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51206400" cy="32918400"/>
  <p:notesSz cx="32918400" cy="51206400"/>
  <p:defaultTextStyle>
    <a:defPPr>
      <a:defRPr lang="en-US"/>
    </a:defPPr>
    <a:lvl1pPr algn="l" rtl="0" fontAlgn="base">
      <a:spcBef>
        <a:spcPct val="0"/>
      </a:spcBef>
      <a:spcAft>
        <a:spcPct val="0"/>
      </a:spcAft>
      <a:defRPr sz="3199" kern="1200">
        <a:solidFill>
          <a:schemeClr val="tx1"/>
        </a:solidFill>
        <a:latin typeface="Helvetica" panose="020B0604020202020204" pitchFamily="34" charset="0"/>
        <a:ea typeface="ＭＳ Ｐゴシック" pitchFamily="124" charset="-128"/>
        <a:cs typeface="+mn-cs"/>
      </a:defRPr>
    </a:lvl1pPr>
    <a:lvl2pPr marL="457065" algn="l" rtl="0" fontAlgn="base">
      <a:spcBef>
        <a:spcPct val="0"/>
      </a:spcBef>
      <a:spcAft>
        <a:spcPct val="0"/>
      </a:spcAft>
      <a:defRPr sz="3199" kern="1200">
        <a:solidFill>
          <a:schemeClr val="tx1"/>
        </a:solidFill>
        <a:latin typeface="Helvetica" panose="020B0604020202020204" pitchFamily="34" charset="0"/>
        <a:ea typeface="ＭＳ Ｐゴシック" pitchFamily="124" charset="-128"/>
        <a:cs typeface="+mn-cs"/>
      </a:defRPr>
    </a:lvl2pPr>
    <a:lvl3pPr marL="914131" algn="l" rtl="0" fontAlgn="base">
      <a:spcBef>
        <a:spcPct val="0"/>
      </a:spcBef>
      <a:spcAft>
        <a:spcPct val="0"/>
      </a:spcAft>
      <a:defRPr sz="3199" kern="1200">
        <a:solidFill>
          <a:schemeClr val="tx1"/>
        </a:solidFill>
        <a:latin typeface="Helvetica" panose="020B0604020202020204" pitchFamily="34" charset="0"/>
        <a:ea typeface="ＭＳ Ｐゴシック" pitchFamily="124" charset="-128"/>
        <a:cs typeface="+mn-cs"/>
      </a:defRPr>
    </a:lvl3pPr>
    <a:lvl4pPr marL="1371194" algn="l" rtl="0" fontAlgn="base">
      <a:spcBef>
        <a:spcPct val="0"/>
      </a:spcBef>
      <a:spcAft>
        <a:spcPct val="0"/>
      </a:spcAft>
      <a:defRPr sz="3199" kern="1200">
        <a:solidFill>
          <a:schemeClr val="tx1"/>
        </a:solidFill>
        <a:latin typeface="Helvetica" panose="020B0604020202020204" pitchFamily="34" charset="0"/>
        <a:ea typeface="ＭＳ Ｐゴシック" pitchFamily="124" charset="-128"/>
        <a:cs typeface="+mn-cs"/>
      </a:defRPr>
    </a:lvl4pPr>
    <a:lvl5pPr marL="1828258" algn="l" rtl="0" fontAlgn="base">
      <a:spcBef>
        <a:spcPct val="0"/>
      </a:spcBef>
      <a:spcAft>
        <a:spcPct val="0"/>
      </a:spcAft>
      <a:defRPr sz="3199" kern="1200">
        <a:solidFill>
          <a:schemeClr val="tx1"/>
        </a:solidFill>
        <a:latin typeface="Helvetica" panose="020B0604020202020204" pitchFamily="34" charset="0"/>
        <a:ea typeface="ＭＳ Ｐゴシック" pitchFamily="124" charset="-128"/>
        <a:cs typeface="+mn-cs"/>
      </a:defRPr>
    </a:lvl5pPr>
    <a:lvl6pPr marL="2285325" algn="l" defTabSz="914131" rtl="0" eaLnBrk="1" latinLnBrk="0" hangingPunct="1">
      <a:defRPr sz="3199" kern="1200">
        <a:solidFill>
          <a:schemeClr val="tx1"/>
        </a:solidFill>
        <a:latin typeface="Helvetica" panose="020B0604020202020204" pitchFamily="34" charset="0"/>
        <a:ea typeface="ＭＳ Ｐゴシック" pitchFamily="124" charset="-128"/>
        <a:cs typeface="+mn-cs"/>
      </a:defRPr>
    </a:lvl6pPr>
    <a:lvl7pPr marL="2742389" algn="l" defTabSz="914131" rtl="0" eaLnBrk="1" latinLnBrk="0" hangingPunct="1">
      <a:defRPr sz="3199" kern="1200">
        <a:solidFill>
          <a:schemeClr val="tx1"/>
        </a:solidFill>
        <a:latin typeface="Helvetica" panose="020B0604020202020204" pitchFamily="34" charset="0"/>
        <a:ea typeface="ＭＳ Ｐゴシック" pitchFamily="124" charset="-128"/>
        <a:cs typeface="+mn-cs"/>
      </a:defRPr>
    </a:lvl7pPr>
    <a:lvl8pPr marL="3199454" algn="l" defTabSz="914131" rtl="0" eaLnBrk="1" latinLnBrk="0" hangingPunct="1">
      <a:defRPr sz="3199" kern="1200">
        <a:solidFill>
          <a:schemeClr val="tx1"/>
        </a:solidFill>
        <a:latin typeface="Helvetica" panose="020B0604020202020204" pitchFamily="34" charset="0"/>
        <a:ea typeface="ＭＳ Ｐゴシック" pitchFamily="124" charset="-128"/>
        <a:cs typeface="+mn-cs"/>
      </a:defRPr>
    </a:lvl8pPr>
    <a:lvl9pPr marL="3656518" algn="l" defTabSz="914131" rtl="0" eaLnBrk="1" latinLnBrk="0" hangingPunct="1">
      <a:defRPr sz="3199" kern="1200">
        <a:solidFill>
          <a:schemeClr val="tx1"/>
        </a:solidFill>
        <a:latin typeface="Helvetica" panose="020B0604020202020204" pitchFamily="34" charset="0"/>
        <a:ea typeface="ＭＳ Ｐゴシック" pitchFamily="124" charset="-128"/>
        <a:cs typeface="+mn-cs"/>
      </a:defRPr>
    </a:lvl9pPr>
  </p:defaultTextStyle>
  <p:extLst>
    <p:ext uri="{EFAFB233-063F-42B5-8137-9DF3F51BA10A}">
      <p15:sldGuideLst xmlns:p15="http://schemas.microsoft.com/office/powerpoint/2012/main">
        <p15:guide id="1" orient="horz" pos="718" userDrawn="1">
          <p15:clr>
            <a:srgbClr val="A4A3A4"/>
          </p15:clr>
        </p15:guide>
        <p15:guide id="2" orient="horz" pos="19633" userDrawn="1">
          <p15:clr>
            <a:srgbClr val="A4A3A4"/>
          </p15:clr>
        </p15:guide>
        <p15:guide id="3" orient="horz" pos="3729" userDrawn="1">
          <p15:clr>
            <a:srgbClr val="A4A3A4"/>
          </p15:clr>
        </p15:guide>
        <p15:guide id="4" orient="horz" pos="2128" userDrawn="1">
          <p15:clr>
            <a:srgbClr val="A4A3A4"/>
          </p15:clr>
        </p15:guide>
        <p15:guide id="5" pos="7439" userDrawn="1">
          <p15:clr>
            <a:srgbClr val="A4A3A4"/>
          </p15:clr>
        </p15:guide>
        <p15:guide id="6" pos="8412" userDrawn="1">
          <p15:clr>
            <a:srgbClr val="A4A3A4"/>
          </p15:clr>
        </p15:guide>
        <p15:guide id="7" pos="15311" userDrawn="1">
          <p15:clr>
            <a:srgbClr val="A4A3A4"/>
          </p15:clr>
        </p15:guide>
        <p15:guide id="8" pos="24536" userDrawn="1">
          <p15:clr>
            <a:srgbClr val="A4A3A4"/>
          </p15:clr>
        </p15:guide>
        <p15:guide id="9" pos="1150" userDrawn="1">
          <p15:clr>
            <a:srgbClr val="A4A3A4"/>
          </p15:clr>
        </p15:guide>
        <p15:guide id="10" pos="16330" userDrawn="1">
          <p15:clr>
            <a:srgbClr val="A4A3A4"/>
          </p15:clr>
        </p15:guide>
        <p15:guide id="11" pos="23564" userDrawn="1">
          <p15:clr>
            <a:srgbClr val="A4A3A4"/>
          </p15:clr>
        </p15:guide>
        <p15:guide id="12" pos="30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3F1"/>
    <a:srgbClr val="517D33"/>
    <a:srgbClr val="CDFFFA"/>
    <a:srgbClr val="C7F2F1"/>
    <a:srgbClr val="B4EAE4"/>
    <a:srgbClr val="05808D"/>
    <a:srgbClr val="00926C"/>
    <a:srgbClr val="81DBD0"/>
    <a:srgbClr val="00CC99"/>
    <a:srgbClr val="00B4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4424" autoAdjust="0"/>
  </p:normalViewPr>
  <p:slideViewPr>
    <p:cSldViewPr snapToGrid="0">
      <p:cViewPr>
        <p:scale>
          <a:sx n="30" d="100"/>
          <a:sy n="30" d="100"/>
        </p:scale>
        <p:origin x="-2045" y="-2602"/>
      </p:cViewPr>
      <p:guideLst>
        <p:guide orient="horz" pos="718"/>
        <p:guide orient="horz" pos="19633"/>
        <p:guide orient="horz" pos="3729"/>
        <p:guide orient="horz" pos="2128"/>
        <p:guide pos="7439"/>
        <p:guide pos="8412"/>
        <p:guide pos="15311"/>
        <p:guide pos="24536"/>
        <p:guide pos="1150"/>
        <p:guide pos="16330"/>
        <p:guide pos="23564"/>
        <p:guide pos="30872"/>
      </p:guideLst>
    </p:cSldViewPr>
  </p:slideViewPr>
  <p:outlineViewPr>
    <p:cViewPr>
      <p:scale>
        <a:sx n="33" d="100"/>
        <a:sy n="33" d="100"/>
      </p:scale>
      <p:origin x="0" y="0"/>
    </p:cViewPr>
  </p:outlin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TEMP\Downloads\july-nov%20SERC%20with%20PPT%20tables.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dmin\Downloads\Copy%20of%20April-August%20SER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Engineering</c:v>
          </c:tx>
          <c:spPr>
            <a:ln w="28575" cap="rnd">
              <a:solidFill>
                <a:srgbClr val="8AA259"/>
              </a:solidFill>
              <a:round/>
            </a:ln>
            <a:effectLst/>
          </c:spPr>
          <c:marker>
            <c:symbol val="none"/>
          </c:marker>
          <c:xVal>
            <c:numRef>
              <c:f>'[july-nov SERC with PPT tables.xlsx]eng'!$B$2:$B$2095</c:f>
              <c:numCache>
                <c:formatCode>m/d/yy\ h:mm;@</c:formatCode>
                <c:ptCount val="2094"/>
                <c:pt idx="0">
                  <c:v>41841.708333333343</c:v>
                </c:pt>
                <c:pt idx="1">
                  <c:v>41841.71875</c:v>
                </c:pt>
                <c:pt idx="2">
                  <c:v>41841.729166666511</c:v>
                </c:pt>
                <c:pt idx="3">
                  <c:v>41841.739583333219</c:v>
                </c:pt>
                <c:pt idx="4">
                  <c:v>41841.75</c:v>
                </c:pt>
                <c:pt idx="5">
                  <c:v>41841.760416666577</c:v>
                </c:pt>
                <c:pt idx="6">
                  <c:v>41841.770833333343</c:v>
                </c:pt>
                <c:pt idx="7">
                  <c:v>41841.78125</c:v>
                </c:pt>
                <c:pt idx="8">
                  <c:v>41841.791666666511</c:v>
                </c:pt>
                <c:pt idx="9">
                  <c:v>41841.802083333343</c:v>
                </c:pt>
                <c:pt idx="10">
                  <c:v>41841.812500000051</c:v>
                </c:pt>
                <c:pt idx="11">
                  <c:v>41841.822916666657</c:v>
                </c:pt>
                <c:pt idx="12">
                  <c:v>41841.833333333343</c:v>
                </c:pt>
                <c:pt idx="13">
                  <c:v>41841.84375</c:v>
                </c:pt>
                <c:pt idx="14">
                  <c:v>41841.854166666657</c:v>
                </c:pt>
                <c:pt idx="15">
                  <c:v>41841.864583333343</c:v>
                </c:pt>
                <c:pt idx="16">
                  <c:v>41841.875</c:v>
                </c:pt>
                <c:pt idx="17">
                  <c:v>41841.885416666657</c:v>
                </c:pt>
                <c:pt idx="18">
                  <c:v>41841.895833333343</c:v>
                </c:pt>
                <c:pt idx="19">
                  <c:v>41841.906250000051</c:v>
                </c:pt>
                <c:pt idx="20">
                  <c:v>41841.916666666657</c:v>
                </c:pt>
                <c:pt idx="21">
                  <c:v>41841.927083333219</c:v>
                </c:pt>
                <c:pt idx="22">
                  <c:v>41841.9375</c:v>
                </c:pt>
                <c:pt idx="23">
                  <c:v>41841.947916666657</c:v>
                </c:pt>
                <c:pt idx="24">
                  <c:v>41841.958333333343</c:v>
                </c:pt>
                <c:pt idx="25">
                  <c:v>41841.96875</c:v>
                </c:pt>
                <c:pt idx="26">
                  <c:v>41841.979166666577</c:v>
                </c:pt>
                <c:pt idx="27">
                  <c:v>41841.989583333343</c:v>
                </c:pt>
                <c:pt idx="28">
                  <c:v>41842</c:v>
                </c:pt>
                <c:pt idx="29">
                  <c:v>41842.010416666657</c:v>
                </c:pt>
                <c:pt idx="30">
                  <c:v>41842.020833333343</c:v>
                </c:pt>
                <c:pt idx="31">
                  <c:v>41842.03125</c:v>
                </c:pt>
                <c:pt idx="32">
                  <c:v>41842.041666666577</c:v>
                </c:pt>
                <c:pt idx="33">
                  <c:v>41842.052083333343</c:v>
                </c:pt>
                <c:pt idx="34">
                  <c:v>41842.0625</c:v>
                </c:pt>
                <c:pt idx="35">
                  <c:v>41842.072916666657</c:v>
                </c:pt>
                <c:pt idx="36">
                  <c:v>41842.083333333343</c:v>
                </c:pt>
                <c:pt idx="37">
                  <c:v>41842.093749999993</c:v>
                </c:pt>
                <c:pt idx="38">
                  <c:v>41842.104166666577</c:v>
                </c:pt>
                <c:pt idx="39">
                  <c:v>41842.114583333343</c:v>
                </c:pt>
                <c:pt idx="40">
                  <c:v>41842.125</c:v>
                </c:pt>
                <c:pt idx="41">
                  <c:v>41842.135416666577</c:v>
                </c:pt>
                <c:pt idx="42">
                  <c:v>41842.145833333343</c:v>
                </c:pt>
                <c:pt idx="43">
                  <c:v>41842.156250000051</c:v>
                </c:pt>
                <c:pt idx="44">
                  <c:v>41842.166666666577</c:v>
                </c:pt>
                <c:pt idx="45">
                  <c:v>41842.177083333219</c:v>
                </c:pt>
                <c:pt idx="46">
                  <c:v>41842.1875</c:v>
                </c:pt>
                <c:pt idx="47">
                  <c:v>41842.197916666577</c:v>
                </c:pt>
                <c:pt idx="48">
                  <c:v>41842.208333333343</c:v>
                </c:pt>
                <c:pt idx="49">
                  <c:v>41842.21875</c:v>
                </c:pt>
                <c:pt idx="50">
                  <c:v>41842.229166666511</c:v>
                </c:pt>
                <c:pt idx="51">
                  <c:v>41842.239583333219</c:v>
                </c:pt>
                <c:pt idx="52">
                  <c:v>41842.25</c:v>
                </c:pt>
                <c:pt idx="53">
                  <c:v>41842.260416666577</c:v>
                </c:pt>
                <c:pt idx="54">
                  <c:v>41842.270833333343</c:v>
                </c:pt>
                <c:pt idx="55">
                  <c:v>41842.28125</c:v>
                </c:pt>
                <c:pt idx="56">
                  <c:v>41842.291666666511</c:v>
                </c:pt>
                <c:pt idx="57">
                  <c:v>41842.302083333343</c:v>
                </c:pt>
                <c:pt idx="58">
                  <c:v>41842.312500000051</c:v>
                </c:pt>
                <c:pt idx="59">
                  <c:v>41842.322916666657</c:v>
                </c:pt>
                <c:pt idx="60">
                  <c:v>41842.333333333343</c:v>
                </c:pt>
                <c:pt idx="61">
                  <c:v>41842.34375</c:v>
                </c:pt>
                <c:pt idx="62">
                  <c:v>41842.354166666657</c:v>
                </c:pt>
                <c:pt idx="63">
                  <c:v>41842.364583333343</c:v>
                </c:pt>
                <c:pt idx="64">
                  <c:v>41842.375</c:v>
                </c:pt>
                <c:pt idx="65">
                  <c:v>41842.385416666657</c:v>
                </c:pt>
                <c:pt idx="66">
                  <c:v>41842.395833333343</c:v>
                </c:pt>
                <c:pt idx="67">
                  <c:v>41842.406250000051</c:v>
                </c:pt>
                <c:pt idx="68">
                  <c:v>41842.416666666657</c:v>
                </c:pt>
                <c:pt idx="69">
                  <c:v>41842.427083333219</c:v>
                </c:pt>
                <c:pt idx="70">
                  <c:v>41842.4375</c:v>
                </c:pt>
                <c:pt idx="71">
                  <c:v>41842.447916666657</c:v>
                </c:pt>
                <c:pt idx="72">
                  <c:v>41842.458333333343</c:v>
                </c:pt>
                <c:pt idx="73">
                  <c:v>41842.46875</c:v>
                </c:pt>
                <c:pt idx="74">
                  <c:v>41842.479166666577</c:v>
                </c:pt>
                <c:pt idx="75">
                  <c:v>41842.489583333343</c:v>
                </c:pt>
                <c:pt idx="76">
                  <c:v>41842.5</c:v>
                </c:pt>
                <c:pt idx="77">
                  <c:v>41842.510416666657</c:v>
                </c:pt>
                <c:pt idx="78">
                  <c:v>41842.520833333343</c:v>
                </c:pt>
                <c:pt idx="79">
                  <c:v>41842.53125</c:v>
                </c:pt>
                <c:pt idx="80">
                  <c:v>41842.541666666577</c:v>
                </c:pt>
                <c:pt idx="81">
                  <c:v>41842.552083333343</c:v>
                </c:pt>
                <c:pt idx="82">
                  <c:v>41842.5625</c:v>
                </c:pt>
                <c:pt idx="83">
                  <c:v>41842.572916666657</c:v>
                </c:pt>
                <c:pt idx="84">
                  <c:v>41842.583333333343</c:v>
                </c:pt>
                <c:pt idx="85">
                  <c:v>41842.593749999993</c:v>
                </c:pt>
                <c:pt idx="86">
                  <c:v>41842.604166666577</c:v>
                </c:pt>
                <c:pt idx="87">
                  <c:v>41842.614583333343</c:v>
                </c:pt>
                <c:pt idx="88">
                  <c:v>41842.625</c:v>
                </c:pt>
                <c:pt idx="89">
                  <c:v>41842.635416666577</c:v>
                </c:pt>
                <c:pt idx="90">
                  <c:v>41842.645833333343</c:v>
                </c:pt>
                <c:pt idx="91">
                  <c:v>41842.656250000051</c:v>
                </c:pt>
                <c:pt idx="92">
                  <c:v>41842.666666666577</c:v>
                </c:pt>
                <c:pt idx="93">
                  <c:v>41842.677083333219</c:v>
                </c:pt>
                <c:pt idx="94">
                  <c:v>41842.6875</c:v>
                </c:pt>
                <c:pt idx="95">
                  <c:v>41842.697916666577</c:v>
                </c:pt>
                <c:pt idx="96">
                  <c:v>41842.708333333343</c:v>
                </c:pt>
                <c:pt idx="97">
                  <c:v>41842.71875</c:v>
                </c:pt>
                <c:pt idx="98">
                  <c:v>41842.729166666511</c:v>
                </c:pt>
                <c:pt idx="99">
                  <c:v>41842.739583333219</c:v>
                </c:pt>
                <c:pt idx="100">
                  <c:v>41842.75</c:v>
                </c:pt>
                <c:pt idx="101">
                  <c:v>41842.760416666577</c:v>
                </c:pt>
                <c:pt idx="102">
                  <c:v>41842.770833333343</c:v>
                </c:pt>
                <c:pt idx="103">
                  <c:v>41842.78125</c:v>
                </c:pt>
                <c:pt idx="104">
                  <c:v>41842.791666666511</c:v>
                </c:pt>
                <c:pt idx="105">
                  <c:v>41842.802083333343</c:v>
                </c:pt>
                <c:pt idx="106">
                  <c:v>41842.812500000051</c:v>
                </c:pt>
                <c:pt idx="107">
                  <c:v>41842.822916666657</c:v>
                </c:pt>
                <c:pt idx="108">
                  <c:v>41842.833333333343</c:v>
                </c:pt>
                <c:pt idx="109">
                  <c:v>41842.84375</c:v>
                </c:pt>
                <c:pt idx="110">
                  <c:v>41842.854166666657</c:v>
                </c:pt>
                <c:pt idx="111">
                  <c:v>41842.864583333343</c:v>
                </c:pt>
                <c:pt idx="112">
                  <c:v>41842.875</c:v>
                </c:pt>
                <c:pt idx="113">
                  <c:v>41842.885416666657</c:v>
                </c:pt>
                <c:pt idx="114">
                  <c:v>41842.895833333343</c:v>
                </c:pt>
                <c:pt idx="115">
                  <c:v>41842.906250000051</c:v>
                </c:pt>
                <c:pt idx="116">
                  <c:v>41842.916666666657</c:v>
                </c:pt>
                <c:pt idx="117">
                  <c:v>41842.927083333219</c:v>
                </c:pt>
                <c:pt idx="118">
                  <c:v>41842.9375</c:v>
                </c:pt>
                <c:pt idx="119">
                  <c:v>41842.947916666657</c:v>
                </c:pt>
                <c:pt idx="120">
                  <c:v>41842.958333333343</c:v>
                </c:pt>
                <c:pt idx="121">
                  <c:v>41842.96875</c:v>
                </c:pt>
                <c:pt idx="122">
                  <c:v>41842.979166666577</c:v>
                </c:pt>
                <c:pt idx="123">
                  <c:v>41842.989583333343</c:v>
                </c:pt>
                <c:pt idx="124">
                  <c:v>41843</c:v>
                </c:pt>
                <c:pt idx="125">
                  <c:v>41843.010416666657</c:v>
                </c:pt>
                <c:pt idx="126">
                  <c:v>41843.020833333343</c:v>
                </c:pt>
                <c:pt idx="127">
                  <c:v>41843.03125</c:v>
                </c:pt>
                <c:pt idx="128">
                  <c:v>41843.041666666577</c:v>
                </c:pt>
                <c:pt idx="129">
                  <c:v>41843.052083333343</c:v>
                </c:pt>
                <c:pt idx="130">
                  <c:v>41843.0625</c:v>
                </c:pt>
                <c:pt idx="131">
                  <c:v>41843.072916666657</c:v>
                </c:pt>
                <c:pt idx="132">
                  <c:v>41843.083333333343</c:v>
                </c:pt>
                <c:pt idx="133">
                  <c:v>41843.093749999993</c:v>
                </c:pt>
                <c:pt idx="134">
                  <c:v>41843.104166666577</c:v>
                </c:pt>
                <c:pt idx="135">
                  <c:v>41843.114583333343</c:v>
                </c:pt>
                <c:pt idx="136">
                  <c:v>41843.125</c:v>
                </c:pt>
                <c:pt idx="137">
                  <c:v>41843.135416666577</c:v>
                </c:pt>
                <c:pt idx="138">
                  <c:v>41843.145833333343</c:v>
                </c:pt>
                <c:pt idx="139">
                  <c:v>41843.156250000051</c:v>
                </c:pt>
                <c:pt idx="140">
                  <c:v>41843.166666666577</c:v>
                </c:pt>
                <c:pt idx="141">
                  <c:v>41843.177083333219</c:v>
                </c:pt>
                <c:pt idx="142">
                  <c:v>41843.1875</c:v>
                </c:pt>
                <c:pt idx="143">
                  <c:v>41843.197916666577</c:v>
                </c:pt>
                <c:pt idx="144">
                  <c:v>41843.208333333343</c:v>
                </c:pt>
                <c:pt idx="145">
                  <c:v>41843.21875</c:v>
                </c:pt>
                <c:pt idx="146">
                  <c:v>41843.229166666511</c:v>
                </c:pt>
                <c:pt idx="147">
                  <c:v>41843.239583333219</c:v>
                </c:pt>
                <c:pt idx="148">
                  <c:v>41843.25</c:v>
                </c:pt>
                <c:pt idx="149">
                  <c:v>41843.260416666577</c:v>
                </c:pt>
                <c:pt idx="150">
                  <c:v>41843.270833333343</c:v>
                </c:pt>
                <c:pt idx="151">
                  <c:v>41843.28125</c:v>
                </c:pt>
                <c:pt idx="152">
                  <c:v>41843.291666666511</c:v>
                </c:pt>
                <c:pt idx="153">
                  <c:v>41843.302083333343</c:v>
                </c:pt>
                <c:pt idx="154">
                  <c:v>41843.312500000051</c:v>
                </c:pt>
                <c:pt idx="155">
                  <c:v>41843.322916666657</c:v>
                </c:pt>
                <c:pt idx="156">
                  <c:v>41843.333333333343</c:v>
                </c:pt>
                <c:pt idx="157">
                  <c:v>41843.34375</c:v>
                </c:pt>
                <c:pt idx="158">
                  <c:v>41843.354166666657</c:v>
                </c:pt>
                <c:pt idx="159">
                  <c:v>41843.364583333343</c:v>
                </c:pt>
                <c:pt idx="160">
                  <c:v>41843.375</c:v>
                </c:pt>
                <c:pt idx="161">
                  <c:v>41843.385416666657</c:v>
                </c:pt>
                <c:pt idx="162">
                  <c:v>41843.395833333343</c:v>
                </c:pt>
                <c:pt idx="163">
                  <c:v>41843.406250000051</c:v>
                </c:pt>
                <c:pt idx="164">
                  <c:v>41843.416666666657</c:v>
                </c:pt>
                <c:pt idx="165">
                  <c:v>41843.427083333219</c:v>
                </c:pt>
                <c:pt idx="166">
                  <c:v>41843.4375</c:v>
                </c:pt>
                <c:pt idx="167">
                  <c:v>41843.447916666657</c:v>
                </c:pt>
                <c:pt idx="168">
                  <c:v>41843.458333333343</c:v>
                </c:pt>
                <c:pt idx="169">
                  <c:v>41843.46875</c:v>
                </c:pt>
                <c:pt idx="170">
                  <c:v>41843.479166666577</c:v>
                </c:pt>
                <c:pt idx="171">
                  <c:v>41843.489583333343</c:v>
                </c:pt>
                <c:pt idx="172">
                  <c:v>41843.5</c:v>
                </c:pt>
                <c:pt idx="173">
                  <c:v>41843.510416666657</c:v>
                </c:pt>
                <c:pt idx="174">
                  <c:v>41843.520833333343</c:v>
                </c:pt>
                <c:pt idx="175">
                  <c:v>41843.53125</c:v>
                </c:pt>
                <c:pt idx="176">
                  <c:v>41843.541666666577</c:v>
                </c:pt>
                <c:pt idx="177">
                  <c:v>41843.552083333343</c:v>
                </c:pt>
                <c:pt idx="178">
                  <c:v>41843.5625</c:v>
                </c:pt>
                <c:pt idx="179">
                  <c:v>41843.572916666657</c:v>
                </c:pt>
                <c:pt idx="180">
                  <c:v>41843.583333333343</c:v>
                </c:pt>
                <c:pt idx="181">
                  <c:v>41843.593749999993</c:v>
                </c:pt>
                <c:pt idx="182">
                  <c:v>41843.604166666577</c:v>
                </c:pt>
                <c:pt idx="183">
                  <c:v>41843.614583333343</c:v>
                </c:pt>
                <c:pt idx="184">
                  <c:v>41843.625</c:v>
                </c:pt>
                <c:pt idx="185">
                  <c:v>41843.635416666577</c:v>
                </c:pt>
                <c:pt idx="186">
                  <c:v>41843.645833333343</c:v>
                </c:pt>
                <c:pt idx="187">
                  <c:v>41843.656250000051</c:v>
                </c:pt>
                <c:pt idx="188">
                  <c:v>41843.666666666577</c:v>
                </c:pt>
                <c:pt idx="189">
                  <c:v>41843.677083333219</c:v>
                </c:pt>
                <c:pt idx="190">
                  <c:v>41843.6875</c:v>
                </c:pt>
                <c:pt idx="191">
                  <c:v>41843.697916666577</c:v>
                </c:pt>
                <c:pt idx="192">
                  <c:v>41843.708333333343</c:v>
                </c:pt>
                <c:pt idx="193">
                  <c:v>41843.71875</c:v>
                </c:pt>
                <c:pt idx="194">
                  <c:v>41843.729166666511</c:v>
                </c:pt>
                <c:pt idx="195">
                  <c:v>41843.739583333219</c:v>
                </c:pt>
                <c:pt idx="196">
                  <c:v>41843.75</c:v>
                </c:pt>
                <c:pt idx="197">
                  <c:v>41843.760416666577</c:v>
                </c:pt>
                <c:pt idx="198">
                  <c:v>41843.770833333343</c:v>
                </c:pt>
                <c:pt idx="199">
                  <c:v>41843.78125</c:v>
                </c:pt>
                <c:pt idx="200">
                  <c:v>41843.791666666511</c:v>
                </c:pt>
                <c:pt idx="201">
                  <c:v>41843.802083333343</c:v>
                </c:pt>
                <c:pt idx="202">
                  <c:v>41843.812500000051</c:v>
                </c:pt>
                <c:pt idx="203">
                  <c:v>41843.822916666657</c:v>
                </c:pt>
                <c:pt idx="204">
                  <c:v>41843.833333333343</c:v>
                </c:pt>
                <c:pt idx="205">
                  <c:v>41843.84375</c:v>
                </c:pt>
                <c:pt idx="206">
                  <c:v>41843.854166666657</c:v>
                </c:pt>
                <c:pt idx="207">
                  <c:v>41843.864583333343</c:v>
                </c:pt>
                <c:pt idx="208">
                  <c:v>41843.875</c:v>
                </c:pt>
                <c:pt idx="209">
                  <c:v>41843.885416666657</c:v>
                </c:pt>
                <c:pt idx="210">
                  <c:v>41843.895833333343</c:v>
                </c:pt>
                <c:pt idx="211">
                  <c:v>41843.906250000051</c:v>
                </c:pt>
                <c:pt idx="212">
                  <c:v>41843.916666666657</c:v>
                </c:pt>
                <c:pt idx="213">
                  <c:v>41843.927083333219</c:v>
                </c:pt>
                <c:pt idx="214">
                  <c:v>41843.9375</c:v>
                </c:pt>
                <c:pt idx="215">
                  <c:v>41843.947916666657</c:v>
                </c:pt>
                <c:pt idx="216">
                  <c:v>41843.958333333343</c:v>
                </c:pt>
                <c:pt idx="217">
                  <c:v>41843.96875</c:v>
                </c:pt>
                <c:pt idx="218">
                  <c:v>41843.979166666577</c:v>
                </c:pt>
                <c:pt idx="219">
                  <c:v>41843.989583333343</c:v>
                </c:pt>
                <c:pt idx="220">
                  <c:v>41844</c:v>
                </c:pt>
                <c:pt idx="221">
                  <c:v>41844.010416666657</c:v>
                </c:pt>
                <c:pt idx="222">
                  <c:v>41844.020833333343</c:v>
                </c:pt>
                <c:pt idx="223">
                  <c:v>41844.03125</c:v>
                </c:pt>
                <c:pt idx="224">
                  <c:v>41844.041666666577</c:v>
                </c:pt>
                <c:pt idx="225">
                  <c:v>41844.052083333343</c:v>
                </c:pt>
                <c:pt idx="226">
                  <c:v>41844.0625</c:v>
                </c:pt>
                <c:pt idx="227">
                  <c:v>41844.072916666657</c:v>
                </c:pt>
                <c:pt idx="228">
                  <c:v>41844.083333333343</c:v>
                </c:pt>
                <c:pt idx="229">
                  <c:v>41844.093749999993</c:v>
                </c:pt>
                <c:pt idx="230">
                  <c:v>41844.104166666577</c:v>
                </c:pt>
                <c:pt idx="231">
                  <c:v>41844.114583333343</c:v>
                </c:pt>
                <c:pt idx="232">
                  <c:v>41844.125</c:v>
                </c:pt>
                <c:pt idx="233">
                  <c:v>41844.135416666577</c:v>
                </c:pt>
                <c:pt idx="234">
                  <c:v>41844.145833333343</c:v>
                </c:pt>
                <c:pt idx="235">
                  <c:v>41844.156250000051</c:v>
                </c:pt>
                <c:pt idx="236">
                  <c:v>41844.166666666577</c:v>
                </c:pt>
                <c:pt idx="237">
                  <c:v>41844.177083333219</c:v>
                </c:pt>
                <c:pt idx="238">
                  <c:v>41844.1875</c:v>
                </c:pt>
                <c:pt idx="239">
                  <c:v>41844.197916666577</c:v>
                </c:pt>
                <c:pt idx="240">
                  <c:v>41844.208333333343</c:v>
                </c:pt>
                <c:pt idx="241">
                  <c:v>41844.21875</c:v>
                </c:pt>
                <c:pt idx="242">
                  <c:v>41844.229166666511</c:v>
                </c:pt>
                <c:pt idx="243">
                  <c:v>41844.239583333219</c:v>
                </c:pt>
                <c:pt idx="244">
                  <c:v>41844.25</c:v>
                </c:pt>
                <c:pt idx="245">
                  <c:v>41844.260416666577</c:v>
                </c:pt>
                <c:pt idx="246">
                  <c:v>41844.270833333343</c:v>
                </c:pt>
                <c:pt idx="247">
                  <c:v>41844.28125</c:v>
                </c:pt>
                <c:pt idx="248">
                  <c:v>41844.291666666511</c:v>
                </c:pt>
                <c:pt idx="249">
                  <c:v>41844.302083333343</c:v>
                </c:pt>
                <c:pt idx="250">
                  <c:v>41844.312500000051</c:v>
                </c:pt>
                <c:pt idx="251">
                  <c:v>41844.322916666657</c:v>
                </c:pt>
                <c:pt idx="252">
                  <c:v>41844.333333333343</c:v>
                </c:pt>
                <c:pt idx="253">
                  <c:v>41844.34375</c:v>
                </c:pt>
                <c:pt idx="254">
                  <c:v>41844.354166666657</c:v>
                </c:pt>
                <c:pt idx="255">
                  <c:v>41844.364583333343</c:v>
                </c:pt>
                <c:pt idx="256">
                  <c:v>41844.375</c:v>
                </c:pt>
                <c:pt idx="257">
                  <c:v>41844.385416666657</c:v>
                </c:pt>
                <c:pt idx="258">
                  <c:v>41844.395833333343</c:v>
                </c:pt>
                <c:pt idx="259">
                  <c:v>41844.406250000051</c:v>
                </c:pt>
                <c:pt idx="260">
                  <c:v>41844.416666666657</c:v>
                </c:pt>
                <c:pt idx="261">
                  <c:v>41844.427083333219</c:v>
                </c:pt>
                <c:pt idx="262">
                  <c:v>41844.4375</c:v>
                </c:pt>
                <c:pt idx="263">
                  <c:v>41844.447916666657</c:v>
                </c:pt>
                <c:pt idx="264">
                  <c:v>41844.458333333343</c:v>
                </c:pt>
                <c:pt idx="265">
                  <c:v>41844.46875</c:v>
                </c:pt>
                <c:pt idx="266">
                  <c:v>41844.479166666577</c:v>
                </c:pt>
                <c:pt idx="267">
                  <c:v>41844.489583333343</c:v>
                </c:pt>
                <c:pt idx="268">
                  <c:v>41844.5</c:v>
                </c:pt>
                <c:pt idx="269">
                  <c:v>41844.510416666657</c:v>
                </c:pt>
                <c:pt idx="270">
                  <c:v>41844.520833333343</c:v>
                </c:pt>
                <c:pt idx="271">
                  <c:v>41844.53125</c:v>
                </c:pt>
                <c:pt idx="272">
                  <c:v>41844.541666666577</c:v>
                </c:pt>
                <c:pt idx="273">
                  <c:v>41844.552083333343</c:v>
                </c:pt>
                <c:pt idx="274">
                  <c:v>41844.5625</c:v>
                </c:pt>
                <c:pt idx="275">
                  <c:v>41844.572916666657</c:v>
                </c:pt>
                <c:pt idx="276">
                  <c:v>41844.583333333343</c:v>
                </c:pt>
                <c:pt idx="277">
                  <c:v>41844.593749999993</c:v>
                </c:pt>
                <c:pt idx="278">
                  <c:v>41844.604166666577</c:v>
                </c:pt>
                <c:pt idx="279">
                  <c:v>41844.614583333343</c:v>
                </c:pt>
                <c:pt idx="280">
                  <c:v>41844.625</c:v>
                </c:pt>
                <c:pt idx="281">
                  <c:v>41844.635416666577</c:v>
                </c:pt>
                <c:pt idx="282">
                  <c:v>41844.645833333343</c:v>
                </c:pt>
                <c:pt idx="283">
                  <c:v>41844.656250000051</c:v>
                </c:pt>
                <c:pt idx="284">
                  <c:v>41844.666666666577</c:v>
                </c:pt>
                <c:pt idx="285">
                  <c:v>41844.677083333219</c:v>
                </c:pt>
                <c:pt idx="286">
                  <c:v>41844.6875</c:v>
                </c:pt>
                <c:pt idx="287">
                  <c:v>41844.697916666577</c:v>
                </c:pt>
                <c:pt idx="288">
                  <c:v>41844.708333333343</c:v>
                </c:pt>
                <c:pt idx="289">
                  <c:v>41844.71875</c:v>
                </c:pt>
                <c:pt idx="290">
                  <c:v>41844.729166666511</c:v>
                </c:pt>
                <c:pt idx="291">
                  <c:v>41844.739583333219</c:v>
                </c:pt>
                <c:pt idx="292">
                  <c:v>41844.75</c:v>
                </c:pt>
                <c:pt idx="293">
                  <c:v>41844.760416666577</c:v>
                </c:pt>
                <c:pt idx="294">
                  <c:v>41844.770833333343</c:v>
                </c:pt>
                <c:pt idx="295">
                  <c:v>41844.78125</c:v>
                </c:pt>
                <c:pt idx="296">
                  <c:v>41844.791666666511</c:v>
                </c:pt>
                <c:pt idx="297">
                  <c:v>41844.802083333343</c:v>
                </c:pt>
                <c:pt idx="298">
                  <c:v>41844.812500000051</c:v>
                </c:pt>
                <c:pt idx="299">
                  <c:v>41844.822916666657</c:v>
                </c:pt>
                <c:pt idx="300">
                  <c:v>41844.833333333343</c:v>
                </c:pt>
                <c:pt idx="301">
                  <c:v>41844.84375</c:v>
                </c:pt>
                <c:pt idx="302">
                  <c:v>41844.854166666657</c:v>
                </c:pt>
                <c:pt idx="303">
                  <c:v>41844.864583333343</c:v>
                </c:pt>
                <c:pt idx="304">
                  <c:v>41844.875</c:v>
                </c:pt>
                <c:pt idx="305">
                  <c:v>41844.885416666657</c:v>
                </c:pt>
                <c:pt idx="306">
                  <c:v>41844.895833333343</c:v>
                </c:pt>
                <c:pt idx="307">
                  <c:v>41844.906250000051</c:v>
                </c:pt>
                <c:pt idx="308">
                  <c:v>41844.916666666657</c:v>
                </c:pt>
                <c:pt idx="309">
                  <c:v>41844.927083333219</c:v>
                </c:pt>
                <c:pt idx="310">
                  <c:v>41844.9375</c:v>
                </c:pt>
                <c:pt idx="311">
                  <c:v>41844.947916666657</c:v>
                </c:pt>
                <c:pt idx="312">
                  <c:v>41844.958333333343</c:v>
                </c:pt>
                <c:pt idx="313">
                  <c:v>41844.96875</c:v>
                </c:pt>
                <c:pt idx="314">
                  <c:v>41844.979166666577</c:v>
                </c:pt>
                <c:pt idx="315">
                  <c:v>41844.989583333343</c:v>
                </c:pt>
                <c:pt idx="316">
                  <c:v>41845</c:v>
                </c:pt>
                <c:pt idx="317">
                  <c:v>41845.010416666657</c:v>
                </c:pt>
                <c:pt idx="318">
                  <c:v>41845.020833333343</c:v>
                </c:pt>
                <c:pt idx="319">
                  <c:v>41845.03125</c:v>
                </c:pt>
                <c:pt idx="320">
                  <c:v>41845.041666666577</c:v>
                </c:pt>
                <c:pt idx="321">
                  <c:v>41845.052083333343</c:v>
                </c:pt>
                <c:pt idx="322">
                  <c:v>41845.0625</c:v>
                </c:pt>
                <c:pt idx="323">
                  <c:v>41845.072916666657</c:v>
                </c:pt>
                <c:pt idx="324">
                  <c:v>41845.083333333343</c:v>
                </c:pt>
                <c:pt idx="325">
                  <c:v>41845.093749999993</c:v>
                </c:pt>
                <c:pt idx="326">
                  <c:v>41845.104166666577</c:v>
                </c:pt>
                <c:pt idx="327">
                  <c:v>41845.114583333343</c:v>
                </c:pt>
                <c:pt idx="328">
                  <c:v>41845.125</c:v>
                </c:pt>
                <c:pt idx="329">
                  <c:v>41845.135416666577</c:v>
                </c:pt>
                <c:pt idx="330">
                  <c:v>41845.145833333343</c:v>
                </c:pt>
                <c:pt idx="331">
                  <c:v>41845.156250000051</c:v>
                </c:pt>
                <c:pt idx="332">
                  <c:v>41845.166666666577</c:v>
                </c:pt>
                <c:pt idx="333">
                  <c:v>41845.177083333219</c:v>
                </c:pt>
                <c:pt idx="334">
                  <c:v>41845.1875</c:v>
                </c:pt>
                <c:pt idx="335">
                  <c:v>41845.197916666577</c:v>
                </c:pt>
                <c:pt idx="336">
                  <c:v>41845.208333333343</c:v>
                </c:pt>
                <c:pt idx="337">
                  <c:v>41845.21875</c:v>
                </c:pt>
                <c:pt idx="338">
                  <c:v>41845.229166666511</c:v>
                </c:pt>
                <c:pt idx="339">
                  <c:v>41845.239583333219</c:v>
                </c:pt>
                <c:pt idx="340">
                  <c:v>41845.25</c:v>
                </c:pt>
                <c:pt idx="341">
                  <c:v>41845.260416666577</c:v>
                </c:pt>
                <c:pt idx="342">
                  <c:v>41845.270833333343</c:v>
                </c:pt>
                <c:pt idx="343">
                  <c:v>41845.28125</c:v>
                </c:pt>
                <c:pt idx="344">
                  <c:v>41845.291666666511</c:v>
                </c:pt>
                <c:pt idx="345">
                  <c:v>41845.302083333343</c:v>
                </c:pt>
                <c:pt idx="346">
                  <c:v>41845.312500000051</c:v>
                </c:pt>
                <c:pt idx="347">
                  <c:v>41845.322916666657</c:v>
                </c:pt>
                <c:pt idx="348">
                  <c:v>41845.333333333343</c:v>
                </c:pt>
                <c:pt idx="349">
                  <c:v>41845.34375</c:v>
                </c:pt>
                <c:pt idx="350">
                  <c:v>41845.354166666657</c:v>
                </c:pt>
                <c:pt idx="351">
                  <c:v>41845.364583333343</c:v>
                </c:pt>
                <c:pt idx="352">
                  <c:v>41845.375</c:v>
                </c:pt>
                <c:pt idx="353">
                  <c:v>41845.385416666657</c:v>
                </c:pt>
                <c:pt idx="354">
                  <c:v>41845.395833333343</c:v>
                </c:pt>
                <c:pt idx="355">
                  <c:v>41845.406250000051</c:v>
                </c:pt>
                <c:pt idx="356">
                  <c:v>41845.416666666657</c:v>
                </c:pt>
                <c:pt idx="357">
                  <c:v>41845.427083333219</c:v>
                </c:pt>
                <c:pt idx="358">
                  <c:v>41845.4375</c:v>
                </c:pt>
                <c:pt idx="359">
                  <c:v>41845.447916666657</c:v>
                </c:pt>
                <c:pt idx="360">
                  <c:v>41845.458333333343</c:v>
                </c:pt>
                <c:pt idx="361">
                  <c:v>41845.46875</c:v>
                </c:pt>
                <c:pt idx="362">
                  <c:v>41845.479166666577</c:v>
                </c:pt>
                <c:pt idx="363">
                  <c:v>41845.489583333343</c:v>
                </c:pt>
                <c:pt idx="364">
                  <c:v>41845.5</c:v>
                </c:pt>
                <c:pt idx="365">
                  <c:v>41845.510416666657</c:v>
                </c:pt>
                <c:pt idx="366">
                  <c:v>41845.520833333343</c:v>
                </c:pt>
                <c:pt idx="367">
                  <c:v>41845.53125</c:v>
                </c:pt>
                <c:pt idx="368">
                  <c:v>41845.541666666577</c:v>
                </c:pt>
                <c:pt idx="369">
                  <c:v>41845.552083333343</c:v>
                </c:pt>
                <c:pt idx="370">
                  <c:v>41845.5625</c:v>
                </c:pt>
                <c:pt idx="371">
                  <c:v>41845.572916666657</c:v>
                </c:pt>
                <c:pt idx="372">
                  <c:v>41845.583333333343</c:v>
                </c:pt>
                <c:pt idx="373">
                  <c:v>41845.593749999993</c:v>
                </c:pt>
                <c:pt idx="374">
                  <c:v>41845.604166666577</c:v>
                </c:pt>
                <c:pt idx="375">
                  <c:v>41845.614583333343</c:v>
                </c:pt>
                <c:pt idx="376">
                  <c:v>41845.625</c:v>
                </c:pt>
                <c:pt idx="377">
                  <c:v>41845.635416666577</c:v>
                </c:pt>
                <c:pt idx="378">
                  <c:v>41845.645833333343</c:v>
                </c:pt>
                <c:pt idx="379">
                  <c:v>41845.656250000051</c:v>
                </c:pt>
                <c:pt idx="380">
                  <c:v>41845.666666666577</c:v>
                </c:pt>
                <c:pt idx="381">
                  <c:v>41845.677083333219</c:v>
                </c:pt>
                <c:pt idx="382">
                  <c:v>41845.6875</c:v>
                </c:pt>
                <c:pt idx="383">
                  <c:v>41845.697916666577</c:v>
                </c:pt>
                <c:pt idx="384">
                  <c:v>41845.708333333343</c:v>
                </c:pt>
                <c:pt idx="385">
                  <c:v>41845.71875</c:v>
                </c:pt>
                <c:pt idx="386">
                  <c:v>41845.729166666511</c:v>
                </c:pt>
                <c:pt idx="387">
                  <c:v>41845.739583333219</c:v>
                </c:pt>
                <c:pt idx="388">
                  <c:v>41845.75</c:v>
                </c:pt>
                <c:pt idx="389">
                  <c:v>41845.760416666577</c:v>
                </c:pt>
                <c:pt idx="390">
                  <c:v>41845.770833333343</c:v>
                </c:pt>
                <c:pt idx="391">
                  <c:v>41845.78125</c:v>
                </c:pt>
                <c:pt idx="392">
                  <c:v>41845.791666666511</c:v>
                </c:pt>
                <c:pt idx="393">
                  <c:v>41845.802083333343</c:v>
                </c:pt>
                <c:pt idx="394">
                  <c:v>41845.812500000051</c:v>
                </c:pt>
                <c:pt idx="395">
                  <c:v>41845.822916666657</c:v>
                </c:pt>
                <c:pt idx="396">
                  <c:v>41845.833333333343</c:v>
                </c:pt>
                <c:pt idx="397">
                  <c:v>41845.84375</c:v>
                </c:pt>
                <c:pt idx="398">
                  <c:v>41845.854166666657</c:v>
                </c:pt>
                <c:pt idx="399">
                  <c:v>41845.864583333343</c:v>
                </c:pt>
                <c:pt idx="400">
                  <c:v>41845.875</c:v>
                </c:pt>
                <c:pt idx="401">
                  <c:v>41845.885416666657</c:v>
                </c:pt>
                <c:pt idx="402">
                  <c:v>41845.895833333343</c:v>
                </c:pt>
                <c:pt idx="403">
                  <c:v>41845.906250000051</c:v>
                </c:pt>
                <c:pt idx="404">
                  <c:v>41845.916666666657</c:v>
                </c:pt>
                <c:pt idx="405">
                  <c:v>41845.927083333219</c:v>
                </c:pt>
                <c:pt idx="406">
                  <c:v>41845.9375</c:v>
                </c:pt>
                <c:pt idx="407">
                  <c:v>41845.947916666657</c:v>
                </c:pt>
                <c:pt idx="408">
                  <c:v>41845.958333333343</c:v>
                </c:pt>
                <c:pt idx="409">
                  <c:v>41845.96875</c:v>
                </c:pt>
                <c:pt idx="410">
                  <c:v>41845.979166666577</c:v>
                </c:pt>
                <c:pt idx="411">
                  <c:v>41845.989583333343</c:v>
                </c:pt>
                <c:pt idx="412">
                  <c:v>41846</c:v>
                </c:pt>
                <c:pt idx="413">
                  <c:v>41846.010416666657</c:v>
                </c:pt>
                <c:pt idx="414">
                  <c:v>41846.020833333343</c:v>
                </c:pt>
                <c:pt idx="415">
                  <c:v>41846.03125</c:v>
                </c:pt>
                <c:pt idx="416">
                  <c:v>41846.041666666577</c:v>
                </c:pt>
                <c:pt idx="417">
                  <c:v>41846.052083333343</c:v>
                </c:pt>
                <c:pt idx="418">
                  <c:v>41846.0625</c:v>
                </c:pt>
                <c:pt idx="419">
                  <c:v>41846.072916666657</c:v>
                </c:pt>
                <c:pt idx="420">
                  <c:v>41846.083333333343</c:v>
                </c:pt>
                <c:pt idx="421">
                  <c:v>41846.093749999993</c:v>
                </c:pt>
                <c:pt idx="422">
                  <c:v>41846.104166666577</c:v>
                </c:pt>
                <c:pt idx="423">
                  <c:v>41846.114583333343</c:v>
                </c:pt>
                <c:pt idx="424">
                  <c:v>41846.125</c:v>
                </c:pt>
                <c:pt idx="425">
                  <c:v>41846.135416666577</c:v>
                </c:pt>
                <c:pt idx="426">
                  <c:v>41846.145833333343</c:v>
                </c:pt>
                <c:pt idx="427">
                  <c:v>41846.156250000051</c:v>
                </c:pt>
                <c:pt idx="428">
                  <c:v>41846.166666666577</c:v>
                </c:pt>
                <c:pt idx="429">
                  <c:v>41846.177083333219</c:v>
                </c:pt>
                <c:pt idx="430">
                  <c:v>41846.1875</c:v>
                </c:pt>
                <c:pt idx="431">
                  <c:v>41846.197916666577</c:v>
                </c:pt>
                <c:pt idx="432">
                  <c:v>41846.208333333343</c:v>
                </c:pt>
                <c:pt idx="433">
                  <c:v>41846.21875</c:v>
                </c:pt>
                <c:pt idx="434">
                  <c:v>41846.229166666511</c:v>
                </c:pt>
                <c:pt idx="435">
                  <c:v>41846.239583333219</c:v>
                </c:pt>
                <c:pt idx="436">
                  <c:v>41846.25</c:v>
                </c:pt>
                <c:pt idx="437">
                  <c:v>41846.260416666577</c:v>
                </c:pt>
                <c:pt idx="438">
                  <c:v>41846.270833333343</c:v>
                </c:pt>
                <c:pt idx="439">
                  <c:v>41846.28125</c:v>
                </c:pt>
                <c:pt idx="440">
                  <c:v>41846.291666666511</c:v>
                </c:pt>
                <c:pt idx="441">
                  <c:v>41846.302083333343</c:v>
                </c:pt>
                <c:pt idx="442">
                  <c:v>41846.312500000051</c:v>
                </c:pt>
                <c:pt idx="443">
                  <c:v>41846.322916666657</c:v>
                </c:pt>
                <c:pt idx="444">
                  <c:v>41846.333333333343</c:v>
                </c:pt>
                <c:pt idx="445">
                  <c:v>41846.34375</c:v>
                </c:pt>
                <c:pt idx="446">
                  <c:v>41846.354166666657</c:v>
                </c:pt>
                <c:pt idx="447">
                  <c:v>41846.364583333343</c:v>
                </c:pt>
                <c:pt idx="448">
                  <c:v>41846.375</c:v>
                </c:pt>
                <c:pt idx="449">
                  <c:v>41846.385416666657</c:v>
                </c:pt>
                <c:pt idx="450">
                  <c:v>41846.395833333343</c:v>
                </c:pt>
                <c:pt idx="451">
                  <c:v>41846.406250000051</c:v>
                </c:pt>
                <c:pt idx="452">
                  <c:v>41846.416666666657</c:v>
                </c:pt>
                <c:pt idx="453">
                  <c:v>41846.427083333219</c:v>
                </c:pt>
                <c:pt idx="454">
                  <c:v>41846.4375</c:v>
                </c:pt>
                <c:pt idx="455">
                  <c:v>41846.447916666657</c:v>
                </c:pt>
                <c:pt idx="456">
                  <c:v>41846.458333333343</c:v>
                </c:pt>
                <c:pt idx="457">
                  <c:v>41846.46875</c:v>
                </c:pt>
                <c:pt idx="458">
                  <c:v>41846.479166666577</c:v>
                </c:pt>
                <c:pt idx="459">
                  <c:v>41846.489583333343</c:v>
                </c:pt>
                <c:pt idx="460">
                  <c:v>41846.5</c:v>
                </c:pt>
                <c:pt idx="461">
                  <c:v>41846.510416666657</c:v>
                </c:pt>
                <c:pt idx="462">
                  <c:v>41846.520833333343</c:v>
                </c:pt>
                <c:pt idx="463">
                  <c:v>41846.53125</c:v>
                </c:pt>
                <c:pt idx="464">
                  <c:v>41846.541666666577</c:v>
                </c:pt>
                <c:pt idx="465">
                  <c:v>41846.552083333343</c:v>
                </c:pt>
                <c:pt idx="466">
                  <c:v>41846.5625</c:v>
                </c:pt>
                <c:pt idx="467">
                  <c:v>41846.572916666657</c:v>
                </c:pt>
                <c:pt idx="468">
                  <c:v>41846.583333333343</c:v>
                </c:pt>
                <c:pt idx="469">
                  <c:v>41846.593749999993</c:v>
                </c:pt>
                <c:pt idx="470">
                  <c:v>41846.604166666577</c:v>
                </c:pt>
                <c:pt idx="471">
                  <c:v>41846.614583333343</c:v>
                </c:pt>
                <c:pt idx="472">
                  <c:v>41846.625</c:v>
                </c:pt>
                <c:pt idx="473">
                  <c:v>41846.635416666577</c:v>
                </c:pt>
                <c:pt idx="474">
                  <c:v>41846.645833333343</c:v>
                </c:pt>
                <c:pt idx="475">
                  <c:v>41846.656250000051</c:v>
                </c:pt>
                <c:pt idx="476">
                  <c:v>41846.666666666577</c:v>
                </c:pt>
                <c:pt idx="477">
                  <c:v>41846.677083333219</c:v>
                </c:pt>
                <c:pt idx="478">
                  <c:v>41846.6875</c:v>
                </c:pt>
                <c:pt idx="479">
                  <c:v>41846.697916666577</c:v>
                </c:pt>
                <c:pt idx="480">
                  <c:v>41846.708333333343</c:v>
                </c:pt>
                <c:pt idx="481">
                  <c:v>41846.71875</c:v>
                </c:pt>
                <c:pt idx="482">
                  <c:v>41846.729166666511</c:v>
                </c:pt>
                <c:pt idx="483">
                  <c:v>41846.739583333219</c:v>
                </c:pt>
                <c:pt idx="484">
                  <c:v>41846.75</c:v>
                </c:pt>
                <c:pt idx="485">
                  <c:v>41846.760416666577</c:v>
                </c:pt>
                <c:pt idx="486">
                  <c:v>41846.770833333343</c:v>
                </c:pt>
                <c:pt idx="487">
                  <c:v>41846.78125</c:v>
                </c:pt>
                <c:pt idx="488">
                  <c:v>41846.791666666511</c:v>
                </c:pt>
                <c:pt idx="489">
                  <c:v>41846.802083333343</c:v>
                </c:pt>
                <c:pt idx="490">
                  <c:v>41846.812500000051</c:v>
                </c:pt>
                <c:pt idx="491">
                  <c:v>41846.822916666657</c:v>
                </c:pt>
                <c:pt idx="492">
                  <c:v>41846.833333333343</c:v>
                </c:pt>
                <c:pt idx="493">
                  <c:v>41846.84375</c:v>
                </c:pt>
                <c:pt idx="494">
                  <c:v>41846.854166666657</c:v>
                </c:pt>
                <c:pt idx="495">
                  <c:v>41846.864583333343</c:v>
                </c:pt>
                <c:pt idx="496">
                  <c:v>41846.875</c:v>
                </c:pt>
                <c:pt idx="497">
                  <c:v>41846.885416666657</c:v>
                </c:pt>
                <c:pt idx="498">
                  <c:v>41846.895833333343</c:v>
                </c:pt>
                <c:pt idx="499">
                  <c:v>41846.906250000051</c:v>
                </c:pt>
                <c:pt idx="500">
                  <c:v>41846.916666666657</c:v>
                </c:pt>
                <c:pt idx="501">
                  <c:v>41846.927083333219</c:v>
                </c:pt>
                <c:pt idx="502">
                  <c:v>41846.9375</c:v>
                </c:pt>
                <c:pt idx="503">
                  <c:v>41846.947916666657</c:v>
                </c:pt>
                <c:pt idx="504">
                  <c:v>41846.958333333343</c:v>
                </c:pt>
                <c:pt idx="505">
                  <c:v>41846.96875</c:v>
                </c:pt>
                <c:pt idx="506">
                  <c:v>41846.979166666577</c:v>
                </c:pt>
                <c:pt idx="507">
                  <c:v>41846.989583333343</c:v>
                </c:pt>
                <c:pt idx="508">
                  <c:v>41847</c:v>
                </c:pt>
                <c:pt idx="509">
                  <c:v>41847.010416666657</c:v>
                </c:pt>
                <c:pt idx="510">
                  <c:v>41847.020833333343</c:v>
                </c:pt>
                <c:pt idx="511">
                  <c:v>41847.03125</c:v>
                </c:pt>
                <c:pt idx="512">
                  <c:v>41847.041666666577</c:v>
                </c:pt>
                <c:pt idx="513">
                  <c:v>41847.052083333343</c:v>
                </c:pt>
                <c:pt idx="514">
                  <c:v>41847.0625</c:v>
                </c:pt>
                <c:pt idx="515">
                  <c:v>41847.072916666657</c:v>
                </c:pt>
                <c:pt idx="516">
                  <c:v>41847.083333333343</c:v>
                </c:pt>
                <c:pt idx="517">
                  <c:v>41847.093749999993</c:v>
                </c:pt>
                <c:pt idx="518">
                  <c:v>41847.104166666577</c:v>
                </c:pt>
                <c:pt idx="519">
                  <c:v>41847.114583333343</c:v>
                </c:pt>
                <c:pt idx="520">
                  <c:v>41847.125</c:v>
                </c:pt>
                <c:pt idx="521">
                  <c:v>41847.135416666577</c:v>
                </c:pt>
                <c:pt idx="522">
                  <c:v>41847.145833333343</c:v>
                </c:pt>
                <c:pt idx="523">
                  <c:v>41847.156250000051</c:v>
                </c:pt>
                <c:pt idx="524">
                  <c:v>41847.166666666577</c:v>
                </c:pt>
                <c:pt idx="525">
                  <c:v>41847.177083333219</c:v>
                </c:pt>
                <c:pt idx="526">
                  <c:v>41847.1875</c:v>
                </c:pt>
                <c:pt idx="527">
                  <c:v>41847.197916666577</c:v>
                </c:pt>
                <c:pt idx="528">
                  <c:v>41847.208333333343</c:v>
                </c:pt>
                <c:pt idx="529">
                  <c:v>41847.21875</c:v>
                </c:pt>
                <c:pt idx="530">
                  <c:v>41847.229166666511</c:v>
                </c:pt>
                <c:pt idx="531">
                  <c:v>41847.239583333219</c:v>
                </c:pt>
                <c:pt idx="532">
                  <c:v>41847.25</c:v>
                </c:pt>
                <c:pt idx="533">
                  <c:v>41847.260416666577</c:v>
                </c:pt>
                <c:pt idx="534">
                  <c:v>41847.270833333343</c:v>
                </c:pt>
                <c:pt idx="535">
                  <c:v>41847.28125</c:v>
                </c:pt>
                <c:pt idx="536">
                  <c:v>41847.291666666511</c:v>
                </c:pt>
                <c:pt idx="537">
                  <c:v>41847.302083333343</c:v>
                </c:pt>
                <c:pt idx="538">
                  <c:v>41847.312500000051</c:v>
                </c:pt>
                <c:pt idx="539">
                  <c:v>41847.322916666657</c:v>
                </c:pt>
                <c:pt idx="540">
                  <c:v>41847.333333333343</c:v>
                </c:pt>
                <c:pt idx="541">
                  <c:v>41847.34375</c:v>
                </c:pt>
                <c:pt idx="542">
                  <c:v>41847.354166666657</c:v>
                </c:pt>
                <c:pt idx="543">
                  <c:v>41847.364583333343</c:v>
                </c:pt>
                <c:pt idx="544">
                  <c:v>41847.375</c:v>
                </c:pt>
                <c:pt idx="545">
                  <c:v>41847.385416666657</c:v>
                </c:pt>
                <c:pt idx="546">
                  <c:v>41847.395833333343</c:v>
                </c:pt>
                <c:pt idx="547">
                  <c:v>41847.406250000051</c:v>
                </c:pt>
                <c:pt idx="548">
                  <c:v>41847.416666666657</c:v>
                </c:pt>
                <c:pt idx="549">
                  <c:v>41847.427083333219</c:v>
                </c:pt>
                <c:pt idx="550">
                  <c:v>41847.4375</c:v>
                </c:pt>
                <c:pt idx="551">
                  <c:v>41847.447916666657</c:v>
                </c:pt>
                <c:pt idx="552">
                  <c:v>41847.458333333343</c:v>
                </c:pt>
                <c:pt idx="553">
                  <c:v>41847.46875</c:v>
                </c:pt>
                <c:pt idx="554">
                  <c:v>41847.479166666577</c:v>
                </c:pt>
                <c:pt idx="555">
                  <c:v>41847.489583333343</c:v>
                </c:pt>
                <c:pt idx="556">
                  <c:v>41847.5</c:v>
                </c:pt>
                <c:pt idx="557">
                  <c:v>41847.510416666657</c:v>
                </c:pt>
                <c:pt idx="558">
                  <c:v>41847.520833333343</c:v>
                </c:pt>
                <c:pt idx="559">
                  <c:v>41847.53125</c:v>
                </c:pt>
                <c:pt idx="560">
                  <c:v>41847.541666666577</c:v>
                </c:pt>
                <c:pt idx="561">
                  <c:v>41847.552083333343</c:v>
                </c:pt>
                <c:pt idx="562">
                  <c:v>41847.5625</c:v>
                </c:pt>
                <c:pt idx="563">
                  <c:v>41847.572916666657</c:v>
                </c:pt>
                <c:pt idx="564">
                  <c:v>41847.583333333343</c:v>
                </c:pt>
                <c:pt idx="565">
                  <c:v>41847.593749999993</c:v>
                </c:pt>
                <c:pt idx="566">
                  <c:v>41847.604166666577</c:v>
                </c:pt>
                <c:pt idx="567">
                  <c:v>41847.614583333343</c:v>
                </c:pt>
                <c:pt idx="568">
                  <c:v>41847.625</c:v>
                </c:pt>
                <c:pt idx="569">
                  <c:v>41847.635416666577</c:v>
                </c:pt>
                <c:pt idx="570">
                  <c:v>41847.645833333343</c:v>
                </c:pt>
                <c:pt idx="571">
                  <c:v>41847.656250000051</c:v>
                </c:pt>
                <c:pt idx="572">
                  <c:v>41847.666666666577</c:v>
                </c:pt>
                <c:pt idx="573">
                  <c:v>41847.677083333219</c:v>
                </c:pt>
                <c:pt idx="574">
                  <c:v>41847.6875</c:v>
                </c:pt>
                <c:pt idx="575">
                  <c:v>41847.697916666577</c:v>
                </c:pt>
                <c:pt idx="576">
                  <c:v>41847.708333333343</c:v>
                </c:pt>
                <c:pt idx="577">
                  <c:v>41847.71875</c:v>
                </c:pt>
                <c:pt idx="578">
                  <c:v>41847.729166666511</c:v>
                </c:pt>
                <c:pt idx="579">
                  <c:v>41847.739583333219</c:v>
                </c:pt>
                <c:pt idx="580">
                  <c:v>41847.75</c:v>
                </c:pt>
                <c:pt idx="581">
                  <c:v>41847.760416666577</c:v>
                </c:pt>
                <c:pt idx="582">
                  <c:v>41847.770833333343</c:v>
                </c:pt>
                <c:pt idx="583">
                  <c:v>41847.78125</c:v>
                </c:pt>
                <c:pt idx="584">
                  <c:v>41847.791666666511</c:v>
                </c:pt>
                <c:pt idx="585">
                  <c:v>41847.802083333343</c:v>
                </c:pt>
                <c:pt idx="586">
                  <c:v>41847.812500000051</c:v>
                </c:pt>
                <c:pt idx="587">
                  <c:v>41847.822916666657</c:v>
                </c:pt>
                <c:pt idx="588">
                  <c:v>41847.833333333343</c:v>
                </c:pt>
                <c:pt idx="589">
                  <c:v>41847.84375</c:v>
                </c:pt>
                <c:pt idx="590">
                  <c:v>41847.854166666657</c:v>
                </c:pt>
                <c:pt idx="591">
                  <c:v>41847.864583333343</c:v>
                </c:pt>
                <c:pt idx="592">
                  <c:v>41847.875</c:v>
                </c:pt>
                <c:pt idx="593">
                  <c:v>41847.885416666657</c:v>
                </c:pt>
                <c:pt idx="594">
                  <c:v>41847.895833333343</c:v>
                </c:pt>
                <c:pt idx="595">
                  <c:v>41847.906250000051</c:v>
                </c:pt>
                <c:pt idx="596">
                  <c:v>41847.916666666657</c:v>
                </c:pt>
                <c:pt idx="597">
                  <c:v>41847.927083333219</c:v>
                </c:pt>
                <c:pt idx="598">
                  <c:v>41847.9375</c:v>
                </c:pt>
                <c:pt idx="599">
                  <c:v>41847.947916666657</c:v>
                </c:pt>
                <c:pt idx="600">
                  <c:v>41847.958333333343</c:v>
                </c:pt>
                <c:pt idx="601">
                  <c:v>41847.96875</c:v>
                </c:pt>
                <c:pt idx="602">
                  <c:v>41847.979166666577</c:v>
                </c:pt>
                <c:pt idx="603">
                  <c:v>41847.989583333343</c:v>
                </c:pt>
                <c:pt idx="604">
                  <c:v>41848</c:v>
                </c:pt>
                <c:pt idx="605">
                  <c:v>41848.010416666657</c:v>
                </c:pt>
                <c:pt idx="606">
                  <c:v>41848.020833333343</c:v>
                </c:pt>
                <c:pt idx="607">
                  <c:v>41848.03125</c:v>
                </c:pt>
                <c:pt idx="608">
                  <c:v>41848.041666666577</c:v>
                </c:pt>
                <c:pt idx="609">
                  <c:v>41848.052083333343</c:v>
                </c:pt>
                <c:pt idx="610">
                  <c:v>41848.0625</c:v>
                </c:pt>
                <c:pt idx="611">
                  <c:v>41848.072916666657</c:v>
                </c:pt>
                <c:pt idx="612">
                  <c:v>41848.083333333343</c:v>
                </c:pt>
                <c:pt idx="613">
                  <c:v>41848.093749999993</c:v>
                </c:pt>
                <c:pt idx="614">
                  <c:v>41848.104166666577</c:v>
                </c:pt>
                <c:pt idx="615">
                  <c:v>41848.114583333343</c:v>
                </c:pt>
                <c:pt idx="616">
                  <c:v>41848.125</c:v>
                </c:pt>
                <c:pt idx="617">
                  <c:v>41848.135416666577</c:v>
                </c:pt>
                <c:pt idx="618">
                  <c:v>41848.145833333343</c:v>
                </c:pt>
                <c:pt idx="619">
                  <c:v>41848.156250000051</c:v>
                </c:pt>
                <c:pt idx="620">
                  <c:v>41848.166666666577</c:v>
                </c:pt>
                <c:pt idx="621">
                  <c:v>41848.177083333219</c:v>
                </c:pt>
                <c:pt idx="622">
                  <c:v>41848.1875</c:v>
                </c:pt>
                <c:pt idx="623">
                  <c:v>41848.197916666577</c:v>
                </c:pt>
                <c:pt idx="624">
                  <c:v>41848.208333333343</c:v>
                </c:pt>
                <c:pt idx="625">
                  <c:v>41848.21875</c:v>
                </c:pt>
                <c:pt idx="626">
                  <c:v>41848.229166666511</c:v>
                </c:pt>
                <c:pt idx="627">
                  <c:v>41848.239583333219</c:v>
                </c:pt>
                <c:pt idx="628">
                  <c:v>41848.25</c:v>
                </c:pt>
                <c:pt idx="629">
                  <c:v>41848.260416666577</c:v>
                </c:pt>
                <c:pt idx="630">
                  <c:v>41848.270833333343</c:v>
                </c:pt>
                <c:pt idx="631">
                  <c:v>41848.28125</c:v>
                </c:pt>
                <c:pt idx="632">
                  <c:v>41848.291666666511</c:v>
                </c:pt>
                <c:pt idx="633">
                  <c:v>41848.302083333343</c:v>
                </c:pt>
                <c:pt idx="634">
                  <c:v>41848.312500000051</c:v>
                </c:pt>
                <c:pt idx="635">
                  <c:v>41848.322916666657</c:v>
                </c:pt>
                <c:pt idx="636">
                  <c:v>41848.333333333343</c:v>
                </c:pt>
                <c:pt idx="637">
                  <c:v>41848.34375</c:v>
                </c:pt>
                <c:pt idx="638">
                  <c:v>41848.354166666657</c:v>
                </c:pt>
                <c:pt idx="639">
                  <c:v>41848.364583333343</c:v>
                </c:pt>
                <c:pt idx="640">
                  <c:v>41848.375</c:v>
                </c:pt>
                <c:pt idx="641">
                  <c:v>41848.385416666657</c:v>
                </c:pt>
                <c:pt idx="642">
                  <c:v>41848.395833333343</c:v>
                </c:pt>
                <c:pt idx="643">
                  <c:v>41848.406250000051</c:v>
                </c:pt>
                <c:pt idx="644">
                  <c:v>41848.416666666657</c:v>
                </c:pt>
                <c:pt idx="645">
                  <c:v>41848.427083333219</c:v>
                </c:pt>
                <c:pt idx="646">
                  <c:v>41848.4375</c:v>
                </c:pt>
                <c:pt idx="647">
                  <c:v>41848.447916666657</c:v>
                </c:pt>
                <c:pt idx="648">
                  <c:v>41848.458333333343</c:v>
                </c:pt>
                <c:pt idx="649">
                  <c:v>41848.46875</c:v>
                </c:pt>
                <c:pt idx="650">
                  <c:v>41848.479166666577</c:v>
                </c:pt>
                <c:pt idx="651">
                  <c:v>41848.489583333343</c:v>
                </c:pt>
                <c:pt idx="652">
                  <c:v>41848.5</c:v>
                </c:pt>
                <c:pt idx="653">
                  <c:v>41848.510416666657</c:v>
                </c:pt>
                <c:pt idx="654">
                  <c:v>41848.520833333343</c:v>
                </c:pt>
                <c:pt idx="655">
                  <c:v>41848.53125</c:v>
                </c:pt>
                <c:pt idx="656">
                  <c:v>41848.541666666577</c:v>
                </c:pt>
                <c:pt idx="657">
                  <c:v>41848.552083333343</c:v>
                </c:pt>
                <c:pt idx="658">
                  <c:v>41848.5625</c:v>
                </c:pt>
                <c:pt idx="659">
                  <c:v>41848.572916666657</c:v>
                </c:pt>
                <c:pt idx="660">
                  <c:v>41848.583333333343</c:v>
                </c:pt>
                <c:pt idx="661">
                  <c:v>41848.593749999993</c:v>
                </c:pt>
                <c:pt idx="662">
                  <c:v>41848.604166666577</c:v>
                </c:pt>
                <c:pt idx="663">
                  <c:v>41848.614583333343</c:v>
                </c:pt>
                <c:pt idx="664">
                  <c:v>41848.625</c:v>
                </c:pt>
                <c:pt idx="665">
                  <c:v>41848.635416666577</c:v>
                </c:pt>
                <c:pt idx="666">
                  <c:v>41848.645833333343</c:v>
                </c:pt>
                <c:pt idx="667">
                  <c:v>41848.656250000051</c:v>
                </c:pt>
                <c:pt idx="668">
                  <c:v>41848.666666666577</c:v>
                </c:pt>
                <c:pt idx="669">
                  <c:v>41848.677083333219</c:v>
                </c:pt>
                <c:pt idx="670">
                  <c:v>41848.6875</c:v>
                </c:pt>
                <c:pt idx="671">
                  <c:v>41848.697916666577</c:v>
                </c:pt>
                <c:pt idx="672">
                  <c:v>41848.708333333343</c:v>
                </c:pt>
                <c:pt idx="673">
                  <c:v>41848.71875</c:v>
                </c:pt>
                <c:pt idx="674">
                  <c:v>41848.729166666511</c:v>
                </c:pt>
                <c:pt idx="675">
                  <c:v>41848.739583333219</c:v>
                </c:pt>
                <c:pt idx="676">
                  <c:v>41848.75</c:v>
                </c:pt>
                <c:pt idx="677">
                  <c:v>41848.760416666577</c:v>
                </c:pt>
                <c:pt idx="678">
                  <c:v>41848.770833333343</c:v>
                </c:pt>
                <c:pt idx="679">
                  <c:v>41848.78125</c:v>
                </c:pt>
                <c:pt idx="680">
                  <c:v>41848.791666666511</c:v>
                </c:pt>
                <c:pt idx="681">
                  <c:v>41848.802083333343</c:v>
                </c:pt>
                <c:pt idx="682">
                  <c:v>41848.812500000051</c:v>
                </c:pt>
                <c:pt idx="683">
                  <c:v>41848.822916666657</c:v>
                </c:pt>
                <c:pt idx="684">
                  <c:v>41848.833333333343</c:v>
                </c:pt>
                <c:pt idx="685">
                  <c:v>41848.84375</c:v>
                </c:pt>
                <c:pt idx="686">
                  <c:v>41848.854166666657</c:v>
                </c:pt>
                <c:pt idx="687">
                  <c:v>41848.864583333343</c:v>
                </c:pt>
                <c:pt idx="688">
                  <c:v>41848.875</c:v>
                </c:pt>
                <c:pt idx="689">
                  <c:v>41848.885416666657</c:v>
                </c:pt>
                <c:pt idx="690">
                  <c:v>41848.895833333343</c:v>
                </c:pt>
                <c:pt idx="691">
                  <c:v>41848.906250000051</c:v>
                </c:pt>
                <c:pt idx="692">
                  <c:v>41848.916666666657</c:v>
                </c:pt>
                <c:pt idx="693">
                  <c:v>41848.927083333219</c:v>
                </c:pt>
                <c:pt idx="694">
                  <c:v>41848.9375</c:v>
                </c:pt>
                <c:pt idx="695">
                  <c:v>41848.947916666657</c:v>
                </c:pt>
                <c:pt idx="696">
                  <c:v>41848.958333333343</c:v>
                </c:pt>
                <c:pt idx="697">
                  <c:v>41848.96875</c:v>
                </c:pt>
                <c:pt idx="698">
                  <c:v>41848.979166666577</c:v>
                </c:pt>
                <c:pt idx="699">
                  <c:v>41848.989583333343</c:v>
                </c:pt>
                <c:pt idx="700">
                  <c:v>41849</c:v>
                </c:pt>
                <c:pt idx="701">
                  <c:v>41849.010416666657</c:v>
                </c:pt>
                <c:pt idx="702">
                  <c:v>41849.020833333343</c:v>
                </c:pt>
                <c:pt idx="703">
                  <c:v>41849.03125</c:v>
                </c:pt>
                <c:pt idx="704">
                  <c:v>41849.041666666577</c:v>
                </c:pt>
                <c:pt idx="705">
                  <c:v>41849.052083333343</c:v>
                </c:pt>
                <c:pt idx="706">
                  <c:v>41849.0625</c:v>
                </c:pt>
                <c:pt idx="707">
                  <c:v>41849.072916666657</c:v>
                </c:pt>
                <c:pt idx="708">
                  <c:v>41849.083333333343</c:v>
                </c:pt>
                <c:pt idx="709">
                  <c:v>41849.093749999993</c:v>
                </c:pt>
                <c:pt idx="710">
                  <c:v>41849.104166666577</c:v>
                </c:pt>
                <c:pt idx="711">
                  <c:v>41849.114583333343</c:v>
                </c:pt>
                <c:pt idx="712">
                  <c:v>41849.125</c:v>
                </c:pt>
                <c:pt idx="713">
                  <c:v>41849.135416666577</c:v>
                </c:pt>
                <c:pt idx="714">
                  <c:v>41849.145833333343</c:v>
                </c:pt>
                <c:pt idx="715">
                  <c:v>41849.156250000051</c:v>
                </c:pt>
                <c:pt idx="716">
                  <c:v>41849.166666666577</c:v>
                </c:pt>
                <c:pt idx="717">
                  <c:v>41849.177083333219</c:v>
                </c:pt>
                <c:pt idx="718">
                  <c:v>41849.1875</c:v>
                </c:pt>
                <c:pt idx="719">
                  <c:v>41849.197916666577</c:v>
                </c:pt>
                <c:pt idx="720">
                  <c:v>41849.208333333343</c:v>
                </c:pt>
                <c:pt idx="721">
                  <c:v>41849.21875</c:v>
                </c:pt>
                <c:pt idx="722">
                  <c:v>41849.229166666511</c:v>
                </c:pt>
                <c:pt idx="723">
                  <c:v>41849.239583333219</c:v>
                </c:pt>
                <c:pt idx="724">
                  <c:v>41849.25</c:v>
                </c:pt>
                <c:pt idx="725">
                  <c:v>41849.260416666577</c:v>
                </c:pt>
                <c:pt idx="726">
                  <c:v>41849.270833333343</c:v>
                </c:pt>
                <c:pt idx="727">
                  <c:v>41849.28125</c:v>
                </c:pt>
                <c:pt idx="728">
                  <c:v>41849.291666666511</c:v>
                </c:pt>
                <c:pt idx="729">
                  <c:v>41849.302083333343</c:v>
                </c:pt>
                <c:pt idx="730">
                  <c:v>41849.312500000051</c:v>
                </c:pt>
                <c:pt idx="731">
                  <c:v>41849.322916666657</c:v>
                </c:pt>
                <c:pt idx="732">
                  <c:v>41849.333333333343</c:v>
                </c:pt>
                <c:pt idx="733">
                  <c:v>41849.34375</c:v>
                </c:pt>
                <c:pt idx="734">
                  <c:v>41849.354166666657</c:v>
                </c:pt>
                <c:pt idx="735">
                  <c:v>41849.364583333343</c:v>
                </c:pt>
                <c:pt idx="736">
                  <c:v>41849.375</c:v>
                </c:pt>
                <c:pt idx="737">
                  <c:v>41849.385416666657</c:v>
                </c:pt>
                <c:pt idx="738">
                  <c:v>41849.395833333343</c:v>
                </c:pt>
                <c:pt idx="739">
                  <c:v>41849.406250000051</c:v>
                </c:pt>
                <c:pt idx="740">
                  <c:v>41849.416666666657</c:v>
                </c:pt>
                <c:pt idx="741">
                  <c:v>41849.427083333219</c:v>
                </c:pt>
                <c:pt idx="742">
                  <c:v>41849.4375</c:v>
                </c:pt>
                <c:pt idx="743">
                  <c:v>41849.447916666657</c:v>
                </c:pt>
                <c:pt idx="744">
                  <c:v>41849.458333333343</c:v>
                </c:pt>
                <c:pt idx="745">
                  <c:v>41849.46875</c:v>
                </c:pt>
                <c:pt idx="746">
                  <c:v>41849.479166666577</c:v>
                </c:pt>
                <c:pt idx="747">
                  <c:v>41849.489583333343</c:v>
                </c:pt>
                <c:pt idx="748">
                  <c:v>41849.5</c:v>
                </c:pt>
                <c:pt idx="749">
                  <c:v>41849.510416666657</c:v>
                </c:pt>
                <c:pt idx="750">
                  <c:v>41849.520833333343</c:v>
                </c:pt>
                <c:pt idx="751">
                  <c:v>41849.53125</c:v>
                </c:pt>
                <c:pt idx="752">
                  <c:v>41849.541666666577</c:v>
                </c:pt>
                <c:pt idx="753">
                  <c:v>41849.552083333343</c:v>
                </c:pt>
                <c:pt idx="754">
                  <c:v>41849.5625</c:v>
                </c:pt>
                <c:pt idx="755">
                  <c:v>41849.572916666657</c:v>
                </c:pt>
                <c:pt idx="756">
                  <c:v>41849.583333333343</c:v>
                </c:pt>
                <c:pt idx="757">
                  <c:v>41849.593749999993</c:v>
                </c:pt>
                <c:pt idx="758">
                  <c:v>41849.604166666577</c:v>
                </c:pt>
                <c:pt idx="759">
                  <c:v>41849.614583333343</c:v>
                </c:pt>
                <c:pt idx="760">
                  <c:v>41849.625</c:v>
                </c:pt>
                <c:pt idx="761">
                  <c:v>41849.635416666577</c:v>
                </c:pt>
                <c:pt idx="762">
                  <c:v>41849.645833333343</c:v>
                </c:pt>
                <c:pt idx="763">
                  <c:v>41849.656250000051</c:v>
                </c:pt>
                <c:pt idx="764">
                  <c:v>41849.666666666577</c:v>
                </c:pt>
                <c:pt idx="765">
                  <c:v>41849.677083333219</c:v>
                </c:pt>
                <c:pt idx="766">
                  <c:v>41849.6875</c:v>
                </c:pt>
                <c:pt idx="767">
                  <c:v>41849.697916666577</c:v>
                </c:pt>
                <c:pt idx="768">
                  <c:v>41849.708333333343</c:v>
                </c:pt>
                <c:pt idx="769">
                  <c:v>41849.71875</c:v>
                </c:pt>
                <c:pt idx="770">
                  <c:v>41849.729166666511</c:v>
                </c:pt>
                <c:pt idx="771">
                  <c:v>41849.739583333219</c:v>
                </c:pt>
                <c:pt idx="772">
                  <c:v>41849.75</c:v>
                </c:pt>
                <c:pt idx="773">
                  <c:v>41849.760416666577</c:v>
                </c:pt>
                <c:pt idx="774">
                  <c:v>41849.770833333343</c:v>
                </c:pt>
                <c:pt idx="775">
                  <c:v>41849.78125</c:v>
                </c:pt>
                <c:pt idx="776">
                  <c:v>41849.791666666511</c:v>
                </c:pt>
                <c:pt idx="777">
                  <c:v>41849.802083333343</c:v>
                </c:pt>
                <c:pt idx="778">
                  <c:v>41849.812500000051</c:v>
                </c:pt>
                <c:pt idx="779">
                  <c:v>41849.822916666657</c:v>
                </c:pt>
                <c:pt idx="780">
                  <c:v>41849.833333333343</c:v>
                </c:pt>
                <c:pt idx="781">
                  <c:v>41849.84375</c:v>
                </c:pt>
                <c:pt idx="782">
                  <c:v>41849.854166666657</c:v>
                </c:pt>
                <c:pt idx="783">
                  <c:v>41849.864583333343</c:v>
                </c:pt>
                <c:pt idx="784">
                  <c:v>41849.875</c:v>
                </c:pt>
                <c:pt idx="785">
                  <c:v>41849.885416666657</c:v>
                </c:pt>
                <c:pt idx="786">
                  <c:v>41849.895833333343</c:v>
                </c:pt>
                <c:pt idx="787">
                  <c:v>41849.906250000051</c:v>
                </c:pt>
                <c:pt idx="788">
                  <c:v>41849.916666666657</c:v>
                </c:pt>
                <c:pt idx="789">
                  <c:v>41849.927083333219</c:v>
                </c:pt>
                <c:pt idx="790">
                  <c:v>41849.9375</c:v>
                </c:pt>
                <c:pt idx="791">
                  <c:v>41849.947916666657</c:v>
                </c:pt>
                <c:pt idx="792">
                  <c:v>41849.958333333343</c:v>
                </c:pt>
                <c:pt idx="793">
                  <c:v>41849.96875</c:v>
                </c:pt>
                <c:pt idx="794">
                  <c:v>41849.979166666577</c:v>
                </c:pt>
                <c:pt idx="795">
                  <c:v>41849.989583333343</c:v>
                </c:pt>
                <c:pt idx="796">
                  <c:v>41850</c:v>
                </c:pt>
                <c:pt idx="797">
                  <c:v>41850.010416666657</c:v>
                </c:pt>
                <c:pt idx="798">
                  <c:v>41850.020833333343</c:v>
                </c:pt>
                <c:pt idx="799">
                  <c:v>41850.03125</c:v>
                </c:pt>
                <c:pt idx="800">
                  <c:v>41850.041666666577</c:v>
                </c:pt>
                <c:pt idx="801">
                  <c:v>41850.052083333343</c:v>
                </c:pt>
                <c:pt idx="802">
                  <c:v>41850.0625</c:v>
                </c:pt>
                <c:pt idx="803">
                  <c:v>41850.072916666657</c:v>
                </c:pt>
                <c:pt idx="804">
                  <c:v>41850.083333333343</c:v>
                </c:pt>
                <c:pt idx="805">
                  <c:v>41850.093749999993</c:v>
                </c:pt>
                <c:pt idx="806">
                  <c:v>41850.104166666577</c:v>
                </c:pt>
                <c:pt idx="807">
                  <c:v>41850.114583333343</c:v>
                </c:pt>
                <c:pt idx="808">
                  <c:v>41850.125</c:v>
                </c:pt>
                <c:pt idx="809">
                  <c:v>41850.135416666577</c:v>
                </c:pt>
                <c:pt idx="810">
                  <c:v>41850.145833333343</c:v>
                </c:pt>
                <c:pt idx="811">
                  <c:v>41850.156250000051</c:v>
                </c:pt>
                <c:pt idx="812">
                  <c:v>41850.166666666577</c:v>
                </c:pt>
                <c:pt idx="813">
                  <c:v>41850.177083333219</c:v>
                </c:pt>
                <c:pt idx="814">
                  <c:v>41850.1875</c:v>
                </c:pt>
                <c:pt idx="815">
                  <c:v>41850.197916666577</c:v>
                </c:pt>
                <c:pt idx="816">
                  <c:v>41850.208333333343</c:v>
                </c:pt>
                <c:pt idx="817">
                  <c:v>41850.21875</c:v>
                </c:pt>
                <c:pt idx="818">
                  <c:v>41850.229166666511</c:v>
                </c:pt>
                <c:pt idx="819">
                  <c:v>41850.239583333219</c:v>
                </c:pt>
                <c:pt idx="820">
                  <c:v>41850.25</c:v>
                </c:pt>
                <c:pt idx="821">
                  <c:v>41850.260416666577</c:v>
                </c:pt>
                <c:pt idx="822">
                  <c:v>41850.270833333343</c:v>
                </c:pt>
                <c:pt idx="823">
                  <c:v>41850.28125</c:v>
                </c:pt>
                <c:pt idx="824">
                  <c:v>41850.291666666511</c:v>
                </c:pt>
                <c:pt idx="825">
                  <c:v>41850.302083333343</c:v>
                </c:pt>
                <c:pt idx="826">
                  <c:v>41850.312500000051</c:v>
                </c:pt>
                <c:pt idx="827">
                  <c:v>41850.322916666657</c:v>
                </c:pt>
                <c:pt idx="828">
                  <c:v>41850.333333333343</c:v>
                </c:pt>
                <c:pt idx="829">
                  <c:v>41850.34375</c:v>
                </c:pt>
                <c:pt idx="830">
                  <c:v>41850.354166666657</c:v>
                </c:pt>
                <c:pt idx="831">
                  <c:v>41850.364583333343</c:v>
                </c:pt>
                <c:pt idx="832">
                  <c:v>41850.375</c:v>
                </c:pt>
                <c:pt idx="833">
                  <c:v>41850.385416666657</c:v>
                </c:pt>
                <c:pt idx="834">
                  <c:v>41850.395833333343</c:v>
                </c:pt>
                <c:pt idx="835">
                  <c:v>41850.406250000051</c:v>
                </c:pt>
                <c:pt idx="836">
                  <c:v>41850.416666666657</c:v>
                </c:pt>
                <c:pt idx="837">
                  <c:v>41850.427083333219</c:v>
                </c:pt>
                <c:pt idx="838">
                  <c:v>41850.4375</c:v>
                </c:pt>
                <c:pt idx="839">
                  <c:v>41850.447916666657</c:v>
                </c:pt>
                <c:pt idx="840">
                  <c:v>41850.458333333343</c:v>
                </c:pt>
                <c:pt idx="841">
                  <c:v>41850.46875</c:v>
                </c:pt>
                <c:pt idx="842">
                  <c:v>41850.479166666577</c:v>
                </c:pt>
                <c:pt idx="843">
                  <c:v>41850.489583333343</c:v>
                </c:pt>
                <c:pt idx="844">
                  <c:v>41850.5</c:v>
                </c:pt>
                <c:pt idx="845">
                  <c:v>41850.510416666657</c:v>
                </c:pt>
                <c:pt idx="846">
                  <c:v>41850.520833333343</c:v>
                </c:pt>
                <c:pt idx="847">
                  <c:v>41850.53125</c:v>
                </c:pt>
                <c:pt idx="848">
                  <c:v>41850.541666666577</c:v>
                </c:pt>
                <c:pt idx="849">
                  <c:v>41850.552083333343</c:v>
                </c:pt>
                <c:pt idx="850">
                  <c:v>41850.5625</c:v>
                </c:pt>
                <c:pt idx="851">
                  <c:v>41850.572916666657</c:v>
                </c:pt>
                <c:pt idx="852">
                  <c:v>41850.583333333343</c:v>
                </c:pt>
                <c:pt idx="853">
                  <c:v>41850.593749999993</c:v>
                </c:pt>
                <c:pt idx="854">
                  <c:v>41850.604166666577</c:v>
                </c:pt>
                <c:pt idx="855">
                  <c:v>41850.614583333343</c:v>
                </c:pt>
                <c:pt idx="856">
                  <c:v>41850.625</c:v>
                </c:pt>
                <c:pt idx="857">
                  <c:v>41850.635416666577</c:v>
                </c:pt>
                <c:pt idx="858">
                  <c:v>41850.645833333343</c:v>
                </c:pt>
                <c:pt idx="859">
                  <c:v>41850.656250000051</c:v>
                </c:pt>
                <c:pt idx="860">
                  <c:v>41850.666666666577</c:v>
                </c:pt>
                <c:pt idx="861">
                  <c:v>41850.677083333219</c:v>
                </c:pt>
                <c:pt idx="862">
                  <c:v>41850.6875</c:v>
                </c:pt>
                <c:pt idx="863">
                  <c:v>41850.697916666577</c:v>
                </c:pt>
                <c:pt idx="864">
                  <c:v>41850.708333333343</c:v>
                </c:pt>
                <c:pt idx="865">
                  <c:v>41850.71875</c:v>
                </c:pt>
                <c:pt idx="866">
                  <c:v>41850.729166666511</c:v>
                </c:pt>
                <c:pt idx="867">
                  <c:v>41850.739583333219</c:v>
                </c:pt>
                <c:pt idx="868">
                  <c:v>41850.75</c:v>
                </c:pt>
                <c:pt idx="869">
                  <c:v>41850.760416666577</c:v>
                </c:pt>
                <c:pt idx="870">
                  <c:v>41850.770833333343</c:v>
                </c:pt>
                <c:pt idx="871">
                  <c:v>41850.78125</c:v>
                </c:pt>
                <c:pt idx="872">
                  <c:v>41850.791666666511</c:v>
                </c:pt>
                <c:pt idx="873">
                  <c:v>41850.802083333343</c:v>
                </c:pt>
                <c:pt idx="874">
                  <c:v>41850.812500000051</c:v>
                </c:pt>
                <c:pt idx="875">
                  <c:v>41850.822916666657</c:v>
                </c:pt>
                <c:pt idx="876">
                  <c:v>41850.833333333343</c:v>
                </c:pt>
                <c:pt idx="877">
                  <c:v>41850.84375</c:v>
                </c:pt>
                <c:pt idx="878">
                  <c:v>41850.854166666657</c:v>
                </c:pt>
                <c:pt idx="879">
                  <c:v>41850.864583333343</c:v>
                </c:pt>
                <c:pt idx="880">
                  <c:v>41850.875</c:v>
                </c:pt>
                <c:pt idx="881">
                  <c:v>41850.885416666657</c:v>
                </c:pt>
                <c:pt idx="882">
                  <c:v>41850.895833333343</c:v>
                </c:pt>
                <c:pt idx="883">
                  <c:v>41850.906250000051</c:v>
                </c:pt>
                <c:pt idx="884">
                  <c:v>41850.916666666657</c:v>
                </c:pt>
                <c:pt idx="885">
                  <c:v>41850.927083333219</c:v>
                </c:pt>
                <c:pt idx="886">
                  <c:v>41850.9375</c:v>
                </c:pt>
                <c:pt idx="887">
                  <c:v>41850.947916666657</c:v>
                </c:pt>
                <c:pt idx="888">
                  <c:v>41850.958333333343</c:v>
                </c:pt>
                <c:pt idx="889">
                  <c:v>41850.96875</c:v>
                </c:pt>
                <c:pt idx="890">
                  <c:v>41850.979166666577</c:v>
                </c:pt>
                <c:pt idx="891">
                  <c:v>41850.989583333343</c:v>
                </c:pt>
                <c:pt idx="892">
                  <c:v>41851</c:v>
                </c:pt>
                <c:pt idx="893">
                  <c:v>41851.010416666657</c:v>
                </c:pt>
                <c:pt idx="894">
                  <c:v>41851.020833333343</c:v>
                </c:pt>
                <c:pt idx="895">
                  <c:v>41851.03125</c:v>
                </c:pt>
                <c:pt idx="896">
                  <c:v>41851.041666666577</c:v>
                </c:pt>
                <c:pt idx="897">
                  <c:v>41851.052083333343</c:v>
                </c:pt>
                <c:pt idx="898">
                  <c:v>41851.0625</c:v>
                </c:pt>
                <c:pt idx="899">
                  <c:v>41851.072916666657</c:v>
                </c:pt>
                <c:pt idx="900">
                  <c:v>41851.083333333343</c:v>
                </c:pt>
                <c:pt idx="901">
                  <c:v>41851.093749999993</c:v>
                </c:pt>
                <c:pt idx="902">
                  <c:v>41851.104166666577</c:v>
                </c:pt>
                <c:pt idx="903">
                  <c:v>41851.114583333343</c:v>
                </c:pt>
                <c:pt idx="904">
                  <c:v>41851.125</c:v>
                </c:pt>
                <c:pt idx="905">
                  <c:v>41851.135416666577</c:v>
                </c:pt>
                <c:pt idx="906">
                  <c:v>41851.145833333343</c:v>
                </c:pt>
                <c:pt idx="907">
                  <c:v>41851.156250000051</c:v>
                </c:pt>
                <c:pt idx="908">
                  <c:v>41851.166666666577</c:v>
                </c:pt>
                <c:pt idx="909">
                  <c:v>41851.177083333219</c:v>
                </c:pt>
                <c:pt idx="910">
                  <c:v>41851.1875</c:v>
                </c:pt>
                <c:pt idx="911">
                  <c:v>41851.197916666577</c:v>
                </c:pt>
                <c:pt idx="912">
                  <c:v>41851.208333333343</c:v>
                </c:pt>
                <c:pt idx="913">
                  <c:v>41851.21875</c:v>
                </c:pt>
                <c:pt idx="914">
                  <c:v>41851.229166666511</c:v>
                </c:pt>
                <c:pt idx="915">
                  <c:v>41851.239583333219</c:v>
                </c:pt>
                <c:pt idx="916">
                  <c:v>41851.25</c:v>
                </c:pt>
                <c:pt idx="917">
                  <c:v>41851.260416666577</c:v>
                </c:pt>
                <c:pt idx="918">
                  <c:v>41851.270833333343</c:v>
                </c:pt>
                <c:pt idx="919">
                  <c:v>41851.28125</c:v>
                </c:pt>
                <c:pt idx="920">
                  <c:v>41851.291666666511</c:v>
                </c:pt>
                <c:pt idx="921">
                  <c:v>41851.302083333343</c:v>
                </c:pt>
                <c:pt idx="922">
                  <c:v>41851.312500000051</c:v>
                </c:pt>
                <c:pt idx="923">
                  <c:v>41851.322916666657</c:v>
                </c:pt>
                <c:pt idx="924">
                  <c:v>41851.333333333343</c:v>
                </c:pt>
                <c:pt idx="925">
                  <c:v>41851.34375</c:v>
                </c:pt>
                <c:pt idx="926">
                  <c:v>41851.354166666657</c:v>
                </c:pt>
                <c:pt idx="927">
                  <c:v>41851.364583333343</c:v>
                </c:pt>
                <c:pt idx="928">
                  <c:v>41851.375</c:v>
                </c:pt>
                <c:pt idx="929">
                  <c:v>41851.385416666657</c:v>
                </c:pt>
                <c:pt idx="930">
                  <c:v>41851.395833333343</c:v>
                </c:pt>
                <c:pt idx="931">
                  <c:v>41851.406250000051</c:v>
                </c:pt>
                <c:pt idx="932">
                  <c:v>41851.416666666657</c:v>
                </c:pt>
                <c:pt idx="933">
                  <c:v>41851.427083333219</c:v>
                </c:pt>
                <c:pt idx="934">
                  <c:v>41851.4375</c:v>
                </c:pt>
                <c:pt idx="935">
                  <c:v>41851.447916666657</c:v>
                </c:pt>
                <c:pt idx="936">
                  <c:v>41851.458333333343</c:v>
                </c:pt>
                <c:pt idx="937">
                  <c:v>41851.46875</c:v>
                </c:pt>
                <c:pt idx="938">
                  <c:v>41851.479166666577</c:v>
                </c:pt>
                <c:pt idx="939">
                  <c:v>41851.489583333343</c:v>
                </c:pt>
                <c:pt idx="940">
                  <c:v>41851.5</c:v>
                </c:pt>
                <c:pt idx="941">
                  <c:v>41851.510416666657</c:v>
                </c:pt>
                <c:pt idx="942">
                  <c:v>41851.520833333343</c:v>
                </c:pt>
                <c:pt idx="943">
                  <c:v>41851.53125</c:v>
                </c:pt>
                <c:pt idx="944">
                  <c:v>41851.541666666577</c:v>
                </c:pt>
                <c:pt idx="945">
                  <c:v>41851.552083333343</c:v>
                </c:pt>
                <c:pt idx="946">
                  <c:v>41851.5625</c:v>
                </c:pt>
                <c:pt idx="947">
                  <c:v>41851.572916666657</c:v>
                </c:pt>
                <c:pt idx="948">
                  <c:v>41851.583333333343</c:v>
                </c:pt>
                <c:pt idx="949">
                  <c:v>41851.593749999993</c:v>
                </c:pt>
                <c:pt idx="950">
                  <c:v>41851.604166666577</c:v>
                </c:pt>
                <c:pt idx="951">
                  <c:v>41851.614583333343</c:v>
                </c:pt>
                <c:pt idx="952">
                  <c:v>41851.625</c:v>
                </c:pt>
                <c:pt idx="953">
                  <c:v>41851.635416666577</c:v>
                </c:pt>
                <c:pt idx="954">
                  <c:v>41851.645833333343</c:v>
                </c:pt>
                <c:pt idx="955">
                  <c:v>41851.656250000051</c:v>
                </c:pt>
                <c:pt idx="956">
                  <c:v>41851.666666666577</c:v>
                </c:pt>
                <c:pt idx="957">
                  <c:v>41851.677083333219</c:v>
                </c:pt>
                <c:pt idx="958">
                  <c:v>41851.6875</c:v>
                </c:pt>
                <c:pt idx="959">
                  <c:v>41851.697916666577</c:v>
                </c:pt>
                <c:pt idx="960">
                  <c:v>41851.708333333343</c:v>
                </c:pt>
                <c:pt idx="961">
                  <c:v>41851.71875</c:v>
                </c:pt>
                <c:pt idx="962">
                  <c:v>41851.729166666511</c:v>
                </c:pt>
                <c:pt idx="963">
                  <c:v>41851.739583333219</c:v>
                </c:pt>
                <c:pt idx="964">
                  <c:v>41851.75</c:v>
                </c:pt>
                <c:pt idx="965">
                  <c:v>41851.760416666577</c:v>
                </c:pt>
                <c:pt idx="966">
                  <c:v>41851.770833333343</c:v>
                </c:pt>
                <c:pt idx="967">
                  <c:v>41851.78125</c:v>
                </c:pt>
                <c:pt idx="968">
                  <c:v>41851.791666666511</c:v>
                </c:pt>
                <c:pt idx="969">
                  <c:v>41851.802083333343</c:v>
                </c:pt>
                <c:pt idx="970">
                  <c:v>41851.812500000051</c:v>
                </c:pt>
                <c:pt idx="971">
                  <c:v>41851.822916666657</c:v>
                </c:pt>
                <c:pt idx="972">
                  <c:v>41851.833333333343</c:v>
                </c:pt>
                <c:pt idx="973">
                  <c:v>41851.84375</c:v>
                </c:pt>
                <c:pt idx="974">
                  <c:v>41851.854166666657</c:v>
                </c:pt>
                <c:pt idx="975">
                  <c:v>41851.864583333343</c:v>
                </c:pt>
                <c:pt idx="976">
                  <c:v>41851.875</c:v>
                </c:pt>
                <c:pt idx="977">
                  <c:v>41851.885416666657</c:v>
                </c:pt>
                <c:pt idx="978">
                  <c:v>41851.895833333343</c:v>
                </c:pt>
                <c:pt idx="979">
                  <c:v>41851.906250000051</c:v>
                </c:pt>
                <c:pt idx="980">
                  <c:v>41851.916666666657</c:v>
                </c:pt>
                <c:pt idx="981">
                  <c:v>41851.927083333219</c:v>
                </c:pt>
                <c:pt idx="982">
                  <c:v>41851.9375</c:v>
                </c:pt>
                <c:pt idx="983">
                  <c:v>41851.947916666657</c:v>
                </c:pt>
                <c:pt idx="984">
                  <c:v>41851.958333333343</c:v>
                </c:pt>
                <c:pt idx="985">
                  <c:v>41851.96875</c:v>
                </c:pt>
                <c:pt idx="986">
                  <c:v>41851.979166666577</c:v>
                </c:pt>
                <c:pt idx="987">
                  <c:v>41851.989583333343</c:v>
                </c:pt>
                <c:pt idx="988">
                  <c:v>41852</c:v>
                </c:pt>
                <c:pt idx="989">
                  <c:v>41852.010416666657</c:v>
                </c:pt>
                <c:pt idx="990">
                  <c:v>41852.020833333343</c:v>
                </c:pt>
                <c:pt idx="991">
                  <c:v>41852.03125</c:v>
                </c:pt>
                <c:pt idx="992">
                  <c:v>41852.041666666577</c:v>
                </c:pt>
                <c:pt idx="993">
                  <c:v>41852.052083333343</c:v>
                </c:pt>
                <c:pt idx="994">
                  <c:v>41852.0625</c:v>
                </c:pt>
                <c:pt idx="995">
                  <c:v>41852.072916666657</c:v>
                </c:pt>
                <c:pt idx="996">
                  <c:v>41852.083333333343</c:v>
                </c:pt>
                <c:pt idx="997">
                  <c:v>41852.093749999993</c:v>
                </c:pt>
                <c:pt idx="998">
                  <c:v>41852.104166666577</c:v>
                </c:pt>
                <c:pt idx="999">
                  <c:v>41852.114583333343</c:v>
                </c:pt>
                <c:pt idx="1000">
                  <c:v>41852.125</c:v>
                </c:pt>
                <c:pt idx="1001">
                  <c:v>41852.135416666577</c:v>
                </c:pt>
                <c:pt idx="1002">
                  <c:v>41852.145833333343</c:v>
                </c:pt>
                <c:pt idx="1003">
                  <c:v>41852.156250000051</c:v>
                </c:pt>
                <c:pt idx="1004">
                  <c:v>41852.166666666577</c:v>
                </c:pt>
                <c:pt idx="1005">
                  <c:v>41852.177083333219</c:v>
                </c:pt>
                <c:pt idx="1006">
                  <c:v>41852.1875</c:v>
                </c:pt>
                <c:pt idx="1007">
                  <c:v>41852.197916666577</c:v>
                </c:pt>
                <c:pt idx="1008">
                  <c:v>41852.208333333343</c:v>
                </c:pt>
                <c:pt idx="1009">
                  <c:v>41852.21875</c:v>
                </c:pt>
                <c:pt idx="1010">
                  <c:v>41852.229166666511</c:v>
                </c:pt>
                <c:pt idx="1011">
                  <c:v>41852.239583333219</c:v>
                </c:pt>
                <c:pt idx="1012">
                  <c:v>41852.25</c:v>
                </c:pt>
                <c:pt idx="1013">
                  <c:v>41852.260416666577</c:v>
                </c:pt>
                <c:pt idx="1014">
                  <c:v>41852.270833333343</c:v>
                </c:pt>
                <c:pt idx="1015">
                  <c:v>41852.28125</c:v>
                </c:pt>
                <c:pt idx="1016">
                  <c:v>41852.291666666511</c:v>
                </c:pt>
                <c:pt idx="1017">
                  <c:v>41852.302083333343</c:v>
                </c:pt>
                <c:pt idx="1018">
                  <c:v>41852.312500000051</c:v>
                </c:pt>
                <c:pt idx="1019">
                  <c:v>41852.322916666657</c:v>
                </c:pt>
                <c:pt idx="1020">
                  <c:v>41852.333333333343</c:v>
                </c:pt>
                <c:pt idx="1021">
                  <c:v>41852.34375</c:v>
                </c:pt>
                <c:pt idx="1022">
                  <c:v>41852.354166666657</c:v>
                </c:pt>
                <c:pt idx="1023">
                  <c:v>41852.364583333343</c:v>
                </c:pt>
                <c:pt idx="1024">
                  <c:v>41852.375</c:v>
                </c:pt>
                <c:pt idx="1025">
                  <c:v>41852.385416666657</c:v>
                </c:pt>
                <c:pt idx="1026">
                  <c:v>41852.395833333343</c:v>
                </c:pt>
                <c:pt idx="1027">
                  <c:v>41852.406250000051</c:v>
                </c:pt>
                <c:pt idx="1028">
                  <c:v>41852.416666666657</c:v>
                </c:pt>
                <c:pt idx="1029">
                  <c:v>41852.427083333219</c:v>
                </c:pt>
                <c:pt idx="1030">
                  <c:v>41852.4375</c:v>
                </c:pt>
                <c:pt idx="1031">
                  <c:v>41852.447916666657</c:v>
                </c:pt>
                <c:pt idx="1032">
                  <c:v>41852.458333333343</c:v>
                </c:pt>
                <c:pt idx="1033">
                  <c:v>41852.46875</c:v>
                </c:pt>
                <c:pt idx="1034">
                  <c:v>41852.479166666577</c:v>
                </c:pt>
                <c:pt idx="1035">
                  <c:v>41852.489583333343</c:v>
                </c:pt>
                <c:pt idx="1036">
                  <c:v>41852.5</c:v>
                </c:pt>
                <c:pt idx="1037">
                  <c:v>41852.510416666657</c:v>
                </c:pt>
                <c:pt idx="1038">
                  <c:v>41852.520833333343</c:v>
                </c:pt>
                <c:pt idx="1039">
                  <c:v>41852.53125</c:v>
                </c:pt>
                <c:pt idx="1040">
                  <c:v>41852.541666666577</c:v>
                </c:pt>
                <c:pt idx="1041">
                  <c:v>41852.552083333343</c:v>
                </c:pt>
                <c:pt idx="1042">
                  <c:v>41852.5625</c:v>
                </c:pt>
                <c:pt idx="1043">
                  <c:v>41852.572916666657</c:v>
                </c:pt>
                <c:pt idx="1044">
                  <c:v>41852.583333333343</c:v>
                </c:pt>
                <c:pt idx="1045">
                  <c:v>41852.593749999993</c:v>
                </c:pt>
                <c:pt idx="1046">
                  <c:v>41852.604166666577</c:v>
                </c:pt>
                <c:pt idx="1047">
                  <c:v>41852.614583333343</c:v>
                </c:pt>
                <c:pt idx="1048">
                  <c:v>41852.625</c:v>
                </c:pt>
                <c:pt idx="1049">
                  <c:v>41852.635416666577</c:v>
                </c:pt>
                <c:pt idx="1050">
                  <c:v>41852.645833333343</c:v>
                </c:pt>
                <c:pt idx="1051">
                  <c:v>41852.656250000051</c:v>
                </c:pt>
                <c:pt idx="1052">
                  <c:v>41852.666666666577</c:v>
                </c:pt>
                <c:pt idx="1053">
                  <c:v>41852.677083333219</c:v>
                </c:pt>
                <c:pt idx="1054">
                  <c:v>41852.6875</c:v>
                </c:pt>
                <c:pt idx="1055">
                  <c:v>41852.697916666577</c:v>
                </c:pt>
                <c:pt idx="1056">
                  <c:v>41852.708333333343</c:v>
                </c:pt>
                <c:pt idx="1057">
                  <c:v>41852.71875</c:v>
                </c:pt>
                <c:pt idx="1058">
                  <c:v>41852.729166666511</c:v>
                </c:pt>
                <c:pt idx="1059">
                  <c:v>41852.739583333219</c:v>
                </c:pt>
                <c:pt idx="1060">
                  <c:v>41852.75</c:v>
                </c:pt>
                <c:pt idx="1061">
                  <c:v>41852.760416666577</c:v>
                </c:pt>
                <c:pt idx="1062">
                  <c:v>41852.770833333343</c:v>
                </c:pt>
                <c:pt idx="1063">
                  <c:v>41852.78125</c:v>
                </c:pt>
                <c:pt idx="1064">
                  <c:v>41852.791666666511</c:v>
                </c:pt>
                <c:pt idx="1065">
                  <c:v>41852.802083333343</c:v>
                </c:pt>
                <c:pt idx="1066">
                  <c:v>41852.812500000051</c:v>
                </c:pt>
                <c:pt idx="1067">
                  <c:v>41852.822916666657</c:v>
                </c:pt>
                <c:pt idx="1068">
                  <c:v>41852.833333333343</c:v>
                </c:pt>
                <c:pt idx="1069">
                  <c:v>41852.84375</c:v>
                </c:pt>
                <c:pt idx="1070">
                  <c:v>41852.854166666657</c:v>
                </c:pt>
                <c:pt idx="1071">
                  <c:v>41852.864583333343</c:v>
                </c:pt>
                <c:pt idx="1072">
                  <c:v>41852.875</c:v>
                </c:pt>
                <c:pt idx="1073">
                  <c:v>41852.885416666657</c:v>
                </c:pt>
                <c:pt idx="1074">
                  <c:v>41852.895833333343</c:v>
                </c:pt>
                <c:pt idx="1075">
                  <c:v>41852.906250000051</c:v>
                </c:pt>
                <c:pt idx="1076">
                  <c:v>41852.916666666657</c:v>
                </c:pt>
                <c:pt idx="1077">
                  <c:v>41852.927083333219</c:v>
                </c:pt>
                <c:pt idx="1078">
                  <c:v>41852.9375</c:v>
                </c:pt>
                <c:pt idx="1079">
                  <c:v>41852.947916666657</c:v>
                </c:pt>
                <c:pt idx="1080">
                  <c:v>41852.958333333343</c:v>
                </c:pt>
                <c:pt idx="1081">
                  <c:v>41852.96875</c:v>
                </c:pt>
                <c:pt idx="1082">
                  <c:v>41852.979166666577</c:v>
                </c:pt>
                <c:pt idx="1083">
                  <c:v>41852.989583333343</c:v>
                </c:pt>
                <c:pt idx="1084">
                  <c:v>41853</c:v>
                </c:pt>
                <c:pt idx="1085">
                  <c:v>41853.010416666657</c:v>
                </c:pt>
                <c:pt idx="1086">
                  <c:v>41853.020833333343</c:v>
                </c:pt>
                <c:pt idx="1087">
                  <c:v>41853.03125</c:v>
                </c:pt>
                <c:pt idx="1088">
                  <c:v>41853.041666666577</c:v>
                </c:pt>
                <c:pt idx="1089">
                  <c:v>41853.052083333343</c:v>
                </c:pt>
                <c:pt idx="1090">
                  <c:v>41853.0625</c:v>
                </c:pt>
                <c:pt idx="1091">
                  <c:v>41853.072916666657</c:v>
                </c:pt>
                <c:pt idx="1092">
                  <c:v>41853.083333333343</c:v>
                </c:pt>
                <c:pt idx="1093">
                  <c:v>41853.093749999993</c:v>
                </c:pt>
                <c:pt idx="1094">
                  <c:v>41853.104166666577</c:v>
                </c:pt>
                <c:pt idx="1095">
                  <c:v>41853.114583333343</c:v>
                </c:pt>
                <c:pt idx="1096">
                  <c:v>41853.125</c:v>
                </c:pt>
                <c:pt idx="1097">
                  <c:v>41853.135416666577</c:v>
                </c:pt>
                <c:pt idx="1098">
                  <c:v>41853.145833333343</c:v>
                </c:pt>
                <c:pt idx="1099">
                  <c:v>41853.156250000051</c:v>
                </c:pt>
                <c:pt idx="1100">
                  <c:v>41853.166666666577</c:v>
                </c:pt>
                <c:pt idx="1101">
                  <c:v>41853.177083333219</c:v>
                </c:pt>
                <c:pt idx="1102">
                  <c:v>41853.1875</c:v>
                </c:pt>
                <c:pt idx="1103">
                  <c:v>41853.197916666577</c:v>
                </c:pt>
                <c:pt idx="1104">
                  <c:v>41853.208333333343</c:v>
                </c:pt>
                <c:pt idx="1105">
                  <c:v>41853.21875</c:v>
                </c:pt>
                <c:pt idx="1106">
                  <c:v>41853.229166666511</c:v>
                </c:pt>
                <c:pt idx="1107">
                  <c:v>41853.239583333219</c:v>
                </c:pt>
                <c:pt idx="1108">
                  <c:v>41853.25</c:v>
                </c:pt>
                <c:pt idx="1109">
                  <c:v>41853.260416666577</c:v>
                </c:pt>
                <c:pt idx="1110">
                  <c:v>41853.270833333343</c:v>
                </c:pt>
                <c:pt idx="1111">
                  <c:v>41853.28125</c:v>
                </c:pt>
                <c:pt idx="1112">
                  <c:v>41853.291666666511</c:v>
                </c:pt>
                <c:pt idx="1113">
                  <c:v>41853.302083333343</c:v>
                </c:pt>
                <c:pt idx="1114">
                  <c:v>41853.312500000051</c:v>
                </c:pt>
                <c:pt idx="1115">
                  <c:v>41853.322916666657</c:v>
                </c:pt>
                <c:pt idx="1116">
                  <c:v>41853.333333333343</c:v>
                </c:pt>
                <c:pt idx="1117">
                  <c:v>41853.34375</c:v>
                </c:pt>
                <c:pt idx="1118">
                  <c:v>41853.354166666657</c:v>
                </c:pt>
                <c:pt idx="1119">
                  <c:v>41853.364583333343</c:v>
                </c:pt>
                <c:pt idx="1120">
                  <c:v>41853.375</c:v>
                </c:pt>
                <c:pt idx="1121">
                  <c:v>41853.385416666657</c:v>
                </c:pt>
                <c:pt idx="1122">
                  <c:v>41853.395833333343</c:v>
                </c:pt>
                <c:pt idx="1123">
                  <c:v>41853.406250000051</c:v>
                </c:pt>
                <c:pt idx="1124">
                  <c:v>41853.416666666657</c:v>
                </c:pt>
                <c:pt idx="1125">
                  <c:v>41853.427083333219</c:v>
                </c:pt>
                <c:pt idx="1126">
                  <c:v>41853.4375</c:v>
                </c:pt>
                <c:pt idx="1127">
                  <c:v>41853.447916666657</c:v>
                </c:pt>
                <c:pt idx="1128">
                  <c:v>41853.458333333343</c:v>
                </c:pt>
                <c:pt idx="1129">
                  <c:v>41853.46875</c:v>
                </c:pt>
                <c:pt idx="1130">
                  <c:v>41853.479166666577</c:v>
                </c:pt>
                <c:pt idx="1131">
                  <c:v>41853.489583333343</c:v>
                </c:pt>
                <c:pt idx="1132">
                  <c:v>41853.5</c:v>
                </c:pt>
                <c:pt idx="1133">
                  <c:v>41853.510416666657</c:v>
                </c:pt>
                <c:pt idx="1134">
                  <c:v>41853.520833333343</c:v>
                </c:pt>
                <c:pt idx="1135">
                  <c:v>41853.53125</c:v>
                </c:pt>
                <c:pt idx="1136">
                  <c:v>41853.541666666577</c:v>
                </c:pt>
                <c:pt idx="1137">
                  <c:v>41853.552083333343</c:v>
                </c:pt>
                <c:pt idx="1138">
                  <c:v>41853.5625</c:v>
                </c:pt>
                <c:pt idx="1139">
                  <c:v>41853.572916666657</c:v>
                </c:pt>
                <c:pt idx="1140">
                  <c:v>41853.583333333343</c:v>
                </c:pt>
                <c:pt idx="1141">
                  <c:v>41853.593749999993</c:v>
                </c:pt>
                <c:pt idx="1142">
                  <c:v>41853.604166666577</c:v>
                </c:pt>
                <c:pt idx="1143">
                  <c:v>41853.614583333343</c:v>
                </c:pt>
                <c:pt idx="1144">
                  <c:v>41853.625</c:v>
                </c:pt>
                <c:pt idx="1145">
                  <c:v>41853.635416666577</c:v>
                </c:pt>
                <c:pt idx="1146">
                  <c:v>41853.645833333343</c:v>
                </c:pt>
                <c:pt idx="1147">
                  <c:v>41853.656250000051</c:v>
                </c:pt>
                <c:pt idx="1148">
                  <c:v>41853.666666666577</c:v>
                </c:pt>
                <c:pt idx="1149">
                  <c:v>41853.677083333219</c:v>
                </c:pt>
                <c:pt idx="1150">
                  <c:v>41853.6875</c:v>
                </c:pt>
                <c:pt idx="1151">
                  <c:v>41853.697916666577</c:v>
                </c:pt>
                <c:pt idx="1152">
                  <c:v>41853.708333333343</c:v>
                </c:pt>
                <c:pt idx="1153">
                  <c:v>41853.71875</c:v>
                </c:pt>
                <c:pt idx="1154">
                  <c:v>41853.729166666511</c:v>
                </c:pt>
                <c:pt idx="1155">
                  <c:v>41853.739583333219</c:v>
                </c:pt>
                <c:pt idx="1156">
                  <c:v>41853.75</c:v>
                </c:pt>
                <c:pt idx="1157">
                  <c:v>41853.760416666577</c:v>
                </c:pt>
                <c:pt idx="1158">
                  <c:v>41853.770833333343</c:v>
                </c:pt>
                <c:pt idx="1159">
                  <c:v>41853.78125</c:v>
                </c:pt>
                <c:pt idx="1160">
                  <c:v>41853.791666666511</c:v>
                </c:pt>
                <c:pt idx="1161">
                  <c:v>41853.802083333343</c:v>
                </c:pt>
                <c:pt idx="1162">
                  <c:v>41853.812500000051</c:v>
                </c:pt>
                <c:pt idx="1163">
                  <c:v>41853.822916666657</c:v>
                </c:pt>
                <c:pt idx="1164">
                  <c:v>41853.833333333343</c:v>
                </c:pt>
                <c:pt idx="1165">
                  <c:v>41853.84375</c:v>
                </c:pt>
                <c:pt idx="1166">
                  <c:v>41853.854166666657</c:v>
                </c:pt>
                <c:pt idx="1167">
                  <c:v>41853.864583333343</c:v>
                </c:pt>
                <c:pt idx="1168">
                  <c:v>41853.875</c:v>
                </c:pt>
                <c:pt idx="1169">
                  <c:v>41853.885416666657</c:v>
                </c:pt>
                <c:pt idx="1170">
                  <c:v>41853.895833333343</c:v>
                </c:pt>
                <c:pt idx="1171">
                  <c:v>41853.906250000051</c:v>
                </c:pt>
                <c:pt idx="1172">
                  <c:v>41853.916666666657</c:v>
                </c:pt>
                <c:pt idx="1173">
                  <c:v>41853.927083333219</c:v>
                </c:pt>
                <c:pt idx="1174">
                  <c:v>41853.9375</c:v>
                </c:pt>
                <c:pt idx="1175">
                  <c:v>41853.947916666657</c:v>
                </c:pt>
                <c:pt idx="1176">
                  <c:v>41853.958333333343</c:v>
                </c:pt>
                <c:pt idx="1177">
                  <c:v>41853.96875</c:v>
                </c:pt>
                <c:pt idx="1178">
                  <c:v>41853.979166666577</c:v>
                </c:pt>
                <c:pt idx="1179">
                  <c:v>41853.989583333343</c:v>
                </c:pt>
                <c:pt idx="1180">
                  <c:v>41854</c:v>
                </c:pt>
                <c:pt idx="1181">
                  <c:v>41854.010416666657</c:v>
                </c:pt>
                <c:pt idx="1182">
                  <c:v>41854.020833333343</c:v>
                </c:pt>
                <c:pt idx="1183">
                  <c:v>41854.03125</c:v>
                </c:pt>
                <c:pt idx="1184">
                  <c:v>41854.041666666577</c:v>
                </c:pt>
                <c:pt idx="1185">
                  <c:v>41854.052083333343</c:v>
                </c:pt>
                <c:pt idx="1186">
                  <c:v>41854.0625</c:v>
                </c:pt>
                <c:pt idx="1187">
                  <c:v>41854.072916666657</c:v>
                </c:pt>
                <c:pt idx="1188">
                  <c:v>41854.083333333343</c:v>
                </c:pt>
                <c:pt idx="1189">
                  <c:v>41854.093749999993</c:v>
                </c:pt>
                <c:pt idx="1190">
                  <c:v>41854.104166666577</c:v>
                </c:pt>
                <c:pt idx="1191">
                  <c:v>41854.114583333343</c:v>
                </c:pt>
                <c:pt idx="1192">
                  <c:v>41854.125</c:v>
                </c:pt>
                <c:pt idx="1193">
                  <c:v>41854.135416666577</c:v>
                </c:pt>
                <c:pt idx="1194">
                  <c:v>41854.145833333343</c:v>
                </c:pt>
                <c:pt idx="1195">
                  <c:v>41854.156250000051</c:v>
                </c:pt>
                <c:pt idx="1196">
                  <c:v>41854.166666666577</c:v>
                </c:pt>
                <c:pt idx="1197">
                  <c:v>41854.177083333219</c:v>
                </c:pt>
                <c:pt idx="1198">
                  <c:v>41854.1875</c:v>
                </c:pt>
                <c:pt idx="1199">
                  <c:v>41854.197916666577</c:v>
                </c:pt>
                <c:pt idx="1200">
                  <c:v>41854.208333333343</c:v>
                </c:pt>
                <c:pt idx="1201">
                  <c:v>41854.21875</c:v>
                </c:pt>
                <c:pt idx="1202">
                  <c:v>41854.229166666511</c:v>
                </c:pt>
                <c:pt idx="1203">
                  <c:v>41854.239583333219</c:v>
                </c:pt>
                <c:pt idx="1204">
                  <c:v>41854.25</c:v>
                </c:pt>
                <c:pt idx="1205">
                  <c:v>41854.260416666577</c:v>
                </c:pt>
                <c:pt idx="1206">
                  <c:v>41854.270833333343</c:v>
                </c:pt>
                <c:pt idx="1207">
                  <c:v>41854.28125</c:v>
                </c:pt>
                <c:pt idx="1208">
                  <c:v>41854.291666666511</c:v>
                </c:pt>
                <c:pt idx="1209">
                  <c:v>41854.302083333343</c:v>
                </c:pt>
                <c:pt idx="1210">
                  <c:v>41854.312500000051</c:v>
                </c:pt>
                <c:pt idx="1211">
                  <c:v>41854.322916666657</c:v>
                </c:pt>
                <c:pt idx="1212">
                  <c:v>41854.333333333343</c:v>
                </c:pt>
                <c:pt idx="1213">
                  <c:v>41854.34375</c:v>
                </c:pt>
                <c:pt idx="1214">
                  <c:v>41854.354166666657</c:v>
                </c:pt>
                <c:pt idx="1215">
                  <c:v>41854.364583333343</c:v>
                </c:pt>
                <c:pt idx="1216">
                  <c:v>41854.375</c:v>
                </c:pt>
                <c:pt idx="1217">
                  <c:v>41854.385416666657</c:v>
                </c:pt>
                <c:pt idx="1218">
                  <c:v>41854.395833333343</c:v>
                </c:pt>
                <c:pt idx="1219">
                  <c:v>41854.406250000051</c:v>
                </c:pt>
                <c:pt idx="1220">
                  <c:v>41854.416666666657</c:v>
                </c:pt>
                <c:pt idx="1221">
                  <c:v>41854.427083333219</c:v>
                </c:pt>
                <c:pt idx="1222">
                  <c:v>41854.4375</c:v>
                </c:pt>
                <c:pt idx="1223">
                  <c:v>41854.447916666657</c:v>
                </c:pt>
                <c:pt idx="1224">
                  <c:v>41854.458333333343</c:v>
                </c:pt>
                <c:pt idx="1225">
                  <c:v>41854.46875</c:v>
                </c:pt>
                <c:pt idx="1226">
                  <c:v>41854.479166666577</c:v>
                </c:pt>
                <c:pt idx="1227">
                  <c:v>41854.489583333343</c:v>
                </c:pt>
                <c:pt idx="1228">
                  <c:v>41854.5</c:v>
                </c:pt>
                <c:pt idx="1229">
                  <c:v>41854.510416666657</c:v>
                </c:pt>
                <c:pt idx="1230">
                  <c:v>41854.520833333343</c:v>
                </c:pt>
                <c:pt idx="1231">
                  <c:v>41854.53125</c:v>
                </c:pt>
                <c:pt idx="1232">
                  <c:v>41854.541666666577</c:v>
                </c:pt>
                <c:pt idx="1233">
                  <c:v>41854.552083333343</c:v>
                </c:pt>
                <c:pt idx="1234">
                  <c:v>41854.5625</c:v>
                </c:pt>
                <c:pt idx="1235">
                  <c:v>41854.572916666657</c:v>
                </c:pt>
                <c:pt idx="1236">
                  <c:v>41854.583333333343</c:v>
                </c:pt>
                <c:pt idx="1237">
                  <c:v>41854.593749999993</c:v>
                </c:pt>
                <c:pt idx="1238">
                  <c:v>41854.604166666577</c:v>
                </c:pt>
                <c:pt idx="1239">
                  <c:v>41854.614583333343</c:v>
                </c:pt>
                <c:pt idx="1240">
                  <c:v>41854.625</c:v>
                </c:pt>
                <c:pt idx="1241">
                  <c:v>41854.635416666577</c:v>
                </c:pt>
                <c:pt idx="1242">
                  <c:v>41854.645833333343</c:v>
                </c:pt>
                <c:pt idx="1243">
                  <c:v>41854.656250000051</c:v>
                </c:pt>
                <c:pt idx="1244">
                  <c:v>41854.666666666577</c:v>
                </c:pt>
                <c:pt idx="1245">
                  <c:v>41854.677083333219</c:v>
                </c:pt>
                <c:pt idx="1246">
                  <c:v>41854.6875</c:v>
                </c:pt>
                <c:pt idx="1247">
                  <c:v>41854.697916666577</c:v>
                </c:pt>
                <c:pt idx="1248">
                  <c:v>41854.708333333343</c:v>
                </c:pt>
                <c:pt idx="1249">
                  <c:v>41854.71875</c:v>
                </c:pt>
                <c:pt idx="1250">
                  <c:v>41854.729166666511</c:v>
                </c:pt>
                <c:pt idx="1251">
                  <c:v>41854.739583333219</c:v>
                </c:pt>
                <c:pt idx="1252">
                  <c:v>41854.75</c:v>
                </c:pt>
                <c:pt idx="1253">
                  <c:v>41854.760416666577</c:v>
                </c:pt>
                <c:pt idx="1254">
                  <c:v>41854.770833333343</c:v>
                </c:pt>
                <c:pt idx="1255">
                  <c:v>41854.78125</c:v>
                </c:pt>
                <c:pt idx="1256">
                  <c:v>41854.791666666511</c:v>
                </c:pt>
                <c:pt idx="1257">
                  <c:v>41854.802083333343</c:v>
                </c:pt>
                <c:pt idx="1258">
                  <c:v>41854.812500000051</c:v>
                </c:pt>
                <c:pt idx="1259">
                  <c:v>41854.822916666657</c:v>
                </c:pt>
                <c:pt idx="1260">
                  <c:v>41854.833333333343</c:v>
                </c:pt>
                <c:pt idx="1261">
                  <c:v>41854.84375</c:v>
                </c:pt>
                <c:pt idx="1262">
                  <c:v>41854.854166666657</c:v>
                </c:pt>
                <c:pt idx="1263">
                  <c:v>41854.864583333343</c:v>
                </c:pt>
                <c:pt idx="1264">
                  <c:v>41854.875</c:v>
                </c:pt>
                <c:pt idx="1265">
                  <c:v>41854.885416666657</c:v>
                </c:pt>
                <c:pt idx="1266">
                  <c:v>41854.895833333343</c:v>
                </c:pt>
                <c:pt idx="1267">
                  <c:v>41854.906250000051</c:v>
                </c:pt>
                <c:pt idx="1268">
                  <c:v>41854.916666666657</c:v>
                </c:pt>
                <c:pt idx="1269">
                  <c:v>41854.927083333219</c:v>
                </c:pt>
                <c:pt idx="1270">
                  <c:v>41854.9375</c:v>
                </c:pt>
                <c:pt idx="1271">
                  <c:v>41854.947916666657</c:v>
                </c:pt>
                <c:pt idx="1272">
                  <c:v>41854.958333333343</c:v>
                </c:pt>
                <c:pt idx="1273">
                  <c:v>41854.96875</c:v>
                </c:pt>
                <c:pt idx="1274">
                  <c:v>41854.979166666577</c:v>
                </c:pt>
                <c:pt idx="1275">
                  <c:v>41854.989583333343</c:v>
                </c:pt>
                <c:pt idx="1276">
                  <c:v>41855</c:v>
                </c:pt>
                <c:pt idx="1277">
                  <c:v>41855.010416666657</c:v>
                </c:pt>
                <c:pt idx="1278">
                  <c:v>41855.020833333343</c:v>
                </c:pt>
                <c:pt idx="1279">
                  <c:v>41855.03125</c:v>
                </c:pt>
                <c:pt idx="1280">
                  <c:v>41855.041666666577</c:v>
                </c:pt>
                <c:pt idx="1281">
                  <c:v>41855.052083333343</c:v>
                </c:pt>
                <c:pt idx="1282">
                  <c:v>41855.0625</c:v>
                </c:pt>
                <c:pt idx="1283">
                  <c:v>41855.072916666657</c:v>
                </c:pt>
                <c:pt idx="1284">
                  <c:v>41855.083333333343</c:v>
                </c:pt>
                <c:pt idx="1285">
                  <c:v>41855.093749999993</c:v>
                </c:pt>
                <c:pt idx="1286">
                  <c:v>41855.104166666577</c:v>
                </c:pt>
                <c:pt idx="1287">
                  <c:v>41855.114583333343</c:v>
                </c:pt>
                <c:pt idx="1288">
                  <c:v>41855.125</c:v>
                </c:pt>
                <c:pt idx="1289">
                  <c:v>41855.135416666577</c:v>
                </c:pt>
                <c:pt idx="1290">
                  <c:v>41855.145833333343</c:v>
                </c:pt>
                <c:pt idx="1291">
                  <c:v>41855.156250000051</c:v>
                </c:pt>
                <c:pt idx="1292">
                  <c:v>41855.166666666577</c:v>
                </c:pt>
                <c:pt idx="1293">
                  <c:v>41855.177083333219</c:v>
                </c:pt>
                <c:pt idx="1294">
                  <c:v>41855.1875</c:v>
                </c:pt>
                <c:pt idx="1295">
                  <c:v>41855.197916666577</c:v>
                </c:pt>
                <c:pt idx="1296">
                  <c:v>41855.208333333343</c:v>
                </c:pt>
                <c:pt idx="1297">
                  <c:v>41855.21875</c:v>
                </c:pt>
                <c:pt idx="1298">
                  <c:v>41855.229166666511</c:v>
                </c:pt>
                <c:pt idx="1299">
                  <c:v>41855.239583333219</c:v>
                </c:pt>
                <c:pt idx="1300">
                  <c:v>41855.25</c:v>
                </c:pt>
                <c:pt idx="1301">
                  <c:v>41855.260416666577</c:v>
                </c:pt>
                <c:pt idx="1302">
                  <c:v>41855.270833333343</c:v>
                </c:pt>
                <c:pt idx="1303">
                  <c:v>41855.28125</c:v>
                </c:pt>
                <c:pt idx="1304">
                  <c:v>41855.291666666511</c:v>
                </c:pt>
                <c:pt idx="1305">
                  <c:v>41855.302083333343</c:v>
                </c:pt>
                <c:pt idx="1306">
                  <c:v>41855.312500000051</c:v>
                </c:pt>
                <c:pt idx="1307">
                  <c:v>41855.322916666657</c:v>
                </c:pt>
                <c:pt idx="1308">
                  <c:v>41855.333333333343</c:v>
                </c:pt>
                <c:pt idx="1309">
                  <c:v>41855.34375</c:v>
                </c:pt>
                <c:pt idx="1310">
                  <c:v>41855.354166666657</c:v>
                </c:pt>
                <c:pt idx="1311">
                  <c:v>41855.364583333343</c:v>
                </c:pt>
                <c:pt idx="1312">
                  <c:v>41855.375</c:v>
                </c:pt>
                <c:pt idx="1313">
                  <c:v>41855.385416666657</c:v>
                </c:pt>
                <c:pt idx="1314">
                  <c:v>41855.395833333343</c:v>
                </c:pt>
                <c:pt idx="1315">
                  <c:v>41855.406250000051</c:v>
                </c:pt>
                <c:pt idx="1316">
                  <c:v>41855.416666666657</c:v>
                </c:pt>
                <c:pt idx="1317">
                  <c:v>41855.427083333219</c:v>
                </c:pt>
                <c:pt idx="1318">
                  <c:v>41855.4375</c:v>
                </c:pt>
                <c:pt idx="1319">
                  <c:v>41855.447916666657</c:v>
                </c:pt>
                <c:pt idx="1320">
                  <c:v>41855.458333333343</c:v>
                </c:pt>
                <c:pt idx="1321">
                  <c:v>41855.46875</c:v>
                </c:pt>
                <c:pt idx="1322">
                  <c:v>41855.479166666577</c:v>
                </c:pt>
                <c:pt idx="1323">
                  <c:v>41855.489583333343</c:v>
                </c:pt>
                <c:pt idx="1324">
                  <c:v>41855.5</c:v>
                </c:pt>
                <c:pt idx="1325">
                  <c:v>41855.510416666657</c:v>
                </c:pt>
                <c:pt idx="1326">
                  <c:v>41855.520833333343</c:v>
                </c:pt>
                <c:pt idx="1327">
                  <c:v>41855.53125</c:v>
                </c:pt>
                <c:pt idx="1328">
                  <c:v>41855.541666666577</c:v>
                </c:pt>
                <c:pt idx="1329">
                  <c:v>41855.552083333343</c:v>
                </c:pt>
                <c:pt idx="1330">
                  <c:v>41855.5625</c:v>
                </c:pt>
                <c:pt idx="1331">
                  <c:v>41855.572916666657</c:v>
                </c:pt>
                <c:pt idx="1332">
                  <c:v>41855.583333333343</c:v>
                </c:pt>
                <c:pt idx="1333">
                  <c:v>41855.593749999993</c:v>
                </c:pt>
                <c:pt idx="1334">
                  <c:v>41855.604166666577</c:v>
                </c:pt>
                <c:pt idx="1335">
                  <c:v>41855.614583333343</c:v>
                </c:pt>
                <c:pt idx="1336">
                  <c:v>41855.625</c:v>
                </c:pt>
                <c:pt idx="1337">
                  <c:v>41855.635416666577</c:v>
                </c:pt>
                <c:pt idx="1338">
                  <c:v>41855.645833333343</c:v>
                </c:pt>
                <c:pt idx="1339">
                  <c:v>41855.656250000051</c:v>
                </c:pt>
                <c:pt idx="1340">
                  <c:v>41855.666666666577</c:v>
                </c:pt>
                <c:pt idx="1341">
                  <c:v>41855.677083333219</c:v>
                </c:pt>
                <c:pt idx="1342">
                  <c:v>41855.6875</c:v>
                </c:pt>
                <c:pt idx="1343">
                  <c:v>41855.697916666577</c:v>
                </c:pt>
                <c:pt idx="1344">
                  <c:v>41855.708333333343</c:v>
                </c:pt>
                <c:pt idx="1345">
                  <c:v>41855.71875</c:v>
                </c:pt>
                <c:pt idx="1346">
                  <c:v>41855.729166666511</c:v>
                </c:pt>
                <c:pt idx="1347">
                  <c:v>41855.739583333219</c:v>
                </c:pt>
                <c:pt idx="1348">
                  <c:v>41855.75</c:v>
                </c:pt>
                <c:pt idx="1349">
                  <c:v>41855.760416666577</c:v>
                </c:pt>
                <c:pt idx="1350">
                  <c:v>41855.770833333343</c:v>
                </c:pt>
                <c:pt idx="1351">
                  <c:v>41855.78125</c:v>
                </c:pt>
                <c:pt idx="1352">
                  <c:v>41855.791666666511</c:v>
                </c:pt>
                <c:pt idx="1353">
                  <c:v>41855.802083333343</c:v>
                </c:pt>
                <c:pt idx="1354">
                  <c:v>41855.812500000051</c:v>
                </c:pt>
                <c:pt idx="1355">
                  <c:v>41855.822916666657</c:v>
                </c:pt>
                <c:pt idx="1356">
                  <c:v>41855.833333333343</c:v>
                </c:pt>
                <c:pt idx="1357">
                  <c:v>41855.84375</c:v>
                </c:pt>
                <c:pt idx="1358">
                  <c:v>41855.854166666657</c:v>
                </c:pt>
                <c:pt idx="1359">
                  <c:v>41855.864583333343</c:v>
                </c:pt>
                <c:pt idx="1360">
                  <c:v>41855.875</c:v>
                </c:pt>
                <c:pt idx="1361">
                  <c:v>41855.885416666657</c:v>
                </c:pt>
                <c:pt idx="1362">
                  <c:v>41855.895833333343</c:v>
                </c:pt>
                <c:pt idx="1363">
                  <c:v>41855.906250000051</c:v>
                </c:pt>
                <c:pt idx="1364">
                  <c:v>41855.916666666657</c:v>
                </c:pt>
                <c:pt idx="1365">
                  <c:v>41855.927083333219</c:v>
                </c:pt>
                <c:pt idx="1366">
                  <c:v>41855.9375</c:v>
                </c:pt>
                <c:pt idx="1367">
                  <c:v>41855.947916666657</c:v>
                </c:pt>
                <c:pt idx="1368">
                  <c:v>41855.958333333343</c:v>
                </c:pt>
                <c:pt idx="1369">
                  <c:v>41855.96875</c:v>
                </c:pt>
                <c:pt idx="1370">
                  <c:v>41855.979166666577</c:v>
                </c:pt>
                <c:pt idx="1371">
                  <c:v>41855.989583333343</c:v>
                </c:pt>
                <c:pt idx="1372">
                  <c:v>41856</c:v>
                </c:pt>
                <c:pt idx="1373">
                  <c:v>41856.010416666657</c:v>
                </c:pt>
                <c:pt idx="1374">
                  <c:v>41856.020833333343</c:v>
                </c:pt>
                <c:pt idx="1375">
                  <c:v>41856.03125</c:v>
                </c:pt>
                <c:pt idx="1376">
                  <c:v>41856.041666666577</c:v>
                </c:pt>
                <c:pt idx="1377">
                  <c:v>41856.052083333343</c:v>
                </c:pt>
                <c:pt idx="1378">
                  <c:v>41856.0625</c:v>
                </c:pt>
                <c:pt idx="1379">
                  <c:v>41856.072916666657</c:v>
                </c:pt>
                <c:pt idx="1380">
                  <c:v>41856.083333333343</c:v>
                </c:pt>
                <c:pt idx="1381">
                  <c:v>41856.093749999993</c:v>
                </c:pt>
                <c:pt idx="1382">
                  <c:v>41856.104166666577</c:v>
                </c:pt>
                <c:pt idx="1383">
                  <c:v>41856.114583333343</c:v>
                </c:pt>
                <c:pt idx="1384">
                  <c:v>41856.125</c:v>
                </c:pt>
                <c:pt idx="1385">
                  <c:v>41856.135416666577</c:v>
                </c:pt>
                <c:pt idx="1386">
                  <c:v>41856.145833333343</c:v>
                </c:pt>
                <c:pt idx="1387">
                  <c:v>41856.156250000051</c:v>
                </c:pt>
                <c:pt idx="1388">
                  <c:v>41856.166666666577</c:v>
                </c:pt>
                <c:pt idx="1389">
                  <c:v>41856.177083333219</c:v>
                </c:pt>
                <c:pt idx="1390">
                  <c:v>41856.1875</c:v>
                </c:pt>
                <c:pt idx="1391">
                  <c:v>41856.197916666577</c:v>
                </c:pt>
                <c:pt idx="1392">
                  <c:v>41856.208333333343</c:v>
                </c:pt>
                <c:pt idx="1393">
                  <c:v>41856.21875</c:v>
                </c:pt>
                <c:pt idx="1394">
                  <c:v>41856.229166666511</c:v>
                </c:pt>
                <c:pt idx="1395">
                  <c:v>41856.239583333219</c:v>
                </c:pt>
                <c:pt idx="1396">
                  <c:v>41856.25</c:v>
                </c:pt>
                <c:pt idx="1397">
                  <c:v>41856.260416666577</c:v>
                </c:pt>
                <c:pt idx="1398">
                  <c:v>41856.270833333343</c:v>
                </c:pt>
                <c:pt idx="1399">
                  <c:v>41856.28125</c:v>
                </c:pt>
                <c:pt idx="1400">
                  <c:v>41856.291666666511</c:v>
                </c:pt>
                <c:pt idx="1401">
                  <c:v>41856.302083333343</c:v>
                </c:pt>
                <c:pt idx="1402">
                  <c:v>41856.312500000051</c:v>
                </c:pt>
                <c:pt idx="1403">
                  <c:v>41856.322916666657</c:v>
                </c:pt>
                <c:pt idx="1404">
                  <c:v>41856.333333333343</c:v>
                </c:pt>
                <c:pt idx="1405">
                  <c:v>41856.34375</c:v>
                </c:pt>
                <c:pt idx="1406">
                  <c:v>41856.354166666657</c:v>
                </c:pt>
                <c:pt idx="1407">
                  <c:v>41856.364583333343</c:v>
                </c:pt>
                <c:pt idx="1408">
                  <c:v>41856.375</c:v>
                </c:pt>
                <c:pt idx="1409">
                  <c:v>41856.385416666657</c:v>
                </c:pt>
                <c:pt idx="1410">
                  <c:v>41856.395833333343</c:v>
                </c:pt>
                <c:pt idx="1411">
                  <c:v>41856.406250000051</c:v>
                </c:pt>
                <c:pt idx="1412">
                  <c:v>41856.416666666657</c:v>
                </c:pt>
                <c:pt idx="1413">
                  <c:v>41856.427083333219</c:v>
                </c:pt>
                <c:pt idx="1414">
                  <c:v>41856.4375</c:v>
                </c:pt>
                <c:pt idx="1415">
                  <c:v>41856.447916666657</c:v>
                </c:pt>
                <c:pt idx="1416">
                  <c:v>41856.458333333343</c:v>
                </c:pt>
                <c:pt idx="1417">
                  <c:v>41856.46875</c:v>
                </c:pt>
                <c:pt idx="1418">
                  <c:v>41856.479166666577</c:v>
                </c:pt>
                <c:pt idx="1419">
                  <c:v>41856.489583333343</c:v>
                </c:pt>
                <c:pt idx="1420">
                  <c:v>41856.5</c:v>
                </c:pt>
                <c:pt idx="1421">
                  <c:v>41856.510416666657</c:v>
                </c:pt>
                <c:pt idx="1422">
                  <c:v>41856.520833333343</c:v>
                </c:pt>
                <c:pt idx="1423">
                  <c:v>41856.53125</c:v>
                </c:pt>
                <c:pt idx="1424">
                  <c:v>41856.541666666577</c:v>
                </c:pt>
                <c:pt idx="1425">
                  <c:v>41856.552083333343</c:v>
                </c:pt>
                <c:pt idx="1426">
                  <c:v>41856.5625</c:v>
                </c:pt>
                <c:pt idx="1427">
                  <c:v>41856.572916666657</c:v>
                </c:pt>
                <c:pt idx="1428">
                  <c:v>41856.583333333343</c:v>
                </c:pt>
                <c:pt idx="1429">
                  <c:v>41856.593749999993</c:v>
                </c:pt>
                <c:pt idx="1430">
                  <c:v>41856.604166666577</c:v>
                </c:pt>
                <c:pt idx="1431">
                  <c:v>41856.614583333343</c:v>
                </c:pt>
                <c:pt idx="1432">
                  <c:v>41856.625</c:v>
                </c:pt>
                <c:pt idx="1433">
                  <c:v>41856.635416666577</c:v>
                </c:pt>
                <c:pt idx="1434">
                  <c:v>41856.645833333343</c:v>
                </c:pt>
                <c:pt idx="1435">
                  <c:v>41856.656250000051</c:v>
                </c:pt>
                <c:pt idx="1436">
                  <c:v>41856.666666666577</c:v>
                </c:pt>
                <c:pt idx="1437">
                  <c:v>41856.677083333219</c:v>
                </c:pt>
                <c:pt idx="1438">
                  <c:v>41856.6875</c:v>
                </c:pt>
                <c:pt idx="1439">
                  <c:v>41856.697916666577</c:v>
                </c:pt>
                <c:pt idx="1440">
                  <c:v>41856.708333333343</c:v>
                </c:pt>
                <c:pt idx="1441">
                  <c:v>41856.71875</c:v>
                </c:pt>
                <c:pt idx="1442">
                  <c:v>41856.729166666511</c:v>
                </c:pt>
                <c:pt idx="1443">
                  <c:v>41856.739583333219</c:v>
                </c:pt>
                <c:pt idx="1444">
                  <c:v>41856.75</c:v>
                </c:pt>
                <c:pt idx="1445">
                  <c:v>41856.760416666577</c:v>
                </c:pt>
                <c:pt idx="1446">
                  <c:v>41856.770833333343</c:v>
                </c:pt>
                <c:pt idx="1447">
                  <c:v>41856.78125</c:v>
                </c:pt>
                <c:pt idx="1448">
                  <c:v>41856.791666666511</c:v>
                </c:pt>
                <c:pt idx="1449">
                  <c:v>41856.802083333343</c:v>
                </c:pt>
                <c:pt idx="1450">
                  <c:v>41856.812500000051</c:v>
                </c:pt>
                <c:pt idx="1451">
                  <c:v>41856.822916666657</c:v>
                </c:pt>
                <c:pt idx="1452">
                  <c:v>41856.833333333343</c:v>
                </c:pt>
                <c:pt idx="1453">
                  <c:v>41856.84375</c:v>
                </c:pt>
                <c:pt idx="1454">
                  <c:v>41856.854166666657</c:v>
                </c:pt>
                <c:pt idx="1455">
                  <c:v>41856.864583333343</c:v>
                </c:pt>
                <c:pt idx="1456">
                  <c:v>41856.875</c:v>
                </c:pt>
                <c:pt idx="1457">
                  <c:v>41856.885416666657</c:v>
                </c:pt>
                <c:pt idx="1458">
                  <c:v>41856.895833333343</c:v>
                </c:pt>
                <c:pt idx="1459">
                  <c:v>41856.906250000051</c:v>
                </c:pt>
                <c:pt idx="1460">
                  <c:v>41856.916666666657</c:v>
                </c:pt>
                <c:pt idx="1461">
                  <c:v>41856.927083333219</c:v>
                </c:pt>
                <c:pt idx="1462">
                  <c:v>41856.9375</c:v>
                </c:pt>
                <c:pt idx="1463">
                  <c:v>41856.947916666657</c:v>
                </c:pt>
                <c:pt idx="1464">
                  <c:v>41856.958333333343</c:v>
                </c:pt>
                <c:pt idx="1465">
                  <c:v>41856.96875</c:v>
                </c:pt>
                <c:pt idx="1466">
                  <c:v>41856.979166666577</c:v>
                </c:pt>
                <c:pt idx="1467">
                  <c:v>41856.989583333343</c:v>
                </c:pt>
                <c:pt idx="1468">
                  <c:v>41857</c:v>
                </c:pt>
                <c:pt idx="1469">
                  <c:v>41857.010416666657</c:v>
                </c:pt>
                <c:pt idx="1470">
                  <c:v>41857.020833333343</c:v>
                </c:pt>
                <c:pt idx="1471">
                  <c:v>41857.03125</c:v>
                </c:pt>
                <c:pt idx="1472">
                  <c:v>41857.041666666577</c:v>
                </c:pt>
                <c:pt idx="1473">
                  <c:v>41857.052083333343</c:v>
                </c:pt>
                <c:pt idx="1474">
                  <c:v>41857.0625</c:v>
                </c:pt>
                <c:pt idx="1475">
                  <c:v>41857.072916666657</c:v>
                </c:pt>
                <c:pt idx="1476">
                  <c:v>41857.083333333343</c:v>
                </c:pt>
                <c:pt idx="1477">
                  <c:v>41857.093749999993</c:v>
                </c:pt>
                <c:pt idx="1478">
                  <c:v>41857.104166666577</c:v>
                </c:pt>
                <c:pt idx="1479">
                  <c:v>41857.114583333343</c:v>
                </c:pt>
                <c:pt idx="1480">
                  <c:v>41857.125</c:v>
                </c:pt>
                <c:pt idx="1481">
                  <c:v>41857.135416666577</c:v>
                </c:pt>
                <c:pt idx="1482">
                  <c:v>41857.145833333343</c:v>
                </c:pt>
                <c:pt idx="1483">
                  <c:v>41857.156250000051</c:v>
                </c:pt>
                <c:pt idx="1484">
                  <c:v>41857.166666666577</c:v>
                </c:pt>
                <c:pt idx="1485">
                  <c:v>41857.177083333219</c:v>
                </c:pt>
                <c:pt idx="1486">
                  <c:v>41857.1875</c:v>
                </c:pt>
                <c:pt idx="1487">
                  <c:v>41857.197916666577</c:v>
                </c:pt>
                <c:pt idx="1488">
                  <c:v>41857.208333333343</c:v>
                </c:pt>
                <c:pt idx="1489">
                  <c:v>41857.21875</c:v>
                </c:pt>
                <c:pt idx="1490">
                  <c:v>41857.229166666511</c:v>
                </c:pt>
                <c:pt idx="1491">
                  <c:v>41857.239583333219</c:v>
                </c:pt>
                <c:pt idx="1492">
                  <c:v>41857.25</c:v>
                </c:pt>
                <c:pt idx="1493">
                  <c:v>41857.260416666577</c:v>
                </c:pt>
                <c:pt idx="1494">
                  <c:v>41857.270833333343</c:v>
                </c:pt>
                <c:pt idx="1495">
                  <c:v>41857.28125</c:v>
                </c:pt>
                <c:pt idx="1496">
                  <c:v>41857.291666666511</c:v>
                </c:pt>
                <c:pt idx="1497">
                  <c:v>41857.302083333343</c:v>
                </c:pt>
                <c:pt idx="1498">
                  <c:v>41857.312500000051</c:v>
                </c:pt>
                <c:pt idx="1499">
                  <c:v>41857.322916666657</c:v>
                </c:pt>
                <c:pt idx="1500">
                  <c:v>41857.333333333343</c:v>
                </c:pt>
                <c:pt idx="1501">
                  <c:v>41857.34375</c:v>
                </c:pt>
                <c:pt idx="1502">
                  <c:v>41857.354166666657</c:v>
                </c:pt>
                <c:pt idx="1503">
                  <c:v>41857.364583333343</c:v>
                </c:pt>
                <c:pt idx="1504">
                  <c:v>41857.375</c:v>
                </c:pt>
                <c:pt idx="1505">
                  <c:v>41857.385416666657</c:v>
                </c:pt>
                <c:pt idx="1506">
                  <c:v>41857.395833333343</c:v>
                </c:pt>
                <c:pt idx="1507">
                  <c:v>41857.406250000051</c:v>
                </c:pt>
                <c:pt idx="1508">
                  <c:v>41857.416666666657</c:v>
                </c:pt>
                <c:pt idx="1509">
                  <c:v>41857.427083333219</c:v>
                </c:pt>
                <c:pt idx="1510">
                  <c:v>41857.4375</c:v>
                </c:pt>
                <c:pt idx="1511">
                  <c:v>41857.447916666657</c:v>
                </c:pt>
                <c:pt idx="1512">
                  <c:v>41857.458333333343</c:v>
                </c:pt>
                <c:pt idx="1513">
                  <c:v>41857.46875</c:v>
                </c:pt>
                <c:pt idx="1514">
                  <c:v>41857.479166666577</c:v>
                </c:pt>
                <c:pt idx="1515">
                  <c:v>41857.489583333343</c:v>
                </c:pt>
                <c:pt idx="1516">
                  <c:v>41857.5</c:v>
                </c:pt>
                <c:pt idx="1517">
                  <c:v>41857.510416666657</c:v>
                </c:pt>
                <c:pt idx="1518">
                  <c:v>41857.520833333343</c:v>
                </c:pt>
                <c:pt idx="1519">
                  <c:v>41857.53125</c:v>
                </c:pt>
                <c:pt idx="1520">
                  <c:v>41857.541666666577</c:v>
                </c:pt>
                <c:pt idx="1521">
                  <c:v>41857.552083333343</c:v>
                </c:pt>
                <c:pt idx="1522">
                  <c:v>41857.5625</c:v>
                </c:pt>
                <c:pt idx="1523">
                  <c:v>41857.572916666657</c:v>
                </c:pt>
                <c:pt idx="1524">
                  <c:v>41857.583333333343</c:v>
                </c:pt>
                <c:pt idx="1525">
                  <c:v>41857.593749999993</c:v>
                </c:pt>
                <c:pt idx="1526">
                  <c:v>41857.604166666577</c:v>
                </c:pt>
                <c:pt idx="1527">
                  <c:v>41857.614583333343</c:v>
                </c:pt>
                <c:pt idx="1528">
                  <c:v>41857.625</c:v>
                </c:pt>
                <c:pt idx="1529">
                  <c:v>41857.635416666577</c:v>
                </c:pt>
                <c:pt idx="1530">
                  <c:v>41857.645833333343</c:v>
                </c:pt>
                <c:pt idx="1531">
                  <c:v>41857.656250000051</c:v>
                </c:pt>
                <c:pt idx="1532">
                  <c:v>41857.666666666577</c:v>
                </c:pt>
                <c:pt idx="1533">
                  <c:v>41857.677083333219</c:v>
                </c:pt>
                <c:pt idx="1534">
                  <c:v>41857.6875</c:v>
                </c:pt>
                <c:pt idx="1535">
                  <c:v>41857.697916666577</c:v>
                </c:pt>
                <c:pt idx="1536">
                  <c:v>41857.708333333343</c:v>
                </c:pt>
                <c:pt idx="1537">
                  <c:v>41857.71875</c:v>
                </c:pt>
                <c:pt idx="1538">
                  <c:v>41857.729166666511</c:v>
                </c:pt>
                <c:pt idx="1539">
                  <c:v>41857.739583333219</c:v>
                </c:pt>
                <c:pt idx="1540">
                  <c:v>41857.75</c:v>
                </c:pt>
                <c:pt idx="1541">
                  <c:v>41857.760416666577</c:v>
                </c:pt>
                <c:pt idx="1542">
                  <c:v>41857.770833333343</c:v>
                </c:pt>
                <c:pt idx="1543">
                  <c:v>41857.78125</c:v>
                </c:pt>
                <c:pt idx="1544">
                  <c:v>41857.791666666511</c:v>
                </c:pt>
                <c:pt idx="1545">
                  <c:v>41857.802083333343</c:v>
                </c:pt>
                <c:pt idx="1546">
                  <c:v>41857.812500000051</c:v>
                </c:pt>
                <c:pt idx="1547">
                  <c:v>41857.822916666657</c:v>
                </c:pt>
                <c:pt idx="1548">
                  <c:v>41857.833333333343</c:v>
                </c:pt>
                <c:pt idx="1549">
                  <c:v>41857.84375</c:v>
                </c:pt>
                <c:pt idx="1550">
                  <c:v>41857.854166666657</c:v>
                </c:pt>
                <c:pt idx="1551">
                  <c:v>41857.864583333343</c:v>
                </c:pt>
                <c:pt idx="1552">
                  <c:v>41857.875</c:v>
                </c:pt>
                <c:pt idx="1553">
                  <c:v>41857.885416666657</c:v>
                </c:pt>
                <c:pt idx="1554">
                  <c:v>41857.895833333343</c:v>
                </c:pt>
                <c:pt idx="1555">
                  <c:v>41857.906250000051</c:v>
                </c:pt>
                <c:pt idx="1556">
                  <c:v>41857.916666666657</c:v>
                </c:pt>
                <c:pt idx="1557">
                  <c:v>41857.927083333219</c:v>
                </c:pt>
                <c:pt idx="1558">
                  <c:v>41857.9375</c:v>
                </c:pt>
                <c:pt idx="1559">
                  <c:v>41857.947916666657</c:v>
                </c:pt>
                <c:pt idx="1560">
                  <c:v>41857.958333333343</c:v>
                </c:pt>
                <c:pt idx="1561">
                  <c:v>41857.96875</c:v>
                </c:pt>
                <c:pt idx="1562">
                  <c:v>41857.979166666577</c:v>
                </c:pt>
                <c:pt idx="1563">
                  <c:v>41857.989583333343</c:v>
                </c:pt>
                <c:pt idx="1564">
                  <c:v>41858</c:v>
                </c:pt>
                <c:pt idx="1565">
                  <c:v>41858.010416666657</c:v>
                </c:pt>
                <c:pt idx="1566">
                  <c:v>41858.020833333343</c:v>
                </c:pt>
                <c:pt idx="1567">
                  <c:v>41858.03125</c:v>
                </c:pt>
                <c:pt idx="1568">
                  <c:v>41858.041666666577</c:v>
                </c:pt>
                <c:pt idx="1569">
                  <c:v>41858.052083333343</c:v>
                </c:pt>
                <c:pt idx="1570">
                  <c:v>41858.0625</c:v>
                </c:pt>
                <c:pt idx="1571">
                  <c:v>41858.072916666657</c:v>
                </c:pt>
                <c:pt idx="1572">
                  <c:v>41858.083333333343</c:v>
                </c:pt>
                <c:pt idx="1573">
                  <c:v>41858.093749999993</c:v>
                </c:pt>
                <c:pt idx="1574">
                  <c:v>41858.104166666577</c:v>
                </c:pt>
                <c:pt idx="1575">
                  <c:v>41858.114583333343</c:v>
                </c:pt>
                <c:pt idx="1576">
                  <c:v>41858.125</c:v>
                </c:pt>
                <c:pt idx="1577">
                  <c:v>41858.135416666577</c:v>
                </c:pt>
                <c:pt idx="1578">
                  <c:v>41858.145833333343</c:v>
                </c:pt>
                <c:pt idx="1579">
                  <c:v>41858.156250000051</c:v>
                </c:pt>
                <c:pt idx="1580">
                  <c:v>41858.166666666577</c:v>
                </c:pt>
                <c:pt idx="1581">
                  <c:v>41858.177083333219</c:v>
                </c:pt>
                <c:pt idx="1582">
                  <c:v>41858.1875</c:v>
                </c:pt>
                <c:pt idx="1583">
                  <c:v>41858.197916666577</c:v>
                </c:pt>
                <c:pt idx="1584">
                  <c:v>41858.208333333343</c:v>
                </c:pt>
                <c:pt idx="1585">
                  <c:v>41858.21875</c:v>
                </c:pt>
                <c:pt idx="1586">
                  <c:v>41858.229166666511</c:v>
                </c:pt>
                <c:pt idx="1587">
                  <c:v>41858.239583333219</c:v>
                </c:pt>
                <c:pt idx="1588">
                  <c:v>41858.25</c:v>
                </c:pt>
                <c:pt idx="1589">
                  <c:v>41858.260416666577</c:v>
                </c:pt>
                <c:pt idx="1590">
                  <c:v>41858.270833333343</c:v>
                </c:pt>
                <c:pt idx="1591">
                  <c:v>41858.28125</c:v>
                </c:pt>
                <c:pt idx="1592">
                  <c:v>41858.291666666511</c:v>
                </c:pt>
                <c:pt idx="1593">
                  <c:v>41858.302083333343</c:v>
                </c:pt>
                <c:pt idx="1594">
                  <c:v>41858.312500000051</c:v>
                </c:pt>
                <c:pt idx="1595">
                  <c:v>41858.322916666657</c:v>
                </c:pt>
                <c:pt idx="1596">
                  <c:v>41858.333333333343</c:v>
                </c:pt>
                <c:pt idx="1597">
                  <c:v>41858.34375</c:v>
                </c:pt>
                <c:pt idx="1598">
                  <c:v>41858.354166666657</c:v>
                </c:pt>
                <c:pt idx="1599">
                  <c:v>41858.364583333343</c:v>
                </c:pt>
                <c:pt idx="1600">
                  <c:v>41858.375</c:v>
                </c:pt>
                <c:pt idx="1601">
                  <c:v>41858.385416666657</c:v>
                </c:pt>
                <c:pt idx="1602">
                  <c:v>41858.395833333343</c:v>
                </c:pt>
                <c:pt idx="1603">
                  <c:v>41858.406250000051</c:v>
                </c:pt>
                <c:pt idx="1604">
                  <c:v>41858.416666666657</c:v>
                </c:pt>
                <c:pt idx="1605">
                  <c:v>41858.427083333219</c:v>
                </c:pt>
                <c:pt idx="1606">
                  <c:v>41858.4375</c:v>
                </c:pt>
                <c:pt idx="1607">
                  <c:v>41858.447916666657</c:v>
                </c:pt>
                <c:pt idx="1608">
                  <c:v>41858.458333333343</c:v>
                </c:pt>
                <c:pt idx="1609">
                  <c:v>41858.46875</c:v>
                </c:pt>
                <c:pt idx="1610">
                  <c:v>41858.479166666577</c:v>
                </c:pt>
                <c:pt idx="1611">
                  <c:v>41858.489583333343</c:v>
                </c:pt>
                <c:pt idx="1612">
                  <c:v>41858.5</c:v>
                </c:pt>
                <c:pt idx="1613">
                  <c:v>41858.510416666657</c:v>
                </c:pt>
                <c:pt idx="1614">
                  <c:v>41858.520833333343</c:v>
                </c:pt>
                <c:pt idx="1615">
                  <c:v>41858.53125</c:v>
                </c:pt>
                <c:pt idx="1616">
                  <c:v>41858.541666666577</c:v>
                </c:pt>
                <c:pt idx="1617">
                  <c:v>41858.552083333343</c:v>
                </c:pt>
                <c:pt idx="1618">
                  <c:v>41858.5625</c:v>
                </c:pt>
                <c:pt idx="1619">
                  <c:v>41858.572916666657</c:v>
                </c:pt>
                <c:pt idx="1620">
                  <c:v>41858.583333333343</c:v>
                </c:pt>
                <c:pt idx="1621">
                  <c:v>41858.593749999993</c:v>
                </c:pt>
                <c:pt idx="1622">
                  <c:v>41858.604166666577</c:v>
                </c:pt>
                <c:pt idx="1623">
                  <c:v>41858.614583333343</c:v>
                </c:pt>
                <c:pt idx="1624">
                  <c:v>41858.625</c:v>
                </c:pt>
                <c:pt idx="1625">
                  <c:v>41858.635416666577</c:v>
                </c:pt>
                <c:pt idx="1626">
                  <c:v>41858.645833333343</c:v>
                </c:pt>
                <c:pt idx="1627">
                  <c:v>41858.656250000051</c:v>
                </c:pt>
                <c:pt idx="1628">
                  <c:v>41858.666666666577</c:v>
                </c:pt>
                <c:pt idx="1629">
                  <c:v>41858.677083333219</c:v>
                </c:pt>
                <c:pt idx="1630">
                  <c:v>41858.6875</c:v>
                </c:pt>
                <c:pt idx="1631">
                  <c:v>41858.697916666577</c:v>
                </c:pt>
                <c:pt idx="1632">
                  <c:v>41858.708333333343</c:v>
                </c:pt>
                <c:pt idx="1633">
                  <c:v>41858.71875</c:v>
                </c:pt>
                <c:pt idx="1634">
                  <c:v>41858.729166666511</c:v>
                </c:pt>
                <c:pt idx="1635">
                  <c:v>41858.739583333219</c:v>
                </c:pt>
                <c:pt idx="1636">
                  <c:v>41858.75</c:v>
                </c:pt>
                <c:pt idx="1637">
                  <c:v>41858.760416666577</c:v>
                </c:pt>
                <c:pt idx="1638">
                  <c:v>41858.770833333343</c:v>
                </c:pt>
                <c:pt idx="1639">
                  <c:v>41858.78125</c:v>
                </c:pt>
                <c:pt idx="1640">
                  <c:v>41858.791666666511</c:v>
                </c:pt>
                <c:pt idx="1641">
                  <c:v>41858.802083333343</c:v>
                </c:pt>
                <c:pt idx="1642">
                  <c:v>41858.812500000051</c:v>
                </c:pt>
                <c:pt idx="1643">
                  <c:v>41858.822916666657</c:v>
                </c:pt>
                <c:pt idx="1644">
                  <c:v>41858.833333333343</c:v>
                </c:pt>
                <c:pt idx="1645">
                  <c:v>41858.84375</c:v>
                </c:pt>
                <c:pt idx="1646">
                  <c:v>41858.854166666657</c:v>
                </c:pt>
                <c:pt idx="1647">
                  <c:v>41858.864583333343</c:v>
                </c:pt>
                <c:pt idx="1648">
                  <c:v>41858.875</c:v>
                </c:pt>
                <c:pt idx="1649">
                  <c:v>41858.885416666657</c:v>
                </c:pt>
                <c:pt idx="1650">
                  <c:v>41858.895833333343</c:v>
                </c:pt>
                <c:pt idx="1651">
                  <c:v>41858.906250000051</c:v>
                </c:pt>
                <c:pt idx="1652">
                  <c:v>41858.916666666657</c:v>
                </c:pt>
                <c:pt idx="1653">
                  <c:v>41858.927083333219</c:v>
                </c:pt>
                <c:pt idx="1654">
                  <c:v>41858.9375</c:v>
                </c:pt>
                <c:pt idx="1655">
                  <c:v>41858.947916666657</c:v>
                </c:pt>
                <c:pt idx="1656">
                  <c:v>41858.958333333343</c:v>
                </c:pt>
                <c:pt idx="1657">
                  <c:v>41858.96875</c:v>
                </c:pt>
                <c:pt idx="1658">
                  <c:v>41858.979166666577</c:v>
                </c:pt>
                <c:pt idx="1659">
                  <c:v>41858.989583333343</c:v>
                </c:pt>
                <c:pt idx="1660">
                  <c:v>41859</c:v>
                </c:pt>
                <c:pt idx="1661">
                  <c:v>41859.010416666657</c:v>
                </c:pt>
                <c:pt idx="1662">
                  <c:v>41859.020833333343</c:v>
                </c:pt>
                <c:pt idx="1663">
                  <c:v>41859.03125</c:v>
                </c:pt>
                <c:pt idx="1664">
                  <c:v>41859.041666666577</c:v>
                </c:pt>
                <c:pt idx="1665">
                  <c:v>41859.052083333343</c:v>
                </c:pt>
                <c:pt idx="1666">
                  <c:v>41859.0625</c:v>
                </c:pt>
                <c:pt idx="1667">
                  <c:v>41859.072916666657</c:v>
                </c:pt>
                <c:pt idx="1668">
                  <c:v>41859.083333333343</c:v>
                </c:pt>
                <c:pt idx="1669">
                  <c:v>41859.093749999993</c:v>
                </c:pt>
                <c:pt idx="1670">
                  <c:v>41859.104166666577</c:v>
                </c:pt>
                <c:pt idx="1671">
                  <c:v>41859.114583333343</c:v>
                </c:pt>
                <c:pt idx="1672">
                  <c:v>41859.125</c:v>
                </c:pt>
                <c:pt idx="1673">
                  <c:v>41859.135416666577</c:v>
                </c:pt>
                <c:pt idx="1674">
                  <c:v>41859.145833333343</c:v>
                </c:pt>
                <c:pt idx="1675">
                  <c:v>41859.156250000051</c:v>
                </c:pt>
                <c:pt idx="1676">
                  <c:v>41859.166666666577</c:v>
                </c:pt>
                <c:pt idx="1677">
                  <c:v>41859.177083333219</c:v>
                </c:pt>
                <c:pt idx="1678">
                  <c:v>41859.1875</c:v>
                </c:pt>
                <c:pt idx="1679">
                  <c:v>41859.197916666577</c:v>
                </c:pt>
                <c:pt idx="1680">
                  <c:v>41859.208333333343</c:v>
                </c:pt>
                <c:pt idx="1681">
                  <c:v>41859.21875</c:v>
                </c:pt>
                <c:pt idx="1682">
                  <c:v>41859.229166666511</c:v>
                </c:pt>
                <c:pt idx="1683">
                  <c:v>41859.239583333219</c:v>
                </c:pt>
                <c:pt idx="1684">
                  <c:v>41859.25</c:v>
                </c:pt>
                <c:pt idx="1685">
                  <c:v>41859.260416666577</c:v>
                </c:pt>
                <c:pt idx="1686">
                  <c:v>41859.270833333343</c:v>
                </c:pt>
                <c:pt idx="1687">
                  <c:v>41859.28125</c:v>
                </c:pt>
                <c:pt idx="1688">
                  <c:v>41859.291666666511</c:v>
                </c:pt>
                <c:pt idx="1689">
                  <c:v>41859.302083333343</c:v>
                </c:pt>
                <c:pt idx="1690">
                  <c:v>41859.312500000051</c:v>
                </c:pt>
                <c:pt idx="1691">
                  <c:v>41859.322916666657</c:v>
                </c:pt>
                <c:pt idx="1692">
                  <c:v>41859.333333333343</c:v>
                </c:pt>
                <c:pt idx="1693">
                  <c:v>41859.34375</c:v>
                </c:pt>
                <c:pt idx="1694">
                  <c:v>41859.354166666657</c:v>
                </c:pt>
                <c:pt idx="1695">
                  <c:v>41859.364583333343</c:v>
                </c:pt>
                <c:pt idx="1696">
                  <c:v>41859.375</c:v>
                </c:pt>
                <c:pt idx="1697">
                  <c:v>41859.385416666657</c:v>
                </c:pt>
                <c:pt idx="1698">
                  <c:v>41859.395833333343</c:v>
                </c:pt>
                <c:pt idx="1699">
                  <c:v>41859.406250000051</c:v>
                </c:pt>
                <c:pt idx="1700">
                  <c:v>41859.416666666657</c:v>
                </c:pt>
                <c:pt idx="1701">
                  <c:v>41859.427083333219</c:v>
                </c:pt>
                <c:pt idx="1702">
                  <c:v>41859.4375</c:v>
                </c:pt>
                <c:pt idx="1703">
                  <c:v>41859.447916666657</c:v>
                </c:pt>
                <c:pt idx="1704">
                  <c:v>41859.458333333343</c:v>
                </c:pt>
                <c:pt idx="1705">
                  <c:v>41859.46875</c:v>
                </c:pt>
                <c:pt idx="1706">
                  <c:v>41859.479166666577</c:v>
                </c:pt>
                <c:pt idx="1707">
                  <c:v>41859.489583333343</c:v>
                </c:pt>
                <c:pt idx="1708">
                  <c:v>41859.5</c:v>
                </c:pt>
                <c:pt idx="1709">
                  <c:v>41859.510416666657</c:v>
                </c:pt>
                <c:pt idx="1710">
                  <c:v>41859.520833333343</c:v>
                </c:pt>
                <c:pt idx="1711">
                  <c:v>41859.53125</c:v>
                </c:pt>
                <c:pt idx="1712">
                  <c:v>41859.541666666577</c:v>
                </c:pt>
                <c:pt idx="1713">
                  <c:v>41859.552083333343</c:v>
                </c:pt>
                <c:pt idx="1714">
                  <c:v>41859.5625</c:v>
                </c:pt>
                <c:pt idx="1715">
                  <c:v>41859.572916666657</c:v>
                </c:pt>
                <c:pt idx="1716">
                  <c:v>41859.583333333343</c:v>
                </c:pt>
                <c:pt idx="1717">
                  <c:v>41859.593749999993</c:v>
                </c:pt>
                <c:pt idx="1718">
                  <c:v>41859.604166666577</c:v>
                </c:pt>
                <c:pt idx="1719">
                  <c:v>41859.614583333343</c:v>
                </c:pt>
                <c:pt idx="1720">
                  <c:v>41859.625</c:v>
                </c:pt>
                <c:pt idx="1721">
                  <c:v>41859.635416666577</c:v>
                </c:pt>
                <c:pt idx="1722">
                  <c:v>41859.645833333343</c:v>
                </c:pt>
                <c:pt idx="1723">
                  <c:v>41859.656250000051</c:v>
                </c:pt>
                <c:pt idx="1724">
                  <c:v>41859.666666666577</c:v>
                </c:pt>
                <c:pt idx="1725">
                  <c:v>41859.677083333219</c:v>
                </c:pt>
                <c:pt idx="1726">
                  <c:v>41859.6875</c:v>
                </c:pt>
                <c:pt idx="1727">
                  <c:v>41859.697916666577</c:v>
                </c:pt>
                <c:pt idx="1728">
                  <c:v>41859.708333333343</c:v>
                </c:pt>
                <c:pt idx="1729">
                  <c:v>41859.71875</c:v>
                </c:pt>
                <c:pt idx="1730">
                  <c:v>41859.729166666511</c:v>
                </c:pt>
                <c:pt idx="1731">
                  <c:v>41859.739583333219</c:v>
                </c:pt>
                <c:pt idx="1732">
                  <c:v>41859.75</c:v>
                </c:pt>
                <c:pt idx="1733">
                  <c:v>41859.760416666577</c:v>
                </c:pt>
                <c:pt idx="1734">
                  <c:v>41859.770833333343</c:v>
                </c:pt>
                <c:pt idx="1735">
                  <c:v>41859.78125</c:v>
                </c:pt>
                <c:pt idx="1736">
                  <c:v>41859.791666666511</c:v>
                </c:pt>
                <c:pt idx="1737">
                  <c:v>41859.802083333343</c:v>
                </c:pt>
                <c:pt idx="1738">
                  <c:v>41859.812500000051</c:v>
                </c:pt>
                <c:pt idx="1739">
                  <c:v>41859.822916666657</c:v>
                </c:pt>
                <c:pt idx="1740">
                  <c:v>41859.833333333343</c:v>
                </c:pt>
                <c:pt idx="1741">
                  <c:v>41859.84375</c:v>
                </c:pt>
                <c:pt idx="1742">
                  <c:v>41859.854166666657</c:v>
                </c:pt>
                <c:pt idx="1743">
                  <c:v>41859.864583333343</c:v>
                </c:pt>
                <c:pt idx="1744">
                  <c:v>41859.875</c:v>
                </c:pt>
                <c:pt idx="1745">
                  <c:v>41859.885416666657</c:v>
                </c:pt>
                <c:pt idx="1746">
                  <c:v>41859.895833333343</c:v>
                </c:pt>
                <c:pt idx="1747">
                  <c:v>41859.906250000051</c:v>
                </c:pt>
                <c:pt idx="1748">
                  <c:v>41859.916666666657</c:v>
                </c:pt>
                <c:pt idx="1749">
                  <c:v>41859.927083333219</c:v>
                </c:pt>
                <c:pt idx="1750">
                  <c:v>41859.9375</c:v>
                </c:pt>
                <c:pt idx="1751">
                  <c:v>41859.947916666657</c:v>
                </c:pt>
                <c:pt idx="1752">
                  <c:v>41859.958333333343</c:v>
                </c:pt>
                <c:pt idx="1753">
                  <c:v>41859.96875</c:v>
                </c:pt>
                <c:pt idx="1754">
                  <c:v>41859.979166666577</c:v>
                </c:pt>
                <c:pt idx="1755">
                  <c:v>41859.989583333343</c:v>
                </c:pt>
                <c:pt idx="1756">
                  <c:v>41860</c:v>
                </c:pt>
                <c:pt idx="1757">
                  <c:v>41860.010416666657</c:v>
                </c:pt>
                <c:pt idx="1758">
                  <c:v>41860.020833333343</c:v>
                </c:pt>
                <c:pt idx="1759">
                  <c:v>41860.03125</c:v>
                </c:pt>
                <c:pt idx="1760">
                  <c:v>41860.041666666577</c:v>
                </c:pt>
                <c:pt idx="1761">
                  <c:v>41860.052083333343</c:v>
                </c:pt>
                <c:pt idx="1762">
                  <c:v>41860.0625</c:v>
                </c:pt>
                <c:pt idx="1763">
                  <c:v>41860.072916666657</c:v>
                </c:pt>
                <c:pt idx="1764">
                  <c:v>41860.083333333343</c:v>
                </c:pt>
                <c:pt idx="1765">
                  <c:v>41860.093749999993</c:v>
                </c:pt>
                <c:pt idx="1766">
                  <c:v>41860.104166666577</c:v>
                </c:pt>
                <c:pt idx="1767">
                  <c:v>41860.114583333343</c:v>
                </c:pt>
                <c:pt idx="1768">
                  <c:v>41860.125</c:v>
                </c:pt>
                <c:pt idx="1769">
                  <c:v>41860.135416666577</c:v>
                </c:pt>
                <c:pt idx="1770">
                  <c:v>41860.145833333343</c:v>
                </c:pt>
                <c:pt idx="1771">
                  <c:v>41860.156250000051</c:v>
                </c:pt>
                <c:pt idx="1772">
                  <c:v>41860.166666666577</c:v>
                </c:pt>
                <c:pt idx="1773">
                  <c:v>41860.177083333219</c:v>
                </c:pt>
                <c:pt idx="1774">
                  <c:v>41860.1875</c:v>
                </c:pt>
                <c:pt idx="1775">
                  <c:v>41860.197916666577</c:v>
                </c:pt>
                <c:pt idx="1776">
                  <c:v>41860.208333333343</c:v>
                </c:pt>
                <c:pt idx="1777">
                  <c:v>41860.21875</c:v>
                </c:pt>
                <c:pt idx="1778">
                  <c:v>41860.229166666511</c:v>
                </c:pt>
                <c:pt idx="1779">
                  <c:v>41860.239583333219</c:v>
                </c:pt>
                <c:pt idx="1780">
                  <c:v>41860.25</c:v>
                </c:pt>
                <c:pt idx="1781">
                  <c:v>41860.260416666577</c:v>
                </c:pt>
                <c:pt idx="1782">
                  <c:v>41860.270833333343</c:v>
                </c:pt>
                <c:pt idx="1783">
                  <c:v>41860.28125</c:v>
                </c:pt>
                <c:pt idx="1784">
                  <c:v>41860.291666666511</c:v>
                </c:pt>
                <c:pt idx="1785">
                  <c:v>41860.302083333343</c:v>
                </c:pt>
                <c:pt idx="1786">
                  <c:v>41860.312500000051</c:v>
                </c:pt>
                <c:pt idx="1787">
                  <c:v>41860.322916666657</c:v>
                </c:pt>
                <c:pt idx="1788">
                  <c:v>41860.333333333343</c:v>
                </c:pt>
                <c:pt idx="1789">
                  <c:v>41860.34375</c:v>
                </c:pt>
                <c:pt idx="1790">
                  <c:v>41860.354166666657</c:v>
                </c:pt>
                <c:pt idx="1791">
                  <c:v>41860.364583333343</c:v>
                </c:pt>
                <c:pt idx="1792">
                  <c:v>41860.375</c:v>
                </c:pt>
                <c:pt idx="1793">
                  <c:v>41860.385416666657</c:v>
                </c:pt>
                <c:pt idx="1794">
                  <c:v>41860.395833333343</c:v>
                </c:pt>
                <c:pt idx="1795">
                  <c:v>41860.406250000051</c:v>
                </c:pt>
                <c:pt idx="1796">
                  <c:v>41860.416666666657</c:v>
                </c:pt>
                <c:pt idx="1797">
                  <c:v>41860.427083333219</c:v>
                </c:pt>
                <c:pt idx="1798">
                  <c:v>41860.4375</c:v>
                </c:pt>
                <c:pt idx="1799">
                  <c:v>41860.447916666657</c:v>
                </c:pt>
                <c:pt idx="1800">
                  <c:v>41860.458333333343</c:v>
                </c:pt>
                <c:pt idx="1801">
                  <c:v>41860.46875</c:v>
                </c:pt>
                <c:pt idx="1802">
                  <c:v>41860.479166666577</c:v>
                </c:pt>
                <c:pt idx="1803">
                  <c:v>41860.489583333343</c:v>
                </c:pt>
                <c:pt idx="1804">
                  <c:v>41860.5</c:v>
                </c:pt>
                <c:pt idx="1805">
                  <c:v>41860.510416666657</c:v>
                </c:pt>
                <c:pt idx="1806">
                  <c:v>41860.520833333343</c:v>
                </c:pt>
                <c:pt idx="1807">
                  <c:v>41860.53125</c:v>
                </c:pt>
                <c:pt idx="1808">
                  <c:v>41860.541666666577</c:v>
                </c:pt>
                <c:pt idx="1809">
                  <c:v>41860.552083333343</c:v>
                </c:pt>
                <c:pt idx="1810">
                  <c:v>41860.5625</c:v>
                </c:pt>
                <c:pt idx="1811">
                  <c:v>41860.572916666657</c:v>
                </c:pt>
                <c:pt idx="1812">
                  <c:v>41860.583333333343</c:v>
                </c:pt>
                <c:pt idx="1813">
                  <c:v>41860.593749999993</c:v>
                </c:pt>
                <c:pt idx="1814">
                  <c:v>41860.604166666577</c:v>
                </c:pt>
                <c:pt idx="1815">
                  <c:v>41860.614583333343</c:v>
                </c:pt>
                <c:pt idx="1816">
                  <c:v>41860.625</c:v>
                </c:pt>
                <c:pt idx="1817">
                  <c:v>41860.635416666577</c:v>
                </c:pt>
                <c:pt idx="1818">
                  <c:v>41860.645833333343</c:v>
                </c:pt>
                <c:pt idx="1819">
                  <c:v>41860.656250000051</c:v>
                </c:pt>
                <c:pt idx="1820">
                  <c:v>41860.666666666577</c:v>
                </c:pt>
                <c:pt idx="1821">
                  <c:v>41860.677083333219</c:v>
                </c:pt>
                <c:pt idx="1822">
                  <c:v>41860.6875</c:v>
                </c:pt>
                <c:pt idx="1823">
                  <c:v>41860.697916666577</c:v>
                </c:pt>
                <c:pt idx="1824">
                  <c:v>41860.708333333343</c:v>
                </c:pt>
                <c:pt idx="1825">
                  <c:v>41860.71875</c:v>
                </c:pt>
                <c:pt idx="1826">
                  <c:v>41860.729166666511</c:v>
                </c:pt>
                <c:pt idx="1827">
                  <c:v>41860.739583333219</c:v>
                </c:pt>
                <c:pt idx="1828">
                  <c:v>41860.75</c:v>
                </c:pt>
                <c:pt idx="1829">
                  <c:v>41860.760416666577</c:v>
                </c:pt>
                <c:pt idx="1830">
                  <c:v>41860.770833333343</c:v>
                </c:pt>
                <c:pt idx="1831">
                  <c:v>41860.78125</c:v>
                </c:pt>
                <c:pt idx="1832">
                  <c:v>41860.791666666511</c:v>
                </c:pt>
                <c:pt idx="1833">
                  <c:v>41860.802083333343</c:v>
                </c:pt>
                <c:pt idx="1834">
                  <c:v>41860.812500000051</c:v>
                </c:pt>
                <c:pt idx="1835">
                  <c:v>41860.822916666657</c:v>
                </c:pt>
                <c:pt idx="1836">
                  <c:v>41860.833333333343</c:v>
                </c:pt>
                <c:pt idx="1837">
                  <c:v>41860.84375</c:v>
                </c:pt>
                <c:pt idx="1838">
                  <c:v>41860.854166666657</c:v>
                </c:pt>
                <c:pt idx="1839">
                  <c:v>41860.864583333343</c:v>
                </c:pt>
                <c:pt idx="1840">
                  <c:v>41860.875</c:v>
                </c:pt>
                <c:pt idx="1841">
                  <c:v>41860.885416666657</c:v>
                </c:pt>
                <c:pt idx="1842">
                  <c:v>41860.895833333343</c:v>
                </c:pt>
                <c:pt idx="1843">
                  <c:v>41860.906250000051</c:v>
                </c:pt>
                <c:pt idx="1844">
                  <c:v>41860.916666666657</c:v>
                </c:pt>
                <c:pt idx="1845">
                  <c:v>41860.927083333219</c:v>
                </c:pt>
                <c:pt idx="1846">
                  <c:v>41860.9375</c:v>
                </c:pt>
                <c:pt idx="1847">
                  <c:v>41860.947916666657</c:v>
                </c:pt>
                <c:pt idx="1848">
                  <c:v>41860.958333333343</c:v>
                </c:pt>
                <c:pt idx="1849">
                  <c:v>41860.96875</c:v>
                </c:pt>
                <c:pt idx="1850">
                  <c:v>41860.979166666577</c:v>
                </c:pt>
                <c:pt idx="1851">
                  <c:v>41860.989583333343</c:v>
                </c:pt>
                <c:pt idx="1852">
                  <c:v>41861</c:v>
                </c:pt>
                <c:pt idx="1853">
                  <c:v>41861.010416666657</c:v>
                </c:pt>
                <c:pt idx="1854">
                  <c:v>41861.020833333343</c:v>
                </c:pt>
                <c:pt idx="1855">
                  <c:v>41861.03125</c:v>
                </c:pt>
                <c:pt idx="1856">
                  <c:v>41861.041666666577</c:v>
                </c:pt>
                <c:pt idx="1857">
                  <c:v>41861.052083333343</c:v>
                </c:pt>
                <c:pt idx="1858">
                  <c:v>41861.0625</c:v>
                </c:pt>
                <c:pt idx="1859">
                  <c:v>41861.072916666657</c:v>
                </c:pt>
                <c:pt idx="1860">
                  <c:v>41861.083333333343</c:v>
                </c:pt>
                <c:pt idx="1861">
                  <c:v>41861.093749999993</c:v>
                </c:pt>
                <c:pt idx="1862">
                  <c:v>41861.104166666577</c:v>
                </c:pt>
                <c:pt idx="1863">
                  <c:v>41861.114583333343</c:v>
                </c:pt>
                <c:pt idx="1864">
                  <c:v>41861.125</c:v>
                </c:pt>
                <c:pt idx="1865">
                  <c:v>41861.135416666577</c:v>
                </c:pt>
                <c:pt idx="1866">
                  <c:v>41861.145833333343</c:v>
                </c:pt>
                <c:pt idx="1867">
                  <c:v>41861.156250000051</c:v>
                </c:pt>
                <c:pt idx="1868">
                  <c:v>41861.166666666577</c:v>
                </c:pt>
                <c:pt idx="1869">
                  <c:v>41861.177083333219</c:v>
                </c:pt>
                <c:pt idx="1870">
                  <c:v>41861.1875</c:v>
                </c:pt>
                <c:pt idx="1871">
                  <c:v>41861.197916666577</c:v>
                </c:pt>
                <c:pt idx="1872">
                  <c:v>41861.208333333343</c:v>
                </c:pt>
                <c:pt idx="1873">
                  <c:v>41861.21875</c:v>
                </c:pt>
                <c:pt idx="1874">
                  <c:v>41861.229166666511</c:v>
                </c:pt>
                <c:pt idx="1875">
                  <c:v>41861.239583333219</c:v>
                </c:pt>
                <c:pt idx="1876">
                  <c:v>41861.25</c:v>
                </c:pt>
                <c:pt idx="1877">
                  <c:v>41861.260416666577</c:v>
                </c:pt>
                <c:pt idx="1878">
                  <c:v>41861.270833333343</c:v>
                </c:pt>
                <c:pt idx="1879">
                  <c:v>41861.28125</c:v>
                </c:pt>
                <c:pt idx="1880">
                  <c:v>41861.291666666511</c:v>
                </c:pt>
                <c:pt idx="1881">
                  <c:v>41861.302083333343</c:v>
                </c:pt>
                <c:pt idx="1882">
                  <c:v>41861.312500000051</c:v>
                </c:pt>
                <c:pt idx="1883">
                  <c:v>41861.322916666657</c:v>
                </c:pt>
                <c:pt idx="1884">
                  <c:v>41861.333333333343</c:v>
                </c:pt>
                <c:pt idx="1885">
                  <c:v>41861.34375</c:v>
                </c:pt>
                <c:pt idx="1886">
                  <c:v>41861.354166666657</c:v>
                </c:pt>
                <c:pt idx="1887">
                  <c:v>41861.364583333343</c:v>
                </c:pt>
                <c:pt idx="1888">
                  <c:v>41861.375</c:v>
                </c:pt>
                <c:pt idx="1889">
                  <c:v>41861.385416666657</c:v>
                </c:pt>
                <c:pt idx="1890">
                  <c:v>41861.395833333343</c:v>
                </c:pt>
                <c:pt idx="1891">
                  <c:v>41861.406250000051</c:v>
                </c:pt>
                <c:pt idx="1892">
                  <c:v>41861.416666666657</c:v>
                </c:pt>
                <c:pt idx="1893">
                  <c:v>41861.427083333219</c:v>
                </c:pt>
                <c:pt idx="1894">
                  <c:v>41861.4375</c:v>
                </c:pt>
                <c:pt idx="1895">
                  <c:v>41861.447916666657</c:v>
                </c:pt>
                <c:pt idx="1896">
                  <c:v>41861.458333333343</c:v>
                </c:pt>
                <c:pt idx="1897">
                  <c:v>41861.46875</c:v>
                </c:pt>
                <c:pt idx="1898">
                  <c:v>41861.479166666577</c:v>
                </c:pt>
                <c:pt idx="1899">
                  <c:v>41861.489583333343</c:v>
                </c:pt>
                <c:pt idx="1900">
                  <c:v>41861.5</c:v>
                </c:pt>
                <c:pt idx="1901">
                  <c:v>41861.510416666657</c:v>
                </c:pt>
                <c:pt idx="1902">
                  <c:v>41861.520833333343</c:v>
                </c:pt>
                <c:pt idx="1903">
                  <c:v>41861.53125</c:v>
                </c:pt>
                <c:pt idx="1904">
                  <c:v>41861.541666666577</c:v>
                </c:pt>
                <c:pt idx="1905">
                  <c:v>41861.552083333343</c:v>
                </c:pt>
                <c:pt idx="1906">
                  <c:v>41861.5625</c:v>
                </c:pt>
                <c:pt idx="1907">
                  <c:v>41861.572916666657</c:v>
                </c:pt>
                <c:pt idx="1908">
                  <c:v>41861.583333333343</c:v>
                </c:pt>
                <c:pt idx="1909">
                  <c:v>41861.593749999993</c:v>
                </c:pt>
                <c:pt idx="1910">
                  <c:v>41861.604166666577</c:v>
                </c:pt>
                <c:pt idx="1911">
                  <c:v>41861.614583333343</c:v>
                </c:pt>
                <c:pt idx="1912">
                  <c:v>41861.625</c:v>
                </c:pt>
                <c:pt idx="1913">
                  <c:v>41861.635416666577</c:v>
                </c:pt>
                <c:pt idx="1914">
                  <c:v>41861.645833333343</c:v>
                </c:pt>
                <c:pt idx="1915">
                  <c:v>41861.656250000051</c:v>
                </c:pt>
                <c:pt idx="1916">
                  <c:v>41861.666666666577</c:v>
                </c:pt>
                <c:pt idx="1917">
                  <c:v>41861.677083333219</c:v>
                </c:pt>
                <c:pt idx="1918">
                  <c:v>41861.6875</c:v>
                </c:pt>
                <c:pt idx="1919">
                  <c:v>41861.697916666577</c:v>
                </c:pt>
                <c:pt idx="1920">
                  <c:v>41861.708333333343</c:v>
                </c:pt>
                <c:pt idx="1921">
                  <c:v>41861.71875</c:v>
                </c:pt>
                <c:pt idx="1922">
                  <c:v>41861.729166666511</c:v>
                </c:pt>
                <c:pt idx="1923">
                  <c:v>41861.739583333219</c:v>
                </c:pt>
                <c:pt idx="1924">
                  <c:v>41861.75</c:v>
                </c:pt>
                <c:pt idx="1925">
                  <c:v>41861.760416666577</c:v>
                </c:pt>
                <c:pt idx="1926">
                  <c:v>41861.770833333343</c:v>
                </c:pt>
                <c:pt idx="1927">
                  <c:v>41861.78125</c:v>
                </c:pt>
                <c:pt idx="1928">
                  <c:v>41861.791666666511</c:v>
                </c:pt>
                <c:pt idx="1929">
                  <c:v>41861.802083333343</c:v>
                </c:pt>
                <c:pt idx="1930">
                  <c:v>41861.812500000051</c:v>
                </c:pt>
                <c:pt idx="1931">
                  <c:v>41861.822916666657</c:v>
                </c:pt>
                <c:pt idx="1932">
                  <c:v>41861.833333333343</c:v>
                </c:pt>
                <c:pt idx="1933">
                  <c:v>41861.84375</c:v>
                </c:pt>
                <c:pt idx="1934">
                  <c:v>41861.854166666657</c:v>
                </c:pt>
                <c:pt idx="1935">
                  <c:v>41861.864583333343</c:v>
                </c:pt>
                <c:pt idx="1936">
                  <c:v>41861.875</c:v>
                </c:pt>
                <c:pt idx="1937">
                  <c:v>41861.885416666657</c:v>
                </c:pt>
                <c:pt idx="1938">
                  <c:v>41861.895833333343</c:v>
                </c:pt>
                <c:pt idx="1939">
                  <c:v>41861.906250000051</c:v>
                </c:pt>
                <c:pt idx="1940">
                  <c:v>41861.916666666657</c:v>
                </c:pt>
                <c:pt idx="1941">
                  <c:v>41861.927083333219</c:v>
                </c:pt>
                <c:pt idx="1942">
                  <c:v>41861.9375</c:v>
                </c:pt>
                <c:pt idx="1943">
                  <c:v>41861.947916666657</c:v>
                </c:pt>
                <c:pt idx="1944">
                  <c:v>41861.958333333343</c:v>
                </c:pt>
                <c:pt idx="1945">
                  <c:v>41861.96875</c:v>
                </c:pt>
                <c:pt idx="1946">
                  <c:v>41861.979166666577</c:v>
                </c:pt>
                <c:pt idx="1947">
                  <c:v>41861.989583333343</c:v>
                </c:pt>
                <c:pt idx="1948">
                  <c:v>41862</c:v>
                </c:pt>
                <c:pt idx="1949">
                  <c:v>41862.010416666657</c:v>
                </c:pt>
                <c:pt idx="1950">
                  <c:v>41862.020833333343</c:v>
                </c:pt>
                <c:pt idx="1951">
                  <c:v>41862.03125</c:v>
                </c:pt>
                <c:pt idx="1952">
                  <c:v>41862.041666666577</c:v>
                </c:pt>
                <c:pt idx="1953">
                  <c:v>41862.052083333343</c:v>
                </c:pt>
                <c:pt idx="1954">
                  <c:v>41862.0625</c:v>
                </c:pt>
                <c:pt idx="1955">
                  <c:v>41862.072916666657</c:v>
                </c:pt>
                <c:pt idx="1956">
                  <c:v>41862.083333333343</c:v>
                </c:pt>
                <c:pt idx="1957">
                  <c:v>41862.093749999993</c:v>
                </c:pt>
                <c:pt idx="1958">
                  <c:v>41862.104166666577</c:v>
                </c:pt>
                <c:pt idx="1959">
                  <c:v>41862.114583333343</c:v>
                </c:pt>
                <c:pt idx="1960">
                  <c:v>41862.125</c:v>
                </c:pt>
                <c:pt idx="1961">
                  <c:v>41862.135416666577</c:v>
                </c:pt>
                <c:pt idx="1962">
                  <c:v>41862.145833333343</c:v>
                </c:pt>
                <c:pt idx="1963">
                  <c:v>41862.156250000051</c:v>
                </c:pt>
                <c:pt idx="1964">
                  <c:v>41862.166666666577</c:v>
                </c:pt>
                <c:pt idx="1965">
                  <c:v>41862.177083333219</c:v>
                </c:pt>
                <c:pt idx="1966">
                  <c:v>41862.1875</c:v>
                </c:pt>
                <c:pt idx="1967">
                  <c:v>41862.197916666577</c:v>
                </c:pt>
                <c:pt idx="1968">
                  <c:v>41862.208333333343</c:v>
                </c:pt>
                <c:pt idx="1969">
                  <c:v>41862.21875</c:v>
                </c:pt>
                <c:pt idx="1970">
                  <c:v>41862.229166666511</c:v>
                </c:pt>
                <c:pt idx="1971">
                  <c:v>41862.239583333219</c:v>
                </c:pt>
                <c:pt idx="1972">
                  <c:v>41862.25</c:v>
                </c:pt>
                <c:pt idx="1973">
                  <c:v>41862.260416666577</c:v>
                </c:pt>
                <c:pt idx="1974">
                  <c:v>41862.270833333343</c:v>
                </c:pt>
                <c:pt idx="1975">
                  <c:v>41862.28125</c:v>
                </c:pt>
                <c:pt idx="1976">
                  <c:v>41862.291666666511</c:v>
                </c:pt>
                <c:pt idx="1977">
                  <c:v>41862.302083333343</c:v>
                </c:pt>
                <c:pt idx="1978">
                  <c:v>41862.312500000051</c:v>
                </c:pt>
                <c:pt idx="1979">
                  <c:v>41862.322916666657</c:v>
                </c:pt>
                <c:pt idx="1980">
                  <c:v>41862.333333333343</c:v>
                </c:pt>
                <c:pt idx="1981">
                  <c:v>41862.34375</c:v>
                </c:pt>
                <c:pt idx="1982">
                  <c:v>41862.354166666657</c:v>
                </c:pt>
                <c:pt idx="1983">
                  <c:v>41862.364583333343</c:v>
                </c:pt>
                <c:pt idx="1984">
                  <c:v>41862.375</c:v>
                </c:pt>
                <c:pt idx="1985">
                  <c:v>41862.385416666657</c:v>
                </c:pt>
                <c:pt idx="1986">
                  <c:v>41862.395833333343</c:v>
                </c:pt>
                <c:pt idx="1987">
                  <c:v>41862.406250000051</c:v>
                </c:pt>
                <c:pt idx="1988">
                  <c:v>41862.416666666657</c:v>
                </c:pt>
                <c:pt idx="1989">
                  <c:v>41862.427083333219</c:v>
                </c:pt>
                <c:pt idx="1990">
                  <c:v>41862.4375</c:v>
                </c:pt>
                <c:pt idx="1991">
                  <c:v>41862.447916666657</c:v>
                </c:pt>
                <c:pt idx="1992">
                  <c:v>41862.458333333343</c:v>
                </c:pt>
                <c:pt idx="1993">
                  <c:v>41862.46875</c:v>
                </c:pt>
                <c:pt idx="1994">
                  <c:v>41862.479166666577</c:v>
                </c:pt>
                <c:pt idx="1995">
                  <c:v>41862.489583333343</c:v>
                </c:pt>
                <c:pt idx="1996">
                  <c:v>41862.5</c:v>
                </c:pt>
                <c:pt idx="1997">
                  <c:v>41862.510416666657</c:v>
                </c:pt>
                <c:pt idx="1998">
                  <c:v>41862.520833333343</c:v>
                </c:pt>
                <c:pt idx="1999">
                  <c:v>41862.53125</c:v>
                </c:pt>
                <c:pt idx="2000">
                  <c:v>41862.541666666577</c:v>
                </c:pt>
                <c:pt idx="2001">
                  <c:v>41862.552083333343</c:v>
                </c:pt>
                <c:pt idx="2002">
                  <c:v>41862.5625</c:v>
                </c:pt>
                <c:pt idx="2003">
                  <c:v>41862.572916666657</c:v>
                </c:pt>
                <c:pt idx="2004">
                  <c:v>41862.583333333343</c:v>
                </c:pt>
                <c:pt idx="2005">
                  <c:v>41862.593749999993</c:v>
                </c:pt>
                <c:pt idx="2006">
                  <c:v>41862.604166666577</c:v>
                </c:pt>
                <c:pt idx="2007">
                  <c:v>41862.614583333343</c:v>
                </c:pt>
                <c:pt idx="2008">
                  <c:v>41862.625</c:v>
                </c:pt>
                <c:pt idx="2009">
                  <c:v>41862.635416666577</c:v>
                </c:pt>
                <c:pt idx="2010">
                  <c:v>41862.645833333343</c:v>
                </c:pt>
                <c:pt idx="2011">
                  <c:v>41862.656250000051</c:v>
                </c:pt>
                <c:pt idx="2012">
                  <c:v>41862.666666666577</c:v>
                </c:pt>
                <c:pt idx="2013">
                  <c:v>41862.677083333219</c:v>
                </c:pt>
                <c:pt idx="2014">
                  <c:v>41862.6875</c:v>
                </c:pt>
                <c:pt idx="2015">
                  <c:v>41862.697916666577</c:v>
                </c:pt>
                <c:pt idx="2016">
                  <c:v>41862.708333333343</c:v>
                </c:pt>
                <c:pt idx="2017">
                  <c:v>41862.71875</c:v>
                </c:pt>
                <c:pt idx="2018">
                  <c:v>41862.729166666511</c:v>
                </c:pt>
                <c:pt idx="2019">
                  <c:v>41862.739583333219</c:v>
                </c:pt>
                <c:pt idx="2020">
                  <c:v>41862.75</c:v>
                </c:pt>
                <c:pt idx="2021">
                  <c:v>41862.760416666577</c:v>
                </c:pt>
                <c:pt idx="2022">
                  <c:v>41862.770833333343</c:v>
                </c:pt>
                <c:pt idx="2023">
                  <c:v>41862.78125</c:v>
                </c:pt>
                <c:pt idx="2024">
                  <c:v>41862.791666666511</c:v>
                </c:pt>
                <c:pt idx="2025">
                  <c:v>41862.802083333343</c:v>
                </c:pt>
                <c:pt idx="2026">
                  <c:v>41862.812500000051</c:v>
                </c:pt>
                <c:pt idx="2027">
                  <c:v>41862.822916666657</c:v>
                </c:pt>
                <c:pt idx="2028">
                  <c:v>41862.833333333343</c:v>
                </c:pt>
                <c:pt idx="2029">
                  <c:v>41862.84375</c:v>
                </c:pt>
                <c:pt idx="2030">
                  <c:v>41862.854166666657</c:v>
                </c:pt>
                <c:pt idx="2031">
                  <c:v>41862.864583333343</c:v>
                </c:pt>
                <c:pt idx="2032">
                  <c:v>41862.875</c:v>
                </c:pt>
                <c:pt idx="2033">
                  <c:v>41862.885416666657</c:v>
                </c:pt>
                <c:pt idx="2034">
                  <c:v>41862.895833333343</c:v>
                </c:pt>
                <c:pt idx="2035">
                  <c:v>41862.906250000051</c:v>
                </c:pt>
                <c:pt idx="2036">
                  <c:v>41862.916666666657</c:v>
                </c:pt>
                <c:pt idx="2037">
                  <c:v>41862.927083333219</c:v>
                </c:pt>
                <c:pt idx="2038">
                  <c:v>41862.9375</c:v>
                </c:pt>
                <c:pt idx="2039">
                  <c:v>41862.947916666657</c:v>
                </c:pt>
                <c:pt idx="2040">
                  <c:v>41862.958333333343</c:v>
                </c:pt>
                <c:pt idx="2041">
                  <c:v>41862.96875</c:v>
                </c:pt>
                <c:pt idx="2042">
                  <c:v>41862.979166666577</c:v>
                </c:pt>
                <c:pt idx="2043">
                  <c:v>41862.989583333343</c:v>
                </c:pt>
                <c:pt idx="2044">
                  <c:v>41863</c:v>
                </c:pt>
                <c:pt idx="2045">
                  <c:v>41863.010416666657</c:v>
                </c:pt>
                <c:pt idx="2046">
                  <c:v>41863.020833333343</c:v>
                </c:pt>
                <c:pt idx="2047">
                  <c:v>41863.03125</c:v>
                </c:pt>
                <c:pt idx="2048">
                  <c:v>41863.041666666577</c:v>
                </c:pt>
                <c:pt idx="2049">
                  <c:v>41863.052083333343</c:v>
                </c:pt>
                <c:pt idx="2050">
                  <c:v>41863.0625</c:v>
                </c:pt>
                <c:pt idx="2051">
                  <c:v>41863.072916666657</c:v>
                </c:pt>
                <c:pt idx="2052">
                  <c:v>41863.083333333343</c:v>
                </c:pt>
                <c:pt idx="2053">
                  <c:v>41863.093749999993</c:v>
                </c:pt>
                <c:pt idx="2054">
                  <c:v>41863.104166666577</c:v>
                </c:pt>
                <c:pt idx="2055">
                  <c:v>41863.114583333343</c:v>
                </c:pt>
                <c:pt idx="2056">
                  <c:v>41863.125</c:v>
                </c:pt>
                <c:pt idx="2057">
                  <c:v>41863.135416666577</c:v>
                </c:pt>
                <c:pt idx="2058">
                  <c:v>41863.145833333343</c:v>
                </c:pt>
                <c:pt idx="2059">
                  <c:v>41863.156250000051</c:v>
                </c:pt>
                <c:pt idx="2060">
                  <c:v>41863.166666666577</c:v>
                </c:pt>
                <c:pt idx="2061">
                  <c:v>41863.177083333219</c:v>
                </c:pt>
                <c:pt idx="2062">
                  <c:v>41863.1875</c:v>
                </c:pt>
                <c:pt idx="2063">
                  <c:v>41863.197916666577</c:v>
                </c:pt>
                <c:pt idx="2064">
                  <c:v>41863.208333333343</c:v>
                </c:pt>
                <c:pt idx="2065">
                  <c:v>41863.21875</c:v>
                </c:pt>
                <c:pt idx="2066">
                  <c:v>41863.229166666511</c:v>
                </c:pt>
                <c:pt idx="2067">
                  <c:v>41863.239583333219</c:v>
                </c:pt>
                <c:pt idx="2068">
                  <c:v>41863.25</c:v>
                </c:pt>
                <c:pt idx="2069">
                  <c:v>41863.260416666577</c:v>
                </c:pt>
                <c:pt idx="2070">
                  <c:v>41863.270833333343</c:v>
                </c:pt>
                <c:pt idx="2071">
                  <c:v>41863.28125</c:v>
                </c:pt>
                <c:pt idx="2072">
                  <c:v>41863.291666666511</c:v>
                </c:pt>
                <c:pt idx="2073">
                  <c:v>41863.302083333343</c:v>
                </c:pt>
                <c:pt idx="2074">
                  <c:v>41863.312500000051</c:v>
                </c:pt>
                <c:pt idx="2075">
                  <c:v>41863.322916666657</c:v>
                </c:pt>
                <c:pt idx="2076">
                  <c:v>41863.333333333343</c:v>
                </c:pt>
                <c:pt idx="2077">
                  <c:v>41863.34375</c:v>
                </c:pt>
                <c:pt idx="2078">
                  <c:v>41863.354166666657</c:v>
                </c:pt>
                <c:pt idx="2079">
                  <c:v>41863.364583333343</c:v>
                </c:pt>
                <c:pt idx="2080">
                  <c:v>41863.375</c:v>
                </c:pt>
                <c:pt idx="2081">
                  <c:v>41863.385416666657</c:v>
                </c:pt>
                <c:pt idx="2082">
                  <c:v>41863.395833333343</c:v>
                </c:pt>
                <c:pt idx="2083">
                  <c:v>41863.406250000051</c:v>
                </c:pt>
                <c:pt idx="2084">
                  <c:v>41863.416666666657</c:v>
                </c:pt>
                <c:pt idx="2085">
                  <c:v>41863.427083333219</c:v>
                </c:pt>
                <c:pt idx="2086">
                  <c:v>41863.4375</c:v>
                </c:pt>
                <c:pt idx="2087">
                  <c:v>41863.447916666657</c:v>
                </c:pt>
                <c:pt idx="2088">
                  <c:v>41863.458333333343</c:v>
                </c:pt>
                <c:pt idx="2089">
                  <c:v>41863.46875</c:v>
                </c:pt>
                <c:pt idx="2090">
                  <c:v>41863.479166666577</c:v>
                </c:pt>
                <c:pt idx="2091">
                  <c:v>41863.489583333343</c:v>
                </c:pt>
                <c:pt idx="2092">
                  <c:v>41863.5</c:v>
                </c:pt>
                <c:pt idx="2093">
                  <c:v>41863.510416666657</c:v>
                </c:pt>
              </c:numCache>
            </c:numRef>
          </c:xVal>
          <c:yVal>
            <c:numRef>
              <c:f>'[july-nov SERC with PPT tables.xlsx]eng'!$G$2:$G$2095</c:f>
              <c:numCache>
                <c:formatCode>General</c:formatCode>
                <c:ptCount val="2094"/>
                <c:pt idx="0">
                  <c:v>4.2939999999999996</c:v>
                </c:pt>
                <c:pt idx="1">
                  <c:v>4.2910000000000004</c:v>
                </c:pt>
                <c:pt idx="2">
                  <c:v>4.2910000000000004</c:v>
                </c:pt>
                <c:pt idx="3">
                  <c:v>4.2939999999999996</c:v>
                </c:pt>
                <c:pt idx="4">
                  <c:v>4.2919999999999998</c:v>
                </c:pt>
                <c:pt idx="5">
                  <c:v>4.293000000000001</c:v>
                </c:pt>
                <c:pt idx="6">
                  <c:v>4.2910000000000004</c:v>
                </c:pt>
                <c:pt idx="7">
                  <c:v>4.2890000000000024</c:v>
                </c:pt>
                <c:pt idx="8">
                  <c:v>4.2939999999999996</c:v>
                </c:pt>
                <c:pt idx="9">
                  <c:v>4.2900000000000009</c:v>
                </c:pt>
                <c:pt idx="10">
                  <c:v>4.2890000000000024</c:v>
                </c:pt>
                <c:pt idx="11">
                  <c:v>4.2870000000000008</c:v>
                </c:pt>
                <c:pt idx="12">
                  <c:v>4.2910000000000004</c:v>
                </c:pt>
                <c:pt idx="13">
                  <c:v>4.2890000000000024</c:v>
                </c:pt>
                <c:pt idx="14">
                  <c:v>4.2860000000000014</c:v>
                </c:pt>
                <c:pt idx="15">
                  <c:v>4.2890000000000024</c:v>
                </c:pt>
                <c:pt idx="16">
                  <c:v>4.2880000000000003</c:v>
                </c:pt>
                <c:pt idx="17">
                  <c:v>4.2880000000000003</c:v>
                </c:pt>
                <c:pt idx="18">
                  <c:v>4.2880000000000003</c:v>
                </c:pt>
                <c:pt idx="19">
                  <c:v>4.2890000000000024</c:v>
                </c:pt>
                <c:pt idx="20">
                  <c:v>4.2890000000000024</c:v>
                </c:pt>
                <c:pt idx="21">
                  <c:v>4.2870000000000008</c:v>
                </c:pt>
                <c:pt idx="22">
                  <c:v>4.2870000000000008</c:v>
                </c:pt>
                <c:pt idx="23">
                  <c:v>4.2870000000000008</c:v>
                </c:pt>
                <c:pt idx="24">
                  <c:v>4.2860000000000014</c:v>
                </c:pt>
                <c:pt idx="25">
                  <c:v>4.2880000000000003</c:v>
                </c:pt>
                <c:pt idx="26">
                  <c:v>4.2850000000000001</c:v>
                </c:pt>
                <c:pt idx="27">
                  <c:v>4.2880000000000003</c:v>
                </c:pt>
                <c:pt idx="28">
                  <c:v>4.2860000000000014</c:v>
                </c:pt>
                <c:pt idx="29">
                  <c:v>4.2810000000000024</c:v>
                </c:pt>
                <c:pt idx="30">
                  <c:v>4.282</c:v>
                </c:pt>
                <c:pt idx="31">
                  <c:v>4.2840000000000007</c:v>
                </c:pt>
                <c:pt idx="32">
                  <c:v>4.2830000000000004</c:v>
                </c:pt>
                <c:pt idx="33">
                  <c:v>4.28</c:v>
                </c:pt>
                <c:pt idx="34">
                  <c:v>4.2840000000000007</c:v>
                </c:pt>
                <c:pt idx="35">
                  <c:v>4.2840000000000007</c:v>
                </c:pt>
                <c:pt idx="36">
                  <c:v>4.2830000000000004</c:v>
                </c:pt>
                <c:pt idx="37">
                  <c:v>4.2830000000000004</c:v>
                </c:pt>
                <c:pt idx="38">
                  <c:v>4.2850000000000001</c:v>
                </c:pt>
                <c:pt idx="39">
                  <c:v>4.2850000000000001</c:v>
                </c:pt>
                <c:pt idx="40">
                  <c:v>4.2830000000000004</c:v>
                </c:pt>
                <c:pt idx="41">
                  <c:v>4.28</c:v>
                </c:pt>
                <c:pt idx="42">
                  <c:v>4.2840000000000007</c:v>
                </c:pt>
                <c:pt idx="43">
                  <c:v>4.2830000000000004</c:v>
                </c:pt>
                <c:pt idx="44">
                  <c:v>4.2840000000000007</c:v>
                </c:pt>
                <c:pt idx="45">
                  <c:v>4.2840000000000007</c:v>
                </c:pt>
                <c:pt idx="46">
                  <c:v>4.2840000000000007</c:v>
                </c:pt>
                <c:pt idx="47">
                  <c:v>4.2850000000000001</c:v>
                </c:pt>
                <c:pt idx="48">
                  <c:v>4.2840000000000007</c:v>
                </c:pt>
                <c:pt idx="49">
                  <c:v>4.2830000000000004</c:v>
                </c:pt>
                <c:pt idx="50">
                  <c:v>4.28</c:v>
                </c:pt>
                <c:pt idx="51">
                  <c:v>4.2830000000000004</c:v>
                </c:pt>
                <c:pt idx="52">
                  <c:v>4.2830000000000004</c:v>
                </c:pt>
                <c:pt idx="53">
                  <c:v>4.28</c:v>
                </c:pt>
                <c:pt idx="54">
                  <c:v>4.282</c:v>
                </c:pt>
                <c:pt idx="55">
                  <c:v>4.28</c:v>
                </c:pt>
                <c:pt idx="56">
                  <c:v>4.277000000000001</c:v>
                </c:pt>
                <c:pt idx="57">
                  <c:v>4.2750000000000004</c:v>
                </c:pt>
                <c:pt idx="58">
                  <c:v>4.2730000000000024</c:v>
                </c:pt>
                <c:pt idx="59">
                  <c:v>4.2690000000000001</c:v>
                </c:pt>
                <c:pt idx="60">
                  <c:v>4.2680000000000007</c:v>
                </c:pt>
                <c:pt idx="61">
                  <c:v>4.271000000000007</c:v>
                </c:pt>
                <c:pt idx="62">
                  <c:v>4.2700000000000014</c:v>
                </c:pt>
                <c:pt idx="63">
                  <c:v>4.2740000000000009</c:v>
                </c:pt>
                <c:pt idx="64">
                  <c:v>4.2730000000000024</c:v>
                </c:pt>
                <c:pt idx="65">
                  <c:v>4.2680000000000007</c:v>
                </c:pt>
                <c:pt idx="66">
                  <c:v>4.2700000000000014</c:v>
                </c:pt>
                <c:pt idx="67">
                  <c:v>4.2669999999999986</c:v>
                </c:pt>
                <c:pt idx="68">
                  <c:v>4.2639999999999976</c:v>
                </c:pt>
                <c:pt idx="69">
                  <c:v>4.2680000000000007</c:v>
                </c:pt>
                <c:pt idx="70">
                  <c:v>4.2669999999999986</c:v>
                </c:pt>
                <c:pt idx="71">
                  <c:v>4.2669999999999986</c:v>
                </c:pt>
                <c:pt idx="72">
                  <c:v>4.2639999999999976</c:v>
                </c:pt>
                <c:pt idx="73">
                  <c:v>4.261000000000001</c:v>
                </c:pt>
                <c:pt idx="74">
                  <c:v>4.2590000000000003</c:v>
                </c:pt>
                <c:pt idx="75">
                  <c:v>4.2650000000000006</c:v>
                </c:pt>
                <c:pt idx="76">
                  <c:v>4.266</c:v>
                </c:pt>
                <c:pt idx="77">
                  <c:v>4.266</c:v>
                </c:pt>
                <c:pt idx="78">
                  <c:v>4.2669999999999986</c:v>
                </c:pt>
                <c:pt idx="79">
                  <c:v>4.2700000000000014</c:v>
                </c:pt>
                <c:pt idx="80">
                  <c:v>4.2680000000000007</c:v>
                </c:pt>
                <c:pt idx="81">
                  <c:v>4.2669999999999986</c:v>
                </c:pt>
                <c:pt idx="82">
                  <c:v>4.2629999999999946</c:v>
                </c:pt>
                <c:pt idx="83">
                  <c:v>4.2629999999999946</c:v>
                </c:pt>
                <c:pt idx="84">
                  <c:v>4.2650000000000006</c:v>
                </c:pt>
                <c:pt idx="85">
                  <c:v>4.271000000000007</c:v>
                </c:pt>
                <c:pt idx="86">
                  <c:v>4.2619999999999996</c:v>
                </c:pt>
                <c:pt idx="87">
                  <c:v>4.261000000000001</c:v>
                </c:pt>
                <c:pt idx="88">
                  <c:v>4.2570000000000006</c:v>
                </c:pt>
                <c:pt idx="89">
                  <c:v>4.26</c:v>
                </c:pt>
                <c:pt idx="90">
                  <c:v>4.26</c:v>
                </c:pt>
                <c:pt idx="91">
                  <c:v>4.2629999999999946</c:v>
                </c:pt>
                <c:pt idx="92">
                  <c:v>4.2650000000000006</c:v>
                </c:pt>
                <c:pt idx="93">
                  <c:v>4.2650000000000006</c:v>
                </c:pt>
                <c:pt idx="94">
                  <c:v>4.2669999999999986</c:v>
                </c:pt>
                <c:pt idx="95">
                  <c:v>4.2680000000000007</c:v>
                </c:pt>
                <c:pt idx="96">
                  <c:v>4.2650000000000006</c:v>
                </c:pt>
                <c:pt idx="97">
                  <c:v>4.2669999999999986</c:v>
                </c:pt>
                <c:pt idx="98">
                  <c:v>4.266</c:v>
                </c:pt>
                <c:pt idx="99">
                  <c:v>4.2669999999999986</c:v>
                </c:pt>
                <c:pt idx="100">
                  <c:v>4.2669999999999986</c:v>
                </c:pt>
                <c:pt idx="101">
                  <c:v>4.2669999999999986</c:v>
                </c:pt>
                <c:pt idx="102">
                  <c:v>4.266</c:v>
                </c:pt>
                <c:pt idx="103">
                  <c:v>4.2690000000000001</c:v>
                </c:pt>
                <c:pt idx="104">
                  <c:v>4.2650000000000006</c:v>
                </c:pt>
                <c:pt idx="105">
                  <c:v>4.2680000000000007</c:v>
                </c:pt>
                <c:pt idx="106">
                  <c:v>4.2690000000000001</c:v>
                </c:pt>
                <c:pt idx="107">
                  <c:v>4.2669999999999986</c:v>
                </c:pt>
                <c:pt idx="108">
                  <c:v>4.2669999999999986</c:v>
                </c:pt>
                <c:pt idx="109">
                  <c:v>4.266</c:v>
                </c:pt>
                <c:pt idx="110">
                  <c:v>4.2650000000000006</c:v>
                </c:pt>
                <c:pt idx="111">
                  <c:v>4.2629999999999946</c:v>
                </c:pt>
                <c:pt idx="112">
                  <c:v>4.2669999999999986</c:v>
                </c:pt>
                <c:pt idx="113">
                  <c:v>4.2639999999999976</c:v>
                </c:pt>
                <c:pt idx="114">
                  <c:v>4.2639999999999976</c:v>
                </c:pt>
                <c:pt idx="115">
                  <c:v>4.2629999999999946</c:v>
                </c:pt>
                <c:pt idx="116">
                  <c:v>4.266</c:v>
                </c:pt>
                <c:pt idx="117">
                  <c:v>4.2650000000000006</c:v>
                </c:pt>
                <c:pt idx="118">
                  <c:v>4.2669999999999986</c:v>
                </c:pt>
                <c:pt idx="119">
                  <c:v>4.2650000000000006</c:v>
                </c:pt>
                <c:pt idx="120">
                  <c:v>4.2639999999999976</c:v>
                </c:pt>
                <c:pt idx="121">
                  <c:v>4.2650000000000006</c:v>
                </c:pt>
                <c:pt idx="122">
                  <c:v>4.2639999999999976</c:v>
                </c:pt>
                <c:pt idx="123">
                  <c:v>4.2650000000000006</c:v>
                </c:pt>
                <c:pt idx="124">
                  <c:v>4.2650000000000006</c:v>
                </c:pt>
                <c:pt idx="125">
                  <c:v>4.2669999999999986</c:v>
                </c:pt>
                <c:pt idx="126">
                  <c:v>4.2680000000000007</c:v>
                </c:pt>
                <c:pt idx="127">
                  <c:v>4.2690000000000001</c:v>
                </c:pt>
                <c:pt idx="128">
                  <c:v>4.2669999999999986</c:v>
                </c:pt>
                <c:pt idx="129">
                  <c:v>4.2700000000000014</c:v>
                </c:pt>
                <c:pt idx="130">
                  <c:v>4.2639999999999976</c:v>
                </c:pt>
                <c:pt idx="131">
                  <c:v>4.2680000000000007</c:v>
                </c:pt>
                <c:pt idx="132">
                  <c:v>4.2669999999999986</c:v>
                </c:pt>
                <c:pt idx="133">
                  <c:v>4.2669999999999986</c:v>
                </c:pt>
                <c:pt idx="134">
                  <c:v>4.2669999999999986</c:v>
                </c:pt>
                <c:pt idx="135">
                  <c:v>4.2650000000000006</c:v>
                </c:pt>
                <c:pt idx="136">
                  <c:v>4.266</c:v>
                </c:pt>
                <c:pt idx="137">
                  <c:v>4.2669999999999986</c:v>
                </c:pt>
                <c:pt idx="138">
                  <c:v>4.266</c:v>
                </c:pt>
                <c:pt idx="139">
                  <c:v>4.2680000000000007</c:v>
                </c:pt>
                <c:pt idx="140">
                  <c:v>4.2650000000000006</c:v>
                </c:pt>
                <c:pt idx="141">
                  <c:v>4.266</c:v>
                </c:pt>
                <c:pt idx="142">
                  <c:v>4.2680000000000007</c:v>
                </c:pt>
                <c:pt idx="143">
                  <c:v>4.2619999999999996</c:v>
                </c:pt>
                <c:pt idx="144">
                  <c:v>4.2639999999999976</c:v>
                </c:pt>
                <c:pt idx="145">
                  <c:v>4.2650000000000006</c:v>
                </c:pt>
                <c:pt idx="146">
                  <c:v>4.2669999999999986</c:v>
                </c:pt>
                <c:pt idx="147">
                  <c:v>4.2650000000000006</c:v>
                </c:pt>
                <c:pt idx="148">
                  <c:v>4.2639999999999976</c:v>
                </c:pt>
                <c:pt idx="149">
                  <c:v>4.2650000000000006</c:v>
                </c:pt>
                <c:pt idx="150">
                  <c:v>4.2650000000000006</c:v>
                </c:pt>
                <c:pt idx="151">
                  <c:v>4.261000000000001</c:v>
                </c:pt>
                <c:pt idx="152">
                  <c:v>4.2619999999999996</c:v>
                </c:pt>
                <c:pt idx="153">
                  <c:v>4.2639999999999976</c:v>
                </c:pt>
                <c:pt idx="154">
                  <c:v>4.26</c:v>
                </c:pt>
                <c:pt idx="155">
                  <c:v>4.2580000000000009</c:v>
                </c:pt>
                <c:pt idx="156">
                  <c:v>4.26</c:v>
                </c:pt>
                <c:pt idx="157">
                  <c:v>4.2590000000000003</c:v>
                </c:pt>
                <c:pt idx="158">
                  <c:v>4.2590000000000003</c:v>
                </c:pt>
                <c:pt idx="159">
                  <c:v>4.2590000000000003</c:v>
                </c:pt>
                <c:pt idx="160">
                  <c:v>4.2580000000000009</c:v>
                </c:pt>
                <c:pt idx="161">
                  <c:v>4.2520000000000007</c:v>
                </c:pt>
                <c:pt idx="162">
                  <c:v>4.2520000000000007</c:v>
                </c:pt>
                <c:pt idx="163">
                  <c:v>4.2539999999999996</c:v>
                </c:pt>
                <c:pt idx="164">
                  <c:v>4.2539999999999996</c:v>
                </c:pt>
                <c:pt idx="165">
                  <c:v>4.2530000000000001</c:v>
                </c:pt>
                <c:pt idx="166">
                  <c:v>4.2510000000000003</c:v>
                </c:pt>
                <c:pt idx="167">
                  <c:v>4.2460000000000004</c:v>
                </c:pt>
                <c:pt idx="168">
                  <c:v>4.2460000000000004</c:v>
                </c:pt>
                <c:pt idx="169">
                  <c:v>4.2410000000000014</c:v>
                </c:pt>
                <c:pt idx="170">
                  <c:v>4.2360000000000024</c:v>
                </c:pt>
                <c:pt idx="171">
                  <c:v>4.2320000000000002</c:v>
                </c:pt>
                <c:pt idx="172">
                  <c:v>4.2350000000000003</c:v>
                </c:pt>
                <c:pt idx="173">
                  <c:v>4.2390000000000034</c:v>
                </c:pt>
                <c:pt idx="174">
                  <c:v>4.2439999999999998</c:v>
                </c:pt>
                <c:pt idx="175">
                  <c:v>4.2480000000000002</c:v>
                </c:pt>
                <c:pt idx="176">
                  <c:v>4.2390000000000034</c:v>
                </c:pt>
                <c:pt idx="177">
                  <c:v>4.2410000000000014</c:v>
                </c:pt>
                <c:pt idx="178">
                  <c:v>4.2410000000000014</c:v>
                </c:pt>
                <c:pt idx="179">
                  <c:v>4.2460000000000004</c:v>
                </c:pt>
                <c:pt idx="180">
                  <c:v>4.2490000000000014</c:v>
                </c:pt>
                <c:pt idx="181">
                  <c:v>4.2469999999999999</c:v>
                </c:pt>
                <c:pt idx="182">
                  <c:v>4.2469999999999999</c:v>
                </c:pt>
                <c:pt idx="183">
                  <c:v>4.25</c:v>
                </c:pt>
                <c:pt idx="184">
                  <c:v>4.25</c:v>
                </c:pt>
                <c:pt idx="185">
                  <c:v>4.2520000000000007</c:v>
                </c:pt>
                <c:pt idx="186">
                  <c:v>4.2539999999999996</c:v>
                </c:pt>
                <c:pt idx="187">
                  <c:v>4.2430000000000003</c:v>
                </c:pt>
                <c:pt idx="188">
                  <c:v>4.245000000000001</c:v>
                </c:pt>
                <c:pt idx="189">
                  <c:v>4.2460000000000004</c:v>
                </c:pt>
                <c:pt idx="190">
                  <c:v>4.2490000000000014</c:v>
                </c:pt>
                <c:pt idx="191">
                  <c:v>4.25</c:v>
                </c:pt>
                <c:pt idx="192">
                  <c:v>4.25</c:v>
                </c:pt>
                <c:pt idx="193">
                  <c:v>4.2539999999999996</c:v>
                </c:pt>
                <c:pt idx="194">
                  <c:v>4.2530000000000001</c:v>
                </c:pt>
                <c:pt idx="195">
                  <c:v>4.2530000000000001</c:v>
                </c:pt>
                <c:pt idx="196">
                  <c:v>4.2530000000000001</c:v>
                </c:pt>
                <c:pt idx="197">
                  <c:v>4.2520000000000007</c:v>
                </c:pt>
                <c:pt idx="198">
                  <c:v>4.2520000000000007</c:v>
                </c:pt>
                <c:pt idx="199">
                  <c:v>4.2520000000000007</c:v>
                </c:pt>
                <c:pt idx="200">
                  <c:v>4.2530000000000001</c:v>
                </c:pt>
                <c:pt idx="201">
                  <c:v>4.2520000000000007</c:v>
                </c:pt>
                <c:pt idx="202">
                  <c:v>4.2510000000000003</c:v>
                </c:pt>
                <c:pt idx="203">
                  <c:v>4.25</c:v>
                </c:pt>
                <c:pt idx="204">
                  <c:v>4.2460000000000004</c:v>
                </c:pt>
                <c:pt idx="205">
                  <c:v>4.25</c:v>
                </c:pt>
                <c:pt idx="206">
                  <c:v>4.25</c:v>
                </c:pt>
                <c:pt idx="207">
                  <c:v>4.2480000000000002</c:v>
                </c:pt>
                <c:pt idx="208">
                  <c:v>4.2480000000000002</c:v>
                </c:pt>
                <c:pt idx="209">
                  <c:v>4.2510000000000003</c:v>
                </c:pt>
                <c:pt idx="210">
                  <c:v>4.2510000000000003</c:v>
                </c:pt>
                <c:pt idx="211">
                  <c:v>4.2469999999999999</c:v>
                </c:pt>
                <c:pt idx="212">
                  <c:v>4.25</c:v>
                </c:pt>
                <c:pt idx="213">
                  <c:v>4.25</c:v>
                </c:pt>
                <c:pt idx="214">
                  <c:v>4.2510000000000003</c:v>
                </c:pt>
                <c:pt idx="215">
                  <c:v>4.25</c:v>
                </c:pt>
                <c:pt idx="216">
                  <c:v>4.2530000000000001</c:v>
                </c:pt>
                <c:pt idx="217">
                  <c:v>4.25</c:v>
                </c:pt>
                <c:pt idx="218">
                  <c:v>4.25</c:v>
                </c:pt>
                <c:pt idx="219">
                  <c:v>4.2510000000000003</c:v>
                </c:pt>
                <c:pt idx="220">
                  <c:v>4.25</c:v>
                </c:pt>
                <c:pt idx="221">
                  <c:v>4.25</c:v>
                </c:pt>
                <c:pt idx="222">
                  <c:v>4.2520000000000007</c:v>
                </c:pt>
                <c:pt idx="223">
                  <c:v>4.2510000000000003</c:v>
                </c:pt>
                <c:pt idx="224">
                  <c:v>4.2510000000000003</c:v>
                </c:pt>
                <c:pt idx="225">
                  <c:v>4.25</c:v>
                </c:pt>
                <c:pt idx="226">
                  <c:v>4.2530000000000001</c:v>
                </c:pt>
                <c:pt idx="227">
                  <c:v>4.2490000000000014</c:v>
                </c:pt>
                <c:pt idx="228">
                  <c:v>4.25</c:v>
                </c:pt>
                <c:pt idx="229">
                  <c:v>4.2539999999999996</c:v>
                </c:pt>
                <c:pt idx="230">
                  <c:v>4.2520000000000007</c:v>
                </c:pt>
                <c:pt idx="231">
                  <c:v>4.2520000000000007</c:v>
                </c:pt>
                <c:pt idx="232">
                  <c:v>4.2520000000000007</c:v>
                </c:pt>
                <c:pt idx="233">
                  <c:v>4.2510000000000003</c:v>
                </c:pt>
                <c:pt idx="234">
                  <c:v>4.2539999999999996</c:v>
                </c:pt>
                <c:pt idx="235">
                  <c:v>4.2530000000000001</c:v>
                </c:pt>
                <c:pt idx="236">
                  <c:v>4.2530000000000001</c:v>
                </c:pt>
                <c:pt idx="237">
                  <c:v>4.2530000000000001</c:v>
                </c:pt>
                <c:pt idx="238">
                  <c:v>4.2530000000000001</c:v>
                </c:pt>
                <c:pt idx="239">
                  <c:v>4.2530000000000001</c:v>
                </c:pt>
                <c:pt idx="240">
                  <c:v>4.2510000000000003</c:v>
                </c:pt>
                <c:pt idx="241">
                  <c:v>4.2550000000000008</c:v>
                </c:pt>
                <c:pt idx="242">
                  <c:v>4.2520000000000007</c:v>
                </c:pt>
                <c:pt idx="243">
                  <c:v>4.2530000000000001</c:v>
                </c:pt>
                <c:pt idx="244">
                  <c:v>4.2480000000000002</c:v>
                </c:pt>
                <c:pt idx="245">
                  <c:v>4.2539999999999996</c:v>
                </c:pt>
                <c:pt idx="246">
                  <c:v>4.2580000000000009</c:v>
                </c:pt>
                <c:pt idx="247">
                  <c:v>4.2490000000000014</c:v>
                </c:pt>
                <c:pt idx="248">
                  <c:v>4.2380000000000004</c:v>
                </c:pt>
                <c:pt idx="249">
                  <c:v>4.2350000000000003</c:v>
                </c:pt>
                <c:pt idx="250">
                  <c:v>4.2360000000000024</c:v>
                </c:pt>
                <c:pt idx="251">
                  <c:v>4.2300000000000004</c:v>
                </c:pt>
                <c:pt idx="252">
                  <c:v>4.2320000000000002</c:v>
                </c:pt>
                <c:pt idx="253">
                  <c:v>4.2410000000000014</c:v>
                </c:pt>
                <c:pt idx="254">
                  <c:v>4.2390000000000034</c:v>
                </c:pt>
                <c:pt idx="255">
                  <c:v>4.2260000000000009</c:v>
                </c:pt>
                <c:pt idx="256">
                  <c:v>4.2239999999999984</c:v>
                </c:pt>
                <c:pt idx="257">
                  <c:v>4.234</c:v>
                </c:pt>
                <c:pt idx="258">
                  <c:v>4.2390000000000034</c:v>
                </c:pt>
                <c:pt idx="259">
                  <c:v>4.2360000000000024</c:v>
                </c:pt>
                <c:pt idx="260">
                  <c:v>4.2269999999999994</c:v>
                </c:pt>
                <c:pt idx="261">
                  <c:v>4.2170000000000014</c:v>
                </c:pt>
                <c:pt idx="262">
                  <c:v>4.2250000000000014</c:v>
                </c:pt>
                <c:pt idx="263">
                  <c:v>4.2210000000000001</c:v>
                </c:pt>
                <c:pt idx="264">
                  <c:v>4.2250000000000014</c:v>
                </c:pt>
                <c:pt idx="265">
                  <c:v>4.2230000000000008</c:v>
                </c:pt>
                <c:pt idx="266">
                  <c:v>4.2220000000000004</c:v>
                </c:pt>
                <c:pt idx="267">
                  <c:v>4.2200000000000006</c:v>
                </c:pt>
                <c:pt idx="268">
                  <c:v>4.2100000000000009</c:v>
                </c:pt>
                <c:pt idx="269">
                  <c:v>4.2200000000000006</c:v>
                </c:pt>
                <c:pt idx="270">
                  <c:v>4.2239999999999984</c:v>
                </c:pt>
                <c:pt idx="271">
                  <c:v>4.2260000000000009</c:v>
                </c:pt>
                <c:pt idx="272">
                  <c:v>4.2160000000000011</c:v>
                </c:pt>
                <c:pt idx="273">
                  <c:v>4.2120000000000006</c:v>
                </c:pt>
                <c:pt idx="274">
                  <c:v>4.2160000000000011</c:v>
                </c:pt>
                <c:pt idx="275">
                  <c:v>4.2050000000000001</c:v>
                </c:pt>
                <c:pt idx="276">
                  <c:v>4.218</c:v>
                </c:pt>
                <c:pt idx="277">
                  <c:v>4.2280000000000006</c:v>
                </c:pt>
                <c:pt idx="278">
                  <c:v>4.2269999999999994</c:v>
                </c:pt>
                <c:pt idx="279">
                  <c:v>4.213000000000001</c:v>
                </c:pt>
                <c:pt idx="280">
                  <c:v>4.2080000000000002</c:v>
                </c:pt>
                <c:pt idx="281">
                  <c:v>4.2060000000000004</c:v>
                </c:pt>
                <c:pt idx="282">
                  <c:v>4.2030000000000003</c:v>
                </c:pt>
                <c:pt idx="283">
                  <c:v>4.2050000000000001</c:v>
                </c:pt>
                <c:pt idx="284">
                  <c:v>4.2080000000000002</c:v>
                </c:pt>
                <c:pt idx="285">
                  <c:v>4.2120000000000006</c:v>
                </c:pt>
                <c:pt idx="286">
                  <c:v>4.2160000000000011</c:v>
                </c:pt>
                <c:pt idx="287">
                  <c:v>4.2149999999999954</c:v>
                </c:pt>
                <c:pt idx="288">
                  <c:v>4.2190000000000003</c:v>
                </c:pt>
                <c:pt idx="289">
                  <c:v>4.2220000000000004</c:v>
                </c:pt>
                <c:pt idx="290">
                  <c:v>4.2239999999999984</c:v>
                </c:pt>
                <c:pt idx="291">
                  <c:v>4.2220000000000004</c:v>
                </c:pt>
                <c:pt idx="292">
                  <c:v>4.2230000000000008</c:v>
                </c:pt>
                <c:pt idx="293">
                  <c:v>4.2239999999999984</c:v>
                </c:pt>
                <c:pt idx="294">
                  <c:v>4.2269999999999994</c:v>
                </c:pt>
                <c:pt idx="295">
                  <c:v>4.229000000000001</c:v>
                </c:pt>
                <c:pt idx="296">
                  <c:v>4.2280000000000006</c:v>
                </c:pt>
                <c:pt idx="297">
                  <c:v>4.2260000000000009</c:v>
                </c:pt>
                <c:pt idx="298">
                  <c:v>4.229000000000001</c:v>
                </c:pt>
                <c:pt idx="299">
                  <c:v>4.2260000000000009</c:v>
                </c:pt>
                <c:pt idx="300">
                  <c:v>4.2269999999999994</c:v>
                </c:pt>
                <c:pt idx="301">
                  <c:v>4.229000000000001</c:v>
                </c:pt>
                <c:pt idx="302">
                  <c:v>4.2260000000000009</c:v>
                </c:pt>
                <c:pt idx="303">
                  <c:v>4.2260000000000009</c:v>
                </c:pt>
                <c:pt idx="304">
                  <c:v>4.2280000000000006</c:v>
                </c:pt>
                <c:pt idx="305">
                  <c:v>4.2239999999999984</c:v>
                </c:pt>
                <c:pt idx="306">
                  <c:v>4.2280000000000006</c:v>
                </c:pt>
                <c:pt idx="307">
                  <c:v>4.229000000000001</c:v>
                </c:pt>
                <c:pt idx="308">
                  <c:v>4.229000000000001</c:v>
                </c:pt>
                <c:pt idx="309">
                  <c:v>4.2260000000000009</c:v>
                </c:pt>
                <c:pt idx="310">
                  <c:v>4.2269999999999994</c:v>
                </c:pt>
                <c:pt idx="311">
                  <c:v>4.229000000000001</c:v>
                </c:pt>
                <c:pt idx="312">
                  <c:v>4.2269999999999994</c:v>
                </c:pt>
                <c:pt idx="313">
                  <c:v>4.2280000000000006</c:v>
                </c:pt>
                <c:pt idx="314">
                  <c:v>4.2280000000000006</c:v>
                </c:pt>
                <c:pt idx="315">
                  <c:v>4.2300000000000004</c:v>
                </c:pt>
                <c:pt idx="316">
                  <c:v>4.2280000000000006</c:v>
                </c:pt>
                <c:pt idx="317">
                  <c:v>4.2280000000000006</c:v>
                </c:pt>
                <c:pt idx="318">
                  <c:v>4.2269999999999994</c:v>
                </c:pt>
                <c:pt idx="319">
                  <c:v>4.2300000000000004</c:v>
                </c:pt>
                <c:pt idx="320">
                  <c:v>4.2310000000000034</c:v>
                </c:pt>
                <c:pt idx="321">
                  <c:v>4.229000000000001</c:v>
                </c:pt>
                <c:pt idx="322">
                  <c:v>4.229000000000001</c:v>
                </c:pt>
                <c:pt idx="323">
                  <c:v>4.229000000000001</c:v>
                </c:pt>
                <c:pt idx="324">
                  <c:v>4.2310000000000034</c:v>
                </c:pt>
                <c:pt idx="325">
                  <c:v>4.229000000000001</c:v>
                </c:pt>
                <c:pt idx="326">
                  <c:v>4.229000000000001</c:v>
                </c:pt>
                <c:pt idx="327">
                  <c:v>4.2280000000000006</c:v>
                </c:pt>
                <c:pt idx="328">
                  <c:v>4.2280000000000006</c:v>
                </c:pt>
                <c:pt idx="329">
                  <c:v>4.2300000000000004</c:v>
                </c:pt>
                <c:pt idx="330">
                  <c:v>4.2310000000000034</c:v>
                </c:pt>
                <c:pt idx="331">
                  <c:v>4.229000000000001</c:v>
                </c:pt>
                <c:pt idx="332">
                  <c:v>4.229000000000001</c:v>
                </c:pt>
                <c:pt idx="333">
                  <c:v>4.2310000000000034</c:v>
                </c:pt>
                <c:pt idx="334">
                  <c:v>4.2300000000000004</c:v>
                </c:pt>
                <c:pt idx="335">
                  <c:v>4.229000000000001</c:v>
                </c:pt>
                <c:pt idx="336">
                  <c:v>4.2300000000000004</c:v>
                </c:pt>
                <c:pt idx="337">
                  <c:v>4.229000000000001</c:v>
                </c:pt>
                <c:pt idx="338">
                  <c:v>4.2300000000000004</c:v>
                </c:pt>
                <c:pt idx="339">
                  <c:v>4.229000000000001</c:v>
                </c:pt>
                <c:pt idx="340">
                  <c:v>4.2280000000000006</c:v>
                </c:pt>
                <c:pt idx="341">
                  <c:v>4.2280000000000006</c:v>
                </c:pt>
                <c:pt idx="342">
                  <c:v>4.2300000000000004</c:v>
                </c:pt>
                <c:pt idx="343">
                  <c:v>4.229000000000001</c:v>
                </c:pt>
                <c:pt idx="344">
                  <c:v>4.218</c:v>
                </c:pt>
                <c:pt idx="345">
                  <c:v>4.2080000000000002</c:v>
                </c:pt>
                <c:pt idx="346">
                  <c:v>4.2160000000000011</c:v>
                </c:pt>
                <c:pt idx="347">
                  <c:v>4.213000000000001</c:v>
                </c:pt>
                <c:pt idx="348">
                  <c:v>4.218</c:v>
                </c:pt>
                <c:pt idx="349">
                  <c:v>4.2090000000000014</c:v>
                </c:pt>
                <c:pt idx="350">
                  <c:v>4.2080000000000002</c:v>
                </c:pt>
                <c:pt idx="351">
                  <c:v>4.2060000000000004</c:v>
                </c:pt>
                <c:pt idx="352">
                  <c:v>4.2030000000000003</c:v>
                </c:pt>
                <c:pt idx="353">
                  <c:v>4.2060000000000004</c:v>
                </c:pt>
                <c:pt idx="354">
                  <c:v>4.2080000000000002</c:v>
                </c:pt>
                <c:pt idx="355">
                  <c:v>4.2060000000000004</c:v>
                </c:pt>
                <c:pt idx="356">
                  <c:v>4.2060000000000004</c:v>
                </c:pt>
                <c:pt idx="357">
                  <c:v>4.2060000000000004</c:v>
                </c:pt>
                <c:pt idx="358">
                  <c:v>4.2070000000000007</c:v>
                </c:pt>
                <c:pt idx="359">
                  <c:v>4.2030000000000003</c:v>
                </c:pt>
                <c:pt idx="360">
                  <c:v>4.2060000000000004</c:v>
                </c:pt>
                <c:pt idx="361">
                  <c:v>4.2050000000000001</c:v>
                </c:pt>
                <c:pt idx="362">
                  <c:v>4.2070000000000007</c:v>
                </c:pt>
                <c:pt idx="363">
                  <c:v>4.2060000000000004</c:v>
                </c:pt>
                <c:pt idx="364">
                  <c:v>4.2080000000000002</c:v>
                </c:pt>
                <c:pt idx="365">
                  <c:v>4.2080000000000002</c:v>
                </c:pt>
                <c:pt idx="366">
                  <c:v>4.2100000000000009</c:v>
                </c:pt>
                <c:pt idx="367">
                  <c:v>4.2120000000000006</c:v>
                </c:pt>
                <c:pt idx="368">
                  <c:v>4.2140000000000004</c:v>
                </c:pt>
                <c:pt idx="369">
                  <c:v>4.2060000000000004</c:v>
                </c:pt>
                <c:pt idx="370">
                  <c:v>4.202</c:v>
                </c:pt>
                <c:pt idx="371">
                  <c:v>4.1989999999999936</c:v>
                </c:pt>
                <c:pt idx="372">
                  <c:v>4.2000000000000011</c:v>
                </c:pt>
                <c:pt idx="373">
                  <c:v>4.1989999999999936</c:v>
                </c:pt>
                <c:pt idx="374">
                  <c:v>4.202</c:v>
                </c:pt>
                <c:pt idx="375">
                  <c:v>4.2080000000000002</c:v>
                </c:pt>
                <c:pt idx="376">
                  <c:v>4.2050000000000001</c:v>
                </c:pt>
                <c:pt idx="377">
                  <c:v>4.2050000000000001</c:v>
                </c:pt>
                <c:pt idx="378">
                  <c:v>4.2030000000000003</c:v>
                </c:pt>
                <c:pt idx="379">
                  <c:v>4.2050000000000001</c:v>
                </c:pt>
                <c:pt idx="380">
                  <c:v>4.2070000000000007</c:v>
                </c:pt>
                <c:pt idx="381">
                  <c:v>4.2060000000000004</c:v>
                </c:pt>
                <c:pt idx="382">
                  <c:v>4.2100000000000009</c:v>
                </c:pt>
                <c:pt idx="383">
                  <c:v>4.2090000000000014</c:v>
                </c:pt>
                <c:pt idx="384">
                  <c:v>4.2110000000000003</c:v>
                </c:pt>
                <c:pt idx="385">
                  <c:v>4.2120000000000006</c:v>
                </c:pt>
                <c:pt idx="386">
                  <c:v>4.2110000000000003</c:v>
                </c:pt>
                <c:pt idx="387">
                  <c:v>4.2090000000000014</c:v>
                </c:pt>
                <c:pt idx="388">
                  <c:v>4.213000000000001</c:v>
                </c:pt>
                <c:pt idx="389">
                  <c:v>4.2140000000000004</c:v>
                </c:pt>
                <c:pt idx="390">
                  <c:v>4.213000000000001</c:v>
                </c:pt>
                <c:pt idx="391">
                  <c:v>4.2120000000000006</c:v>
                </c:pt>
                <c:pt idx="392">
                  <c:v>4.2149999999999954</c:v>
                </c:pt>
                <c:pt idx="393">
                  <c:v>4.2120000000000006</c:v>
                </c:pt>
                <c:pt idx="394">
                  <c:v>4.213000000000001</c:v>
                </c:pt>
                <c:pt idx="395">
                  <c:v>4.213000000000001</c:v>
                </c:pt>
                <c:pt idx="396">
                  <c:v>4.2140000000000004</c:v>
                </c:pt>
                <c:pt idx="397">
                  <c:v>4.2140000000000004</c:v>
                </c:pt>
                <c:pt idx="398">
                  <c:v>4.2120000000000006</c:v>
                </c:pt>
                <c:pt idx="399">
                  <c:v>4.2120000000000006</c:v>
                </c:pt>
                <c:pt idx="400">
                  <c:v>4.213000000000001</c:v>
                </c:pt>
                <c:pt idx="401">
                  <c:v>4.2120000000000006</c:v>
                </c:pt>
                <c:pt idx="402">
                  <c:v>4.2110000000000003</c:v>
                </c:pt>
                <c:pt idx="403">
                  <c:v>4.2110000000000003</c:v>
                </c:pt>
                <c:pt idx="404">
                  <c:v>4.2140000000000004</c:v>
                </c:pt>
                <c:pt idx="405">
                  <c:v>4.213000000000001</c:v>
                </c:pt>
                <c:pt idx="406">
                  <c:v>4.2149999999999954</c:v>
                </c:pt>
                <c:pt idx="407">
                  <c:v>4.2120000000000006</c:v>
                </c:pt>
                <c:pt idx="408">
                  <c:v>4.2149999999999954</c:v>
                </c:pt>
                <c:pt idx="409">
                  <c:v>4.2160000000000011</c:v>
                </c:pt>
                <c:pt idx="410">
                  <c:v>4.2160000000000011</c:v>
                </c:pt>
                <c:pt idx="411">
                  <c:v>4.2149999999999954</c:v>
                </c:pt>
                <c:pt idx="412">
                  <c:v>4.213000000000001</c:v>
                </c:pt>
                <c:pt idx="413">
                  <c:v>4.2100000000000009</c:v>
                </c:pt>
                <c:pt idx="414">
                  <c:v>4.2140000000000004</c:v>
                </c:pt>
                <c:pt idx="415">
                  <c:v>4.2140000000000004</c:v>
                </c:pt>
                <c:pt idx="416">
                  <c:v>4.2160000000000011</c:v>
                </c:pt>
                <c:pt idx="417">
                  <c:v>4.213000000000001</c:v>
                </c:pt>
                <c:pt idx="418">
                  <c:v>4.2140000000000004</c:v>
                </c:pt>
                <c:pt idx="419">
                  <c:v>4.2120000000000006</c:v>
                </c:pt>
                <c:pt idx="420">
                  <c:v>4.2149999999999954</c:v>
                </c:pt>
                <c:pt idx="421">
                  <c:v>4.2140000000000004</c:v>
                </c:pt>
                <c:pt idx="422">
                  <c:v>4.2120000000000006</c:v>
                </c:pt>
                <c:pt idx="423">
                  <c:v>4.2120000000000006</c:v>
                </c:pt>
                <c:pt idx="424">
                  <c:v>4.2140000000000004</c:v>
                </c:pt>
                <c:pt idx="425">
                  <c:v>4.2140000000000004</c:v>
                </c:pt>
                <c:pt idx="426">
                  <c:v>4.213000000000001</c:v>
                </c:pt>
                <c:pt idx="427">
                  <c:v>4.213000000000001</c:v>
                </c:pt>
                <c:pt idx="428">
                  <c:v>4.2120000000000006</c:v>
                </c:pt>
                <c:pt idx="429">
                  <c:v>4.2140000000000004</c:v>
                </c:pt>
                <c:pt idx="430">
                  <c:v>4.2100000000000009</c:v>
                </c:pt>
                <c:pt idx="431">
                  <c:v>4.2120000000000006</c:v>
                </c:pt>
                <c:pt idx="432">
                  <c:v>4.2090000000000014</c:v>
                </c:pt>
                <c:pt idx="433">
                  <c:v>4.213000000000001</c:v>
                </c:pt>
                <c:pt idx="434">
                  <c:v>4.213000000000001</c:v>
                </c:pt>
                <c:pt idx="435">
                  <c:v>4.2140000000000004</c:v>
                </c:pt>
                <c:pt idx="436">
                  <c:v>4.2120000000000006</c:v>
                </c:pt>
                <c:pt idx="437">
                  <c:v>4.2120000000000006</c:v>
                </c:pt>
                <c:pt idx="438">
                  <c:v>4.2140000000000004</c:v>
                </c:pt>
                <c:pt idx="439">
                  <c:v>4.2110000000000003</c:v>
                </c:pt>
                <c:pt idx="440">
                  <c:v>4.2110000000000003</c:v>
                </c:pt>
                <c:pt idx="441">
                  <c:v>4.213000000000001</c:v>
                </c:pt>
                <c:pt idx="442">
                  <c:v>4.2220000000000004</c:v>
                </c:pt>
                <c:pt idx="443">
                  <c:v>4.2200000000000006</c:v>
                </c:pt>
                <c:pt idx="444">
                  <c:v>4.2160000000000011</c:v>
                </c:pt>
                <c:pt idx="445">
                  <c:v>4.2170000000000014</c:v>
                </c:pt>
                <c:pt idx="446">
                  <c:v>4.2160000000000011</c:v>
                </c:pt>
                <c:pt idx="447">
                  <c:v>4.218</c:v>
                </c:pt>
                <c:pt idx="448">
                  <c:v>4.2140000000000004</c:v>
                </c:pt>
                <c:pt idx="449">
                  <c:v>4.2140000000000004</c:v>
                </c:pt>
                <c:pt idx="450">
                  <c:v>4.213000000000001</c:v>
                </c:pt>
                <c:pt idx="451">
                  <c:v>4.2140000000000004</c:v>
                </c:pt>
                <c:pt idx="452">
                  <c:v>4.2140000000000004</c:v>
                </c:pt>
                <c:pt idx="453">
                  <c:v>4.2110000000000003</c:v>
                </c:pt>
                <c:pt idx="454">
                  <c:v>4.2110000000000003</c:v>
                </c:pt>
                <c:pt idx="455">
                  <c:v>4.2100000000000009</c:v>
                </c:pt>
                <c:pt idx="456">
                  <c:v>4.2100000000000009</c:v>
                </c:pt>
                <c:pt idx="457">
                  <c:v>4.2090000000000014</c:v>
                </c:pt>
                <c:pt idx="458">
                  <c:v>4.2110000000000003</c:v>
                </c:pt>
                <c:pt idx="459">
                  <c:v>4.213000000000001</c:v>
                </c:pt>
                <c:pt idx="460">
                  <c:v>4.213000000000001</c:v>
                </c:pt>
                <c:pt idx="461">
                  <c:v>4.2120000000000006</c:v>
                </c:pt>
                <c:pt idx="462">
                  <c:v>4.2100000000000009</c:v>
                </c:pt>
                <c:pt idx="463">
                  <c:v>4.2100000000000009</c:v>
                </c:pt>
                <c:pt idx="464">
                  <c:v>4.2090000000000014</c:v>
                </c:pt>
                <c:pt idx="465">
                  <c:v>4.2110000000000003</c:v>
                </c:pt>
                <c:pt idx="466">
                  <c:v>4.2110000000000003</c:v>
                </c:pt>
                <c:pt idx="467">
                  <c:v>4.2090000000000014</c:v>
                </c:pt>
                <c:pt idx="468">
                  <c:v>4.2100000000000009</c:v>
                </c:pt>
                <c:pt idx="469">
                  <c:v>4.2090000000000014</c:v>
                </c:pt>
                <c:pt idx="470">
                  <c:v>4.2100000000000009</c:v>
                </c:pt>
                <c:pt idx="471">
                  <c:v>4.213000000000001</c:v>
                </c:pt>
                <c:pt idx="472">
                  <c:v>4.2100000000000009</c:v>
                </c:pt>
                <c:pt idx="473">
                  <c:v>4.2110000000000003</c:v>
                </c:pt>
                <c:pt idx="474">
                  <c:v>4.2120000000000006</c:v>
                </c:pt>
                <c:pt idx="475">
                  <c:v>4.2120000000000006</c:v>
                </c:pt>
                <c:pt idx="476">
                  <c:v>4.2140000000000004</c:v>
                </c:pt>
                <c:pt idx="477">
                  <c:v>4.213000000000001</c:v>
                </c:pt>
                <c:pt idx="478">
                  <c:v>4.2120000000000006</c:v>
                </c:pt>
                <c:pt idx="479">
                  <c:v>4.213000000000001</c:v>
                </c:pt>
                <c:pt idx="480">
                  <c:v>4.2120000000000006</c:v>
                </c:pt>
                <c:pt idx="481">
                  <c:v>4.2149999999999954</c:v>
                </c:pt>
                <c:pt idx="482">
                  <c:v>4.2140000000000004</c:v>
                </c:pt>
                <c:pt idx="483">
                  <c:v>4.2149999999999954</c:v>
                </c:pt>
                <c:pt idx="484">
                  <c:v>4.213000000000001</c:v>
                </c:pt>
                <c:pt idx="485">
                  <c:v>4.2140000000000004</c:v>
                </c:pt>
                <c:pt idx="486">
                  <c:v>4.2140000000000004</c:v>
                </c:pt>
                <c:pt idx="487">
                  <c:v>4.213000000000001</c:v>
                </c:pt>
                <c:pt idx="488">
                  <c:v>4.2140000000000004</c:v>
                </c:pt>
                <c:pt idx="489">
                  <c:v>4.2120000000000006</c:v>
                </c:pt>
                <c:pt idx="490">
                  <c:v>4.2120000000000006</c:v>
                </c:pt>
                <c:pt idx="491">
                  <c:v>4.2120000000000006</c:v>
                </c:pt>
                <c:pt idx="492">
                  <c:v>4.2149999999999954</c:v>
                </c:pt>
                <c:pt idx="493">
                  <c:v>4.2100000000000009</c:v>
                </c:pt>
                <c:pt idx="494">
                  <c:v>4.2100000000000009</c:v>
                </c:pt>
                <c:pt idx="495">
                  <c:v>4.2110000000000003</c:v>
                </c:pt>
                <c:pt idx="496">
                  <c:v>4.2090000000000014</c:v>
                </c:pt>
                <c:pt idx="497">
                  <c:v>4.2100000000000009</c:v>
                </c:pt>
                <c:pt idx="498">
                  <c:v>4.2100000000000009</c:v>
                </c:pt>
                <c:pt idx="499">
                  <c:v>4.2110000000000003</c:v>
                </c:pt>
                <c:pt idx="500">
                  <c:v>4.213000000000001</c:v>
                </c:pt>
                <c:pt idx="501">
                  <c:v>4.2110000000000003</c:v>
                </c:pt>
                <c:pt idx="502">
                  <c:v>4.2110000000000003</c:v>
                </c:pt>
                <c:pt idx="503">
                  <c:v>4.2110000000000003</c:v>
                </c:pt>
                <c:pt idx="504">
                  <c:v>4.2100000000000009</c:v>
                </c:pt>
                <c:pt idx="505">
                  <c:v>4.2110000000000003</c:v>
                </c:pt>
                <c:pt idx="506">
                  <c:v>4.2060000000000004</c:v>
                </c:pt>
                <c:pt idx="507">
                  <c:v>4.2080000000000002</c:v>
                </c:pt>
                <c:pt idx="508">
                  <c:v>4.2090000000000014</c:v>
                </c:pt>
                <c:pt idx="509">
                  <c:v>4.2110000000000003</c:v>
                </c:pt>
                <c:pt idx="510">
                  <c:v>4.2100000000000009</c:v>
                </c:pt>
                <c:pt idx="511">
                  <c:v>4.2120000000000006</c:v>
                </c:pt>
                <c:pt idx="512">
                  <c:v>4.2110000000000003</c:v>
                </c:pt>
                <c:pt idx="513">
                  <c:v>4.2090000000000014</c:v>
                </c:pt>
                <c:pt idx="514">
                  <c:v>4.2110000000000003</c:v>
                </c:pt>
                <c:pt idx="515">
                  <c:v>4.2140000000000004</c:v>
                </c:pt>
                <c:pt idx="516">
                  <c:v>4.2110000000000003</c:v>
                </c:pt>
                <c:pt idx="517">
                  <c:v>4.213000000000001</c:v>
                </c:pt>
                <c:pt idx="518">
                  <c:v>4.2140000000000004</c:v>
                </c:pt>
                <c:pt idx="519">
                  <c:v>4.213000000000001</c:v>
                </c:pt>
                <c:pt idx="520">
                  <c:v>4.213000000000001</c:v>
                </c:pt>
                <c:pt idx="521">
                  <c:v>4.2110000000000003</c:v>
                </c:pt>
                <c:pt idx="522">
                  <c:v>4.213000000000001</c:v>
                </c:pt>
                <c:pt idx="523">
                  <c:v>4.2110000000000003</c:v>
                </c:pt>
                <c:pt idx="524">
                  <c:v>4.2100000000000009</c:v>
                </c:pt>
                <c:pt idx="525">
                  <c:v>4.213000000000001</c:v>
                </c:pt>
                <c:pt idx="526">
                  <c:v>4.213000000000001</c:v>
                </c:pt>
                <c:pt idx="527">
                  <c:v>4.2120000000000006</c:v>
                </c:pt>
                <c:pt idx="528">
                  <c:v>4.2110000000000003</c:v>
                </c:pt>
                <c:pt idx="529">
                  <c:v>4.2120000000000006</c:v>
                </c:pt>
                <c:pt idx="530">
                  <c:v>4.213000000000001</c:v>
                </c:pt>
                <c:pt idx="531">
                  <c:v>4.2110000000000003</c:v>
                </c:pt>
                <c:pt idx="532">
                  <c:v>4.2090000000000014</c:v>
                </c:pt>
                <c:pt idx="533">
                  <c:v>4.2100000000000009</c:v>
                </c:pt>
                <c:pt idx="534">
                  <c:v>4.213000000000001</c:v>
                </c:pt>
                <c:pt idx="535">
                  <c:v>4.2120000000000006</c:v>
                </c:pt>
                <c:pt idx="536">
                  <c:v>4.2110000000000003</c:v>
                </c:pt>
                <c:pt idx="537">
                  <c:v>4.2090000000000014</c:v>
                </c:pt>
                <c:pt idx="538">
                  <c:v>4.2120000000000006</c:v>
                </c:pt>
                <c:pt idx="539">
                  <c:v>4.2110000000000003</c:v>
                </c:pt>
                <c:pt idx="540">
                  <c:v>4.2090000000000014</c:v>
                </c:pt>
                <c:pt idx="541">
                  <c:v>4.2090000000000014</c:v>
                </c:pt>
                <c:pt idx="542">
                  <c:v>4.2100000000000009</c:v>
                </c:pt>
                <c:pt idx="543">
                  <c:v>4.2070000000000007</c:v>
                </c:pt>
                <c:pt idx="544">
                  <c:v>4.2090000000000014</c:v>
                </c:pt>
                <c:pt idx="545">
                  <c:v>4.2080000000000002</c:v>
                </c:pt>
                <c:pt idx="546">
                  <c:v>4.2060000000000004</c:v>
                </c:pt>
                <c:pt idx="547">
                  <c:v>4.2060000000000004</c:v>
                </c:pt>
                <c:pt idx="548">
                  <c:v>4.2060000000000004</c:v>
                </c:pt>
                <c:pt idx="549">
                  <c:v>4.2040000000000006</c:v>
                </c:pt>
                <c:pt idx="550">
                  <c:v>4.2070000000000007</c:v>
                </c:pt>
                <c:pt idx="551">
                  <c:v>4.2080000000000002</c:v>
                </c:pt>
                <c:pt idx="552">
                  <c:v>4.2060000000000004</c:v>
                </c:pt>
                <c:pt idx="553">
                  <c:v>4.2060000000000004</c:v>
                </c:pt>
                <c:pt idx="554">
                  <c:v>4.2040000000000006</c:v>
                </c:pt>
                <c:pt idx="555">
                  <c:v>4.2030000000000003</c:v>
                </c:pt>
                <c:pt idx="556">
                  <c:v>4.2060000000000004</c:v>
                </c:pt>
                <c:pt idx="557">
                  <c:v>4.2080000000000002</c:v>
                </c:pt>
                <c:pt idx="558">
                  <c:v>4.2060000000000004</c:v>
                </c:pt>
                <c:pt idx="559">
                  <c:v>4.2100000000000009</c:v>
                </c:pt>
                <c:pt idx="560">
                  <c:v>4.2080000000000002</c:v>
                </c:pt>
                <c:pt idx="561">
                  <c:v>4.2090000000000014</c:v>
                </c:pt>
                <c:pt idx="562">
                  <c:v>4.2070000000000007</c:v>
                </c:pt>
                <c:pt idx="563">
                  <c:v>4.2100000000000009</c:v>
                </c:pt>
                <c:pt idx="564">
                  <c:v>4.2110000000000003</c:v>
                </c:pt>
                <c:pt idx="565">
                  <c:v>4.2120000000000006</c:v>
                </c:pt>
                <c:pt idx="566">
                  <c:v>4.2100000000000009</c:v>
                </c:pt>
                <c:pt idx="567">
                  <c:v>4.2080000000000002</c:v>
                </c:pt>
                <c:pt idx="568">
                  <c:v>4.2080000000000002</c:v>
                </c:pt>
                <c:pt idx="569">
                  <c:v>4.2090000000000014</c:v>
                </c:pt>
                <c:pt idx="570">
                  <c:v>4.2090000000000014</c:v>
                </c:pt>
                <c:pt idx="571">
                  <c:v>4.2110000000000003</c:v>
                </c:pt>
                <c:pt idx="572">
                  <c:v>4.213000000000001</c:v>
                </c:pt>
                <c:pt idx="573">
                  <c:v>4.2110000000000003</c:v>
                </c:pt>
                <c:pt idx="574">
                  <c:v>4.2090000000000014</c:v>
                </c:pt>
                <c:pt idx="575">
                  <c:v>4.2100000000000009</c:v>
                </c:pt>
                <c:pt idx="576">
                  <c:v>4.213000000000001</c:v>
                </c:pt>
                <c:pt idx="577">
                  <c:v>4.2100000000000009</c:v>
                </c:pt>
                <c:pt idx="578">
                  <c:v>4.213000000000001</c:v>
                </c:pt>
                <c:pt idx="579">
                  <c:v>4.2120000000000006</c:v>
                </c:pt>
                <c:pt idx="580">
                  <c:v>4.2140000000000004</c:v>
                </c:pt>
                <c:pt idx="581">
                  <c:v>4.2140000000000004</c:v>
                </c:pt>
                <c:pt idx="582">
                  <c:v>4.2120000000000006</c:v>
                </c:pt>
                <c:pt idx="583">
                  <c:v>4.2120000000000006</c:v>
                </c:pt>
                <c:pt idx="584">
                  <c:v>4.2110000000000003</c:v>
                </c:pt>
                <c:pt idx="585">
                  <c:v>4.2080000000000002</c:v>
                </c:pt>
                <c:pt idx="586">
                  <c:v>4.213000000000001</c:v>
                </c:pt>
                <c:pt idx="587">
                  <c:v>4.213000000000001</c:v>
                </c:pt>
                <c:pt idx="588">
                  <c:v>4.2120000000000006</c:v>
                </c:pt>
                <c:pt idx="589">
                  <c:v>4.2120000000000006</c:v>
                </c:pt>
                <c:pt idx="590">
                  <c:v>4.213000000000001</c:v>
                </c:pt>
                <c:pt idx="591">
                  <c:v>4.213000000000001</c:v>
                </c:pt>
                <c:pt idx="592">
                  <c:v>4.2140000000000004</c:v>
                </c:pt>
                <c:pt idx="593">
                  <c:v>4.2160000000000011</c:v>
                </c:pt>
                <c:pt idx="594">
                  <c:v>4.213000000000001</c:v>
                </c:pt>
                <c:pt idx="595">
                  <c:v>4.2120000000000006</c:v>
                </c:pt>
                <c:pt idx="596">
                  <c:v>4.2120000000000006</c:v>
                </c:pt>
                <c:pt idx="597">
                  <c:v>4.2140000000000004</c:v>
                </c:pt>
                <c:pt idx="598">
                  <c:v>4.2110000000000003</c:v>
                </c:pt>
                <c:pt idx="599">
                  <c:v>4.213000000000001</c:v>
                </c:pt>
                <c:pt idx="600">
                  <c:v>4.2120000000000006</c:v>
                </c:pt>
                <c:pt idx="601">
                  <c:v>4.213000000000001</c:v>
                </c:pt>
                <c:pt idx="602">
                  <c:v>4.2110000000000003</c:v>
                </c:pt>
                <c:pt idx="603">
                  <c:v>4.2110000000000003</c:v>
                </c:pt>
                <c:pt idx="604">
                  <c:v>4.2120000000000006</c:v>
                </c:pt>
                <c:pt idx="605">
                  <c:v>4.2210000000000001</c:v>
                </c:pt>
                <c:pt idx="606">
                  <c:v>4.2230000000000008</c:v>
                </c:pt>
                <c:pt idx="607">
                  <c:v>4.229000000000001</c:v>
                </c:pt>
                <c:pt idx="608">
                  <c:v>4.2260000000000009</c:v>
                </c:pt>
                <c:pt idx="609">
                  <c:v>4.2230000000000008</c:v>
                </c:pt>
                <c:pt idx="610">
                  <c:v>4.2220000000000004</c:v>
                </c:pt>
                <c:pt idx="611">
                  <c:v>4.2230000000000008</c:v>
                </c:pt>
                <c:pt idx="612">
                  <c:v>4.2269999999999994</c:v>
                </c:pt>
                <c:pt idx="613">
                  <c:v>4.2260000000000009</c:v>
                </c:pt>
                <c:pt idx="614">
                  <c:v>4.229000000000001</c:v>
                </c:pt>
                <c:pt idx="615">
                  <c:v>4.2310000000000034</c:v>
                </c:pt>
                <c:pt idx="616">
                  <c:v>4.229000000000001</c:v>
                </c:pt>
                <c:pt idx="617">
                  <c:v>4.2260000000000009</c:v>
                </c:pt>
                <c:pt idx="618">
                  <c:v>4.229000000000001</c:v>
                </c:pt>
                <c:pt idx="619">
                  <c:v>4.2269999999999994</c:v>
                </c:pt>
                <c:pt idx="620">
                  <c:v>4.2280000000000006</c:v>
                </c:pt>
                <c:pt idx="621">
                  <c:v>4.2300000000000004</c:v>
                </c:pt>
                <c:pt idx="622">
                  <c:v>4.2300000000000004</c:v>
                </c:pt>
                <c:pt idx="623">
                  <c:v>4.2280000000000006</c:v>
                </c:pt>
                <c:pt idx="624">
                  <c:v>4.2260000000000009</c:v>
                </c:pt>
                <c:pt idx="625">
                  <c:v>4.2300000000000004</c:v>
                </c:pt>
                <c:pt idx="626">
                  <c:v>4.229000000000001</c:v>
                </c:pt>
                <c:pt idx="627">
                  <c:v>4.2280000000000006</c:v>
                </c:pt>
                <c:pt idx="628">
                  <c:v>4.2280000000000006</c:v>
                </c:pt>
                <c:pt idx="629">
                  <c:v>4.2320000000000002</c:v>
                </c:pt>
                <c:pt idx="630">
                  <c:v>4.2300000000000004</c:v>
                </c:pt>
                <c:pt idx="631">
                  <c:v>4.229000000000001</c:v>
                </c:pt>
                <c:pt idx="632">
                  <c:v>4.2320000000000002</c:v>
                </c:pt>
                <c:pt idx="633">
                  <c:v>4.2300000000000004</c:v>
                </c:pt>
                <c:pt idx="634">
                  <c:v>4.2310000000000034</c:v>
                </c:pt>
                <c:pt idx="635">
                  <c:v>4.2320000000000002</c:v>
                </c:pt>
                <c:pt idx="636">
                  <c:v>4.2330000000000014</c:v>
                </c:pt>
                <c:pt idx="637">
                  <c:v>4.2370000000000001</c:v>
                </c:pt>
                <c:pt idx="638">
                  <c:v>4.2360000000000024</c:v>
                </c:pt>
                <c:pt idx="639">
                  <c:v>4.2350000000000003</c:v>
                </c:pt>
                <c:pt idx="640">
                  <c:v>4.2370000000000001</c:v>
                </c:pt>
                <c:pt idx="641">
                  <c:v>4.2370000000000001</c:v>
                </c:pt>
                <c:pt idx="642">
                  <c:v>4.24</c:v>
                </c:pt>
                <c:pt idx="643">
                  <c:v>4.2380000000000004</c:v>
                </c:pt>
                <c:pt idx="644">
                  <c:v>4.2410000000000014</c:v>
                </c:pt>
                <c:pt idx="645">
                  <c:v>4.2420000000000009</c:v>
                </c:pt>
                <c:pt idx="646">
                  <c:v>4.2390000000000034</c:v>
                </c:pt>
                <c:pt idx="647">
                  <c:v>4.2420000000000009</c:v>
                </c:pt>
                <c:pt idx="648">
                  <c:v>4.2430000000000003</c:v>
                </c:pt>
                <c:pt idx="649">
                  <c:v>4.2510000000000003</c:v>
                </c:pt>
                <c:pt idx="650">
                  <c:v>4.2550000000000008</c:v>
                </c:pt>
                <c:pt idx="651">
                  <c:v>4.2490000000000014</c:v>
                </c:pt>
                <c:pt idx="652">
                  <c:v>4.2490000000000014</c:v>
                </c:pt>
                <c:pt idx="653">
                  <c:v>4.2510000000000003</c:v>
                </c:pt>
                <c:pt idx="654">
                  <c:v>4.2510000000000003</c:v>
                </c:pt>
                <c:pt idx="655">
                  <c:v>4.25</c:v>
                </c:pt>
                <c:pt idx="656">
                  <c:v>4.2510000000000003</c:v>
                </c:pt>
                <c:pt idx="657">
                  <c:v>4.2539999999999996</c:v>
                </c:pt>
                <c:pt idx="658">
                  <c:v>4.2619999999999996</c:v>
                </c:pt>
                <c:pt idx="659">
                  <c:v>4.25</c:v>
                </c:pt>
                <c:pt idx="660">
                  <c:v>4.2510000000000003</c:v>
                </c:pt>
                <c:pt idx="661">
                  <c:v>4.2520000000000007</c:v>
                </c:pt>
                <c:pt idx="662">
                  <c:v>4.2539999999999996</c:v>
                </c:pt>
                <c:pt idx="663">
                  <c:v>4.2530000000000001</c:v>
                </c:pt>
                <c:pt idx="664">
                  <c:v>4.2570000000000006</c:v>
                </c:pt>
                <c:pt idx="665">
                  <c:v>4.2580000000000009</c:v>
                </c:pt>
                <c:pt idx="666">
                  <c:v>4.2590000000000003</c:v>
                </c:pt>
                <c:pt idx="667">
                  <c:v>4.26</c:v>
                </c:pt>
                <c:pt idx="668">
                  <c:v>4.2629999999999946</c:v>
                </c:pt>
                <c:pt idx="669">
                  <c:v>4.261000000000001</c:v>
                </c:pt>
                <c:pt idx="670">
                  <c:v>4.26</c:v>
                </c:pt>
                <c:pt idx="671">
                  <c:v>4.261000000000001</c:v>
                </c:pt>
                <c:pt idx="672">
                  <c:v>4.2629999999999946</c:v>
                </c:pt>
                <c:pt idx="673">
                  <c:v>4.266</c:v>
                </c:pt>
                <c:pt idx="674">
                  <c:v>4.2650000000000006</c:v>
                </c:pt>
                <c:pt idx="675">
                  <c:v>4.2669999999999986</c:v>
                </c:pt>
                <c:pt idx="676">
                  <c:v>4.2669999999999986</c:v>
                </c:pt>
                <c:pt idx="677">
                  <c:v>4.2669999999999986</c:v>
                </c:pt>
                <c:pt idx="678">
                  <c:v>4.2700000000000014</c:v>
                </c:pt>
                <c:pt idx="679">
                  <c:v>4.2700000000000014</c:v>
                </c:pt>
                <c:pt idx="680">
                  <c:v>4.271000000000007</c:v>
                </c:pt>
                <c:pt idx="681">
                  <c:v>4.2669999999999986</c:v>
                </c:pt>
                <c:pt idx="682">
                  <c:v>4.2700000000000014</c:v>
                </c:pt>
                <c:pt idx="683">
                  <c:v>4.271000000000007</c:v>
                </c:pt>
                <c:pt idx="684">
                  <c:v>4.2730000000000024</c:v>
                </c:pt>
                <c:pt idx="685">
                  <c:v>4.2730000000000024</c:v>
                </c:pt>
                <c:pt idx="686">
                  <c:v>4.2730000000000024</c:v>
                </c:pt>
                <c:pt idx="687">
                  <c:v>4.2760000000000034</c:v>
                </c:pt>
                <c:pt idx="688">
                  <c:v>4.277000000000001</c:v>
                </c:pt>
                <c:pt idx="689">
                  <c:v>4.2750000000000004</c:v>
                </c:pt>
                <c:pt idx="690">
                  <c:v>4.277000000000001</c:v>
                </c:pt>
                <c:pt idx="691">
                  <c:v>4.2780000000000014</c:v>
                </c:pt>
                <c:pt idx="692">
                  <c:v>4.2790000000000061</c:v>
                </c:pt>
                <c:pt idx="693">
                  <c:v>4.2780000000000014</c:v>
                </c:pt>
                <c:pt idx="694">
                  <c:v>4.28</c:v>
                </c:pt>
                <c:pt idx="695">
                  <c:v>4.2810000000000024</c:v>
                </c:pt>
                <c:pt idx="696">
                  <c:v>4.2830000000000004</c:v>
                </c:pt>
                <c:pt idx="697">
                  <c:v>4.2860000000000014</c:v>
                </c:pt>
                <c:pt idx="698">
                  <c:v>4.2830000000000004</c:v>
                </c:pt>
                <c:pt idx="699">
                  <c:v>4.2850000000000001</c:v>
                </c:pt>
                <c:pt idx="700">
                  <c:v>4.2850000000000001</c:v>
                </c:pt>
                <c:pt idx="701">
                  <c:v>4.2830000000000004</c:v>
                </c:pt>
                <c:pt idx="702">
                  <c:v>4.2830000000000004</c:v>
                </c:pt>
                <c:pt idx="703">
                  <c:v>4.2870000000000008</c:v>
                </c:pt>
                <c:pt idx="704">
                  <c:v>4.2870000000000008</c:v>
                </c:pt>
                <c:pt idx="705">
                  <c:v>4.2850000000000001</c:v>
                </c:pt>
                <c:pt idx="706">
                  <c:v>4.2880000000000003</c:v>
                </c:pt>
                <c:pt idx="707">
                  <c:v>4.2870000000000008</c:v>
                </c:pt>
                <c:pt idx="708">
                  <c:v>4.2880000000000003</c:v>
                </c:pt>
                <c:pt idx="709">
                  <c:v>4.2910000000000004</c:v>
                </c:pt>
                <c:pt idx="710">
                  <c:v>4.2900000000000009</c:v>
                </c:pt>
                <c:pt idx="711">
                  <c:v>4.2910000000000004</c:v>
                </c:pt>
                <c:pt idx="712">
                  <c:v>4.2910000000000004</c:v>
                </c:pt>
                <c:pt idx="713">
                  <c:v>4.2949999999999946</c:v>
                </c:pt>
                <c:pt idx="714">
                  <c:v>4.2939999999999996</c:v>
                </c:pt>
                <c:pt idx="715">
                  <c:v>4.2939999999999996</c:v>
                </c:pt>
                <c:pt idx="716">
                  <c:v>4.2939999999999996</c:v>
                </c:pt>
                <c:pt idx="717">
                  <c:v>4.2970000000000006</c:v>
                </c:pt>
                <c:pt idx="718">
                  <c:v>4.2949999999999946</c:v>
                </c:pt>
                <c:pt idx="719">
                  <c:v>4.2949999999999946</c:v>
                </c:pt>
                <c:pt idx="720">
                  <c:v>4.2939999999999996</c:v>
                </c:pt>
                <c:pt idx="721">
                  <c:v>4.2970000000000006</c:v>
                </c:pt>
                <c:pt idx="722">
                  <c:v>4.3000000000000007</c:v>
                </c:pt>
                <c:pt idx="723">
                  <c:v>4.298</c:v>
                </c:pt>
                <c:pt idx="724">
                  <c:v>4.3000000000000007</c:v>
                </c:pt>
                <c:pt idx="725">
                  <c:v>4.3000000000000007</c:v>
                </c:pt>
                <c:pt idx="726">
                  <c:v>4.3010000000000002</c:v>
                </c:pt>
                <c:pt idx="727">
                  <c:v>4.2990000000000004</c:v>
                </c:pt>
                <c:pt idx="728">
                  <c:v>4.2990000000000004</c:v>
                </c:pt>
                <c:pt idx="729">
                  <c:v>4.2919999999999998</c:v>
                </c:pt>
                <c:pt idx="730">
                  <c:v>4.2900000000000009</c:v>
                </c:pt>
                <c:pt idx="731">
                  <c:v>4.2900000000000009</c:v>
                </c:pt>
                <c:pt idx="732">
                  <c:v>4.2900000000000009</c:v>
                </c:pt>
                <c:pt idx="733">
                  <c:v>4.293000000000001</c:v>
                </c:pt>
                <c:pt idx="734">
                  <c:v>4.293000000000001</c:v>
                </c:pt>
                <c:pt idx="735">
                  <c:v>4.2939999999999996</c:v>
                </c:pt>
                <c:pt idx="736">
                  <c:v>4.2939999999999996</c:v>
                </c:pt>
                <c:pt idx="737">
                  <c:v>4.2890000000000024</c:v>
                </c:pt>
                <c:pt idx="738">
                  <c:v>4.2890000000000024</c:v>
                </c:pt>
                <c:pt idx="739">
                  <c:v>4.2949999999999946</c:v>
                </c:pt>
                <c:pt idx="740">
                  <c:v>4.293000000000001</c:v>
                </c:pt>
                <c:pt idx="741">
                  <c:v>4.2960000000000003</c:v>
                </c:pt>
                <c:pt idx="742">
                  <c:v>4.2900000000000009</c:v>
                </c:pt>
                <c:pt idx="743">
                  <c:v>4.2870000000000008</c:v>
                </c:pt>
                <c:pt idx="744">
                  <c:v>4.2890000000000024</c:v>
                </c:pt>
                <c:pt idx="745">
                  <c:v>4.2919999999999998</c:v>
                </c:pt>
                <c:pt idx="746">
                  <c:v>4.2939999999999996</c:v>
                </c:pt>
                <c:pt idx="747">
                  <c:v>4.2919999999999998</c:v>
                </c:pt>
                <c:pt idx="748">
                  <c:v>4.2949999999999946</c:v>
                </c:pt>
                <c:pt idx="749">
                  <c:v>4.2960000000000003</c:v>
                </c:pt>
                <c:pt idx="750">
                  <c:v>4.2970000000000006</c:v>
                </c:pt>
                <c:pt idx="751">
                  <c:v>4.3000000000000007</c:v>
                </c:pt>
                <c:pt idx="752">
                  <c:v>4.3000000000000007</c:v>
                </c:pt>
                <c:pt idx="753">
                  <c:v>4.3019999999999996</c:v>
                </c:pt>
                <c:pt idx="754">
                  <c:v>4.3019999999999996</c:v>
                </c:pt>
                <c:pt idx="755">
                  <c:v>4.3000000000000007</c:v>
                </c:pt>
                <c:pt idx="756">
                  <c:v>4.3019999999999996</c:v>
                </c:pt>
                <c:pt idx="757">
                  <c:v>4.3000000000000007</c:v>
                </c:pt>
                <c:pt idx="758">
                  <c:v>4.3019999999999996</c:v>
                </c:pt>
                <c:pt idx="759">
                  <c:v>4.3030000000000008</c:v>
                </c:pt>
                <c:pt idx="760">
                  <c:v>4.3050000000000006</c:v>
                </c:pt>
                <c:pt idx="761">
                  <c:v>4.3019999999999996</c:v>
                </c:pt>
                <c:pt idx="762">
                  <c:v>4.3060000000000009</c:v>
                </c:pt>
                <c:pt idx="763">
                  <c:v>4.3060000000000009</c:v>
                </c:pt>
                <c:pt idx="764">
                  <c:v>4.3039999999999976</c:v>
                </c:pt>
                <c:pt idx="765">
                  <c:v>4.3060000000000009</c:v>
                </c:pt>
                <c:pt idx="766">
                  <c:v>4.3079999999999936</c:v>
                </c:pt>
                <c:pt idx="767">
                  <c:v>4.3099999999999996</c:v>
                </c:pt>
                <c:pt idx="768">
                  <c:v>4.3109999999999946</c:v>
                </c:pt>
                <c:pt idx="769">
                  <c:v>4.3079999999999936</c:v>
                </c:pt>
                <c:pt idx="770">
                  <c:v>4.3090000000000011</c:v>
                </c:pt>
                <c:pt idx="771">
                  <c:v>4.3099999999999996</c:v>
                </c:pt>
                <c:pt idx="772">
                  <c:v>4.3119999999999976</c:v>
                </c:pt>
                <c:pt idx="773">
                  <c:v>4.3109999999999946</c:v>
                </c:pt>
                <c:pt idx="774">
                  <c:v>4.3119999999999976</c:v>
                </c:pt>
                <c:pt idx="775">
                  <c:v>4.3109999999999946</c:v>
                </c:pt>
                <c:pt idx="776">
                  <c:v>4.3109999999999946</c:v>
                </c:pt>
                <c:pt idx="777">
                  <c:v>4.3130000000000006</c:v>
                </c:pt>
                <c:pt idx="778">
                  <c:v>4.314999999999988</c:v>
                </c:pt>
                <c:pt idx="779">
                  <c:v>4.3169999999999966</c:v>
                </c:pt>
                <c:pt idx="780">
                  <c:v>4.3160000000000007</c:v>
                </c:pt>
                <c:pt idx="781">
                  <c:v>4.314999999999988</c:v>
                </c:pt>
                <c:pt idx="782">
                  <c:v>4.3160000000000007</c:v>
                </c:pt>
                <c:pt idx="783">
                  <c:v>4.3179999999999898</c:v>
                </c:pt>
                <c:pt idx="784">
                  <c:v>4.3190000000000008</c:v>
                </c:pt>
                <c:pt idx="785">
                  <c:v>4.3179999999999898</c:v>
                </c:pt>
                <c:pt idx="786">
                  <c:v>4.3199999999999976</c:v>
                </c:pt>
                <c:pt idx="787">
                  <c:v>4.3179999999999898</c:v>
                </c:pt>
                <c:pt idx="788">
                  <c:v>4.3199999999999976</c:v>
                </c:pt>
                <c:pt idx="789">
                  <c:v>4.3190000000000008</c:v>
                </c:pt>
                <c:pt idx="790">
                  <c:v>4.3190000000000008</c:v>
                </c:pt>
                <c:pt idx="791">
                  <c:v>4.3179999999999898</c:v>
                </c:pt>
                <c:pt idx="792">
                  <c:v>4.3190000000000008</c:v>
                </c:pt>
                <c:pt idx="793">
                  <c:v>4.3219999999999956</c:v>
                </c:pt>
                <c:pt idx="794">
                  <c:v>4.3199999999999976</c:v>
                </c:pt>
                <c:pt idx="795">
                  <c:v>4.3199999999999976</c:v>
                </c:pt>
                <c:pt idx="796">
                  <c:v>4.3239999999999936</c:v>
                </c:pt>
                <c:pt idx="797">
                  <c:v>4.3210000000000006</c:v>
                </c:pt>
                <c:pt idx="798">
                  <c:v>4.322999999999988</c:v>
                </c:pt>
                <c:pt idx="799">
                  <c:v>4.3239999999999936</c:v>
                </c:pt>
                <c:pt idx="800">
                  <c:v>4.3219999999999956</c:v>
                </c:pt>
                <c:pt idx="801">
                  <c:v>4.3239999999999936</c:v>
                </c:pt>
                <c:pt idx="802">
                  <c:v>4.3249999999999869</c:v>
                </c:pt>
                <c:pt idx="803">
                  <c:v>4.3239999999999936</c:v>
                </c:pt>
                <c:pt idx="804">
                  <c:v>4.3259999999999899</c:v>
                </c:pt>
                <c:pt idx="805">
                  <c:v>4.3239999999999936</c:v>
                </c:pt>
                <c:pt idx="806">
                  <c:v>4.3239999999999936</c:v>
                </c:pt>
                <c:pt idx="807">
                  <c:v>4.3259999999999899</c:v>
                </c:pt>
                <c:pt idx="808">
                  <c:v>4.3239999999999936</c:v>
                </c:pt>
                <c:pt idx="809">
                  <c:v>4.33</c:v>
                </c:pt>
                <c:pt idx="810">
                  <c:v>4.3290000000000006</c:v>
                </c:pt>
                <c:pt idx="811">
                  <c:v>4.3249999999999869</c:v>
                </c:pt>
                <c:pt idx="812">
                  <c:v>4.3249999999999869</c:v>
                </c:pt>
                <c:pt idx="813">
                  <c:v>4.3269999999999946</c:v>
                </c:pt>
                <c:pt idx="814">
                  <c:v>4.3269999999999946</c:v>
                </c:pt>
                <c:pt idx="815">
                  <c:v>4.3269999999999946</c:v>
                </c:pt>
                <c:pt idx="816">
                  <c:v>4.327999999999987</c:v>
                </c:pt>
                <c:pt idx="817">
                  <c:v>4.3269999999999946</c:v>
                </c:pt>
                <c:pt idx="818">
                  <c:v>4.327999999999987</c:v>
                </c:pt>
                <c:pt idx="819">
                  <c:v>4.33</c:v>
                </c:pt>
                <c:pt idx="820">
                  <c:v>4.3290000000000006</c:v>
                </c:pt>
                <c:pt idx="821">
                  <c:v>4.33</c:v>
                </c:pt>
                <c:pt idx="822">
                  <c:v>4.327999999999987</c:v>
                </c:pt>
                <c:pt idx="823">
                  <c:v>4.3269999999999946</c:v>
                </c:pt>
                <c:pt idx="824">
                  <c:v>4.327999999999987</c:v>
                </c:pt>
                <c:pt idx="825">
                  <c:v>4.3269999999999946</c:v>
                </c:pt>
                <c:pt idx="826">
                  <c:v>4.3259999999999899</c:v>
                </c:pt>
                <c:pt idx="827">
                  <c:v>4.3259999999999899</c:v>
                </c:pt>
                <c:pt idx="828">
                  <c:v>4.3290000000000006</c:v>
                </c:pt>
                <c:pt idx="829">
                  <c:v>4.327999999999987</c:v>
                </c:pt>
                <c:pt idx="830">
                  <c:v>4.3259999999999899</c:v>
                </c:pt>
                <c:pt idx="831">
                  <c:v>4.3249999999999869</c:v>
                </c:pt>
                <c:pt idx="832">
                  <c:v>4.3290000000000006</c:v>
                </c:pt>
                <c:pt idx="833">
                  <c:v>4.3269999999999946</c:v>
                </c:pt>
                <c:pt idx="834">
                  <c:v>4.3259999999999899</c:v>
                </c:pt>
                <c:pt idx="835">
                  <c:v>4.3259999999999899</c:v>
                </c:pt>
                <c:pt idx="836">
                  <c:v>4.3259999999999899</c:v>
                </c:pt>
                <c:pt idx="837">
                  <c:v>4.3269999999999946</c:v>
                </c:pt>
                <c:pt idx="838">
                  <c:v>4.3259999999999899</c:v>
                </c:pt>
                <c:pt idx="839">
                  <c:v>4.3259999999999899</c:v>
                </c:pt>
                <c:pt idx="840">
                  <c:v>4.322999999999988</c:v>
                </c:pt>
                <c:pt idx="841">
                  <c:v>4.322999999999988</c:v>
                </c:pt>
                <c:pt idx="842">
                  <c:v>4.3290000000000006</c:v>
                </c:pt>
                <c:pt idx="843">
                  <c:v>4.3269999999999946</c:v>
                </c:pt>
                <c:pt idx="844">
                  <c:v>4.3310000000000004</c:v>
                </c:pt>
                <c:pt idx="845">
                  <c:v>4.3269999999999946</c:v>
                </c:pt>
                <c:pt idx="846">
                  <c:v>4.3269999999999946</c:v>
                </c:pt>
                <c:pt idx="847">
                  <c:v>4.3269999999999946</c:v>
                </c:pt>
                <c:pt idx="848">
                  <c:v>4.327999999999987</c:v>
                </c:pt>
                <c:pt idx="849">
                  <c:v>4.3290000000000006</c:v>
                </c:pt>
                <c:pt idx="850">
                  <c:v>4.33</c:v>
                </c:pt>
                <c:pt idx="851">
                  <c:v>4.3310000000000004</c:v>
                </c:pt>
                <c:pt idx="852">
                  <c:v>4.3410000000000011</c:v>
                </c:pt>
                <c:pt idx="853">
                  <c:v>4.3390000000000004</c:v>
                </c:pt>
                <c:pt idx="854">
                  <c:v>4.3439999999999976</c:v>
                </c:pt>
                <c:pt idx="855">
                  <c:v>4.3350000000000009</c:v>
                </c:pt>
                <c:pt idx="856">
                  <c:v>4.3350000000000009</c:v>
                </c:pt>
                <c:pt idx="857">
                  <c:v>4.3360000000000003</c:v>
                </c:pt>
                <c:pt idx="858">
                  <c:v>4.3460000000000001</c:v>
                </c:pt>
                <c:pt idx="859">
                  <c:v>4.3499999999999996</c:v>
                </c:pt>
                <c:pt idx="860">
                  <c:v>4.3469999999999986</c:v>
                </c:pt>
                <c:pt idx="861">
                  <c:v>4.343</c:v>
                </c:pt>
                <c:pt idx="862">
                  <c:v>4.3419999999999996</c:v>
                </c:pt>
                <c:pt idx="863">
                  <c:v>4.3390000000000004</c:v>
                </c:pt>
                <c:pt idx="864">
                  <c:v>4.3370000000000006</c:v>
                </c:pt>
                <c:pt idx="865">
                  <c:v>4.3419999999999996</c:v>
                </c:pt>
                <c:pt idx="866">
                  <c:v>4.34</c:v>
                </c:pt>
                <c:pt idx="867">
                  <c:v>4.34</c:v>
                </c:pt>
                <c:pt idx="868">
                  <c:v>4.34</c:v>
                </c:pt>
                <c:pt idx="869">
                  <c:v>4.338000000000001</c:v>
                </c:pt>
                <c:pt idx="870">
                  <c:v>4.3410000000000011</c:v>
                </c:pt>
                <c:pt idx="871">
                  <c:v>4.338000000000001</c:v>
                </c:pt>
                <c:pt idx="872">
                  <c:v>4.3410000000000011</c:v>
                </c:pt>
                <c:pt idx="873">
                  <c:v>4.338000000000001</c:v>
                </c:pt>
                <c:pt idx="874">
                  <c:v>4.3419999999999996</c:v>
                </c:pt>
                <c:pt idx="875">
                  <c:v>4.34</c:v>
                </c:pt>
                <c:pt idx="876">
                  <c:v>4.3419999999999996</c:v>
                </c:pt>
                <c:pt idx="877">
                  <c:v>4.338000000000001</c:v>
                </c:pt>
                <c:pt idx="878">
                  <c:v>4.3410000000000011</c:v>
                </c:pt>
                <c:pt idx="879">
                  <c:v>4.34</c:v>
                </c:pt>
                <c:pt idx="880">
                  <c:v>4.34</c:v>
                </c:pt>
                <c:pt idx="881">
                  <c:v>4.3410000000000011</c:v>
                </c:pt>
                <c:pt idx="882">
                  <c:v>4.3419999999999996</c:v>
                </c:pt>
                <c:pt idx="883">
                  <c:v>4.3410000000000011</c:v>
                </c:pt>
                <c:pt idx="884">
                  <c:v>4.3419999999999996</c:v>
                </c:pt>
                <c:pt idx="885">
                  <c:v>4.34</c:v>
                </c:pt>
                <c:pt idx="886">
                  <c:v>4.34</c:v>
                </c:pt>
                <c:pt idx="887">
                  <c:v>4.3419999999999996</c:v>
                </c:pt>
                <c:pt idx="888">
                  <c:v>4.3410000000000011</c:v>
                </c:pt>
                <c:pt idx="889">
                  <c:v>4.3410000000000011</c:v>
                </c:pt>
                <c:pt idx="890">
                  <c:v>4.3419999999999996</c:v>
                </c:pt>
                <c:pt idx="891">
                  <c:v>4.3410000000000011</c:v>
                </c:pt>
                <c:pt idx="892">
                  <c:v>4.34</c:v>
                </c:pt>
                <c:pt idx="893">
                  <c:v>4.3419999999999996</c:v>
                </c:pt>
                <c:pt idx="894">
                  <c:v>4.3410000000000011</c:v>
                </c:pt>
                <c:pt idx="895">
                  <c:v>4.3419999999999996</c:v>
                </c:pt>
                <c:pt idx="896">
                  <c:v>4.3390000000000004</c:v>
                </c:pt>
                <c:pt idx="897">
                  <c:v>4.343</c:v>
                </c:pt>
                <c:pt idx="898">
                  <c:v>4.343</c:v>
                </c:pt>
                <c:pt idx="899">
                  <c:v>4.3419999999999996</c:v>
                </c:pt>
                <c:pt idx="900">
                  <c:v>4.3419999999999996</c:v>
                </c:pt>
                <c:pt idx="901">
                  <c:v>4.343</c:v>
                </c:pt>
                <c:pt idx="902">
                  <c:v>4.343</c:v>
                </c:pt>
                <c:pt idx="903">
                  <c:v>4.34</c:v>
                </c:pt>
                <c:pt idx="904">
                  <c:v>4.3419999999999996</c:v>
                </c:pt>
                <c:pt idx="905">
                  <c:v>4.343</c:v>
                </c:pt>
                <c:pt idx="906">
                  <c:v>4.343</c:v>
                </c:pt>
                <c:pt idx="907">
                  <c:v>4.3410000000000011</c:v>
                </c:pt>
                <c:pt idx="908">
                  <c:v>4.3419999999999996</c:v>
                </c:pt>
                <c:pt idx="909">
                  <c:v>4.3450000000000006</c:v>
                </c:pt>
                <c:pt idx="910">
                  <c:v>4.343</c:v>
                </c:pt>
                <c:pt idx="911">
                  <c:v>4.3460000000000001</c:v>
                </c:pt>
                <c:pt idx="912">
                  <c:v>4.343</c:v>
                </c:pt>
                <c:pt idx="913">
                  <c:v>4.3439999999999976</c:v>
                </c:pt>
                <c:pt idx="914">
                  <c:v>4.3419999999999996</c:v>
                </c:pt>
                <c:pt idx="915">
                  <c:v>4.3410000000000011</c:v>
                </c:pt>
                <c:pt idx="916">
                  <c:v>4.3439999999999976</c:v>
                </c:pt>
                <c:pt idx="917">
                  <c:v>4.343</c:v>
                </c:pt>
                <c:pt idx="918">
                  <c:v>4.3439999999999976</c:v>
                </c:pt>
                <c:pt idx="919">
                  <c:v>4.34</c:v>
                </c:pt>
                <c:pt idx="920">
                  <c:v>4.3410000000000011</c:v>
                </c:pt>
                <c:pt idx="921">
                  <c:v>4.3419999999999996</c:v>
                </c:pt>
                <c:pt idx="922">
                  <c:v>4.343</c:v>
                </c:pt>
                <c:pt idx="923">
                  <c:v>4.3410000000000011</c:v>
                </c:pt>
                <c:pt idx="924">
                  <c:v>4.34</c:v>
                </c:pt>
                <c:pt idx="925">
                  <c:v>4.3419999999999996</c:v>
                </c:pt>
                <c:pt idx="926">
                  <c:v>4.343</c:v>
                </c:pt>
                <c:pt idx="927">
                  <c:v>4.3419999999999996</c:v>
                </c:pt>
                <c:pt idx="928">
                  <c:v>4.3419999999999996</c:v>
                </c:pt>
                <c:pt idx="929">
                  <c:v>4.3439999999999976</c:v>
                </c:pt>
                <c:pt idx="930">
                  <c:v>4.34</c:v>
                </c:pt>
                <c:pt idx="931">
                  <c:v>4.3390000000000004</c:v>
                </c:pt>
                <c:pt idx="932">
                  <c:v>4.338000000000001</c:v>
                </c:pt>
                <c:pt idx="933">
                  <c:v>4.3350000000000009</c:v>
                </c:pt>
                <c:pt idx="934">
                  <c:v>4.3360000000000003</c:v>
                </c:pt>
                <c:pt idx="935">
                  <c:v>4.3360000000000003</c:v>
                </c:pt>
                <c:pt idx="936">
                  <c:v>4.3360000000000003</c:v>
                </c:pt>
                <c:pt idx="937">
                  <c:v>4.3360000000000003</c:v>
                </c:pt>
                <c:pt idx="938">
                  <c:v>4.338000000000001</c:v>
                </c:pt>
                <c:pt idx="939">
                  <c:v>4.3390000000000004</c:v>
                </c:pt>
                <c:pt idx="940">
                  <c:v>4.3360000000000003</c:v>
                </c:pt>
                <c:pt idx="941">
                  <c:v>4.3370000000000006</c:v>
                </c:pt>
                <c:pt idx="942">
                  <c:v>4.3370000000000006</c:v>
                </c:pt>
                <c:pt idx="943">
                  <c:v>4.338000000000001</c:v>
                </c:pt>
                <c:pt idx="944">
                  <c:v>4.3360000000000003</c:v>
                </c:pt>
                <c:pt idx="945">
                  <c:v>4.338000000000001</c:v>
                </c:pt>
                <c:pt idx="946">
                  <c:v>4.3370000000000006</c:v>
                </c:pt>
                <c:pt idx="947">
                  <c:v>4.34</c:v>
                </c:pt>
                <c:pt idx="948">
                  <c:v>4.34</c:v>
                </c:pt>
                <c:pt idx="949">
                  <c:v>4.3410000000000011</c:v>
                </c:pt>
                <c:pt idx="950">
                  <c:v>4.3439999999999976</c:v>
                </c:pt>
                <c:pt idx="951">
                  <c:v>4.3499999999999996</c:v>
                </c:pt>
                <c:pt idx="952">
                  <c:v>4.3480000000000008</c:v>
                </c:pt>
                <c:pt idx="953">
                  <c:v>4.3450000000000006</c:v>
                </c:pt>
                <c:pt idx="954">
                  <c:v>4.3460000000000001</c:v>
                </c:pt>
                <c:pt idx="955">
                  <c:v>4.3460000000000001</c:v>
                </c:pt>
                <c:pt idx="956">
                  <c:v>4.3460000000000001</c:v>
                </c:pt>
                <c:pt idx="957">
                  <c:v>4.3539999999999957</c:v>
                </c:pt>
                <c:pt idx="958">
                  <c:v>4.3460000000000001</c:v>
                </c:pt>
                <c:pt idx="959">
                  <c:v>4.3460000000000001</c:v>
                </c:pt>
                <c:pt idx="960">
                  <c:v>4.3460000000000001</c:v>
                </c:pt>
                <c:pt idx="961">
                  <c:v>4.343</c:v>
                </c:pt>
                <c:pt idx="962">
                  <c:v>4.3450000000000006</c:v>
                </c:pt>
                <c:pt idx="963">
                  <c:v>4.343</c:v>
                </c:pt>
                <c:pt idx="964">
                  <c:v>4.343</c:v>
                </c:pt>
                <c:pt idx="965">
                  <c:v>4.3419999999999996</c:v>
                </c:pt>
                <c:pt idx="966">
                  <c:v>4.3419999999999996</c:v>
                </c:pt>
                <c:pt idx="967">
                  <c:v>4.3410000000000011</c:v>
                </c:pt>
                <c:pt idx="968">
                  <c:v>4.3419999999999996</c:v>
                </c:pt>
                <c:pt idx="969">
                  <c:v>4.3410000000000011</c:v>
                </c:pt>
                <c:pt idx="970">
                  <c:v>4.3410000000000011</c:v>
                </c:pt>
                <c:pt idx="971">
                  <c:v>4.3439999999999976</c:v>
                </c:pt>
                <c:pt idx="972">
                  <c:v>4.34</c:v>
                </c:pt>
                <c:pt idx="973">
                  <c:v>4.3410000000000011</c:v>
                </c:pt>
                <c:pt idx="974">
                  <c:v>4.3439999999999976</c:v>
                </c:pt>
                <c:pt idx="975">
                  <c:v>4.3390000000000004</c:v>
                </c:pt>
                <c:pt idx="976">
                  <c:v>4.3410000000000011</c:v>
                </c:pt>
                <c:pt idx="977">
                  <c:v>4.338000000000001</c:v>
                </c:pt>
                <c:pt idx="978">
                  <c:v>4.338000000000001</c:v>
                </c:pt>
                <c:pt idx="979">
                  <c:v>4.3390000000000004</c:v>
                </c:pt>
                <c:pt idx="980">
                  <c:v>4.34</c:v>
                </c:pt>
                <c:pt idx="981">
                  <c:v>4.34</c:v>
                </c:pt>
                <c:pt idx="982">
                  <c:v>4.338000000000001</c:v>
                </c:pt>
                <c:pt idx="983">
                  <c:v>4.338000000000001</c:v>
                </c:pt>
                <c:pt idx="984">
                  <c:v>4.3360000000000003</c:v>
                </c:pt>
                <c:pt idx="985">
                  <c:v>4.3350000000000009</c:v>
                </c:pt>
                <c:pt idx="986">
                  <c:v>4.3360000000000003</c:v>
                </c:pt>
                <c:pt idx="987">
                  <c:v>4.3360000000000003</c:v>
                </c:pt>
                <c:pt idx="988">
                  <c:v>4.3370000000000006</c:v>
                </c:pt>
                <c:pt idx="989">
                  <c:v>4.338000000000001</c:v>
                </c:pt>
                <c:pt idx="990">
                  <c:v>4.338000000000001</c:v>
                </c:pt>
                <c:pt idx="991">
                  <c:v>4.3370000000000006</c:v>
                </c:pt>
                <c:pt idx="992">
                  <c:v>4.3360000000000003</c:v>
                </c:pt>
                <c:pt idx="993">
                  <c:v>4.3350000000000009</c:v>
                </c:pt>
                <c:pt idx="994">
                  <c:v>4.3339999999999996</c:v>
                </c:pt>
                <c:pt idx="995">
                  <c:v>4.3360000000000003</c:v>
                </c:pt>
                <c:pt idx="996">
                  <c:v>4.3370000000000006</c:v>
                </c:pt>
                <c:pt idx="997">
                  <c:v>4.3360000000000003</c:v>
                </c:pt>
                <c:pt idx="998">
                  <c:v>4.3339999999999996</c:v>
                </c:pt>
                <c:pt idx="999">
                  <c:v>4.3339999999999996</c:v>
                </c:pt>
                <c:pt idx="1000">
                  <c:v>4.3330000000000002</c:v>
                </c:pt>
                <c:pt idx="1001">
                  <c:v>4.3360000000000003</c:v>
                </c:pt>
                <c:pt idx="1002">
                  <c:v>4.3320000000000007</c:v>
                </c:pt>
                <c:pt idx="1003">
                  <c:v>4.3339999999999996</c:v>
                </c:pt>
                <c:pt idx="1004">
                  <c:v>4.3339999999999996</c:v>
                </c:pt>
                <c:pt idx="1005">
                  <c:v>4.3330000000000002</c:v>
                </c:pt>
                <c:pt idx="1006">
                  <c:v>4.3339999999999996</c:v>
                </c:pt>
                <c:pt idx="1007">
                  <c:v>4.3330000000000002</c:v>
                </c:pt>
                <c:pt idx="1008">
                  <c:v>4.3310000000000004</c:v>
                </c:pt>
                <c:pt idx="1009">
                  <c:v>4.3310000000000004</c:v>
                </c:pt>
                <c:pt idx="1010">
                  <c:v>4.3310000000000004</c:v>
                </c:pt>
                <c:pt idx="1011">
                  <c:v>4.3330000000000002</c:v>
                </c:pt>
                <c:pt idx="1012">
                  <c:v>4.3320000000000007</c:v>
                </c:pt>
                <c:pt idx="1013">
                  <c:v>4.3320000000000007</c:v>
                </c:pt>
                <c:pt idx="1014">
                  <c:v>4.3320000000000007</c:v>
                </c:pt>
                <c:pt idx="1015">
                  <c:v>4.33</c:v>
                </c:pt>
                <c:pt idx="1016">
                  <c:v>4.33</c:v>
                </c:pt>
                <c:pt idx="1017">
                  <c:v>4.3320000000000007</c:v>
                </c:pt>
                <c:pt idx="1018">
                  <c:v>4.343</c:v>
                </c:pt>
                <c:pt idx="1019">
                  <c:v>4.3410000000000011</c:v>
                </c:pt>
                <c:pt idx="1020">
                  <c:v>4.343</c:v>
                </c:pt>
                <c:pt idx="1021">
                  <c:v>4.3410000000000011</c:v>
                </c:pt>
                <c:pt idx="1022">
                  <c:v>4.3439999999999976</c:v>
                </c:pt>
                <c:pt idx="1023">
                  <c:v>4.3480000000000008</c:v>
                </c:pt>
                <c:pt idx="1024">
                  <c:v>4.3480000000000008</c:v>
                </c:pt>
                <c:pt idx="1025">
                  <c:v>4.3419999999999996</c:v>
                </c:pt>
                <c:pt idx="1026">
                  <c:v>4.3410000000000011</c:v>
                </c:pt>
                <c:pt idx="1027">
                  <c:v>4.3360000000000003</c:v>
                </c:pt>
                <c:pt idx="1028">
                  <c:v>4.3390000000000004</c:v>
                </c:pt>
                <c:pt idx="1029">
                  <c:v>4.3419999999999996</c:v>
                </c:pt>
                <c:pt idx="1030">
                  <c:v>4.3410000000000011</c:v>
                </c:pt>
                <c:pt idx="1031">
                  <c:v>4.3330000000000002</c:v>
                </c:pt>
                <c:pt idx="1032">
                  <c:v>4.3439999999999976</c:v>
                </c:pt>
                <c:pt idx="1033">
                  <c:v>4.3439999999999976</c:v>
                </c:pt>
                <c:pt idx="1034">
                  <c:v>4.3439999999999976</c:v>
                </c:pt>
                <c:pt idx="1035">
                  <c:v>4.3450000000000006</c:v>
                </c:pt>
                <c:pt idx="1036">
                  <c:v>4.3510000000000009</c:v>
                </c:pt>
                <c:pt idx="1037">
                  <c:v>4.3450000000000006</c:v>
                </c:pt>
                <c:pt idx="1038">
                  <c:v>4.3439999999999976</c:v>
                </c:pt>
                <c:pt idx="1039">
                  <c:v>4.3450000000000006</c:v>
                </c:pt>
                <c:pt idx="1040">
                  <c:v>4.3419999999999996</c:v>
                </c:pt>
                <c:pt idx="1041">
                  <c:v>4.3510000000000009</c:v>
                </c:pt>
                <c:pt idx="1042">
                  <c:v>4.3450000000000006</c:v>
                </c:pt>
                <c:pt idx="1043">
                  <c:v>4.343</c:v>
                </c:pt>
                <c:pt idx="1044">
                  <c:v>4.343</c:v>
                </c:pt>
                <c:pt idx="1045">
                  <c:v>4.34</c:v>
                </c:pt>
                <c:pt idx="1046">
                  <c:v>4.3410000000000011</c:v>
                </c:pt>
                <c:pt idx="1047">
                  <c:v>4.34</c:v>
                </c:pt>
                <c:pt idx="1048">
                  <c:v>4.3480000000000008</c:v>
                </c:pt>
                <c:pt idx="1049">
                  <c:v>4.3499999999999996</c:v>
                </c:pt>
                <c:pt idx="1050">
                  <c:v>4.3450000000000006</c:v>
                </c:pt>
                <c:pt idx="1051">
                  <c:v>4.343</c:v>
                </c:pt>
                <c:pt idx="1052">
                  <c:v>4.3419999999999996</c:v>
                </c:pt>
                <c:pt idx="1053">
                  <c:v>4.3410000000000011</c:v>
                </c:pt>
                <c:pt idx="1054">
                  <c:v>4.3419999999999996</c:v>
                </c:pt>
                <c:pt idx="1055">
                  <c:v>4.3370000000000006</c:v>
                </c:pt>
                <c:pt idx="1056">
                  <c:v>4.3390000000000004</c:v>
                </c:pt>
                <c:pt idx="1057">
                  <c:v>4.3350000000000009</c:v>
                </c:pt>
                <c:pt idx="1058">
                  <c:v>4.3360000000000003</c:v>
                </c:pt>
                <c:pt idx="1059">
                  <c:v>4.3339999999999996</c:v>
                </c:pt>
                <c:pt idx="1060">
                  <c:v>4.3350000000000009</c:v>
                </c:pt>
                <c:pt idx="1061">
                  <c:v>4.3360000000000003</c:v>
                </c:pt>
                <c:pt idx="1062">
                  <c:v>4.3360000000000003</c:v>
                </c:pt>
                <c:pt idx="1063">
                  <c:v>4.3370000000000006</c:v>
                </c:pt>
                <c:pt idx="1064">
                  <c:v>4.3360000000000003</c:v>
                </c:pt>
                <c:pt idx="1065">
                  <c:v>4.3350000000000009</c:v>
                </c:pt>
                <c:pt idx="1066">
                  <c:v>4.3339999999999996</c:v>
                </c:pt>
                <c:pt idx="1067">
                  <c:v>4.3339999999999996</c:v>
                </c:pt>
                <c:pt idx="1068">
                  <c:v>4.3330000000000002</c:v>
                </c:pt>
                <c:pt idx="1069">
                  <c:v>4.3339999999999996</c:v>
                </c:pt>
                <c:pt idx="1070">
                  <c:v>4.3339999999999996</c:v>
                </c:pt>
                <c:pt idx="1071">
                  <c:v>4.3330000000000002</c:v>
                </c:pt>
                <c:pt idx="1072">
                  <c:v>4.3350000000000009</c:v>
                </c:pt>
                <c:pt idx="1073">
                  <c:v>4.3320000000000007</c:v>
                </c:pt>
                <c:pt idx="1074">
                  <c:v>4.3310000000000004</c:v>
                </c:pt>
                <c:pt idx="1075">
                  <c:v>4.3330000000000002</c:v>
                </c:pt>
                <c:pt idx="1076">
                  <c:v>4.3310000000000004</c:v>
                </c:pt>
                <c:pt idx="1077">
                  <c:v>4.33</c:v>
                </c:pt>
                <c:pt idx="1078">
                  <c:v>4.3290000000000006</c:v>
                </c:pt>
                <c:pt idx="1079">
                  <c:v>4.3259999999999899</c:v>
                </c:pt>
                <c:pt idx="1080">
                  <c:v>4.327999999999987</c:v>
                </c:pt>
                <c:pt idx="1081">
                  <c:v>4.327999999999987</c:v>
                </c:pt>
                <c:pt idx="1082">
                  <c:v>4.33</c:v>
                </c:pt>
                <c:pt idx="1083">
                  <c:v>4.3269999999999946</c:v>
                </c:pt>
                <c:pt idx="1084">
                  <c:v>4.3269999999999946</c:v>
                </c:pt>
                <c:pt idx="1085">
                  <c:v>4.3290000000000006</c:v>
                </c:pt>
                <c:pt idx="1086">
                  <c:v>4.3290000000000006</c:v>
                </c:pt>
                <c:pt idx="1087">
                  <c:v>4.3269999999999946</c:v>
                </c:pt>
                <c:pt idx="1088">
                  <c:v>4.3249999999999869</c:v>
                </c:pt>
                <c:pt idx="1089">
                  <c:v>4.3269999999999946</c:v>
                </c:pt>
                <c:pt idx="1090">
                  <c:v>4.327999999999987</c:v>
                </c:pt>
                <c:pt idx="1091">
                  <c:v>4.3259999999999899</c:v>
                </c:pt>
                <c:pt idx="1092">
                  <c:v>4.322999999999988</c:v>
                </c:pt>
                <c:pt idx="1093">
                  <c:v>4.3239999999999936</c:v>
                </c:pt>
                <c:pt idx="1094">
                  <c:v>4.3249999999999869</c:v>
                </c:pt>
                <c:pt idx="1095">
                  <c:v>4.3239999999999936</c:v>
                </c:pt>
                <c:pt idx="1096">
                  <c:v>4.322999999999988</c:v>
                </c:pt>
                <c:pt idx="1097">
                  <c:v>4.3259999999999899</c:v>
                </c:pt>
                <c:pt idx="1098">
                  <c:v>4.3259999999999899</c:v>
                </c:pt>
                <c:pt idx="1099">
                  <c:v>4.3219999999999956</c:v>
                </c:pt>
                <c:pt idx="1100">
                  <c:v>4.3269999999999946</c:v>
                </c:pt>
                <c:pt idx="1101">
                  <c:v>4.3259999999999899</c:v>
                </c:pt>
                <c:pt idx="1102">
                  <c:v>4.3269999999999946</c:v>
                </c:pt>
                <c:pt idx="1103">
                  <c:v>4.3269999999999946</c:v>
                </c:pt>
                <c:pt idx="1104">
                  <c:v>4.3259999999999899</c:v>
                </c:pt>
                <c:pt idx="1105">
                  <c:v>4.3249999999999869</c:v>
                </c:pt>
                <c:pt idx="1106">
                  <c:v>4.3269999999999946</c:v>
                </c:pt>
                <c:pt idx="1107">
                  <c:v>4.3249999999999869</c:v>
                </c:pt>
                <c:pt idx="1108">
                  <c:v>4.3239999999999936</c:v>
                </c:pt>
                <c:pt idx="1109">
                  <c:v>4.3249999999999869</c:v>
                </c:pt>
                <c:pt idx="1110">
                  <c:v>4.3249999999999869</c:v>
                </c:pt>
                <c:pt idx="1111">
                  <c:v>4.3239999999999936</c:v>
                </c:pt>
                <c:pt idx="1112">
                  <c:v>4.322999999999988</c:v>
                </c:pt>
                <c:pt idx="1113">
                  <c:v>4.322999999999988</c:v>
                </c:pt>
                <c:pt idx="1114">
                  <c:v>4.3239999999999936</c:v>
                </c:pt>
                <c:pt idx="1115">
                  <c:v>4.322999999999988</c:v>
                </c:pt>
                <c:pt idx="1116">
                  <c:v>4.3249999999999869</c:v>
                </c:pt>
                <c:pt idx="1117">
                  <c:v>4.322999999999988</c:v>
                </c:pt>
                <c:pt idx="1118">
                  <c:v>4.3210000000000006</c:v>
                </c:pt>
                <c:pt idx="1119">
                  <c:v>4.3239999999999936</c:v>
                </c:pt>
                <c:pt idx="1120">
                  <c:v>4.322999999999988</c:v>
                </c:pt>
                <c:pt idx="1121">
                  <c:v>4.3219999999999956</c:v>
                </c:pt>
                <c:pt idx="1122">
                  <c:v>4.3199999999999976</c:v>
                </c:pt>
                <c:pt idx="1123">
                  <c:v>4.3210000000000006</c:v>
                </c:pt>
                <c:pt idx="1124">
                  <c:v>4.3199999999999976</c:v>
                </c:pt>
                <c:pt idx="1125">
                  <c:v>4.322999999999988</c:v>
                </c:pt>
                <c:pt idx="1126">
                  <c:v>4.3219999999999956</c:v>
                </c:pt>
                <c:pt idx="1127">
                  <c:v>4.3239999999999936</c:v>
                </c:pt>
                <c:pt idx="1128">
                  <c:v>4.3239999999999936</c:v>
                </c:pt>
                <c:pt idx="1129">
                  <c:v>4.3219999999999956</c:v>
                </c:pt>
                <c:pt idx="1130">
                  <c:v>4.3210000000000006</c:v>
                </c:pt>
                <c:pt idx="1131">
                  <c:v>4.3210000000000006</c:v>
                </c:pt>
                <c:pt idx="1132">
                  <c:v>4.3219999999999956</c:v>
                </c:pt>
                <c:pt idx="1133">
                  <c:v>4.3210000000000006</c:v>
                </c:pt>
                <c:pt idx="1134">
                  <c:v>4.3210000000000006</c:v>
                </c:pt>
                <c:pt idx="1135">
                  <c:v>4.3190000000000008</c:v>
                </c:pt>
                <c:pt idx="1136">
                  <c:v>4.3169999999999966</c:v>
                </c:pt>
                <c:pt idx="1137">
                  <c:v>4.3169999999999966</c:v>
                </c:pt>
                <c:pt idx="1138">
                  <c:v>4.3190000000000008</c:v>
                </c:pt>
                <c:pt idx="1139">
                  <c:v>4.3169999999999966</c:v>
                </c:pt>
                <c:pt idx="1140">
                  <c:v>4.3169999999999966</c:v>
                </c:pt>
                <c:pt idx="1141">
                  <c:v>4.314999999999988</c:v>
                </c:pt>
                <c:pt idx="1142">
                  <c:v>4.3169999999999966</c:v>
                </c:pt>
                <c:pt idx="1143">
                  <c:v>4.3160000000000007</c:v>
                </c:pt>
                <c:pt idx="1144">
                  <c:v>4.3179999999999898</c:v>
                </c:pt>
                <c:pt idx="1145">
                  <c:v>4.3160000000000007</c:v>
                </c:pt>
                <c:pt idx="1146">
                  <c:v>4.3169999999999966</c:v>
                </c:pt>
                <c:pt idx="1147">
                  <c:v>4.3179999999999898</c:v>
                </c:pt>
                <c:pt idx="1148">
                  <c:v>4.3190000000000008</c:v>
                </c:pt>
                <c:pt idx="1149">
                  <c:v>4.3160000000000007</c:v>
                </c:pt>
                <c:pt idx="1150">
                  <c:v>4.3169999999999966</c:v>
                </c:pt>
                <c:pt idx="1151">
                  <c:v>4.3139999999999956</c:v>
                </c:pt>
                <c:pt idx="1152">
                  <c:v>4.314999999999988</c:v>
                </c:pt>
                <c:pt idx="1153">
                  <c:v>4.314999999999988</c:v>
                </c:pt>
                <c:pt idx="1154">
                  <c:v>4.314999999999988</c:v>
                </c:pt>
                <c:pt idx="1155">
                  <c:v>4.3139999999999956</c:v>
                </c:pt>
                <c:pt idx="1156">
                  <c:v>4.3119999999999976</c:v>
                </c:pt>
                <c:pt idx="1157">
                  <c:v>4.3160000000000007</c:v>
                </c:pt>
                <c:pt idx="1158">
                  <c:v>4.314999999999988</c:v>
                </c:pt>
                <c:pt idx="1159">
                  <c:v>4.3139999999999956</c:v>
                </c:pt>
                <c:pt idx="1160">
                  <c:v>4.3119999999999976</c:v>
                </c:pt>
                <c:pt idx="1161">
                  <c:v>4.3119999999999976</c:v>
                </c:pt>
                <c:pt idx="1162">
                  <c:v>4.3139999999999956</c:v>
                </c:pt>
                <c:pt idx="1163">
                  <c:v>4.3130000000000006</c:v>
                </c:pt>
                <c:pt idx="1164">
                  <c:v>4.3119999999999976</c:v>
                </c:pt>
                <c:pt idx="1165">
                  <c:v>4.3139999999999956</c:v>
                </c:pt>
                <c:pt idx="1166">
                  <c:v>4.3130000000000006</c:v>
                </c:pt>
                <c:pt idx="1167">
                  <c:v>4.3130000000000006</c:v>
                </c:pt>
                <c:pt idx="1168">
                  <c:v>4.314999999999988</c:v>
                </c:pt>
                <c:pt idx="1169">
                  <c:v>4.3119999999999976</c:v>
                </c:pt>
                <c:pt idx="1170">
                  <c:v>4.3099999999999996</c:v>
                </c:pt>
                <c:pt idx="1171">
                  <c:v>4.3119999999999976</c:v>
                </c:pt>
                <c:pt idx="1172">
                  <c:v>4.3099999999999996</c:v>
                </c:pt>
                <c:pt idx="1173">
                  <c:v>4.3119999999999976</c:v>
                </c:pt>
                <c:pt idx="1174">
                  <c:v>4.3099999999999996</c:v>
                </c:pt>
                <c:pt idx="1175">
                  <c:v>4.3109999999999946</c:v>
                </c:pt>
                <c:pt idx="1176">
                  <c:v>4.3090000000000011</c:v>
                </c:pt>
                <c:pt idx="1177">
                  <c:v>4.3109999999999946</c:v>
                </c:pt>
                <c:pt idx="1178">
                  <c:v>4.3079999999999936</c:v>
                </c:pt>
                <c:pt idx="1179">
                  <c:v>4.3079999999999936</c:v>
                </c:pt>
                <c:pt idx="1180">
                  <c:v>4.3109999999999946</c:v>
                </c:pt>
                <c:pt idx="1181">
                  <c:v>4.3060000000000009</c:v>
                </c:pt>
                <c:pt idx="1182">
                  <c:v>4.3060000000000009</c:v>
                </c:pt>
                <c:pt idx="1183">
                  <c:v>4.3050000000000006</c:v>
                </c:pt>
                <c:pt idx="1184">
                  <c:v>4.3090000000000011</c:v>
                </c:pt>
                <c:pt idx="1185">
                  <c:v>4.3079999999999936</c:v>
                </c:pt>
                <c:pt idx="1186">
                  <c:v>4.3069999999999986</c:v>
                </c:pt>
                <c:pt idx="1187">
                  <c:v>4.3069999999999986</c:v>
                </c:pt>
                <c:pt idx="1188">
                  <c:v>4.3090000000000011</c:v>
                </c:pt>
                <c:pt idx="1189">
                  <c:v>4.3079999999999936</c:v>
                </c:pt>
                <c:pt idx="1190">
                  <c:v>4.3069999999999986</c:v>
                </c:pt>
                <c:pt idx="1191">
                  <c:v>4.3069999999999986</c:v>
                </c:pt>
                <c:pt idx="1192">
                  <c:v>4.3050000000000006</c:v>
                </c:pt>
                <c:pt idx="1193">
                  <c:v>4.3050000000000006</c:v>
                </c:pt>
                <c:pt idx="1194">
                  <c:v>4.3050000000000006</c:v>
                </c:pt>
                <c:pt idx="1195">
                  <c:v>4.3050000000000006</c:v>
                </c:pt>
                <c:pt idx="1196">
                  <c:v>4.3019999999999996</c:v>
                </c:pt>
                <c:pt idx="1197">
                  <c:v>4.3060000000000009</c:v>
                </c:pt>
                <c:pt idx="1198">
                  <c:v>4.3079999999999936</c:v>
                </c:pt>
                <c:pt idx="1199">
                  <c:v>4.3060000000000009</c:v>
                </c:pt>
                <c:pt idx="1200">
                  <c:v>4.3060000000000009</c:v>
                </c:pt>
                <c:pt idx="1201">
                  <c:v>4.3060000000000009</c:v>
                </c:pt>
                <c:pt idx="1202">
                  <c:v>4.3050000000000006</c:v>
                </c:pt>
                <c:pt idx="1203">
                  <c:v>4.3039999999999976</c:v>
                </c:pt>
                <c:pt idx="1204">
                  <c:v>4.3050000000000006</c:v>
                </c:pt>
                <c:pt idx="1205">
                  <c:v>4.3030000000000008</c:v>
                </c:pt>
                <c:pt idx="1206">
                  <c:v>4.3069999999999986</c:v>
                </c:pt>
                <c:pt idx="1207">
                  <c:v>4.3050000000000006</c:v>
                </c:pt>
                <c:pt idx="1208">
                  <c:v>4.3030000000000008</c:v>
                </c:pt>
                <c:pt idx="1209">
                  <c:v>4.3039999999999976</c:v>
                </c:pt>
                <c:pt idx="1210">
                  <c:v>4.3050000000000006</c:v>
                </c:pt>
                <c:pt idx="1211">
                  <c:v>4.3019999999999996</c:v>
                </c:pt>
                <c:pt idx="1212">
                  <c:v>4.3019999999999996</c:v>
                </c:pt>
                <c:pt idx="1213">
                  <c:v>4.3019999999999996</c:v>
                </c:pt>
                <c:pt idx="1214">
                  <c:v>4.3019999999999996</c:v>
                </c:pt>
                <c:pt idx="1215">
                  <c:v>4.3030000000000008</c:v>
                </c:pt>
                <c:pt idx="1216">
                  <c:v>4.3000000000000007</c:v>
                </c:pt>
                <c:pt idx="1217">
                  <c:v>4.3030000000000008</c:v>
                </c:pt>
                <c:pt idx="1218">
                  <c:v>4.3000000000000007</c:v>
                </c:pt>
                <c:pt idx="1219">
                  <c:v>4.3030000000000008</c:v>
                </c:pt>
                <c:pt idx="1220">
                  <c:v>4.3010000000000002</c:v>
                </c:pt>
                <c:pt idx="1221">
                  <c:v>4.3000000000000007</c:v>
                </c:pt>
                <c:pt idx="1222">
                  <c:v>4.3030000000000008</c:v>
                </c:pt>
                <c:pt idx="1223">
                  <c:v>4.2990000000000004</c:v>
                </c:pt>
                <c:pt idx="1224">
                  <c:v>4.2990000000000004</c:v>
                </c:pt>
                <c:pt idx="1225">
                  <c:v>4.3000000000000007</c:v>
                </c:pt>
                <c:pt idx="1226">
                  <c:v>4.3010000000000002</c:v>
                </c:pt>
                <c:pt idx="1227">
                  <c:v>4.3019999999999996</c:v>
                </c:pt>
                <c:pt idx="1228">
                  <c:v>4.2960000000000003</c:v>
                </c:pt>
                <c:pt idx="1229">
                  <c:v>4.3000000000000007</c:v>
                </c:pt>
                <c:pt idx="1230">
                  <c:v>4.2990000000000004</c:v>
                </c:pt>
                <c:pt idx="1231">
                  <c:v>4.2990000000000004</c:v>
                </c:pt>
                <c:pt idx="1232">
                  <c:v>4.298</c:v>
                </c:pt>
                <c:pt idx="1233">
                  <c:v>4.2960000000000003</c:v>
                </c:pt>
                <c:pt idx="1234">
                  <c:v>4.2949999999999946</c:v>
                </c:pt>
                <c:pt idx="1235">
                  <c:v>4.3000000000000007</c:v>
                </c:pt>
                <c:pt idx="1236">
                  <c:v>4.2970000000000006</c:v>
                </c:pt>
                <c:pt idx="1237">
                  <c:v>4.298</c:v>
                </c:pt>
                <c:pt idx="1238">
                  <c:v>4.2990000000000004</c:v>
                </c:pt>
                <c:pt idx="1239">
                  <c:v>4.298</c:v>
                </c:pt>
                <c:pt idx="1240">
                  <c:v>4.2990000000000004</c:v>
                </c:pt>
                <c:pt idx="1241">
                  <c:v>4.2970000000000006</c:v>
                </c:pt>
                <c:pt idx="1242">
                  <c:v>4.3000000000000007</c:v>
                </c:pt>
                <c:pt idx="1243">
                  <c:v>4.2970000000000006</c:v>
                </c:pt>
                <c:pt idx="1244">
                  <c:v>4.2960000000000003</c:v>
                </c:pt>
                <c:pt idx="1245">
                  <c:v>4.2949999999999946</c:v>
                </c:pt>
                <c:pt idx="1246">
                  <c:v>4.2990000000000004</c:v>
                </c:pt>
                <c:pt idx="1247">
                  <c:v>4.2990000000000004</c:v>
                </c:pt>
                <c:pt idx="1248">
                  <c:v>4.2960000000000003</c:v>
                </c:pt>
                <c:pt idx="1249">
                  <c:v>4.2970000000000006</c:v>
                </c:pt>
                <c:pt idx="1250">
                  <c:v>4.2960000000000003</c:v>
                </c:pt>
                <c:pt idx="1251">
                  <c:v>4.2910000000000004</c:v>
                </c:pt>
                <c:pt idx="1252">
                  <c:v>4.2939999999999996</c:v>
                </c:pt>
                <c:pt idx="1253">
                  <c:v>4.2960000000000003</c:v>
                </c:pt>
                <c:pt idx="1254">
                  <c:v>4.2970000000000006</c:v>
                </c:pt>
                <c:pt idx="1255">
                  <c:v>4.2960000000000003</c:v>
                </c:pt>
                <c:pt idx="1256">
                  <c:v>4.293000000000001</c:v>
                </c:pt>
                <c:pt idx="1257">
                  <c:v>4.2970000000000006</c:v>
                </c:pt>
                <c:pt idx="1258">
                  <c:v>4.2949999999999946</c:v>
                </c:pt>
                <c:pt idx="1259">
                  <c:v>4.2960000000000003</c:v>
                </c:pt>
                <c:pt idx="1260">
                  <c:v>4.2949999999999946</c:v>
                </c:pt>
                <c:pt idx="1261">
                  <c:v>4.2949999999999946</c:v>
                </c:pt>
                <c:pt idx="1262">
                  <c:v>4.293000000000001</c:v>
                </c:pt>
                <c:pt idx="1263">
                  <c:v>4.293000000000001</c:v>
                </c:pt>
                <c:pt idx="1264">
                  <c:v>4.293000000000001</c:v>
                </c:pt>
                <c:pt idx="1265">
                  <c:v>4.2939999999999996</c:v>
                </c:pt>
                <c:pt idx="1266">
                  <c:v>4.2919999999999998</c:v>
                </c:pt>
                <c:pt idx="1267">
                  <c:v>4.2919999999999998</c:v>
                </c:pt>
                <c:pt idx="1268">
                  <c:v>4.2919999999999998</c:v>
                </c:pt>
                <c:pt idx="1269">
                  <c:v>4.2900000000000009</c:v>
                </c:pt>
                <c:pt idx="1270">
                  <c:v>4.2900000000000009</c:v>
                </c:pt>
                <c:pt idx="1271">
                  <c:v>4.2910000000000004</c:v>
                </c:pt>
                <c:pt idx="1272">
                  <c:v>4.2900000000000009</c:v>
                </c:pt>
                <c:pt idx="1273">
                  <c:v>4.2910000000000004</c:v>
                </c:pt>
                <c:pt idx="1274">
                  <c:v>4.2910000000000004</c:v>
                </c:pt>
                <c:pt idx="1275">
                  <c:v>4.2900000000000009</c:v>
                </c:pt>
                <c:pt idx="1276">
                  <c:v>4.2900000000000009</c:v>
                </c:pt>
                <c:pt idx="1277">
                  <c:v>4.2900000000000009</c:v>
                </c:pt>
                <c:pt idx="1278">
                  <c:v>4.2890000000000024</c:v>
                </c:pt>
                <c:pt idx="1279">
                  <c:v>4.2880000000000003</c:v>
                </c:pt>
                <c:pt idx="1280">
                  <c:v>4.2880000000000003</c:v>
                </c:pt>
                <c:pt idx="1281">
                  <c:v>4.2870000000000008</c:v>
                </c:pt>
                <c:pt idx="1282">
                  <c:v>4.2880000000000003</c:v>
                </c:pt>
                <c:pt idx="1283">
                  <c:v>4.2900000000000009</c:v>
                </c:pt>
                <c:pt idx="1284">
                  <c:v>4.2870000000000008</c:v>
                </c:pt>
                <c:pt idx="1285">
                  <c:v>4.2870000000000008</c:v>
                </c:pt>
                <c:pt idx="1286">
                  <c:v>4.2880000000000003</c:v>
                </c:pt>
                <c:pt idx="1287">
                  <c:v>4.2860000000000014</c:v>
                </c:pt>
                <c:pt idx="1288">
                  <c:v>4.2870000000000008</c:v>
                </c:pt>
                <c:pt idx="1289">
                  <c:v>4.2850000000000001</c:v>
                </c:pt>
                <c:pt idx="1290">
                  <c:v>4.2840000000000007</c:v>
                </c:pt>
                <c:pt idx="1291">
                  <c:v>4.2870000000000008</c:v>
                </c:pt>
                <c:pt idx="1292">
                  <c:v>4.2860000000000014</c:v>
                </c:pt>
                <c:pt idx="1293">
                  <c:v>4.2880000000000003</c:v>
                </c:pt>
                <c:pt idx="1294">
                  <c:v>4.2870000000000008</c:v>
                </c:pt>
                <c:pt idx="1295">
                  <c:v>4.2870000000000008</c:v>
                </c:pt>
                <c:pt idx="1296">
                  <c:v>4.2880000000000003</c:v>
                </c:pt>
                <c:pt idx="1297">
                  <c:v>4.2880000000000003</c:v>
                </c:pt>
                <c:pt idx="1298">
                  <c:v>4.2880000000000003</c:v>
                </c:pt>
                <c:pt idx="1299">
                  <c:v>4.2870000000000008</c:v>
                </c:pt>
                <c:pt idx="1300">
                  <c:v>4.2880000000000003</c:v>
                </c:pt>
                <c:pt idx="1301">
                  <c:v>4.2840000000000007</c:v>
                </c:pt>
                <c:pt idx="1302">
                  <c:v>4.2870000000000008</c:v>
                </c:pt>
                <c:pt idx="1303">
                  <c:v>4.2870000000000008</c:v>
                </c:pt>
                <c:pt idx="1304">
                  <c:v>4.2830000000000004</c:v>
                </c:pt>
                <c:pt idx="1305">
                  <c:v>4.2960000000000003</c:v>
                </c:pt>
                <c:pt idx="1306">
                  <c:v>4.2890000000000024</c:v>
                </c:pt>
                <c:pt idx="1307">
                  <c:v>4.2939999999999996</c:v>
                </c:pt>
                <c:pt idx="1308">
                  <c:v>4.2900000000000009</c:v>
                </c:pt>
                <c:pt idx="1309">
                  <c:v>4.2990000000000004</c:v>
                </c:pt>
                <c:pt idx="1310">
                  <c:v>4.2919999999999998</c:v>
                </c:pt>
                <c:pt idx="1311">
                  <c:v>4.298</c:v>
                </c:pt>
                <c:pt idx="1312">
                  <c:v>4.2970000000000006</c:v>
                </c:pt>
                <c:pt idx="1313">
                  <c:v>4.293000000000001</c:v>
                </c:pt>
                <c:pt idx="1314">
                  <c:v>4.2910000000000004</c:v>
                </c:pt>
                <c:pt idx="1315">
                  <c:v>4.2919999999999998</c:v>
                </c:pt>
                <c:pt idx="1316">
                  <c:v>4.2970000000000006</c:v>
                </c:pt>
                <c:pt idx="1317">
                  <c:v>4.2919999999999998</c:v>
                </c:pt>
                <c:pt idx="1318">
                  <c:v>4.2870000000000008</c:v>
                </c:pt>
                <c:pt idx="1319">
                  <c:v>4.2860000000000014</c:v>
                </c:pt>
                <c:pt idx="1320">
                  <c:v>4.2840000000000007</c:v>
                </c:pt>
                <c:pt idx="1321">
                  <c:v>4.2830000000000004</c:v>
                </c:pt>
                <c:pt idx="1322">
                  <c:v>4.2840000000000007</c:v>
                </c:pt>
                <c:pt idx="1323">
                  <c:v>4.2860000000000014</c:v>
                </c:pt>
                <c:pt idx="1324">
                  <c:v>4.2860000000000014</c:v>
                </c:pt>
                <c:pt idx="1325">
                  <c:v>4.2830000000000004</c:v>
                </c:pt>
                <c:pt idx="1326">
                  <c:v>4.2840000000000007</c:v>
                </c:pt>
                <c:pt idx="1327">
                  <c:v>4.2900000000000009</c:v>
                </c:pt>
                <c:pt idx="1328">
                  <c:v>4.2850000000000001</c:v>
                </c:pt>
                <c:pt idx="1329">
                  <c:v>4.2840000000000007</c:v>
                </c:pt>
                <c:pt idx="1330">
                  <c:v>4.2840000000000007</c:v>
                </c:pt>
                <c:pt idx="1331">
                  <c:v>4.2830000000000004</c:v>
                </c:pt>
                <c:pt idx="1332">
                  <c:v>4.282</c:v>
                </c:pt>
                <c:pt idx="1333">
                  <c:v>4.282</c:v>
                </c:pt>
                <c:pt idx="1334">
                  <c:v>4.2810000000000024</c:v>
                </c:pt>
                <c:pt idx="1335">
                  <c:v>4.2810000000000024</c:v>
                </c:pt>
                <c:pt idx="1336">
                  <c:v>4.2810000000000024</c:v>
                </c:pt>
                <c:pt idx="1337">
                  <c:v>4.2810000000000024</c:v>
                </c:pt>
                <c:pt idx="1338">
                  <c:v>4.28</c:v>
                </c:pt>
                <c:pt idx="1339">
                  <c:v>4.2830000000000004</c:v>
                </c:pt>
                <c:pt idx="1340">
                  <c:v>4.2810000000000024</c:v>
                </c:pt>
                <c:pt idx="1341">
                  <c:v>4.28</c:v>
                </c:pt>
                <c:pt idx="1342">
                  <c:v>4.28</c:v>
                </c:pt>
                <c:pt idx="1343">
                  <c:v>4.282</c:v>
                </c:pt>
                <c:pt idx="1344">
                  <c:v>4.282</c:v>
                </c:pt>
                <c:pt idx="1345">
                  <c:v>4.2780000000000014</c:v>
                </c:pt>
                <c:pt idx="1346">
                  <c:v>4.28</c:v>
                </c:pt>
                <c:pt idx="1347">
                  <c:v>4.2790000000000061</c:v>
                </c:pt>
                <c:pt idx="1348">
                  <c:v>4.2810000000000024</c:v>
                </c:pt>
                <c:pt idx="1349">
                  <c:v>4.2790000000000061</c:v>
                </c:pt>
                <c:pt idx="1350">
                  <c:v>4.2790000000000061</c:v>
                </c:pt>
                <c:pt idx="1351">
                  <c:v>4.28</c:v>
                </c:pt>
                <c:pt idx="1352">
                  <c:v>4.28</c:v>
                </c:pt>
                <c:pt idx="1353">
                  <c:v>4.277000000000001</c:v>
                </c:pt>
                <c:pt idx="1354">
                  <c:v>4.28</c:v>
                </c:pt>
                <c:pt idx="1355">
                  <c:v>4.28</c:v>
                </c:pt>
                <c:pt idx="1356">
                  <c:v>4.28</c:v>
                </c:pt>
                <c:pt idx="1357">
                  <c:v>4.277000000000001</c:v>
                </c:pt>
                <c:pt idx="1358">
                  <c:v>4.2780000000000014</c:v>
                </c:pt>
                <c:pt idx="1359">
                  <c:v>4.2790000000000061</c:v>
                </c:pt>
                <c:pt idx="1360">
                  <c:v>4.277000000000001</c:v>
                </c:pt>
                <c:pt idx="1361">
                  <c:v>4.2760000000000034</c:v>
                </c:pt>
                <c:pt idx="1362">
                  <c:v>4.28</c:v>
                </c:pt>
                <c:pt idx="1363">
                  <c:v>4.277000000000001</c:v>
                </c:pt>
                <c:pt idx="1364">
                  <c:v>4.2750000000000004</c:v>
                </c:pt>
                <c:pt idx="1365">
                  <c:v>4.2750000000000004</c:v>
                </c:pt>
                <c:pt idx="1366">
                  <c:v>4.2760000000000034</c:v>
                </c:pt>
                <c:pt idx="1367">
                  <c:v>4.277000000000001</c:v>
                </c:pt>
                <c:pt idx="1368">
                  <c:v>4.2780000000000014</c:v>
                </c:pt>
                <c:pt idx="1369">
                  <c:v>4.2760000000000034</c:v>
                </c:pt>
                <c:pt idx="1370">
                  <c:v>4.28</c:v>
                </c:pt>
                <c:pt idx="1371">
                  <c:v>4.2760000000000034</c:v>
                </c:pt>
                <c:pt idx="1372">
                  <c:v>4.2780000000000014</c:v>
                </c:pt>
                <c:pt idx="1373">
                  <c:v>4.2780000000000014</c:v>
                </c:pt>
                <c:pt idx="1374">
                  <c:v>4.2780000000000014</c:v>
                </c:pt>
                <c:pt idx="1375">
                  <c:v>4.2790000000000061</c:v>
                </c:pt>
                <c:pt idx="1376">
                  <c:v>4.277000000000001</c:v>
                </c:pt>
                <c:pt idx="1377">
                  <c:v>4.2790000000000061</c:v>
                </c:pt>
                <c:pt idx="1378">
                  <c:v>4.2760000000000034</c:v>
                </c:pt>
                <c:pt idx="1379">
                  <c:v>4.2750000000000004</c:v>
                </c:pt>
                <c:pt idx="1380">
                  <c:v>4.2750000000000004</c:v>
                </c:pt>
                <c:pt idx="1381">
                  <c:v>4.2780000000000014</c:v>
                </c:pt>
                <c:pt idx="1382">
                  <c:v>4.2750000000000004</c:v>
                </c:pt>
                <c:pt idx="1383">
                  <c:v>4.2750000000000004</c:v>
                </c:pt>
                <c:pt idx="1384">
                  <c:v>4.2720000000000002</c:v>
                </c:pt>
                <c:pt idx="1385">
                  <c:v>4.2730000000000024</c:v>
                </c:pt>
                <c:pt idx="1386">
                  <c:v>4.2750000000000004</c:v>
                </c:pt>
                <c:pt idx="1387">
                  <c:v>4.2730000000000024</c:v>
                </c:pt>
                <c:pt idx="1388">
                  <c:v>4.2750000000000004</c:v>
                </c:pt>
                <c:pt idx="1389">
                  <c:v>4.2740000000000009</c:v>
                </c:pt>
                <c:pt idx="1390">
                  <c:v>4.2730000000000024</c:v>
                </c:pt>
                <c:pt idx="1391">
                  <c:v>4.2720000000000002</c:v>
                </c:pt>
                <c:pt idx="1392">
                  <c:v>4.2740000000000009</c:v>
                </c:pt>
                <c:pt idx="1393">
                  <c:v>4.2750000000000004</c:v>
                </c:pt>
                <c:pt idx="1394">
                  <c:v>4.2740000000000009</c:v>
                </c:pt>
                <c:pt idx="1395">
                  <c:v>4.2760000000000034</c:v>
                </c:pt>
                <c:pt idx="1396">
                  <c:v>4.2740000000000009</c:v>
                </c:pt>
                <c:pt idx="1397">
                  <c:v>4.2730000000000024</c:v>
                </c:pt>
                <c:pt idx="1398">
                  <c:v>4.2750000000000004</c:v>
                </c:pt>
                <c:pt idx="1399">
                  <c:v>4.2720000000000002</c:v>
                </c:pt>
                <c:pt idx="1400">
                  <c:v>4.2720000000000002</c:v>
                </c:pt>
                <c:pt idx="1401">
                  <c:v>4.2750000000000004</c:v>
                </c:pt>
                <c:pt idx="1402">
                  <c:v>4.2760000000000034</c:v>
                </c:pt>
                <c:pt idx="1403">
                  <c:v>4.28</c:v>
                </c:pt>
                <c:pt idx="1404">
                  <c:v>4.2790000000000061</c:v>
                </c:pt>
                <c:pt idx="1405">
                  <c:v>4.2750000000000004</c:v>
                </c:pt>
                <c:pt idx="1406">
                  <c:v>4.271000000000007</c:v>
                </c:pt>
                <c:pt idx="1407">
                  <c:v>4.2760000000000034</c:v>
                </c:pt>
                <c:pt idx="1408">
                  <c:v>4.2720000000000002</c:v>
                </c:pt>
                <c:pt idx="1409">
                  <c:v>4.2700000000000014</c:v>
                </c:pt>
                <c:pt idx="1410">
                  <c:v>4.271000000000007</c:v>
                </c:pt>
                <c:pt idx="1411">
                  <c:v>4.2740000000000009</c:v>
                </c:pt>
                <c:pt idx="1412">
                  <c:v>4.2780000000000014</c:v>
                </c:pt>
                <c:pt idx="1413">
                  <c:v>4.2730000000000024</c:v>
                </c:pt>
                <c:pt idx="1414">
                  <c:v>4.2680000000000007</c:v>
                </c:pt>
                <c:pt idx="1415">
                  <c:v>4.2629999999999946</c:v>
                </c:pt>
                <c:pt idx="1416">
                  <c:v>4.2669999999999986</c:v>
                </c:pt>
                <c:pt idx="1417">
                  <c:v>4.2690000000000001</c:v>
                </c:pt>
                <c:pt idx="1418">
                  <c:v>4.2650000000000006</c:v>
                </c:pt>
                <c:pt idx="1419">
                  <c:v>4.2690000000000001</c:v>
                </c:pt>
                <c:pt idx="1420">
                  <c:v>4.2690000000000001</c:v>
                </c:pt>
                <c:pt idx="1421">
                  <c:v>4.2669999999999986</c:v>
                </c:pt>
                <c:pt idx="1422">
                  <c:v>4.2720000000000002</c:v>
                </c:pt>
                <c:pt idx="1423">
                  <c:v>4.2700000000000014</c:v>
                </c:pt>
                <c:pt idx="1424">
                  <c:v>4.2700000000000014</c:v>
                </c:pt>
                <c:pt idx="1425">
                  <c:v>4.2690000000000001</c:v>
                </c:pt>
                <c:pt idx="1426">
                  <c:v>4.2700000000000014</c:v>
                </c:pt>
                <c:pt idx="1427">
                  <c:v>4.2690000000000001</c:v>
                </c:pt>
                <c:pt idx="1428">
                  <c:v>4.271000000000007</c:v>
                </c:pt>
                <c:pt idx="1429">
                  <c:v>4.2690000000000001</c:v>
                </c:pt>
                <c:pt idx="1430">
                  <c:v>4.2740000000000009</c:v>
                </c:pt>
                <c:pt idx="1431">
                  <c:v>4.2720000000000002</c:v>
                </c:pt>
                <c:pt idx="1432">
                  <c:v>4.2700000000000014</c:v>
                </c:pt>
                <c:pt idx="1433">
                  <c:v>4.2730000000000024</c:v>
                </c:pt>
                <c:pt idx="1434">
                  <c:v>4.2720000000000002</c:v>
                </c:pt>
                <c:pt idx="1435">
                  <c:v>4.2830000000000004</c:v>
                </c:pt>
                <c:pt idx="1436">
                  <c:v>4.2780000000000014</c:v>
                </c:pt>
                <c:pt idx="1437">
                  <c:v>4.2890000000000024</c:v>
                </c:pt>
                <c:pt idx="1438">
                  <c:v>4.2870000000000008</c:v>
                </c:pt>
                <c:pt idx="1439">
                  <c:v>4.2810000000000024</c:v>
                </c:pt>
                <c:pt idx="1440">
                  <c:v>4.2810000000000024</c:v>
                </c:pt>
                <c:pt idx="1441">
                  <c:v>4.2790000000000061</c:v>
                </c:pt>
                <c:pt idx="1442">
                  <c:v>4.2750000000000004</c:v>
                </c:pt>
                <c:pt idx="1443">
                  <c:v>4.2760000000000034</c:v>
                </c:pt>
                <c:pt idx="1444">
                  <c:v>4.2780000000000014</c:v>
                </c:pt>
                <c:pt idx="1445">
                  <c:v>4.2740000000000009</c:v>
                </c:pt>
                <c:pt idx="1446">
                  <c:v>4.2750000000000004</c:v>
                </c:pt>
                <c:pt idx="1447">
                  <c:v>4.2750000000000004</c:v>
                </c:pt>
                <c:pt idx="1448">
                  <c:v>4.2740000000000009</c:v>
                </c:pt>
                <c:pt idx="1449">
                  <c:v>4.2750000000000004</c:v>
                </c:pt>
                <c:pt idx="1450">
                  <c:v>4.2750000000000004</c:v>
                </c:pt>
                <c:pt idx="1451">
                  <c:v>4.2730000000000024</c:v>
                </c:pt>
                <c:pt idx="1452">
                  <c:v>4.271000000000007</c:v>
                </c:pt>
                <c:pt idx="1453">
                  <c:v>4.271000000000007</c:v>
                </c:pt>
                <c:pt idx="1454">
                  <c:v>4.2740000000000009</c:v>
                </c:pt>
                <c:pt idx="1455">
                  <c:v>4.2730000000000024</c:v>
                </c:pt>
                <c:pt idx="1456">
                  <c:v>4.2700000000000014</c:v>
                </c:pt>
                <c:pt idx="1457">
                  <c:v>4.2700000000000014</c:v>
                </c:pt>
                <c:pt idx="1458">
                  <c:v>4.271000000000007</c:v>
                </c:pt>
                <c:pt idx="1459">
                  <c:v>4.271000000000007</c:v>
                </c:pt>
                <c:pt idx="1460">
                  <c:v>4.271000000000007</c:v>
                </c:pt>
                <c:pt idx="1461">
                  <c:v>4.271000000000007</c:v>
                </c:pt>
                <c:pt idx="1462">
                  <c:v>4.2720000000000002</c:v>
                </c:pt>
                <c:pt idx="1463">
                  <c:v>4.2720000000000002</c:v>
                </c:pt>
                <c:pt idx="1464">
                  <c:v>4.2700000000000014</c:v>
                </c:pt>
                <c:pt idx="1465">
                  <c:v>4.271000000000007</c:v>
                </c:pt>
                <c:pt idx="1466">
                  <c:v>4.2680000000000007</c:v>
                </c:pt>
                <c:pt idx="1467">
                  <c:v>4.2690000000000001</c:v>
                </c:pt>
                <c:pt idx="1468">
                  <c:v>4.271000000000007</c:v>
                </c:pt>
                <c:pt idx="1469">
                  <c:v>4.2669999999999986</c:v>
                </c:pt>
                <c:pt idx="1470">
                  <c:v>4.2680000000000007</c:v>
                </c:pt>
                <c:pt idx="1471">
                  <c:v>4.2680000000000007</c:v>
                </c:pt>
                <c:pt idx="1472">
                  <c:v>4.2680000000000007</c:v>
                </c:pt>
                <c:pt idx="1473">
                  <c:v>4.2680000000000007</c:v>
                </c:pt>
                <c:pt idx="1474">
                  <c:v>4.2639999999999976</c:v>
                </c:pt>
                <c:pt idx="1475">
                  <c:v>4.2669999999999986</c:v>
                </c:pt>
                <c:pt idx="1476">
                  <c:v>4.266</c:v>
                </c:pt>
                <c:pt idx="1477">
                  <c:v>4.2669999999999986</c:v>
                </c:pt>
                <c:pt idx="1478">
                  <c:v>4.2669999999999986</c:v>
                </c:pt>
                <c:pt idx="1479">
                  <c:v>4.266</c:v>
                </c:pt>
                <c:pt idx="1480">
                  <c:v>4.266</c:v>
                </c:pt>
                <c:pt idx="1481">
                  <c:v>4.2629999999999946</c:v>
                </c:pt>
                <c:pt idx="1482">
                  <c:v>4.266</c:v>
                </c:pt>
                <c:pt idx="1483">
                  <c:v>4.2629999999999946</c:v>
                </c:pt>
                <c:pt idx="1484">
                  <c:v>4.2619999999999996</c:v>
                </c:pt>
                <c:pt idx="1485">
                  <c:v>4.2639999999999976</c:v>
                </c:pt>
                <c:pt idx="1486">
                  <c:v>4.2639999999999976</c:v>
                </c:pt>
                <c:pt idx="1487">
                  <c:v>4.2650000000000006</c:v>
                </c:pt>
                <c:pt idx="1488">
                  <c:v>4.2629999999999946</c:v>
                </c:pt>
                <c:pt idx="1489">
                  <c:v>4.2619999999999996</c:v>
                </c:pt>
                <c:pt idx="1490">
                  <c:v>4.2650000000000006</c:v>
                </c:pt>
                <c:pt idx="1491">
                  <c:v>4.2639999999999976</c:v>
                </c:pt>
                <c:pt idx="1492">
                  <c:v>4.2639999999999976</c:v>
                </c:pt>
                <c:pt idx="1493">
                  <c:v>4.2619999999999996</c:v>
                </c:pt>
                <c:pt idx="1494">
                  <c:v>4.2639999999999976</c:v>
                </c:pt>
                <c:pt idx="1495">
                  <c:v>4.2619999999999996</c:v>
                </c:pt>
                <c:pt idx="1496">
                  <c:v>4.2639999999999976</c:v>
                </c:pt>
                <c:pt idx="1497">
                  <c:v>4.2629999999999946</c:v>
                </c:pt>
                <c:pt idx="1498">
                  <c:v>4.2570000000000006</c:v>
                </c:pt>
                <c:pt idx="1499">
                  <c:v>4.2590000000000003</c:v>
                </c:pt>
                <c:pt idx="1500">
                  <c:v>4.2590000000000003</c:v>
                </c:pt>
                <c:pt idx="1501">
                  <c:v>4.2580000000000009</c:v>
                </c:pt>
                <c:pt idx="1502">
                  <c:v>4.2629999999999946</c:v>
                </c:pt>
                <c:pt idx="1503">
                  <c:v>4.2619999999999996</c:v>
                </c:pt>
                <c:pt idx="1504">
                  <c:v>4.277000000000001</c:v>
                </c:pt>
                <c:pt idx="1505">
                  <c:v>4.2690000000000001</c:v>
                </c:pt>
                <c:pt idx="1506">
                  <c:v>4.2680000000000007</c:v>
                </c:pt>
                <c:pt idx="1507">
                  <c:v>4.2680000000000007</c:v>
                </c:pt>
                <c:pt idx="1508">
                  <c:v>4.2650000000000006</c:v>
                </c:pt>
                <c:pt idx="1509">
                  <c:v>4.2720000000000002</c:v>
                </c:pt>
                <c:pt idx="1510">
                  <c:v>4.2650000000000006</c:v>
                </c:pt>
                <c:pt idx="1511">
                  <c:v>4.266</c:v>
                </c:pt>
                <c:pt idx="1512">
                  <c:v>4.2629999999999946</c:v>
                </c:pt>
                <c:pt idx="1513">
                  <c:v>4.2619999999999996</c:v>
                </c:pt>
                <c:pt idx="1514">
                  <c:v>4.2590000000000003</c:v>
                </c:pt>
                <c:pt idx="1515">
                  <c:v>4.2629999999999946</c:v>
                </c:pt>
                <c:pt idx="1516">
                  <c:v>4.2650000000000006</c:v>
                </c:pt>
                <c:pt idx="1517">
                  <c:v>4.2619999999999996</c:v>
                </c:pt>
                <c:pt idx="1518">
                  <c:v>4.2619999999999996</c:v>
                </c:pt>
                <c:pt idx="1519">
                  <c:v>4.261000000000001</c:v>
                </c:pt>
                <c:pt idx="1520">
                  <c:v>4.2680000000000007</c:v>
                </c:pt>
                <c:pt idx="1521">
                  <c:v>4.2650000000000006</c:v>
                </c:pt>
                <c:pt idx="1522">
                  <c:v>4.2629999999999946</c:v>
                </c:pt>
                <c:pt idx="1523">
                  <c:v>4.261000000000001</c:v>
                </c:pt>
                <c:pt idx="1524">
                  <c:v>4.261000000000001</c:v>
                </c:pt>
                <c:pt idx="1525">
                  <c:v>4.2629999999999946</c:v>
                </c:pt>
                <c:pt idx="1526">
                  <c:v>4.2639999999999976</c:v>
                </c:pt>
                <c:pt idx="1527">
                  <c:v>4.2639999999999976</c:v>
                </c:pt>
                <c:pt idx="1528">
                  <c:v>4.2629999999999946</c:v>
                </c:pt>
                <c:pt idx="1529">
                  <c:v>4.2680000000000007</c:v>
                </c:pt>
                <c:pt idx="1530">
                  <c:v>4.2830000000000004</c:v>
                </c:pt>
                <c:pt idx="1531">
                  <c:v>4.28</c:v>
                </c:pt>
                <c:pt idx="1532">
                  <c:v>4.2840000000000007</c:v>
                </c:pt>
                <c:pt idx="1533">
                  <c:v>4.277000000000001</c:v>
                </c:pt>
                <c:pt idx="1534">
                  <c:v>4.2840000000000007</c:v>
                </c:pt>
                <c:pt idx="1535">
                  <c:v>4.2780000000000014</c:v>
                </c:pt>
                <c:pt idx="1536">
                  <c:v>4.2760000000000034</c:v>
                </c:pt>
                <c:pt idx="1537">
                  <c:v>4.2730000000000024</c:v>
                </c:pt>
                <c:pt idx="1538">
                  <c:v>4.2700000000000014</c:v>
                </c:pt>
                <c:pt idx="1539">
                  <c:v>4.2690000000000001</c:v>
                </c:pt>
                <c:pt idx="1540">
                  <c:v>4.2669999999999986</c:v>
                </c:pt>
                <c:pt idx="1541">
                  <c:v>4.2669999999999986</c:v>
                </c:pt>
                <c:pt idx="1542">
                  <c:v>4.266</c:v>
                </c:pt>
                <c:pt idx="1543">
                  <c:v>4.266</c:v>
                </c:pt>
                <c:pt idx="1544">
                  <c:v>4.2629999999999946</c:v>
                </c:pt>
                <c:pt idx="1545">
                  <c:v>4.261000000000001</c:v>
                </c:pt>
                <c:pt idx="1546">
                  <c:v>4.2619999999999996</c:v>
                </c:pt>
                <c:pt idx="1547">
                  <c:v>4.26</c:v>
                </c:pt>
                <c:pt idx="1548">
                  <c:v>4.2619999999999996</c:v>
                </c:pt>
                <c:pt idx="1549">
                  <c:v>4.26</c:v>
                </c:pt>
                <c:pt idx="1550">
                  <c:v>4.2590000000000003</c:v>
                </c:pt>
                <c:pt idx="1551">
                  <c:v>4.2580000000000009</c:v>
                </c:pt>
                <c:pt idx="1552">
                  <c:v>4.26</c:v>
                </c:pt>
                <c:pt idx="1553">
                  <c:v>4.2580000000000009</c:v>
                </c:pt>
                <c:pt idx="1554">
                  <c:v>4.2580000000000009</c:v>
                </c:pt>
                <c:pt idx="1555">
                  <c:v>4.2580000000000009</c:v>
                </c:pt>
                <c:pt idx="1556">
                  <c:v>4.2570000000000006</c:v>
                </c:pt>
                <c:pt idx="1557">
                  <c:v>4.2580000000000009</c:v>
                </c:pt>
                <c:pt idx="1558">
                  <c:v>4.2570000000000006</c:v>
                </c:pt>
                <c:pt idx="1559">
                  <c:v>4.2550000000000008</c:v>
                </c:pt>
                <c:pt idx="1560">
                  <c:v>4.2560000000000002</c:v>
                </c:pt>
                <c:pt idx="1561">
                  <c:v>4.2570000000000006</c:v>
                </c:pt>
                <c:pt idx="1562">
                  <c:v>4.2539999999999996</c:v>
                </c:pt>
                <c:pt idx="1563">
                  <c:v>4.2539999999999996</c:v>
                </c:pt>
                <c:pt idx="1564">
                  <c:v>4.2539999999999996</c:v>
                </c:pt>
                <c:pt idx="1565">
                  <c:v>4.2530000000000001</c:v>
                </c:pt>
                <c:pt idx="1566">
                  <c:v>4.2520000000000007</c:v>
                </c:pt>
                <c:pt idx="1567">
                  <c:v>4.2550000000000008</c:v>
                </c:pt>
                <c:pt idx="1568">
                  <c:v>4.2520000000000007</c:v>
                </c:pt>
                <c:pt idx="1569">
                  <c:v>4.2520000000000007</c:v>
                </c:pt>
                <c:pt idx="1570">
                  <c:v>4.2520000000000007</c:v>
                </c:pt>
                <c:pt idx="1571">
                  <c:v>4.2530000000000001</c:v>
                </c:pt>
                <c:pt idx="1572">
                  <c:v>4.2530000000000001</c:v>
                </c:pt>
                <c:pt idx="1573">
                  <c:v>4.2530000000000001</c:v>
                </c:pt>
                <c:pt idx="1574">
                  <c:v>4.2530000000000001</c:v>
                </c:pt>
                <c:pt idx="1575">
                  <c:v>4.2520000000000007</c:v>
                </c:pt>
                <c:pt idx="1576">
                  <c:v>4.25</c:v>
                </c:pt>
                <c:pt idx="1577">
                  <c:v>4.2520000000000007</c:v>
                </c:pt>
                <c:pt idx="1578">
                  <c:v>4.2520000000000007</c:v>
                </c:pt>
                <c:pt idx="1579">
                  <c:v>4.25</c:v>
                </c:pt>
                <c:pt idx="1580">
                  <c:v>4.2510000000000003</c:v>
                </c:pt>
                <c:pt idx="1581">
                  <c:v>4.2539999999999996</c:v>
                </c:pt>
                <c:pt idx="1582">
                  <c:v>4.2520000000000007</c:v>
                </c:pt>
                <c:pt idx="1583">
                  <c:v>4.25</c:v>
                </c:pt>
                <c:pt idx="1584">
                  <c:v>4.25</c:v>
                </c:pt>
                <c:pt idx="1585">
                  <c:v>4.25</c:v>
                </c:pt>
                <c:pt idx="1586">
                  <c:v>4.25</c:v>
                </c:pt>
                <c:pt idx="1587">
                  <c:v>4.2510000000000003</c:v>
                </c:pt>
                <c:pt idx="1588">
                  <c:v>4.2469999999999999</c:v>
                </c:pt>
                <c:pt idx="1589">
                  <c:v>4.2469999999999999</c:v>
                </c:pt>
                <c:pt idx="1590">
                  <c:v>4.2510000000000003</c:v>
                </c:pt>
                <c:pt idx="1591">
                  <c:v>4.2480000000000002</c:v>
                </c:pt>
                <c:pt idx="1592">
                  <c:v>4.2490000000000014</c:v>
                </c:pt>
                <c:pt idx="1593">
                  <c:v>4.2480000000000002</c:v>
                </c:pt>
                <c:pt idx="1594">
                  <c:v>4.2469999999999999</c:v>
                </c:pt>
                <c:pt idx="1595">
                  <c:v>4.2439999999999998</c:v>
                </c:pt>
                <c:pt idx="1596">
                  <c:v>4.2410000000000014</c:v>
                </c:pt>
                <c:pt idx="1597">
                  <c:v>4.2410000000000014</c:v>
                </c:pt>
                <c:pt idx="1598">
                  <c:v>4.234</c:v>
                </c:pt>
                <c:pt idx="1599">
                  <c:v>4.2370000000000001</c:v>
                </c:pt>
                <c:pt idx="1600">
                  <c:v>4.2330000000000014</c:v>
                </c:pt>
                <c:pt idx="1601">
                  <c:v>4.2410000000000014</c:v>
                </c:pt>
                <c:pt idx="1602">
                  <c:v>4.24</c:v>
                </c:pt>
                <c:pt idx="1603">
                  <c:v>4.2380000000000004</c:v>
                </c:pt>
                <c:pt idx="1604">
                  <c:v>4.2390000000000034</c:v>
                </c:pt>
                <c:pt idx="1605">
                  <c:v>4.2360000000000024</c:v>
                </c:pt>
                <c:pt idx="1606">
                  <c:v>4.2360000000000024</c:v>
                </c:pt>
                <c:pt idx="1607">
                  <c:v>4.2280000000000006</c:v>
                </c:pt>
                <c:pt idx="1608">
                  <c:v>4.2360000000000024</c:v>
                </c:pt>
                <c:pt idx="1609">
                  <c:v>4.2320000000000002</c:v>
                </c:pt>
                <c:pt idx="1610">
                  <c:v>4.234</c:v>
                </c:pt>
                <c:pt idx="1611">
                  <c:v>4.2330000000000014</c:v>
                </c:pt>
                <c:pt idx="1612">
                  <c:v>4.2439999999999998</c:v>
                </c:pt>
                <c:pt idx="1613">
                  <c:v>4.2380000000000004</c:v>
                </c:pt>
                <c:pt idx="1614">
                  <c:v>4.24</c:v>
                </c:pt>
                <c:pt idx="1615">
                  <c:v>4.2350000000000003</c:v>
                </c:pt>
                <c:pt idx="1616">
                  <c:v>4.2439999999999998</c:v>
                </c:pt>
                <c:pt idx="1617">
                  <c:v>4.2430000000000003</c:v>
                </c:pt>
                <c:pt idx="1618">
                  <c:v>4.2360000000000024</c:v>
                </c:pt>
                <c:pt idx="1619">
                  <c:v>4.2410000000000014</c:v>
                </c:pt>
                <c:pt idx="1620">
                  <c:v>4.2380000000000004</c:v>
                </c:pt>
                <c:pt idx="1621">
                  <c:v>4.2390000000000034</c:v>
                </c:pt>
                <c:pt idx="1622">
                  <c:v>4.2410000000000014</c:v>
                </c:pt>
                <c:pt idx="1623">
                  <c:v>4.2460000000000004</c:v>
                </c:pt>
                <c:pt idx="1624">
                  <c:v>4.2420000000000009</c:v>
                </c:pt>
                <c:pt idx="1625">
                  <c:v>4.2420000000000009</c:v>
                </c:pt>
                <c:pt idx="1626">
                  <c:v>4.2430000000000003</c:v>
                </c:pt>
                <c:pt idx="1627">
                  <c:v>4.2460000000000004</c:v>
                </c:pt>
                <c:pt idx="1628">
                  <c:v>4.2439999999999998</c:v>
                </c:pt>
                <c:pt idx="1629">
                  <c:v>4.2430000000000003</c:v>
                </c:pt>
                <c:pt idx="1630">
                  <c:v>4.2430000000000003</c:v>
                </c:pt>
                <c:pt idx="1631">
                  <c:v>4.245000000000001</c:v>
                </c:pt>
                <c:pt idx="1632">
                  <c:v>4.2469999999999999</c:v>
                </c:pt>
                <c:pt idx="1633">
                  <c:v>4.245000000000001</c:v>
                </c:pt>
                <c:pt idx="1634">
                  <c:v>4.2439999999999998</c:v>
                </c:pt>
                <c:pt idx="1635">
                  <c:v>4.2430000000000003</c:v>
                </c:pt>
                <c:pt idx="1636">
                  <c:v>4.24</c:v>
                </c:pt>
                <c:pt idx="1637">
                  <c:v>4.2430000000000003</c:v>
                </c:pt>
                <c:pt idx="1638">
                  <c:v>4.2430000000000003</c:v>
                </c:pt>
                <c:pt idx="1639">
                  <c:v>4.2410000000000014</c:v>
                </c:pt>
                <c:pt idx="1640">
                  <c:v>4.2420000000000009</c:v>
                </c:pt>
                <c:pt idx="1641">
                  <c:v>4.2410000000000014</c:v>
                </c:pt>
                <c:pt idx="1642">
                  <c:v>4.24</c:v>
                </c:pt>
                <c:pt idx="1643">
                  <c:v>4.2390000000000034</c:v>
                </c:pt>
                <c:pt idx="1644">
                  <c:v>4.2390000000000034</c:v>
                </c:pt>
                <c:pt idx="1645">
                  <c:v>4.24</c:v>
                </c:pt>
                <c:pt idx="1646">
                  <c:v>4.24</c:v>
                </c:pt>
                <c:pt idx="1647">
                  <c:v>4.24</c:v>
                </c:pt>
                <c:pt idx="1648">
                  <c:v>4.2410000000000014</c:v>
                </c:pt>
                <c:pt idx="1649">
                  <c:v>4.2380000000000004</c:v>
                </c:pt>
                <c:pt idx="1650">
                  <c:v>4.24</c:v>
                </c:pt>
                <c:pt idx="1651">
                  <c:v>4.2390000000000034</c:v>
                </c:pt>
                <c:pt idx="1652">
                  <c:v>4.24</c:v>
                </c:pt>
                <c:pt idx="1653">
                  <c:v>4.2360000000000024</c:v>
                </c:pt>
                <c:pt idx="1654">
                  <c:v>4.2350000000000003</c:v>
                </c:pt>
                <c:pt idx="1655">
                  <c:v>4.2360000000000024</c:v>
                </c:pt>
                <c:pt idx="1656">
                  <c:v>4.2370000000000001</c:v>
                </c:pt>
                <c:pt idx="1657">
                  <c:v>4.2380000000000004</c:v>
                </c:pt>
                <c:pt idx="1658">
                  <c:v>4.2360000000000024</c:v>
                </c:pt>
                <c:pt idx="1659">
                  <c:v>4.2360000000000024</c:v>
                </c:pt>
                <c:pt idx="1660">
                  <c:v>4.234</c:v>
                </c:pt>
                <c:pt idx="1661">
                  <c:v>4.2350000000000003</c:v>
                </c:pt>
                <c:pt idx="1662">
                  <c:v>4.2370000000000001</c:v>
                </c:pt>
                <c:pt idx="1663">
                  <c:v>4.234</c:v>
                </c:pt>
                <c:pt idx="1664">
                  <c:v>4.2350000000000003</c:v>
                </c:pt>
                <c:pt idx="1665">
                  <c:v>4.2360000000000024</c:v>
                </c:pt>
                <c:pt idx="1666">
                  <c:v>4.2360000000000024</c:v>
                </c:pt>
                <c:pt idx="1667">
                  <c:v>4.2360000000000024</c:v>
                </c:pt>
                <c:pt idx="1668">
                  <c:v>4.2330000000000014</c:v>
                </c:pt>
                <c:pt idx="1669">
                  <c:v>4.2360000000000024</c:v>
                </c:pt>
                <c:pt idx="1670">
                  <c:v>4.2350000000000003</c:v>
                </c:pt>
                <c:pt idx="1671">
                  <c:v>4.2330000000000014</c:v>
                </c:pt>
                <c:pt idx="1672">
                  <c:v>4.2330000000000014</c:v>
                </c:pt>
                <c:pt idx="1673">
                  <c:v>4.2350000000000003</c:v>
                </c:pt>
                <c:pt idx="1674">
                  <c:v>4.234</c:v>
                </c:pt>
                <c:pt idx="1675">
                  <c:v>4.2330000000000014</c:v>
                </c:pt>
                <c:pt idx="1676">
                  <c:v>4.229000000000001</c:v>
                </c:pt>
                <c:pt idx="1677">
                  <c:v>4.2310000000000034</c:v>
                </c:pt>
                <c:pt idx="1678">
                  <c:v>4.2320000000000002</c:v>
                </c:pt>
                <c:pt idx="1679">
                  <c:v>4.2310000000000034</c:v>
                </c:pt>
                <c:pt idx="1680">
                  <c:v>4.2310000000000034</c:v>
                </c:pt>
                <c:pt idx="1681">
                  <c:v>4.2320000000000002</c:v>
                </c:pt>
                <c:pt idx="1682">
                  <c:v>4.2320000000000002</c:v>
                </c:pt>
                <c:pt idx="1683">
                  <c:v>4.2310000000000034</c:v>
                </c:pt>
                <c:pt idx="1684">
                  <c:v>4.2310000000000034</c:v>
                </c:pt>
                <c:pt idx="1685">
                  <c:v>4.229000000000001</c:v>
                </c:pt>
                <c:pt idx="1686">
                  <c:v>4.2330000000000014</c:v>
                </c:pt>
                <c:pt idx="1687">
                  <c:v>4.2260000000000009</c:v>
                </c:pt>
                <c:pt idx="1688">
                  <c:v>4.2269999999999994</c:v>
                </c:pt>
                <c:pt idx="1689">
                  <c:v>4.229000000000001</c:v>
                </c:pt>
                <c:pt idx="1690">
                  <c:v>4.2260000000000009</c:v>
                </c:pt>
                <c:pt idx="1691">
                  <c:v>4.2269999999999994</c:v>
                </c:pt>
                <c:pt idx="1692">
                  <c:v>4.2280000000000006</c:v>
                </c:pt>
                <c:pt idx="1693">
                  <c:v>4.2260000000000009</c:v>
                </c:pt>
                <c:pt idx="1694">
                  <c:v>4.2260000000000009</c:v>
                </c:pt>
                <c:pt idx="1695">
                  <c:v>4.2250000000000014</c:v>
                </c:pt>
                <c:pt idx="1696">
                  <c:v>4.2260000000000009</c:v>
                </c:pt>
                <c:pt idx="1697">
                  <c:v>4.2269999999999994</c:v>
                </c:pt>
                <c:pt idx="1698">
                  <c:v>4.2260000000000009</c:v>
                </c:pt>
                <c:pt idx="1699">
                  <c:v>4.2239999999999984</c:v>
                </c:pt>
                <c:pt idx="1700">
                  <c:v>4.2239999999999984</c:v>
                </c:pt>
                <c:pt idx="1701">
                  <c:v>4.2210000000000001</c:v>
                </c:pt>
                <c:pt idx="1702">
                  <c:v>4.2230000000000008</c:v>
                </c:pt>
                <c:pt idx="1703">
                  <c:v>4.2190000000000003</c:v>
                </c:pt>
                <c:pt idx="1704">
                  <c:v>4.2210000000000001</c:v>
                </c:pt>
                <c:pt idx="1705">
                  <c:v>4.2210000000000001</c:v>
                </c:pt>
                <c:pt idx="1706">
                  <c:v>4.2210000000000001</c:v>
                </c:pt>
                <c:pt idx="1707">
                  <c:v>4.2200000000000006</c:v>
                </c:pt>
                <c:pt idx="1708">
                  <c:v>4.2239999999999984</c:v>
                </c:pt>
                <c:pt idx="1709">
                  <c:v>4.2220000000000004</c:v>
                </c:pt>
                <c:pt idx="1710">
                  <c:v>4.2250000000000014</c:v>
                </c:pt>
                <c:pt idx="1711">
                  <c:v>4.2239999999999984</c:v>
                </c:pt>
                <c:pt idx="1712">
                  <c:v>4.2250000000000014</c:v>
                </c:pt>
                <c:pt idx="1713">
                  <c:v>4.2250000000000014</c:v>
                </c:pt>
                <c:pt idx="1714">
                  <c:v>4.2260000000000009</c:v>
                </c:pt>
                <c:pt idx="1715">
                  <c:v>4.2220000000000004</c:v>
                </c:pt>
                <c:pt idx="1716">
                  <c:v>4.2239999999999984</c:v>
                </c:pt>
                <c:pt idx="1717">
                  <c:v>4.2239999999999984</c:v>
                </c:pt>
                <c:pt idx="1718">
                  <c:v>4.2230000000000008</c:v>
                </c:pt>
                <c:pt idx="1719">
                  <c:v>4.2220000000000004</c:v>
                </c:pt>
                <c:pt idx="1720">
                  <c:v>4.2250000000000014</c:v>
                </c:pt>
                <c:pt idx="1721">
                  <c:v>4.2269999999999994</c:v>
                </c:pt>
                <c:pt idx="1722">
                  <c:v>4.2230000000000008</c:v>
                </c:pt>
                <c:pt idx="1723">
                  <c:v>4.2250000000000014</c:v>
                </c:pt>
                <c:pt idx="1724">
                  <c:v>4.2239999999999984</c:v>
                </c:pt>
                <c:pt idx="1725">
                  <c:v>4.2260000000000009</c:v>
                </c:pt>
                <c:pt idx="1726">
                  <c:v>4.229000000000001</c:v>
                </c:pt>
                <c:pt idx="1727">
                  <c:v>4.2250000000000014</c:v>
                </c:pt>
                <c:pt idx="1728">
                  <c:v>4.2300000000000004</c:v>
                </c:pt>
                <c:pt idx="1729">
                  <c:v>4.2280000000000006</c:v>
                </c:pt>
                <c:pt idx="1730">
                  <c:v>4.2250000000000014</c:v>
                </c:pt>
                <c:pt idx="1731">
                  <c:v>4.2230000000000008</c:v>
                </c:pt>
                <c:pt idx="1732">
                  <c:v>4.2230000000000008</c:v>
                </c:pt>
                <c:pt idx="1733">
                  <c:v>4.2230000000000008</c:v>
                </c:pt>
                <c:pt idx="1734">
                  <c:v>4.2220000000000004</c:v>
                </c:pt>
                <c:pt idx="1735">
                  <c:v>4.2190000000000003</c:v>
                </c:pt>
                <c:pt idx="1736">
                  <c:v>4.2220000000000004</c:v>
                </c:pt>
                <c:pt idx="1737">
                  <c:v>4.2210000000000001</c:v>
                </c:pt>
                <c:pt idx="1738">
                  <c:v>4.2190000000000003</c:v>
                </c:pt>
                <c:pt idx="1739">
                  <c:v>4.2210000000000001</c:v>
                </c:pt>
                <c:pt idx="1740">
                  <c:v>4.2210000000000001</c:v>
                </c:pt>
                <c:pt idx="1741">
                  <c:v>4.2200000000000006</c:v>
                </c:pt>
                <c:pt idx="1742">
                  <c:v>4.218</c:v>
                </c:pt>
                <c:pt idx="1743">
                  <c:v>4.2190000000000003</c:v>
                </c:pt>
                <c:pt idx="1744">
                  <c:v>4.2200000000000006</c:v>
                </c:pt>
                <c:pt idx="1745">
                  <c:v>4.2210000000000001</c:v>
                </c:pt>
                <c:pt idx="1746">
                  <c:v>4.218</c:v>
                </c:pt>
                <c:pt idx="1747">
                  <c:v>4.218</c:v>
                </c:pt>
                <c:pt idx="1748">
                  <c:v>4.2190000000000003</c:v>
                </c:pt>
                <c:pt idx="1749">
                  <c:v>4.2160000000000011</c:v>
                </c:pt>
                <c:pt idx="1750">
                  <c:v>4.2190000000000003</c:v>
                </c:pt>
                <c:pt idx="1751">
                  <c:v>4.218</c:v>
                </c:pt>
                <c:pt idx="1752">
                  <c:v>4.2190000000000003</c:v>
                </c:pt>
                <c:pt idx="1753">
                  <c:v>4.2210000000000001</c:v>
                </c:pt>
                <c:pt idx="1754">
                  <c:v>4.2190000000000003</c:v>
                </c:pt>
                <c:pt idx="1755">
                  <c:v>4.2160000000000011</c:v>
                </c:pt>
                <c:pt idx="1756">
                  <c:v>4.2160000000000011</c:v>
                </c:pt>
                <c:pt idx="1757">
                  <c:v>4.2190000000000003</c:v>
                </c:pt>
                <c:pt idx="1758">
                  <c:v>4.218</c:v>
                </c:pt>
                <c:pt idx="1759">
                  <c:v>4.2170000000000014</c:v>
                </c:pt>
                <c:pt idx="1760">
                  <c:v>4.2170000000000014</c:v>
                </c:pt>
                <c:pt idx="1761">
                  <c:v>4.218</c:v>
                </c:pt>
                <c:pt idx="1762">
                  <c:v>4.2170000000000014</c:v>
                </c:pt>
                <c:pt idx="1763">
                  <c:v>4.2140000000000004</c:v>
                </c:pt>
                <c:pt idx="1764">
                  <c:v>4.2160000000000011</c:v>
                </c:pt>
                <c:pt idx="1765">
                  <c:v>4.2149999999999954</c:v>
                </c:pt>
                <c:pt idx="1766">
                  <c:v>4.218</c:v>
                </c:pt>
                <c:pt idx="1767">
                  <c:v>4.2160000000000011</c:v>
                </c:pt>
                <c:pt idx="1768">
                  <c:v>4.218</c:v>
                </c:pt>
                <c:pt idx="1769">
                  <c:v>4.2149999999999954</c:v>
                </c:pt>
                <c:pt idx="1770">
                  <c:v>4.218</c:v>
                </c:pt>
                <c:pt idx="1771">
                  <c:v>4.2170000000000014</c:v>
                </c:pt>
                <c:pt idx="1772">
                  <c:v>4.2160000000000011</c:v>
                </c:pt>
                <c:pt idx="1773">
                  <c:v>4.2160000000000011</c:v>
                </c:pt>
                <c:pt idx="1774">
                  <c:v>4.2140000000000004</c:v>
                </c:pt>
                <c:pt idx="1775">
                  <c:v>4.2149999999999954</c:v>
                </c:pt>
                <c:pt idx="1776">
                  <c:v>4.218</c:v>
                </c:pt>
                <c:pt idx="1777">
                  <c:v>4.2149999999999954</c:v>
                </c:pt>
                <c:pt idx="1778">
                  <c:v>4.2170000000000014</c:v>
                </c:pt>
                <c:pt idx="1779">
                  <c:v>4.2140000000000004</c:v>
                </c:pt>
                <c:pt idx="1780">
                  <c:v>4.213000000000001</c:v>
                </c:pt>
                <c:pt idx="1781">
                  <c:v>4.2120000000000006</c:v>
                </c:pt>
                <c:pt idx="1782">
                  <c:v>4.213000000000001</c:v>
                </c:pt>
                <c:pt idx="1783">
                  <c:v>4.2140000000000004</c:v>
                </c:pt>
                <c:pt idx="1784">
                  <c:v>4.2140000000000004</c:v>
                </c:pt>
                <c:pt idx="1785">
                  <c:v>4.2140000000000004</c:v>
                </c:pt>
                <c:pt idx="1786">
                  <c:v>4.2149999999999954</c:v>
                </c:pt>
                <c:pt idx="1787">
                  <c:v>4.2160000000000011</c:v>
                </c:pt>
                <c:pt idx="1788">
                  <c:v>4.213000000000001</c:v>
                </c:pt>
                <c:pt idx="1789">
                  <c:v>4.2140000000000004</c:v>
                </c:pt>
                <c:pt idx="1790">
                  <c:v>4.2120000000000006</c:v>
                </c:pt>
                <c:pt idx="1791">
                  <c:v>4.2120000000000006</c:v>
                </c:pt>
                <c:pt idx="1792">
                  <c:v>4.213000000000001</c:v>
                </c:pt>
                <c:pt idx="1793">
                  <c:v>4.2149999999999954</c:v>
                </c:pt>
                <c:pt idx="1794">
                  <c:v>4.2110000000000003</c:v>
                </c:pt>
                <c:pt idx="1795">
                  <c:v>4.2110000000000003</c:v>
                </c:pt>
                <c:pt idx="1796">
                  <c:v>4.2110000000000003</c:v>
                </c:pt>
                <c:pt idx="1797">
                  <c:v>4.2090000000000014</c:v>
                </c:pt>
                <c:pt idx="1798">
                  <c:v>4.2090000000000014</c:v>
                </c:pt>
                <c:pt idx="1799">
                  <c:v>4.2060000000000004</c:v>
                </c:pt>
                <c:pt idx="1800">
                  <c:v>4.2070000000000007</c:v>
                </c:pt>
                <c:pt idx="1801">
                  <c:v>4.2060000000000004</c:v>
                </c:pt>
                <c:pt idx="1802">
                  <c:v>4.2070000000000007</c:v>
                </c:pt>
                <c:pt idx="1803">
                  <c:v>4.2070000000000007</c:v>
                </c:pt>
                <c:pt idx="1804">
                  <c:v>4.2060000000000004</c:v>
                </c:pt>
                <c:pt idx="1805">
                  <c:v>4.2070000000000007</c:v>
                </c:pt>
                <c:pt idx="1806">
                  <c:v>4.2060000000000004</c:v>
                </c:pt>
                <c:pt idx="1807">
                  <c:v>4.2070000000000007</c:v>
                </c:pt>
                <c:pt idx="1808">
                  <c:v>4.2120000000000006</c:v>
                </c:pt>
                <c:pt idx="1809">
                  <c:v>4.2090000000000014</c:v>
                </c:pt>
                <c:pt idx="1810">
                  <c:v>4.2100000000000009</c:v>
                </c:pt>
                <c:pt idx="1811">
                  <c:v>4.2100000000000009</c:v>
                </c:pt>
                <c:pt idx="1812">
                  <c:v>4.2100000000000009</c:v>
                </c:pt>
                <c:pt idx="1813">
                  <c:v>4.2080000000000002</c:v>
                </c:pt>
                <c:pt idx="1814">
                  <c:v>4.2090000000000014</c:v>
                </c:pt>
                <c:pt idx="1815">
                  <c:v>4.2070000000000007</c:v>
                </c:pt>
                <c:pt idx="1816">
                  <c:v>4.2070000000000007</c:v>
                </c:pt>
                <c:pt idx="1817">
                  <c:v>4.2080000000000002</c:v>
                </c:pt>
                <c:pt idx="1818">
                  <c:v>4.2100000000000009</c:v>
                </c:pt>
                <c:pt idx="1819">
                  <c:v>4.2090000000000014</c:v>
                </c:pt>
                <c:pt idx="1820">
                  <c:v>4.2080000000000002</c:v>
                </c:pt>
                <c:pt idx="1821">
                  <c:v>4.2080000000000002</c:v>
                </c:pt>
                <c:pt idx="1822">
                  <c:v>4.2090000000000014</c:v>
                </c:pt>
                <c:pt idx="1823">
                  <c:v>4.2060000000000004</c:v>
                </c:pt>
                <c:pt idx="1824">
                  <c:v>4.2090000000000014</c:v>
                </c:pt>
                <c:pt idx="1825">
                  <c:v>4.2080000000000002</c:v>
                </c:pt>
                <c:pt idx="1826">
                  <c:v>4.2110000000000003</c:v>
                </c:pt>
                <c:pt idx="1827">
                  <c:v>4.2080000000000002</c:v>
                </c:pt>
                <c:pt idx="1828">
                  <c:v>4.2090000000000014</c:v>
                </c:pt>
                <c:pt idx="1829">
                  <c:v>4.2090000000000014</c:v>
                </c:pt>
                <c:pt idx="1830">
                  <c:v>4.2090000000000014</c:v>
                </c:pt>
                <c:pt idx="1831">
                  <c:v>4.2100000000000009</c:v>
                </c:pt>
                <c:pt idx="1832">
                  <c:v>4.2100000000000009</c:v>
                </c:pt>
                <c:pt idx="1833">
                  <c:v>4.2060000000000004</c:v>
                </c:pt>
                <c:pt idx="1834">
                  <c:v>4.2080000000000002</c:v>
                </c:pt>
                <c:pt idx="1835">
                  <c:v>4.2060000000000004</c:v>
                </c:pt>
                <c:pt idx="1836">
                  <c:v>4.2070000000000007</c:v>
                </c:pt>
                <c:pt idx="1837">
                  <c:v>4.202</c:v>
                </c:pt>
                <c:pt idx="1838">
                  <c:v>4.2060000000000004</c:v>
                </c:pt>
                <c:pt idx="1839">
                  <c:v>4.2040000000000006</c:v>
                </c:pt>
                <c:pt idx="1840">
                  <c:v>4.2060000000000004</c:v>
                </c:pt>
                <c:pt idx="1841">
                  <c:v>4.202</c:v>
                </c:pt>
                <c:pt idx="1842">
                  <c:v>4.2030000000000003</c:v>
                </c:pt>
                <c:pt idx="1843">
                  <c:v>4.202</c:v>
                </c:pt>
                <c:pt idx="1844">
                  <c:v>4.2040000000000006</c:v>
                </c:pt>
                <c:pt idx="1845">
                  <c:v>4.2010000000000014</c:v>
                </c:pt>
                <c:pt idx="1846">
                  <c:v>4.2030000000000003</c:v>
                </c:pt>
                <c:pt idx="1847">
                  <c:v>4.2040000000000006</c:v>
                </c:pt>
                <c:pt idx="1848">
                  <c:v>4.2030000000000003</c:v>
                </c:pt>
                <c:pt idx="1849">
                  <c:v>4.2050000000000001</c:v>
                </c:pt>
                <c:pt idx="1850">
                  <c:v>4.202</c:v>
                </c:pt>
                <c:pt idx="1851">
                  <c:v>4.2010000000000014</c:v>
                </c:pt>
                <c:pt idx="1852">
                  <c:v>4.2030000000000003</c:v>
                </c:pt>
                <c:pt idx="1853">
                  <c:v>4.202</c:v>
                </c:pt>
                <c:pt idx="1854">
                  <c:v>4.202</c:v>
                </c:pt>
                <c:pt idx="1855">
                  <c:v>4.2010000000000014</c:v>
                </c:pt>
                <c:pt idx="1856">
                  <c:v>4.2030000000000003</c:v>
                </c:pt>
                <c:pt idx="1857">
                  <c:v>4.2030000000000003</c:v>
                </c:pt>
                <c:pt idx="1858">
                  <c:v>4.202</c:v>
                </c:pt>
                <c:pt idx="1859">
                  <c:v>4.202</c:v>
                </c:pt>
                <c:pt idx="1860">
                  <c:v>4.202</c:v>
                </c:pt>
                <c:pt idx="1861">
                  <c:v>4.202</c:v>
                </c:pt>
                <c:pt idx="1862">
                  <c:v>4.202</c:v>
                </c:pt>
                <c:pt idx="1863">
                  <c:v>4.2000000000000011</c:v>
                </c:pt>
                <c:pt idx="1864">
                  <c:v>4.202</c:v>
                </c:pt>
                <c:pt idx="1865">
                  <c:v>4.2010000000000014</c:v>
                </c:pt>
                <c:pt idx="1866">
                  <c:v>4.2010000000000014</c:v>
                </c:pt>
                <c:pt idx="1867">
                  <c:v>4.1989999999999936</c:v>
                </c:pt>
                <c:pt idx="1868">
                  <c:v>4.2000000000000011</c:v>
                </c:pt>
                <c:pt idx="1869">
                  <c:v>4.1989999999999936</c:v>
                </c:pt>
                <c:pt idx="1870">
                  <c:v>4.1969999999999956</c:v>
                </c:pt>
                <c:pt idx="1871">
                  <c:v>4.2010000000000014</c:v>
                </c:pt>
                <c:pt idx="1872">
                  <c:v>4.202</c:v>
                </c:pt>
                <c:pt idx="1873">
                  <c:v>4.1989999999999936</c:v>
                </c:pt>
                <c:pt idx="1874">
                  <c:v>4.2010000000000014</c:v>
                </c:pt>
                <c:pt idx="1875">
                  <c:v>4.197999999999988</c:v>
                </c:pt>
                <c:pt idx="1876">
                  <c:v>4.2000000000000011</c:v>
                </c:pt>
                <c:pt idx="1877">
                  <c:v>4.197999999999988</c:v>
                </c:pt>
                <c:pt idx="1878">
                  <c:v>4.202</c:v>
                </c:pt>
                <c:pt idx="1879">
                  <c:v>4.1989999999999936</c:v>
                </c:pt>
                <c:pt idx="1880">
                  <c:v>4.197999999999988</c:v>
                </c:pt>
                <c:pt idx="1881">
                  <c:v>4.1969999999999956</c:v>
                </c:pt>
                <c:pt idx="1882">
                  <c:v>4.2000000000000011</c:v>
                </c:pt>
                <c:pt idx="1883">
                  <c:v>4.197999999999988</c:v>
                </c:pt>
                <c:pt idx="1884">
                  <c:v>4.1969999999999956</c:v>
                </c:pt>
                <c:pt idx="1885">
                  <c:v>4.1960000000000006</c:v>
                </c:pt>
                <c:pt idx="1886">
                  <c:v>4.194999999999987</c:v>
                </c:pt>
                <c:pt idx="1887">
                  <c:v>4.1919999999999966</c:v>
                </c:pt>
                <c:pt idx="1888">
                  <c:v>4.1919999999999966</c:v>
                </c:pt>
                <c:pt idx="1889">
                  <c:v>4.1929999999999898</c:v>
                </c:pt>
                <c:pt idx="1890">
                  <c:v>4.1960000000000006</c:v>
                </c:pt>
                <c:pt idx="1891">
                  <c:v>4.1910000000000007</c:v>
                </c:pt>
                <c:pt idx="1892">
                  <c:v>4.1899999999999986</c:v>
                </c:pt>
                <c:pt idx="1893">
                  <c:v>4.1919999999999966</c:v>
                </c:pt>
                <c:pt idx="1894">
                  <c:v>4.1919999999999966</c:v>
                </c:pt>
                <c:pt idx="1895">
                  <c:v>4.1899999999999986</c:v>
                </c:pt>
                <c:pt idx="1896">
                  <c:v>4.1910000000000007</c:v>
                </c:pt>
                <c:pt idx="1897">
                  <c:v>4.1880000000000006</c:v>
                </c:pt>
                <c:pt idx="1898">
                  <c:v>4.1910000000000007</c:v>
                </c:pt>
                <c:pt idx="1899">
                  <c:v>4.1890000000000001</c:v>
                </c:pt>
                <c:pt idx="1900">
                  <c:v>4.1890000000000001</c:v>
                </c:pt>
                <c:pt idx="1901">
                  <c:v>4.1880000000000006</c:v>
                </c:pt>
                <c:pt idx="1902">
                  <c:v>4.1899999999999986</c:v>
                </c:pt>
                <c:pt idx="1903">
                  <c:v>4.1919999999999966</c:v>
                </c:pt>
                <c:pt idx="1904">
                  <c:v>4.1899999999999986</c:v>
                </c:pt>
                <c:pt idx="1905">
                  <c:v>4.1910000000000007</c:v>
                </c:pt>
                <c:pt idx="1906">
                  <c:v>4.194999999999987</c:v>
                </c:pt>
                <c:pt idx="1907">
                  <c:v>4.1910000000000007</c:v>
                </c:pt>
                <c:pt idx="1908">
                  <c:v>4.1919999999999966</c:v>
                </c:pt>
                <c:pt idx="1909">
                  <c:v>4.1910000000000007</c:v>
                </c:pt>
                <c:pt idx="1910">
                  <c:v>4.1899999999999986</c:v>
                </c:pt>
                <c:pt idx="1911">
                  <c:v>4.1890000000000001</c:v>
                </c:pt>
                <c:pt idx="1912">
                  <c:v>4.1910000000000007</c:v>
                </c:pt>
                <c:pt idx="1913">
                  <c:v>4.1919999999999966</c:v>
                </c:pt>
                <c:pt idx="1914">
                  <c:v>4.1929999999999898</c:v>
                </c:pt>
                <c:pt idx="1915">
                  <c:v>4.1899999999999986</c:v>
                </c:pt>
                <c:pt idx="1916">
                  <c:v>4.1890000000000001</c:v>
                </c:pt>
                <c:pt idx="1917">
                  <c:v>4.1929999999999898</c:v>
                </c:pt>
                <c:pt idx="1918">
                  <c:v>4.1910000000000007</c:v>
                </c:pt>
                <c:pt idx="1919">
                  <c:v>4.1899999999999986</c:v>
                </c:pt>
                <c:pt idx="1920">
                  <c:v>4.1919999999999966</c:v>
                </c:pt>
                <c:pt idx="1921">
                  <c:v>4.1919999999999966</c:v>
                </c:pt>
                <c:pt idx="1922">
                  <c:v>4.1899999999999986</c:v>
                </c:pt>
                <c:pt idx="1923">
                  <c:v>4.1910000000000007</c:v>
                </c:pt>
                <c:pt idx="1924">
                  <c:v>4.1880000000000006</c:v>
                </c:pt>
                <c:pt idx="1925">
                  <c:v>4.1899999999999986</c:v>
                </c:pt>
                <c:pt idx="1926">
                  <c:v>4.1919999999999966</c:v>
                </c:pt>
                <c:pt idx="1927">
                  <c:v>4.1919999999999966</c:v>
                </c:pt>
                <c:pt idx="1928">
                  <c:v>4.1899999999999986</c:v>
                </c:pt>
                <c:pt idx="1929">
                  <c:v>4.1890000000000001</c:v>
                </c:pt>
                <c:pt idx="1930">
                  <c:v>4.1939999999999946</c:v>
                </c:pt>
                <c:pt idx="1931">
                  <c:v>4.1910000000000007</c:v>
                </c:pt>
                <c:pt idx="1932">
                  <c:v>4.1899999999999986</c:v>
                </c:pt>
                <c:pt idx="1933">
                  <c:v>4.1910000000000007</c:v>
                </c:pt>
                <c:pt idx="1934">
                  <c:v>4.1899999999999986</c:v>
                </c:pt>
                <c:pt idx="1935">
                  <c:v>4.1929999999999898</c:v>
                </c:pt>
                <c:pt idx="1936">
                  <c:v>4.1890000000000001</c:v>
                </c:pt>
                <c:pt idx="1937">
                  <c:v>4.1919999999999966</c:v>
                </c:pt>
                <c:pt idx="1938">
                  <c:v>4.1919999999999966</c:v>
                </c:pt>
                <c:pt idx="1939">
                  <c:v>4.1849999999999898</c:v>
                </c:pt>
                <c:pt idx="1940">
                  <c:v>4.1869999999999976</c:v>
                </c:pt>
                <c:pt idx="1941">
                  <c:v>4.1859999999999946</c:v>
                </c:pt>
                <c:pt idx="1942">
                  <c:v>4.1890000000000001</c:v>
                </c:pt>
                <c:pt idx="1943">
                  <c:v>4.1869999999999976</c:v>
                </c:pt>
                <c:pt idx="1944">
                  <c:v>4.1880000000000006</c:v>
                </c:pt>
                <c:pt idx="1945">
                  <c:v>4.1880000000000006</c:v>
                </c:pt>
                <c:pt idx="1946">
                  <c:v>4.1880000000000006</c:v>
                </c:pt>
                <c:pt idx="1947">
                  <c:v>4.1869999999999976</c:v>
                </c:pt>
                <c:pt idx="1948">
                  <c:v>4.1890000000000001</c:v>
                </c:pt>
                <c:pt idx="1949">
                  <c:v>4.1839999999999966</c:v>
                </c:pt>
                <c:pt idx="1950">
                  <c:v>4.1869999999999976</c:v>
                </c:pt>
                <c:pt idx="1951">
                  <c:v>4.1849999999999898</c:v>
                </c:pt>
                <c:pt idx="1952">
                  <c:v>4.1859999999999946</c:v>
                </c:pt>
                <c:pt idx="1953">
                  <c:v>4.1869999999999976</c:v>
                </c:pt>
                <c:pt idx="1954">
                  <c:v>4.1859999999999946</c:v>
                </c:pt>
                <c:pt idx="1955">
                  <c:v>4.1890000000000001</c:v>
                </c:pt>
                <c:pt idx="1956">
                  <c:v>4.1859999999999946</c:v>
                </c:pt>
                <c:pt idx="1957">
                  <c:v>4.1880000000000006</c:v>
                </c:pt>
                <c:pt idx="1958">
                  <c:v>4.1869999999999976</c:v>
                </c:pt>
                <c:pt idx="1959">
                  <c:v>4.1849999999999898</c:v>
                </c:pt>
                <c:pt idx="1960">
                  <c:v>4.1839999999999966</c:v>
                </c:pt>
                <c:pt idx="1961">
                  <c:v>4.1839999999999966</c:v>
                </c:pt>
                <c:pt idx="1962">
                  <c:v>4.1869999999999976</c:v>
                </c:pt>
                <c:pt idx="1963">
                  <c:v>4.1849999999999898</c:v>
                </c:pt>
                <c:pt idx="1964">
                  <c:v>4.1839999999999966</c:v>
                </c:pt>
                <c:pt idx="1965">
                  <c:v>4.1859999999999946</c:v>
                </c:pt>
                <c:pt idx="1966">
                  <c:v>4.1869999999999976</c:v>
                </c:pt>
                <c:pt idx="1967">
                  <c:v>4.1839999999999966</c:v>
                </c:pt>
                <c:pt idx="1968">
                  <c:v>4.1869999999999976</c:v>
                </c:pt>
                <c:pt idx="1969">
                  <c:v>4.1839999999999966</c:v>
                </c:pt>
                <c:pt idx="1970">
                  <c:v>4.1829999999999936</c:v>
                </c:pt>
                <c:pt idx="1971">
                  <c:v>4.1859999999999946</c:v>
                </c:pt>
                <c:pt idx="1972">
                  <c:v>4.1849999999999898</c:v>
                </c:pt>
                <c:pt idx="1973">
                  <c:v>4.1839999999999966</c:v>
                </c:pt>
                <c:pt idx="1974">
                  <c:v>4.1829999999999936</c:v>
                </c:pt>
                <c:pt idx="1975">
                  <c:v>4.1819999999999986</c:v>
                </c:pt>
                <c:pt idx="1976">
                  <c:v>4.1899999999999986</c:v>
                </c:pt>
                <c:pt idx="1977">
                  <c:v>4.1839999999999966</c:v>
                </c:pt>
                <c:pt idx="1978">
                  <c:v>4.1849999999999898</c:v>
                </c:pt>
                <c:pt idx="1979">
                  <c:v>4.1829999999999936</c:v>
                </c:pt>
                <c:pt idx="1980">
                  <c:v>4.1829999999999936</c:v>
                </c:pt>
                <c:pt idx="1981">
                  <c:v>4.1869999999999976</c:v>
                </c:pt>
                <c:pt idx="1982">
                  <c:v>4.1919999999999966</c:v>
                </c:pt>
                <c:pt idx="1983">
                  <c:v>4.1769999999999996</c:v>
                </c:pt>
                <c:pt idx="1984">
                  <c:v>4.1810000000000009</c:v>
                </c:pt>
                <c:pt idx="1985">
                  <c:v>4.1819999999999986</c:v>
                </c:pt>
                <c:pt idx="1986">
                  <c:v>4.1829999999999936</c:v>
                </c:pt>
                <c:pt idx="1987">
                  <c:v>4.1810000000000009</c:v>
                </c:pt>
                <c:pt idx="1988">
                  <c:v>4.1800000000000006</c:v>
                </c:pt>
                <c:pt idx="1989">
                  <c:v>4.1760000000000002</c:v>
                </c:pt>
                <c:pt idx="1990">
                  <c:v>4.1780000000000008</c:v>
                </c:pt>
                <c:pt idx="1991">
                  <c:v>4.1780000000000008</c:v>
                </c:pt>
                <c:pt idx="1992">
                  <c:v>4.1739999999999986</c:v>
                </c:pt>
                <c:pt idx="1993">
                  <c:v>4.1760000000000002</c:v>
                </c:pt>
                <c:pt idx="1994">
                  <c:v>4.1720000000000006</c:v>
                </c:pt>
                <c:pt idx="1995">
                  <c:v>4.1769999999999996</c:v>
                </c:pt>
                <c:pt idx="1996">
                  <c:v>4.1750000000000007</c:v>
                </c:pt>
                <c:pt idx="1997">
                  <c:v>4.1780000000000008</c:v>
                </c:pt>
                <c:pt idx="1998">
                  <c:v>4.1790000000000003</c:v>
                </c:pt>
                <c:pt idx="1999">
                  <c:v>4.1790000000000003</c:v>
                </c:pt>
                <c:pt idx="2000">
                  <c:v>4.1790000000000003</c:v>
                </c:pt>
                <c:pt idx="2001">
                  <c:v>4.1800000000000006</c:v>
                </c:pt>
                <c:pt idx="2002">
                  <c:v>4.1819999999999986</c:v>
                </c:pt>
                <c:pt idx="2003">
                  <c:v>4.1769999999999996</c:v>
                </c:pt>
                <c:pt idx="2004">
                  <c:v>4.1790000000000003</c:v>
                </c:pt>
                <c:pt idx="2005">
                  <c:v>4.1790000000000003</c:v>
                </c:pt>
                <c:pt idx="2006">
                  <c:v>4.1810000000000009</c:v>
                </c:pt>
                <c:pt idx="2007">
                  <c:v>4.1760000000000002</c:v>
                </c:pt>
                <c:pt idx="2008">
                  <c:v>4.1829999999999936</c:v>
                </c:pt>
                <c:pt idx="2009">
                  <c:v>4.1800000000000006</c:v>
                </c:pt>
                <c:pt idx="2010">
                  <c:v>4.1790000000000003</c:v>
                </c:pt>
                <c:pt idx="2011">
                  <c:v>4.1769999999999996</c:v>
                </c:pt>
                <c:pt idx="2012">
                  <c:v>4.1819999999999986</c:v>
                </c:pt>
                <c:pt idx="2013">
                  <c:v>4.1760000000000002</c:v>
                </c:pt>
                <c:pt idx="2014">
                  <c:v>4.1839999999999966</c:v>
                </c:pt>
                <c:pt idx="2015">
                  <c:v>4.1829999999999936</c:v>
                </c:pt>
                <c:pt idx="2016">
                  <c:v>4.1810000000000009</c:v>
                </c:pt>
                <c:pt idx="2017">
                  <c:v>4.1800000000000006</c:v>
                </c:pt>
                <c:pt idx="2018">
                  <c:v>4.1790000000000003</c:v>
                </c:pt>
                <c:pt idx="2019">
                  <c:v>4.1800000000000006</c:v>
                </c:pt>
                <c:pt idx="2020">
                  <c:v>4.1790000000000003</c:v>
                </c:pt>
                <c:pt idx="2021">
                  <c:v>4.1790000000000003</c:v>
                </c:pt>
                <c:pt idx="2022">
                  <c:v>4.1800000000000006</c:v>
                </c:pt>
                <c:pt idx="2023">
                  <c:v>4.1800000000000006</c:v>
                </c:pt>
                <c:pt idx="2024">
                  <c:v>4.1769999999999996</c:v>
                </c:pt>
                <c:pt idx="2025">
                  <c:v>4.1790000000000003</c:v>
                </c:pt>
                <c:pt idx="2026">
                  <c:v>4.1780000000000008</c:v>
                </c:pt>
                <c:pt idx="2027">
                  <c:v>4.1790000000000003</c:v>
                </c:pt>
                <c:pt idx="2028">
                  <c:v>4.1790000000000003</c:v>
                </c:pt>
                <c:pt idx="2029">
                  <c:v>4.1780000000000008</c:v>
                </c:pt>
                <c:pt idx="2030">
                  <c:v>4.1780000000000008</c:v>
                </c:pt>
                <c:pt idx="2031">
                  <c:v>4.1790000000000003</c:v>
                </c:pt>
                <c:pt idx="2032">
                  <c:v>4.1769999999999996</c:v>
                </c:pt>
                <c:pt idx="2033">
                  <c:v>4.1790000000000003</c:v>
                </c:pt>
                <c:pt idx="2034">
                  <c:v>4.1780000000000008</c:v>
                </c:pt>
                <c:pt idx="2035">
                  <c:v>4.1790000000000003</c:v>
                </c:pt>
                <c:pt idx="2036">
                  <c:v>4.1790000000000003</c:v>
                </c:pt>
                <c:pt idx="2037">
                  <c:v>4.1780000000000008</c:v>
                </c:pt>
                <c:pt idx="2038">
                  <c:v>4.1790000000000003</c:v>
                </c:pt>
                <c:pt idx="2039">
                  <c:v>4.1780000000000008</c:v>
                </c:pt>
                <c:pt idx="2040">
                  <c:v>4.1760000000000002</c:v>
                </c:pt>
                <c:pt idx="2041">
                  <c:v>4.1769999999999996</c:v>
                </c:pt>
                <c:pt idx="2042">
                  <c:v>4.1769999999999996</c:v>
                </c:pt>
                <c:pt idx="2043">
                  <c:v>4.1760000000000002</c:v>
                </c:pt>
                <c:pt idx="2044">
                  <c:v>4.1769999999999996</c:v>
                </c:pt>
                <c:pt idx="2045">
                  <c:v>4.1750000000000007</c:v>
                </c:pt>
                <c:pt idx="2046">
                  <c:v>4.1739999999999986</c:v>
                </c:pt>
                <c:pt idx="2047">
                  <c:v>4.1760000000000002</c:v>
                </c:pt>
                <c:pt idx="2048">
                  <c:v>4.1750000000000007</c:v>
                </c:pt>
                <c:pt idx="2049">
                  <c:v>4.1790000000000003</c:v>
                </c:pt>
                <c:pt idx="2050">
                  <c:v>4.1760000000000002</c:v>
                </c:pt>
                <c:pt idx="2051">
                  <c:v>4.1769999999999996</c:v>
                </c:pt>
                <c:pt idx="2052">
                  <c:v>4.1750000000000007</c:v>
                </c:pt>
                <c:pt idx="2053">
                  <c:v>4.1750000000000007</c:v>
                </c:pt>
                <c:pt idx="2054">
                  <c:v>4.1739999999999986</c:v>
                </c:pt>
                <c:pt idx="2055">
                  <c:v>4.1739999999999986</c:v>
                </c:pt>
                <c:pt idx="2056">
                  <c:v>4.1739999999999986</c:v>
                </c:pt>
                <c:pt idx="2057">
                  <c:v>4.1750000000000007</c:v>
                </c:pt>
                <c:pt idx="2058">
                  <c:v>4.1750000000000007</c:v>
                </c:pt>
                <c:pt idx="2059">
                  <c:v>4.1750000000000007</c:v>
                </c:pt>
                <c:pt idx="2060">
                  <c:v>4.1750000000000007</c:v>
                </c:pt>
                <c:pt idx="2061">
                  <c:v>4.1720000000000006</c:v>
                </c:pt>
                <c:pt idx="2062">
                  <c:v>4.173</c:v>
                </c:pt>
                <c:pt idx="2063">
                  <c:v>4.1739999999999986</c:v>
                </c:pt>
                <c:pt idx="2064">
                  <c:v>4.1739999999999986</c:v>
                </c:pt>
                <c:pt idx="2065">
                  <c:v>4.173</c:v>
                </c:pt>
                <c:pt idx="2066">
                  <c:v>4.1739999999999986</c:v>
                </c:pt>
                <c:pt idx="2067">
                  <c:v>4.17</c:v>
                </c:pt>
                <c:pt idx="2068">
                  <c:v>4.1739999999999986</c:v>
                </c:pt>
                <c:pt idx="2069">
                  <c:v>4.1760000000000002</c:v>
                </c:pt>
                <c:pt idx="2070">
                  <c:v>4.1769999999999996</c:v>
                </c:pt>
                <c:pt idx="2071">
                  <c:v>4.1780000000000008</c:v>
                </c:pt>
                <c:pt idx="2072">
                  <c:v>4.1750000000000007</c:v>
                </c:pt>
                <c:pt idx="2073">
                  <c:v>4.1750000000000007</c:v>
                </c:pt>
                <c:pt idx="2074">
                  <c:v>4.173</c:v>
                </c:pt>
                <c:pt idx="2075">
                  <c:v>4.1739999999999986</c:v>
                </c:pt>
                <c:pt idx="2076">
                  <c:v>4.173</c:v>
                </c:pt>
                <c:pt idx="2077">
                  <c:v>4.1800000000000006</c:v>
                </c:pt>
                <c:pt idx="2078">
                  <c:v>4.173</c:v>
                </c:pt>
                <c:pt idx="2079">
                  <c:v>4.1890000000000001</c:v>
                </c:pt>
                <c:pt idx="2080">
                  <c:v>4.1849999999999898</c:v>
                </c:pt>
                <c:pt idx="2081">
                  <c:v>4.1810000000000009</c:v>
                </c:pt>
                <c:pt idx="2082">
                  <c:v>4.1760000000000002</c:v>
                </c:pt>
                <c:pt idx="2083">
                  <c:v>4.1760000000000002</c:v>
                </c:pt>
                <c:pt idx="2084">
                  <c:v>4.173</c:v>
                </c:pt>
                <c:pt idx="2085">
                  <c:v>4.173</c:v>
                </c:pt>
                <c:pt idx="2086">
                  <c:v>4.1760000000000002</c:v>
                </c:pt>
                <c:pt idx="2087">
                  <c:v>4.173</c:v>
                </c:pt>
                <c:pt idx="2088">
                  <c:v>4.173</c:v>
                </c:pt>
                <c:pt idx="2089">
                  <c:v>4.1739999999999986</c:v>
                </c:pt>
                <c:pt idx="2090">
                  <c:v>4.1739999999999986</c:v>
                </c:pt>
                <c:pt idx="2091">
                  <c:v>4.1720000000000006</c:v>
                </c:pt>
                <c:pt idx="2092">
                  <c:v>4.1769999999999996</c:v>
                </c:pt>
                <c:pt idx="2093">
                  <c:v>4.173</c:v>
                </c:pt>
              </c:numCache>
            </c:numRef>
          </c:yVal>
          <c:smooth val="1"/>
        </c:ser>
        <c:ser>
          <c:idx val="1"/>
          <c:order val="1"/>
          <c:tx>
            <c:v>Grass</c:v>
          </c:tx>
          <c:spPr>
            <a:ln w="28575" cap="rnd">
              <a:solidFill>
                <a:srgbClr val="FF0000"/>
              </a:solidFill>
              <a:round/>
            </a:ln>
            <a:effectLst/>
          </c:spPr>
          <c:marker>
            <c:symbol val="none"/>
          </c:marker>
          <c:xVal>
            <c:numRef>
              <c:f>'[july-nov SERC with PPT tables.xlsx]Grass'!$B$2:$B$2095</c:f>
              <c:numCache>
                <c:formatCode>m/d/yyyy\ h:mm</c:formatCode>
                <c:ptCount val="2094"/>
                <c:pt idx="0">
                  <c:v>41841.708333333343</c:v>
                </c:pt>
                <c:pt idx="1">
                  <c:v>41841.71875</c:v>
                </c:pt>
                <c:pt idx="2">
                  <c:v>41841.729166666511</c:v>
                </c:pt>
                <c:pt idx="3">
                  <c:v>41841.739583333219</c:v>
                </c:pt>
                <c:pt idx="4">
                  <c:v>41841.75</c:v>
                </c:pt>
                <c:pt idx="5">
                  <c:v>41841.760416666577</c:v>
                </c:pt>
                <c:pt idx="6">
                  <c:v>41841.770833333343</c:v>
                </c:pt>
                <c:pt idx="7">
                  <c:v>41841.78125</c:v>
                </c:pt>
                <c:pt idx="8">
                  <c:v>41841.791666666511</c:v>
                </c:pt>
                <c:pt idx="9">
                  <c:v>41841.802083333343</c:v>
                </c:pt>
                <c:pt idx="10">
                  <c:v>41841.812500000051</c:v>
                </c:pt>
                <c:pt idx="11">
                  <c:v>41841.822916666657</c:v>
                </c:pt>
                <c:pt idx="12">
                  <c:v>41841.833333333343</c:v>
                </c:pt>
                <c:pt idx="13">
                  <c:v>41841.84375</c:v>
                </c:pt>
                <c:pt idx="14">
                  <c:v>41841.854166666657</c:v>
                </c:pt>
                <c:pt idx="15">
                  <c:v>41841.864583333343</c:v>
                </c:pt>
                <c:pt idx="16">
                  <c:v>41841.875</c:v>
                </c:pt>
                <c:pt idx="17">
                  <c:v>41841.885416666657</c:v>
                </c:pt>
                <c:pt idx="18">
                  <c:v>41841.895833333343</c:v>
                </c:pt>
                <c:pt idx="19">
                  <c:v>41841.906250000051</c:v>
                </c:pt>
                <c:pt idx="20">
                  <c:v>41841.916666666657</c:v>
                </c:pt>
                <c:pt idx="21">
                  <c:v>41841.927083333219</c:v>
                </c:pt>
                <c:pt idx="22">
                  <c:v>41841.9375</c:v>
                </c:pt>
                <c:pt idx="23">
                  <c:v>41841.947916666657</c:v>
                </c:pt>
                <c:pt idx="24">
                  <c:v>41841.958333333343</c:v>
                </c:pt>
                <c:pt idx="25">
                  <c:v>41841.96875</c:v>
                </c:pt>
                <c:pt idx="26">
                  <c:v>41841.979166666577</c:v>
                </c:pt>
                <c:pt idx="27">
                  <c:v>41841.989583333343</c:v>
                </c:pt>
                <c:pt idx="28">
                  <c:v>41842</c:v>
                </c:pt>
                <c:pt idx="29">
                  <c:v>41842.010416666657</c:v>
                </c:pt>
                <c:pt idx="30">
                  <c:v>41842.020833333343</c:v>
                </c:pt>
                <c:pt idx="31">
                  <c:v>41842.03125</c:v>
                </c:pt>
                <c:pt idx="32">
                  <c:v>41842.041666666577</c:v>
                </c:pt>
                <c:pt idx="33">
                  <c:v>41842.052083333343</c:v>
                </c:pt>
                <c:pt idx="34">
                  <c:v>41842.0625</c:v>
                </c:pt>
                <c:pt idx="35">
                  <c:v>41842.072916666657</c:v>
                </c:pt>
                <c:pt idx="36">
                  <c:v>41842.083333333343</c:v>
                </c:pt>
                <c:pt idx="37">
                  <c:v>41842.093749999993</c:v>
                </c:pt>
                <c:pt idx="38">
                  <c:v>41842.104166666577</c:v>
                </c:pt>
                <c:pt idx="39">
                  <c:v>41842.114583333343</c:v>
                </c:pt>
                <c:pt idx="40">
                  <c:v>41842.125</c:v>
                </c:pt>
                <c:pt idx="41">
                  <c:v>41842.135416666577</c:v>
                </c:pt>
                <c:pt idx="42">
                  <c:v>41842.145833333343</c:v>
                </c:pt>
                <c:pt idx="43">
                  <c:v>41842.156250000051</c:v>
                </c:pt>
                <c:pt idx="44">
                  <c:v>41842.166666666577</c:v>
                </c:pt>
                <c:pt idx="45">
                  <c:v>41842.177083333219</c:v>
                </c:pt>
                <c:pt idx="46">
                  <c:v>41842.1875</c:v>
                </c:pt>
                <c:pt idx="47">
                  <c:v>41842.197916666577</c:v>
                </c:pt>
                <c:pt idx="48">
                  <c:v>41842.208333333343</c:v>
                </c:pt>
                <c:pt idx="49">
                  <c:v>41842.21875</c:v>
                </c:pt>
                <c:pt idx="50">
                  <c:v>41842.229166666511</c:v>
                </c:pt>
                <c:pt idx="51">
                  <c:v>41842.239583333219</c:v>
                </c:pt>
                <c:pt idx="52">
                  <c:v>41842.25</c:v>
                </c:pt>
                <c:pt idx="53">
                  <c:v>41842.260416666577</c:v>
                </c:pt>
                <c:pt idx="54">
                  <c:v>41842.270833333343</c:v>
                </c:pt>
                <c:pt idx="55">
                  <c:v>41842.28125</c:v>
                </c:pt>
                <c:pt idx="56">
                  <c:v>41842.291666666511</c:v>
                </c:pt>
                <c:pt idx="57">
                  <c:v>41842.302083333343</c:v>
                </c:pt>
                <c:pt idx="58">
                  <c:v>41842.312500000051</c:v>
                </c:pt>
                <c:pt idx="59">
                  <c:v>41842.322916666657</c:v>
                </c:pt>
                <c:pt idx="60">
                  <c:v>41842.333333333343</c:v>
                </c:pt>
                <c:pt idx="61">
                  <c:v>41842.34375</c:v>
                </c:pt>
                <c:pt idx="62">
                  <c:v>41842.354166666657</c:v>
                </c:pt>
                <c:pt idx="63">
                  <c:v>41842.364583333343</c:v>
                </c:pt>
                <c:pt idx="64">
                  <c:v>41842.375</c:v>
                </c:pt>
                <c:pt idx="65">
                  <c:v>41842.385416666657</c:v>
                </c:pt>
                <c:pt idx="66">
                  <c:v>41842.395833333343</c:v>
                </c:pt>
                <c:pt idx="67">
                  <c:v>41842.406250000051</c:v>
                </c:pt>
                <c:pt idx="68">
                  <c:v>41842.416666666657</c:v>
                </c:pt>
                <c:pt idx="69">
                  <c:v>41842.427083333219</c:v>
                </c:pt>
                <c:pt idx="70">
                  <c:v>41842.4375</c:v>
                </c:pt>
                <c:pt idx="71">
                  <c:v>41842.447916666657</c:v>
                </c:pt>
                <c:pt idx="72">
                  <c:v>41842.458333333343</c:v>
                </c:pt>
                <c:pt idx="73">
                  <c:v>41842.46875</c:v>
                </c:pt>
                <c:pt idx="74">
                  <c:v>41842.479166666577</c:v>
                </c:pt>
                <c:pt idx="75">
                  <c:v>41842.489583333343</c:v>
                </c:pt>
                <c:pt idx="76">
                  <c:v>41842.5</c:v>
                </c:pt>
                <c:pt idx="77">
                  <c:v>41842.510416666657</c:v>
                </c:pt>
                <c:pt idx="78">
                  <c:v>41842.520833333343</c:v>
                </c:pt>
                <c:pt idx="79">
                  <c:v>41842.53125</c:v>
                </c:pt>
                <c:pt idx="80">
                  <c:v>41842.541666666577</c:v>
                </c:pt>
                <c:pt idx="81">
                  <c:v>41842.552083333343</c:v>
                </c:pt>
                <c:pt idx="82">
                  <c:v>41842.5625</c:v>
                </c:pt>
                <c:pt idx="83">
                  <c:v>41842.572916666657</c:v>
                </c:pt>
                <c:pt idx="84">
                  <c:v>41842.583333333343</c:v>
                </c:pt>
                <c:pt idx="85">
                  <c:v>41842.593749999993</c:v>
                </c:pt>
                <c:pt idx="86">
                  <c:v>41842.604166666577</c:v>
                </c:pt>
                <c:pt idx="87">
                  <c:v>41842.614583333343</c:v>
                </c:pt>
                <c:pt idx="88">
                  <c:v>41842.625</c:v>
                </c:pt>
                <c:pt idx="89">
                  <c:v>41842.635416666577</c:v>
                </c:pt>
                <c:pt idx="90">
                  <c:v>41842.645833333343</c:v>
                </c:pt>
                <c:pt idx="91">
                  <c:v>41842.656250000051</c:v>
                </c:pt>
                <c:pt idx="92">
                  <c:v>41842.666666666577</c:v>
                </c:pt>
                <c:pt idx="93">
                  <c:v>41842.677083333219</c:v>
                </c:pt>
                <c:pt idx="94">
                  <c:v>41842.6875</c:v>
                </c:pt>
                <c:pt idx="95">
                  <c:v>41842.697916666577</c:v>
                </c:pt>
                <c:pt idx="96">
                  <c:v>41842.708333333343</c:v>
                </c:pt>
                <c:pt idx="97">
                  <c:v>41842.71875</c:v>
                </c:pt>
                <c:pt idx="98">
                  <c:v>41842.729166666511</c:v>
                </c:pt>
                <c:pt idx="99">
                  <c:v>41842.739583333219</c:v>
                </c:pt>
                <c:pt idx="100">
                  <c:v>41842.75</c:v>
                </c:pt>
                <c:pt idx="101">
                  <c:v>41842.760416666577</c:v>
                </c:pt>
                <c:pt idx="102">
                  <c:v>41842.770833333343</c:v>
                </c:pt>
                <c:pt idx="103">
                  <c:v>41842.78125</c:v>
                </c:pt>
                <c:pt idx="104">
                  <c:v>41842.791666666511</c:v>
                </c:pt>
                <c:pt idx="105">
                  <c:v>41842.802083333343</c:v>
                </c:pt>
                <c:pt idx="106">
                  <c:v>41842.812500000051</c:v>
                </c:pt>
                <c:pt idx="107">
                  <c:v>41842.822916666657</c:v>
                </c:pt>
                <c:pt idx="108">
                  <c:v>41842.833333333343</c:v>
                </c:pt>
                <c:pt idx="109">
                  <c:v>41842.84375</c:v>
                </c:pt>
                <c:pt idx="110">
                  <c:v>41842.854166666657</c:v>
                </c:pt>
                <c:pt idx="111">
                  <c:v>41842.864583333343</c:v>
                </c:pt>
                <c:pt idx="112">
                  <c:v>41842.875</c:v>
                </c:pt>
                <c:pt idx="113">
                  <c:v>41842.885416666657</c:v>
                </c:pt>
                <c:pt idx="114">
                  <c:v>41842.895833333343</c:v>
                </c:pt>
                <c:pt idx="115">
                  <c:v>41842.906250000051</c:v>
                </c:pt>
                <c:pt idx="116">
                  <c:v>41842.916666666657</c:v>
                </c:pt>
                <c:pt idx="117">
                  <c:v>41842.927083333219</c:v>
                </c:pt>
                <c:pt idx="118">
                  <c:v>41842.9375</c:v>
                </c:pt>
                <c:pt idx="119">
                  <c:v>41842.947916666657</c:v>
                </c:pt>
                <c:pt idx="120">
                  <c:v>41842.958333333343</c:v>
                </c:pt>
                <c:pt idx="121">
                  <c:v>41842.96875</c:v>
                </c:pt>
                <c:pt idx="122">
                  <c:v>41842.979166666577</c:v>
                </c:pt>
                <c:pt idx="123">
                  <c:v>41842.989583333343</c:v>
                </c:pt>
                <c:pt idx="124">
                  <c:v>41843</c:v>
                </c:pt>
                <c:pt idx="125">
                  <c:v>41843.010416666657</c:v>
                </c:pt>
                <c:pt idx="126">
                  <c:v>41843.020833333343</c:v>
                </c:pt>
                <c:pt idx="127">
                  <c:v>41843.03125</c:v>
                </c:pt>
                <c:pt idx="128">
                  <c:v>41843.041666666577</c:v>
                </c:pt>
                <c:pt idx="129">
                  <c:v>41843.052083333343</c:v>
                </c:pt>
                <c:pt idx="130">
                  <c:v>41843.0625</c:v>
                </c:pt>
                <c:pt idx="131">
                  <c:v>41843.072916666657</c:v>
                </c:pt>
                <c:pt idx="132">
                  <c:v>41843.083333333343</c:v>
                </c:pt>
                <c:pt idx="133">
                  <c:v>41843.093749999993</c:v>
                </c:pt>
                <c:pt idx="134">
                  <c:v>41843.104166666577</c:v>
                </c:pt>
                <c:pt idx="135">
                  <c:v>41843.114583333343</c:v>
                </c:pt>
                <c:pt idx="136">
                  <c:v>41843.125</c:v>
                </c:pt>
                <c:pt idx="137">
                  <c:v>41843.135416666577</c:v>
                </c:pt>
                <c:pt idx="138">
                  <c:v>41843.145833333343</c:v>
                </c:pt>
                <c:pt idx="139">
                  <c:v>41843.156250000051</c:v>
                </c:pt>
                <c:pt idx="140">
                  <c:v>41843.166666666577</c:v>
                </c:pt>
                <c:pt idx="141">
                  <c:v>41843.177083333219</c:v>
                </c:pt>
                <c:pt idx="142">
                  <c:v>41843.1875</c:v>
                </c:pt>
                <c:pt idx="143">
                  <c:v>41843.197916666577</c:v>
                </c:pt>
                <c:pt idx="144">
                  <c:v>41843.208333333343</c:v>
                </c:pt>
                <c:pt idx="145">
                  <c:v>41843.21875</c:v>
                </c:pt>
                <c:pt idx="146">
                  <c:v>41843.229166666511</c:v>
                </c:pt>
                <c:pt idx="147">
                  <c:v>41843.239583333219</c:v>
                </c:pt>
                <c:pt idx="148">
                  <c:v>41843.25</c:v>
                </c:pt>
                <c:pt idx="149">
                  <c:v>41843.260416666577</c:v>
                </c:pt>
                <c:pt idx="150">
                  <c:v>41843.270833333343</c:v>
                </c:pt>
                <c:pt idx="151">
                  <c:v>41843.28125</c:v>
                </c:pt>
                <c:pt idx="152">
                  <c:v>41843.291666666511</c:v>
                </c:pt>
                <c:pt idx="153">
                  <c:v>41843.302083333343</c:v>
                </c:pt>
                <c:pt idx="154">
                  <c:v>41843.312500000051</c:v>
                </c:pt>
                <c:pt idx="155">
                  <c:v>41843.322916666657</c:v>
                </c:pt>
                <c:pt idx="156">
                  <c:v>41843.333333333343</c:v>
                </c:pt>
                <c:pt idx="157">
                  <c:v>41843.34375</c:v>
                </c:pt>
                <c:pt idx="158">
                  <c:v>41843.354166666657</c:v>
                </c:pt>
                <c:pt idx="159">
                  <c:v>41843.364583333343</c:v>
                </c:pt>
                <c:pt idx="160">
                  <c:v>41843.375</c:v>
                </c:pt>
                <c:pt idx="161">
                  <c:v>41843.385416666657</c:v>
                </c:pt>
                <c:pt idx="162">
                  <c:v>41843.395833333343</c:v>
                </c:pt>
                <c:pt idx="163">
                  <c:v>41843.406250000051</c:v>
                </c:pt>
                <c:pt idx="164">
                  <c:v>41843.416666666657</c:v>
                </c:pt>
                <c:pt idx="165">
                  <c:v>41843.427083333219</c:v>
                </c:pt>
                <c:pt idx="166">
                  <c:v>41843.4375</c:v>
                </c:pt>
                <c:pt idx="167">
                  <c:v>41843.447916666657</c:v>
                </c:pt>
                <c:pt idx="168">
                  <c:v>41843.458333333343</c:v>
                </c:pt>
                <c:pt idx="169">
                  <c:v>41843.46875</c:v>
                </c:pt>
                <c:pt idx="170">
                  <c:v>41843.479166666577</c:v>
                </c:pt>
                <c:pt idx="171">
                  <c:v>41843.489583333343</c:v>
                </c:pt>
                <c:pt idx="172">
                  <c:v>41843.5</c:v>
                </c:pt>
                <c:pt idx="173">
                  <c:v>41843.510416666657</c:v>
                </c:pt>
                <c:pt idx="174">
                  <c:v>41843.520833333343</c:v>
                </c:pt>
                <c:pt idx="175">
                  <c:v>41843.53125</c:v>
                </c:pt>
                <c:pt idx="176">
                  <c:v>41843.541666666577</c:v>
                </c:pt>
                <c:pt idx="177">
                  <c:v>41843.552083333343</c:v>
                </c:pt>
                <c:pt idx="178">
                  <c:v>41843.5625</c:v>
                </c:pt>
                <c:pt idx="179">
                  <c:v>41843.572916666657</c:v>
                </c:pt>
                <c:pt idx="180">
                  <c:v>41843.583333333343</c:v>
                </c:pt>
                <c:pt idx="181">
                  <c:v>41843.593749999993</c:v>
                </c:pt>
                <c:pt idx="182">
                  <c:v>41843.604166666577</c:v>
                </c:pt>
                <c:pt idx="183">
                  <c:v>41843.614583333343</c:v>
                </c:pt>
                <c:pt idx="184">
                  <c:v>41843.625</c:v>
                </c:pt>
                <c:pt idx="185">
                  <c:v>41843.635416666577</c:v>
                </c:pt>
                <c:pt idx="186">
                  <c:v>41843.645833333343</c:v>
                </c:pt>
                <c:pt idx="187">
                  <c:v>41843.656250000051</c:v>
                </c:pt>
                <c:pt idx="188">
                  <c:v>41843.666666666577</c:v>
                </c:pt>
                <c:pt idx="189">
                  <c:v>41843.677083333219</c:v>
                </c:pt>
                <c:pt idx="190">
                  <c:v>41843.6875</c:v>
                </c:pt>
                <c:pt idx="191">
                  <c:v>41843.697916666577</c:v>
                </c:pt>
                <c:pt idx="192">
                  <c:v>41843.708333333343</c:v>
                </c:pt>
                <c:pt idx="193">
                  <c:v>41843.71875</c:v>
                </c:pt>
                <c:pt idx="194">
                  <c:v>41843.729166666511</c:v>
                </c:pt>
                <c:pt idx="195">
                  <c:v>41843.739583333219</c:v>
                </c:pt>
                <c:pt idx="196">
                  <c:v>41843.75</c:v>
                </c:pt>
                <c:pt idx="197">
                  <c:v>41843.760416666577</c:v>
                </c:pt>
                <c:pt idx="198">
                  <c:v>41843.770833333343</c:v>
                </c:pt>
                <c:pt idx="199">
                  <c:v>41843.78125</c:v>
                </c:pt>
                <c:pt idx="200">
                  <c:v>41843.791666666511</c:v>
                </c:pt>
                <c:pt idx="201">
                  <c:v>41843.802083333343</c:v>
                </c:pt>
                <c:pt idx="202">
                  <c:v>41843.812500000051</c:v>
                </c:pt>
                <c:pt idx="203">
                  <c:v>41843.822916666657</c:v>
                </c:pt>
                <c:pt idx="204">
                  <c:v>41843.833333333343</c:v>
                </c:pt>
                <c:pt idx="205">
                  <c:v>41843.84375</c:v>
                </c:pt>
                <c:pt idx="206">
                  <c:v>41843.854166666657</c:v>
                </c:pt>
                <c:pt idx="207">
                  <c:v>41843.864583333343</c:v>
                </c:pt>
                <c:pt idx="208">
                  <c:v>41843.875</c:v>
                </c:pt>
                <c:pt idx="209">
                  <c:v>41843.885416666657</c:v>
                </c:pt>
                <c:pt idx="210">
                  <c:v>41843.895833333343</c:v>
                </c:pt>
                <c:pt idx="211">
                  <c:v>41843.906250000051</c:v>
                </c:pt>
                <c:pt idx="212">
                  <c:v>41843.916666666657</c:v>
                </c:pt>
                <c:pt idx="213">
                  <c:v>41843.927083333219</c:v>
                </c:pt>
                <c:pt idx="214">
                  <c:v>41843.9375</c:v>
                </c:pt>
                <c:pt idx="215">
                  <c:v>41843.947916666657</c:v>
                </c:pt>
                <c:pt idx="216">
                  <c:v>41843.958333333343</c:v>
                </c:pt>
                <c:pt idx="217">
                  <c:v>41843.96875</c:v>
                </c:pt>
                <c:pt idx="218">
                  <c:v>41843.979166666577</c:v>
                </c:pt>
                <c:pt idx="219">
                  <c:v>41843.989583333343</c:v>
                </c:pt>
                <c:pt idx="220">
                  <c:v>41844</c:v>
                </c:pt>
                <c:pt idx="221">
                  <c:v>41844.010416666657</c:v>
                </c:pt>
                <c:pt idx="222">
                  <c:v>41844.020833333343</c:v>
                </c:pt>
                <c:pt idx="223">
                  <c:v>41844.03125</c:v>
                </c:pt>
                <c:pt idx="224">
                  <c:v>41844.041666666577</c:v>
                </c:pt>
                <c:pt idx="225">
                  <c:v>41844.052083333343</c:v>
                </c:pt>
                <c:pt idx="226">
                  <c:v>41844.0625</c:v>
                </c:pt>
                <c:pt idx="227">
                  <c:v>41844.072916666657</c:v>
                </c:pt>
                <c:pt idx="228">
                  <c:v>41844.083333333343</c:v>
                </c:pt>
                <c:pt idx="229">
                  <c:v>41844.093749999993</c:v>
                </c:pt>
                <c:pt idx="230">
                  <c:v>41844.104166666577</c:v>
                </c:pt>
                <c:pt idx="231">
                  <c:v>41844.114583333343</c:v>
                </c:pt>
                <c:pt idx="232">
                  <c:v>41844.125</c:v>
                </c:pt>
                <c:pt idx="233">
                  <c:v>41844.135416666577</c:v>
                </c:pt>
                <c:pt idx="234">
                  <c:v>41844.145833333343</c:v>
                </c:pt>
                <c:pt idx="235">
                  <c:v>41844.156250000051</c:v>
                </c:pt>
                <c:pt idx="236">
                  <c:v>41844.166666666577</c:v>
                </c:pt>
                <c:pt idx="237">
                  <c:v>41844.177083333219</c:v>
                </c:pt>
                <c:pt idx="238">
                  <c:v>41844.1875</c:v>
                </c:pt>
                <c:pt idx="239">
                  <c:v>41844.197916666577</c:v>
                </c:pt>
                <c:pt idx="240">
                  <c:v>41844.208333333343</c:v>
                </c:pt>
                <c:pt idx="241">
                  <c:v>41844.21875</c:v>
                </c:pt>
                <c:pt idx="242">
                  <c:v>41844.229166666511</c:v>
                </c:pt>
                <c:pt idx="243">
                  <c:v>41844.239583333219</c:v>
                </c:pt>
                <c:pt idx="244">
                  <c:v>41844.25</c:v>
                </c:pt>
                <c:pt idx="245">
                  <c:v>41844.260416666577</c:v>
                </c:pt>
                <c:pt idx="246">
                  <c:v>41844.270833333343</c:v>
                </c:pt>
                <c:pt idx="247">
                  <c:v>41844.28125</c:v>
                </c:pt>
                <c:pt idx="248">
                  <c:v>41844.291666666511</c:v>
                </c:pt>
                <c:pt idx="249">
                  <c:v>41844.302083333343</c:v>
                </c:pt>
                <c:pt idx="250">
                  <c:v>41844.312500000051</c:v>
                </c:pt>
                <c:pt idx="251">
                  <c:v>41844.322916666657</c:v>
                </c:pt>
                <c:pt idx="252">
                  <c:v>41844.333333333343</c:v>
                </c:pt>
                <c:pt idx="253">
                  <c:v>41844.34375</c:v>
                </c:pt>
                <c:pt idx="254">
                  <c:v>41844.354166666657</c:v>
                </c:pt>
                <c:pt idx="255">
                  <c:v>41844.364583333343</c:v>
                </c:pt>
                <c:pt idx="256">
                  <c:v>41844.375</c:v>
                </c:pt>
                <c:pt idx="257">
                  <c:v>41844.385416666657</c:v>
                </c:pt>
                <c:pt idx="258">
                  <c:v>41844.395833333343</c:v>
                </c:pt>
                <c:pt idx="259">
                  <c:v>41844.406250000051</c:v>
                </c:pt>
                <c:pt idx="260">
                  <c:v>41844.416666666657</c:v>
                </c:pt>
                <c:pt idx="261">
                  <c:v>41844.427083333219</c:v>
                </c:pt>
                <c:pt idx="262">
                  <c:v>41844.4375</c:v>
                </c:pt>
                <c:pt idx="263">
                  <c:v>41844.447916666657</c:v>
                </c:pt>
                <c:pt idx="264">
                  <c:v>41844.458333333343</c:v>
                </c:pt>
                <c:pt idx="265">
                  <c:v>41844.46875</c:v>
                </c:pt>
                <c:pt idx="266">
                  <c:v>41844.479166666577</c:v>
                </c:pt>
                <c:pt idx="267">
                  <c:v>41844.489583333343</c:v>
                </c:pt>
                <c:pt idx="268">
                  <c:v>41844.5</c:v>
                </c:pt>
                <c:pt idx="269">
                  <c:v>41844.510416666657</c:v>
                </c:pt>
                <c:pt idx="270">
                  <c:v>41844.520833333343</c:v>
                </c:pt>
                <c:pt idx="271">
                  <c:v>41844.53125</c:v>
                </c:pt>
                <c:pt idx="272">
                  <c:v>41844.541666666577</c:v>
                </c:pt>
                <c:pt idx="273">
                  <c:v>41844.552083333343</c:v>
                </c:pt>
                <c:pt idx="274">
                  <c:v>41844.5625</c:v>
                </c:pt>
                <c:pt idx="275">
                  <c:v>41844.572916666657</c:v>
                </c:pt>
                <c:pt idx="276">
                  <c:v>41844.583333333343</c:v>
                </c:pt>
                <c:pt idx="277">
                  <c:v>41844.593749999993</c:v>
                </c:pt>
                <c:pt idx="278">
                  <c:v>41844.604166666577</c:v>
                </c:pt>
                <c:pt idx="279">
                  <c:v>41844.614583333343</c:v>
                </c:pt>
                <c:pt idx="280">
                  <c:v>41844.625</c:v>
                </c:pt>
                <c:pt idx="281">
                  <c:v>41844.635416666577</c:v>
                </c:pt>
                <c:pt idx="282">
                  <c:v>41844.645833333343</c:v>
                </c:pt>
                <c:pt idx="283">
                  <c:v>41844.656250000051</c:v>
                </c:pt>
                <c:pt idx="284">
                  <c:v>41844.666666666577</c:v>
                </c:pt>
                <c:pt idx="285">
                  <c:v>41844.677083333219</c:v>
                </c:pt>
                <c:pt idx="286">
                  <c:v>41844.6875</c:v>
                </c:pt>
                <c:pt idx="287">
                  <c:v>41844.697916666577</c:v>
                </c:pt>
                <c:pt idx="288">
                  <c:v>41844.708333333343</c:v>
                </c:pt>
                <c:pt idx="289">
                  <c:v>41844.71875</c:v>
                </c:pt>
                <c:pt idx="290">
                  <c:v>41844.729166666511</c:v>
                </c:pt>
                <c:pt idx="291">
                  <c:v>41844.739583333219</c:v>
                </c:pt>
                <c:pt idx="292">
                  <c:v>41844.75</c:v>
                </c:pt>
                <c:pt idx="293">
                  <c:v>41844.760416666577</c:v>
                </c:pt>
                <c:pt idx="294">
                  <c:v>41844.770833333343</c:v>
                </c:pt>
                <c:pt idx="295">
                  <c:v>41844.78125</c:v>
                </c:pt>
                <c:pt idx="296">
                  <c:v>41844.791666666511</c:v>
                </c:pt>
                <c:pt idx="297">
                  <c:v>41844.802083333343</c:v>
                </c:pt>
                <c:pt idx="298">
                  <c:v>41844.812500000051</c:v>
                </c:pt>
                <c:pt idx="299">
                  <c:v>41844.822916666657</c:v>
                </c:pt>
                <c:pt idx="300">
                  <c:v>41844.833333333343</c:v>
                </c:pt>
                <c:pt idx="301">
                  <c:v>41844.84375</c:v>
                </c:pt>
                <c:pt idx="302">
                  <c:v>41844.854166666657</c:v>
                </c:pt>
                <c:pt idx="303">
                  <c:v>41844.864583333343</c:v>
                </c:pt>
                <c:pt idx="304">
                  <c:v>41844.875</c:v>
                </c:pt>
                <c:pt idx="305">
                  <c:v>41844.885416666657</c:v>
                </c:pt>
                <c:pt idx="306">
                  <c:v>41844.895833333343</c:v>
                </c:pt>
                <c:pt idx="307">
                  <c:v>41844.906250000051</c:v>
                </c:pt>
                <c:pt idx="308">
                  <c:v>41844.916666666657</c:v>
                </c:pt>
                <c:pt idx="309">
                  <c:v>41844.927083333219</c:v>
                </c:pt>
                <c:pt idx="310">
                  <c:v>41844.9375</c:v>
                </c:pt>
                <c:pt idx="311">
                  <c:v>41844.947916666657</c:v>
                </c:pt>
                <c:pt idx="312">
                  <c:v>41844.958333333343</c:v>
                </c:pt>
                <c:pt idx="313">
                  <c:v>41844.96875</c:v>
                </c:pt>
                <c:pt idx="314">
                  <c:v>41844.979166666577</c:v>
                </c:pt>
                <c:pt idx="315">
                  <c:v>41844.989583333343</c:v>
                </c:pt>
                <c:pt idx="316">
                  <c:v>41845</c:v>
                </c:pt>
                <c:pt idx="317">
                  <c:v>41845.010416666657</c:v>
                </c:pt>
                <c:pt idx="318">
                  <c:v>41845.020833333343</c:v>
                </c:pt>
                <c:pt idx="319">
                  <c:v>41845.03125</c:v>
                </c:pt>
                <c:pt idx="320">
                  <c:v>41845.041666666577</c:v>
                </c:pt>
                <c:pt idx="321">
                  <c:v>41845.052083333343</c:v>
                </c:pt>
                <c:pt idx="322">
                  <c:v>41845.0625</c:v>
                </c:pt>
                <c:pt idx="323">
                  <c:v>41845.072916666657</c:v>
                </c:pt>
                <c:pt idx="324">
                  <c:v>41845.083333333343</c:v>
                </c:pt>
                <c:pt idx="325">
                  <c:v>41845.093749999993</c:v>
                </c:pt>
                <c:pt idx="326">
                  <c:v>41845.104166666577</c:v>
                </c:pt>
                <c:pt idx="327">
                  <c:v>41845.114583333343</c:v>
                </c:pt>
                <c:pt idx="328">
                  <c:v>41845.125</c:v>
                </c:pt>
                <c:pt idx="329">
                  <c:v>41845.135416666577</c:v>
                </c:pt>
                <c:pt idx="330">
                  <c:v>41845.145833333343</c:v>
                </c:pt>
                <c:pt idx="331">
                  <c:v>41845.156250000051</c:v>
                </c:pt>
                <c:pt idx="332">
                  <c:v>41845.166666666577</c:v>
                </c:pt>
                <c:pt idx="333">
                  <c:v>41845.177083333219</c:v>
                </c:pt>
                <c:pt idx="334">
                  <c:v>41845.1875</c:v>
                </c:pt>
                <c:pt idx="335">
                  <c:v>41845.197916666577</c:v>
                </c:pt>
                <c:pt idx="336">
                  <c:v>41845.208333333343</c:v>
                </c:pt>
                <c:pt idx="337">
                  <c:v>41845.21875</c:v>
                </c:pt>
                <c:pt idx="338">
                  <c:v>41845.229166666511</c:v>
                </c:pt>
                <c:pt idx="339">
                  <c:v>41845.239583333219</c:v>
                </c:pt>
                <c:pt idx="340">
                  <c:v>41845.25</c:v>
                </c:pt>
                <c:pt idx="341">
                  <c:v>41845.260416666577</c:v>
                </c:pt>
                <c:pt idx="342">
                  <c:v>41845.270833333343</c:v>
                </c:pt>
                <c:pt idx="343">
                  <c:v>41845.28125</c:v>
                </c:pt>
                <c:pt idx="344">
                  <c:v>41845.291666666511</c:v>
                </c:pt>
                <c:pt idx="345">
                  <c:v>41845.302083333343</c:v>
                </c:pt>
                <c:pt idx="346">
                  <c:v>41845.312500000051</c:v>
                </c:pt>
                <c:pt idx="347">
                  <c:v>41845.322916666657</c:v>
                </c:pt>
                <c:pt idx="348">
                  <c:v>41845.333333333343</c:v>
                </c:pt>
                <c:pt idx="349">
                  <c:v>41845.34375</c:v>
                </c:pt>
                <c:pt idx="350">
                  <c:v>41845.354166666657</c:v>
                </c:pt>
                <c:pt idx="351">
                  <c:v>41845.364583333343</c:v>
                </c:pt>
                <c:pt idx="352">
                  <c:v>41845.375</c:v>
                </c:pt>
                <c:pt idx="353">
                  <c:v>41845.385416666657</c:v>
                </c:pt>
                <c:pt idx="354">
                  <c:v>41845.395833333343</c:v>
                </c:pt>
                <c:pt idx="355">
                  <c:v>41845.406250000051</c:v>
                </c:pt>
                <c:pt idx="356">
                  <c:v>41845.416666666657</c:v>
                </c:pt>
                <c:pt idx="357">
                  <c:v>41845.427083333219</c:v>
                </c:pt>
                <c:pt idx="358">
                  <c:v>41845.4375</c:v>
                </c:pt>
                <c:pt idx="359">
                  <c:v>41845.447916666657</c:v>
                </c:pt>
                <c:pt idx="360">
                  <c:v>41845.458333333343</c:v>
                </c:pt>
                <c:pt idx="361">
                  <c:v>41845.46875</c:v>
                </c:pt>
                <c:pt idx="362">
                  <c:v>41845.479166666577</c:v>
                </c:pt>
                <c:pt idx="363">
                  <c:v>41845.489583333343</c:v>
                </c:pt>
                <c:pt idx="364">
                  <c:v>41845.5</c:v>
                </c:pt>
                <c:pt idx="365">
                  <c:v>41845.510416666657</c:v>
                </c:pt>
                <c:pt idx="366">
                  <c:v>41845.520833333343</c:v>
                </c:pt>
                <c:pt idx="367">
                  <c:v>41845.53125</c:v>
                </c:pt>
                <c:pt idx="368">
                  <c:v>41845.541666666577</c:v>
                </c:pt>
                <c:pt idx="369">
                  <c:v>41845.552083333343</c:v>
                </c:pt>
                <c:pt idx="370">
                  <c:v>41845.5625</c:v>
                </c:pt>
                <c:pt idx="371">
                  <c:v>41845.572916666657</c:v>
                </c:pt>
                <c:pt idx="372">
                  <c:v>41845.583333333343</c:v>
                </c:pt>
                <c:pt idx="373">
                  <c:v>41845.593749999993</c:v>
                </c:pt>
                <c:pt idx="374">
                  <c:v>41845.604166666577</c:v>
                </c:pt>
                <c:pt idx="375">
                  <c:v>41845.614583333343</c:v>
                </c:pt>
                <c:pt idx="376">
                  <c:v>41845.625</c:v>
                </c:pt>
                <c:pt idx="377">
                  <c:v>41845.635416666577</c:v>
                </c:pt>
                <c:pt idx="378">
                  <c:v>41845.645833333343</c:v>
                </c:pt>
                <c:pt idx="379">
                  <c:v>41845.656250000051</c:v>
                </c:pt>
                <c:pt idx="380">
                  <c:v>41845.666666666577</c:v>
                </c:pt>
                <c:pt idx="381">
                  <c:v>41845.677083333219</c:v>
                </c:pt>
                <c:pt idx="382">
                  <c:v>41845.6875</c:v>
                </c:pt>
                <c:pt idx="383">
                  <c:v>41845.697916666577</c:v>
                </c:pt>
                <c:pt idx="384">
                  <c:v>41845.708333333343</c:v>
                </c:pt>
                <c:pt idx="385">
                  <c:v>41845.71875</c:v>
                </c:pt>
                <c:pt idx="386">
                  <c:v>41845.729166666511</c:v>
                </c:pt>
                <c:pt idx="387">
                  <c:v>41845.739583333219</c:v>
                </c:pt>
                <c:pt idx="388">
                  <c:v>41845.75</c:v>
                </c:pt>
                <c:pt idx="389">
                  <c:v>41845.760416666577</c:v>
                </c:pt>
                <c:pt idx="390">
                  <c:v>41845.770833333343</c:v>
                </c:pt>
                <c:pt idx="391">
                  <c:v>41845.78125</c:v>
                </c:pt>
                <c:pt idx="392">
                  <c:v>41845.791666666511</c:v>
                </c:pt>
                <c:pt idx="393">
                  <c:v>41845.802083333343</c:v>
                </c:pt>
                <c:pt idx="394">
                  <c:v>41845.812500000051</c:v>
                </c:pt>
                <c:pt idx="395">
                  <c:v>41845.822916666657</c:v>
                </c:pt>
                <c:pt idx="396">
                  <c:v>41845.833333333343</c:v>
                </c:pt>
                <c:pt idx="397">
                  <c:v>41845.84375</c:v>
                </c:pt>
                <c:pt idx="398">
                  <c:v>41845.854166666657</c:v>
                </c:pt>
                <c:pt idx="399">
                  <c:v>41845.864583333343</c:v>
                </c:pt>
                <c:pt idx="400">
                  <c:v>41845.875</c:v>
                </c:pt>
                <c:pt idx="401">
                  <c:v>41845.885416666657</c:v>
                </c:pt>
                <c:pt idx="402">
                  <c:v>41845.895833333343</c:v>
                </c:pt>
                <c:pt idx="403">
                  <c:v>41845.906250000051</c:v>
                </c:pt>
                <c:pt idx="404">
                  <c:v>41845.916666666657</c:v>
                </c:pt>
                <c:pt idx="405">
                  <c:v>41845.927083333219</c:v>
                </c:pt>
                <c:pt idx="406">
                  <c:v>41845.9375</c:v>
                </c:pt>
                <c:pt idx="407">
                  <c:v>41845.947916666657</c:v>
                </c:pt>
                <c:pt idx="408">
                  <c:v>41845.958333333343</c:v>
                </c:pt>
                <c:pt idx="409">
                  <c:v>41845.96875</c:v>
                </c:pt>
                <c:pt idx="410">
                  <c:v>41845.979166666577</c:v>
                </c:pt>
                <c:pt idx="411">
                  <c:v>41845.989583333343</c:v>
                </c:pt>
                <c:pt idx="412">
                  <c:v>41846</c:v>
                </c:pt>
                <c:pt idx="413">
                  <c:v>41846.010416666657</c:v>
                </c:pt>
                <c:pt idx="414">
                  <c:v>41846.020833333343</c:v>
                </c:pt>
                <c:pt idx="415">
                  <c:v>41846.03125</c:v>
                </c:pt>
                <c:pt idx="416">
                  <c:v>41846.041666666577</c:v>
                </c:pt>
                <c:pt idx="417">
                  <c:v>41846.052083333343</c:v>
                </c:pt>
                <c:pt idx="418">
                  <c:v>41846.0625</c:v>
                </c:pt>
                <c:pt idx="419">
                  <c:v>41846.072916666657</c:v>
                </c:pt>
                <c:pt idx="420">
                  <c:v>41846.083333333343</c:v>
                </c:pt>
                <c:pt idx="421">
                  <c:v>41846.093749999993</c:v>
                </c:pt>
                <c:pt idx="422">
                  <c:v>41846.104166666577</c:v>
                </c:pt>
                <c:pt idx="423">
                  <c:v>41846.114583333343</c:v>
                </c:pt>
                <c:pt idx="424">
                  <c:v>41846.125</c:v>
                </c:pt>
                <c:pt idx="425">
                  <c:v>41846.135416666577</c:v>
                </c:pt>
                <c:pt idx="426">
                  <c:v>41846.145833333343</c:v>
                </c:pt>
                <c:pt idx="427">
                  <c:v>41846.156250000051</c:v>
                </c:pt>
                <c:pt idx="428">
                  <c:v>41846.166666666577</c:v>
                </c:pt>
                <c:pt idx="429">
                  <c:v>41846.177083333219</c:v>
                </c:pt>
                <c:pt idx="430">
                  <c:v>41846.1875</c:v>
                </c:pt>
                <c:pt idx="431">
                  <c:v>41846.197916666577</c:v>
                </c:pt>
                <c:pt idx="432">
                  <c:v>41846.208333333343</c:v>
                </c:pt>
                <c:pt idx="433">
                  <c:v>41846.21875</c:v>
                </c:pt>
                <c:pt idx="434">
                  <c:v>41846.229166666511</c:v>
                </c:pt>
                <c:pt idx="435">
                  <c:v>41846.239583333219</c:v>
                </c:pt>
                <c:pt idx="436">
                  <c:v>41846.25</c:v>
                </c:pt>
                <c:pt idx="437">
                  <c:v>41846.260416666577</c:v>
                </c:pt>
                <c:pt idx="438">
                  <c:v>41846.270833333343</c:v>
                </c:pt>
                <c:pt idx="439">
                  <c:v>41846.28125</c:v>
                </c:pt>
                <c:pt idx="440">
                  <c:v>41846.291666666511</c:v>
                </c:pt>
                <c:pt idx="441">
                  <c:v>41846.302083333343</c:v>
                </c:pt>
                <c:pt idx="442">
                  <c:v>41846.312500000051</c:v>
                </c:pt>
                <c:pt idx="443">
                  <c:v>41846.322916666657</c:v>
                </c:pt>
                <c:pt idx="444">
                  <c:v>41846.333333333343</c:v>
                </c:pt>
                <c:pt idx="445">
                  <c:v>41846.34375</c:v>
                </c:pt>
                <c:pt idx="446">
                  <c:v>41846.354166666657</c:v>
                </c:pt>
                <c:pt idx="447">
                  <c:v>41846.364583333343</c:v>
                </c:pt>
                <c:pt idx="448">
                  <c:v>41846.375</c:v>
                </c:pt>
                <c:pt idx="449">
                  <c:v>41846.385416666657</c:v>
                </c:pt>
                <c:pt idx="450">
                  <c:v>41846.395833333343</c:v>
                </c:pt>
                <c:pt idx="451">
                  <c:v>41846.406250000051</c:v>
                </c:pt>
                <c:pt idx="452">
                  <c:v>41846.416666666657</c:v>
                </c:pt>
                <c:pt idx="453">
                  <c:v>41846.427083333219</c:v>
                </c:pt>
                <c:pt idx="454">
                  <c:v>41846.4375</c:v>
                </c:pt>
                <c:pt idx="455">
                  <c:v>41846.447916666657</c:v>
                </c:pt>
                <c:pt idx="456">
                  <c:v>41846.458333333343</c:v>
                </c:pt>
                <c:pt idx="457">
                  <c:v>41846.46875</c:v>
                </c:pt>
                <c:pt idx="458">
                  <c:v>41846.479166666577</c:v>
                </c:pt>
                <c:pt idx="459">
                  <c:v>41846.489583333343</c:v>
                </c:pt>
                <c:pt idx="460">
                  <c:v>41846.5</c:v>
                </c:pt>
                <c:pt idx="461">
                  <c:v>41846.510416666657</c:v>
                </c:pt>
                <c:pt idx="462">
                  <c:v>41846.520833333343</c:v>
                </c:pt>
                <c:pt idx="463">
                  <c:v>41846.53125</c:v>
                </c:pt>
                <c:pt idx="464">
                  <c:v>41846.541666666577</c:v>
                </c:pt>
                <c:pt idx="465">
                  <c:v>41846.552083333343</c:v>
                </c:pt>
                <c:pt idx="466">
                  <c:v>41846.5625</c:v>
                </c:pt>
                <c:pt idx="467">
                  <c:v>41846.572916666657</c:v>
                </c:pt>
                <c:pt idx="468">
                  <c:v>41846.583333333343</c:v>
                </c:pt>
                <c:pt idx="469">
                  <c:v>41846.593749999993</c:v>
                </c:pt>
                <c:pt idx="470">
                  <c:v>41846.604166666577</c:v>
                </c:pt>
                <c:pt idx="471">
                  <c:v>41846.614583333343</c:v>
                </c:pt>
                <c:pt idx="472">
                  <c:v>41846.625</c:v>
                </c:pt>
                <c:pt idx="473">
                  <c:v>41846.635416666577</c:v>
                </c:pt>
                <c:pt idx="474">
                  <c:v>41846.645833333343</c:v>
                </c:pt>
                <c:pt idx="475">
                  <c:v>41846.656250000051</c:v>
                </c:pt>
                <c:pt idx="476">
                  <c:v>41846.666666666577</c:v>
                </c:pt>
                <c:pt idx="477">
                  <c:v>41846.677083333219</c:v>
                </c:pt>
                <c:pt idx="478">
                  <c:v>41846.6875</c:v>
                </c:pt>
                <c:pt idx="479">
                  <c:v>41846.697916666577</c:v>
                </c:pt>
                <c:pt idx="480">
                  <c:v>41846.708333333343</c:v>
                </c:pt>
                <c:pt idx="481">
                  <c:v>41846.71875</c:v>
                </c:pt>
                <c:pt idx="482">
                  <c:v>41846.729166666511</c:v>
                </c:pt>
                <c:pt idx="483">
                  <c:v>41846.739583333219</c:v>
                </c:pt>
                <c:pt idx="484">
                  <c:v>41846.75</c:v>
                </c:pt>
                <c:pt idx="485">
                  <c:v>41846.760416666577</c:v>
                </c:pt>
                <c:pt idx="486">
                  <c:v>41846.770833333343</c:v>
                </c:pt>
                <c:pt idx="487">
                  <c:v>41846.78125</c:v>
                </c:pt>
                <c:pt idx="488">
                  <c:v>41846.791666666511</c:v>
                </c:pt>
                <c:pt idx="489">
                  <c:v>41846.802083333343</c:v>
                </c:pt>
                <c:pt idx="490">
                  <c:v>41846.812500000051</c:v>
                </c:pt>
                <c:pt idx="491">
                  <c:v>41846.822916666657</c:v>
                </c:pt>
                <c:pt idx="492">
                  <c:v>41846.833333333343</c:v>
                </c:pt>
                <c:pt idx="493">
                  <c:v>41846.84375</c:v>
                </c:pt>
                <c:pt idx="494">
                  <c:v>41846.854166666657</c:v>
                </c:pt>
                <c:pt idx="495">
                  <c:v>41846.864583333343</c:v>
                </c:pt>
                <c:pt idx="496">
                  <c:v>41846.875</c:v>
                </c:pt>
                <c:pt idx="497">
                  <c:v>41846.885416666657</c:v>
                </c:pt>
                <c:pt idx="498">
                  <c:v>41846.895833333343</c:v>
                </c:pt>
                <c:pt idx="499">
                  <c:v>41846.906250000051</c:v>
                </c:pt>
                <c:pt idx="500">
                  <c:v>41846.916666666657</c:v>
                </c:pt>
                <c:pt idx="501">
                  <c:v>41846.927083333219</c:v>
                </c:pt>
                <c:pt idx="502">
                  <c:v>41846.9375</c:v>
                </c:pt>
                <c:pt idx="503">
                  <c:v>41846.947916666657</c:v>
                </c:pt>
                <c:pt idx="504">
                  <c:v>41846.958333333343</c:v>
                </c:pt>
                <c:pt idx="505">
                  <c:v>41846.96875</c:v>
                </c:pt>
                <c:pt idx="506">
                  <c:v>41846.979166666577</c:v>
                </c:pt>
                <c:pt idx="507">
                  <c:v>41846.989583333343</c:v>
                </c:pt>
                <c:pt idx="508">
                  <c:v>41847</c:v>
                </c:pt>
                <c:pt idx="509">
                  <c:v>41847.010416666657</c:v>
                </c:pt>
                <c:pt idx="510">
                  <c:v>41847.020833333343</c:v>
                </c:pt>
                <c:pt idx="511">
                  <c:v>41847.03125</c:v>
                </c:pt>
                <c:pt idx="512">
                  <c:v>41847.041666666577</c:v>
                </c:pt>
                <c:pt idx="513">
                  <c:v>41847.052083333343</c:v>
                </c:pt>
                <c:pt idx="514">
                  <c:v>41847.0625</c:v>
                </c:pt>
                <c:pt idx="515">
                  <c:v>41847.072916666657</c:v>
                </c:pt>
                <c:pt idx="516">
                  <c:v>41847.083333333343</c:v>
                </c:pt>
                <c:pt idx="517">
                  <c:v>41847.093749999993</c:v>
                </c:pt>
                <c:pt idx="518">
                  <c:v>41847.104166666577</c:v>
                </c:pt>
                <c:pt idx="519">
                  <c:v>41847.114583333343</c:v>
                </c:pt>
                <c:pt idx="520">
                  <c:v>41847.125</c:v>
                </c:pt>
                <c:pt idx="521">
                  <c:v>41847.135416666577</c:v>
                </c:pt>
                <c:pt idx="522">
                  <c:v>41847.145833333343</c:v>
                </c:pt>
                <c:pt idx="523">
                  <c:v>41847.156250000051</c:v>
                </c:pt>
                <c:pt idx="524">
                  <c:v>41847.166666666577</c:v>
                </c:pt>
                <c:pt idx="525">
                  <c:v>41847.177083333219</c:v>
                </c:pt>
                <c:pt idx="526">
                  <c:v>41847.1875</c:v>
                </c:pt>
                <c:pt idx="527">
                  <c:v>41847.197916666577</c:v>
                </c:pt>
                <c:pt idx="528">
                  <c:v>41847.208333333343</c:v>
                </c:pt>
                <c:pt idx="529">
                  <c:v>41847.21875</c:v>
                </c:pt>
                <c:pt idx="530">
                  <c:v>41847.229166666511</c:v>
                </c:pt>
                <c:pt idx="531">
                  <c:v>41847.239583333219</c:v>
                </c:pt>
                <c:pt idx="532">
                  <c:v>41847.25</c:v>
                </c:pt>
                <c:pt idx="533">
                  <c:v>41847.260416666577</c:v>
                </c:pt>
                <c:pt idx="534">
                  <c:v>41847.270833333343</c:v>
                </c:pt>
                <c:pt idx="535">
                  <c:v>41847.28125</c:v>
                </c:pt>
                <c:pt idx="536">
                  <c:v>41847.291666666511</c:v>
                </c:pt>
                <c:pt idx="537">
                  <c:v>41847.302083333343</c:v>
                </c:pt>
                <c:pt idx="538">
                  <c:v>41847.312500000051</c:v>
                </c:pt>
                <c:pt idx="539">
                  <c:v>41847.322916666657</c:v>
                </c:pt>
                <c:pt idx="540">
                  <c:v>41847.333333333343</c:v>
                </c:pt>
                <c:pt idx="541">
                  <c:v>41847.34375</c:v>
                </c:pt>
                <c:pt idx="542">
                  <c:v>41847.354166666657</c:v>
                </c:pt>
                <c:pt idx="543">
                  <c:v>41847.364583333343</c:v>
                </c:pt>
                <c:pt idx="544">
                  <c:v>41847.375</c:v>
                </c:pt>
                <c:pt idx="545">
                  <c:v>41847.385416666657</c:v>
                </c:pt>
                <c:pt idx="546">
                  <c:v>41847.395833333343</c:v>
                </c:pt>
                <c:pt idx="547">
                  <c:v>41847.406250000051</c:v>
                </c:pt>
                <c:pt idx="548">
                  <c:v>41847.416666666657</c:v>
                </c:pt>
                <c:pt idx="549">
                  <c:v>41847.427083333219</c:v>
                </c:pt>
                <c:pt idx="550">
                  <c:v>41847.4375</c:v>
                </c:pt>
                <c:pt idx="551">
                  <c:v>41847.447916666657</c:v>
                </c:pt>
                <c:pt idx="552">
                  <c:v>41847.458333333343</c:v>
                </c:pt>
                <c:pt idx="553">
                  <c:v>41847.46875</c:v>
                </c:pt>
                <c:pt idx="554">
                  <c:v>41847.479166666577</c:v>
                </c:pt>
                <c:pt idx="555">
                  <c:v>41847.489583333343</c:v>
                </c:pt>
                <c:pt idx="556">
                  <c:v>41847.5</c:v>
                </c:pt>
                <c:pt idx="557">
                  <c:v>41847.510416666657</c:v>
                </c:pt>
                <c:pt idx="558">
                  <c:v>41847.520833333343</c:v>
                </c:pt>
                <c:pt idx="559">
                  <c:v>41847.53125</c:v>
                </c:pt>
                <c:pt idx="560">
                  <c:v>41847.541666666577</c:v>
                </c:pt>
                <c:pt idx="561">
                  <c:v>41847.552083333343</c:v>
                </c:pt>
                <c:pt idx="562">
                  <c:v>41847.5625</c:v>
                </c:pt>
                <c:pt idx="563">
                  <c:v>41847.572916666657</c:v>
                </c:pt>
                <c:pt idx="564">
                  <c:v>41847.583333333343</c:v>
                </c:pt>
                <c:pt idx="565">
                  <c:v>41847.593749999993</c:v>
                </c:pt>
                <c:pt idx="566">
                  <c:v>41847.604166666577</c:v>
                </c:pt>
                <c:pt idx="567">
                  <c:v>41847.614583333343</c:v>
                </c:pt>
                <c:pt idx="568">
                  <c:v>41847.625</c:v>
                </c:pt>
                <c:pt idx="569">
                  <c:v>41847.635416666577</c:v>
                </c:pt>
                <c:pt idx="570">
                  <c:v>41847.645833333343</c:v>
                </c:pt>
                <c:pt idx="571">
                  <c:v>41847.656250000051</c:v>
                </c:pt>
                <c:pt idx="572">
                  <c:v>41847.666666666577</c:v>
                </c:pt>
                <c:pt idx="573">
                  <c:v>41847.677083333219</c:v>
                </c:pt>
                <c:pt idx="574">
                  <c:v>41847.6875</c:v>
                </c:pt>
                <c:pt idx="575">
                  <c:v>41847.697916666577</c:v>
                </c:pt>
                <c:pt idx="576">
                  <c:v>41847.708333333343</c:v>
                </c:pt>
                <c:pt idx="577">
                  <c:v>41847.71875</c:v>
                </c:pt>
                <c:pt idx="578">
                  <c:v>41847.729166666511</c:v>
                </c:pt>
                <c:pt idx="579">
                  <c:v>41847.739583333219</c:v>
                </c:pt>
                <c:pt idx="580">
                  <c:v>41847.75</c:v>
                </c:pt>
                <c:pt idx="581">
                  <c:v>41847.760416666577</c:v>
                </c:pt>
                <c:pt idx="582">
                  <c:v>41847.770833333343</c:v>
                </c:pt>
                <c:pt idx="583">
                  <c:v>41847.78125</c:v>
                </c:pt>
                <c:pt idx="584">
                  <c:v>41847.791666666511</c:v>
                </c:pt>
                <c:pt idx="585">
                  <c:v>41847.802083333343</c:v>
                </c:pt>
                <c:pt idx="586">
                  <c:v>41847.812500000051</c:v>
                </c:pt>
                <c:pt idx="587">
                  <c:v>41847.822916666657</c:v>
                </c:pt>
                <c:pt idx="588">
                  <c:v>41847.833333333343</c:v>
                </c:pt>
                <c:pt idx="589">
                  <c:v>41847.84375</c:v>
                </c:pt>
                <c:pt idx="590">
                  <c:v>41847.854166666657</c:v>
                </c:pt>
                <c:pt idx="591">
                  <c:v>41847.864583333343</c:v>
                </c:pt>
                <c:pt idx="592">
                  <c:v>41847.875</c:v>
                </c:pt>
                <c:pt idx="593">
                  <c:v>41847.885416666657</c:v>
                </c:pt>
                <c:pt idx="594">
                  <c:v>41847.895833333343</c:v>
                </c:pt>
                <c:pt idx="595">
                  <c:v>41847.906250000051</c:v>
                </c:pt>
                <c:pt idx="596">
                  <c:v>41847.916666666657</c:v>
                </c:pt>
                <c:pt idx="597">
                  <c:v>41847.927083333219</c:v>
                </c:pt>
                <c:pt idx="598">
                  <c:v>41847.9375</c:v>
                </c:pt>
                <c:pt idx="599">
                  <c:v>41847.947916666657</c:v>
                </c:pt>
                <c:pt idx="600">
                  <c:v>41847.958333333343</c:v>
                </c:pt>
                <c:pt idx="601">
                  <c:v>41847.96875</c:v>
                </c:pt>
                <c:pt idx="602">
                  <c:v>41847.979166666577</c:v>
                </c:pt>
                <c:pt idx="603">
                  <c:v>41847.989583333343</c:v>
                </c:pt>
                <c:pt idx="604">
                  <c:v>41848</c:v>
                </c:pt>
                <c:pt idx="605">
                  <c:v>41848.010416666657</c:v>
                </c:pt>
                <c:pt idx="606">
                  <c:v>41848.020833333343</c:v>
                </c:pt>
                <c:pt idx="607">
                  <c:v>41848.03125</c:v>
                </c:pt>
                <c:pt idx="608">
                  <c:v>41848.041666666577</c:v>
                </c:pt>
                <c:pt idx="609">
                  <c:v>41848.052083333343</c:v>
                </c:pt>
                <c:pt idx="610">
                  <c:v>41848.0625</c:v>
                </c:pt>
                <c:pt idx="611">
                  <c:v>41848.072916666657</c:v>
                </c:pt>
                <c:pt idx="612">
                  <c:v>41848.083333333343</c:v>
                </c:pt>
                <c:pt idx="613">
                  <c:v>41848.093749999993</c:v>
                </c:pt>
                <c:pt idx="614">
                  <c:v>41848.104166666577</c:v>
                </c:pt>
                <c:pt idx="615">
                  <c:v>41848.114583333343</c:v>
                </c:pt>
                <c:pt idx="616">
                  <c:v>41848.125</c:v>
                </c:pt>
                <c:pt idx="617">
                  <c:v>41848.135416666577</c:v>
                </c:pt>
                <c:pt idx="618">
                  <c:v>41848.145833333343</c:v>
                </c:pt>
                <c:pt idx="619">
                  <c:v>41848.156250000051</c:v>
                </c:pt>
                <c:pt idx="620">
                  <c:v>41848.166666666577</c:v>
                </c:pt>
                <c:pt idx="621">
                  <c:v>41848.177083333219</c:v>
                </c:pt>
                <c:pt idx="622">
                  <c:v>41848.1875</c:v>
                </c:pt>
                <c:pt idx="623">
                  <c:v>41848.197916666577</c:v>
                </c:pt>
                <c:pt idx="624">
                  <c:v>41848.208333333343</c:v>
                </c:pt>
                <c:pt idx="625">
                  <c:v>41848.21875</c:v>
                </c:pt>
                <c:pt idx="626">
                  <c:v>41848.229166666511</c:v>
                </c:pt>
                <c:pt idx="627">
                  <c:v>41848.239583333219</c:v>
                </c:pt>
                <c:pt idx="628">
                  <c:v>41848.25</c:v>
                </c:pt>
                <c:pt idx="629">
                  <c:v>41848.260416666577</c:v>
                </c:pt>
                <c:pt idx="630">
                  <c:v>41848.270833333343</c:v>
                </c:pt>
                <c:pt idx="631">
                  <c:v>41848.28125</c:v>
                </c:pt>
                <c:pt idx="632">
                  <c:v>41848.291666666511</c:v>
                </c:pt>
                <c:pt idx="633">
                  <c:v>41848.302083333343</c:v>
                </c:pt>
                <c:pt idx="634">
                  <c:v>41848.312500000051</c:v>
                </c:pt>
                <c:pt idx="635">
                  <c:v>41848.322916666657</c:v>
                </c:pt>
                <c:pt idx="636">
                  <c:v>41848.333333333343</c:v>
                </c:pt>
                <c:pt idx="637">
                  <c:v>41848.34375</c:v>
                </c:pt>
                <c:pt idx="638">
                  <c:v>41848.354166666657</c:v>
                </c:pt>
                <c:pt idx="639">
                  <c:v>41848.364583333343</c:v>
                </c:pt>
                <c:pt idx="640">
                  <c:v>41848.375</c:v>
                </c:pt>
                <c:pt idx="641">
                  <c:v>41848.385416666657</c:v>
                </c:pt>
                <c:pt idx="642">
                  <c:v>41848.395833333343</c:v>
                </c:pt>
                <c:pt idx="643">
                  <c:v>41848.406250000051</c:v>
                </c:pt>
                <c:pt idx="644">
                  <c:v>41848.416666666657</c:v>
                </c:pt>
                <c:pt idx="645">
                  <c:v>41848.427083333219</c:v>
                </c:pt>
                <c:pt idx="646">
                  <c:v>41848.4375</c:v>
                </c:pt>
                <c:pt idx="647">
                  <c:v>41848.447916666657</c:v>
                </c:pt>
                <c:pt idx="648">
                  <c:v>41848.458333333343</c:v>
                </c:pt>
                <c:pt idx="649">
                  <c:v>41848.46875</c:v>
                </c:pt>
                <c:pt idx="650">
                  <c:v>41848.479166666577</c:v>
                </c:pt>
                <c:pt idx="651">
                  <c:v>41848.489583333343</c:v>
                </c:pt>
                <c:pt idx="652">
                  <c:v>41848.5</c:v>
                </c:pt>
                <c:pt idx="653">
                  <c:v>41848.510416666657</c:v>
                </c:pt>
                <c:pt idx="654">
                  <c:v>41848.520833333343</c:v>
                </c:pt>
                <c:pt idx="655">
                  <c:v>41848.53125</c:v>
                </c:pt>
                <c:pt idx="656">
                  <c:v>41848.541666666577</c:v>
                </c:pt>
                <c:pt idx="657">
                  <c:v>41848.552083333343</c:v>
                </c:pt>
                <c:pt idx="658">
                  <c:v>41848.5625</c:v>
                </c:pt>
                <c:pt idx="659">
                  <c:v>41848.572916666657</c:v>
                </c:pt>
                <c:pt idx="660">
                  <c:v>41848.583333333343</c:v>
                </c:pt>
                <c:pt idx="661">
                  <c:v>41848.593749999993</c:v>
                </c:pt>
                <c:pt idx="662">
                  <c:v>41848.604166666577</c:v>
                </c:pt>
                <c:pt idx="663">
                  <c:v>41848.614583333343</c:v>
                </c:pt>
                <c:pt idx="664">
                  <c:v>41848.625</c:v>
                </c:pt>
                <c:pt idx="665">
                  <c:v>41848.635416666577</c:v>
                </c:pt>
                <c:pt idx="666">
                  <c:v>41848.645833333343</c:v>
                </c:pt>
                <c:pt idx="667">
                  <c:v>41848.656250000051</c:v>
                </c:pt>
                <c:pt idx="668">
                  <c:v>41848.666666666577</c:v>
                </c:pt>
                <c:pt idx="669">
                  <c:v>41848.677083333219</c:v>
                </c:pt>
                <c:pt idx="670">
                  <c:v>41848.6875</c:v>
                </c:pt>
                <c:pt idx="671">
                  <c:v>41848.697916666577</c:v>
                </c:pt>
                <c:pt idx="672">
                  <c:v>41848.708333333343</c:v>
                </c:pt>
                <c:pt idx="673">
                  <c:v>41848.71875</c:v>
                </c:pt>
                <c:pt idx="674">
                  <c:v>41848.729166666511</c:v>
                </c:pt>
                <c:pt idx="675">
                  <c:v>41848.739583333219</c:v>
                </c:pt>
                <c:pt idx="676">
                  <c:v>41848.75</c:v>
                </c:pt>
                <c:pt idx="677">
                  <c:v>41848.760416666577</c:v>
                </c:pt>
                <c:pt idx="678">
                  <c:v>41848.770833333343</c:v>
                </c:pt>
                <c:pt idx="679">
                  <c:v>41848.78125</c:v>
                </c:pt>
                <c:pt idx="680">
                  <c:v>41848.791666666511</c:v>
                </c:pt>
                <c:pt idx="681">
                  <c:v>41848.802083333343</c:v>
                </c:pt>
                <c:pt idx="682">
                  <c:v>41848.812500000051</c:v>
                </c:pt>
                <c:pt idx="683">
                  <c:v>41848.822916666657</c:v>
                </c:pt>
                <c:pt idx="684">
                  <c:v>41848.833333333343</c:v>
                </c:pt>
                <c:pt idx="685">
                  <c:v>41848.84375</c:v>
                </c:pt>
                <c:pt idx="686">
                  <c:v>41848.854166666657</c:v>
                </c:pt>
                <c:pt idx="687">
                  <c:v>41848.864583333343</c:v>
                </c:pt>
                <c:pt idx="688">
                  <c:v>41848.875</c:v>
                </c:pt>
                <c:pt idx="689">
                  <c:v>41848.885416666657</c:v>
                </c:pt>
                <c:pt idx="690">
                  <c:v>41848.895833333343</c:v>
                </c:pt>
                <c:pt idx="691">
                  <c:v>41848.906250000051</c:v>
                </c:pt>
                <c:pt idx="692">
                  <c:v>41848.916666666657</c:v>
                </c:pt>
                <c:pt idx="693">
                  <c:v>41848.927083333219</c:v>
                </c:pt>
                <c:pt idx="694">
                  <c:v>41848.9375</c:v>
                </c:pt>
                <c:pt idx="695">
                  <c:v>41848.947916666657</c:v>
                </c:pt>
                <c:pt idx="696">
                  <c:v>41848.958333333343</c:v>
                </c:pt>
                <c:pt idx="697">
                  <c:v>41848.96875</c:v>
                </c:pt>
                <c:pt idx="698">
                  <c:v>41848.979166666577</c:v>
                </c:pt>
                <c:pt idx="699">
                  <c:v>41848.989583333343</c:v>
                </c:pt>
                <c:pt idx="700">
                  <c:v>41849</c:v>
                </c:pt>
                <c:pt idx="701">
                  <c:v>41849.010416666657</c:v>
                </c:pt>
                <c:pt idx="702">
                  <c:v>41849.020833333343</c:v>
                </c:pt>
                <c:pt idx="703">
                  <c:v>41849.03125</c:v>
                </c:pt>
                <c:pt idx="704">
                  <c:v>41849.041666666577</c:v>
                </c:pt>
                <c:pt idx="705">
                  <c:v>41849.052083333343</c:v>
                </c:pt>
                <c:pt idx="706">
                  <c:v>41849.0625</c:v>
                </c:pt>
                <c:pt idx="707">
                  <c:v>41849.072916666657</c:v>
                </c:pt>
                <c:pt idx="708">
                  <c:v>41849.083333333343</c:v>
                </c:pt>
                <c:pt idx="709">
                  <c:v>41849.093749999993</c:v>
                </c:pt>
                <c:pt idx="710">
                  <c:v>41849.104166666577</c:v>
                </c:pt>
                <c:pt idx="711">
                  <c:v>41849.114583333343</c:v>
                </c:pt>
                <c:pt idx="712">
                  <c:v>41849.125</c:v>
                </c:pt>
                <c:pt idx="713">
                  <c:v>41849.135416666577</c:v>
                </c:pt>
                <c:pt idx="714">
                  <c:v>41849.145833333343</c:v>
                </c:pt>
                <c:pt idx="715">
                  <c:v>41849.156250000051</c:v>
                </c:pt>
                <c:pt idx="716">
                  <c:v>41849.166666666577</c:v>
                </c:pt>
                <c:pt idx="717">
                  <c:v>41849.177083333219</c:v>
                </c:pt>
                <c:pt idx="718">
                  <c:v>41849.1875</c:v>
                </c:pt>
                <c:pt idx="719">
                  <c:v>41849.197916666577</c:v>
                </c:pt>
                <c:pt idx="720">
                  <c:v>41849.208333333343</c:v>
                </c:pt>
                <c:pt idx="721">
                  <c:v>41849.21875</c:v>
                </c:pt>
                <c:pt idx="722">
                  <c:v>41849.229166666511</c:v>
                </c:pt>
                <c:pt idx="723">
                  <c:v>41849.239583333219</c:v>
                </c:pt>
                <c:pt idx="724">
                  <c:v>41849.25</c:v>
                </c:pt>
                <c:pt idx="725">
                  <c:v>41849.260416666577</c:v>
                </c:pt>
                <c:pt idx="726">
                  <c:v>41849.270833333343</c:v>
                </c:pt>
                <c:pt idx="727">
                  <c:v>41849.28125</c:v>
                </c:pt>
                <c:pt idx="728">
                  <c:v>41849.291666666511</c:v>
                </c:pt>
                <c:pt idx="729">
                  <c:v>41849.302083333343</c:v>
                </c:pt>
                <c:pt idx="730">
                  <c:v>41849.312500000051</c:v>
                </c:pt>
                <c:pt idx="731">
                  <c:v>41849.322916666657</c:v>
                </c:pt>
                <c:pt idx="732">
                  <c:v>41849.333333333343</c:v>
                </c:pt>
                <c:pt idx="733">
                  <c:v>41849.34375</c:v>
                </c:pt>
                <c:pt idx="734">
                  <c:v>41849.354166666657</c:v>
                </c:pt>
                <c:pt idx="735">
                  <c:v>41849.364583333343</c:v>
                </c:pt>
                <c:pt idx="736">
                  <c:v>41849.375</c:v>
                </c:pt>
                <c:pt idx="737">
                  <c:v>41849.385416666657</c:v>
                </c:pt>
                <c:pt idx="738">
                  <c:v>41849.395833333343</c:v>
                </c:pt>
                <c:pt idx="739">
                  <c:v>41849.406250000051</c:v>
                </c:pt>
                <c:pt idx="740">
                  <c:v>41849.416666666657</c:v>
                </c:pt>
                <c:pt idx="741">
                  <c:v>41849.427083333219</c:v>
                </c:pt>
                <c:pt idx="742">
                  <c:v>41849.4375</c:v>
                </c:pt>
                <c:pt idx="743">
                  <c:v>41849.447916666657</c:v>
                </c:pt>
                <c:pt idx="744">
                  <c:v>41849.458333333343</c:v>
                </c:pt>
                <c:pt idx="745">
                  <c:v>41849.46875</c:v>
                </c:pt>
                <c:pt idx="746">
                  <c:v>41849.479166666577</c:v>
                </c:pt>
                <c:pt idx="747">
                  <c:v>41849.489583333343</c:v>
                </c:pt>
                <c:pt idx="748">
                  <c:v>41849.5</c:v>
                </c:pt>
                <c:pt idx="749">
                  <c:v>41849.510416666657</c:v>
                </c:pt>
                <c:pt idx="750">
                  <c:v>41849.520833333343</c:v>
                </c:pt>
                <c:pt idx="751">
                  <c:v>41849.53125</c:v>
                </c:pt>
                <c:pt idx="752">
                  <c:v>41849.541666666577</c:v>
                </c:pt>
                <c:pt idx="753">
                  <c:v>41849.552083333343</c:v>
                </c:pt>
                <c:pt idx="754">
                  <c:v>41849.5625</c:v>
                </c:pt>
                <c:pt idx="755">
                  <c:v>41849.572916666657</c:v>
                </c:pt>
                <c:pt idx="756">
                  <c:v>41849.583333333343</c:v>
                </c:pt>
                <c:pt idx="757">
                  <c:v>41849.593749999993</c:v>
                </c:pt>
                <c:pt idx="758">
                  <c:v>41849.604166666577</c:v>
                </c:pt>
                <c:pt idx="759">
                  <c:v>41849.614583333343</c:v>
                </c:pt>
                <c:pt idx="760">
                  <c:v>41849.625</c:v>
                </c:pt>
                <c:pt idx="761">
                  <c:v>41849.635416666577</c:v>
                </c:pt>
                <c:pt idx="762">
                  <c:v>41849.645833333343</c:v>
                </c:pt>
                <c:pt idx="763">
                  <c:v>41849.656250000051</c:v>
                </c:pt>
                <c:pt idx="764">
                  <c:v>41849.666666666577</c:v>
                </c:pt>
                <c:pt idx="765">
                  <c:v>41849.677083333219</c:v>
                </c:pt>
                <c:pt idx="766">
                  <c:v>41849.6875</c:v>
                </c:pt>
                <c:pt idx="767">
                  <c:v>41849.697916666577</c:v>
                </c:pt>
                <c:pt idx="768">
                  <c:v>41849.708333333343</c:v>
                </c:pt>
                <c:pt idx="769">
                  <c:v>41849.71875</c:v>
                </c:pt>
                <c:pt idx="770">
                  <c:v>41849.729166666511</c:v>
                </c:pt>
                <c:pt idx="771">
                  <c:v>41849.739583333219</c:v>
                </c:pt>
                <c:pt idx="772">
                  <c:v>41849.75</c:v>
                </c:pt>
                <c:pt idx="773">
                  <c:v>41849.760416666577</c:v>
                </c:pt>
                <c:pt idx="774">
                  <c:v>41849.770833333343</c:v>
                </c:pt>
                <c:pt idx="775">
                  <c:v>41849.78125</c:v>
                </c:pt>
                <c:pt idx="776">
                  <c:v>41849.791666666511</c:v>
                </c:pt>
                <c:pt idx="777">
                  <c:v>41849.802083333343</c:v>
                </c:pt>
                <c:pt idx="778">
                  <c:v>41849.812500000051</c:v>
                </c:pt>
                <c:pt idx="779">
                  <c:v>41849.822916666657</c:v>
                </c:pt>
                <c:pt idx="780">
                  <c:v>41849.833333333343</c:v>
                </c:pt>
                <c:pt idx="781">
                  <c:v>41849.84375</c:v>
                </c:pt>
                <c:pt idx="782">
                  <c:v>41849.854166666657</c:v>
                </c:pt>
                <c:pt idx="783">
                  <c:v>41849.864583333343</c:v>
                </c:pt>
                <c:pt idx="784">
                  <c:v>41849.875</c:v>
                </c:pt>
                <c:pt idx="785">
                  <c:v>41849.885416666657</c:v>
                </c:pt>
                <c:pt idx="786">
                  <c:v>41849.895833333343</c:v>
                </c:pt>
                <c:pt idx="787">
                  <c:v>41849.906250000051</c:v>
                </c:pt>
                <c:pt idx="788">
                  <c:v>41849.916666666657</c:v>
                </c:pt>
                <c:pt idx="789">
                  <c:v>41849.927083333219</c:v>
                </c:pt>
                <c:pt idx="790">
                  <c:v>41849.9375</c:v>
                </c:pt>
                <c:pt idx="791">
                  <c:v>41849.947916666657</c:v>
                </c:pt>
                <c:pt idx="792">
                  <c:v>41849.958333333343</c:v>
                </c:pt>
                <c:pt idx="793">
                  <c:v>41849.96875</c:v>
                </c:pt>
                <c:pt idx="794">
                  <c:v>41849.979166666577</c:v>
                </c:pt>
                <c:pt idx="795">
                  <c:v>41849.989583333343</c:v>
                </c:pt>
                <c:pt idx="796">
                  <c:v>41850</c:v>
                </c:pt>
                <c:pt idx="797">
                  <c:v>41850.010416666657</c:v>
                </c:pt>
                <c:pt idx="798">
                  <c:v>41850.020833333343</c:v>
                </c:pt>
                <c:pt idx="799">
                  <c:v>41850.03125</c:v>
                </c:pt>
                <c:pt idx="800">
                  <c:v>41850.041666666577</c:v>
                </c:pt>
                <c:pt idx="801">
                  <c:v>41850.052083333343</c:v>
                </c:pt>
                <c:pt idx="802">
                  <c:v>41850.0625</c:v>
                </c:pt>
                <c:pt idx="803">
                  <c:v>41850.072916666657</c:v>
                </c:pt>
                <c:pt idx="804">
                  <c:v>41850.083333333343</c:v>
                </c:pt>
                <c:pt idx="805">
                  <c:v>41850.093749999993</c:v>
                </c:pt>
                <c:pt idx="806">
                  <c:v>41850.104166666577</c:v>
                </c:pt>
                <c:pt idx="807">
                  <c:v>41850.114583333343</c:v>
                </c:pt>
                <c:pt idx="808">
                  <c:v>41850.125</c:v>
                </c:pt>
                <c:pt idx="809">
                  <c:v>41850.135416666577</c:v>
                </c:pt>
                <c:pt idx="810">
                  <c:v>41850.145833333343</c:v>
                </c:pt>
                <c:pt idx="811">
                  <c:v>41850.156250000051</c:v>
                </c:pt>
                <c:pt idx="812">
                  <c:v>41850.166666666577</c:v>
                </c:pt>
                <c:pt idx="813">
                  <c:v>41850.177083333219</c:v>
                </c:pt>
                <c:pt idx="814">
                  <c:v>41850.1875</c:v>
                </c:pt>
                <c:pt idx="815">
                  <c:v>41850.197916666577</c:v>
                </c:pt>
                <c:pt idx="816">
                  <c:v>41850.208333333343</c:v>
                </c:pt>
                <c:pt idx="817">
                  <c:v>41850.21875</c:v>
                </c:pt>
                <c:pt idx="818">
                  <c:v>41850.229166666511</c:v>
                </c:pt>
                <c:pt idx="819">
                  <c:v>41850.239583333219</c:v>
                </c:pt>
                <c:pt idx="820">
                  <c:v>41850.25</c:v>
                </c:pt>
                <c:pt idx="821">
                  <c:v>41850.260416666577</c:v>
                </c:pt>
                <c:pt idx="822">
                  <c:v>41850.270833333343</c:v>
                </c:pt>
                <c:pt idx="823">
                  <c:v>41850.28125</c:v>
                </c:pt>
                <c:pt idx="824">
                  <c:v>41850.291666666511</c:v>
                </c:pt>
                <c:pt idx="825">
                  <c:v>41850.302083333343</c:v>
                </c:pt>
                <c:pt idx="826">
                  <c:v>41850.312500000051</c:v>
                </c:pt>
                <c:pt idx="827">
                  <c:v>41850.322916666657</c:v>
                </c:pt>
                <c:pt idx="828">
                  <c:v>41850.333333333343</c:v>
                </c:pt>
                <c:pt idx="829">
                  <c:v>41850.34375</c:v>
                </c:pt>
                <c:pt idx="830">
                  <c:v>41850.354166666657</c:v>
                </c:pt>
                <c:pt idx="831">
                  <c:v>41850.364583333343</c:v>
                </c:pt>
                <c:pt idx="832">
                  <c:v>41850.375</c:v>
                </c:pt>
                <c:pt idx="833">
                  <c:v>41850.385416666657</c:v>
                </c:pt>
                <c:pt idx="834">
                  <c:v>41850.395833333343</c:v>
                </c:pt>
                <c:pt idx="835">
                  <c:v>41850.406250000051</c:v>
                </c:pt>
                <c:pt idx="836">
                  <c:v>41850.416666666657</c:v>
                </c:pt>
                <c:pt idx="837">
                  <c:v>41850.427083333219</c:v>
                </c:pt>
                <c:pt idx="838">
                  <c:v>41850.4375</c:v>
                </c:pt>
                <c:pt idx="839">
                  <c:v>41850.447916666657</c:v>
                </c:pt>
                <c:pt idx="840">
                  <c:v>41850.458333333343</c:v>
                </c:pt>
                <c:pt idx="841">
                  <c:v>41850.46875</c:v>
                </c:pt>
                <c:pt idx="842">
                  <c:v>41850.479166666577</c:v>
                </c:pt>
                <c:pt idx="843">
                  <c:v>41850.489583333343</c:v>
                </c:pt>
                <c:pt idx="844">
                  <c:v>41850.5</c:v>
                </c:pt>
                <c:pt idx="845">
                  <c:v>41850.510416666657</c:v>
                </c:pt>
                <c:pt idx="846">
                  <c:v>41850.520833333343</c:v>
                </c:pt>
                <c:pt idx="847">
                  <c:v>41850.53125</c:v>
                </c:pt>
                <c:pt idx="848">
                  <c:v>41850.541666666577</c:v>
                </c:pt>
                <c:pt idx="849">
                  <c:v>41850.552083333343</c:v>
                </c:pt>
                <c:pt idx="850">
                  <c:v>41850.5625</c:v>
                </c:pt>
                <c:pt idx="851">
                  <c:v>41850.572916666657</c:v>
                </c:pt>
                <c:pt idx="852">
                  <c:v>41850.583333333343</c:v>
                </c:pt>
                <c:pt idx="853">
                  <c:v>41850.593749999993</c:v>
                </c:pt>
                <c:pt idx="854">
                  <c:v>41850.604166666577</c:v>
                </c:pt>
                <c:pt idx="855">
                  <c:v>41850.614583333343</c:v>
                </c:pt>
                <c:pt idx="856">
                  <c:v>41850.625</c:v>
                </c:pt>
                <c:pt idx="857">
                  <c:v>41850.635416666577</c:v>
                </c:pt>
                <c:pt idx="858">
                  <c:v>41850.645833333343</c:v>
                </c:pt>
                <c:pt idx="859">
                  <c:v>41850.656250000051</c:v>
                </c:pt>
                <c:pt idx="860">
                  <c:v>41850.666666666577</c:v>
                </c:pt>
                <c:pt idx="861">
                  <c:v>41850.677083333219</c:v>
                </c:pt>
                <c:pt idx="862">
                  <c:v>41850.6875</c:v>
                </c:pt>
                <c:pt idx="863">
                  <c:v>41850.697916666577</c:v>
                </c:pt>
                <c:pt idx="864">
                  <c:v>41850.708333333343</c:v>
                </c:pt>
                <c:pt idx="865">
                  <c:v>41850.71875</c:v>
                </c:pt>
                <c:pt idx="866">
                  <c:v>41850.729166666511</c:v>
                </c:pt>
                <c:pt idx="867">
                  <c:v>41850.739583333219</c:v>
                </c:pt>
                <c:pt idx="868">
                  <c:v>41850.75</c:v>
                </c:pt>
                <c:pt idx="869">
                  <c:v>41850.760416666577</c:v>
                </c:pt>
                <c:pt idx="870">
                  <c:v>41850.770833333343</c:v>
                </c:pt>
                <c:pt idx="871">
                  <c:v>41850.78125</c:v>
                </c:pt>
                <c:pt idx="872">
                  <c:v>41850.791666666511</c:v>
                </c:pt>
                <c:pt idx="873">
                  <c:v>41850.802083333343</c:v>
                </c:pt>
                <c:pt idx="874">
                  <c:v>41850.812500000051</c:v>
                </c:pt>
                <c:pt idx="875">
                  <c:v>41850.822916666657</c:v>
                </c:pt>
                <c:pt idx="876">
                  <c:v>41850.833333333343</c:v>
                </c:pt>
                <c:pt idx="877">
                  <c:v>41850.84375</c:v>
                </c:pt>
                <c:pt idx="878">
                  <c:v>41850.854166666657</c:v>
                </c:pt>
                <c:pt idx="879">
                  <c:v>41850.864583333343</c:v>
                </c:pt>
                <c:pt idx="880">
                  <c:v>41850.875</c:v>
                </c:pt>
                <c:pt idx="881">
                  <c:v>41850.885416666657</c:v>
                </c:pt>
                <c:pt idx="882">
                  <c:v>41850.895833333343</c:v>
                </c:pt>
                <c:pt idx="883">
                  <c:v>41850.906250000051</c:v>
                </c:pt>
                <c:pt idx="884">
                  <c:v>41850.916666666657</c:v>
                </c:pt>
                <c:pt idx="885">
                  <c:v>41850.927083333219</c:v>
                </c:pt>
                <c:pt idx="886">
                  <c:v>41850.9375</c:v>
                </c:pt>
                <c:pt idx="887">
                  <c:v>41850.947916666657</c:v>
                </c:pt>
                <c:pt idx="888">
                  <c:v>41850.958333333343</c:v>
                </c:pt>
                <c:pt idx="889">
                  <c:v>41850.96875</c:v>
                </c:pt>
                <c:pt idx="890">
                  <c:v>41850.979166666577</c:v>
                </c:pt>
                <c:pt idx="891">
                  <c:v>41850.989583333343</c:v>
                </c:pt>
                <c:pt idx="892">
                  <c:v>41851</c:v>
                </c:pt>
                <c:pt idx="893">
                  <c:v>41851.010416666657</c:v>
                </c:pt>
                <c:pt idx="894">
                  <c:v>41851.020833333343</c:v>
                </c:pt>
                <c:pt idx="895">
                  <c:v>41851.03125</c:v>
                </c:pt>
                <c:pt idx="896">
                  <c:v>41851.041666666577</c:v>
                </c:pt>
                <c:pt idx="897">
                  <c:v>41851.052083333343</c:v>
                </c:pt>
                <c:pt idx="898">
                  <c:v>41851.0625</c:v>
                </c:pt>
                <c:pt idx="899">
                  <c:v>41851.072916666657</c:v>
                </c:pt>
                <c:pt idx="900">
                  <c:v>41851.083333333343</c:v>
                </c:pt>
                <c:pt idx="901">
                  <c:v>41851.093749999993</c:v>
                </c:pt>
                <c:pt idx="902">
                  <c:v>41851.104166666577</c:v>
                </c:pt>
                <c:pt idx="903">
                  <c:v>41851.114583333343</c:v>
                </c:pt>
                <c:pt idx="904">
                  <c:v>41851.125</c:v>
                </c:pt>
                <c:pt idx="905">
                  <c:v>41851.135416666577</c:v>
                </c:pt>
                <c:pt idx="906">
                  <c:v>41851.145833333343</c:v>
                </c:pt>
                <c:pt idx="907">
                  <c:v>41851.156250000051</c:v>
                </c:pt>
                <c:pt idx="908">
                  <c:v>41851.166666666577</c:v>
                </c:pt>
                <c:pt idx="909">
                  <c:v>41851.177083333219</c:v>
                </c:pt>
                <c:pt idx="910">
                  <c:v>41851.1875</c:v>
                </c:pt>
                <c:pt idx="911">
                  <c:v>41851.197916666577</c:v>
                </c:pt>
                <c:pt idx="912">
                  <c:v>41851.208333333343</c:v>
                </c:pt>
                <c:pt idx="913">
                  <c:v>41851.21875</c:v>
                </c:pt>
                <c:pt idx="914">
                  <c:v>41851.229166666511</c:v>
                </c:pt>
                <c:pt idx="915">
                  <c:v>41851.239583333219</c:v>
                </c:pt>
                <c:pt idx="916">
                  <c:v>41851.25</c:v>
                </c:pt>
                <c:pt idx="917">
                  <c:v>41851.260416666577</c:v>
                </c:pt>
                <c:pt idx="918">
                  <c:v>41851.270833333343</c:v>
                </c:pt>
                <c:pt idx="919">
                  <c:v>41851.28125</c:v>
                </c:pt>
                <c:pt idx="920">
                  <c:v>41851.291666666511</c:v>
                </c:pt>
                <c:pt idx="921">
                  <c:v>41851.302083333343</c:v>
                </c:pt>
                <c:pt idx="922">
                  <c:v>41851.312500000051</c:v>
                </c:pt>
                <c:pt idx="923">
                  <c:v>41851.322916666657</c:v>
                </c:pt>
                <c:pt idx="924">
                  <c:v>41851.333333333343</c:v>
                </c:pt>
                <c:pt idx="925">
                  <c:v>41851.34375</c:v>
                </c:pt>
                <c:pt idx="926">
                  <c:v>41851.354166666657</c:v>
                </c:pt>
                <c:pt idx="927">
                  <c:v>41851.364583333343</c:v>
                </c:pt>
                <c:pt idx="928">
                  <c:v>41851.375</c:v>
                </c:pt>
                <c:pt idx="929">
                  <c:v>41851.385416666657</c:v>
                </c:pt>
                <c:pt idx="930">
                  <c:v>41851.395833333343</c:v>
                </c:pt>
                <c:pt idx="931">
                  <c:v>41851.406250000051</c:v>
                </c:pt>
                <c:pt idx="932">
                  <c:v>41851.416666666657</c:v>
                </c:pt>
                <c:pt idx="933">
                  <c:v>41851.427083333219</c:v>
                </c:pt>
                <c:pt idx="934">
                  <c:v>41851.4375</c:v>
                </c:pt>
                <c:pt idx="935">
                  <c:v>41851.447916666657</c:v>
                </c:pt>
                <c:pt idx="936">
                  <c:v>41851.458333333343</c:v>
                </c:pt>
                <c:pt idx="937">
                  <c:v>41851.46875</c:v>
                </c:pt>
                <c:pt idx="938">
                  <c:v>41851.479166666577</c:v>
                </c:pt>
                <c:pt idx="939">
                  <c:v>41851.489583333343</c:v>
                </c:pt>
                <c:pt idx="940">
                  <c:v>41851.5</c:v>
                </c:pt>
                <c:pt idx="941">
                  <c:v>41851.510416666657</c:v>
                </c:pt>
                <c:pt idx="942">
                  <c:v>41851.520833333343</c:v>
                </c:pt>
                <c:pt idx="943">
                  <c:v>41851.53125</c:v>
                </c:pt>
                <c:pt idx="944">
                  <c:v>41851.541666666577</c:v>
                </c:pt>
                <c:pt idx="945">
                  <c:v>41851.552083333343</c:v>
                </c:pt>
                <c:pt idx="946">
                  <c:v>41851.5625</c:v>
                </c:pt>
                <c:pt idx="947">
                  <c:v>41851.572916666657</c:v>
                </c:pt>
                <c:pt idx="948">
                  <c:v>41851.583333333343</c:v>
                </c:pt>
                <c:pt idx="949">
                  <c:v>41851.593749999993</c:v>
                </c:pt>
                <c:pt idx="950">
                  <c:v>41851.604166666577</c:v>
                </c:pt>
                <c:pt idx="951">
                  <c:v>41851.614583333343</c:v>
                </c:pt>
                <c:pt idx="952">
                  <c:v>41851.625</c:v>
                </c:pt>
                <c:pt idx="953">
                  <c:v>41851.635416666577</c:v>
                </c:pt>
                <c:pt idx="954">
                  <c:v>41851.645833333343</c:v>
                </c:pt>
                <c:pt idx="955">
                  <c:v>41851.656250000051</c:v>
                </c:pt>
                <c:pt idx="956">
                  <c:v>41851.666666666577</c:v>
                </c:pt>
                <c:pt idx="957">
                  <c:v>41851.677083333219</c:v>
                </c:pt>
                <c:pt idx="958">
                  <c:v>41851.6875</c:v>
                </c:pt>
                <c:pt idx="959">
                  <c:v>41851.697916666577</c:v>
                </c:pt>
                <c:pt idx="960">
                  <c:v>41851.708333333343</c:v>
                </c:pt>
                <c:pt idx="961">
                  <c:v>41851.71875</c:v>
                </c:pt>
                <c:pt idx="962">
                  <c:v>41851.729166666511</c:v>
                </c:pt>
                <c:pt idx="963">
                  <c:v>41851.739583333219</c:v>
                </c:pt>
                <c:pt idx="964">
                  <c:v>41851.75</c:v>
                </c:pt>
                <c:pt idx="965">
                  <c:v>41851.760416666577</c:v>
                </c:pt>
                <c:pt idx="966">
                  <c:v>41851.770833333343</c:v>
                </c:pt>
                <c:pt idx="967">
                  <c:v>41851.78125</c:v>
                </c:pt>
                <c:pt idx="968">
                  <c:v>41851.791666666511</c:v>
                </c:pt>
                <c:pt idx="969">
                  <c:v>41851.802083333343</c:v>
                </c:pt>
                <c:pt idx="970">
                  <c:v>41851.812500000051</c:v>
                </c:pt>
                <c:pt idx="971">
                  <c:v>41851.822916666657</c:v>
                </c:pt>
                <c:pt idx="972">
                  <c:v>41851.833333333343</c:v>
                </c:pt>
                <c:pt idx="973">
                  <c:v>41851.84375</c:v>
                </c:pt>
                <c:pt idx="974">
                  <c:v>41851.854166666657</c:v>
                </c:pt>
                <c:pt idx="975">
                  <c:v>41851.864583333343</c:v>
                </c:pt>
                <c:pt idx="976">
                  <c:v>41851.875</c:v>
                </c:pt>
                <c:pt idx="977">
                  <c:v>41851.885416666657</c:v>
                </c:pt>
                <c:pt idx="978">
                  <c:v>41851.895833333343</c:v>
                </c:pt>
                <c:pt idx="979">
                  <c:v>41851.906250000051</c:v>
                </c:pt>
                <c:pt idx="980">
                  <c:v>41851.916666666657</c:v>
                </c:pt>
                <c:pt idx="981">
                  <c:v>41851.927083333219</c:v>
                </c:pt>
                <c:pt idx="982">
                  <c:v>41851.9375</c:v>
                </c:pt>
                <c:pt idx="983">
                  <c:v>41851.947916666657</c:v>
                </c:pt>
                <c:pt idx="984">
                  <c:v>41851.958333333343</c:v>
                </c:pt>
                <c:pt idx="985">
                  <c:v>41851.96875</c:v>
                </c:pt>
                <c:pt idx="986">
                  <c:v>41851.979166666577</c:v>
                </c:pt>
                <c:pt idx="987">
                  <c:v>41851.989583333343</c:v>
                </c:pt>
                <c:pt idx="988">
                  <c:v>41852</c:v>
                </c:pt>
                <c:pt idx="989">
                  <c:v>41852.010416666657</c:v>
                </c:pt>
                <c:pt idx="990">
                  <c:v>41852.020833333343</c:v>
                </c:pt>
                <c:pt idx="991">
                  <c:v>41852.03125</c:v>
                </c:pt>
                <c:pt idx="992">
                  <c:v>41852.041666666577</c:v>
                </c:pt>
                <c:pt idx="993">
                  <c:v>41852.052083333343</c:v>
                </c:pt>
                <c:pt idx="994">
                  <c:v>41852.0625</c:v>
                </c:pt>
                <c:pt idx="995">
                  <c:v>41852.072916666657</c:v>
                </c:pt>
                <c:pt idx="996">
                  <c:v>41852.083333333343</c:v>
                </c:pt>
                <c:pt idx="997">
                  <c:v>41852.093749999993</c:v>
                </c:pt>
                <c:pt idx="998">
                  <c:v>41852.104166666577</c:v>
                </c:pt>
                <c:pt idx="999">
                  <c:v>41852.114583333343</c:v>
                </c:pt>
                <c:pt idx="1000">
                  <c:v>41852.125</c:v>
                </c:pt>
                <c:pt idx="1001">
                  <c:v>41852.135416666577</c:v>
                </c:pt>
                <c:pt idx="1002">
                  <c:v>41852.145833333343</c:v>
                </c:pt>
                <c:pt idx="1003">
                  <c:v>41852.156250000051</c:v>
                </c:pt>
                <c:pt idx="1004">
                  <c:v>41852.166666666577</c:v>
                </c:pt>
                <c:pt idx="1005">
                  <c:v>41852.177083333219</c:v>
                </c:pt>
                <c:pt idx="1006">
                  <c:v>41852.1875</c:v>
                </c:pt>
                <c:pt idx="1007">
                  <c:v>41852.197916666577</c:v>
                </c:pt>
                <c:pt idx="1008">
                  <c:v>41852.208333333343</c:v>
                </c:pt>
                <c:pt idx="1009">
                  <c:v>41852.21875</c:v>
                </c:pt>
                <c:pt idx="1010">
                  <c:v>41852.229166666511</c:v>
                </c:pt>
                <c:pt idx="1011">
                  <c:v>41852.239583333219</c:v>
                </c:pt>
                <c:pt idx="1012">
                  <c:v>41852.25</c:v>
                </c:pt>
                <c:pt idx="1013">
                  <c:v>41852.260416666577</c:v>
                </c:pt>
                <c:pt idx="1014">
                  <c:v>41852.270833333343</c:v>
                </c:pt>
                <c:pt idx="1015">
                  <c:v>41852.28125</c:v>
                </c:pt>
                <c:pt idx="1016">
                  <c:v>41852.291666666511</c:v>
                </c:pt>
                <c:pt idx="1017">
                  <c:v>41852.302083333343</c:v>
                </c:pt>
                <c:pt idx="1018">
                  <c:v>41852.312500000051</c:v>
                </c:pt>
                <c:pt idx="1019">
                  <c:v>41852.322916666657</c:v>
                </c:pt>
                <c:pt idx="1020">
                  <c:v>41852.333333333343</c:v>
                </c:pt>
                <c:pt idx="1021">
                  <c:v>41852.34375</c:v>
                </c:pt>
                <c:pt idx="1022">
                  <c:v>41852.354166666657</c:v>
                </c:pt>
                <c:pt idx="1023">
                  <c:v>41852.364583333343</c:v>
                </c:pt>
                <c:pt idx="1024">
                  <c:v>41852.375</c:v>
                </c:pt>
                <c:pt idx="1025">
                  <c:v>41852.385416666657</c:v>
                </c:pt>
                <c:pt idx="1026">
                  <c:v>41852.395833333343</c:v>
                </c:pt>
                <c:pt idx="1027">
                  <c:v>41852.406250000051</c:v>
                </c:pt>
                <c:pt idx="1028">
                  <c:v>41852.416666666657</c:v>
                </c:pt>
                <c:pt idx="1029">
                  <c:v>41852.427083333219</c:v>
                </c:pt>
                <c:pt idx="1030">
                  <c:v>41852.4375</c:v>
                </c:pt>
                <c:pt idx="1031">
                  <c:v>41852.447916666657</c:v>
                </c:pt>
                <c:pt idx="1032">
                  <c:v>41852.458333333343</c:v>
                </c:pt>
                <c:pt idx="1033">
                  <c:v>41852.46875</c:v>
                </c:pt>
                <c:pt idx="1034">
                  <c:v>41852.479166666577</c:v>
                </c:pt>
                <c:pt idx="1035">
                  <c:v>41852.489583333343</c:v>
                </c:pt>
                <c:pt idx="1036">
                  <c:v>41852.5</c:v>
                </c:pt>
                <c:pt idx="1037">
                  <c:v>41852.510416666657</c:v>
                </c:pt>
                <c:pt idx="1038">
                  <c:v>41852.520833333343</c:v>
                </c:pt>
                <c:pt idx="1039">
                  <c:v>41852.53125</c:v>
                </c:pt>
                <c:pt idx="1040">
                  <c:v>41852.541666666577</c:v>
                </c:pt>
                <c:pt idx="1041">
                  <c:v>41852.552083333343</c:v>
                </c:pt>
                <c:pt idx="1042">
                  <c:v>41852.5625</c:v>
                </c:pt>
                <c:pt idx="1043">
                  <c:v>41852.572916666657</c:v>
                </c:pt>
                <c:pt idx="1044">
                  <c:v>41852.583333333343</c:v>
                </c:pt>
                <c:pt idx="1045">
                  <c:v>41852.593749999993</c:v>
                </c:pt>
                <c:pt idx="1046">
                  <c:v>41852.604166666577</c:v>
                </c:pt>
                <c:pt idx="1047">
                  <c:v>41852.614583333343</c:v>
                </c:pt>
                <c:pt idx="1048">
                  <c:v>41852.625</c:v>
                </c:pt>
                <c:pt idx="1049">
                  <c:v>41852.635416666577</c:v>
                </c:pt>
                <c:pt idx="1050">
                  <c:v>41852.645833333343</c:v>
                </c:pt>
                <c:pt idx="1051">
                  <c:v>41852.656250000051</c:v>
                </c:pt>
                <c:pt idx="1052">
                  <c:v>41852.666666666577</c:v>
                </c:pt>
                <c:pt idx="1053">
                  <c:v>41852.677083333219</c:v>
                </c:pt>
                <c:pt idx="1054">
                  <c:v>41852.6875</c:v>
                </c:pt>
                <c:pt idx="1055">
                  <c:v>41852.697916666577</c:v>
                </c:pt>
                <c:pt idx="1056">
                  <c:v>41852.708333333343</c:v>
                </c:pt>
                <c:pt idx="1057">
                  <c:v>41852.71875</c:v>
                </c:pt>
                <c:pt idx="1058">
                  <c:v>41852.729166666511</c:v>
                </c:pt>
                <c:pt idx="1059">
                  <c:v>41852.739583333219</c:v>
                </c:pt>
                <c:pt idx="1060">
                  <c:v>41852.75</c:v>
                </c:pt>
                <c:pt idx="1061">
                  <c:v>41852.760416666577</c:v>
                </c:pt>
                <c:pt idx="1062">
                  <c:v>41852.770833333343</c:v>
                </c:pt>
                <c:pt idx="1063">
                  <c:v>41852.78125</c:v>
                </c:pt>
                <c:pt idx="1064">
                  <c:v>41852.791666666511</c:v>
                </c:pt>
                <c:pt idx="1065">
                  <c:v>41852.802083333343</c:v>
                </c:pt>
                <c:pt idx="1066">
                  <c:v>41852.812500000051</c:v>
                </c:pt>
                <c:pt idx="1067">
                  <c:v>41852.822916666657</c:v>
                </c:pt>
                <c:pt idx="1068">
                  <c:v>41852.833333333343</c:v>
                </c:pt>
                <c:pt idx="1069">
                  <c:v>41852.84375</c:v>
                </c:pt>
                <c:pt idx="1070">
                  <c:v>41852.854166666657</c:v>
                </c:pt>
                <c:pt idx="1071">
                  <c:v>41852.864583333343</c:v>
                </c:pt>
                <c:pt idx="1072">
                  <c:v>41852.875</c:v>
                </c:pt>
                <c:pt idx="1073">
                  <c:v>41852.885416666657</c:v>
                </c:pt>
                <c:pt idx="1074">
                  <c:v>41852.895833333343</c:v>
                </c:pt>
                <c:pt idx="1075">
                  <c:v>41852.906250000051</c:v>
                </c:pt>
                <c:pt idx="1076">
                  <c:v>41852.916666666657</c:v>
                </c:pt>
                <c:pt idx="1077">
                  <c:v>41852.927083333219</c:v>
                </c:pt>
                <c:pt idx="1078">
                  <c:v>41852.9375</c:v>
                </c:pt>
                <c:pt idx="1079">
                  <c:v>41852.947916666657</c:v>
                </c:pt>
                <c:pt idx="1080">
                  <c:v>41852.958333333343</c:v>
                </c:pt>
                <c:pt idx="1081">
                  <c:v>41852.96875</c:v>
                </c:pt>
                <c:pt idx="1082">
                  <c:v>41852.979166666577</c:v>
                </c:pt>
                <c:pt idx="1083">
                  <c:v>41852.989583333343</c:v>
                </c:pt>
                <c:pt idx="1084">
                  <c:v>41853</c:v>
                </c:pt>
                <c:pt idx="1085">
                  <c:v>41853.010416666657</c:v>
                </c:pt>
                <c:pt idx="1086">
                  <c:v>41853.020833333343</c:v>
                </c:pt>
                <c:pt idx="1087">
                  <c:v>41853.03125</c:v>
                </c:pt>
                <c:pt idx="1088">
                  <c:v>41853.041666666577</c:v>
                </c:pt>
                <c:pt idx="1089">
                  <c:v>41853.052083333343</c:v>
                </c:pt>
                <c:pt idx="1090">
                  <c:v>41853.0625</c:v>
                </c:pt>
                <c:pt idx="1091">
                  <c:v>41853.072916666657</c:v>
                </c:pt>
                <c:pt idx="1092">
                  <c:v>41853.083333333343</c:v>
                </c:pt>
                <c:pt idx="1093">
                  <c:v>41853.093749999993</c:v>
                </c:pt>
                <c:pt idx="1094">
                  <c:v>41853.104166666577</c:v>
                </c:pt>
                <c:pt idx="1095">
                  <c:v>41853.114583333343</c:v>
                </c:pt>
                <c:pt idx="1096">
                  <c:v>41853.125</c:v>
                </c:pt>
                <c:pt idx="1097">
                  <c:v>41853.135416666577</c:v>
                </c:pt>
                <c:pt idx="1098">
                  <c:v>41853.145833333343</c:v>
                </c:pt>
                <c:pt idx="1099">
                  <c:v>41853.156250000051</c:v>
                </c:pt>
                <c:pt idx="1100">
                  <c:v>41853.166666666577</c:v>
                </c:pt>
                <c:pt idx="1101">
                  <c:v>41853.177083333219</c:v>
                </c:pt>
                <c:pt idx="1102">
                  <c:v>41853.1875</c:v>
                </c:pt>
                <c:pt idx="1103">
                  <c:v>41853.197916666577</c:v>
                </c:pt>
                <c:pt idx="1104">
                  <c:v>41853.208333333343</c:v>
                </c:pt>
                <c:pt idx="1105">
                  <c:v>41853.21875</c:v>
                </c:pt>
                <c:pt idx="1106">
                  <c:v>41853.229166666511</c:v>
                </c:pt>
                <c:pt idx="1107">
                  <c:v>41853.239583333219</c:v>
                </c:pt>
                <c:pt idx="1108">
                  <c:v>41853.25</c:v>
                </c:pt>
                <c:pt idx="1109">
                  <c:v>41853.260416666577</c:v>
                </c:pt>
                <c:pt idx="1110">
                  <c:v>41853.270833333343</c:v>
                </c:pt>
                <c:pt idx="1111">
                  <c:v>41853.28125</c:v>
                </c:pt>
                <c:pt idx="1112">
                  <c:v>41853.291666666511</c:v>
                </c:pt>
                <c:pt idx="1113">
                  <c:v>41853.302083333343</c:v>
                </c:pt>
                <c:pt idx="1114">
                  <c:v>41853.312500000051</c:v>
                </c:pt>
                <c:pt idx="1115">
                  <c:v>41853.322916666657</c:v>
                </c:pt>
                <c:pt idx="1116">
                  <c:v>41853.333333333343</c:v>
                </c:pt>
                <c:pt idx="1117">
                  <c:v>41853.34375</c:v>
                </c:pt>
                <c:pt idx="1118">
                  <c:v>41853.354166666657</c:v>
                </c:pt>
                <c:pt idx="1119">
                  <c:v>41853.364583333343</c:v>
                </c:pt>
                <c:pt idx="1120">
                  <c:v>41853.375</c:v>
                </c:pt>
                <c:pt idx="1121">
                  <c:v>41853.385416666657</c:v>
                </c:pt>
                <c:pt idx="1122">
                  <c:v>41853.395833333343</c:v>
                </c:pt>
                <c:pt idx="1123">
                  <c:v>41853.406250000051</c:v>
                </c:pt>
                <c:pt idx="1124">
                  <c:v>41853.416666666657</c:v>
                </c:pt>
                <c:pt idx="1125">
                  <c:v>41853.427083333219</c:v>
                </c:pt>
                <c:pt idx="1126">
                  <c:v>41853.4375</c:v>
                </c:pt>
                <c:pt idx="1127">
                  <c:v>41853.447916666657</c:v>
                </c:pt>
                <c:pt idx="1128">
                  <c:v>41853.458333333343</c:v>
                </c:pt>
                <c:pt idx="1129">
                  <c:v>41853.46875</c:v>
                </c:pt>
                <c:pt idx="1130">
                  <c:v>41853.479166666577</c:v>
                </c:pt>
                <c:pt idx="1131">
                  <c:v>41853.489583333343</c:v>
                </c:pt>
                <c:pt idx="1132">
                  <c:v>41853.5</c:v>
                </c:pt>
                <c:pt idx="1133">
                  <c:v>41853.510416666657</c:v>
                </c:pt>
                <c:pt idx="1134">
                  <c:v>41853.520833333343</c:v>
                </c:pt>
                <c:pt idx="1135">
                  <c:v>41853.53125</c:v>
                </c:pt>
                <c:pt idx="1136">
                  <c:v>41853.541666666577</c:v>
                </c:pt>
                <c:pt idx="1137">
                  <c:v>41853.552083333343</c:v>
                </c:pt>
                <c:pt idx="1138">
                  <c:v>41853.5625</c:v>
                </c:pt>
                <c:pt idx="1139">
                  <c:v>41853.572916666657</c:v>
                </c:pt>
                <c:pt idx="1140">
                  <c:v>41853.583333333343</c:v>
                </c:pt>
                <c:pt idx="1141">
                  <c:v>41853.593749999993</c:v>
                </c:pt>
                <c:pt idx="1142">
                  <c:v>41853.604166666577</c:v>
                </c:pt>
                <c:pt idx="1143">
                  <c:v>41853.614583333343</c:v>
                </c:pt>
                <c:pt idx="1144">
                  <c:v>41853.625</c:v>
                </c:pt>
                <c:pt idx="1145">
                  <c:v>41853.635416666577</c:v>
                </c:pt>
                <c:pt idx="1146">
                  <c:v>41853.645833333343</c:v>
                </c:pt>
                <c:pt idx="1147">
                  <c:v>41853.656250000051</c:v>
                </c:pt>
                <c:pt idx="1148">
                  <c:v>41853.666666666577</c:v>
                </c:pt>
                <c:pt idx="1149">
                  <c:v>41853.677083333219</c:v>
                </c:pt>
                <c:pt idx="1150">
                  <c:v>41853.6875</c:v>
                </c:pt>
                <c:pt idx="1151">
                  <c:v>41853.697916666577</c:v>
                </c:pt>
                <c:pt idx="1152">
                  <c:v>41853.708333333343</c:v>
                </c:pt>
                <c:pt idx="1153">
                  <c:v>41853.71875</c:v>
                </c:pt>
                <c:pt idx="1154">
                  <c:v>41853.729166666511</c:v>
                </c:pt>
                <c:pt idx="1155">
                  <c:v>41853.739583333219</c:v>
                </c:pt>
                <c:pt idx="1156">
                  <c:v>41853.75</c:v>
                </c:pt>
                <c:pt idx="1157">
                  <c:v>41853.760416666577</c:v>
                </c:pt>
                <c:pt idx="1158">
                  <c:v>41853.770833333343</c:v>
                </c:pt>
                <c:pt idx="1159">
                  <c:v>41853.78125</c:v>
                </c:pt>
                <c:pt idx="1160">
                  <c:v>41853.791666666511</c:v>
                </c:pt>
                <c:pt idx="1161">
                  <c:v>41853.802083333343</c:v>
                </c:pt>
                <c:pt idx="1162">
                  <c:v>41853.812500000051</c:v>
                </c:pt>
                <c:pt idx="1163">
                  <c:v>41853.822916666657</c:v>
                </c:pt>
                <c:pt idx="1164">
                  <c:v>41853.833333333343</c:v>
                </c:pt>
                <c:pt idx="1165">
                  <c:v>41853.84375</c:v>
                </c:pt>
                <c:pt idx="1166">
                  <c:v>41853.854166666657</c:v>
                </c:pt>
                <c:pt idx="1167">
                  <c:v>41853.864583333343</c:v>
                </c:pt>
                <c:pt idx="1168">
                  <c:v>41853.875</c:v>
                </c:pt>
                <c:pt idx="1169">
                  <c:v>41853.885416666657</c:v>
                </c:pt>
                <c:pt idx="1170">
                  <c:v>41853.895833333343</c:v>
                </c:pt>
                <c:pt idx="1171">
                  <c:v>41853.906250000051</c:v>
                </c:pt>
                <c:pt idx="1172">
                  <c:v>41853.916666666657</c:v>
                </c:pt>
                <c:pt idx="1173">
                  <c:v>41853.927083333219</c:v>
                </c:pt>
                <c:pt idx="1174">
                  <c:v>41853.9375</c:v>
                </c:pt>
                <c:pt idx="1175">
                  <c:v>41853.947916666657</c:v>
                </c:pt>
                <c:pt idx="1176">
                  <c:v>41853.958333333343</c:v>
                </c:pt>
                <c:pt idx="1177">
                  <c:v>41853.96875</c:v>
                </c:pt>
                <c:pt idx="1178">
                  <c:v>41853.979166666577</c:v>
                </c:pt>
                <c:pt idx="1179">
                  <c:v>41853.989583333343</c:v>
                </c:pt>
                <c:pt idx="1180">
                  <c:v>41854</c:v>
                </c:pt>
                <c:pt idx="1181">
                  <c:v>41854.010416666657</c:v>
                </c:pt>
                <c:pt idx="1182">
                  <c:v>41854.020833333343</c:v>
                </c:pt>
                <c:pt idx="1183">
                  <c:v>41854.03125</c:v>
                </c:pt>
                <c:pt idx="1184">
                  <c:v>41854.041666666577</c:v>
                </c:pt>
                <c:pt idx="1185">
                  <c:v>41854.052083333343</c:v>
                </c:pt>
                <c:pt idx="1186">
                  <c:v>41854.0625</c:v>
                </c:pt>
                <c:pt idx="1187">
                  <c:v>41854.072916666657</c:v>
                </c:pt>
                <c:pt idx="1188">
                  <c:v>41854.083333333343</c:v>
                </c:pt>
                <c:pt idx="1189">
                  <c:v>41854.093749999993</c:v>
                </c:pt>
                <c:pt idx="1190">
                  <c:v>41854.104166666577</c:v>
                </c:pt>
                <c:pt idx="1191">
                  <c:v>41854.114583333343</c:v>
                </c:pt>
                <c:pt idx="1192">
                  <c:v>41854.125</c:v>
                </c:pt>
                <c:pt idx="1193">
                  <c:v>41854.135416666577</c:v>
                </c:pt>
                <c:pt idx="1194">
                  <c:v>41854.145833333343</c:v>
                </c:pt>
                <c:pt idx="1195">
                  <c:v>41854.156250000051</c:v>
                </c:pt>
                <c:pt idx="1196">
                  <c:v>41854.166666666577</c:v>
                </c:pt>
                <c:pt idx="1197">
                  <c:v>41854.177083333219</c:v>
                </c:pt>
                <c:pt idx="1198">
                  <c:v>41854.1875</c:v>
                </c:pt>
                <c:pt idx="1199">
                  <c:v>41854.197916666577</c:v>
                </c:pt>
                <c:pt idx="1200">
                  <c:v>41854.208333333343</c:v>
                </c:pt>
                <c:pt idx="1201">
                  <c:v>41854.21875</c:v>
                </c:pt>
                <c:pt idx="1202">
                  <c:v>41854.229166666511</c:v>
                </c:pt>
                <c:pt idx="1203">
                  <c:v>41854.239583333219</c:v>
                </c:pt>
                <c:pt idx="1204">
                  <c:v>41854.25</c:v>
                </c:pt>
                <c:pt idx="1205">
                  <c:v>41854.260416666577</c:v>
                </c:pt>
                <c:pt idx="1206">
                  <c:v>41854.270833333343</c:v>
                </c:pt>
                <c:pt idx="1207">
                  <c:v>41854.28125</c:v>
                </c:pt>
                <c:pt idx="1208">
                  <c:v>41854.291666666511</c:v>
                </c:pt>
                <c:pt idx="1209">
                  <c:v>41854.302083333343</c:v>
                </c:pt>
                <c:pt idx="1210">
                  <c:v>41854.312500000051</c:v>
                </c:pt>
                <c:pt idx="1211">
                  <c:v>41854.322916666657</c:v>
                </c:pt>
                <c:pt idx="1212">
                  <c:v>41854.333333333343</c:v>
                </c:pt>
                <c:pt idx="1213">
                  <c:v>41854.34375</c:v>
                </c:pt>
                <c:pt idx="1214">
                  <c:v>41854.354166666657</c:v>
                </c:pt>
                <c:pt idx="1215">
                  <c:v>41854.364583333343</c:v>
                </c:pt>
                <c:pt idx="1216">
                  <c:v>41854.375</c:v>
                </c:pt>
                <c:pt idx="1217">
                  <c:v>41854.385416666657</c:v>
                </c:pt>
                <c:pt idx="1218">
                  <c:v>41854.395833333343</c:v>
                </c:pt>
                <c:pt idx="1219">
                  <c:v>41854.406250000051</c:v>
                </c:pt>
                <c:pt idx="1220">
                  <c:v>41854.416666666657</c:v>
                </c:pt>
                <c:pt idx="1221">
                  <c:v>41854.427083333219</c:v>
                </c:pt>
                <c:pt idx="1222">
                  <c:v>41854.4375</c:v>
                </c:pt>
                <c:pt idx="1223">
                  <c:v>41854.447916666657</c:v>
                </c:pt>
                <c:pt idx="1224">
                  <c:v>41854.458333333343</c:v>
                </c:pt>
                <c:pt idx="1225">
                  <c:v>41854.46875</c:v>
                </c:pt>
                <c:pt idx="1226">
                  <c:v>41854.479166666577</c:v>
                </c:pt>
                <c:pt idx="1227">
                  <c:v>41854.489583333343</c:v>
                </c:pt>
                <c:pt idx="1228">
                  <c:v>41854.5</c:v>
                </c:pt>
                <c:pt idx="1229">
                  <c:v>41854.510416666657</c:v>
                </c:pt>
                <c:pt idx="1230">
                  <c:v>41854.520833333343</c:v>
                </c:pt>
                <c:pt idx="1231">
                  <c:v>41854.53125</c:v>
                </c:pt>
                <c:pt idx="1232">
                  <c:v>41854.541666666577</c:v>
                </c:pt>
                <c:pt idx="1233">
                  <c:v>41854.552083333343</c:v>
                </c:pt>
                <c:pt idx="1234">
                  <c:v>41854.5625</c:v>
                </c:pt>
                <c:pt idx="1235">
                  <c:v>41854.572916666657</c:v>
                </c:pt>
                <c:pt idx="1236">
                  <c:v>41854.583333333343</c:v>
                </c:pt>
                <c:pt idx="1237">
                  <c:v>41854.593749999993</c:v>
                </c:pt>
                <c:pt idx="1238">
                  <c:v>41854.604166666577</c:v>
                </c:pt>
                <c:pt idx="1239">
                  <c:v>41854.614583333343</c:v>
                </c:pt>
                <c:pt idx="1240">
                  <c:v>41854.625</c:v>
                </c:pt>
                <c:pt idx="1241">
                  <c:v>41854.635416666577</c:v>
                </c:pt>
                <c:pt idx="1242">
                  <c:v>41854.645833333343</c:v>
                </c:pt>
                <c:pt idx="1243">
                  <c:v>41854.656250000051</c:v>
                </c:pt>
                <c:pt idx="1244">
                  <c:v>41854.666666666577</c:v>
                </c:pt>
                <c:pt idx="1245">
                  <c:v>41854.677083333219</c:v>
                </c:pt>
                <c:pt idx="1246">
                  <c:v>41854.6875</c:v>
                </c:pt>
                <c:pt idx="1247">
                  <c:v>41854.697916666577</c:v>
                </c:pt>
                <c:pt idx="1248">
                  <c:v>41854.708333333343</c:v>
                </c:pt>
                <c:pt idx="1249">
                  <c:v>41854.71875</c:v>
                </c:pt>
                <c:pt idx="1250">
                  <c:v>41854.729166666511</c:v>
                </c:pt>
                <c:pt idx="1251">
                  <c:v>41854.739583333219</c:v>
                </c:pt>
                <c:pt idx="1252">
                  <c:v>41854.75</c:v>
                </c:pt>
                <c:pt idx="1253">
                  <c:v>41854.760416666577</c:v>
                </c:pt>
                <c:pt idx="1254">
                  <c:v>41854.770833333343</c:v>
                </c:pt>
                <c:pt idx="1255">
                  <c:v>41854.78125</c:v>
                </c:pt>
                <c:pt idx="1256">
                  <c:v>41854.791666666511</c:v>
                </c:pt>
                <c:pt idx="1257">
                  <c:v>41854.802083333343</c:v>
                </c:pt>
                <c:pt idx="1258">
                  <c:v>41854.812500000051</c:v>
                </c:pt>
                <c:pt idx="1259">
                  <c:v>41854.822916666657</c:v>
                </c:pt>
                <c:pt idx="1260">
                  <c:v>41854.833333333343</c:v>
                </c:pt>
                <c:pt idx="1261">
                  <c:v>41854.84375</c:v>
                </c:pt>
                <c:pt idx="1262">
                  <c:v>41854.854166666657</c:v>
                </c:pt>
                <c:pt idx="1263">
                  <c:v>41854.864583333343</c:v>
                </c:pt>
                <c:pt idx="1264">
                  <c:v>41854.875</c:v>
                </c:pt>
                <c:pt idx="1265">
                  <c:v>41854.885416666657</c:v>
                </c:pt>
                <c:pt idx="1266">
                  <c:v>41854.895833333343</c:v>
                </c:pt>
                <c:pt idx="1267">
                  <c:v>41854.906250000051</c:v>
                </c:pt>
                <c:pt idx="1268">
                  <c:v>41854.916666666657</c:v>
                </c:pt>
                <c:pt idx="1269">
                  <c:v>41854.927083333219</c:v>
                </c:pt>
                <c:pt idx="1270">
                  <c:v>41854.9375</c:v>
                </c:pt>
                <c:pt idx="1271">
                  <c:v>41854.947916666657</c:v>
                </c:pt>
                <c:pt idx="1272">
                  <c:v>41854.958333333343</c:v>
                </c:pt>
                <c:pt idx="1273">
                  <c:v>41854.96875</c:v>
                </c:pt>
                <c:pt idx="1274">
                  <c:v>41854.979166666577</c:v>
                </c:pt>
                <c:pt idx="1275">
                  <c:v>41854.989583333343</c:v>
                </c:pt>
                <c:pt idx="1276">
                  <c:v>41855</c:v>
                </c:pt>
                <c:pt idx="1277">
                  <c:v>41855.010416666657</c:v>
                </c:pt>
                <c:pt idx="1278">
                  <c:v>41855.020833333343</c:v>
                </c:pt>
                <c:pt idx="1279">
                  <c:v>41855.03125</c:v>
                </c:pt>
                <c:pt idx="1280">
                  <c:v>41855.041666666577</c:v>
                </c:pt>
                <c:pt idx="1281">
                  <c:v>41855.052083333343</c:v>
                </c:pt>
                <c:pt idx="1282">
                  <c:v>41855.0625</c:v>
                </c:pt>
                <c:pt idx="1283">
                  <c:v>41855.072916666657</c:v>
                </c:pt>
                <c:pt idx="1284">
                  <c:v>41855.083333333343</c:v>
                </c:pt>
                <c:pt idx="1285">
                  <c:v>41855.093749999993</c:v>
                </c:pt>
                <c:pt idx="1286">
                  <c:v>41855.104166666577</c:v>
                </c:pt>
                <c:pt idx="1287">
                  <c:v>41855.114583333343</c:v>
                </c:pt>
                <c:pt idx="1288">
                  <c:v>41855.125</c:v>
                </c:pt>
                <c:pt idx="1289">
                  <c:v>41855.135416666577</c:v>
                </c:pt>
                <c:pt idx="1290">
                  <c:v>41855.145833333343</c:v>
                </c:pt>
                <c:pt idx="1291">
                  <c:v>41855.156250000051</c:v>
                </c:pt>
                <c:pt idx="1292">
                  <c:v>41855.166666666577</c:v>
                </c:pt>
                <c:pt idx="1293">
                  <c:v>41855.177083333219</c:v>
                </c:pt>
                <c:pt idx="1294">
                  <c:v>41855.1875</c:v>
                </c:pt>
                <c:pt idx="1295">
                  <c:v>41855.197916666577</c:v>
                </c:pt>
                <c:pt idx="1296">
                  <c:v>41855.208333333343</c:v>
                </c:pt>
                <c:pt idx="1297">
                  <c:v>41855.21875</c:v>
                </c:pt>
                <c:pt idx="1298">
                  <c:v>41855.229166666511</c:v>
                </c:pt>
                <c:pt idx="1299">
                  <c:v>41855.239583333219</c:v>
                </c:pt>
                <c:pt idx="1300">
                  <c:v>41855.25</c:v>
                </c:pt>
                <c:pt idx="1301">
                  <c:v>41855.260416666577</c:v>
                </c:pt>
                <c:pt idx="1302">
                  <c:v>41855.270833333343</c:v>
                </c:pt>
                <c:pt idx="1303">
                  <c:v>41855.28125</c:v>
                </c:pt>
                <c:pt idx="1304">
                  <c:v>41855.291666666511</c:v>
                </c:pt>
                <c:pt idx="1305">
                  <c:v>41855.302083333343</c:v>
                </c:pt>
                <c:pt idx="1306">
                  <c:v>41855.312500000051</c:v>
                </c:pt>
                <c:pt idx="1307">
                  <c:v>41855.322916666657</c:v>
                </c:pt>
                <c:pt idx="1308">
                  <c:v>41855.333333333343</c:v>
                </c:pt>
                <c:pt idx="1309">
                  <c:v>41855.34375</c:v>
                </c:pt>
                <c:pt idx="1310">
                  <c:v>41855.354166666657</c:v>
                </c:pt>
                <c:pt idx="1311">
                  <c:v>41855.364583333343</c:v>
                </c:pt>
                <c:pt idx="1312">
                  <c:v>41855.375</c:v>
                </c:pt>
                <c:pt idx="1313">
                  <c:v>41855.385416666657</c:v>
                </c:pt>
                <c:pt idx="1314">
                  <c:v>41855.395833333343</c:v>
                </c:pt>
                <c:pt idx="1315">
                  <c:v>41855.406250000051</c:v>
                </c:pt>
                <c:pt idx="1316">
                  <c:v>41855.416666666657</c:v>
                </c:pt>
                <c:pt idx="1317">
                  <c:v>41855.427083333219</c:v>
                </c:pt>
                <c:pt idx="1318">
                  <c:v>41855.4375</c:v>
                </c:pt>
                <c:pt idx="1319">
                  <c:v>41855.447916666657</c:v>
                </c:pt>
                <c:pt idx="1320">
                  <c:v>41855.458333333343</c:v>
                </c:pt>
                <c:pt idx="1321">
                  <c:v>41855.46875</c:v>
                </c:pt>
                <c:pt idx="1322">
                  <c:v>41855.479166666577</c:v>
                </c:pt>
                <c:pt idx="1323">
                  <c:v>41855.489583333343</c:v>
                </c:pt>
                <c:pt idx="1324">
                  <c:v>41855.5</c:v>
                </c:pt>
                <c:pt idx="1325">
                  <c:v>41855.510416666657</c:v>
                </c:pt>
                <c:pt idx="1326">
                  <c:v>41855.520833333343</c:v>
                </c:pt>
                <c:pt idx="1327">
                  <c:v>41855.53125</c:v>
                </c:pt>
                <c:pt idx="1328">
                  <c:v>41855.541666666577</c:v>
                </c:pt>
                <c:pt idx="1329">
                  <c:v>41855.552083333343</c:v>
                </c:pt>
                <c:pt idx="1330">
                  <c:v>41855.5625</c:v>
                </c:pt>
                <c:pt idx="1331">
                  <c:v>41855.572916666657</c:v>
                </c:pt>
                <c:pt idx="1332">
                  <c:v>41855.583333333343</c:v>
                </c:pt>
                <c:pt idx="1333">
                  <c:v>41855.593749999993</c:v>
                </c:pt>
                <c:pt idx="1334">
                  <c:v>41855.604166666577</c:v>
                </c:pt>
                <c:pt idx="1335">
                  <c:v>41855.614583333343</c:v>
                </c:pt>
                <c:pt idx="1336">
                  <c:v>41855.625</c:v>
                </c:pt>
                <c:pt idx="1337">
                  <c:v>41855.635416666577</c:v>
                </c:pt>
                <c:pt idx="1338">
                  <c:v>41855.645833333343</c:v>
                </c:pt>
                <c:pt idx="1339">
                  <c:v>41855.656250000051</c:v>
                </c:pt>
                <c:pt idx="1340">
                  <c:v>41855.666666666577</c:v>
                </c:pt>
                <c:pt idx="1341">
                  <c:v>41855.677083333219</c:v>
                </c:pt>
                <c:pt idx="1342">
                  <c:v>41855.6875</c:v>
                </c:pt>
                <c:pt idx="1343">
                  <c:v>41855.697916666577</c:v>
                </c:pt>
                <c:pt idx="1344">
                  <c:v>41855.708333333343</c:v>
                </c:pt>
                <c:pt idx="1345">
                  <c:v>41855.71875</c:v>
                </c:pt>
                <c:pt idx="1346">
                  <c:v>41855.729166666511</c:v>
                </c:pt>
                <c:pt idx="1347">
                  <c:v>41855.739583333219</c:v>
                </c:pt>
                <c:pt idx="1348">
                  <c:v>41855.75</c:v>
                </c:pt>
                <c:pt idx="1349">
                  <c:v>41855.760416666577</c:v>
                </c:pt>
                <c:pt idx="1350">
                  <c:v>41855.770833333343</c:v>
                </c:pt>
                <c:pt idx="1351">
                  <c:v>41855.78125</c:v>
                </c:pt>
                <c:pt idx="1352">
                  <c:v>41855.791666666511</c:v>
                </c:pt>
                <c:pt idx="1353">
                  <c:v>41855.802083333343</c:v>
                </c:pt>
                <c:pt idx="1354">
                  <c:v>41855.812500000051</c:v>
                </c:pt>
                <c:pt idx="1355">
                  <c:v>41855.822916666657</c:v>
                </c:pt>
                <c:pt idx="1356">
                  <c:v>41855.833333333343</c:v>
                </c:pt>
                <c:pt idx="1357">
                  <c:v>41855.84375</c:v>
                </c:pt>
                <c:pt idx="1358">
                  <c:v>41855.854166666657</c:v>
                </c:pt>
                <c:pt idx="1359">
                  <c:v>41855.864583333343</c:v>
                </c:pt>
                <c:pt idx="1360">
                  <c:v>41855.875</c:v>
                </c:pt>
                <c:pt idx="1361">
                  <c:v>41855.885416666657</c:v>
                </c:pt>
                <c:pt idx="1362">
                  <c:v>41855.895833333343</c:v>
                </c:pt>
                <c:pt idx="1363">
                  <c:v>41855.906250000051</c:v>
                </c:pt>
                <c:pt idx="1364">
                  <c:v>41855.916666666657</c:v>
                </c:pt>
                <c:pt idx="1365">
                  <c:v>41855.927083333219</c:v>
                </c:pt>
                <c:pt idx="1366">
                  <c:v>41855.9375</c:v>
                </c:pt>
                <c:pt idx="1367">
                  <c:v>41855.947916666657</c:v>
                </c:pt>
                <c:pt idx="1368">
                  <c:v>41855.958333333343</c:v>
                </c:pt>
                <c:pt idx="1369">
                  <c:v>41855.96875</c:v>
                </c:pt>
                <c:pt idx="1370">
                  <c:v>41855.979166666577</c:v>
                </c:pt>
                <c:pt idx="1371">
                  <c:v>41855.989583333343</c:v>
                </c:pt>
                <c:pt idx="1372">
                  <c:v>41856</c:v>
                </c:pt>
                <c:pt idx="1373">
                  <c:v>41856.010416666657</c:v>
                </c:pt>
                <c:pt idx="1374">
                  <c:v>41856.020833333343</c:v>
                </c:pt>
                <c:pt idx="1375">
                  <c:v>41856.03125</c:v>
                </c:pt>
                <c:pt idx="1376">
                  <c:v>41856.041666666577</c:v>
                </c:pt>
                <c:pt idx="1377">
                  <c:v>41856.052083333343</c:v>
                </c:pt>
                <c:pt idx="1378">
                  <c:v>41856.0625</c:v>
                </c:pt>
                <c:pt idx="1379">
                  <c:v>41856.072916666657</c:v>
                </c:pt>
                <c:pt idx="1380">
                  <c:v>41856.083333333343</c:v>
                </c:pt>
                <c:pt idx="1381">
                  <c:v>41856.093749999993</c:v>
                </c:pt>
                <c:pt idx="1382">
                  <c:v>41856.104166666577</c:v>
                </c:pt>
                <c:pt idx="1383">
                  <c:v>41856.114583333343</c:v>
                </c:pt>
                <c:pt idx="1384">
                  <c:v>41856.125</c:v>
                </c:pt>
                <c:pt idx="1385">
                  <c:v>41856.135416666577</c:v>
                </c:pt>
                <c:pt idx="1386">
                  <c:v>41856.145833333343</c:v>
                </c:pt>
                <c:pt idx="1387">
                  <c:v>41856.156250000051</c:v>
                </c:pt>
                <c:pt idx="1388">
                  <c:v>41856.166666666577</c:v>
                </c:pt>
                <c:pt idx="1389">
                  <c:v>41856.177083333219</c:v>
                </c:pt>
                <c:pt idx="1390">
                  <c:v>41856.1875</c:v>
                </c:pt>
                <c:pt idx="1391">
                  <c:v>41856.197916666577</c:v>
                </c:pt>
                <c:pt idx="1392">
                  <c:v>41856.208333333343</c:v>
                </c:pt>
                <c:pt idx="1393">
                  <c:v>41856.21875</c:v>
                </c:pt>
                <c:pt idx="1394">
                  <c:v>41856.229166666511</c:v>
                </c:pt>
                <c:pt idx="1395">
                  <c:v>41856.239583333219</c:v>
                </c:pt>
                <c:pt idx="1396">
                  <c:v>41856.25</c:v>
                </c:pt>
                <c:pt idx="1397">
                  <c:v>41856.260416666577</c:v>
                </c:pt>
                <c:pt idx="1398">
                  <c:v>41856.270833333343</c:v>
                </c:pt>
                <c:pt idx="1399">
                  <c:v>41856.28125</c:v>
                </c:pt>
                <c:pt idx="1400">
                  <c:v>41856.291666666511</c:v>
                </c:pt>
                <c:pt idx="1401">
                  <c:v>41856.302083333343</c:v>
                </c:pt>
                <c:pt idx="1402">
                  <c:v>41856.312500000051</c:v>
                </c:pt>
                <c:pt idx="1403">
                  <c:v>41856.322916666657</c:v>
                </c:pt>
                <c:pt idx="1404">
                  <c:v>41856.333333333343</c:v>
                </c:pt>
                <c:pt idx="1405">
                  <c:v>41856.34375</c:v>
                </c:pt>
                <c:pt idx="1406">
                  <c:v>41856.354166666657</c:v>
                </c:pt>
                <c:pt idx="1407">
                  <c:v>41856.364583333343</c:v>
                </c:pt>
                <c:pt idx="1408">
                  <c:v>41856.375</c:v>
                </c:pt>
                <c:pt idx="1409">
                  <c:v>41856.385416666657</c:v>
                </c:pt>
                <c:pt idx="1410">
                  <c:v>41856.395833333343</c:v>
                </c:pt>
                <c:pt idx="1411">
                  <c:v>41856.406250000051</c:v>
                </c:pt>
                <c:pt idx="1412">
                  <c:v>41856.416666666657</c:v>
                </c:pt>
                <c:pt idx="1413">
                  <c:v>41856.427083333219</c:v>
                </c:pt>
                <c:pt idx="1414">
                  <c:v>41856.4375</c:v>
                </c:pt>
                <c:pt idx="1415">
                  <c:v>41856.447916666657</c:v>
                </c:pt>
                <c:pt idx="1416">
                  <c:v>41856.458333333343</c:v>
                </c:pt>
                <c:pt idx="1417">
                  <c:v>41856.46875</c:v>
                </c:pt>
                <c:pt idx="1418">
                  <c:v>41856.479166666577</c:v>
                </c:pt>
                <c:pt idx="1419">
                  <c:v>41856.489583333343</c:v>
                </c:pt>
                <c:pt idx="1420">
                  <c:v>41856.5</c:v>
                </c:pt>
                <c:pt idx="1421">
                  <c:v>41856.510416666657</c:v>
                </c:pt>
                <c:pt idx="1422">
                  <c:v>41856.520833333343</c:v>
                </c:pt>
                <c:pt idx="1423">
                  <c:v>41856.53125</c:v>
                </c:pt>
                <c:pt idx="1424">
                  <c:v>41856.541666666577</c:v>
                </c:pt>
                <c:pt idx="1425">
                  <c:v>41856.552083333343</c:v>
                </c:pt>
                <c:pt idx="1426">
                  <c:v>41856.5625</c:v>
                </c:pt>
                <c:pt idx="1427">
                  <c:v>41856.572916666657</c:v>
                </c:pt>
                <c:pt idx="1428">
                  <c:v>41856.583333333343</c:v>
                </c:pt>
                <c:pt idx="1429">
                  <c:v>41856.593749999993</c:v>
                </c:pt>
                <c:pt idx="1430">
                  <c:v>41856.604166666577</c:v>
                </c:pt>
                <c:pt idx="1431">
                  <c:v>41856.614583333343</c:v>
                </c:pt>
                <c:pt idx="1432">
                  <c:v>41856.625</c:v>
                </c:pt>
                <c:pt idx="1433">
                  <c:v>41856.635416666577</c:v>
                </c:pt>
                <c:pt idx="1434">
                  <c:v>41856.645833333343</c:v>
                </c:pt>
                <c:pt idx="1435">
                  <c:v>41856.656250000051</c:v>
                </c:pt>
                <c:pt idx="1436">
                  <c:v>41856.666666666577</c:v>
                </c:pt>
                <c:pt idx="1437">
                  <c:v>41856.677083333219</c:v>
                </c:pt>
                <c:pt idx="1438">
                  <c:v>41856.6875</c:v>
                </c:pt>
                <c:pt idx="1439">
                  <c:v>41856.697916666577</c:v>
                </c:pt>
                <c:pt idx="1440">
                  <c:v>41856.708333333343</c:v>
                </c:pt>
                <c:pt idx="1441">
                  <c:v>41856.71875</c:v>
                </c:pt>
                <c:pt idx="1442">
                  <c:v>41856.729166666511</c:v>
                </c:pt>
                <c:pt idx="1443">
                  <c:v>41856.739583333219</c:v>
                </c:pt>
                <c:pt idx="1444">
                  <c:v>41856.75</c:v>
                </c:pt>
                <c:pt idx="1445">
                  <c:v>41856.760416666577</c:v>
                </c:pt>
                <c:pt idx="1446">
                  <c:v>41856.770833333343</c:v>
                </c:pt>
                <c:pt idx="1447">
                  <c:v>41856.78125</c:v>
                </c:pt>
                <c:pt idx="1448">
                  <c:v>41856.791666666511</c:v>
                </c:pt>
                <c:pt idx="1449">
                  <c:v>41856.802083333343</c:v>
                </c:pt>
                <c:pt idx="1450">
                  <c:v>41856.812500000051</c:v>
                </c:pt>
                <c:pt idx="1451">
                  <c:v>41856.822916666657</c:v>
                </c:pt>
                <c:pt idx="1452">
                  <c:v>41856.833333333343</c:v>
                </c:pt>
                <c:pt idx="1453">
                  <c:v>41856.84375</c:v>
                </c:pt>
                <c:pt idx="1454">
                  <c:v>41856.854166666657</c:v>
                </c:pt>
                <c:pt idx="1455">
                  <c:v>41856.864583333343</c:v>
                </c:pt>
                <c:pt idx="1456">
                  <c:v>41856.875</c:v>
                </c:pt>
                <c:pt idx="1457">
                  <c:v>41856.885416666657</c:v>
                </c:pt>
                <c:pt idx="1458">
                  <c:v>41856.895833333343</c:v>
                </c:pt>
                <c:pt idx="1459">
                  <c:v>41856.906250000051</c:v>
                </c:pt>
                <c:pt idx="1460">
                  <c:v>41856.916666666657</c:v>
                </c:pt>
                <c:pt idx="1461">
                  <c:v>41856.927083333219</c:v>
                </c:pt>
                <c:pt idx="1462">
                  <c:v>41856.9375</c:v>
                </c:pt>
                <c:pt idx="1463">
                  <c:v>41856.947916666657</c:v>
                </c:pt>
                <c:pt idx="1464">
                  <c:v>41856.958333333343</c:v>
                </c:pt>
                <c:pt idx="1465">
                  <c:v>41856.96875</c:v>
                </c:pt>
                <c:pt idx="1466">
                  <c:v>41856.979166666577</c:v>
                </c:pt>
                <c:pt idx="1467">
                  <c:v>41856.989583333343</c:v>
                </c:pt>
                <c:pt idx="1468">
                  <c:v>41857</c:v>
                </c:pt>
                <c:pt idx="1469">
                  <c:v>41857.010416666657</c:v>
                </c:pt>
                <c:pt idx="1470">
                  <c:v>41857.020833333343</c:v>
                </c:pt>
                <c:pt idx="1471">
                  <c:v>41857.03125</c:v>
                </c:pt>
                <c:pt idx="1472">
                  <c:v>41857.041666666577</c:v>
                </c:pt>
                <c:pt idx="1473">
                  <c:v>41857.052083333343</c:v>
                </c:pt>
                <c:pt idx="1474">
                  <c:v>41857.0625</c:v>
                </c:pt>
                <c:pt idx="1475">
                  <c:v>41857.072916666657</c:v>
                </c:pt>
                <c:pt idx="1476">
                  <c:v>41857.083333333343</c:v>
                </c:pt>
                <c:pt idx="1477">
                  <c:v>41857.093749999993</c:v>
                </c:pt>
                <c:pt idx="1478">
                  <c:v>41857.104166666577</c:v>
                </c:pt>
                <c:pt idx="1479">
                  <c:v>41857.114583333343</c:v>
                </c:pt>
                <c:pt idx="1480">
                  <c:v>41857.125</c:v>
                </c:pt>
                <c:pt idx="1481">
                  <c:v>41857.135416666577</c:v>
                </c:pt>
                <c:pt idx="1482">
                  <c:v>41857.145833333343</c:v>
                </c:pt>
                <c:pt idx="1483">
                  <c:v>41857.156250000051</c:v>
                </c:pt>
                <c:pt idx="1484">
                  <c:v>41857.166666666577</c:v>
                </c:pt>
                <c:pt idx="1485">
                  <c:v>41857.177083333219</c:v>
                </c:pt>
                <c:pt idx="1486">
                  <c:v>41857.1875</c:v>
                </c:pt>
                <c:pt idx="1487">
                  <c:v>41857.197916666577</c:v>
                </c:pt>
                <c:pt idx="1488">
                  <c:v>41857.208333333343</c:v>
                </c:pt>
                <c:pt idx="1489">
                  <c:v>41857.21875</c:v>
                </c:pt>
                <c:pt idx="1490">
                  <c:v>41857.229166666511</c:v>
                </c:pt>
                <c:pt idx="1491">
                  <c:v>41857.239583333219</c:v>
                </c:pt>
                <c:pt idx="1492">
                  <c:v>41857.25</c:v>
                </c:pt>
                <c:pt idx="1493">
                  <c:v>41857.260416666577</c:v>
                </c:pt>
                <c:pt idx="1494">
                  <c:v>41857.270833333343</c:v>
                </c:pt>
                <c:pt idx="1495">
                  <c:v>41857.28125</c:v>
                </c:pt>
                <c:pt idx="1496">
                  <c:v>41857.291666666511</c:v>
                </c:pt>
                <c:pt idx="1497">
                  <c:v>41857.302083333343</c:v>
                </c:pt>
                <c:pt idx="1498">
                  <c:v>41857.312500000051</c:v>
                </c:pt>
                <c:pt idx="1499">
                  <c:v>41857.322916666657</c:v>
                </c:pt>
                <c:pt idx="1500">
                  <c:v>41857.333333333343</c:v>
                </c:pt>
                <c:pt idx="1501">
                  <c:v>41857.34375</c:v>
                </c:pt>
                <c:pt idx="1502">
                  <c:v>41857.354166666657</c:v>
                </c:pt>
                <c:pt idx="1503">
                  <c:v>41857.364583333343</c:v>
                </c:pt>
                <c:pt idx="1504">
                  <c:v>41857.375</c:v>
                </c:pt>
                <c:pt idx="1505">
                  <c:v>41857.385416666657</c:v>
                </c:pt>
                <c:pt idx="1506">
                  <c:v>41857.395833333343</c:v>
                </c:pt>
                <c:pt idx="1507">
                  <c:v>41857.406250000051</c:v>
                </c:pt>
                <c:pt idx="1508">
                  <c:v>41857.416666666657</c:v>
                </c:pt>
                <c:pt idx="1509">
                  <c:v>41857.427083333219</c:v>
                </c:pt>
                <c:pt idx="1510">
                  <c:v>41857.4375</c:v>
                </c:pt>
                <c:pt idx="1511">
                  <c:v>41857.447916666657</c:v>
                </c:pt>
                <c:pt idx="1512">
                  <c:v>41857.458333333343</c:v>
                </c:pt>
                <c:pt idx="1513">
                  <c:v>41857.46875</c:v>
                </c:pt>
                <c:pt idx="1514">
                  <c:v>41857.479166666577</c:v>
                </c:pt>
                <c:pt idx="1515">
                  <c:v>41857.489583333343</c:v>
                </c:pt>
                <c:pt idx="1516">
                  <c:v>41857.5</c:v>
                </c:pt>
                <c:pt idx="1517">
                  <c:v>41857.510416666657</c:v>
                </c:pt>
                <c:pt idx="1518">
                  <c:v>41857.520833333343</c:v>
                </c:pt>
                <c:pt idx="1519">
                  <c:v>41857.53125</c:v>
                </c:pt>
                <c:pt idx="1520">
                  <c:v>41857.541666666577</c:v>
                </c:pt>
                <c:pt idx="1521">
                  <c:v>41857.552083333343</c:v>
                </c:pt>
                <c:pt idx="1522">
                  <c:v>41857.5625</c:v>
                </c:pt>
                <c:pt idx="1523">
                  <c:v>41857.572916666657</c:v>
                </c:pt>
                <c:pt idx="1524">
                  <c:v>41857.583333333343</c:v>
                </c:pt>
                <c:pt idx="1525">
                  <c:v>41857.593749999993</c:v>
                </c:pt>
                <c:pt idx="1526">
                  <c:v>41857.604166666577</c:v>
                </c:pt>
                <c:pt idx="1527">
                  <c:v>41857.614583333343</c:v>
                </c:pt>
                <c:pt idx="1528">
                  <c:v>41857.625</c:v>
                </c:pt>
                <c:pt idx="1529">
                  <c:v>41857.635416666577</c:v>
                </c:pt>
                <c:pt idx="1530">
                  <c:v>41857.645833333343</c:v>
                </c:pt>
                <c:pt idx="1531">
                  <c:v>41857.656250000051</c:v>
                </c:pt>
                <c:pt idx="1532">
                  <c:v>41857.666666666577</c:v>
                </c:pt>
                <c:pt idx="1533">
                  <c:v>41857.677083333219</c:v>
                </c:pt>
                <c:pt idx="1534">
                  <c:v>41857.6875</c:v>
                </c:pt>
                <c:pt idx="1535">
                  <c:v>41857.697916666577</c:v>
                </c:pt>
                <c:pt idx="1536">
                  <c:v>41857.708333333343</c:v>
                </c:pt>
                <c:pt idx="1537">
                  <c:v>41857.71875</c:v>
                </c:pt>
                <c:pt idx="1538">
                  <c:v>41857.729166666511</c:v>
                </c:pt>
                <c:pt idx="1539">
                  <c:v>41857.739583333219</c:v>
                </c:pt>
                <c:pt idx="1540">
                  <c:v>41857.75</c:v>
                </c:pt>
                <c:pt idx="1541">
                  <c:v>41857.760416666577</c:v>
                </c:pt>
                <c:pt idx="1542">
                  <c:v>41857.770833333343</c:v>
                </c:pt>
                <c:pt idx="1543">
                  <c:v>41857.78125</c:v>
                </c:pt>
                <c:pt idx="1544">
                  <c:v>41857.791666666511</c:v>
                </c:pt>
                <c:pt idx="1545">
                  <c:v>41857.802083333343</c:v>
                </c:pt>
                <c:pt idx="1546">
                  <c:v>41857.812500000051</c:v>
                </c:pt>
                <c:pt idx="1547">
                  <c:v>41857.822916666657</c:v>
                </c:pt>
                <c:pt idx="1548">
                  <c:v>41857.833333333343</c:v>
                </c:pt>
                <c:pt idx="1549">
                  <c:v>41857.84375</c:v>
                </c:pt>
                <c:pt idx="1550">
                  <c:v>41857.854166666657</c:v>
                </c:pt>
                <c:pt idx="1551">
                  <c:v>41857.864583333343</c:v>
                </c:pt>
                <c:pt idx="1552">
                  <c:v>41857.875</c:v>
                </c:pt>
                <c:pt idx="1553">
                  <c:v>41857.885416666657</c:v>
                </c:pt>
                <c:pt idx="1554">
                  <c:v>41857.895833333343</c:v>
                </c:pt>
                <c:pt idx="1555">
                  <c:v>41857.906250000051</c:v>
                </c:pt>
                <c:pt idx="1556">
                  <c:v>41857.916666666657</c:v>
                </c:pt>
                <c:pt idx="1557">
                  <c:v>41857.927083333219</c:v>
                </c:pt>
                <c:pt idx="1558">
                  <c:v>41857.9375</c:v>
                </c:pt>
                <c:pt idx="1559">
                  <c:v>41857.947916666657</c:v>
                </c:pt>
                <c:pt idx="1560">
                  <c:v>41857.958333333343</c:v>
                </c:pt>
                <c:pt idx="1561">
                  <c:v>41857.96875</c:v>
                </c:pt>
                <c:pt idx="1562">
                  <c:v>41857.979166666577</c:v>
                </c:pt>
                <c:pt idx="1563">
                  <c:v>41857.989583333343</c:v>
                </c:pt>
                <c:pt idx="1564">
                  <c:v>41858</c:v>
                </c:pt>
                <c:pt idx="1565">
                  <c:v>41858.010416666657</c:v>
                </c:pt>
                <c:pt idx="1566">
                  <c:v>41858.020833333343</c:v>
                </c:pt>
                <c:pt idx="1567">
                  <c:v>41858.03125</c:v>
                </c:pt>
                <c:pt idx="1568">
                  <c:v>41858.041666666577</c:v>
                </c:pt>
                <c:pt idx="1569">
                  <c:v>41858.052083333343</c:v>
                </c:pt>
                <c:pt idx="1570">
                  <c:v>41858.0625</c:v>
                </c:pt>
                <c:pt idx="1571">
                  <c:v>41858.072916666657</c:v>
                </c:pt>
                <c:pt idx="1572">
                  <c:v>41858.083333333343</c:v>
                </c:pt>
                <c:pt idx="1573">
                  <c:v>41858.093749999993</c:v>
                </c:pt>
                <c:pt idx="1574">
                  <c:v>41858.104166666577</c:v>
                </c:pt>
                <c:pt idx="1575">
                  <c:v>41858.114583333343</c:v>
                </c:pt>
                <c:pt idx="1576">
                  <c:v>41858.125</c:v>
                </c:pt>
                <c:pt idx="1577">
                  <c:v>41858.135416666577</c:v>
                </c:pt>
                <c:pt idx="1578">
                  <c:v>41858.145833333343</c:v>
                </c:pt>
                <c:pt idx="1579">
                  <c:v>41858.156250000051</c:v>
                </c:pt>
                <c:pt idx="1580">
                  <c:v>41858.166666666577</c:v>
                </c:pt>
                <c:pt idx="1581">
                  <c:v>41858.177083333219</c:v>
                </c:pt>
                <c:pt idx="1582">
                  <c:v>41858.1875</c:v>
                </c:pt>
                <c:pt idx="1583">
                  <c:v>41858.197916666577</c:v>
                </c:pt>
                <c:pt idx="1584">
                  <c:v>41858.208333333343</c:v>
                </c:pt>
                <c:pt idx="1585">
                  <c:v>41858.21875</c:v>
                </c:pt>
                <c:pt idx="1586">
                  <c:v>41858.229166666511</c:v>
                </c:pt>
                <c:pt idx="1587">
                  <c:v>41858.239583333219</c:v>
                </c:pt>
                <c:pt idx="1588">
                  <c:v>41858.25</c:v>
                </c:pt>
                <c:pt idx="1589">
                  <c:v>41858.260416666577</c:v>
                </c:pt>
                <c:pt idx="1590">
                  <c:v>41858.270833333343</c:v>
                </c:pt>
                <c:pt idx="1591">
                  <c:v>41858.28125</c:v>
                </c:pt>
                <c:pt idx="1592">
                  <c:v>41858.291666666511</c:v>
                </c:pt>
                <c:pt idx="1593">
                  <c:v>41858.302083333343</c:v>
                </c:pt>
                <c:pt idx="1594">
                  <c:v>41858.312500000051</c:v>
                </c:pt>
                <c:pt idx="1595">
                  <c:v>41858.322916666657</c:v>
                </c:pt>
                <c:pt idx="1596">
                  <c:v>41858.333333333343</c:v>
                </c:pt>
                <c:pt idx="1597">
                  <c:v>41858.34375</c:v>
                </c:pt>
                <c:pt idx="1598">
                  <c:v>41858.354166666657</c:v>
                </c:pt>
                <c:pt idx="1599">
                  <c:v>41858.364583333343</c:v>
                </c:pt>
                <c:pt idx="1600">
                  <c:v>41858.375</c:v>
                </c:pt>
                <c:pt idx="1601">
                  <c:v>41858.385416666657</c:v>
                </c:pt>
                <c:pt idx="1602">
                  <c:v>41858.395833333343</c:v>
                </c:pt>
                <c:pt idx="1603">
                  <c:v>41858.406250000051</c:v>
                </c:pt>
                <c:pt idx="1604">
                  <c:v>41858.416666666657</c:v>
                </c:pt>
                <c:pt idx="1605">
                  <c:v>41858.427083333219</c:v>
                </c:pt>
                <c:pt idx="1606">
                  <c:v>41858.4375</c:v>
                </c:pt>
                <c:pt idx="1607">
                  <c:v>41858.447916666657</c:v>
                </c:pt>
                <c:pt idx="1608">
                  <c:v>41858.458333333343</c:v>
                </c:pt>
                <c:pt idx="1609">
                  <c:v>41858.46875</c:v>
                </c:pt>
                <c:pt idx="1610">
                  <c:v>41858.479166666577</c:v>
                </c:pt>
                <c:pt idx="1611">
                  <c:v>41858.489583333343</c:v>
                </c:pt>
                <c:pt idx="1612">
                  <c:v>41858.5</c:v>
                </c:pt>
                <c:pt idx="1613">
                  <c:v>41858.510416666657</c:v>
                </c:pt>
                <c:pt idx="1614">
                  <c:v>41858.520833333343</c:v>
                </c:pt>
                <c:pt idx="1615">
                  <c:v>41858.53125</c:v>
                </c:pt>
                <c:pt idx="1616">
                  <c:v>41858.541666666577</c:v>
                </c:pt>
                <c:pt idx="1617">
                  <c:v>41858.552083333343</c:v>
                </c:pt>
                <c:pt idx="1618">
                  <c:v>41858.5625</c:v>
                </c:pt>
                <c:pt idx="1619">
                  <c:v>41858.572916666657</c:v>
                </c:pt>
                <c:pt idx="1620">
                  <c:v>41858.583333333343</c:v>
                </c:pt>
                <c:pt idx="1621">
                  <c:v>41858.593749999993</c:v>
                </c:pt>
                <c:pt idx="1622">
                  <c:v>41858.604166666577</c:v>
                </c:pt>
                <c:pt idx="1623">
                  <c:v>41858.614583333343</c:v>
                </c:pt>
                <c:pt idx="1624">
                  <c:v>41858.625</c:v>
                </c:pt>
                <c:pt idx="1625">
                  <c:v>41858.635416666577</c:v>
                </c:pt>
                <c:pt idx="1626">
                  <c:v>41858.645833333343</c:v>
                </c:pt>
                <c:pt idx="1627">
                  <c:v>41858.656250000051</c:v>
                </c:pt>
                <c:pt idx="1628">
                  <c:v>41858.666666666577</c:v>
                </c:pt>
                <c:pt idx="1629">
                  <c:v>41858.677083333219</c:v>
                </c:pt>
                <c:pt idx="1630">
                  <c:v>41858.6875</c:v>
                </c:pt>
                <c:pt idx="1631">
                  <c:v>41858.697916666577</c:v>
                </c:pt>
                <c:pt idx="1632">
                  <c:v>41858.708333333343</c:v>
                </c:pt>
                <c:pt idx="1633">
                  <c:v>41858.71875</c:v>
                </c:pt>
                <c:pt idx="1634">
                  <c:v>41858.729166666511</c:v>
                </c:pt>
                <c:pt idx="1635">
                  <c:v>41858.739583333219</c:v>
                </c:pt>
                <c:pt idx="1636">
                  <c:v>41858.75</c:v>
                </c:pt>
                <c:pt idx="1637">
                  <c:v>41858.760416666577</c:v>
                </c:pt>
                <c:pt idx="1638">
                  <c:v>41858.770833333343</c:v>
                </c:pt>
                <c:pt idx="1639">
                  <c:v>41858.78125</c:v>
                </c:pt>
                <c:pt idx="1640">
                  <c:v>41858.791666666511</c:v>
                </c:pt>
                <c:pt idx="1641">
                  <c:v>41858.802083333343</c:v>
                </c:pt>
                <c:pt idx="1642">
                  <c:v>41858.812500000051</c:v>
                </c:pt>
                <c:pt idx="1643">
                  <c:v>41858.822916666657</c:v>
                </c:pt>
                <c:pt idx="1644">
                  <c:v>41858.833333333343</c:v>
                </c:pt>
                <c:pt idx="1645">
                  <c:v>41858.84375</c:v>
                </c:pt>
                <c:pt idx="1646">
                  <c:v>41858.854166666657</c:v>
                </c:pt>
                <c:pt idx="1647">
                  <c:v>41858.864583333343</c:v>
                </c:pt>
                <c:pt idx="1648">
                  <c:v>41858.875</c:v>
                </c:pt>
                <c:pt idx="1649">
                  <c:v>41858.885416666657</c:v>
                </c:pt>
                <c:pt idx="1650">
                  <c:v>41858.895833333343</c:v>
                </c:pt>
                <c:pt idx="1651">
                  <c:v>41858.906250000051</c:v>
                </c:pt>
                <c:pt idx="1652">
                  <c:v>41858.916666666657</c:v>
                </c:pt>
                <c:pt idx="1653">
                  <c:v>41858.927083333219</c:v>
                </c:pt>
                <c:pt idx="1654">
                  <c:v>41858.9375</c:v>
                </c:pt>
                <c:pt idx="1655">
                  <c:v>41858.947916666657</c:v>
                </c:pt>
                <c:pt idx="1656">
                  <c:v>41858.958333333343</c:v>
                </c:pt>
                <c:pt idx="1657">
                  <c:v>41858.96875</c:v>
                </c:pt>
                <c:pt idx="1658">
                  <c:v>41858.979166666577</c:v>
                </c:pt>
                <c:pt idx="1659">
                  <c:v>41858.989583333343</c:v>
                </c:pt>
                <c:pt idx="1660">
                  <c:v>41859</c:v>
                </c:pt>
                <c:pt idx="1661">
                  <c:v>41859.010416666657</c:v>
                </c:pt>
                <c:pt idx="1662">
                  <c:v>41859.020833333343</c:v>
                </c:pt>
                <c:pt idx="1663">
                  <c:v>41859.03125</c:v>
                </c:pt>
                <c:pt idx="1664">
                  <c:v>41859.041666666577</c:v>
                </c:pt>
                <c:pt idx="1665">
                  <c:v>41859.052083333343</c:v>
                </c:pt>
                <c:pt idx="1666">
                  <c:v>41859.0625</c:v>
                </c:pt>
                <c:pt idx="1667">
                  <c:v>41859.072916666657</c:v>
                </c:pt>
                <c:pt idx="1668">
                  <c:v>41859.083333333343</c:v>
                </c:pt>
                <c:pt idx="1669">
                  <c:v>41859.093749999993</c:v>
                </c:pt>
                <c:pt idx="1670">
                  <c:v>41859.104166666577</c:v>
                </c:pt>
                <c:pt idx="1671">
                  <c:v>41859.114583333343</c:v>
                </c:pt>
                <c:pt idx="1672">
                  <c:v>41859.125</c:v>
                </c:pt>
                <c:pt idx="1673">
                  <c:v>41859.135416666577</c:v>
                </c:pt>
                <c:pt idx="1674">
                  <c:v>41859.145833333343</c:v>
                </c:pt>
                <c:pt idx="1675">
                  <c:v>41859.156250000051</c:v>
                </c:pt>
                <c:pt idx="1676">
                  <c:v>41859.166666666577</c:v>
                </c:pt>
                <c:pt idx="1677">
                  <c:v>41859.177083333219</c:v>
                </c:pt>
                <c:pt idx="1678">
                  <c:v>41859.1875</c:v>
                </c:pt>
                <c:pt idx="1679">
                  <c:v>41859.197916666577</c:v>
                </c:pt>
                <c:pt idx="1680">
                  <c:v>41859.208333333343</c:v>
                </c:pt>
                <c:pt idx="1681">
                  <c:v>41859.21875</c:v>
                </c:pt>
                <c:pt idx="1682">
                  <c:v>41859.229166666511</c:v>
                </c:pt>
                <c:pt idx="1683">
                  <c:v>41859.239583333219</c:v>
                </c:pt>
                <c:pt idx="1684">
                  <c:v>41859.25</c:v>
                </c:pt>
                <c:pt idx="1685">
                  <c:v>41859.260416666577</c:v>
                </c:pt>
                <c:pt idx="1686">
                  <c:v>41859.270833333343</c:v>
                </c:pt>
                <c:pt idx="1687">
                  <c:v>41859.28125</c:v>
                </c:pt>
                <c:pt idx="1688">
                  <c:v>41859.291666666511</c:v>
                </c:pt>
                <c:pt idx="1689">
                  <c:v>41859.302083333343</c:v>
                </c:pt>
                <c:pt idx="1690">
                  <c:v>41859.312500000051</c:v>
                </c:pt>
                <c:pt idx="1691">
                  <c:v>41859.322916666657</c:v>
                </c:pt>
                <c:pt idx="1692">
                  <c:v>41859.333333333343</c:v>
                </c:pt>
                <c:pt idx="1693">
                  <c:v>41859.34375</c:v>
                </c:pt>
                <c:pt idx="1694">
                  <c:v>41859.354166666657</c:v>
                </c:pt>
                <c:pt idx="1695">
                  <c:v>41859.364583333343</c:v>
                </c:pt>
                <c:pt idx="1696">
                  <c:v>41859.375</c:v>
                </c:pt>
                <c:pt idx="1697">
                  <c:v>41859.385416666657</c:v>
                </c:pt>
                <c:pt idx="1698">
                  <c:v>41859.395833333343</c:v>
                </c:pt>
                <c:pt idx="1699">
                  <c:v>41859.406250000051</c:v>
                </c:pt>
                <c:pt idx="1700">
                  <c:v>41859.416666666657</c:v>
                </c:pt>
                <c:pt idx="1701">
                  <c:v>41859.427083333219</c:v>
                </c:pt>
                <c:pt idx="1702">
                  <c:v>41859.4375</c:v>
                </c:pt>
                <c:pt idx="1703">
                  <c:v>41859.447916666657</c:v>
                </c:pt>
                <c:pt idx="1704">
                  <c:v>41859.458333333343</c:v>
                </c:pt>
                <c:pt idx="1705">
                  <c:v>41859.46875</c:v>
                </c:pt>
                <c:pt idx="1706">
                  <c:v>41859.479166666577</c:v>
                </c:pt>
                <c:pt idx="1707">
                  <c:v>41859.489583333343</c:v>
                </c:pt>
                <c:pt idx="1708">
                  <c:v>41859.5</c:v>
                </c:pt>
                <c:pt idx="1709">
                  <c:v>41859.510416666657</c:v>
                </c:pt>
                <c:pt idx="1710">
                  <c:v>41859.520833333343</c:v>
                </c:pt>
                <c:pt idx="1711">
                  <c:v>41859.53125</c:v>
                </c:pt>
                <c:pt idx="1712">
                  <c:v>41859.541666666577</c:v>
                </c:pt>
                <c:pt idx="1713">
                  <c:v>41859.552083333343</c:v>
                </c:pt>
                <c:pt idx="1714">
                  <c:v>41859.5625</c:v>
                </c:pt>
                <c:pt idx="1715">
                  <c:v>41859.572916666657</c:v>
                </c:pt>
                <c:pt idx="1716">
                  <c:v>41859.583333333343</c:v>
                </c:pt>
                <c:pt idx="1717">
                  <c:v>41859.593749999993</c:v>
                </c:pt>
                <c:pt idx="1718">
                  <c:v>41859.604166666577</c:v>
                </c:pt>
                <c:pt idx="1719">
                  <c:v>41859.614583333343</c:v>
                </c:pt>
                <c:pt idx="1720">
                  <c:v>41859.625</c:v>
                </c:pt>
                <c:pt idx="1721">
                  <c:v>41859.635416666577</c:v>
                </c:pt>
                <c:pt idx="1722">
                  <c:v>41859.645833333343</c:v>
                </c:pt>
                <c:pt idx="1723">
                  <c:v>41859.656250000051</c:v>
                </c:pt>
                <c:pt idx="1724">
                  <c:v>41859.666666666577</c:v>
                </c:pt>
                <c:pt idx="1725">
                  <c:v>41859.677083333219</c:v>
                </c:pt>
                <c:pt idx="1726">
                  <c:v>41859.6875</c:v>
                </c:pt>
                <c:pt idx="1727">
                  <c:v>41859.697916666577</c:v>
                </c:pt>
                <c:pt idx="1728">
                  <c:v>41859.708333333343</c:v>
                </c:pt>
                <c:pt idx="1729">
                  <c:v>41859.71875</c:v>
                </c:pt>
                <c:pt idx="1730">
                  <c:v>41859.729166666511</c:v>
                </c:pt>
                <c:pt idx="1731">
                  <c:v>41859.739583333219</c:v>
                </c:pt>
                <c:pt idx="1732">
                  <c:v>41859.75</c:v>
                </c:pt>
                <c:pt idx="1733">
                  <c:v>41859.760416666577</c:v>
                </c:pt>
                <c:pt idx="1734">
                  <c:v>41859.770833333343</c:v>
                </c:pt>
                <c:pt idx="1735">
                  <c:v>41859.78125</c:v>
                </c:pt>
                <c:pt idx="1736">
                  <c:v>41859.791666666511</c:v>
                </c:pt>
                <c:pt idx="1737">
                  <c:v>41859.802083333343</c:v>
                </c:pt>
                <c:pt idx="1738">
                  <c:v>41859.812500000051</c:v>
                </c:pt>
                <c:pt idx="1739">
                  <c:v>41859.822916666657</c:v>
                </c:pt>
                <c:pt idx="1740">
                  <c:v>41859.833333333343</c:v>
                </c:pt>
                <c:pt idx="1741">
                  <c:v>41859.84375</c:v>
                </c:pt>
                <c:pt idx="1742">
                  <c:v>41859.854166666657</c:v>
                </c:pt>
                <c:pt idx="1743">
                  <c:v>41859.864583333343</c:v>
                </c:pt>
                <c:pt idx="1744">
                  <c:v>41859.875</c:v>
                </c:pt>
                <c:pt idx="1745">
                  <c:v>41859.885416666657</c:v>
                </c:pt>
                <c:pt idx="1746">
                  <c:v>41859.895833333343</c:v>
                </c:pt>
                <c:pt idx="1747">
                  <c:v>41859.906250000051</c:v>
                </c:pt>
                <c:pt idx="1748">
                  <c:v>41859.916666666657</c:v>
                </c:pt>
                <c:pt idx="1749">
                  <c:v>41859.927083333219</c:v>
                </c:pt>
                <c:pt idx="1750">
                  <c:v>41859.9375</c:v>
                </c:pt>
                <c:pt idx="1751">
                  <c:v>41859.947916666657</c:v>
                </c:pt>
                <c:pt idx="1752">
                  <c:v>41859.958333333343</c:v>
                </c:pt>
                <c:pt idx="1753">
                  <c:v>41859.96875</c:v>
                </c:pt>
                <c:pt idx="1754">
                  <c:v>41859.979166666577</c:v>
                </c:pt>
                <c:pt idx="1755">
                  <c:v>41859.989583333343</c:v>
                </c:pt>
                <c:pt idx="1756">
                  <c:v>41860</c:v>
                </c:pt>
                <c:pt idx="1757">
                  <c:v>41860.010416666657</c:v>
                </c:pt>
                <c:pt idx="1758">
                  <c:v>41860.020833333343</c:v>
                </c:pt>
                <c:pt idx="1759">
                  <c:v>41860.03125</c:v>
                </c:pt>
                <c:pt idx="1760">
                  <c:v>41860.041666666577</c:v>
                </c:pt>
                <c:pt idx="1761">
                  <c:v>41860.052083333343</c:v>
                </c:pt>
                <c:pt idx="1762">
                  <c:v>41860.0625</c:v>
                </c:pt>
                <c:pt idx="1763">
                  <c:v>41860.072916666657</c:v>
                </c:pt>
                <c:pt idx="1764">
                  <c:v>41860.083333333343</c:v>
                </c:pt>
                <c:pt idx="1765">
                  <c:v>41860.093749999993</c:v>
                </c:pt>
                <c:pt idx="1766">
                  <c:v>41860.104166666577</c:v>
                </c:pt>
                <c:pt idx="1767">
                  <c:v>41860.114583333343</c:v>
                </c:pt>
                <c:pt idx="1768">
                  <c:v>41860.125</c:v>
                </c:pt>
                <c:pt idx="1769">
                  <c:v>41860.135416666577</c:v>
                </c:pt>
                <c:pt idx="1770">
                  <c:v>41860.145833333343</c:v>
                </c:pt>
                <c:pt idx="1771">
                  <c:v>41860.156250000051</c:v>
                </c:pt>
                <c:pt idx="1772">
                  <c:v>41860.166666666577</c:v>
                </c:pt>
                <c:pt idx="1773">
                  <c:v>41860.177083333219</c:v>
                </c:pt>
                <c:pt idx="1774">
                  <c:v>41860.1875</c:v>
                </c:pt>
                <c:pt idx="1775">
                  <c:v>41860.197916666577</c:v>
                </c:pt>
                <c:pt idx="1776">
                  <c:v>41860.208333333343</c:v>
                </c:pt>
                <c:pt idx="1777">
                  <c:v>41860.21875</c:v>
                </c:pt>
                <c:pt idx="1778">
                  <c:v>41860.229166666511</c:v>
                </c:pt>
                <c:pt idx="1779">
                  <c:v>41860.239583333219</c:v>
                </c:pt>
                <c:pt idx="1780">
                  <c:v>41860.25</c:v>
                </c:pt>
                <c:pt idx="1781">
                  <c:v>41860.260416666577</c:v>
                </c:pt>
                <c:pt idx="1782">
                  <c:v>41860.270833333343</c:v>
                </c:pt>
                <c:pt idx="1783">
                  <c:v>41860.28125</c:v>
                </c:pt>
                <c:pt idx="1784">
                  <c:v>41860.291666666511</c:v>
                </c:pt>
                <c:pt idx="1785">
                  <c:v>41860.302083333343</c:v>
                </c:pt>
                <c:pt idx="1786">
                  <c:v>41860.312500000051</c:v>
                </c:pt>
                <c:pt idx="1787">
                  <c:v>41860.322916666657</c:v>
                </c:pt>
                <c:pt idx="1788">
                  <c:v>41860.333333333343</c:v>
                </c:pt>
                <c:pt idx="1789">
                  <c:v>41860.34375</c:v>
                </c:pt>
                <c:pt idx="1790">
                  <c:v>41860.354166666657</c:v>
                </c:pt>
                <c:pt idx="1791">
                  <c:v>41860.364583333343</c:v>
                </c:pt>
                <c:pt idx="1792">
                  <c:v>41860.375</c:v>
                </c:pt>
                <c:pt idx="1793">
                  <c:v>41860.385416666657</c:v>
                </c:pt>
                <c:pt idx="1794">
                  <c:v>41860.395833333343</c:v>
                </c:pt>
                <c:pt idx="1795">
                  <c:v>41860.406250000051</c:v>
                </c:pt>
                <c:pt idx="1796">
                  <c:v>41860.416666666657</c:v>
                </c:pt>
                <c:pt idx="1797">
                  <c:v>41860.427083333219</c:v>
                </c:pt>
                <c:pt idx="1798">
                  <c:v>41860.4375</c:v>
                </c:pt>
                <c:pt idx="1799">
                  <c:v>41860.447916666657</c:v>
                </c:pt>
                <c:pt idx="1800">
                  <c:v>41860.458333333343</c:v>
                </c:pt>
                <c:pt idx="1801">
                  <c:v>41860.46875</c:v>
                </c:pt>
                <c:pt idx="1802">
                  <c:v>41860.479166666577</c:v>
                </c:pt>
                <c:pt idx="1803">
                  <c:v>41860.489583333343</c:v>
                </c:pt>
                <c:pt idx="1804">
                  <c:v>41860.5</c:v>
                </c:pt>
                <c:pt idx="1805">
                  <c:v>41860.510416666657</c:v>
                </c:pt>
                <c:pt idx="1806">
                  <c:v>41860.520833333343</c:v>
                </c:pt>
                <c:pt idx="1807">
                  <c:v>41860.53125</c:v>
                </c:pt>
                <c:pt idx="1808">
                  <c:v>41860.541666666577</c:v>
                </c:pt>
                <c:pt idx="1809">
                  <c:v>41860.552083333343</c:v>
                </c:pt>
                <c:pt idx="1810">
                  <c:v>41860.5625</c:v>
                </c:pt>
                <c:pt idx="1811">
                  <c:v>41860.572916666657</c:v>
                </c:pt>
                <c:pt idx="1812">
                  <c:v>41860.583333333343</c:v>
                </c:pt>
                <c:pt idx="1813">
                  <c:v>41860.593749999993</c:v>
                </c:pt>
                <c:pt idx="1814">
                  <c:v>41860.604166666577</c:v>
                </c:pt>
                <c:pt idx="1815">
                  <c:v>41860.614583333343</c:v>
                </c:pt>
                <c:pt idx="1816">
                  <c:v>41860.625</c:v>
                </c:pt>
                <c:pt idx="1817">
                  <c:v>41860.635416666577</c:v>
                </c:pt>
                <c:pt idx="1818">
                  <c:v>41860.645833333343</c:v>
                </c:pt>
                <c:pt idx="1819">
                  <c:v>41860.656250000051</c:v>
                </c:pt>
                <c:pt idx="1820">
                  <c:v>41860.666666666577</c:v>
                </c:pt>
                <c:pt idx="1821">
                  <c:v>41860.677083333219</c:v>
                </c:pt>
                <c:pt idx="1822">
                  <c:v>41860.6875</c:v>
                </c:pt>
                <c:pt idx="1823">
                  <c:v>41860.697916666577</c:v>
                </c:pt>
                <c:pt idx="1824">
                  <c:v>41860.708333333343</c:v>
                </c:pt>
                <c:pt idx="1825">
                  <c:v>41860.71875</c:v>
                </c:pt>
                <c:pt idx="1826">
                  <c:v>41860.729166666511</c:v>
                </c:pt>
                <c:pt idx="1827">
                  <c:v>41860.739583333219</c:v>
                </c:pt>
                <c:pt idx="1828">
                  <c:v>41860.75</c:v>
                </c:pt>
                <c:pt idx="1829">
                  <c:v>41860.760416666577</c:v>
                </c:pt>
                <c:pt idx="1830">
                  <c:v>41860.770833333343</c:v>
                </c:pt>
                <c:pt idx="1831">
                  <c:v>41860.78125</c:v>
                </c:pt>
                <c:pt idx="1832">
                  <c:v>41860.791666666511</c:v>
                </c:pt>
                <c:pt idx="1833">
                  <c:v>41860.802083333343</c:v>
                </c:pt>
                <c:pt idx="1834">
                  <c:v>41860.812500000051</c:v>
                </c:pt>
                <c:pt idx="1835">
                  <c:v>41860.822916666657</c:v>
                </c:pt>
                <c:pt idx="1836">
                  <c:v>41860.833333333343</c:v>
                </c:pt>
                <c:pt idx="1837">
                  <c:v>41860.84375</c:v>
                </c:pt>
                <c:pt idx="1838">
                  <c:v>41860.854166666657</c:v>
                </c:pt>
                <c:pt idx="1839">
                  <c:v>41860.864583333343</c:v>
                </c:pt>
                <c:pt idx="1840">
                  <c:v>41860.875</c:v>
                </c:pt>
                <c:pt idx="1841">
                  <c:v>41860.885416666657</c:v>
                </c:pt>
                <c:pt idx="1842">
                  <c:v>41860.895833333343</c:v>
                </c:pt>
                <c:pt idx="1843">
                  <c:v>41860.906250000051</c:v>
                </c:pt>
                <c:pt idx="1844">
                  <c:v>41860.916666666657</c:v>
                </c:pt>
                <c:pt idx="1845">
                  <c:v>41860.927083333219</c:v>
                </c:pt>
                <c:pt idx="1846">
                  <c:v>41860.9375</c:v>
                </c:pt>
                <c:pt idx="1847">
                  <c:v>41860.947916666657</c:v>
                </c:pt>
                <c:pt idx="1848">
                  <c:v>41860.958333333343</c:v>
                </c:pt>
                <c:pt idx="1849">
                  <c:v>41860.96875</c:v>
                </c:pt>
                <c:pt idx="1850">
                  <c:v>41860.979166666577</c:v>
                </c:pt>
                <c:pt idx="1851">
                  <c:v>41860.989583333343</c:v>
                </c:pt>
                <c:pt idx="1852">
                  <c:v>41861</c:v>
                </c:pt>
                <c:pt idx="1853">
                  <c:v>41861.010416666657</c:v>
                </c:pt>
                <c:pt idx="1854">
                  <c:v>41861.020833333343</c:v>
                </c:pt>
                <c:pt idx="1855">
                  <c:v>41861.03125</c:v>
                </c:pt>
                <c:pt idx="1856">
                  <c:v>41861.041666666577</c:v>
                </c:pt>
                <c:pt idx="1857">
                  <c:v>41861.052083333343</c:v>
                </c:pt>
                <c:pt idx="1858">
                  <c:v>41861.0625</c:v>
                </c:pt>
                <c:pt idx="1859">
                  <c:v>41861.072916666657</c:v>
                </c:pt>
                <c:pt idx="1860">
                  <c:v>41861.083333333343</c:v>
                </c:pt>
                <c:pt idx="1861">
                  <c:v>41861.093749999993</c:v>
                </c:pt>
                <c:pt idx="1862">
                  <c:v>41861.104166666577</c:v>
                </c:pt>
                <c:pt idx="1863">
                  <c:v>41861.114583333343</c:v>
                </c:pt>
                <c:pt idx="1864">
                  <c:v>41861.125</c:v>
                </c:pt>
                <c:pt idx="1865">
                  <c:v>41861.135416666577</c:v>
                </c:pt>
                <c:pt idx="1866">
                  <c:v>41861.145833333343</c:v>
                </c:pt>
                <c:pt idx="1867">
                  <c:v>41861.156250000051</c:v>
                </c:pt>
                <c:pt idx="1868">
                  <c:v>41861.166666666577</c:v>
                </c:pt>
                <c:pt idx="1869">
                  <c:v>41861.177083333219</c:v>
                </c:pt>
                <c:pt idx="1870">
                  <c:v>41861.1875</c:v>
                </c:pt>
                <c:pt idx="1871">
                  <c:v>41861.197916666577</c:v>
                </c:pt>
                <c:pt idx="1872">
                  <c:v>41861.208333333343</c:v>
                </c:pt>
                <c:pt idx="1873">
                  <c:v>41861.21875</c:v>
                </c:pt>
                <c:pt idx="1874">
                  <c:v>41861.229166666511</c:v>
                </c:pt>
                <c:pt idx="1875">
                  <c:v>41861.239583333219</c:v>
                </c:pt>
                <c:pt idx="1876">
                  <c:v>41861.25</c:v>
                </c:pt>
                <c:pt idx="1877">
                  <c:v>41861.260416666577</c:v>
                </c:pt>
                <c:pt idx="1878">
                  <c:v>41861.270833333343</c:v>
                </c:pt>
                <c:pt idx="1879">
                  <c:v>41861.28125</c:v>
                </c:pt>
                <c:pt idx="1880">
                  <c:v>41861.291666666511</c:v>
                </c:pt>
                <c:pt idx="1881">
                  <c:v>41861.302083333343</c:v>
                </c:pt>
                <c:pt idx="1882">
                  <c:v>41861.312500000051</c:v>
                </c:pt>
                <c:pt idx="1883">
                  <c:v>41861.322916666657</c:v>
                </c:pt>
                <c:pt idx="1884">
                  <c:v>41861.333333333343</c:v>
                </c:pt>
                <c:pt idx="1885">
                  <c:v>41861.34375</c:v>
                </c:pt>
                <c:pt idx="1886">
                  <c:v>41861.354166666657</c:v>
                </c:pt>
                <c:pt idx="1887">
                  <c:v>41861.364583333343</c:v>
                </c:pt>
                <c:pt idx="1888">
                  <c:v>41861.375</c:v>
                </c:pt>
                <c:pt idx="1889">
                  <c:v>41861.385416666657</c:v>
                </c:pt>
                <c:pt idx="1890">
                  <c:v>41861.395833333343</c:v>
                </c:pt>
                <c:pt idx="1891">
                  <c:v>41861.406250000051</c:v>
                </c:pt>
                <c:pt idx="1892">
                  <c:v>41861.416666666657</c:v>
                </c:pt>
                <c:pt idx="1893">
                  <c:v>41861.427083333219</c:v>
                </c:pt>
                <c:pt idx="1894">
                  <c:v>41861.4375</c:v>
                </c:pt>
                <c:pt idx="1895">
                  <c:v>41861.447916666657</c:v>
                </c:pt>
                <c:pt idx="1896">
                  <c:v>41861.458333333343</c:v>
                </c:pt>
                <c:pt idx="1897">
                  <c:v>41861.46875</c:v>
                </c:pt>
                <c:pt idx="1898">
                  <c:v>41861.479166666577</c:v>
                </c:pt>
                <c:pt idx="1899">
                  <c:v>41861.489583333343</c:v>
                </c:pt>
                <c:pt idx="1900">
                  <c:v>41861.5</c:v>
                </c:pt>
                <c:pt idx="1901">
                  <c:v>41861.510416666657</c:v>
                </c:pt>
                <c:pt idx="1902">
                  <c:v>41861.520833333343</c:v>
                </c:pt>
                <c:pt idx="1903">
                  <c:v>41861.53125</c:v>
                </c:pt>
                <c:pt idx="1904">
                  <c:v>41861.541666666577</c:v>
                </c:pt>
                <c:pt idx="1905">
                  <c:v>41861.552083333343</c:v>
                </c:pt>
                <c:pt idx="1906">
                  <c:v>41861.5625</c:v>
                </c:pt>
                <c:pt idx="1907">
                  <c:v>41861.572916666657</c:v>
                </c:pt>
                <c:pt idx="1908">
                  <c:v>41861.583333333343</c:v>
                </c:pt>
                <c:pt idx="1909">
                  <c:v>41861.593749999993</c:v>
                </c:pt>
                <c:pt idx="1910">
                  <c:v>41861.604166666577</c:v>
                </c:pt>
                <c:pt idx="1911">
                  <c:v>41861.614583333343</c:v>
                </c:pt>
                <c:pt idx="1912">
                  <c:v>41861.625</c:v>
                </c:pt>
                <c:pt idx="1913">
                  <c:v>41861.635416666577</c:v>
                </c:pt>
                <c:pt idx="1914">
                  <c:v>41861.645833333343</c:v>
                </c:pt>
                <c:pt idx="1915">
                  <c:v>41861.656250000051</c:v>
                </c:pt>
                <c:pt idx="1916">
                  <c:v>41861.666666666577</c:v>
                </c:pt>
                <c:pt idx="1917">
                  <c:v>41861.677083333219</c:v>
                </c:pt>
                <c:pt idx="1918">
                  <c:v>41861.6875</c:v>
                </c:pt>
                <c:pt idx="1919">
                  <c:v>41861.697916666577</c:v>
                </c:pt>
                <c:pt idx="1920">
                  <c:v>41861.708333333343</c:v>
                </c:pt>
                <c:pt idx="1921">
                  <c:v>41861.71875</c:v>
                </c:pt>
                <c:pt idx="1922">
                  <c:v>41861.729166666511</c:v>
                </c:pt>
                <c:pt idx="1923">
                  <c:v>41861.739583333219</c:v>
                </c:pt>
                <c:pt idx="1924">
                  <c:v>41861.75</c:v>
                </c:pt>
                <c:pt idx="1925">
                  <c:v>41861.760416666577</c:v>
                </c:pt>
                <c:pt idx="1926">
                  <c:v>41861.770833333343</c:v>
                </c:pt>
                <c:pt idx="1927">
                  <c:v>41861.78125</c:v>
                </c:pt>
                <c:pt idx="1928">
                  <c:v>41861.791666666511</c:v>
                </c:pt>
                <c:pt idx="1929">
                  <c:v>41861.802083333343</c:v>
                </c:pt>
                <c:pt idx="1930">
                  <c:v>41861.812500000051</c:v>
                </c:pt>
                <c:pt idx="1931">
                  <c:v>41861.822916666657</c:v>
                </c:pt>
                <c:pt idx="1932">
                  <c:v>41861.833333333343</c:v>
                </c:pt>
                <c:pt idx="1933">
                  <c:v>41861.84375</c:v>
                </c:pt>
                <c:pt idx="1934">
                  <c:v>41861.854166666657</c:v>
                </c:pt>
                <c:pt idx="1935">
                  <c:v>41861.864583333343</c:v>
                </c:pt>
                <c:pt idx="1936">
                  <c:v>41861.875</c:v>
                </c:pt>
                <c:pt idx="1937">
                  <c:v>41861.885416666657</c:v>
                </c:pt>
                <c:pt idx="1938">
                  <c:v>41861.895833333343</c:v>
                </c:pt>
                <c:pt idx="1939">
                  <c:v>41861.906250000051</c:v>
                </c:pt>
                <c:pt idx="1940">
                  <c:v>41861.916666666657</c:v>
                </c:pt>
                <c:pt idx="1941">
                  <c:v>41861.927083333219</c:v>
                </c:pt>
                <c:pt idx="1942">
                  <c:v>41861.9375</c:v>
                </c:pt>
                <c:pt idx="1943">
                  <c:v>41861.947916666657</c:v>
                </c:pt>
                <c:pt idx="1944">
                  <c:v>41861.958333333343</c:v>
                </c:pt>
                <c:pt idx="1945">
                  <c:v>41861.96875</c:v>
                </c:pt>
                <c:pt idx="1946">
                  <c:v>41861.979166666577</c:v>
                </c:pt>
                <c:pt idx="1947">
                  <c:v>41861.989583333343</c:v>
                </c:pt>
                <c:pt idx="1948">
                  <c:v>41862</c:v>
                </c:pt>
                <c:pt idx="1949">
                  <c:v>41862.010416666657</c:v>
                </c:pt>
                <c:pt idx="1950">
                  <c:v>41862.020833333343</c:v>
                </c:pt>
                <c:pt idx="1951">
                  <c:v>41862.03125</c:v>
                </c:pt>
                <c:pt idx="1952">
                  <c:v>41862.041666666577</c:v>
                </c:pt>
                <c:pt idx="1953">
                  <c:v>41862.052083333343</c:v>
                </c:pt>
                <c:pt idx="1954">
                  <c:v>41862.0625</c:v>
                </c:pt>
                <c:pt idx="1955">
                  <c:v>41862.072916666657</c:v>
                </c:pt>
                <c:pt idx="1956">
                  <c:v>41862.083333333343</c:v>
                </c:pt>
                <c:pt idx="1957">
                  <c:v>41862.093749999993</c:v>
                </c:pt>
                <c:pt idx="1958">
                  <c:v>41862.104166666577</c:v>
                </c:pt>
                <c:pt idx="1959">
                  <c:v>41862.114583333343</c:v>
                </c:pt>
                <c:pt idx="1960">
                  <c:v>41862.125</c:v>
                </c:pt>
                <c:pt idx="1961">
                  <c:v>41862.135416666577</c:v>
                </c:pt>
                <c:pt idx="1962">
                  <c:v>41862.145833333343</c:v>
                </c:pt>
                <c:pt idx="1963">
                  <c:v>41862.156250000051</c:v>
                </c:pt>
                <c:pt idx="1964">
                  <c:v>41862.166666666577</c:v>
                </c:pt>
                <c:pt idx="1965">
                  <c:v>41862.177083333219</c:v>
                </c:pt>
                <c:pt idx="1966">
                  <c:v>41862.1875</c:v>
                </c:pt>
                <c:pt idx="1967">
                  <c:v>41862.197916666577</c:v>
                </c:pt>
                <c:pt idx="1968">
                  <c:v>41862.208333333343</c:v>
                </c:pt>
                <c:pt idx="1969">
                  <c:v>41862.21875</c:v>
                </c:pt>
                <c:pt idx="1970">
                  <c:v>41862.229166666511</c:v>
                </c:pt>
                <c:pt idx="1971">
                  <c:v>41862.239583333219</c:v>
                </c:pt>
                <c:pt idx="1972">
                  <c:v>41862.25</c:v>
                </c:pt>
                <c:pt idx="1973">
                  <c:v>41862.260416666577</c:v>
                </c:pt>
                <c:pt idx="1974">
                  <c:v>41862.270833333343</c:v>
                </c:pt>
                <c:pt idx="1975">
                  <c:v>41862.28125</c:v>
                </c:pt>
                <c:pt idx="1976">
                  <c:v>41862.291666666511</c:v>
                </c:pt>
                <c:pt idx="1977">
                  <c:v>41862.302083333343</c:v>
                </c:pt>
                <c:pt idx="1978">
                  <c:v>41862.312500000051</c:v>
                </c:pt>
                <c:pt idx="1979">
                  <c:v>41862.322916666657</c:v>
                </c:pt>
                <c:pt idx="1980">
                  <c:v>41862.333333333343</c:v>
                </c:pt>
                <c:pt idx="1981">
                  <c:v>41862.34375</c:v>
                </c:pt>
                <c:pt idx="1982">
                  <c:v>41862.354166666657</c:v>
                </c:pt>
                <c:pt idx="1983">
                  <c:v>41862.364583333343</c:v>
                </c:pt>
                <c:pt idx="1984">
                  <c:v>41862.375</c:v>
                </c:pt>
                <c:pt idx="1985">
                  <c:v>41862.385416666657</c:v>
                </c:pt>
                <c:pt idx="1986">
                  <c:v>41862.395833333343</c:v>
                </c:pt>
                <c:pt idx="1987">
                  <c:v>41862.406250000051</c:v>
                </c:pt>
                <c:pt idx="1988">
                  <c:v>41862.416666666657</c:v>
                </c:pt>
                <c:pt idx="1989">
                  <c:v>41862.427083333219</c:v>
                </c:pt>
                <c:pt idx="1990">
                  <c:v>41862.4375</c:v>
                </c:pt>
                <c:pt idx="1991">
                  <c:v>41862.447916666657</c:v>
                </c:pt>
                <c:pt idx="1992">
                  <c:v>41862.458333333343</c:v>
                </c:pt>
                <c:pt idx="1993">
                  <c:v>41862.46875</c:v>
                </c:pt>
                <c:pt idx="1994">
                  <c:v>41862.479166666577</c:v>
                </c:pt>
                <c:pt idx="1995">
                  <c:v>41862.489583333343</c:v>
                </c:pt>
                <c:pt idx="1996">
                  <c:v>41862.5</c:v>
                </c:pt>
                <c:pt idx="1997">
                  <c:v>41862.510416666657</c:v>
                </c:pt>
                <c:pt idx="1998">
                  <c:v>41862.520833333343</c:v>
                </c:pt>
                <c:pt idx="1999">
                  <c:v>41862.53125</c:v>
                </c:pt>
                <c:pt idx="2000">
                  <c:v>41862.541666666577</c:v>
                </c:pt>
                <c:pt idx="2001">
                  <c:v>41862.552083333343</c:v>
                </c:pt>
                <c:pt idx="2002">
                  <c:v>41862.5625</c:v>
                </c:pt>
                <c:pt idx="2003">
                  <c:v>41862.572916666657</c:v>
                </c:pt>
                <c:pt idx="2004">
                  <c:v>41862.583333333343</c:v>
                </c:pt>
                <c:pt idx="2005">
                  <c:v>41862.593749999993</c:v>
                </c:pt>
                <c:pt idx="2006">
                  <c:v>41862.604166666577</c:v>
                </c:pt>
                <c:pt idx="2007">
                  <c:v>41862.614583333343</c:v>
                </c:pt>
                <c:pt idx="2008">
                  <c:v>41862.625</c:v>
                </c:pt>
                <c:pt idx="2009">
                  <c:v>41862.635416666577</c:v>
                </c:pt>
                <c:pt idx="2010">
                  <c:v>41862.645833333343</c:v>
                </c:pt>
                <c:pt idx="2011">
                  <c:v>41862.656250000051</c:v>
                </c:pt>
                <c:pt idx="2012">
                  <c:v>41862.666666666577</c:v>
                </c:pt>
                <c:pt idx="2013">
                  <c:v>41862.677083333219</c:v>
                </c:pt>
                <c:pt idx="2014">
                  <c:v>41862.6875</c:v>
                </c:pt>
                <c:pt idx="2015">
                  <c:v>41862.697916666577</c:v>
                </c:pt>
                <c:pt idx="2016">
                  <c:v>41862.708333333343</c:v>
                </c:pt>
                <c:pt idx="2017">
                  <c:v>41862.71875</c:v>
                </c:pt>
                <c:pt idx="2018">
                  <c:v>41862.729166666511</c:v>
                </c:pt>
                <c:pt idx="2019">
                  <c:v>41862.739583333219</c:v>
                </c:pt>
                <c:pt idx="2020">
                  <c:v>41862.75</c:v>
                </c:pt>
                <c:pt idx="2021">
                  <c:v>41862.760416666577</c:v>
                </c:pt>
                <c:pt idx="2022">
                  <c:v>41862.770833333343</c:v>
                </c:pt>
                <c:pt idx="2023">
                  <c:v>41862.78125</c:v>
                </c:pt>
                <c:pt idx="2024">
                  <c:v>41862.791666666511</c:v>
                </c:pt>
                <c:pt idx="2025">
                  <c:v>41862.802083333343</c:v>
                </c:pt>
                <c:pt idx="2026">
                  <c:v>41862.812500000051</c:v>
                </c:pt>
                <c:pt idx="2027">
                  <c:v>41862.822916666657</c:v>
                </c:pt>
                <c:pt idx="2028">
                  <c:v>41862.833333333343</c:v>
                </c:pt>
                <c:pt idx="2029">
                  <c:v>41862.84375</c:v>
                </c:pt>
                <c:pt idx="2030">
                  <c:v>41862.854166666657</c:v>
                </c:pt>
                <c:pt idx="2031">
                  <c:v>41862.864583333343</c:v>
                </c:pt>
                <c:pt idx="2032">
                  <c:v>41862.875</c:v>
                </c:pt>
                <c:pt idx="2033">
                  <c:v>41862.885416666657</c:v>
                </c:pt>
                <c:pt idx="2034">
                  <c:v>41862.895833333343</c:v>
                </c:pt>
                <c:pt idx="2035">
                  <c:v>41862.906250000051</c:v>
                </c:pt>
                <c:pt idx="2036">
                  <c:v>41862.916666666657</c:v>
                </c:pt>
                <c:pt idx="2037">
                  <c:v>41862.927083333219</c:v>
                </c:pt>
                <c:pt idx="2038">
                  <c:v>41862.9375</c:v>
                </c:pt>
                <c:pt idx="2039">
                  <c:v>41862.947916666657</c:v>
                </c:pt>
                <c:pt idx="2040">
                  <c:v>41862.958333333343</c:v>
                </c:pt>
                <c:pt idx="2041">
                  <c:v>41862.96875</c:v>
                </c:pt>
                <c:pt idx="2042">
                  <c:v>41862.979166666577</c:v>
                </c:pt>
                <c:pt idx="2043">
                  <c:v>41862.989583333343</c:v>
                </c:pt>
                <c:pt idx="2044">
                  <c:v>41863</c:v>
                </c:pt>
                <c:pt idx="2045">
                  <c:v>41863.010416666657</c:v>
                </c:pt>
                <c:pt idx="2046">
                  <c:v>41863.020833333343</c:v>
                </c:pt>
                <c:pt idx="2047">
                  <c:v>41863.03125</c:v>
                </c:pt>
                <c:pt idx="2048">
                  <c:v>41863.041666666577</c:v>
                </c:pt>
                <c:pt idx="2049">
                  <c:v>41863.052083333343</c:v>
                </c:pt>
                <c:pt idx="2050">
                  <c:v>41863.0625</c:v>
                </c:pt>
                <c:pt idx="2051">
                  <c:v>41863.072916666657</c:v>
                </c:pt>
                <c:pt idx="2052">
                  <c:v>41863.083333333343</c:v>
                </c:pt>
                <c:pt idx="2053">
                  <c:v>41863.093749999993</c:v>
                </c:pt>
                <c:pt idx="2054">
                  <c:v>41863.104166666577</c:v>
                </c:pt>
                <c:pt idx="2055">
                  <c:v>41863.114583333343</c:v>
                </c:pt>
                <c:pt idx="2056">
                  <c:v>41863.125</c:v>
                </c:pt>
                <c:pt idx="2057">
                  <c:v>41863.135416666577</c:v>
                </c:pt>
                <c:pt idx="2058">
                  <c:v>41863.145833333343</c:v>
                </c:pt>
                <c:pt idx="2059">
                  <c:v>41863.156250000051</c:v>
                </c:pt>
                <c:pt idx="2060">
                  <c:v>41863.166666666577</c:v>
                </c:pt>
                <c:pt idx="2061">
                  <c:v>41863.177083333219</c:v>
                </c:pt>
                <c:pt idx="2062">
                  <c:v>41863.1875</c:v>
                </c:pt>
                <c:pt idx="2063">
                  <c:v>41863.197916666577</c:v>
                </c:pt>
                <c:pt idx="2064">
                  <c:v>41863.208333333343</c:v>
                </c:pt>
                <c:pt idx="2065">
                  <c:v>41863.21875</c:v>
                </c:pt>
                <c:pt idx="2066">
                  <c:v>41863.229166666511</c:v>
                </c:pt>
                <c:pt idx="2067">
                  <c:v>41863.239583333219</c:v>
                </c:pt>
                <c:pt idx="2068">
                  <c:v>41863.25</c:v>
                </c:pt>
                <c:pt idx="2069">
                  <c:v>41863.260416666577</c:v>
                </c:pt>
                <c:pt idx="2070">
                  <c:v>41863.270833333343</c:v>
                </c:pt>
                <c:pt idx="2071">
                  <c:v>41863.28125</c:v>
                </c:pt>
                <c:pt idx="2072">
                  <c:v>41863.291666666511</c:v>
                </c:pt>
                <c:pt idx="2073">
                  <c:v>41863.302083333343</c:v>
                </c:pt>
                <c:pt idx="2074">
                  <c:v>41863.312500000051</c:v>
                </c:pt>
                <c:pt idx="2075">
                  <c:v>41863.322916666657</c:v>
                </c:pt>
                <c:pt idx="2076">
                  <c:v>41863.333333333343</c:v>
                </c:pt>
                <c:pt idx="2077">
                  <c:v>41863.34375</c:v>
                </c:pt>
                <c:pt idx="2078">
                  <c:v>41863.354166666657</c:v>
                </c:pt>
                <c:pt idx="2079">
                  <c:v>41863.364583333343</c:v>
                </c:pt>
                <c:pt idx="2080">
                  <c:v>41863.375</c:v>
                </c:pt>
                <c:pt idx="2081">
                  <c:v>41863.385416666657</c:v>
                </c:pt>
                <c:pt idx="2082">
                  <c:v>41863.395833333343</c:v>
                </c:pt>
                <c:pt idx="2083">
                  <c:v>41863.406250000051</c:v>
                </c:pt>
                <c:pt idx="2084">
                  <c:v>41863.416666666657</c:v>
                </c:pt>
                <c:pt idx="2085">
                  <c:v>41863.427083333219</c:v>
                </c:pt>
                <c:pt idx="2086">
                  <c:v>41863.4375</c:v>
                </c:pt>
                <c:pt idx="2087">
                  <c:v>41863.447916666657</c:v>
                </c:pt>
                <c:pt idx="2088">
                  <c:v>41863.458333333343</c:v>
                </c:pt>
                <c:pt idx="2089">
                  <c:v>41863.46875</c:v>
                </c:pt>
                <c:pt idx="2090">
                  <c:v>41863.479166666577</c:v>
                </c:pt>
                <c:pt idx="2091">
                  <c:v>41863.489583333343</c:v>
                </c:pt>
                <c:pt idx="2092">
                  <c:v>41863.5</c:v>
                </c:pt>
                <c:pt idx="2093">
                  <c:v>41863.510416666657</c:v>
                </c:pt>
              </c:numCache>
            </c:numRef>
          </c:xVal>
          <c:yVal>
            <c:numRef>
              <c:f>'[july-nov SERC with PPT tables.xlsx]Grass'!$G$2:$G$2095</c:f>
              <c:numCache>
                <c:formatCode>General</c:formatCode>
                <c:ptCount val="2094"/>
                <c:pt idx="0">
                  <c:v>3.2320000000000011</c:v>
                </c:pt>
                <c:pt idx="1">
                  <c:v>3.2320000000000011</c:v>
                </c:pt>
                <c:pt idx="2">
                  <c:v>3.2320000000000011</c:v>
                </c:pt>
                <c:pt idx="3">
                  <c:v>3.2350000000000012</c:v>
                </c:pt>
                <c:pt idx="4">
                  <c:v>3.233000000000001</c:v>
                </c:pt>
                <c:pt idx="5">
                  <c:v>3.233000000000001</c:v>
                </c:pt>
                <c:pt idx="6">
                  <c:v>3.2320000000000011</c:v>
                </c:pt>
                <c:pt idx="7">
                  <c:v>3.23</c:v>
                </c:pt>
                <c:pt idx="8">
                  <c:v>3.2360000000000011</c:v>
                </c:pt>
                <c:pt idx="9">
                  <c:v>3.2320000000000011</c:v>
                </c:pt>
                <c:pt idx="10">
                  <c:v>3.2320000000000011</c:v>
                </c:pt>
                <c:pt idx="11">
                  <c:v>3.2310000000000012</c:v>
                </c:pt>
                <c:pt idx="12">
                  <c:v>3.2320000000000011</c:v>
                </c:pt>
                <c:pt idx="13">
                  <c:v>3.2310000000000012</c:v>
                </c:pt>
                <c:pt idx="14">
                  <c:v>3.229000000000001</c:v>
                </c:pt>
                <c:pt idx="15">
                  <c:v>3.233000000000001</c:v>
                </c:pt>
                <c:pt idx="16">
                  <c:v>3.233000000000001</c:v>
                </c:pt>
                <c:pt idx="17">
                  <c:v>3.2310000000000012</c:v>
                </c:pt>
                <c:pt idx="18">
                  <c:v>3.23</c:v>
                </c:pt>
                <c:pt idx="19">
                  <c:v>3.2320000000000011</c:v>
                </c:pt>
                <c:pt idx="20">
                  <c:v>3.2320000000000011</c:v>
                </c:pt>
                <c:pt idx="21">
                  <c:v>3.2310000000000012</c:v>
                </c:pt>
                <c:pt idx="22">
                  <c:v>3.23</c:v>
                </c:pt>
                <c:pt idx="23">
                  <c:v>3.2310000000000012</c:v>
                </c:pt>
                <c:pt idx="24">
                  <c:v>3.2310000000000012</c:v>
                </c:pt>
                <c:pt idx="25">
                  <c:v>3.2340000000000009</c:v>
                </c:pt>
                <c:pt idx="26">
                  <c:v>3.2310000000000012</c:v>
                </c:pt>
                <c:pt idx="27">
                  <c:v>3.2310000000000012</c:v>
                </c:pt>
                <c:pt idx="28">
                  <c:v>3.2320000000000011</c:v>
                </c:pt>
                <c:pt idx="29">
                  <c:v>3.2280000000000011</c:v>
                </c:pt>
                <c:pt idx="30">
                  <c:v>3.229000000000001</c:v>
                </c:pt>
                <c:pt idx="31">
                  <c:v>3.2310000000000012</c:v>
                </c:pt>
                <c:pt idx="32">
                  <c:v>3.2310000000000012</c:v>
                </c:pt>
                <c:pt idx="33">
                  <c:v>3.2310000000000012</c:v>
                </c:pt>
                <c:pt idx="34">
                  <c:v>3.2320000000000011</c:v>
                </c:pt>
                <c:pt idx="35">
                  <c:v>3.233000000000001</c:v>
                </c:pt>
                <c:pt idx="36">
                  <c:v>3.2320000000000011</c:v>
                </c:pt>
                <c:pt idx="37">
                  <c:v>3.2320000000000011</c:v>
                </c:pt>
                <c:pt idx="38">
                  <c:v>3.2310000000000012</c:v>
                </c:pt>
                <c:pt idx="39">
                  <c:v>3.2320000000000011</c:v>
                </c:pt>
                <c:pt idx="40">
                  <c:v>3.2320000000000011</c:v>
                </c:pt>
                <c:pt idx="41">
                  <c:v>3.23</c:v>
                </c:pt>
                <c:pt idx="42">
                  <c:v>3.233000000000001</c:v>
                </c:pt>
                <c:pt idx="43">
                  <c:v>3.2310000000000012</c:v>
                </c:pt>
                <c:pt idx="44">
                  <c:v>3.233000000000001</c:v>
                </c:pt>
                <c:pt idx="45">
                  <c:v>3.2310000000000012</c:v>
                </c:pt>
                <c:pt idx="46">
                  <c:v>3.233000000000001</c:v>
                </c:pt>
                <c:pt idx="47">
                  <c:v>3.2340000000000009</c:v>
                </c:pt>
                <c:pt idx="48">
                  <c:v>3.233000000000001</c:v>
                </c:pt>
                <c:pt idx="49">
                  <c:v>3.2320000000000011</c:v>
                </c:pt>
                <c:pt idx="50">
                  <c:v>3.23</c:v>
                </c:pt>
                <c:pt idx="51">
                  <c:v>3.2320000000000011</c:v>
                </c:pt>
                <c:pt idx="52">
                  <c:v>3.2320000000000011</c:v>
                </c:pt>
                <c:pt idx="53">
                  <c:v>3.23</c:v>
                </c:pt>
                <c:pt idx="54">
                  <c:v>3.233000000000001</c:v>
                </c:pt>
                <c:pt idx="55">
                  <c:v>3.2310000000000012</c:v>
                </c:pt>
                <c:pt idx="56">
                  <c:v>3.2340000000000009</c:v>
                </c:pt>
                <c:pt idx="57">
                  <c:v>3.2310000000000012</c:v>
                </c:pt>
                <c:pt idx="58">
                  <c:v>3.2310000000000012</c:v>
                </c:pt>
                <c:pt idx="59">
                  <c:v>3.2270000000000012</c:v>
                </c:pt>
                <c:pt idx="60">
                  <c:v>3.2280000000000011</c:v>
                </c:pt>
                <c:pt idx="61">
                  <c:v>3.229000000000001</c:v>
                </c:pt>
                <c:pt idx="62">
                  <c:v>3.2280000000000011</c:v>
                </c:pt>
                <c:pt idx="63">
                  <c:v>3.2310000000000012</c:v>
                </c:pt>
                <c:pt idx="64">
                  <c:v>3.23</c:v>
                </c:pt>
                <c:pt idx="65">
                  <c:v>3.23</c:v>
                </c:pt>
                <c:pt idx="66">
                  <c:v>3.2310000000000012</c:v>
                </c:pt>
                <c:pt idx="67">
                  <c:v>3.229000000000001</c:v>
                </c:pt>
                <c:pt idx="68">
                  <c:v>3.225000000000001</c:v>
                </c:pt>
                <c:pt idx="69">
                  <c:v>3.2270000000000012</c:v>
                </c:pt>
                <c:pt idx="70">
                  <c:v>3.2230000000000012</c:v>
                </c:pt>
                <c:pt idx="71">
                  <c:v>3.2260000000000009</c:v>
                </c:pt>
                <c:pt idx="72">
                  <c:v>3.2240000000000011</c:v>
                </c:pt>
                <c:pt idx="73">
                  <c:v>3.2260000000000009</c:v>
                </c:pt>
                <c:pt idx="74">
                  <c:v>3.2260000000000009</c:v>
                </c:pt>
                <c:pt idx="75">
                  <c:v>3.2260000000000009</c:v>
                </c:pt>
                <c:pt idx="76">
                  <c:v>3.23</c:v>
                </c:pt>
                <c:pt idx="77">
                  <c:v>3.2310000000000012</c:v>
                </c:pt>
                <c:pt idx="78">
                  <c:v>3.23</c:v>
                </c:pt>
                <c:pt idx="79">
                  <c:v>3.2340000000000009</c:v>
                </c:pt>
                <c:pt idx="80">
                  <c:v>3.233000000000001</c:v>
                </c:pt>
                <c:pt idx="81">
                  <c:v>3.23</c:v>
                </c:pt>
                <c:pt idx="82">
                  <c:v>3.229000000000001</c:v>
                </c:pt>
                <c:pt idx="83">
                  <c:v>3.2280000000000011</c:v>
                </c:pt>
                <c:pt idx="84">
                  <c:v>3.2310000000000012</c:v>
                </c:pt>
                <c:pt idx="85">
                  <c:v>3.2280000000000011</c:v>
                </c:pt>
                <c:pt idx="86">
                  <c:v>3.229000000000001</c:v>
                </c:pt>
                <c:pt idx="87">
                  <c:v>3.2310000000000012</c:v>
                </c:pt>
                <c:pt idx="88">
                  <c:v>3.2270000000000012</c:v>
                </c:pt>
                <c:pt idx="89">
                  <c:v>3.2280000000000011</c:v>
                </c:pt>
                <c:pt idx="90">
                  <c:v>3.2270000000000012</c:v>
                </c:pt>
                <c:pt idx="91">
                  <c:v>3.2280000000000011</c:v>
                </c:pt>
                <c:pt idx="92">
                  <c:v>3.229000000000001</c:v>
                </c:pt>
                <c:pt idx="93">
                  <c:v>3.2310000000000012</c:v>
                </c:pt>
                <c:pt idx="94">
                  <c:v>3.233000000000001</c:v>
                </c:pt>
                <c:pt idx="95">
                  <c:v>3.2320000000000011</c:v>
                </c:pt>
                <c:pt idx="96">
                  <c:v>3.2320000000000011</c:v>
                </c:pt>
                <c:pt idx="97">
                  <c:v>3.2320000000000011</c:v>
                </c:pt>
                <c:pt idx="98">
                  <c:v>3.2310000000000012</c:v>
                </c:pt>
                <c:pt idx="99">
                  <c:v>3.2320000000000011</c:v>
                </c:pt>
                <c:pt idx="100">
                  <c:v>3.2310000000000012</c:v>
                </c:pt>
                <c:pt idx="101">
                  <c:v>3.233000000000001</c:v>
                </c:pt>
                <c:pt idx="102">
                  <c:v>3.229000000000001</c:v>
                </c:pt>
                <c:pt idx="103">
                  <c:v>3.2320000000000011</c:v>
                </c:pt>
                <c:pt idx="104">
                  <c:v>3.229000000000001</c:v>
                </c:pt>
                <c:pt idx="105">
                  <c:v>3.23</c:v>
                </c:pt>
                <c:pt idx="106">
                  <c:v>3.23</c:v>
                </c:pt>
                <c:pt idx="107">
                  <c:v>3.2310000000000012</c:v>
                </c:pt>
                <c:pt idx="108">
                  <c:v>3.23</c:v>
                </c:pt>
                <c:pt idx="109">
                  <c:v>3.2270000000000012</c:v>
                </c:pt>
                <c:pt idx="110">
                  <c:v>3.229000000000001</c:v>
                </c:pt>
                <c:pt idx="111">
                  <c:v>3.2270000000000012</c:v>
                </c:pt>
                <c:pt idx="112">
                  <c:v>3.2280000000000011</c:v>
                </c:pt>
                <c:pt idx="113">
                  <c:v>3.225000000000001</c:v>
                </c:pt>
                <c:pt idx="114">
                  <c:v>3.2260000000000009</c:v>
                </c:pt>
                <c:pt idx="115">
                  <c:v>3.2240000000000011</c:v>
                </c:pt>
                <c:pt idx="116">
                  <c:v>3.2260000000000009</c:v>
                </c:pt>
                <c:pt idx="117">
                  <c:v>3.2280000000000011</c:v>
                </c:pt>
                <c:pt idx="118">
                  <c:v>3.2280000000000011</c:v>
                </c:pt>
                <c:pt idx="119">
                  <c:v>3.2270000000000012</c:v>
                </c:pt>
                <c:pt idx="120">
                  <c:v>3.2280000000000011</c:v>
                </c:pt>
                <c:pt idx="121">
                  <c:v>3.2280000000000011</c:v>
                </c:pt>
                <c:pt idx="122">
                  <c:v>3.229000000000001</c:v>
                </c:pt>
                <c:pt idx="123">
                  <c:v>3.2280000000000011</c:v>
                </c:pt>
                <c:pt idx="124">
                  <c:v>3.229000000000001</c:v>
                </c:pt>
                <c:pt idx="125">
                  <c:v>3.23</c:v>
                </c:pt>
                <c:pt idx="126">
                  <c:v>3.229000000000001</c:v>
                </c:pt>
                <c:pt idx="127">
                  <c:v>3.2320000000000011</c:v>
                </c:pt>
                <c:pt idx="128">
                  <c:v>3.2310000000000012</c:v>
                </c:pt>
                <c:pt idx="129">
                  <c:v>3.233000000000001</c:v>
                </c:pt>
                <c:pt idx="130">
                  <c:v>3.229000000000001</c:v>
                </c:pt>
                <c:pt idx="131">
                  <c:v>3.23</c:v>
                </c:pt>
                <c:pt idx="132">
                  <c:v>3.2310000000000012</c:v>
                </c:pt>
                <c:pt idx="133">
                  <c:v>3.23</c:v>
                </c:pt>
                <c:pt idx="134">
                  <c:v>3.23</c:v>
                </c:pt>
                <c:pt idx="135">
                  <c:v>3.2310000000000012</c:v>
                </c:pt>
                <c:pt idx="136">
                  <c:v>3.2310000000000012</c:v>
                </c:pt>
                <c:pt idx="137">
                  <c:v>3.23</c:v>
                </c:pt>
                <c:pt idx="138">
                  <c:v>3.23</c:v>
                </c:pt>
                <c:pt idx="139">
                  <c:v>3.2320000000000011</c:v>
                </c:pt>
                <c:pt idx="140">
                  <c:v>3.2310000000000012</c:v>
                </c:pt>
                <c:pt idx="141">
                  <c:v>3.233000000000001</c:v>
                </c:pt>
                <c:pt idx="142">
                  <c:v>3.233000000000001</c:v>
                </c:pt>
                <c:pt idx="143">
                  <c:v>3.23</c:v>
                </c:pt>
                <c:pt idx="144">
                  <c:v>3.2310000000000012</c:v>
                </c:pt>
                <c:pt idx="145">
                  <c:v>3.23</c:v>
                </c:pt>
                <c:pt idx="146">
                  <c:v>3.2320000000000011</c:v>
                </c:pt>
                <c:pt idx="147">
                  <c:v>3.233000000000001</c:v>
                </c:pt>
                <c:pt idx="148">
                  <c:v>3.2340000000000009</c:v>
                </c:pt>
                <c:pt idx="149">
                  <c:v>3.2340000000000009</c:v>
                </c:pt>
                <c:pt idx="150">
                  <c:v>3.2310000000000012</c:v>
                </c:pt>
                <c:pt idx="151">
                  <c:v>3.2240000000000011</c:v>
                </c:pt>
                <c:pt idx="152">
                  <c:v>3.225000000000001</c:v>
                </c:pt>
                <c:pt idx="153">
                  <c:v>3.2230000000000012</c:v>
                </c:pt>
                <c:pt idx="154">
                  <c:v>3.221000000000001</c:v>
                </c:pt>
                <c:pt idx="155">
                  <c:v>3.2240000000000011</c:v>
                </c:pt>
                <c:pt idx="156">
                  <c:v>3.2230000000000012</c:v>
                </c:pt>
                <c:pt idx="157">
                  <c:v>3.217000000000001</c:v>
                </c:pt>
                <c:pt idx="158">
                  <c:v>3.213000000000001</c:v>
                </c:pt>
                <c:pt idx="159">
                  <c:v>3.217000000000001</c:v>
                </c:pt>
                <c:pt idx="160">
                  <c:v>3.217000000000001</c:v>
                </c:pt>
                <c:pt idx="161">
                  <c:v>3.2110000000000012</c:v>
                </c:pt>
                <c:pt idx="162">
                  <c:v>3.2110000000000012</c:v>
                </c:pt>
                <c:pt idx="163">
                  <c:v>3.2120000000000002</c:v>
                </c:pt>
                <c:pt idx="164">
                  <c:v>3.2080000000000011</c:v>
                </c:pt>
                <c:pt idx="165">
                  <c:v>3.2110000000000012</c:v>
                </c:pt>
                <c:pt idx="166">
                  <c:v>3.2080000000000011</c:v>
                </c:pt>
                <c:pt idx="167">
                  <c:v>3.2080000000000011</c:v>
                </c:pt>
                <c:pt idx="168">
                  <c:v>3.205000000000001</c:v>
                </c:pt>
                <c:pt idx="169">
                  <c:v>3.206</c:v>
                </c:pt>
                <c:pt idx="170">
                  <c:v>3.2070000000000012</c:v>
                </c:pt>
                <c:pt idx="171">
                  <c:v>3.2110000000000012</c:v>
                </c:pt>
                <c:pt idx="172">
                  <c:v>3.2100000000000009</c:v>
                </c:pt>
                <c:pt idx="173">
                  <c:v>3.213000000000001</c:v>
                </c:pt>
                <c:pt idx="174">
                  <c:v>3.213000000000001</c:v>
                </c:pt>
                <c:pt idx="175">
                  <c:v>3.2110000000000012</c:v>
                </c:pt>
                <c:pt idx="176">
                  <c:v>3.2120000000000002</c:v>
                </c:pt>
                <c:pt idx="177">
                  <c:v>3.209000000000001</c:v>
                </c:pt>
                <c:pt idx="178">
                  <c:v>3.209000000000001</c:v>
                </c:pt>
                <c:pt idx="179">
                  <c:v>3.2100000000000009</c:v>
                </c:pt>
                <c:pt idx="180">
                  <c:v>3.2120000000000002</c:v>
                </c:pt>
                <c:pt idx="181">
                  <c:v>3.2100000000000009</c:v>
                </c:pt>
                <c:pt idx="182">
                  <c:v>3.2070000000000012</c:v>
                </c:pt>
                <c:pt idx="183">
                  <c:v>3.2080000000000011</c:v>
                </c:pt>
                <c:pt idx="184">
                  <c:v>3.2110000000000012</c:v>
                </c:pt>
                <c:pt idx="185">
                  <c:v>3.2110000000000012</c:v>
                </c:pt>
                <c:pt idx="186">
                  <c:v>3.206</c:v>
                </c:pt>
                <c:pt idx="187">
                  <c:v>3.2080000000000011</c:v>
                </c:pt>
                <c:pt idx="188">
                  <c:v>3.2100000000000009</c:v>
                </c:pt>
                <c:pt idx="189">
                  <c:v>3.2110000000000012</c:v>
                </c:pt>
                <c:pt idx="190">
                  <c:v>3.213000000000001</c:v>
                </c:pt>
                <c:pt idx="191">
                  <c:v>3.213000000000001</c:v>
                </c:pt>
                <c:pt idx="192">
                  <c:v>3.2150000000000012</c:v>
                </c:pt>
                <c:pt idx="193">
                  <c:v>3.2200000000000011</c:v>
                </c:pt>
                <c:pt idx="194">
                  <c:v>3.217000000000001</c:v>
                </c:pt>
                <c:pt idx="195">
                  <c:v>3.217000000000001</c:v>
                </c:pt>
                <c:pt idx="196">
                  <c:v>3.2190000000000012</c:v>
                </c:pt>
                <c:pt idx="197">
                  <c:v>3.2180000000000009</c:v>
                </c:pt>
                <c:pt idx="198">
                  <c:v>3.2180000000000009</c:v>
                </c:pt>
                <c:pt idx="199">
                  <c:v>3.2160000000000002</c:v>
                </c:pt>
                <c:pt idx="200">
                  <c:v>3.2150000000000012</c:v>
                </c:pt>
                <c:pt idx="201">
                  <c:v>3.213000000000001</c:v>
                </c:pt>
                <c:pt idx="202">
                  <c:v>3.2120000000000002</c:v>
                </c:pt>
                <c:pt idx="203">
                  <c:v>3.2120000000000002</c:v>
                </c:pt>
                <c:pt idx="204">
                  <c:v>3.209000000000001</c:v>
                </c:pt>
                <c:pt idx="205">
                  <c:v>3.213000000000001</c:v>
                </c:pt>
                <c:pt idx="206">
                  <c:v>3.2110000000000012</c:v>
                </c:pt>
                <c:pt idx="207">
                  <c:v>3.206</c:v>
                </c:pt>
                <c:pt idx="208">
                  <c:v>3.209000000000001</c:v>
                </c:pt>
                <c:pt idx="209">
                  <c:v>3.2110000000000012</c:v>
                </c:pt>
                <c:pt idx="210">
                  <c:v>3.2100000000000009</c:v>
                </c:pt>
                <c:pt idx="211">
                  <c:v>3.206</c:v>
                </c:pt>
                <c:pt idx="212">
                  <c:v>3.2110000000000012</c:v>
                </c:pt>
                <c:pt idx="213">
                  <c:v>3.2100000000000009</c:v>
                </c:pt>
                <c:pt idx="214">
                  <c:v>3.2120000000000002</c:v>
                </c:pt>
                <c:pt idx="215">
                  <c:v>3.2120000000000002</c:v>
                </c:pt>
                <c:pt idx="216">
                  <c:v>3.213000000000001</c:v>
                </c:pt>
                <c:pt idx="217">
                  <c:v>3.2120000000000002</c:v>
                </c:pt>
                <c:pt idx="218">
                  <c:v>3.2110000000000012</c:v>
                </c:pt>
                <c:pt idx="219">
                  <c:v>3.2120000000000002</c:v>
                </c:pt>
                <c:pt idx="220">
                  <c:v>3.2100000000000009</c:v>
                </c:pt>
                <c:pt idx="221">
                  <c:v>3.2110000000000012</c:v>
                </c:pt>
                <c:pt idx="222">
                  <c:v>3.213000000000001</c:v>
                </c:pt>
                <c:pt idx="223">
                  <c:v>3.2120000000000002</c:v>
                </c:pt>
                <c:pt idx="224">
                  <c:v>3.209000000000001</c:v>
                </c:pt>
                <c:pt idx="225">
                  <c:v>3.2100000000000009</c:v>
                </c:pt>
                <c:pt idx="226">
                  <c:v>3.2100000000000009</c:v>
                </c:pt>
                <c:pt idx="227">
                  <c:v>3.209000000000001</c:v>
                </c:pt>
                <c:pt idx="228">
                  <c:v>3.209000000000001</c:v>
                </c:pt>
                <c:pt idx="229">
                  <c:v>3.2150000000000012</c:v>
                </c:pt>
                <c:pt idx="230">
                  <c:v>3.213000000000001</c:v>
                </c:pt>
                <c:pt idx="231">
                  <c:v>3.213000000000001</c:v>
                </c:pt>
                <c:pt idx="232">
                  <c:v>3.2150000000000012</c:v>
                </c:pt>
                <c:pt idx="233">
                  <c:v>3.214</c:v>
                </c:pt>
                <c:pt idx="234">
                  <c:v>3.213000000000001</c:v>
                </c:pt>
                <c:pt idx="235">
                  <c:v>3.2120000000000002</c:v>
                </c:pt>
                <c:pt idx="236">
                  <c:v>3.2160000000000002</c:v>
                </c:pt>
                <c:pt idx="237">
                  <c:v>3.2120000000000002</c:v>
                </c:pt>
                <c:pt idx="238">
                  <c:v>3.2120000000000002</c:v>
                </c:pt>
                <c:pt idx="239">
                  <c:v>3.2110000000000012</c:v>
                </c:pt>
                <c:pt idx="240">
                  <c:v>3.2120000000000002</c:v>
                </c:pt>
                <c:pt idx="241">
                  <c:v>3.214</c:v>
                </c:pt>
                <c:pt idx="242">
                  <c:v>3.2100000000000009</c:v>
                </c:pt>
                <c:pt idx="243">
                  <c:v>3.2120000000000002</c:v>
                </c:pt>
                <c:pt idx="244">
                  <c:v>3.2070000000000012</c:v>
                </c:pt>
                <c:pt idx="245">
                  <c:v>3.2070000000000012</c:v>
                </c:pt>
                <c:pt idx="246">
                  <c:v>3.2070000000000012</c:v>
                </c:pt>
                <c:pt idx="247">
                  <c:v>3.206</c:v>
                </c:pt>
                <c:pt idx="248">
                  <c:v>3.2080000000000011</c:v>
                </c:pt>
                <c:pt idx="249">
                  <c:v>3.209000000000001</c:v>
                </c:pt>
                <c:pt idx="250">
                  <c:v>3.205000000000001</c:v>
                </c:pt>
                <c:pt idx="251">
                  <c:v>3.2040000000000011</c:v>
                </c:pt>
                <c:pt idx="252">
                  <c:v>3.209000000000001</c:v>
                </c:pt>
                <c:pt idx="253">
                  <c:v>3.2030000000000012</c:v>
                </c:pt>
                <c:pt idx="254">
                  <c:v>3.2000000000000011</c:v>
                </c:pt>
                <c:pt idx="255">
                  <c:v>3.2040000000000011</c:v>
                </c:pt>
                <c:pt idx="256">
                  <c:v>3.2030000000000012</c:v>
                </c:pt>
                <c:pt idx="257">
                  <c:v>3.2020000000000008</c:v>
                </c:pt>
                <c:pt idx="258">
                  <c:v>3.205000000000001</c:v>
                </c:pt>
                <c:pt idx="259">
                  <c:v>3.201000000000001</c:v>
                </c:pt>
                <c:pt idx="260">
                  <c:v>3.2020000000000008</c:v>
                </c:pt>
                <c:pt idx="261">
                  <c:v>3.201000000000001</c:v>
                </c:pt>
                <c:pt idx="262">
                  <c:v>3.2000000000000011</c:v>
                </c:pt>
                <c:pt idx="263">
                  <c:v>3.201000000000001</c:v>
                </c:pt>
                <c:pt idx="264">
                  <c:v>3.2000000000000011</c:v>
                </c:pt>
                <c:pt idx="265">
                  <c:v>3.2000000000000011</c:v>
                </c:pt>
                <c:pt idx="266">
                  <c:v>3.1960000000000002</c:v>
                </c:pt>
                <c:pt idx="267">
                  <c:v>3.1990000000000012</c:v>
                </c:pt>
                <c:pt idx="268">
                  <c:v>3.1950000000000012</c:v>
                </c:pt>
                <c:pt idx="269">
                  <c:v>3.1980000000000008</c:v>
                </c:pt>
                <c:pt idx="270">
                  <c:v>3.2000000000000011</c:v>
                </c:pt>
                <c:pt idx="271">
                  <c:v>3.1990000000000012</c:v>
                </c:pt>
                <c:pt idx="272">
                  <c:v>3.1980000000000008</c:v>
                </c:pt>
                <c:pt idx="273">
                  <c:v>3.2000000000000011</c:v>
                </c:pt>
                <c:pt idx="274">
                  <c:v>3.2030000000000012</c:v>
                </c:pt>
                <c:pt idx="275">
                  <c:v>3.2020000000000008</c:v>
                </c:pt>
                <c:pt idx="276">
                  <c:v>3.1990000000000012</c:v>
                </c:pt>
                <c:pt idx="277">
                  <c:v>3.2040000000000011</c:v>
                </c:pt>
                <c:pt idx="278">
                  <c:v>3.2020000000000008</c:v>
                </c:pt>
                <c:pt idx="279">
                  <c:v>3.2020000000000008</c:v>
                </c:pt>
                <c:pt idx="280">
                  <c:v>3.2020000000000008</c:v>
                </c:pt>
                <c:pt idx="281">
                  <c:v>3.2020000000000008</c:v>
                </c:pt>
                <c:pt idx="282">
                  <c:v>3.201000000000001</c:v>
                </c:pt>
                <c:pt idx="283">
                  <c:v>3.201000000000001</c:v>
                </c:pt>
                <c:pt idx="284">
                  <c:v>3.201000000000001</c:v>
                </c:pt>
                <c:pt idx="285">
                  <c:v>3.2000000000000011</c:v>
                </c:pt>
                <c:pt idx="286">
                  <c:v>3.1990000000000012</c:v>
                </c:pt>
                <c:pt idx="287">
                  <c:v>3.2000000000000011</c:v>
                </c:pt>
                <c:pt idx="288">
                  <c:v>3.201000000000001</c:v>
                </c:pt>
                <c:pt idx="289">
                  <c:v>3.2000000000000011</c:v>
                </c:pt>
                <c:pt idx="290">
                  <c:v>3.2000000000000011</c:v>
                </c:pt>
                <c:pt idx="291">
                  <c:v>3.1990000000000012</c:v>
                </c:pt>
                <c:pt idx="292">
                  <c:v>3.201000000000001</c:v>
                </c:pt>
                <c:pt idx="293">
                  <c:v>3.201000000000001</c:v>
                </c:pt>
                <c:pt idx="294">
                  <c:v>3.2020000000000008</c:v>
                </c:pt>
                <c:pt idx="295">
                  <c:v>3.201000000000001</c:v>
                </c:pt>
                <c:pt idx="296">
                  <c:v>3.201000000000001</c:v>
                </c:pt>
                <c:pt idx="297">
                  <c:v>3.1960000000000002</c:v>
                </c:pt>
                <c:pt idx="298">
                  <c:v>3.197000000000001</c:v>
                </c:pt>
                <c:pt idx="299">
                  <c:v>3.1960000000000002</c:v>
                </c:pt>
                <c:pt idx="300">
                  <c:v>3.1950000000000012</c:v>
                </c:pt>
                <c:pt idx="301">
                  <c:v>3.197000000000001</c:v>
                </c:pt>
                <c:pt idx="302">
                  <c:v>3.1960000000000002</c:v>
                </c:pt>
                <c:pt idx="303">
                  <c:v>3.1940000000000008</c:v>
                </c:pt>
                <c:pt idx="304">
                  <c:v>3.1960000000000002</c:v>
                </c:pt>
                <c:pt idx="305">
                  <c:v>3.1910000000000012</c:v>
                </c:pt>
                <c:pt idx="306">
                  <c:v>3.1930000000000001</c:v>
                </c:pt>
                <c:pt idx="307">
                  <c:v>3.1920000000000002</c:v>
                </c:pt>
                <c:pt idx="308">
                  <c:v>3.1940000000000008</c:v>
                </c:pt>
                <c:pt idx="309">
                  <c:v>3.1910000000000012</c:v>
                </c:pt>
                <c:pt idx="310">
                  <c:v>3.1910000000000012</c:v>
                </c:pt>
                <c:pt idx="311">
                  <c:v>3.1940000000000008</c:v>
                </c:pt>
                <c:pt idx="312">
                  <c:v>3.1910000000000012</c:v>
                </c:pt>
                <c:pt idx="313">
                  <c:v>3.1900000000000008</c:v>
                </c:pt>
                <c:pt idx="314">
                  <c:v>3.1920000000000002</c:v>
                </c:pt>
                <c:pt idx="315">
                  <c:v>3.1910000000000012</c:v>
                </c:pt>
                <c:pt idx="316">
                  <c:v>3.1910000000000012</c:v>
                </c:pt>
                <c:pt idx="317">
                  <c:v>3.1910000000000012</c:v>
                </c:pt>
                <c:pt idx="318">
                  <c:v>3.1890000000000009</c:v>
                </c:pt>
                <c:pt idx="319">
                  <c:v>3.1930000000000001</c:v>
                </c:pt>
                <c:pt idx="320">
                  <c:v>3.1930000000000001</c:v>
                </c:pt>
                <c:pt idx="321">
                  <c:v>3.1920000000000002</c:v>
                </c:pt>
                <c:pt idx="322">
                  <c:v>3.1900000000000008</c:v>
                </c:pt>
                <c:pt idx="323">
                  <c:v>3.1920000000000002</c:v>
                </c:pt>
                <c:pt idx="324">
                  <c:v>3.1910000000000012</c:v>
                </c:pt>
                <c:pt idx="325">
                  <c:v>3.1890000000000009</c:v>
                </c:pt>
                <c:pt idx="326">
                  <c:v>3.1870000000000012</c:v>
                </c:pt>
                <c:pt idx="327">
                  <c:v>3.1880000000000011</c:v>
                </c:pt>
                <c:pt idx="328">
                  <c:v>3.1890000000000009</c:v>
                </c:pt>
                <c:pt idx="329">
                  <c:v>3.1880000000000011</c:v>
                </c:pt>
                <c:pt idx="330">
                  <c:v>3.1880000000000011</c:v>
                </c:pt>
                <c:pt idx="331">
                  <c:v>3.1890000000000009</c:v>
                </c:pt>
                <c:pt idx="332">
                  <c:v>3.1880000000000011</c:v>
                </c:pt>
                <c:pt idx="333">
                  <c:v>3.1910000000000012</c:v>
                </c:pt>
                <c:pt idx="334">
                  <c:v>3.1910000000000012</c:v>
                </c:pt>
                <c:pt idx="335">
                  <c:v>3.1900000000000008</c:v>
                </c:pt>
                <c:pt idx="336">
                  <c:v>3.1900000000000008</c:v>
                </c:pt>
                <c:pt idx="337">
                  <c:v>3.1890000000000009</c:v>
                </c:pt>
                <c:pt idx="338">
                  <c:v>3.1890000000000009</c:v>
                </c:pt>
                <c:pt idx="339">
                  <c:v>3.1860000000000008</c:v>
                </c:pt>
                <c:pt idx="340">
                  <c:v>3.1860000000000008</c:v>
                </c:pt>
                <c:pt idx="341">
                  <c:v>3.1870000000000012</c:v>
                </c:pt>
                <c:pt idx="342">
                  <c:v>3.1850000000000001</c:v>
                </c:pt>
                <c:pt idx="343">
                  <c:v>3.1840000000000011</c:v>
                </c:pt>
                <c:pt idx="344">
                  <c:v>3.1850000000000001</c:v>
                </c:pt>
                <c:pt idx="345">
                  <c:v>3.1810000000000009</c:v>
                </c:pt>
                <c:pt idx="346">
                  <c:v>3.1840000000000011</c:v>
                </c:pt>
                <c:pt idx="347">
                  <c:v>3.1830000000000012</c:v>
                </c:pt>
                <c:pt idx="348">
                  <c:v>3.1820000000000008</c:v>
                </c:pt>
                <c:pt idx="349">
                  <c:v>3.1820000000000008</c:v>
                </c:pt>
                <c:pt idx="350">
                  <c:v>3.1840000000000011</c:v>
                </c:pt>
                <c:pt idx="351">
                  <c:v>3.1830000000000012</c:v>
                </c:pt>
                <c:pt idx="352">
                  <c:v>3.180000000000001</c:v>
                </c:pt>
                <c:pt idx="353">
                  <c:v>3.1820000000000008</c:v>
                </c:pt>
                <c:pt idx="354">
                  <c:v>3.1790000000000012</c:v>
                </c:pt>
                <c:pt idx="355">
                  <c:v>3.177</c:v>
                </c:pt>
                <c:pt idx="356">
                  <c:v>3.1810000000000009</c:v>
                </c:pt>
                <c:pt idx="357">
                  <c:v>3.1790000000000012</c:v>
                </c:pt>
                <c:pt idx="358">
                  <c:v>3.1760000000000002</c:v>
                </c:pt>
                <c:pt idx="359">
                  <c:v>3.1720000000000002</c:v>
                </c:pt>
                <c:pt idx="360">
                  <c:v>3.1750000000000012</c:v>
                </c:pt>
                <c:pt idx="361">
                  <c:v>3.1780000000000008</c:v>
                </c:pt>
                <c:pt idx="362">
                  <c:v>3.1760000000000002</c:v>
                </c:pt>
                <c:pt idx="363">
                  <c:v>3.1730000000000009</c:v>
                </c:pt>
                <c:pt idx="364">
                  <c:v>3.1750000000000012</c:v>
                </c:pt>
                <c:pt idx="365">
                  <c:v>3.1760000000000002</c:v>
                </c:pt>
                <c:pt idx="366">
                  <c:v>3.1760000000000002</c:v>
                </c:pt>
                <c:pt idx="367">
                  <c:v>3.177</c:v>
                </c:pt>
                <c:pt idx="368">
                  <c:v>3.1720000000000002</c:v>
                </c:pt>
                <c:pt idx="369">
                  <c:v>3.1740000000000008</c:v>
                </c:pt>
                <c:pt idx="370">
                  <c:v>3.1780000000000008</c:v>
                </c:pt>
                <c:pt idx="371">
                  <c:v>3.1790000000000012</c:v>
                </c:pt>
                <c:pt idx="372">
                  <c:v>3.1790000000000012</c:v>
                </c:pt>
                <c:pt idx="373">
                  <c:v>3.1780000000000008</c:v>
                </c:pt>
                <c:pt idx="374">
                  <c:v>3.1780000000000008</c:v>
                </c:pt>
                <c:pt idx="375">
                  <c:v>3.180000000000001</c:v>
                </c:pt>
                <c:pt idx="376">
                  <c:v>3.1790000000000012</c:v>
                </c:pt>
                <c:pt idx="377">
                  <c:v>3.1820000000000008</c:v>
                </c:pt>
                <c:pt idx="378">
                  <c:v>3.1820000000000008</c:v>
                </c:pt>
                <c:pt idx="379">
                  <c:v>3.1810000000000009</c:v>
                </c:pt>
                <c:pt idx="380">
                  <c:v>3.1790000000000012</c:v>
                </c:pt>
                <c:pt idx="381">
                  <c:v>3.180000000000001</c:v>
                </c:pt>
                <c:pt idx="382">
                  <c:v>3.180000000000001</c:v>
                </c:pt>
                <c:pt idx="383">
                  <c:v>3.1810000000000009</c:v>
                </c:pt>
                <c:pt idx="384">
                  <c:v>3.1810000000000009</c:v>
                </c:pt>
                <c:pt idx="385">
                  <c:v>3.1790000000000012</c:v>
                </c:pt>
                <c:pt idx="386">
                  <c:v>3.180000000000001</c:v>
                </c:pt>
                <c:pt idx="387">
                  <c:v>3.1780000000000008</c:v>
                </c:pt>
                <c:pt idx="388">
                  <c:v>3.1810000000000009</c:v>
                </c:pt>
                <c:pt idx="389">
                  <c:v>3.1830000000000012</c:v>
                </c:pt>
                <c:pt idx="390">
                  <c:v>3.1780000000000008</c:v>
                </c:pt>
                <c:pt idx="391">
                  <c:v>3.1810000000000009</c:v>
                </c:pt>
                <c:pt idx="392">
                  <c:v>3.1820000000000008</c:v>
                </c:pt>
                <c:pt idx="393">
                  <c:v>3.177</c:v>
                </c:pt>
                <c:pt idx="394">
                  <c:v>3.177</c:v>
                </c:pt>
                <c:pt idx="395">
                  <c:v>3.177</c:v>
                </c:pt>
                <c:pt idx="396">
                  <c:v>3.177</c:v>
                </c:pt>
                <c:pt idx="397">
                  <c:v>3.1780000000000008</c:v>
                </c:pt>
                <c:pt idx="398">
                  <c:v>3.177</c:v>
                </c:pt>
                <c:pt idx="399">
                  <c:v>3.1760000000000002</c:v>
                </c:pt>
                <c:pt idx="400">
                  <c:v>3.1750000000000012</c:v>
                </c:pt>
                <c:pt idx="401">
                  <c:v>3.1780000000000008</c:v>
                </c:pt>
                <c:pt idx="402">
                  <c:v>3.1760000000000002</c:v>
                </c:pt>
                <c:pt idx="403">
                  <c:v>3.1720000000000002</c:v>
                </c:pt>
                <c:pt idx="404">
                  <c:v>3.177</c:v>
                </c:pt>
                <c:pt idx="405">
                  <c:v>3.1750000000000012</c:v>
                </c:pt>
                <c:pt idx="406">
                  <c:v>3.177</c:v>
                </c:pt>
                <c:pt idx="407">
                  <c:v>3.1740000000000008</c:v>
                </c:pt>
                <c:pt idx="408">
                  <c:v>3.177</c:v>
                </c:pt>
                <c:pt idx="409">
                  <c:v>3.1790000000000012</c:v>
                </c:pt>
                <c:pt idx="410">
                  <c:v>3.1790000000000012</c:v>
                </c:pt>
                <c:pt idx="411">
                  <c:v>3.1780000000000008</c:v>
                </c:pt>
                <c:pt idx="412">
                  <c:v>3.177</c:v>
                </c:pt>
                <c:pt idx="413">
                  <c:v>3.1740000000000008</c:v>
                </c:pt>
                <c:pt idx="414">
                  <c:v>3.1780000000000008</c:v>
                </c:pt>
                <c:pt idx="415">
                  <c:v>3.177</c:v>
                </c:pt>
                <c:pt idx="416">
                  <c:v>3.177</c:v>
                </c:pt>
                <c:pt idx="417">
                  <c:v>3.1760000000000002</c:v>
                </c:pt>
                <c:pt idx="418">
                  <c:v>3.1760000000000002</c:v>
                </c:pt>
                <c:pt idx="419">
                  <c:v>3.177</c:v>
                </c:pt>
                <c:pt idx="420">
                  <c:v>3.1740000000000008</c:v>
                </c:pt>
                <c:pt idx="421">
                  <c:v>3.1750000000000012</c:v>
                </c:pt>
                <c:pt idx="422">
                  <c:v>3.1740000000000008</c:v>
                </c:pt>
                <c:pt idx="423">
                  <c:v>3.1730000000000009</c:v>
                </c:pt>
                <c:pt idx="424">
                  <c:v>3.1760000000000002</c:v>
                </c:pt>
                <c:pt idx="425">
                  <c:v>3.177</c:v>
                </c:pt>
                <c:pt idx="426">
                  <c:v>3.1750000000000012</c:v>
                </c:pt>
                <c:pt idx="427">
                  <c:v>3.1750000000000012</c:v>
                </c:pt>
                <c:pt idx="428">
                  <c:v>3.1760000000000002</c:v>
                </c:pt>
                <c:pt idx="429">
                  <c:v>3.1760000000000002</c:v>
                </c:pt>
                <c:pt idx="430">
                  <c:v>3.1710000000000012</c:v>
                </c:pt>
                <c:pt idx="431">
                  <c:v>3.1760000000000002</c:v>
                </c:pt>
                <c:pt idx="432">
                  <c:v>3.1740000000000008</c:v>
                </c:pt>
                <c:pt idx="433">
                  <c:v>3.1760000000000002</c:v>
                </c:pt>
                <c:pt idx="434">
                  <c:v>3.1750000000000012</c:v>
                </c:pt>
                <c:pt idx="435">
                  <c:v>3.177</c:v>
                </c:pt>
                <c:pt idx="436">
                  <c:v>3.1740000000000008</c:v>
                </c:pt>
                <c:pt idx="437">
                  <c:v>3.1710000000000012</c:v>
                </c:pt>
                <c:pt idx="438">
                  <c:v>3.1740000000000008</c:v>
                </c:pt>
                <c:pt idx="439">
                  <c:v>3.1720000000000002</c:v>
                </c:pt>
                <c:pt idx="440">
                  <c:v>3.1720000000000002</c:v>
                </c:pt>
                <c:pt idx="441">
                  <c:v>3.1740000000000008</c:v>
                </c:pt>
                <c:pt idx="442">
                  <c:v>3.1740000000000008</c:v>
                </c:pt>
                <c:pt idx="443">
                  <c:v>3.1760000000000002</c:v>
                </c:pt>
                <c:pt idx="444">
                  <c:v>3.1750000000000012</c:v>
                </c:pt>
                <c:pt idx="445">
                  <c:v>3.1750000000000012</c:v>
                </c:pt>
                <c:pt idx="446">
                  <c:v>3.1780000000000008</c:v>
                </c:pt>
                <c:pt idx="447">
                  <c:v>3.1740000000000008</c:v>
                </c:pt>
                <c:pt idx="448">
                  <c:v>3.1700000000000008</c:v>
                </c:pt>
                <c:pt idx="449">
                  <c:v>3.1720000000000002</c:v>
                </c:pt>
                <c:pt idx="450">
                  <c:v>3.1730000000000009</c:v>
                </c:pt>
                <c:pt idx="451">
                  <c:v>3.1760000000000002</c:v>
                </c:pt>
                <c:pt idx="452">
                  <c:v>3.1750000000000012</c:v>
                </c:pt>
                <c:pt idx="453">
                  <c:v>3.1760000000000002</c:v>
                </c:pt>
                <c:pt idx="454">
                  <c:v>3.1730000000000009</c:v>
                </c:pt>
                <c:pt idx="455">
                  <c:v>3.1730000000000009</c:v>
                </c:pt>
                <c:pt idx="456">
                  <c:v>3.1740000000000008</c:v>
                </c:pt>
                <c:pt idx="457">
                  <c:v>3.1740000000000008</c:v>
                </c:pt>
                <c:pt idx="458">
                  <c:v>3.1740000000000008</c:v>
                </c:pt>
                <c:pt idx="459">
                  <c:v>3.180000000000001</c:v>
                </c:pt>
                <c:pt idx="460">
                  <c:v>3.1740000000000008</c:v>
                </c:pt>
                <c:pt idx="461">
                  <c:v>3.1760000000000002</c:v>
                </c:pt>
                <c:pt idx="462">
                  <c:v>3.1780000000000008</c:v>
                </c:pt>
                <c:pt idx="463">
                  <c:v>3.1790000000000012</c:v>
                </c:pt>
                <c:pt idx="464">
                  <c:v>3.1780000000000008</c:v>
                </c:pt>
                <c:pt idx="465">
                  <c:v>3.1780000000000008</c:v>
                </c:pt>
                <c:pt idx="466">
                  <c:v>3.180000000000001</c:v>
                </c:pt>
                <c:pt idx="467">
                  <c:v>3.1780000000000008</c:v>
                </c:pt>
                <c:pt idx="468">
                  <c:v>3.1790000000000012</c:v>
                </c:pt>
                <c:pt idx="469">
                  <c:v>3.1760000000000002</c:v>
                </c:pt>
                <c:pt idx="470">
                  <c:v>3.1780000000000008</c:v>
                </c:pt>
                <c:pt idx="471">
                  <c:v>3.1760000000000002</c:v>
                </c:pt>
                <c:pt idx="472">
                  <c:v>3.1780000000000008</c:v>
                </c:pt>
                <c:pt idx="473">
                  <c:v>3.1780000000000008</c:v>
                </c:pt>
                <c:pt idx="474">
                  <c:v>3.1780000000000008</c:v>
                </c:pt>
                <c:pt idx="475">
                  <c:v>3.177</c:v>
                </c:pt>
                <c:pt idx="476">
                  <c:v>3.1790000000000012</c:v>
                </c:pt>
                <c:pt idx="477">
                  <c:v>3.1780000000000008</c:v>
                </c:pt>
                <c:pt idx="478">
                  <c:v>3.1780000000000008</c:v>
                </c:pt>
                <c:pt idx="479">
                  <c:v>3.1790000000000012</c:v>
                </c:pt>
                <c:pt idx="480">
                  <c:v>3.1780000000000008</c:v>
                </c:pt>
                <c:pt idx="481">
                  <c:v>3.1820000000000008</c:v>
                </c:pt>
                <c:pt idx="482">
                  <c:v>3.1820000000000008</c:v>
                </c:pt>
                <c:pt idx="483">
                  <c:v>3.180000000000001</c:v>
                </c:pt>
                <c:pt idx="484">
                  <c:v>3.1780000000000008</c:v>
                </c:pt>
                <c:pt idx="485">
                  <c:v>3.1820000000000008</c:v>
                </c:pt>
                <c:pt idx="486">
                  <c:v>3.1810000000000009</c:v>
                </c:pt>
                <c:pt idx="487">
                  <c:v>3.1810000000000009</c:v>
                </c:pt>
                <c:pt idx="488">
                  <c:v>3.1820000000000008</c:v>
                </c:pt>
                <c:pt idx="489">
                  <c:v>3.180000000000001</c:v>
                </c:pt>
                <c:pt idx="490">
                  <c:v>3.1790000000000012</c:v>
                </c:pt>
                <c:pt idx="491">
                  <c:v>3.1780000000000008</c:v>
                </c:pt>
                <c:pt idx="492">
                  <c:v>3.1810000000000009</c:v>
                </c:pt>
                <c:pt idx="493">
                  <c:v>3.1790000000000012</c:v>
                </c:pt>
                <c:pt idx="494">
                  <c:v>3.1760000000000002</c:v>
                </c:pt>
                <c:pt idx="495">
                  <c:v>3.1780000000000008</c:v>
                </c:pt>
                <c:pt idx="496">
                  <c:v>3.1750000000000012</c:v>
                </c:pt>
                <c:pt idx="497">
                  <c:v>3.1750000000000012</c:v>
                </c:pt>
                <c:pt idx="498">
                  <c:v>3.177</c:v>
                </c:pt>
                <c:pt idx="499">
                  <c:v>3.1780000000000008</c:v>
                </c:pt>
                <c:pt idx="500">
                  <c:v>3.1780000000000008</c:v>
                </c:pt>
                <c:pt idx="501">
                  <c:v>3.1780000000000008</c:v>
                </c:pt>
                <c:pt idx="502">
                  <c:v>3.177</c:v>
                </c:pt>
                <c:pt idx="503">
                  <c:v>3.177</c:v>
                </c:pt>
                <c:pt idx="504">
                  <c:v>3.1760000000000002</c:v>
                </c:pt>
                <c:pt idx="505">
                  <c:v>3.1730000000000009</c:v>
                </c:pt>
                <c:pt idx="506">
                  <c:v>3.1740000000000008</c:v>
                </c:pt>
                <c:pt idx="507">
                  <c:v>3.1750000000000012</c:v>
                </c:pt>
                <c:pt idx="508">
                  <c:v>3.1760000000000002</c:v>
                </c:pt>
                <c:pt idx="509">
                  <c:v>3.1760000000000002</c:v>
                </c:pt>
                <c:pt idx="510">
                  <c:v>3.177</c:v>
                </c:pt>
                <c:pt idx="511">
                  <c:v>3.177</c:v>
                </c:pt>
                <c:pt idx="512">
                  <c:v>3.1760000000000002</c:v>
                </c:pt>
                <c:pt idx="513">
                  <c:v>3.1780000000000008</c:v>
                </c:pt>
                <c:pt idx="514">
                  <c:v>3.180000000000001</c:v>
                </c:pt>
                <c:pt idx="515">
                  <c:v>3.180000000000001</c:v>
                </c:pt>
                <c:pt idx="516">
                  <c:v>3.1790000000000012</c:v>
                </c:pt>
                <c:pt idx="517">
                  <c:v>3.180000000000001</c:v>
                </c:pt>
                <c:pt idx="518">
                  <c:v>3.1810000000000009</c:v>
                </c:pt>
                <c:pt idx="519">
                  <c:v>3.180000000000001</c:v>
                </c:pt>
                <c:pt idx="520">
                  <c:v>3.180000000000001</c:v>
                </c:pt>
                <c:pt idx="521">
                  <c:v>3.177</c:v>
                </c:pt>
                <c:pt idx="522">
                  <c:v>3.1790000000000012</c:v>
                </c:pt>
                <c:pt idx="523">
                  <c:v>3.180000000000001</c:v>
                </c:pt>
                <c:pt idx="524">
                  <c:v>3.1790000000000012</c:v>
                </c:pt>
                <c:pt idx="525">
                  <c:v>3.180000000000001</c:v>
                </c:pt>
                <c:pt idx="526">
                  <c:v>3.180000000000001</c:v>
                </c:pt>
                <c:pt idx="527">
                  <c:v>3.1790000000000012</c:v>
                </c:pt>
                <c:pt idx="528">
                  <c:v>3.180000000000001</c:v>
                </c:pt>
                <c:pt idx="529">
                  <c:v>3.180000000000001</c:v>
                </c:pt>
                <c:pt idx="530">
                  <c:v>3.1810000000000009</c:v>
                </c:pt>
                <c:pt idx="531">
                  <c:v>3.1810000000000009</c:v>
                </c:pt>
                <c:pt idx="532">
                  <c:v>3.1790000000000012</c:v>
                </c:pt>
                <c:pt idx="533">
                  <c:v>3.1790000000000012</c:v>
                </c:pt>
                <c:pt idx="534">
                  <c:v>3.1810000000000009</c:v>
                </c:pt>
                <c:pt idx="535">
                  <c:v>3.1810000000000009</c:v>
                </c:pt>
                <c:pt idx="536">
                  <c:v>3.180000000000001</c:v>
                </c:pt>
                <c:pt idx="537">
                  <c:v>3.1810000000000009</c:v>
                </c:pt>
                <c:pt idx="538">
                  <c:v>3.1830000000000012</c:v>
                </c:pt>
                <c:pt idx="539">
                  <c:v>3.180000000000001</c:v>
                </c:pt>
                <c:pt idx="540">
                  <c:v>3.177</c:v>
                </c:pt>
                <c:pt idx="541">
                  <c:v>3.1780000000000008</c:v>
                </c:pt>
                <c:pt idx="542">
                  <c:v>3.177</c:v>
                </c:pt>
                <c:pt idx="543">
                  <c:v>3.177</c:v>
                </c:pt>
                <c:pt idx="544">
                  <c:v>3.1780000000000008</c:v>
                </c:pt>
                <c:pt idx="545">
                  <c:v>3.1760000000000002</c:v>
                </c:pt>
                <c:pt idx="546">
                  <c:v>3.1750000000000012</c:v>
                </c:pt>
                <c:pt idx="547">
                  <c:v>3.177</c:v>
                </c:pt>
                <c:pt idx="548">
                  <c:v>3.1750000000000012</c:v>
                </c:pt>
                <c:pt idx="549">
                  <c:v>3.1750000000000012</c:v>
                </c:pt>
                <c:pt idx="550">
                  <c:v>3.1780000000000008</c:v>
                </c:pt>
                <c:pt idx="551">
                  <c:v>3.177</c:v>
                </c:pt>
                <c:pt idx="552">
                  <c:v>3.1740000000000008</c:v>
                </c:pt>
                <c:pt idx="553">
                  <c:v>3.1720000000000002</c:v>
                </c:pt>
                <c:pt idx="554">
                  <c:v>3.1720000000000002</c:v>
                </c:pt>
                <c:pt idx="555">
                  <c:v>3.1710000000000012</c:v>
                </c:pt>
                <c:pt idx="556">
                  <c:v>3.1700000000000008</c:v>
                </c:pt>
                <c:pt idx="557">
                  <c:v>3.1730000000000009</c:v>
                </c:pt>
                <c:pt idx="558">
                  <c:v>3.1750000000000012</c:v>
                </c:pt>
                <c:pt idx="559">
                  <c:v>3.1750000000000012</c:v>
                </c:pt>
                <c:pt idx="560">
                  <c:v>3.177</c:v>
                </c:pt>
                <c:pt idx="561">
                  <c:v>3.1760000000000002</c:v>
                </c:pt>
                <c:pt idx="562">
                  <c:v>3.1750000000000012</c:v>
                </c:pt>
                <c:pt idx="563">
                  <c:v>3.177</c:v>
                </c:pt>
                <c:pt idx="564">
                  <c:v>3.1750000000000012</c:v>
                </c:pt>
                <c:pt idx="565">
                  <c:v>3.1760000000000002</c:v>
                </c:pt>
                <c:pt idx="566">
                  <c:v>3.1760000000000002</c:v>
                </c:pt>
                <c:pt idx="567">
                  <c:v>3.1740000000000008</c:v>
                </c:pt>
                <c:pt idx="568">
                  <c:v>3.1730000000000009</c:v>
                </c:pt>
                <c:pt idx="569">
                  <c:v>3.1750000000000012</c:v>
                </c:pt>
                <c:pt idx="570">
                  <c:v>3.1730000000000009</c:v>
                </c:pt>
                <c:pt idx="571">
                  <c:v>3.1760000000000002</c:v>
                </c:pt>
                <c:pt idx="572">
                  <c:v>3.1750000000000012</c:v>
                </c:pt>
                <c:pt idx="573">
                  <c:v>3.1760000000000002</c:v>
                </c:pt>
                <c:pt idx="574">
                  <c:v>3.1750000000000012</c:v>
                </c:pt>
                <c:pt idx="575">
                  <c:v>3.1760000000000002</c:v>
                </c:pt>
                <c:pt idx="576">
                  <c:v>3.177</c:v>
                </c:pt>
                <c:pt idx="577">
                  <c:v>3.177</c:v>
                </c:pt>
                <c:pt idx="578">
                  <c:v>3.1780000000000008</c:v>
                </c:pt>
                <c:pt idx="579">
                  <c:v>3.1780000000000008</c:v>
                </c:pt>
                <c:pt idx="580">
                  <c:v>3.180000000000001</c:v>
                </c:pt>
                <c:pt idx="581">
                  <c:v>3.1780000000000008</c:v>
                </c:pt>
                <c:pt idx="582">
                  <c:v>3.1780000000000008</c:v>
                </c:pt>
                <c:pt idx="583">
                  <c:v>3.180000000000001</c:v>
                </c:pt>
                <c:pt idx="584">
                  <c:v>3.1780000000000008</c:v>
                </c:pt>
                <c:pt idx="585">
                  <c:v>3.1760000000000002</c:v>
                </c:pt>
                <c:pt idx="586">
                  <c:v>3.1780000000000008</c:v>
                </c:pt>
                <c:pt idx="587">
                  <c:v>3.1780000000000008</c:v>
                </c:pt>
                <c:pt idx="588">
                  <c:v>3.177</c:v>
                </c:pt>
                <c:pt idx="589">
                  <c:v>3.177</c:v>
                </c:pt>
                <c:pt idx="590">
                  <c:v>3.1750000000000012</c:v>
                </c:pt>
                <c:pt idx="591">
                  <c:v>3.1790000000000012</c:v>
                </c:pt>
                <c:pt idx="592">
                  <c:v>3.1780000000000008</c:v>
                </c:pt>
                <c:pt idx="593">
                  <c:v>3.1780000000000008</c:v>
                </c:pt>
                <c:pt idx="594">
                  <c:v>3.1760000000000002</c:v>
                </c:pt>
                <c:pt idx="595">
                  <c:v>3.1740000000000008</c:v>
                </c:pt>
                <c:pt idx="596">
                  <c:v>3.1750000000000012</c:v>
                </c:pt>
                <c:pt idx="597">
                  <c:v>3.1750000000000012</c:v>
                </c:pt>
                <c:pt idx="598">
                  <c:v>3.1760000000000002</c:v>
                </c:pt>
                <c:pt idx="599">
                  <c:v>3.1780000000000008</c:v>
                </c:pt>
                <c:pt idx="600">
                  <c:v>3.1780000000000008</c:v>
                </c:pt>
                <c:pt idx="601">
                  <c:v>3.1780000000000008</c:v>
                </c:pt>
                <c:pt idx="602">
                  <c:v>3.1750000000000012</c:v>
                </c:pt>
                <c:pt idx="603">
                  <c:v>3.1730000000000009</c:v>
                </c:pt>
                <c:pt idx="604">
                  <c:v>3.1740000000000008</c:v>
                </c:pt>
                <c:pt idx="605">
                  <c:v>3.1790000000000012</c:v>
                </c:pt>
                <c:pt idx="606">
                  <c:v>3.1780000000000008</c:v>
                </c:pt>
                <c:pt idx="607">
                  <c:v>3.1860000000000008</c:v>
                </c:pt>
                <c:pt idx="608">
                  <c:v>3.1810000000000009</c:v>
                </c:pt>
                <c:pt idx="609">
                  <c:v>3.1790000000000012</c:v>
                </c:pt>
                <c:pt idx="610">
                  <c:v>3.180000000000001</c:v>
                </c:pt>
                <c:pt idx="611">
                  <c:v>3.1810000000000009</c:v>
                </c:pt>
                <c:pt idx="612">
                  <c:v>3.1830000000000012</c:v>
                </c:pt>
                <c:pt idx="613">
                  <c:v>3.1850000000000001</c:v>
                </c:pt>
                <c:pt idx="614">
                  <c:v>3.1860000000000008</c:v>
                </c:pt>
                <c:pt idx="615">
                  <c:v>3.1890000000000009</c:v>
                </c:pt>
                <c:pt idx="616">
                  <c:v>3.1910000000000012</c:v>
                </c:pt>
                <c:pt idx="617">
                  <c:v>3.1900000000000008</c:v>
                </c:pt>
                <c:pt idx="618">
                  <c:v>3.1870000000000012</c:v>
                </c:pt>
                <c:pt idx="619">
                  <c:v>3.1860000000000008</c:v>
                </c:pt>
                <c:pt idx="620">
                  <c:v>3.1880000000000011</c:v>
                </c:pt>
                <c:pt idx="621">
                  <c:v>3.1910000000000012</c:v>
                </c:pt>
                <c:pt idx="622">
                  <c:v>3.1900000000000008</c:v>
                </c:pt>
                <c:pt idx="623">
                  <c:v>3.1880000000000011</c:v>
                </c:pt>
                <c:pt idx="624">
                  <c:v>3.1890000000000009</c:v>
                </c:pt>
                <c:pt idx="625">
                  <c:v>3.1900000000000008</c:v>
                </c:pt>
                <c:pt idx="626">
                  <c:v>3.1870000000000012</c:v>
                </c:pt>
                <c:pt idx="627">
                  <c:v>3.1890000000000009</c:v>
                </c:pt>
                <c:pt idx="628">
                  <c:v>3.1880000000000011</c:v>
                </c:pt>
                <c:pt idx="629">
                  <c:v>3.1900000000000008</c:v>
                </c:pt>
                <c:pt idx="630">
                  <c:v>3.1860000000000008</c:v>
                </c:pt>
                <c:pt idx="631">
                  <c:v>3.1860000000000008</c:v>
                </c:pt>
                <c:pt idx="632">
                  <c:v>3.1810000000000009</c:v>
                </c:pt>
                <c:pt idx="633">
                  <c:v>3.177</c:v>
                </c:pt>
                <c:pt idx="634">
                  <c:v>3.1780000000000008</c:v>
                </c:pt>
                <c:pt idx="635">
                  <c:v>3.177</c:v>
                </c:pt>
                <c:pt idx="636">
                  <c:v>3.1740000000000008</c:v>
                </c:pt>
                <c:pt idx="637">
                  <c:v>3.1750000000000012</c:v>
                </c:pt>
                <c:pt idx="638">
                  <c:v>3.1740000000000008</c:v>
                </c:pt>
                <c:pt idx="639">
                  <c:v>3.1740000000000008</c:v>
                </c:pt>
                <c:pt idx="640">
                  <c:v>3.1720000000000002</c:v>
                </c:pt>
                <c:pt idx="641">
                  <c:v>3.1670000000000011</c:v>
                </c:pt>
                <c:pt idx="642">
                  <c:v>3.1740000000000008</c:v>
                </c:pt>
                <c:pt idx="643">
                  <c:v>3.1700000000000008</c:v>
                </c:pt>
                <c:pt idx="644">
                  <c:v>3.1720000000000002</c:v>
                </c:pt>
                <c:pt idx="645">
                  <c:v>3.169</c:v>
                </c:pt>
                <c:pt idx="646">
                  <c:v>3.1650000000000009</c:v>
                </c:pt>
                <c:pt idx="647">
                  <c:v>3.169</c:v>
                </c:pt>
                <c:pt idx="648">
                  <c:v>3.164000000000001</c:v>
                </c:pt>
                <c:pt idx="649">
                  <c:v>3.1650000000000009</c:v>
                </c:pt>
                <c:pt idx="650">
                  <c:v>3.1660000000000008</c:v>
                </c:pt>
                <c:pt idx="651">
                  <c:v>3.168000000000001</c:v>
                </c:pt>
                <c:pt idx="652">
                  <c:v>3.1720000000000002</c:v>
                </c:pt>
                <c:pt idx="653">
                  <c:v>3.1720000000000002</c:v>
                </c:pt>
                <c:pt idx="654">
                  <c:v>3.169</c:v>
                </c:pt>
                <c:pt idx="655">
                  <c:v>3.1700000000000008</c:v>
                </c:pt>
                <c:pt idx="656">
                  <c:v>3.168000000000001</c:v>
                </c:pt>
                <c:pt idx="657">
                  <c:v>3.168000000000001</c:v>
                </c:pt>
                <c:pt idx="658">
                  <c:v>3.168000000000001</c:v>
                </c:pt>
                <c:pt idx="659">
                  <c:v>3.1700000000000008</c:v>
                </c:pt>
                <c:pt idx="660">
                  <c:v>3.1730000000000009</c:v>
                </c:pt>
                <c:pt idx="661">
                  <c:v>3.1740000000000008</c:v>
                </c:pt>
                <c:pt idx="662">
                  <c:v>3.1750000000000012</c:v>
                </c:pt>
                <c:pt idx="663">
                  <c:v>3.168000000000001</c:v>
                </c:pt>
                <c:pt idx="664">
                  <c:v>3.1710000000000012</c:v>
                </c:pt>
                <c:pt idx="665">
                  <c:v>3.1710000000000012</c:v>
                </c:pt>
                <c:pt idx="666">
                  <c:v>3.1710000000000012</c:v>
                </c:pt>
                <c:pt idx="667">
                  <c:v>3.1700000000000008</c:v>
                </c:pt>
                <c:pt idx="668">
                  <c:v>3.1730000000000009</c:v>
                </c:pt>
                <c:pt idx="669">
                  <c:v>3.1730000000000009</c:v>
                </c:pt>
                <c:pt idx="670">
                  <c:v>3.169</c:v>
                </c:pt>
                <c:pt idx="671">
                  <c:v>3.168000000000001</c:v>
                </c:pt>
                <c:pt idx="672">
                  <c:v>3.1710000000000012</c:v>
                </c:pt>
                <c:pt idx="673">
                  <c:v>3.1740000000000008</c:v>
                </c:pt>
                <c:pt idx="674">
                  <c:v>3.1730000000000009</c:v>
                </c:pt>
                <c:pt idx="675">
                  <c:v>3.1740000000000008</c:v>
                </c:pt>
                <c:pt idx="676">
                  <c:v>3.1710000000000012</c:v>
                </c:pt>
                <c:pt idx="677">
                  <c:v>3.1710000000000012</c:v>
                </c:pt>
                <c:pt idx="678">
                  <c:v>3.1740000000000008</c:v>
                </c:pt>
                <c:pt idx="679">
                  <c:v>3.1720000000000002</c:v>
                </c:pt>
                <c:pt idx="680">
                  <c:v>3.1740000000000008</c:v>
                </c:pt>
                <c:pt idx="681">
                  <c:v>3.169</c:v>
                </c:pt>
                <c:pt idx="682">
                  <c:v>3.1710000000000012</c:v>
                </c:pt>
                <c:pt idx="683">
                  <c:v>3.169</c:v>
                </c:pt>
                <c:pt idx="684">
                  <c:v>3.1710000000000012</c:v>
                </c:pt>
                <c:pt idx="685">
                  <c:v>3.169</c:v>
                </c:pt>
                <c:pt idx="686">
                  <c:v>3.1670000000000011</c:v>
                </c:pt>
                <c:pt idx="687">
                  <c:v>3.169</c:v>
                </c:pt>
                <c:pt idx="688">
                  <c:v>3.169</c:v>
                </c:pt>
                <c:pt idx="689">
                  <c:v>3.1670000000000011</c:v>
                </c:pt>
                <c:pt idx="690">
                  <c:v>3.168000000000001</c:v>
                </c:pt>
                <c:pt idx="691">
                  <c:v>3.169</c:v>
                </c:pt>
                <c:pt idx="692">
                  <c:v>3.169</c:v>
                </c:pt>
                <c:pt idx="693">
                  <c:v>3.168000000000001</c:v>
                </c:pt>
                <c:pt idx="694">
                  <c:v>3.168000000000001</c:v>
                </c:pt>
                <c:pt idx="695">
                  <c:v>3.169</c:v>
                </c:pt>
                <c:pt idx="696">
                  <c:v>3.1700000000000008</c:v>
                </c:pt>
                <c:pt idx="697">
                  <c:v>3.1710000000000012</c:v>
                </c:pt>
                <c:pt idx="698">
                  <c:v>3.169</c:v>
                </c:pt>
                <c:pt idx="699">
                  <c:v>3.169</c:v>
                </c:pt>
                <c:pt idx="700">
                  <c:v>3.1710000000000012</c:v>
                </c:pt>
                <c:pt idx="701">
                  <c:v>3.168000000000001</c:v>
                </c:pt>
                <c:pt idx="702">
                  <c:v>3.168000000000001</c:v>
                </c:pt>
                <c:pt idx="703">
                  <c:v>3.1710000000000012</c:v>
                </c:pt>
                <c:pt idx="704">
                  <c:v>3.169</c:v>
                </c:pt>
                <c:pt idx="705">
                  <c:v>3.169</c:v>
                </c:pt>
                <c:pt idx="706">
                  <c:v>3.1700000000000008</c:v>
                </c:pt>
                <c:pt idx="707">
                  <c:v>3.1660000000000008</c:v>
                </c:pt>
                <c:pt idx="708">
                  <c:v>3.169</c:v>
                </c:pt>
                <c:pt idx="709">
                  <c:v>3.1710000000000012</c:v>
                </c:pt>
                <c:pt idx="710">
                  <c:v>3.1700000000000008</c:v>
                </c:pt>
                <c:pt idx="711">
                  <c:v>3.1710000000000012</c:v>
                </c:pt>
                <c:pt idx="712">
                  <c:v>3.1710000000000012</c:v>
                </c:pt>
                <c:pt idx="713">
                  <c:v>3.1720000000000002</c:v>
                </c:pt>
                <c:pt idx="714">
                  <c:v>3.1740000000000008</c:v>
                </c:pt>
                <c:pt idx="715">
                  <c:v>3.1720000000000002</c:v>
                </c:pt>
                <c:pt idx="716">
                  <c:v>3.1700000000000008</c:v>
                </c:pt>
                <c:pt idx="717">
                  <c:v>3.1720000000000002</c:v>
                </c:pt>
                <c:pt idx="718">
                  <c:v>3.1700000000000008</c:v>
                </c:pt>
                <c:pt idx="719">
                  <c:v>3.1700000000000008</c:v>
                </c:pt>
                <c:pt idx="720">
                  <c:v>3.1670000000000011</c:v>
                </c:pt>
                <c:pt idx="721">
                  <c:v>3.1710000000000012</c:v>
                </c:pt>
                <c:pt idx="722">
                  <c:v>3.1710000000000012</c:v>
                </c:pt>
                <c:pt idx="723">
                  <c:v>3.1700000000000008</c:v>
                </c:pt>
                <c:pt idx="724">
                  <c:v>3.169</c:v>
                </c:pt>
                <c:pt idx="725">
                  <c:v>3.1710000000000012</c:v>
                </c:pt>
                <c:pt idx="726">
                  <c:v>3.1710000000000012</c:v>
                </c:pt>
                <c:pt idx="727">
                  <c:v>3.168000000000001</c:v>
                </c:pt>
                <c:pt idx="728">
                  <c:v>3.1670000000000011</c:v>
                </c:pt>
                <c:pt idx="729">
                  <c:v>3.164000000000001</c:v>
                </c:pt>
                <c:pt idx="730">
                  <c:v>3.1630000000000011</c:v>
                </c:pt>
                <c:pt idx="731">
                  <c:v>3.1620000000000008</c:v>
                </c:pt>
                <c:pt idx="732">
                  <c:v>3.160000000000001</c:v>
                </c:pt>
                <c:pt idx="733">
                  <c:v>3.1620000000000008</c:v>
                </c:pt>
                <c:pt idx="734">
                  <c:v>3.1590000000000011</c:v>
                </c:pt>
                <c:pt idx="735">
                  <c:v>3.1590000000000011</c:v>
                </c:pt>
                <c:pt idx="736">
                  <c:v>3.1570000000000009</c:v>
                </c:pt>
                <c:pt idx="737">
                  <c:v>3.1540000000000008</c:v>
                </c:pt>
                <c:pt idx="738">
                  <c:v>3.1500000000000008</c:v>
                </c:pt>
                <c:pt idx="739">
                  <c:v>3.1520000000000001</c:v>
                </c:pt>
                <c:pt idx="740">
                  <c:v>3.1500000000000008</c:v>
                </c:pt>
                <c:pt idx="741">
                  <c:v>3.1510000000000011</c:v>
                </c:pt>
                <c:pt idx="742">
                  <c:v>3.1510000000000011</c:v>
                </c:pt>
                <c:pt idx="743">
                  <c:v>3.1550000000000011</c:v>
                </c:pt>
                <c:pt idx="744">
                  <c:v>3.1560000000000001</c:v>
                </c:pt>
                <c:pt idx="745">
                  <c:v>3.1420000000000008</c:v>
                </c:pt>
                <c:pt idx="746">
                  <c:v>3.144000000000001</c:v>
                </c:pt>
                <c:pt idx="747">
                  <c:v>3.1380000000000008</c:v>
                </c:pt>
                <c:pt idx="748">
                  <c:v>3.1380000000000008</c:v>
                </c:pt>
                <c:pt idx="749">
                  <c:v>3.1410000000000009</c:v>
                </c:pt>
                <c:pt idx="750">
                  <c:v>3.1490000000000009</c:v>
                </c:pt>
                <c:pt idx="751">
                  <c:v>3.137</c:v>
                </c:pt>
                <c:pt idx="752">
                  <c:v>3.1380000000000008</c:v>
                </c:pt>
                <c:pt idx="753">
                  <c:v>3.1390000000000011</c:v>
                </c:pt>
                <c:pt idx="754">
                  <c:v>3.1470000000000011</c:v>
                </c:pt>
                <c:pt idx="755">
                  <c:v>3.145</c:v>
                </c:pt>
                <c:pt idx="756">
                  <c:v>3.145</c:v>
                </c:pt>
                <c:pt idx="757">
                  <c:v>3.1380000000000008</c:v>
                </c:pt>
                <c:pt idx="758">
                  <c:v>3.1330000000000009</c:v>
                </c:pt>
                <c:pt idx="759">
                  <c:v>3.1250000000000009</c:v>
                </c:pt>
                <c:pt idx="760">
                  <c:v>3.1300000000000008</c:v>
                </c:pt>
                <c:pt idx="761">
                  <c:v>3.1310000000000011</c:v>
                </c:pt>
                <c:pt idx="762">
                  <c:v>3.1390000000000011</c:v>
                </c:pt>
                <c:pt idx="763">
                  <c:v>3.1320000000000001</c:v>
                </c:pt>
                <c:pt idx="764">
                  <c:v>3.128000000000001</c:v>
                </c:pt>
                <c:pt idx="765">
                  <c:v>3.1310000000000011</c:v>
                </c:pt>
                <c:pt idx="766">
                  <c:v>3.1350000000000011</c:v>
                </c:pt>
                <c:pt idx="767">
                  <c:v>3.1380000000000008</c:v>
                </c:pt>
                <c:pt idx="768">
                  <c:v>3.1410000000000009</c:v>
                </c:pt>
                <c:pt idx="769">
                  <c:v>3.1380000000000008</c:v>
                </c:pt>
                <c:pt idx="770">
                  <c:v>3.140000000000001</c:v>
                </c:pt>
                <c:pt idx="771">
                  <c:v>3.1430000000000011</c:v>
                </c:pt>
                <c:pt idx="772">
                  <c:v>3.145</c:v>
                </c:pt>
                <c:pt idx="773">
                  <c:v>3.144000000000001</c:v>
                </c:pt>
                <c:pt idx="774">
                  <c:v>3.145</c:v>
                </c:pt>
                <c:pt idx="775">
                  <c:v>3.1430000000000011</c:v>
                </c:pt>
                <c:pt idx="776">
                  <c:v>3.1430000000000011</c:v>
                </c:pt>
                <c:pt idx="777">
                  <c:v>3.144000000000001</c:v>
                </c:pt>
                <c:pt idx="778">
                  <c:v>3.148000000000001</c:v>
                </c:pt>
                <c:pt idx="779">
                  <c:v>3.1500000000000008</c:v>
                </c:pt>
                <c:pt idx="780">
                  <c:v>3.148000000000001</c:v>
                </c:pt>
                <c:pt idx="781">
                  <c:v>3.1490000000000009</c:v>
                </c:pt>
                <c:pt idx="782">
                  <c:v>3.1500000000000008</c:v>
                </c:pt>
                <c:pt idx="783">
                  <c:v>3.148000000000001</c:v>
                </c:pt>
                <c:pt idx="784">
                  <c:v>3.1510000000000011</c:v>
                </c:pt>
                <c:pt idx="785">
                  <c:v>3.1510000000000011</c:v>
                </c:pt>
                <c:pt idx="786">
                  <c:v>3.1540000000000008</c:v>
                </c:pt>
                <c:pt idx="787">
                  <c:v>3.1510000000000011</c:v>
                </c:pt>
                <c:pt idx="788">
                  <c:v>3.1510000000000011</c:v>
                </c:pt>
                <c:pt idx="789">
                  <c:v>3.1510000000000011</c:v>
                </c:pt>
                <c:pt idx="790">
                  <c:v>3.1510000000000011</c:v>
                </c:pt>
                <c:pt idx="791">
                  <c:v>3.153</c:v>
                </c:pt>
                <c:pt idx="792">
                  <c:v>3.1550000000000011</c:v>
                </c:pt>
                <c:pt idx="793">
                  <c:v>3.1550000000000011</c:v>
                </c:pt>
                <c:pt idx="794">
                  <c:v>3.1550000000000011</c:v>
                </c:pt>
                <c:pt idx="795">
                  <c:v>3.1560000000000001</c:v>
                </c:pt>
                <c:pt idx="796">
                  <c:v>3.1570000000000009</c:v>
                </c:pt>
                <c:pt idx="797">
                  <c:v>3.1550000000000011</c:v>
                </c:pt>
                <c:pt idx="798">
                  <c:v>3.1580000000000008</c:v>
                </c:pt>
                <c:pt idx="799">
                  <c:v>3.1580000000000008</c:v>
                </c:pt>
                <c:pt idx="800">
                  <c:v>3.1560000000000001</c:v>
                </c:pt>
                <c:pt idx="801">
                  <c:v>3.1570000000000009</c:v>
                </c:pt>
                <c:pt idx="802">
                  <c:v>3.1590000000000011</c:v>
                </c:pt>
                <c:pt idx="803">
                  <c:v>3.1590000000000011</c:v>
                </c:pt>
                <c:pt idx="804">
                  <c:v>3.161</c:v>
                </c:pt>
                <c:pt idx="805">
                  <c:v>3.161</c:v>
                </c:pt>
                <c:pt idx="806">
                  <c:v>3.160000000000001</c:v>
                </c:pt>
                <c:pt idx="807">
                  <c:v>3.160000000000001</c:v>
                </c:pt>
                <c:pt idx="808">
                  <c:v>3.160000000000001</c:v>
                </c:pt>
                <c:pt idx="809">
                  <c:v>3.1650000000000009</c:v>
                </c:pt>
                <c:pt idx="810">
                  <c:v>3.1620000000000008</c:v>
                </c:pt>
                <c:pt idx="811">
                  <c:v>3.1630000000000011</c:v>
                </c:pt>
                <c:pt idx="812">
                  <c:v>3.161</c:v>
                </c:pt>
                <c:pt idx="813">
                  <c:v>3.1630000000000011</c:v>
                </c:pt>
                <c:pt idx="814">
                  <c:v>3.1630000000000011</c:v>
                </c:pt>
                <c:pt idx="815">
                  <c:v>3.164000000000001</c:v>
                </c:pt>
                <c:pt idx="816">
                  <c:v>3.1630000000000011</c:v>
                </c:pt>
                <c:pt idx="817">
                  <c:v>3.1630000000000011</c:v>
                </c:pt>
                <c:pt idx="818">
                  <c:v>3.164000000000001</c:v>
                </c:pt>
                <c:pt idx="819">
                  <c:v>3.1650000000000009</c:v>
                </c:pt>
                <c:pt idx="820">
                  <c:v>3.1650000000000009</c:v>
                </c:pt>
                <c:pt idx="821">
                  <c:v>3.168000000000001</c:v>
                </c:pt>
                <c:pt idx="822">
                  <c:v>3.1650000000000009</c:v>
                </c:pt>
                <c:pt idx="823">
                  <c:v>3.1700000000000008</c:v>
                </c:pt>
                <c:pt idx="824">
                  <c:v>3.1700000000000008</c:v>
                </c:pt>
                <c:pt idx="825">
                  <c:v>3.1670000000000011</c:v>
                </c:pt>
                <c:pt idx="826">
                  <c:v>3.1660000000000008</c:v>
                </c:pt>
                <c:pt idx="827">
                  <c:v>3.168000000000001</c:v>
                </c:pt>
                <c:pt idx="828">
                  <c:v>3.169</c:v>
                </c:pt>
                <c:pt idx="829">
                  <c:v>3.1670000000000011</c:v>
                </c:pt>
                <c:pt idx="830">
                  <c:v>3.1670000000000011</c:v>
                </c:pt>
                <c:pt idx="831">
                  <c:v>3.1700000000000008</c:v>
                </c:pt>
                <c:pt idx="832">
                  <c:v>3.1660000000000008</c:v>
                </c:pt>
                <c:pt idx="833">
                  <c:v>3.1670000000000011</c:v>
                </c:pt>
                <c:pt idx="834">
                  <c:v>3.1700000000000008</c:v>
                </c:pt>
                <c:pt idx="835">
                  <c:v>3.1660000000000008</c:v>
                </c:pt>
                <c:pt idx="836">
                  <c:v>3.169</c:v>
                </c:pt>
                <c:pt idx="837">
                  <c:v>3.161</c:v>
                </c:pt>
                <c:pt idx="838">
                  <c:v>3.1660000000000008</c:v>
                </c:pt>
                <c:pt idx="839">
                  <c:v>3.1650000000000009</c:v>
                </c:pt>
                <c:pt idx="840">
                  <c:v>3.161</c:v>
                </c:pt>
                <c:pt idx="841">
                  <c:v>3.1650000000000009</c:v>
                </c:pt>
                <c:pt idx="842">
                  <c:v>3.169</c:v>
                </c:pt>
                <c:pt idx="843">
                  <c:v>3.1670000000000011</c:v>
                </c:pt>
                <c:pt idx="844">
                  <c:v>3.1670000000000011</c:v>
                </c:pt>
                <c:pt idx="845">
                  <c:v>3.169</c:v>
                </c:pt>
                <c:pt idx="846">
                  <c:v>3.169</c:v>
                </c:pt>
                <c:pt idx="847">
                  <c:v>3.1710000000000012</c:v>
                </c:pt>
                <c:pt idx="848">
                  <c:v>3.1700000000000008</c:v>
                </c:pt>
                <c:pt idx="849">
                  <c:v>3.1730000000000009</c:v>
                </c:pt>
                <c:pt idx="850">
                  <c:v>3.1760000000000002</c:v>
                </c:pt>
                <c:pt idx="851">
                  <c:v>3.1750000000000012</c:v>
                </c:pt>
                <c:pt idx="852">
                  <c:v>3.1750000000000012</c:v>
                </c:pt>
                <c:pt idx="853">
                  <c:v>3.1750000000000012</c:v>
                </c:pt>
                <c:pt idx="854">
                  <c:v>3.1760000000000002</c:v>
                </c:pt>
                <c:pt idx="855">
                  <c:v>3.1740000000000008</c:v>
                </c:pt>
                <c:pt idx="856">
                  <c:v>3.1780000000000008</c:v>
                </c:pt>
                <c:pt idx="857">
                  <c:v>3.1780000000000008</c:v>
                </c:pt>
                <c:pt idx="858">
                  <c:v>3.180000000000001</c:v>
                </c:pt>
                <c:pt idx="859">
                  <c:v>3.180000000000001</c:v>
                </c:pt>
                <c:pt idx="860">
                  <c:v>3.1810000000000009</c:v>
                </c:pt>
                <c:pt idx="861">
                  <c:v>3.1790000000000012</c:v>
                </c:pt>
                <c:pt idx="862">
                  <c:v>3.1820000000000008</c:v>
                </c:pt>
                <c:pt idx="863">
                  <c:v>3.1820000000000008</c:v>
                </c:pt>
                <c:pt idx="864">
                  <c:v>3.1810000000000009</c:v>
                </c:pt>
                <c:pt idx="865">
                  <c:v>3.1850000000000001</c:v>
                </c:pt>
                <c:pt idx="866">
                  <c:v>3.1830000000000012</c:v>
                </c:pt>
                <c:pt idx="867">
                  <c:v>3.1830000000000012</c:v>
                </c:pt>
                <c:pt idx="868">
                  <c:v>3.1860000000000008</c:v>
                </c:pt>
                <c:pt idx="869">
                  <c:v>3.1840000000000011</c:v>
                </c:pt>
                <c:pt idx="870">
                  <c:v>3.1870000000000012</c:v>
                </c:pt>
                <c:pt idx="871">
                  <c:v>3.1850000000000001</c:v>
                </c:pt>
                <c:pt idx="872">
                  <c:v>3.1860000000000008</c:v>
                </c:pt>
                <c:pt idx="873">
                  <c:v>3.1860000000000008</c:v>
                </c:pt>
                <c:pt idx="874">
                  <c:v>3.1880000000000011</c:v>
                </c:pt>
                <c:pt idx="875">
                  <c:v>3.1860000000000008</c:v>
                </c:pt>
                <c:pt idx="876">
                  <c:v>3.1890000000000009</c:v>
                </c:pt>
                <c:pt idx="877">
                  <c:v>3.1880000000000011</c:v>
                </c:pt>
                <c:pt idx="878">
                  <c:v>3.1870000000000012</c:v>
                </c:pt>
                <c:pt idx="879">
                  <c:v>3.1880000000000011</c:v>
                </c:pt>
                <c:pt idx="880">
                  <c:v>3.1880000000000011</c:v>
                </c:pt>
                <c:pt idx="881">
                  <c:v>3.1910000000000012</c:v>
                </c:pt>
                <c:pt idx="882">
                  <c:v>3.1910000000000012</c:v>
                </c:pt>
                <c:pt idx="883">
                  <c:v>3.1900000000000008</c:v>
                </c:pt>
                <c:pt idx="884">
                  <c:v>3.1910000000000012</c:v>
                </c:pt>
                <c:pt idx="885">
                  <c:v>3.1900000000000008</c:v>
                </c:pt>
                <c:pt idx="886">
                  <c:v>3.1910000000000012</c:v>
                </c:pt>
                <c:pt idx="887">
                  <c:v>3.1930000000000001</c:v>
                </c:pt>
                <c:pt idx="888">
                  <c:v>3.1900000000000008</c:v>
                </c:pt>
                <c:pt idx="889">
                  <c:v>3.1930000000000001</c:v>
                </c:pt>
                <c:pt idx="890">
                  <c:v>3.1950000000000012</c:v>
                </c:pt>
                <c:pt idx="891">
                  <c:v>3.1930000000000001</c:v>
                </c:pt>
                <c:pt idx="892">
                  <c:v>3.1930000000000001</c:v>
                </c:pt>
                <c:pt idx="893">
                  <c:v>3.1950000000000012</c:v>
                </c:pt>
                <c:pt idx="894">
                  <c:v>3.1950000000000012</c:v>
                </c:pt>
                <c:pt idx="895">
                  <c:v>3.1960000000000002</c:v>
                </c:pt>
                <c:pt idx="896">
                  <c:v>3.1940000000000008</c:v>
                </c:pt>
                <c:pt idx="897">
                  <c:v>3.1960000000000002</c:v>
                </c:pt>
                <c:pt idx="898">
                  <c:v>3.1980000000000008</c:v>
                </c:pt>
                <c:pt idx="899">
                  <c:v>3.1980000000000008</c:v>
                </c:pt>
                <c:pt idx="900">
                  <c:v>3.1960000000000002</c:v>
                </c:pt>
                <c:pt idx="901">
                  <c:v>3.2000000000000011</c:v>
                </c:pt>
                <c:pt idx="902">
                  <c:v>3.201000000000001</c:v>
                </c:pt>
                <c:pt idx="903">
                  <c:v>3.1980000000000008</c:v>
                </c:pt>
                <c:pt idx="904">
                  <c:v>3.1990000000000012</c:v>
                </c:pt>
                <c:pt idx="905">
                  <c:v>3.201000000000001</c:v>
                </c:pt>
                <c:pt idx="906">
                  <c:v>3.2020000000000008</c:v>
                </c:pt>
                <c:pt idx="907">
                  <c:v>3.2020000000000008</c:v>
                </c:pt>
                <c:pt idx="908">
                  <c:v>3.2030000000000012</c:v>
                </c:pt>
                <c:pt idx="909">
                  <c:v>3.2030000000000012</c:v>
                </c:pt>
                <c:pt idx="910">
                  <c:v>3.201000000000001</c:v>
                </c:pt>
                <c:pt idx="911">
                  <c:v>3.2040000000000011</c:v>
                </c:pt>
                <c:pt idx="912">
                  <c:v>3.2030000000000012</c:v>
                </c:pt>
                <c:pt idx="913">
                  <c:v>3.2040000000000011</c:v>
                </c:pt>
                <c:pt idx="914">
                  <c:v>3.2020000000000008</c:v>
                </c:pt>
                <c:pt idx="915">
                  <c:v>3.2030000000000012</c:v>
                </c:pt>
                <c:pt idx="916">
                  <c:v>3.2030000000000012</c:v>
                </c:pt>
                <c:pt idx="917">
                  <c:v>3.2040000000000011</c:v>
                </c:pt>
                <c:pt idx="918">
                  <c:v>3.206</c:v>
                </c:pt>
                <c:pt idx="919">
                  <c:v>3.2030000000000012</c:v>
                </c:pt>
                <c:pt idx="920">
                  <c:v>3.205000000000001</c:v>
                </c:pt>
                <c:pt idx="921">
                  <c:v>3.2030000000000012</c:v>
                </c:pt>
                <c:pt idx="922">
                  <c:v>3.205000000000001</c:v>
                </c:pt>
                <c:pt idx="923">
                  <c:v>3.206</c:v>
                </c:pt>
                <c:pt idx="924">
                  <c:v>3.2100000000000009</c:v>
                </c:pt>
                <c:pt idx="925">
                  <c:v>3.209000000000001</c:v>
                </c:pt>
                <c:pt idx="926">
                  <c:v>3.209000000000001</c:v>
                </c:pt>
                <c:pt idx="927">
                  <c:v>3.2070000000000012</c:v>
                </c:pt>
                <c:pt idx="928">
                  <c:v>3.2070000000000012</c:v>
                </c:pt>
                <c:pt idx="929">
                  <c:v>3.205000000000001</c:v>
                </c:pt>
                <c:pt idx="930">
                  <c:v>3.205000000000001</c:v>
                </c:pt>
                <c:pt idx="931">
                  <c:v>3.209000000000001</c:v>
                </c:pt>
                <c:pt idx="932">
                  <c:v>3.2080000000000011</c:v>
                </c:pt>
                <c:pt idx="933">
                  <c:v>3.2020000000000008</c:v>
                </c:pt>
                <c:pt idx="934">
                  <c:v>3.2000000000000011</c:v>
                </c:pt>
                <c:pt idx="935">
                  <c:v>3.1990000000000012</c:v>
                </c:pt>
                <c:pt idx="936">
                  <c:v>3.2000000000000011</c:v>
                </c:pt>
                <c:pt idx="937">
                  <c:v>3.2020000000000008</c:v>
                </c:pt>
                <c:pt idx="938">
                  <c:v>3.2020000000000008</c:v>
                </c:pt>
                <c:pt idx="939">
                  <c:v>3.2120000000000002</c:v>
                </c:pt>
                <c:pt idx="940">
                  <c:v>3.209000000000001</c:v>
                </c:pt>
                <c:pt idx="941">
                  <c:v>3.2110000000000012</c:v>
                </c:pt>
                <c:pt idx="942">
                  <c:v>3.209000000000001</c:v>
                </c:pt>
                <c:pt idx="943">
                  <c:v>3.214</c:v>
                </c:pt>
                <c:pt idx="944">
                  <c:v>3.213000000000001</c:v>
                </c:pt>
                <c:pt idx="945">
                  <c:v>3.213000000000001</c:v>
                </c:pt>
                <c:pt idx="946">
                  <c:v>3.221000000000001</c:v>
                </c:pt>
                <c:pt idx="947">
                  <c:v>3.2240000000000011</c:v>
                </c:pt>
                <c:pt idx="948">
                  <c:v>3.221000000000001</c:v>
                </c:pt>
                <c:pt idx="949">
                  <c:v>3.2200000000000011</c:v>
                </c:pt>
                <c:pt idx="950">
                  <c:v>3.2160000000000002</c:v>
                </c:pt>
                <c:pt idx="951">
                  <c:v>3.2150000000000012</c:v>
                </c:pt>
                <c:pt idx="952">
                  <c:v>3.2120000000000002</c:v>
                </c:pt>
                <c:pt idx="953">
                  <c:v>3.2150000000000012</c:v>
                </c:pt>
                <c:pt idx="954">
                  <c:v>3.2110000000000012</c:v>
                </c:pt>
                <c:pt idx="955">
                  <c:v>3.2160000000000002</c:v>
                </c:pt>
                <c:pt idx="956">
                  <c:v>3.2160000000000002</c:v>
                </c:pt>
                <c:pt idx="957">
                  <c:v>3.205000000000001</c:v>
                </c:pt>
                <c:pt idx="958">
                  <c:v>3.2070000000000012</c:v>
                </c:pt>
                <c:pt idx="959">
                  <c:v>3.2100000000000009</c:v>
                </c:pt>
                <c:pt idx="960">
                  <c:v>3.2110000000000012</c:v>
                </c:pt>
                <c:pt idx="961">
                  <c:v>3.209000000000001</c:v>
                </c:pt>
                <c:pt idx="962">
                  <c:v>3.2120000000000002</c:v>
                </c:pt>
                <c:pt idx="963">
                  <c:v>3.2160000000000002</c:v>
                </c:pt>
                <c:pt idx="964">
                  <c:v>3.2150000000000012</c:v>
                </c:pt>
                <c:pt idx="965">
                  <c:v>3.214</c:v>
                </c:pt>
                <c:pt idx="966">
                  <c:v>3.2150000000000012</c:v>
                </c:pt>
                <c:pt idx="967">
                  <c:v>3.2160000000000002</c:v>
                </c:pt>
                <c:pt idx="968">
                  <c:v>3.2150000000000012</c:v>
                </c:pt>
                <c:pt idx="969">
                  <c:v>3.217000000000001</c:v>
                </c:pt>
                <c:pt idx="970">
                  <c:v>3.214</c:v>
                </c:pt>
                <c:pt idx="971">
                  <c:v>3.2160000000000002</c:v>
                </c:pt>
                <c:pt idx="972">
                  <c:v>3.214</c:v>
                </c:pt>
                <c:pt idx="973">
                  <c:v>3.2150000000000012</c:v>
                </c:pt>
                <c:pt idx="974">
                  <c:v>3.2200000000000011</c:v>
                </c:pt>
                <c:pt idx="975">
                  <c:v>3.2160000000000002</c:v>
                </c:pt>
                <c:pt idx="976">
                  <c:v>3.2150000000000012</c:v>
                </c:pt>
                <c:pt idx="977">
                  <c:v>3.2120000000000002</c:v>
                </c:pt>
                <c:pt idx="978">
                  <c:v>3.2160000000000002</c:v>
                </c:pt>
                <c:pt idx="979">
                  <c:v>3.2160000000000002</c:v>
                </c:pt>
                <c:pt idx="980">
                  <c:v>3.2150000000000012</c:v>
                </c:pt>
                <c:pt idx="981">
                  <c:v>3.2180000000000009</c:v>
                </c:pt>
                <c:pt idx="982">
                  <c:v>3.2150000000000012</c:v>
                </c:pt>
                <c:pt idx="983">
                  <c:v>3.2160000000000002</c:v>
                </c:pt>
                <c:pt idx="984">
                  <c:v>3.2160000000000002</c:v>
                </c:pt>
                <c:pt idx="985">
                  <c:v>3.214</c:v>
                </c:pt>
                <c:pt idx="986">
                  <c:v>3.217000000000001</c:v>
                </c:pt>
                <c:pt idx="987">
                  <c:v>3.2150000000000012</c:v>
                </c:pt>
                <c:pt idx="988">
                  <c:v>3.2160000000000002</c:v>
                </c:pt>
                <c:pt idx="989">
                  <c:v>3.217000000000001</c:v>
                </c:pt>
                <c:pt idx="990">
                  <c:v>3.217000000000001</c:v>
                </c:pt>
                <c:pt idx="991">
                  <c:v>3.2200000000000011</c:v>
                </c:pt>
                <c:pt idx="992">
                  <c:v>3.2190000000000012</c:v>
                </c:pt>
                <c:pt idx="993">
                  <c:v>3.2190000000000012</c:v>
                </c:pt>
                <c:pt idx="994">
                  <c:v>3.2160000000000002</c:v>
                </c:pt>
                <c:pt idx="995">
                  <c:v>3.2180000000000009</c:v>
                </c:pt>
                <c:pt idx="996">
                  <c:v>3.217000000000001</c:v>
                </c:pt>
                <c:pt idx="997">
                  <c:v>3.217000000000001</c:v>
                </c:pt>
                <c:pt idx="998">
                  <c:v>3.217000000000001</c:v>
                </c:pt>
                <c:pt idx="999">
                  <c:v>3.217000000000001</c:v>
                </c:pt>
                <c:pt idx="1000">
                  <c:v>3.217000000000001</c:v>
                </c:pt>
                <c:pt idx="1001">
                  <c:v>3.221000000000001</c:v>
                </c:pt>
                <c:pt idx="1002">
                  <c:v>3.2180000000000009</c:v>
                </c:pt>
                <c:pt idx="1003">
                  <c:v>3.221000000000001</c:v>
                </c:pt>
                <c:pt idx="1004">
                  <c:v>3.2190000000000012</c:v>
                </c:pt>
                <c:pt idx="1005">
                  <c:v>3.217000000000001</c:v>
                </c:pt>
                <c:pt idx="1006">
                  <c:v>3.2200000000000011</c:v>
                </c:pt>
                <c:pt idx="1007">
                  <c:v>3.2190000000000012</c:v>
                </c:pt>
                <c:pt idx="1008">
                  <c:v>3.2180000000000009</c:v>
                </c:pt>
                <c:pt idx="1009">
                  <c:v>3.2190000000000012</c:v>
                </c:pt>
                <c:pt idx="1010">
                  <c:v>3.2200000000000011</c:v>
                </c:pt>
                <c:pt idx="1011">
                  <c:v>3.2200000000000011</c:v>
                </c:pt>
                <c:pt idx="1012">
                  <c:v>3.217000000000001</c:v>
                </c:pt>
                <c:pt idx="1013">
                  <c:v>3.221000000000001</c:v>
                </c:pt>
                <c:pt idx="1014">
                  <c:v>3.221000000000001</c:v>
                </c:pt>
                <c:pt idx="1015">
                  <c:v>3.2180000000000009</c:v>
                </c:pt>
                <c:pt idx="1016">
                  <c:v>3.2190000000000012</c:v>
                </c:pt>
                <c:pt idx="1017">
                  <c:v>3.2160000000000002</c:v>
                </c:pt>
                <c:pt idx="1018">
                  <c:v>3.214</c:v>
                </c:pt>
                <c:pt idx="1019">
                  <c:v>3.214</c:v>
                </c:pt>
                <c:pt idx="1020">
                  <c:v>3.213000000000001</c:v>
                </c:pt>
                <c:pt idx="1021">
                  <c:v>3.213000000000001</c:v>
                </c:pt>
                <c:pt idx="1022">
                  <c:v>3.2030000000000012</c:v>
                </c:pt>
                <c:pt idx="1023">
                  <c:v>3.2020000000000008</c:v>
                </c:pt>
                <c:pt idx="1024">
                  <c:v>3.2080000000000011</c:v>
                </c:pt>
                <c:pt idx="1025">
                  <c:v>3.2080000000000011</c:v>
                </c:pt>
                <c:pt idx="1026">
                  <c:v>3.2080000000000011</c:v>
                </c:pt>
                <c:pt idx="1027">
                  <c:v>3.2100000000000009</c:v>
                </c:pt>
                <c:pt idx="1028">
                  <c:v>3.2110000000000012</c:v>
                </c:pt>
                <c:pt idx="1029">
                  <c:v>3.2100000000000009</c:v>
                </c:pt>
                <c:pt idx="1030">
                  <c:v>3.209000000000001</c:v>
                </c:pt>
                <c:pt idx="1031">
                  <c:v>3.2100000000000009</c:v>
                </c:pt>
                <c:pt idx="1032">
                  <c:v>3.2120000000000002</c:v>
                </c:pt>
                <c:pt idx="1033">
                  <c:v>3.214</c:v>
                </c:pt>
                <c:pt idx="1034">
                  <c:v>3.217000000000001</c:v>
                </c:pt>
                <c:pt idx="1035">
                  <c:v>3.2160000000000002</c:v>
                </c:pt>
                <c:pt idx="1036">
                  <c:v>3.2160000000000002</c:v>
                </c:pt>
                <c:pt idx="1037">
                  <c:v>3.2160000000000002</c:v>
                </c:pt>
                <c:pt idx="1038">
                  <c:v>3.2180000000000009</c:v>
                </c:pt>
                <c:pt idx="1039">
                  <c:v>3.2190000000000012</c:v>
                </c:pt>
                <c:pt idx="1040">
                  <c:v>3.2180000000000009</c:v>
                </c:pt>
                <c:pt idx="1041">
                  <c:v>3.2150000000000012</c:v>
                </c:pt>
                <c:pt idx="1042">
                  <c:v>3.2180000000000009</c:v>
                </c:pt>
                <c:pt idx="1043">
                  <c:v>3.2150000000000012</c:v>
                </c:pt>
                <c:pt idx="1044">
                  <c:v>3.2190000000000012</c:v>
                </c:pt>
                <c:pt idx="1045">
                  <c:v>3.222</c:v>
                </c:pt>
                <c:pt idx="1046">
                  <c:v>3.2160000000000002</c:v>
                </c:pt>
                <c:pt idx="1047">
                  <c:v>3.2180000000000009</c:v>
                </c:pt>
                <c:pt idx="1048">
                  <c:v>3.221000000000001</c:v>
                </c:pt>
                <c:pt idx="1049">
                  <c:v>3.2190000000000012</c:v>
                </c:pt>
                <c:pt idx="1050">
                  <c:v>3.2150000000000012</c:v>
                </c:pt>
                <c:pt idx="1051">
                  <c:v>3.2230000000000012</c:v>
                </c:pt>
                <c:pt idx="1052">
                  <c:v>3.2230000000000012</c:v>
                </c:pt>
                <c:pt idx="1053">
                  <c:v>3.217000000000001</c:v>
                </c:pt>
                <c:pt idx="1054">
                  <c:v>3.221000000000001</c:v>
                </c:pt>
                <c:pt idx="1055">
                  <c:v>3.2200000000000011</c:v>
                </c:pt>
                <c:pt idx="1056">
                  <c:v>3.222</c:v>
                </c:pt>
                <c:pt idx="1057">
                  <c:v>3.2200000000000011</c:v>
                </c:pt>
                <c:pt idx="1058">
                  <c:v>3.221000000000001</c:v>
                </c:pt>
                <c:pt idx="1059">
                  <c:v>3.2180000000000009</c:v>
                </c:pt>
                <c:pt idx="1060">
                  <c:v>3.2230000000000012</c:v>
                </c:pt>
                <c:pt idx="1061">
                  <c:v>3.2240000000000011</c:v>
                </c:pt>
                <c:pt idx="1062">
                  <c:v>3.2240000000000011</c:v>
                </c:pt>
                <c:pt idx="1063">
                  <c:v>3.2240000000000011</c:v>
                </c:pt>
                <c:pt idx="1064">
                  <c:v>3.225000000000001</c:v>
                </c:pt>
                <c:pt idx="1065">
                  <c:v>3.2240000000000011</c:v>
                </c:pt>
                <c:pt idx="1066">
                  <c:v>3.2240000000000011</c:v>
                </c:pt>
                <c:pt idx="1067">
                  <c:v>3.2260000000000009</c:v>
                </c:pt>
                <c:pt idx="1068">
                  <c:v>3.2230000000000012</c:v>
                </c:pt>
                <c:pt idx="1069">
                  <c:v>3.2270000000000012</c:v>
                </c:pt>
                <c:pt idx="1070">
                  <c:v>3.2260000000000009</c:v>
                </c:pt>
                <c:pt idx="1071">
                  <c:v>3.225000000000001</c:v>
                </c:pt>
                <c:pt idx="1072">
                  <c:v>3.2260000000000009</c:v>
                </c:pt>
                <c:pt idx="1073">
                  <c:v>3.2260000000000009</c:v>
                </c:pt>
                <c:pt idx="1074">
                  <c:v>3.2240000000000011</c:v>
                </c:pt>
                <c:pt idx="1075">
                  <c:v>3.225000000000001</c:v>
                </c:pt>
                <c:pt idx="1076">
                  <c:v>3.225000000000001</c:v>
                </c:pt>
                <c:pt idx="1077">
                  <c:v>3.225000000000001</c:v>
                </c:pt>
                <c:pt idx="1078">
                  <c:v>3.2240000000000011</c:v>
                </c:pt>
                <c:pt idx="1079">
                  <c:v>3.2240000000000011</c:v>
                </c:pt>
                <c:pt idx="1080">
                  <c:v>3.2230000000000012</c:v>
                </c:pt>
                <c:pt idx="1081">
                  <c:v>3.225000000000001</c:v>
                </c:pt>
                <c:pt idx="1082">
                  <c:v>3.2260000000000009</c:v>
                </c:pt>
                <c:pt idx="1083">
                  <c:v>3.2240000000000011</c:v>
                </c:pt>
                <c:pt idx="1084">
                  <c:v>3.2240000000000011</c:v>
                </c:pt>
                <c:pt idx="1085">
                  <c:v>3.2240000000000011</c:v>
                </c:pt>
                <c:pt idx="1086">
                  <c:v>3.2270000000000012</c:v>
                </c:pt>
                <c:pt idx="1087">
                  <c:v>3.2240000000000011</c:v>
                </c:pt>
                <c:pt idx="1088">
                  <c:v>3.225000000000001</c:v>
                </c:pt>
                <c:pt idx="1089">
                  <c:v>3.2270000000000012</c:v>
                </c:pt>
                <c:pt idx="1090">
                  <c:v>3.2280000000000011</c:v>
                </c:pt>
                <c:pt idx="1091">
                  <c:v>3.2270000000000012</c:v>
                </c:pt>
                <c:pt idx="1092">
                  <c:v>3.2260000000000009</c:v>
                </c:pt>
                <c:pt idx="1093">
                  <c:v>3.225000000000001</c:v>
                </c:pt>
                <c:pt idx="1094">
                  <c:v>3.2280000000000011</c:v>
                </c:pt>
                <c:pt idx="1095">
                  <c:v>3.225000000000001</c:v>
                </c:pt>
                <c:pt idx="1096">
                  <c:v>3.2260000000000009</c:v>
                </c:pt>
                <c:pt idx="1097">
                  <c:v>3.2280000000000011</c:v>
                </c:pt>
                <c:pt idx="1098">
                  <c:v>3.2310000000000012</c:v>
                </c:pt>
                <c:pt idx="1099">
                  <c:v>3.2280000000000011</c:v>
                </c:pt>
                <c:pt idx="1100">
                  <c:v>3.2270000000000012</c:v>
                </c:pt>
                <c:pt idx="1101">
                  <c:v>3.2270000000000012</c:v>
                </c:pt>
                <c:pt idx="1102">
                  <c:v>3.229000000000001</c:v>
                </c:pt>
                <c:pt idx="1103">
                  <c:v>3.229000000000001</c:v>
                </c:pt>
                <c:pt idx="1104">
                  <c:v>3.2320000000000011</c:v>
                </c:pt>
                <c:pt idx="1105">
                  <c:v>3.23</c:v>
                </c:pt>
                <c:pt idx="1106">
                  <c:v>3.2320000000000011</c:v>
                </c:pt>
                <c:pt idx="1107">
                  <c:v>3.23</c:v>
                </c:pt>
                <c:pt idx="1108">
                  <c:v>3.2310000000000012</c:v>
                </c:pt>
                <c:pt idx="1109">
                  <c:v>3.233000000000001</c:v>
                </c:pt>
                <c:pt idx="1110">
                  <c:v>3.233000000000001</c:v>
                </c:pt>
                <c:pt idx="1111">
                  <c:v>3.229000000000001</c:v>
                </c:pt>
                <c:pt idx="1112">
                  <c:v>3.23</c:v>
                </c:pt>
                <c:pt idx="1113">
                  <c:v>3.229000000000001</c:v>
                </c:pt>
                <c:pt idx="1114">
                  <c:v>3.2310000000000012</c:v>
                </c:pt>
                <c:pt idx="1115">
                  <c:v>3.23</c:v>
                </c:pt>
                <c:pt idx="1116">
                  <c:v>3.229000000000001</c:v>
                </c:pt>
                <c:pt idx="1117">
                  <c:v>3.229000000000001</c:v>
                </c:pt>
                <c:pt idx="1118">
                  <c:v>3.23</c:v>
                </c:pt>
                <c:pt idx="1119">
                  <c:v>3.229000000000001</c:v>
                </c:pt>
                <c:pt idx="1120">
                  <c:v>3.2310000000000012</c:v>
                </c:pt>
                <c:pt idx="1121">
                  <c:v>3.2320000000000011</c:v>
                </c:pt>
                <c:pt idx="1122">
                  <c:v>3.2310000000000012</c:v>
                </c:pt>
                <c:pt idx="1123">
                  <c:v>3.2320000000000011</c:v>
                </c:pt>
                <c:pt idx="1124">
                  <c:v>3.229000000000001</c:v>
                </c:pt>
                <c:pt idx="1125">
                  <c:v>3.2320000000000011</c:v>
                </c:pt>
                <c:pt idx="1126">
                  <c:v>3.2310000000000012</c:v>
                </c:pt>
                <c:pt idx="1127">
                  <c:v>3.23</c:v>
                </c:pt>
                <c:pt idx="1128">
                  <c:v>3.2260000000000009</c:v>
                </c:pt>
                <c:pt idx="1129">
                  <c:v>3.2280000000000011</c:v>
                </c:pt>
                <c:pt idx="1130">
                  <c:v>3.2310000000000012</c:v>
                </c:pt>
                <c:pt idx="1131">
                  <c:v>3.2310000000000012</c:v>
                </c:pt>
                <c:pt idx="1132">
                  <c:v>3.2320000000000011</c:v>
                </c:pt>
                <c:pt idx="1133">
                  <c:v>3.233000000000001</c:v>
                </c:pt>
                <c:pt idx="1134">
                  <c:v>3.2280000000000011</c:v>
                </c:pt>
                <c:pt idx="1135">
                  <c:v>3.233000000000001</c:v>
                </c:pt>
                <c:pt idx="1136">
                  <c:v>3.2310000000000012</c:v>
                </c:pt>
                <c:pt idx="1137">
                  <c:v>3.2310000000000012</c:v>
                </c:pt>
                <c:pt idx="1138">
                  <c:v>3.2310000000000012</c:v>
                </c:pt>
                <c:pt idx="1139">
                  <c:v>3.2310000000000012</c:v>
                </c:pt>
                <c:pt idx="1140">
                  <c:v>3.2320000000000011</c:v>
                </c:pt>
                <c:pt idx="1141">
                  <c:v>3.229000000000001</c:v>
                </c:pt>
                <c:pt idx="1142">
                  <c:v>3.2260000000000009</c:v>
                </c:pt>
                <c:pt idx="1143">
                  <c:v>3.2280000000000011</c:v>
                </c:pt>
                <c:pt idx="1144">
                  <c:v>3.23</c:v>
                </c:pt>
                <c:pt idx="1145">
                  <c:v>3.229000000000001</c:v>
                </c:pt>
                <c:pt idx="1146">
                  <c:v>3.229000000000001</c:v>
                </c:pt>
                <c:pt idx="1147">
                  <c:v>3.2310000000000012</c:v>
                </c:pt>
                <c:pt idx="1148">
                  <c:v>3.23</c:v>
                </c:pt>
                <c:pt idx="1149">
                  <c:v>3.2320000000000011</c:v>
                </c:pt>
                <c:pt idx="1150">
                  <c:v>3.23</c:v>
                </c:pt>
                <c:pt idx="1151">
                  <c:v>3.2280000000000011</c:v>
                </c:pt>
                <c:pt idx="1152">
                  <c:v>3.233000000000001</c:v>
                </c:pt>
                <c:pt idx="1153">
                  <c:v>3.23</c:v>
                </c:pt>
                <c:pt idx="1154">
                  <c:v>3.2350000000000012</c:v>
                </c:pt>
                <c:pt idx="1155">
                  <c:v>3.2310000000000012</c:v>
                </c:pt>
                <c:pt idx="1156">
                  <c:v>3.2310000000000012</c:v>
                </c:pt>
                <c:pt idx="1157">
                  <c:v>3.2320000000000011</c:v>
                </c:pt>
                <c:pt idx="1158">
                  <c:v>3.2340000000000009</c:v>
                </c:pt>
                <c:pt idx="1159">
                  <c:v>3.2350000000000012</c:v>
                </c:pt>
                <c:pt idx="1160">
                  <c:v>3.2340000000000009</c:v>
                </c:pt>
                <c:pt idx="1161">
                  <c:v>3.2360000000000011</c:v>
                </c:pt>
                <c:pt idx="1162">
                  <c:v>3.2360000000000011</c:v>
                </c:pt>
                <c:pt idx="1163">
                  <c:v>3.2340000000000009</c:v>
                </c:pt>
                <c:pt idx="1164">
                  <c:v>3.233000000000001</c:v>
                </c:pt>
                <c:pt idx="1165">
                  <c:v>3.2350000000000012</c:v>
                </c:pt>
                <c:pt idx="1166">
                  <c:v>3.237000000000001</c:v>
                </c:pt>
                <c:pt idx="1167">
                  <c:v>3.2360000000000011</c:v>
                </c:pt>
                <c:pt idx="1168">
                  <c:v>3.2350000000000012</c:v>
                </c:pt>
                <c:pt idx="1169">
                  <c:v>3.2340000000000009</c:v>
                </c:pt>
                <c:pt idx="1170">
                  <c:v>3.233000000000001</c:v>
                </c:pt>
                <c:pt idx="1171">
                  <c:v>3.2350000000000012</c:v>
                </c:pt>
                <c:pt idx="1172">
                  <c:v>3.233000000000001</c:v>
                </c:pt>
                <c:pt idx="1173">
                  <c:v>3.2340000000000009</c:v>
                </c:pt>
                <c:pt idx="1174">
                  <c:v>3.2350000000000012</c:v>
                </c:pt>
                <c:pt idx="1175">
                  <c:v>3.2320000000000011</c:v>
                </c:pt>
                <c:pt idx="1176">
                  <c:v>3.233000000000001</c:v>
                </c:pt>
                <c:pt idx="1177">
                  <c:v>3.2340000000000009</c:v>
                </c:pt>
                <c:pt idx="1178">
                  <c:v>3.2310000000000012</c:v>
                </c:pt>
                <c:pt idx="1179">
                  <c:v>3.2310000000000012</c:v>
                </c:pt>
                <c:pt idx="1180">
                  <c:v>3.2340000000000009</c:v>
                </c:pt>
                <c:pt idx="1181">
                  <c:v>3.2310000000000012</c:v>
                </c:pt>
                <c:pt idx="1182">
                  <c:v>3.2310000000000012</c:v>
                </c:pt>
                <c:pt idx="1183">
                  <c:v>3.2320000000000011</c:v>
                </c:pt>
                <c:pt idx="1184">
                  <c:v>3.2340000000000009</c:v>
                </c:pt>
                <c:pt idx="1185">
                  <c:v>3.2340000000000009</c:v>
                </c:pt>
                <c:pt idx="1186">
                  <c:v>3.2320000000000011</c:v>
                </c:pt>
                <c:pt idx="1187">
                  <c:v>3.2350000000000012</c:v>
                </c:pt>
                <c:pt idx="1188">
                  <c:v>3.237000000000001</c:v>
                </c:pt>
                <c:pt idx="1189">
                  <c:v>3.2350000000000012</c:v>
                </c:pt>
                <c:pt idx="1190">
                  <c:v>3.238</c:v>
                </c:pt>
                <c:pt idx="1191">
                  <c:v>3.2350000000000012</c:v>
                </c:pt>
                <c:pt idx="1192">
                  <c:v>3.2360000000000011</c:v>
                </c:pt>
                <c:pt idx="1193">
                  <c:v>3.238</c:v>
                </c:pt>
                <c:pt idx="1194">
                  <c:v>3.238</c:v>
                </c:pt>
                <c:pt idx="1195">
                  <c:v>3.2360000000000011</c:v>
                </c:pt>
                <c:pt idx="1196">
                  <c:v>3.2340000000000009</c:v>
                </c:pt>
                <c:pt idx="1197">
                  <c:v>3.2360000000000011</c:v>
                </c:pt>
                <c:pt idx="1198">
                  <c:v>3.238</c:v>
                </c:pt>
                <c:pt idx="1199">
                  <c:v>3.237000000000001</c:v>
                </c:pt>
                <c:pt idx="1200">
                  <c:v>3.2390000000000012</c:v>
                </c:pt>
                <c:pt idx="1201">
                  <c:v>3.237000000000001</c:v>
                </c:pt>
                <c:pt idx="1202">
                  <c:v>3.237000000000001</c:v>
                </c:pt>
                <c:pt idx="1203">
                  <c:v>3.2360000000000011</c:v>
                </c:pt>
                <c:pt idx="1204">
                  <c:v>3.2400000000000011</c:v>
                </c:pt>
                <c:pt idx="1205">
                  <c:v>3.237000000000001</c:v>
                </c:pt>
                <c:pt idx="1206">
                  <c:v>3.241000000000001</c:v>
                </c:pt>
                <c:pt idx="1207">
                  <c:v>3.2400000000000011</c:v>
                </c:pt>
                <c:pt idx="1208">
                  <c:v>3.2390000000000012</c:v>
                </c:pt>
                <c:pt idx="1209">
                  <c:v>3.2400000000000011</c:v>
                </c:pt>
                <c:pt idx="1210">
                  <c:v>3.2400000000000011</c:v>
                </c:pt>
                <c:pt idx="1211">
                  <c:v>3.241000000000001</c:v>
                </c:pt>
                <c:pt idx="1212">
                  <c:v>3.238</c:v>
                </c:pt>
                <c:pt idx="1213">
                  <c:v>3.2390000000000012</c:v>
                </c:pt>
                <c:pt idx="1214">
                  <c:v>3.2420000000000009</c:v>
                </c:pt>
                <c:pt idx="1215">
                  <c:v>3.241000000000001</c:v>
                </c:pt>
                <c:pt idx="1216">
                  <c:v>3.2360000000000011</c:v>
                </c:pt>
                <c:pt idx="1217">
                  <c:v>3.2400000000000011</c:v>
                </c:pt>
                <c:pt idx="1218">
                  <c:v>3.2360000000000011</c:v>
                </c:pt>
                <c:pt idx="1219">
                  <c:v>3.2390000000000012</c:v>
                </c:pt>
                <c:pt idx="1220">
                  <c:v>3.238</c:v>
                </c:pt>
                <c:pt idx="1221">
                  <c:v>3.2390000000000012</c:v>
                </c:pt>
                <c:pt idx="1222">
                  <c:v>3.2400000000000011</c:v>
                </c:pt>
                <c:pt idx="1223">
                  <c:v>3.238</c:v>
                </c:pt>
                <c:pt idx="1224">
                  <c:v>3.237000000000001</c:v>
                </c:pt>
                <c:pt idx="1225">
                  <c:v>3.238</c:v>
                </c:pt>
                <c:pt idx="1226">
                  <c:v>3.2400000000000011</c:v>
                </c:pt>
                <c:pt idx="1227">
                  <c:v>3.241000000000001</c:v>
                </c:pt>
                <c:pt idx="1228">
                  <c:v>3.238</c:v>
                </c:pt>
                <c:pt idx="1229">
                  <c:v>3.2440000000000011</c:v>
                </c:pt>
                <c:pt idx="1230">
                  <c:v>3.241000000000001</c:v>
                </c:pt>
                <c:pt idx="1231">
                  <c:v>3.2400000000000011</c:v>
                </c:pt>
                <c:pt idx="1232">
                  <c:v>3.2400000000000011</c:v>
                </c:pt>
                <c:pt idx="1233">
                  <c:v>3.2400000000000011</c:v>
                </c:pt>
                <c:pt idx="1234">
                  <c:v>3.238</c:v>
                </c:pt>
                <c:pt idx="1235">
                  <c:v>3.2430000000000012</c:v>
                </c:pt>
                <c:pt idx="1236">
                  <c:v>3.241000000000001</c:v>
                </c:pt>
                <c:pt idx="1237">
                  <c:v>3.2430000000000012</c:v>
                </c:pt>
                <c:pt idx="1238">
                  <c:v>3.2420000000000009</c:v>
                </c:pt>
                <c:pt idx="1239">
                  <c:v>3.2430000000000012</c:v>
                </c:pt>
                <c:pt idx="1240">
                  <c:v>3.2430000000000012</c:v>
                </c:pt>
                <c:pt idx="1241">
                  <c:v>3.2430000000000012</c:v>
                </c:pt>
                <c:pt idx="1242">
                  <c:v>3.246</c:v>
                </c:pt>
                <c:pt idx="1243">
                  <c:v>3.2420000000000009</c:v>
                </c:pt>
                <c:pt idx="1244">
                  <c:v>3.245000000000001</c:v>
                </c:pt>
                <c:pt idx="1245">
                  <c:v>3.246</c:v>
                </c:pt>
                <c:pt idx="1246">
                  <c:v>3.249000000000001</c:v>
                </c:pt>
                <c:pt idx="1247">
                  <c:v>3.2470000000000012</c:v>
                </c:pt>
                <c:pt idx="1248">
                  <c:v>3.2480000000000011</c:v>
                </c:pt>
                <c:pt idx="1249">
                  <c:v>3.246</c:v>
                </c:pt>
                <c:pt idx="1250">
                  <c:v>3.249000000000001</c:v>
                </c:pt>
                <c:pt idx="1251">
                  <c:v>3.245000000000001</c:v>
                </c:pt>
                <c:pt idx="1252">
                  <c:v>3.2470000000000012</c:v>
                </c:pt>
                <c:pt idx="1253">
                  <c:v>3.2470000000000012</c:v>
                </c:pt>
                <c:pt idx="1254">
                  <c:v>3.2480000000000011</c:v>
                </c:pt>
                <c:pt idx="1255">
                  <c:v>3.2470000000000012</c:v>
                </c:pt>
                <c:pt idx="1256">
                  <c:v>3.2470000000000012</c:v>
                </c:pt>
                <c:pt idx="1257">
                  <c:v>3.2470000000000012</c:v>
                </c:pt>
                <c:pt idx="1258">
                  <c:v>3.246</c:v>
                </c:pt>
                <c:pt idx="1259">
                  <c:v>3.249000000000001</c:v>
                </c:pt>
                <c:pt idx="1260">
                  <c:v>3.249000000000001</c:v>
                </c:pt>
                <c:pt idx="1261">
                  <c:v>3.249000000000001</c:v>
                </c:pt>
                <c:pt idx="1262">
                  <c:v>3.246</c:v>
                </c:pt>
                <c:pt idx="1263">
                  <c:v>3.246</c:v>
                </c:pt>
                <c:pt idx="1264">
                  <c:v>3.246</c:v>
                </c:pt>
                <c:pt idx="1265">
                  <c:v>3.245000000000001</c:v>
                </c:pt>
                <c:pt idx="1266">
                  <c:v>3.2440000000000011</c:v>
                </c:pt>
                <c:pt idx="1267">
                  <c:v>3.245000000000001</c:v>
                </c:pt>
                <c:pt idx="1268">
                  <c:v>3.2430000000000012</c:v>
                </c:pt>
                <c:pt idx="1269">
                  <c:v>3.2420000000000009</c:v>
                </c:pt>
                <c:pt idx="1270">
                  <c:v>3.246</c:v>
                </c:pt>
                <c:pt idx="1271">
                  <c:v>3.246</c:v>
                </c:pt>
                <c:pt idx="1272">
                  <c:v>3.249000000000001</c:v>
                </c:pt>
                <c:pt idx="1273">
                  <c:v>3.246</c:v>
                </c:pt>
                <c:pt idx="1274">
                  <c:v>3.2470000000000012</c:v>
                </c:pt>
                <c:pt idx="1275">
                  <c:v>3.2480000000000011</c:v>
                </c:pt>
                <c:pt idx="1276">
                  <c:v>3.249000000000001</c:v>
                </c:pt>
                <c:pt idx="1277">
                  <c:v>3.2500000000000009</c:v>
                </c:pt>
                <c:pt idx="1278">
                  <c:v>3.246</c:v>
                </c:pt>
                <c:pt idx="1279">
                  <c:v>3.2470000000000012</c:v>
                </c:pt>
                <c:pt idx="1280">
                  <c:v>3.2470000000000012</c:v>
                </c:pt>
                <c:pt idx="1281">
                  <c:v>3.246</c:v>
                </c:pt>
                <c:pt idx="1282">
                  <c:v>3.2470000000000012</c:v>
                </c:pt>
                <c:pt idx="1283">
                  <c:v>3.2500000000000009</c:v>
                </c:pt>
                <c:pt idx="1284">
                  <c:v>3.246</c:v>
                </c:pt>
                <c:pt idx="1285">
                  <c:v>3.2480000000000011</c:v>
                </c:pt>
                <c:pt idx="1286">
                  <c:v>3.249000000000001</c:v>
                </c:pt>
                <c:pt idx="1287">
                  <c:v>3.2500000000000009</c:v>
                </c:pt>
                <c:pt idx="1288">
                  <c:v>3.2470000000000012</c:v>
                </c:pt>
                <c:pt idx="1289">
                  <c:v>3.246</c:v>
                </c:pt>
                <c:pt idx="1290">
                  <c:v>3.2480000000000011</c:v>
                </c:pt>
                <c:pt idx="1291">
                  <c:v>3.249000000000001</c:v>
                </c:pt>
                <c:pt idx="1292">
                  <c:v>3.2500000000000009</c:v>
                </c:pt>
                <c:pt idx="1293">
                  <c:v>3.249000000000001</c:v>
                </c:pt>
                <c:pt idx="1294">
                  <c:v>3.2520000000000011</c:v>
                </c:pt>
                <c:pt idx="1295">
                  <c:v>3.2520000000000011</c:v>
                </c:pt>
                <c:pt idx="1296">
                  <c:v>3.2510000000000008</c:v>
                </c:pt>
                <c:pt idx="1297">
                  <c:v>3.249000000000001</c:v>
                </c:pt>
                <c:pt idx="1298">
                  <c:v>3.249000000000001</c:v>
                </c:pt>
                <c:pt idx="1299">
                  <c:v>3.2520000000000011</c:v>
                </c:pt>
                <c:pt idx="1300">
                  <c:v>3.2510000000000008</c:v>
                </c:pt>
                <c:pt idx="1301">
                  <c:v>3.249000000000001</c:v>
                </c:pt>
                <c:pt idx="1302">
                  <c:v>3.249000000000001</c:v>
                </c:pt>
                <c:pt idx="1303">
                  <c:v>3.2500000000000009</c:v>
                </c:pt>
                <c:pt idx="1304">
                  <c:v>3.2500000000000009</c:v>
                </c:pt>
                <c:pt idx="1305">
                  <c:v>3.2520000000000011</c:v>
                </c:pt>
                <c:pt idx="1306">
                  <c:v>3.249000000000001</c:v>
                </c:pt>
                <c:pt idx="1307">
                  <c:v>3.2500000000000009</c:v>
                </c:pt>
                <c:pt idx="1308">
                  <c:v>3.249000000000001</c:v>
                </c:pt>
                <c:pt idx="1309">
                  <c:v>3.2480000000000011</c:v>
                </c:pt>
                <c:pt idx="1310">
                  <c:v>3.2400000000000011</c:v>
                </c:pt>
                <c:pt idx="1311">
                  <c:v>3.245000000000001</c:v>
                </c:pt>
                <c:pt idx="1312">
                  <c:v>3.246</c:v>
                </c:pt>
                <c:pt idx="1313">
                  <c:v>3.241000000000001</c:v>
                </c:pt>
                <c:pt idx="1314">
                  <c:v>3.246</c:v>
                </c:pt>
                <c:pt idx="1315">
                  <c:v>3.2440000000000011</c:v>
                </c:pt>
                <c:pt idx="1316">
                  <c:v>3.2440000000000011</c:v>
                </c:pt>
                <c:pt idx="1317">
                  <c:v>3.2390000000000012</c:v>
                </c:pt>
                <c:pt idx="1318">
                  <c:v>3.241000000000001</c:v>
                </c:pt>
                <c:pt idx="1319">
                  <c:v>3.241000000000001</c:v>
                </c:pt>
                <c:pt idx="1320">
                  <c:v>3.241000000000001</c:v>
                </c:pt>
                <c:pt idx="1321">
                  <c:v>3.241000000000001</c:v>
                </c:pt>
                <c:pt idx="1322">
                  <c:v>3.245000000000001</c:v>
                </c:pt>
                <c:pt idx="1323">
                  <c:v>3.241000000000001</c:v>
                </c:pt>
                <c:pt idx="1324">
                  <c:v>3.2390000000000012</c:v>
                </c:pt>
                <c:pt idx="1325">
                  <c:v>3.237000000000001</c:v>
                </c:pt>
                <c:pt idx="1326">
                  <c:v>3.2440000000000011</c:v>
                </c:pt>
                <c:pt idx="1327">
                  <c:v>3.2430000000000012</c:v>
                </c:pt>
                <c:pt idx="1328">
                  <c:v>3.245000000000001</c:v>
                </c:pt>
                <c:pt idx="1329">
                  <c:v>3.2510000000000008</c:v>
                </c:pt>
                <c:pt idx="1330">
                  <c:v>3.249000000000001</c:v>
                </c:pt>
                <c:pt idx="1331">
                  <c:v>3.2500000000000009</c:v>
                </c:pt>
                <c:pt idx="1332">
                  <c:v>3.2470000000000012</c:v>
                </c:pt>
                <c:pt idx="1333">
                  <c:v>3.253000000000001</c:v>
                </c:pt>
                <c:pt idx="1334">
                  <c:v>3.2520000000000011</c:v>
                </c:pt>
                <c:pt idx="1335">
                  <c:v>3.2550000000000008</c:v>
                </c:pt>
                <c:pt idx="1336">
                  <c:v>3.2550000000000008</c:v>
                </c:pt>
                <c:pt idx="1337">
                  <c:v>3.2560000000000011</c:v>
                </c:pt>
                <c:pt idx="1338">
                  <c:v>3.253000000000001</c:v>
                </c:pt>
                <c:pt idx="1339">
                  <c:v>3.2500000000000009</c:v>
                </c:pt>
                <c:pt idx="1340">
                  <c:v>3.2520000000000011</c:v>
                </c:pt>
                <c:pt idx="1341">
                  <c:v>3.254</c:v>
                </c:pt>
                <c:pt idx="1342">
                  <c:v>3.2560000000000011</c:v>
                </c:pt>
                <c:pt idx="1343">
                  <c:v>3.2560000000000011</c:v>
                </c:pt>
                <c:pt idx="1344">
                  <c:v>3.2550000000000008</c:v>
                </c:pt>
                <c:pt idx="1345">
                  <c:v>3.2520000000000011</c:v>
                </c:pt>
                <c:pt idx="1346">
                  <c:v>3.253000000000001</c:v>
                </c:pt>
                <c:pt idx="1347">
                  <c:v>3.253000000000001</c:v>
                </c:pt>
                <c:pt idx="1348">
                  <c:v>3.2550000000000008</c:v>
                </c:pt>
                <c:pt idx="1349">
                  <c:v>3.254</c:v>
                </c:pt>
                <c:pt idx="1350">
                  <c:v>3.2560000000000011</c:v>
                </c:pt>
                <c:pt idx="1351">
                  <c:v>3.2550000000000008</c:v>
                </c:pt>
                <c:pt idx="1352">
                  <c:v>3.2560000000000011</c:v>
                </c:pt>
                <c:pt idx="1353">
                  <c:v>3.254</c:v>
                </c:pt>
                <c:pt idx="1354">
                  <c:v>3.2560000000000011</c:v>
                </c:pt>
                <c:pt idx="1355">
                  <c:v>3.2560000000000011</c:v>
                </c:pt>
                <c:pt idx="1356">
                  <c:v>3.2550000000000008</c:v>
                </c:pt>
                <c:pt idx="1357">
                  <c:v>3.253000000000001</c:v>
                </c:pt>
                <c:pt idx="1358">
                  <c:v>3.2510000000000008</c:v>
                </c:pt>
                <c:pt idx="1359">
                  <c:v>3.254</c:v>
                </c:pt>
                <c:pt idx="1360">
                  <c:v>3.253000000000001</c:v>
                </c:pt>
                <c:pt idx="1361">
                  <c:v>3.254</c:v>
                </c:pt>
                <c:pt idx="1362">
                  <c:v>3.2550000000000008</c:v>
                </c:pt>
                <c:pt idx="1363">
                  <c:v>3.2520000000000011</c:v>
                </c:pt>
                <c:pt idx="1364">
                  <c:v>3.254</c:v>
                </c:pt>
                <c:pt idx="1365">
                  <c:v>3.2550000000000008</c:v>
                </c:pt>
                <c:pt idx="1366">
                  <c:v>3.2520000000000011</c:v>
                </c:pt>
                <c:pt idx="1367">
                  <c:v>3.254</c:v>
                </c:pt>
                <c:pt idx="1368">
                  <c:v>3.2550000000000008</c:v>
                </c:pt>
                <c:pt idx="1369">
                  <c:v>3.253000000000001</c:v>
                </c:pt>
                <c:pt idx="1370">
                  <c:v>3.2560000000000011</c:v>
                </c:pt>
                <c:pt idx="1371">
                  <c:v>3.254</c:v>
                </c:pt>
                <c:pt idx="1372">
                  <c:v>3.254</c:v>
                </c:pt>
                <c:pt idx="1373">
                  <c:v>3.2560000000000011</c:v>
                </c:pt>
                <c:pt idx="1374">
                  <c:v>3.253000000000001</c:v>
                </c:pt>
                <c:pt idx="1375">
                  <c:v>3.253000000000001</c:v>
                </c:pt>
                <c:pt idx="1376">
                  <c:v>3.2560000000000011</c:v>
                </c:pt>
                <c:pt idx="1377">
                  <c:v>3.2590000000000008</c:v>
                </c:pt>
                <c:pt idx="1378">
                  <c:v>3.2550000000000008</c:v>
                </c:pt>
                <c:pt idx="1379">
                  <c:v>3.2550000000000008</c:v>
                </c:pt>
                <c:pt idx="1380">
                  <c:v>3.2560000000000011</c:v>
                </c:pt>
                <c:pt idx="1381">
                  <c:v>3.2580000000000009</c:v>
                </c:pt>
                <c:pt idx="1382">
                  <c:v>3.2560000000000011</c:v>
                </c:pt>
                <c:pt idx="1383">
                  <c:v>3.2550000000000008</c:v>
                </c:pt>
                <c:pt idx="1384">
                  <c:v>3.2560000000000011</c:v>
                </c:pt>
                <c:pt idx="1385">
                  <c:v>3.2550000000000008</c:v>
                </c:pt>
                <c:pt idx="1386">
                  <c:v>3.2560000000000011</c:v>
                </c:pt>
                <c:pt idx="1387">
                  <c:v>3.2550000000000008</c:v>
                </c:pt>
                <c:pt idx="1388">
                  <c:v>3.2600000000000011</c:v>
                </c:pt>
                <c:pt idx="1389">
                  <c:v>3.2580000000000009</c:v>
                </c:pt>
                <c:pt idx="1390">
                  <c:v>3.2560000000000011</c:v>
                </c:pt>
                <c:pt idx="1391">
                  <c:v>3.2580000000000009</c:v>
                </c:pt>
                <c:pt idx="1392">
                  <c:v>3.2560000000000011</c:v>
                </c:pt>
                <c:pt idx="1393">
                  <c:v>3.257000000000001</c:v>
                </c:pt>
                <c:pt idx="1394">
                  <c:v>3.2580000000000009</c:v>
                </c:pt>
                <c:pt idx="1395">
                  <c:v>3.2600000000000011</c:v>
                </c:pt>
                <c:pt idx="1396">
                  <c:v>3.2590000000000008</c:v>
                </c:pt>
                <c:pt idx="1397">
                  <c:v>3.2580000000000009</c:v>
                </c:pt>
                <c:pt idx="1398">
                  <c:v>3.2600000000000011</c:v>
                </c:pt>
                <c:pt idx="1399">
                  <c:v>3.2590000000000008</c:v>
                </c:pt>
                <c:pt idx="1400">
                  <c:v>3.2520000000000011</c:v>
                </c:pt>
                <c:pt idx="1401">
                  <c:v>3.2550000000000008</c:v>
                </c:pt>
                <c:pt idx="1402">
                  <c:v>3.253000000000001</c:v>
                </c:pt>
                <c:pt idx="1403">
                  <c:v>3.254</c:v>
                </c:pt>
                <c:pt idx="1404">
                  <c:v>3.2500000000000009</c:v>
                </c:pt>
                <c:pt idx="1405">
                  <c:v>3.2500000000000009</c:v>
                </c:pt>
                <c:pt idx="1406">
                  <c:v>3.249000000000001</c:v>
                </c:pt>
                <c:pt idx="1407">
                  <c:v>3.2510000000000008</c:v>
                </c:pt>
                <c:pt idx="1408">
                  <c:v>3.249000000000001</c:v>
                </c:pt>
                <c:pt idx="1409">
                  <c:v>3.249000000000001</c:v>
                </c:pt>
                <c:pt idx="1410">
                  <c:v>3.2480000000000011</c:v>
                </c:pt>
                <c:pt idx="1411">
                  <c:v>3.2520000000000011</c:v>
                </c:pt>
                <c:pt idx="1412">
                  <c:v>3.2430000000000012</c:v>
                </c:pt>
                <c:pt idx="1413">
                  <c:v>3.2440000000000011</c:v>
                </c:pt>
                <c:pt idx="1414">
                  <c:v>3.246</c:v>
                </c:pt>
                <c:pt idx="1415">
                  <c:v>3.246</c:v>
                </c:pt>
                <c:pt idx="1416">
                  <c:v>3.2470000000000012</c:v>
                </c:pt>
                <c:pt idx="1417">
                  <c:v>3.249000000000001</c:v>
                </c:pt>
                <c:pt idx="1418">
                  <c:v>3.249000000000001</c:v>
                </c:pt>
                <c:pt idx="1419">
                  <c:v>3.254</c:v>
                </c:pt>
                <c:pt idx="1420">
                  <c:v>3.254</c:v>
                </c:pt>
                <c:pt idx="1421">
                  <c:v>3.2510000000000008</c:v>
                </c:pt>
                <c:pt idx="1422">
                  <c:v>3.261000000000001</c:v>
                </c:pt>
                <c:pt idx="1423">
                  <c:v>3.2520000000000011</c:v>
                </c:pt>
                <c:pt idx="1424">
                  <c:v>3.2500000000000009</c:v>
                </c:pt>
                <c:pt idx="1425">
                  <c:v>3.245000000000001</c:v>
                </c:pt>
                <c:pt idx="1426">
                  <c:v>3.2480000000000011</c:v>
                </c:pt>
                <c:pt idx="1427">
                  <c:v>3.2470000000000012</c:v>
                </c:pt>
                <c:pt idx="1428">
                  <c:v>3.2560000000000011</c:v>
                </c:pt>
                <c:pt idx="1429">
                  <c:v>3.2560000000000011</c:v>
                </c:pt>
                <c:pt idx="1430">
                  <c:v>3.2550000000000008</c:v>
                </c:pt>
                <c:pt idx="1431">
                  <c:v>3.254</c:v>
                </c:pt>
                <c:pt idx="1432">
                  <c:v>3.2550000000000008</c:v>
                </c:pt>
                <c:pt idx="1433">
                  <c:v>3.254</c:v>
                </c:pt>
                <c:pt idx="1434">
                  <c:v>3.253000000000001</c:v>
                </c:pt>
                <c:pt idx="1435">
                  <c:v>3.254</c:v>
                </c:pt>
                <c:pt idx="1436">
                  <c:v>3.2500000000000009</c:v>
                </c:pt>
                <c:pt idx="1437">
                  <c:v>3.2510000000000008</c:v>
                </c:pt>
                <c:pt idx="1438">
                  <c:v>3.254</c:v>
                </c:pt>
                <c:pt idx="1439">
                  <c:v>3.2510000000000008</c:v>
                </c:pt>
                <c:pt idx="1440">
                  <c:v>3.253000000000001</c:v>
                </c:pt>
                <c:pt idx="1441">
                  <c:v>3.254</c:v>
                </c:pt>
                <c:pt idx="1442">
                  <c:v>3.253000000000001</c:v>
                </c:pt>
                <c:pt idx="1443">
                  <c:v>3.253000000000001</c:v>
                </c:pt>
                <c:pt idx="1444">
                  <c:v>3.254</c:v>
                </c:pt>
                <c:pt idx="1445">
                  <c:v>3.2550000000000008</c:v>
                </c:pt>
                <c:pt idx="1446">
                  <c:v>3.2560000000000011</c:v>
                </c:pt>
                <c:pt idx="1447">
                  <c:v>3.2550000000000008</c:v>
                </c:pt>
                <c:pt idx="1448">
                  <c:v>3.254</c:v>
                </c:pt>
                <c:pt idx="1449">
                  <c:v>3.257000000000001</c:v>
                </c:pt>
                <c:pt idx="1450">
                  <c:v>3.2550000000000008</c:v>
                </c:pt>
                <c:pt idx="1451">
                  <c:v>3.2550000000000008</c:v>
                </c:pt>
                <c:pt idx="1452">
                  <c:v>3.253000000000001</c:v>
                </c:pt>
                <c:pt idx="1453">
                  <c:v>3.254</c:v>
                </c:pt>
                <c:pt idx="1454">
                  <c:v>3.2580000000000009</c:v>
                </c:pt>
                <c:pt idx="1455">
                  <c:v>3.2580000000000009</c:v>
                </c:pt>
                <c:pt idx="1456">
                  <c:v>3.257000000000001</c:v>
                </c:pt>
                <c:pt idx="1457">
                  <c:v>3.257000000000001</c:v>
                </c:pt>
                <c:pt idx="1458">
                  <c:v>3.2580000000000009</c:v>
                </c:pt>
                <c:pt idx="1459">
                  <c:v>3.2560000000000011</c:v>
                </c:pt>
                <c:pt idx="1460">
                  <c:v>3.257000000000001</c:v>
                </c:pt>
                <c:pt idx="1461">
                  <c:v>3.261000000000001</c:v>
                </c:pt>
                <c:pt idx="1462">
                  <c:v>3.2580000000000009</c:v>
                </c:pt>
                <c:pt idx="1463">
                  <c:v>3.2590000000000008</c:v>
                </c:pt>
                <c:pt idx="1464">
                  <c:v>3.2560000000000011</c:v>
                </c:pt>
                <c:pt idx="1465">
                  <c:v>3.257000000000001</c:v>
                </c:pt>
                <c:pt idx="1466">
                  <c:v>3.2560000000000011</c:v>
                </c:pt>
                <c:pt idx="1467">
                  <c:v>3.254</c:v>
                </c:pt>
                <c:pt idx="1468">
                  <c:v>3.257000000000001</c:v>
                </c:pt>
                <c:pt idx="1469">
                  <c:v>3.2550000000000008</c:v>
                </c:pt>
                <c:pt idx="1470">
                  <c:v>3.257000000000001</c:v>
                </c:pt>
                <c:pt idx="1471">
                  <c:v>3.257000000000001</c:v>
                </c:pt>
                <c:pt idx="1472">
                  <c:v>3.2580000000000009</c:v>
                </c:pt>
                <c:pt idx="1473">
                  <c:v>3.2600000000000011</c:v>
                </c:pt>
                <c:pt idx="1474">
                  <c:v>3.2560000000000011</c:v>
                </c:pt>
                <c:pt idx="1475">
                  <c:v>3.2590000000000008</c:v>
                </c:pt>
                <c:pt idx="1476">
                  <c:v>3.2590000000000008</c:v>
                </c:pt>
                <c:pt idx="1477">
                  <c:v>3.257000000000001</c:v>
                </c:pt>
                <c:pt idx="1478">
                  <c:v>3.2550000000000008</c:v>
                </c:pt>
                <c:pt idx="1479">
                  <c:v>3.2560000000000011</c:v>
                </c:pt>
                <c:pt idx="1480">
                  <c:v>3.257000000000001</c:v>
                </c:pt>
                <c:pt idx="1481">
                  <c:v>3.2550000000000008</c:v>
                </c:pt>
                <c:pt idx="1482">
                  <c:v>3.2590000000000008</c:v>
                </c:pt>
                <c:pt idx="1483">
                  <c:v>3.254</c:v>
                </c:pt>
                <c:pt idx="1484">
                  <c:v>3.257000000000001</c:v>
                </c:pt>
                <c:pt idx="1485">
                  <c:v>3.2590000000000008</c:v>
                </c:pt>
                <c:pt idx="1486">
                  <c:v>3.257000000000001</c:v>
                </c:pt>
                <c:pt idx="1487">
                  <c:v>3.2580000000000009</c:v>
                </c:pt>
                <c:pt idx="1488">
                  <c:v>3.2580000000000009</c:v>
                </c:pt>
                <c:pt idx="1489">
                  <c:v>3.2560000000000011</c:v>
                </c:pt>
                <c:pt idx="1490">
                  <c:v>3.261000000000001</c:v>
                </c:pt>
                <c:pt idx="1491">
                  <c:v>3.2580000000000009</c:v>
                </c:pt>
                <c:pt idx="1492">
                  <c:v>3.2600000000000011</c:v>
                </c:pt>
                <c:pt idx="1493">
                  <c:v>3.2590000000000008</c:v>
                </c:pt>
                <c:pt idx="1494">
                  <c:v>3.257000000000001</c:v>
                </c:pt>
                <c:pt idx="1495">
                  <c:v>3.2550000000000008</c:v>
                </c:pt>
                <c:pt idx="1496">
                  <c:v>3.2600000000000011</c:v>
                </c:pt>
                <c:pt idx="1497">
                  <c:v>3.2590000000000008</c:v>
                </c:pt>
                <c:pt idx="1498">
                  <c:v>3.2560000000000011</c:v>
                </c:pt>
                <c:pt idx="1499">
                  <c:v>3.2550000000000008</c:v>
                </c:pt>
                <c:pt idx="1500">
                  <c:v>3.254</c:v>
                </c:pt>
                <c:pt idx="1501">
                  <c:v>3.265000000000001</c:v>
                </c:pt>
                <c:pt idx="1502">
                  <c:v>3.2630000000000008</c:v>
                </c:pt>
                <c:pt idx="1503">
                  <c:v>3.261000000000001</c:v>
                </c:pt>
                <c:pt idx="1504">
                  <c:v>3.2580000000000009</c:v>
                </c:pt>
                <c:pt idx="1505">
                  <c:v>3.2550000000000008</c:v>
                </c:pt>
                <c:pt idx="1506">
                  <c:v>3.2580000000000009</c:v>
                </c:pt>
                <c:pt idx="1507">
                  <c:v>3.2580000000000009</c:v>
                </c:pt>
                <c:pt idx="1508">
                  <c:v>3.257000000000001</c:v>
                </c:pt>
                <c:pt idx="1509">
                  <c:v>3.257000000000001</c:v>
                </c:pt>
                <c:pt idx="1510">
                  <c:v>3.2560000000000011</c:v>
                </c:pt>
                <c:pt idx="1511">
                  <c:v>3.261000000000001</c:v>
                </c:pt>
                <c:pt idx="1512">
                  <c:v>3.261000000000001</c:v>
                </c:pt>
                <c:pt idx="1513">
                  <c:v>3.2600000000000011</c:v>
                </c:pt>
                <c:pt idx="1514">
                  <c:v>3.261000000000001</c:v>
                </c:pt>
                <c:pt idx="1515">
                  <c:v>3.261000000000001</c:v>
                </c:pt>
                <c:pt idx="1516">
                  <c:v>3.262</c:v>
                </c:pt>
                <c:pt idx="1517">
                  <c:v>3.257000000000001</c:v>
                </c:pt>
                <c:pt idx="1518">
                  <c:v>3.2590000000000008</c:v>
                </c:pt>
                <c:pt idx="1519">
                  <c:v>3.257000000000001</c:v>
                </c:pt>
                <c:pt idx="1520">
                  <c:v>3.2640000000000011</c:v>
                </c:pt>
                <c:pt idx="1521">
                  <c:v>3.262</c:v>
                </c:pt>
                <c:pt idx="1522">
                  <c:v>3.261000000000001</c:v>
                </c:pt>
                <c:pt idx="1523">
                  <c:v>3.2590000000000008</c:v>
                </c:pt>
                <c:pt idx="1524">
                  <c:v>3.262</c:v>
                </c:pt>
                <c:pt idx="1525">
                  <c:v>3.2660000000000009</c:v>
                </c:pt>
                <c:pt idx="1526">
                  <c:v>3.265000000000001</c:v>
                </c:pt>
                <c:pt idx="1527">
                  <c:v>3.2670000000000008</c:v>
                </c:pt>
                <c:pt idx="1528">
                  <c:v>3.2660000000000009</c:v>
                </c:pt>
                <c:pt idx="1529">
                  <c:v>3.2660000000000009</c:v>
                </c:pt>
                <c:pt idx="1530">
                  <c:v>3.262</c:v>
                </c:pt>
                <c:pt idx="1531">
                  <c:v>3.2660000000000009</c:v>
                </c:pt>
                <c:pt idx="1532">
                  <c:v>3.265000000000001</c:v>
                </c:pt>
                <c:pt idx="1533">
                  <c:v>3.2640000000000011</c:v>
                </c:pt>
                <c:pt idx="1534">
                  <c:v>3.265000000000001</c:v>
                </c:pt>
                <c:pt idx="1535">
                  <c:v>3.2640000000000011</c:v>
                </c:pt>
                <c:pt idx="1536">
                  <c:v>3.262</c:v>
                </c:pt>
                <c:pt idx="1537">
                  <c:v>3.261000000000001</c:v>
                </c:pt>
                <c:pt idx="1538">
                  <c:v>3.261000000000001</c:v>
                </c:pt>
                <c:pt idx="1539">
                  <c:v>3.2600000000000011</c:v>
                </c:pt>
                <c:pt idx="1540">
                  <c:v>3.2600000000000011</c:v>
                </c:pt>
                <c:pt idx="1541">
                  <c:v>3.2600000000000011</c:v>
                </c:pt>
                <c:pt idx="1542">
                  <c:v>3.2600000000000011</c:v>
                </c:pt>
                <c:pt idx="1543">
                  <c:v>3.2590000000000008</c:v>
                </c:pt>
                <c:pt idx="1544">
                  <c:v>3.261000000000001</c:v>
                </c:pt>
                <c:pt idx="1545">
                  <c:v>3.2600000000000011</c:v>
                </c:pt>
                <c:pt idx="1546">
                  <c:v>3.2600000000000011</c:v>
                </c:pt>
                <c:pt idx="1547">
                  <c:v>3.2590000000000008</c:v>
                </c:pt>
                <c:pt idx="1548">
                  <c:v>3.2580000000000009</c:v>
                </c:pt>
                <c:pt idx="1549">
                  <c:v>3.2560000000000011</c:v>
                </c:pt>
                <c:pt idx="1550">
                  <c:v>3.2580000000000009</c:v>
                </c:pt>
                <c:pt idx="1551">
                  <c:v>3.2580000000000009</c:v>
                </c:pt>
                <c:pt idx="1552">
                  <c:v>3.2590000000000008</c:v>
                </c:pt>
                <c:pt idx="1553">
                  <c:v>3.2560000000000011</c:v>
                </c:pt>
                <c:pt idx="1554">
                  <c:v>3.2550000000000008</c:v>
                </c:pt>
                <c:pt idx="1555">
                  <c:v>3.257000000000001</c:v>
                </c:pt>
                <c:pt idx="1556">
                  <c:v>3.2560000000000011</c:v>
                </c:pt>
                <c:pt idx="1557">
                  <c:v>3.2560000000000011</c:v>
                </c:pt>
                <c:pt idx="1558">
                  <c:v>3.2580000000000009</c:v>
                </c:pt>
                <c:pt idx="1559">
                  <c:v>3.2520000000000011</c:v>
                </c:pt>
                <c:pt idx="1560">
                  <c:v>3.2550000000000008</c:v>
                </c:pt>
                <c:pt idx="1561">
                  <c:v>3.2560000000000011</c:v>
                </c:pt>
                <c:pt idx="1562">
                  <c:v>3.253000000000001</c:v>
                </c:pt>
                <c:pt idx="1563">
                  <c:v>3.253000000000001</c:v>
                </c:pt>
                <c:pt idx="1564">
                  <c:v>3.253000000000001</c:v>
                </c:pt>
                <c:pt idx="1565">
                  <c:v>3.253000000000001</c:v>
                </c:pt>
                <c:pt idx="1566">
                  <c:v>3.253000000000001</c:v>
                </c:pt>
                <c:pt idx="1567">
                  <c:v>3.254</c:v>
                </c:pt>
                <c:pt idx="1568">
                  <c:v>3.2510000000000008</c:v>
                </c:pt>
                <c:pt idx="1569">
                  <c:v>3.2520000000000011</c:v>
                </c:pt>
                <c:pt idx="1570">
                  <c:v>3.253000000000001</c:v>
                </c:pt>
                <c:pt idx="1571">
                  <c:v>3.2520000000000011</c:v>
                </c:pt>
                <c:pt idx="1572">
                  <c:v>3.254</c:v>
                </c:pt>
                <c:pt idx="1573">
                  <c:v>3.253000000000001</c:v>
                </c:pt>
                <c:pt idx="1574">
                  <c:v>3.2560000000000011</c:v>
                </c:pt>
                <c:pt idx="1575">
                  <c:v>3.254</c:v>
                </c:pt>
                <c:pt idx="1576">
                  <c:v>3.2520000000000011</c:v>
                </c:pt>
                <c:pt idx="1577">
                  <c:v>3.2520000000000011</c:v>
                </c:pt>
                <c:pt idx="1578">
                  <c:v>3.254</c:v>
                </c:pt>
                <c:pt idx="1579">
                  <c:v>3.2510000000000008</c:v>
                </c:pt>
                <c:pt idx="1580">
                  <c:v>3.2510000000000008</c:v>
                </c:pt>
                <c:pt idx="1581">
                  <c:v>3.2550000000000008</c:v>
                </c:pt>
                <c:pt idx="1582">
                  <c:v>3.2500000000000009</c:v>
                </c:pt>
                <c:pt idx="1583">
                  <c:v>3.2520000000000011</c:v>
                </c:pt>
                <c:pt idx="1584">
                  <c:v>3.249000000000001</c:v>
                </c:pt>
                <c:pt idx="1585">
                  <c:v>3.2500000000000009</c:v>
                </c:pt>
                <c:pt idx="1586">
                  <c:v>3.2500000000000009</c:v>
                </c:pt>
                <c:pt idx="1587">
                  <c:v>3.2510000000000008</c:v>
                </c:pt>
                <c:pt idx="1588">
                  <c:v>3.2480000000000011</c:v>
                </c:pt>
                <c:pt idx="1589">
                  <c:v>3.2470000000000012</c:v>
                </c:pt>
                <c:pt idx="1590">
                  <c:v>3.249000000000001</c:v>
                </c:pt>
                <c:pt idx="1591">
                  <c:v>3.2480000000000011</c:v>
                </c:pt>
                <c:pt idx="1592">
                  <c:v>3.2510000000000008</c:v>
                </c:pt>
                <c:pt idx="1593">
                  <c:v>3.2500000000000009</c:v>
                </c:pt>
                <c:pt idx="1594">
                  <c:v>3.2500000000000009</c:v>
                </c:pt>
                <c:pt idx="1595">
                  <c:v>3.246</c:v>
                </c:pt>
                <c:pt idx="1596">
                  <c:v>3.2550000000000008</c:v>
                </c:pt>
                <c:pt idx="1597">
                  <c:v>3.2550000000000008</c:v>
                </c:pt>
                <c:pt idx="1598">
                  <c:v>3.2590000000000008</c:v>
                </c:pt>
                <c:pt idx="1599">
                  <c:v>3.2550000000000008</c:v>
                </c:pt>
                <c:pt idx="1600">
                  <c:v>3.2600000000000011</c:v>
                </c:pt>
                <c:pt idx="1601">
                  <c:v>3.2580000000000009</c:v>
                </c:pt>
                <c:pt idx="1602">
                  <c:v>3.253000000000001</c:v>
                </c:pt>
                <c:pt idx="1603">
                  <c:v>3.253000000000001</c:v>
                </c:pt>
                <c:pt idx="1604">
                  <c:v>3.2560000000000011</c:v>
                </c:pt>
                <c:pt idx="1605">
                  <c:v>3.257000000000001</c:v>
                </c:pt>
                <c:pt idx="1606">
                  <c:v>3.257000000000001</c:v>
                </c:pt>
                <c:pt idx="1607">
                  <c:v>3.257000000000001</c:v>
                </c:pt>
                <c:pt idx="1608">
                  <c:v>3.2560000000000011</c:v>
                </c:pt>
                <c:pt idx="1609">
                  <c:v>3.254</c:v>
                </c:pt>
                <c:pt idx="1610">
                  <c:v>3.2560000000000011</c:v>
                </c:pt>
                <c:pt idx="1611">
                  <c:v>3.257000000000001</c:v>
                </c:pt>
                <c:pt idx="1612">
                  <c:v>3.2590000000000008</c:v>
                </c:pt>
                <c:pt idx="1613">
                  <c:v>3.2560000000000011</c:v>
                </c:pt>
                <c:pt idx="1614">
                  <c:v>3.257000000000001</c:v>
                </c:pt>
                <c:pt idx="1615">
                  <c:v>3.262</c:v>
                </c:pt>
                <c:pt idx="1616">
                  <c:v>3.2670000000000008</c:v>
                </c:pt>
                <c:pt idx="1617">
                  <c:v>3.2640000000000011</c:v>
                </c:pt>
                <c:pt idx="1618">
                  <c:v>3.262</c:v>
                </c:pt>
                <c:pt idx="1619">
                  <c:v>3.265000000000001</c:v>
                </c:pt>
                <c:pt idx="1620">
                  <c:v>3.262</c:v>
                </c:pt>
                <c:pt idx="1621">
                  <c:v>3.2630000000000008</c:v>
                </c:pt>
                <c:pt idx="1622">
                  <c:v>3.261000000000001</c:v>
                </c:pt>
                <c:pt idx="1623">
                  <c:v>3.2630000000000008</c:v>
                </c:pt>
                <c:pt idx="1624">
                  <c:v>3.261000000000001</c:v>
                </c:pt>
                <c:pt idx="1625">
                  <c:v>3.2600000000000011</c:v>
                </c:pt>
                <c:pt idx="1626">
                  <c:v>3.2660000000000009</c:v>
                </c:pt>
                <c:pt idx="1627">
                  <c:v>3.2660000000000009</c:v>
                </c:pt>
                <c:pt idx="1628">
                  <c:v>3.2670000000000008</c:v>
                </c:pt>
                <c:pt idx="1629">
                  <c:v>3.265000000000001</c:v>
                </c:pt>
                <c:pt idx="1630">
                  <c:v>3.265000000000001</c:v>
                </c:pt>
                <c:pt idx="1631">
                  <c:v>3.2660000000000009</c:v>
                </c:pt>
                <c:pt idx="1632">
                  <c:v>3.2660000000000009</c:v>
                </c:pt>
                <c:pt idx="1633">
                  <c:v>3.261000000000001</c:v>
                </c:pt>
                <c:pt idx="1634">
                  <c:v>3.261000000000001</c:v>
                </c:pt>
                <c:pt idx="1635">
                  <c:v>3.2590000000000008</c:v>
                </c:pt>
                <c:pt idx="1636">
                  <c:v>3.2590000000000008</c:v>
                </c:pt>
                <c:pt idx="1637">
                  <c:v>3.2600000000000011</c:v>
                </c:pt>
                <c:pt idx="1638">
                  <c:v>3.2600000000000011</c:v>
                </c:pt>
                <c:pt idx="1639">
                  <c:v>3.2580000000000009</c:v>
                </c:pt>
                <c:pt idx="1640">
                  <c:v>3.257000000000001</c:v>
                </c:pt>
                <c:pt idx="1641">
                  <c:v>3.257000000000001</c:v>
                </c:pt>
                <c:pt idx="1642">
                  <c:v>3.2580000000000009</c:v>
                </c:pt>
                <c:pt idx="1643">
                  <c:v>3.2550000000000008</c:v>
                </c:pt>
                <c:pt idx="1644">
                  <c:v>3.253000000000001</c:v>
                </c:pt>
                <c:pt idx="1645">
                  <c:v>3.253000000000001</c:v>
                </c:pt>
                <c:pt idx="1646">
                  <c:v>3.2560000000000011</c:v>
                </c:pt>
                <c:pt idx="1647">
                  <c:v>3.254</c:v>
                </c:pt>
                <c:pt idx="1648">
                  <c:v>3.2550000000000008</c:v>
                </c:pt>
                <c:pt idx="1649">
                  <c:v>3.2510000000000008</c:v>
                </c:pt>
                <c:pt idx="1650">
                  <c:v>3.253000000000001</c:v>
                </c:pt>
                <c:pt idx="1651">
                  <c:v>3.2510000000000008</c:v>
                </c:pt>
                <c:pt idx="1652">
                  <c:v>3.2520000000000011</c:v>
                </c:pt>
                <c:pt idx="1653">
                  <c:v>3.2480000000000011</c:v>
                </c:pt>
                <c:pt idx="1654">
                  <c:v>3.2480000000000011</c:v>
                </c:pt>
                <c:pt idx="1655">
                  <c:v>3.249000000000001</c:v>
                </c:pt>
                <c:pt idx="1656">
                  <c:v>3.2500000000000009</c:v>
                </c:pt>
                <c:pt idx="1657">
                  <c:v>3.246</c:v>
                </c:pt>
                <c:pt idx="1658">
                  <c:v>3.2470000000000012</c:v>
                </c:pt>
                <c:pt idx="1659">
                  <c:v>3.246</c:v>
                </c:pt>
                <c:pt idx="1660">
                  <c:v>3.246</c:v>
                </c:pt>
                <c:pt idx="1661">
                  <c:v>3.2480000000000011</c:v>
                </c:pt>
                <c:pt idx="1662">
                  <c:v>3.2470000000000012</c:v>
                </c:pt>
                <c:pt idx="1663">
                  <c:v>3.245000000000001</c:v>
                </c:pt>
                <c:pt idx="1664">
                  <c:v>3.2430000000000012</c:v>
                </c:pt>
                <c:pt idx="1665">
                  <c:v>3.2470000000000012</c:v>
                </c:pt>
                <c:pt idx="1666">
                  <c:v>3.246</c:v>
                </c:pt>
                <c:pt idx="1667">
                  <c:v>3.245000000000001</c:v>
                </c:pt>
                <c:pt idx="1668">
                  <c:v>3.245000000000001</c:v>
                </c:pt>
                <c:pt idx="1669">
                  <c:v>3.2440000000000011</c:v>
                </c:pt>
                <c:pt idx="1670">
                  <c:v>3.2440000000000011</c:v>
                </c:pt>
                <c:pt idx="1671">
                  <c:v>3.245000000000001</c:v>
                </c:pt>
                <c:pt idx="1672">
                  <c:v>3.2440000000000011</c:v>
                </c:pt>
                <c:pt idx="1673">
                  <c:v>3.2440000000000011</c:v>
                </c:pt>
                <c:pt idx="1674">
                  <c:v>3.2440000000000011</c:v>
                </c:pt>
                <c:pt idx="1675">
                  <c:v>3.2420000000000009</c:v>
                </c:pt>
                <c:pt idx="1676">
                  <c:v>3.241000000000001</c:v>
                </c:pt>
                <c:pt idx="1677">
                  <c:v>3.2430000000000012</c:v>
                </c:pt>
                <c:pt idx="1678">
                  <c:v>3.2440000000000011</c:v>
                </c:pt>
                <c:pt idx="1679">
                  <c:v>3.2430000000000012</c:v>
                </c:pt>
                <c:pt idx="1680">
                  <c:v>3.2430000000000012</c:v>
                </c:pt>
                <c:pt idx="1681">
                  <c:v>3.2420000000000009</c:v>
                </c:pt>
                <c:pt idx="1682">
                  <c:v>3.2400000000000011</c:v>
                </c:pt>
                <c:pt idx="1683">
                  <c:v>3.241000000000001</c:v>
                </c:pt>
                <c:pt idx="1684">
                  <c:v>3.2390000000000012</c:v>
                </c:pt>
                <c:pt idx="1685">
                  <c:v>3.237000000000001</c:v>
                </c:pt>
                <c:pt idx="1686">
                  <c:v>3.241000000000001</c:v>
                </c:pt>
                <c:pt idx="1687">
                  <c:v>3.2390000000000012</c:v>
                </c:pt>
                <c:pt idx="1688">
                  <c:v>3.2420000000000009</c:v>
                </c:pt>
                <c:pt idx="1689">
                  <c:v>3.2430000000000012</c:v>
                </c:pt>
                <c:pt idx="1690">
                  <c:v>3.241000000000001</c:v>
                </c:pt>
                <c:pt idx="1691">
                  <c:v>3.238</c:v>
                </c:pt>
                <c:pt idx="1692">
                  <c:v>3.238</c:v>
                </c:pt>
                <c:pt idx="1693">
                  <c:v>3.237000000000001</c:v>
                </c:pt>
                <c:pt idx="1694">
                  <c:v>3.2360000000000011</c:v>
                </c:pt>
                <c:pt idx="1695">
                  <c:v>3.237000000000001</c:v>
                </c:pt>
                <c:pt idx="1696">
                  <c:v>3.2350000000000012</c:v>
                </c:pt>
                <c:pt idx="1697">
                  <c:v>3.2360000000000011</c:v>
                </c:pt>
                <c:pt idx="1698">
                  <c:v>3.2350000000000012</c:v>
                </c:pt>
                <c:pt idx="1699">
                  <c:v>3.2360000000000011</c:v>
                </c:pt>
                <c:pt idx="1700">
                  <c:v>3.2340000000000009</c:v>
                </c:pt>
                <c:pt idx="1701">
                  <c:v>3.233000000000001</c:v>
                </c:pt>
                <c:pt idx="1702">
                  <c:v>3.2340000000000009</c:v>
                </c:pt>
                <c:pt idx="1703">
                  <c:v>3.2340000000000009</c:v>
                </c:pt>
                <c:pt idx="1704">
                  <c:v>3.2340000000000009</c:v>
                </c:pt>
                <c:pt idx="1705">
                  <c:v>3.233000000000001</c:v>
                </c:pt>
                <c:pt idx="1706">
                  <c:v>3.2360000000000011</c:v>
                </c:pt>
                <c:pt idx="1707">
                  <c:v>3.2350000000000012</c:v>
                </c:pt>
                <c:pt idx="1708">
                  <c:v>3.2340000000000009</c:v>
                </c:pt>
                <c:pt idx="1709">
                  <c:v>3.2340000000000009</c:v>
                </c:pt>
                <c:pt idx="1710">
                  <c:v>3.2360000000000011</c:v>
                </c:pt>
                <c:pt idx="1711">
                  <c:v>3.237000000000001</c:v>
                </c:pt>
                <c:pt idx="1712">
                  <c:v>3.2390000000000012</c:v>
                </c:pt>
                <c:pt idx="1713">
                  <c:v>3.2360000000000011</c:v>
                </c:pt>
                <c:pt idx="1714">
                  <c:v>3.2390000000000012</c:v>
                </c:pt>
                <c:pt idx="1715">
                  <c:v>3.237000000000001</c:v>
                </c:pt>
                <c:pt idx="1716">
                  <c:v>3.237000000000001</c:v>
                </c:pt>
                <c:pt idx="1717">
                  <c:v>3.2390000000000012</c:v>
                </c:pt>
                <c:pt idx="1718">
                  <c:v>3.2350000000000012</c:v>
                </c:pt>
                <c:pt idx="1719">
                  <c:v>3.237000000000001</c:v>
                </c:pt>
                <c:pt idx="1720">
                  <c:v>3.2400000000000011</c:v>
                </c:pt>
                <c:pt idx="1721">
                  <c:v>3.238</c:v>
                </c:pt>
                <c:pt idx="1722">
                  <c:v>3.237000000000001</c:v>
                </c:pt>
                <c:pt idx="1723">
                  <c:v>3.2390000000000012</c:v>
                </c:pt>
                <c:pt idx="1724">
                  <c:v>3.2350000000000012</c:v>
                </c:pt>
                <c:pt idx="1725">
                  <c:v>3.237000000000001</c:v>
                </c:pt>
                <c:pt idx="1726">
                  <c:v>3.2360000000000011</c:v>
                </c:pt>
                <c:pt idx="1727">
                  <c:v>3.2340000000000009</c:v>
                </c:pt>
                <c:pt idx="1728">
                  <c:v>3.2390000000000012</c:v>
                </c:pt>
                <c:pt idx="1729">
                  <c:v>3.2360000000000011</c:v>
                </c:pt>
                <c:pt idx="1730">
                  <c:v>3.2350000000000012</c:v>
                </c:pt>
                <c:pt idx="1731">
                  <c:v>3.2340000000000009</c:v>
                </c:pt>
                <c:pt idx="1732">
                  <c:v>3.233000000000001</c:v>
                </c:pt>
                <c:pt idx="1733">
                  <c:v>3.2340000000000009</c:v>
                </c:pt>
                <c:pt idx="1734">
                  <c:v>3.233000000000001</c:v>
                </c:pt>
                <c:pt idx="1735">
                  <c:v>3.2320000000000011</c:v>
                </c:pt>
                <c:pt idx="1736">
                  <c:v>3.233000000000001</c:v>
                </c:pt>
                <c:pt idx="1737">
                  <c:v>3.2320000000000011</c:v>
                </c:pt>
                <c:pt idx="1738">
                  <c:v>3.2310000000000012</c:v>
                </c:pt>
                <c:pt idx="1739">
                  <c:v>3.2320000000000011</c:v>
                </c:pt>
                <c:pt idx="1740">
                  <c:v>3.2320000000000011</c:v>
                </c:pt>
                <c:pt idx="1741">
                  <c:v>3.2310000000000012</c:v>
                </c:pt>
                <c:pt idx="1742">
                  <c:v>3.23</c:v>
                </c:pt>
                <c:pt idx="1743">
                  <c:v>3.2320000000000011</c:v>
                </c:pt>
                <c:pt idx="1744">
                  <c:v>3.233000000000001</c:v>
                </c:pt>
                <c:pt idx="1745">
                  <c:v>3.2310000000000012</c:v>
                </c:pt>
                <c:pt idx="1746">
                  <c:v>3.23</c:v>
                </c:pt>
                <c:pt idx="1747">
                  <c:v>3.2280000000000011</c:v>
                </c:pt>
                <c:pt idx="1748">
                  <c:v>3.229000000000001</c:v>
                </c:pt>
                <c:pt idx="1749">
                  <c:v>3.2280000000000011</c:v>
                </c:pt>
                <c:pt idx="1750">
                  <c:v>3.2310000000000012</c:v>
                </c:pt>
                <c:pt idx="1751">
                  <c:v>3.2270000000000012</c:v>
                </c:pt>
                <c:pt idx="1752">
                  <c:v>3.23</c:v>
                </c:pt>
                <c:pt idx="1753">
                  <c:v>3.2280000000000011</c:v>
                </c:pt>
                <c:pt idx="1754">
                  <c:v>3.2270000000000012</c:v>
                </c:pt>
                <c:pt idx="1755">
                  <c:v>3.2270000000000012</c:v>
                </c:pt>
                <c:pt idx="1756">
                  <c:v>3.2270000000000012</c:v>
                </c:pt>
                <c:pt idx="1757">
                  <c:v>3.2270000000000012</c:v>
                </c:pt>
                <c:pt idx="1758">
                  <c:v>3.2270000000000012</c:v>
                </c:pt>
                <c:pt idx="1759">
                  <c:v>3.2230000000000012</c:v>
                </c:pt>
                <c:pt idx="1760">
                  <c:v>3.2240000000000011</c:v>
                </c:pt>
                <c:pt idx="1761">
                  <c:v>3.2260000000000009</c:v>
                </c:pt>
                <c:pt idx="1762">
                  <c:v>3.2270000000000012</c:v>
                </c:pt>
                <c:pt idx="1763">
                  <c:v>3.225000000000001</c:v>
                </c:pt>
                <c:pt idx="1764">
                  <c:v>3.2240000000000011</c:v>
                </c:pt>
                <c:pt idx="1765">
                  <c:v>3.2230000000000012</c:v>
                </c:pt>
                <c:pt idx="1766">
                  <c:v>3.2260000000000009</c:v>
                </c:pt>
                <c:pt idx="1767">
                  <c:v>3.222</c:v>
                </c:pt>
                <c:pt idx="1768">
                  <c:v>3.2240000000000011</c:v>
                </c:pt>
                <c:pt idx="1769">
                  <c:v>3.221000000000001</c:v>
                </c:pt>
                <c:pt idx="1770">
                  <c:v>3.2240000000000011</c:v>
                </c:pt>
                <c:pt idx="1771">
                  <c:v>3.2240000000000011</c:v>
                </c:pt>
                <c:pt idx="1772">
                  <c:v>3.2230000000000012</c:v>
                </c:pt>
                <c:pt idx="1773">
                  <c:v>3.221000000000001</c:v>
                </c:pt>
                <c:pt idx="1774">
                  <c:v>3.2240000000000011</c:v>
                </c:pt>
                <c:pt idx="1775">
                  <c:v>3.2200000000000011</c:v>
                </c:pt>
                <c:pt idx="1776">
                  <c:v>3.225000000000001</c:v>
                </c:pt>
                <c:pt idx="1777">
                  <c:v>3.2240000000000011</c:v>
                </c:pt>
                <c:pt idx="1778">
                  <c:v>3.2200000000000011</c:v>
                </c:pt>
                <c:pt idx="1779">
                  <c:v>3.2200000000000011</c:v>
                </c:pt>
                <c:pt idx="1780">
                  <c:v>3.2200000000000011</c:v>
                </c:pt>
                <c:pt idx="1781">
                  <c:v>3.2190000000000012</c:v>
                </c:pt>
                <c:pt idx="1782">
                  <c:v>3.2190000000000012</c:v>
                </c:pt>
                <c:pt idx="1783">
                  <c:v>3.221000000000001</c:v>
                </c:pt>
                <c:pt idx="1784">
                  <c:v>3.2160000000000002</c:v>
                </c:pt>
                <c:pt idx="1785">
                  <c:v>3.217000000000001</c:v>
                </c:pt>
                <c:pt idx="1786">
                  <c:v>3.2180000000000009</c:v>
                </c:pt>
                <c:pt idx="1787">
                  <c:v>3.221000000000001</c:v>
                </c:pt>
                <c:pt idx="1788">
                  <c:v>3.2160000000000002</c:v>
                </c:pt>
                <c:pt idx="1789">
                  <c:v>3.2150000000000012</c:v>
                </c:pt>
                <c:pt idx="1790">
                  <c:v>3.214</c:v>
                </c:pt>
                <c:pt idx="1791">
                  <c:v>3.2120000000000002</c:v>
                </c:pt>
                <c:pt idx="1792">
                  <c:v>3.214</c:v>
                </c:pt>
                <c:pt idx="1793">
                  <c:v>3.214</c:v>
                </c:pt>
                <c:pt idx="1794">
                  <c:v>3.2120000000000002</c:v>
                </c:pt>
                <c:pt idx="1795">
                  <c:v>3.214</c:v>
                </c:pt>
                <c:pt idx="1796">
                  <c:v>3.213000000000001</c:v>
                </c:pt>
                <c:pt idx="1797">
                  <c:v>3.2110000000000012</c:v>
                </c:pt>
                <c:pt idx="1798">
                  <c:v>3.2080000000000011</c:v>
                </c:pt>
                <c:pt idx="1799">
                  <c:v>3.2070000000000012</c:v>
                </c:pt>
                <c:pt idx="1800">
                  <c:v>3.2070000000000012</c:v>
                </c:pt>
                <c:pt idx="1801">
                  <c:v>3.209000000000001</c:v>
                </c:pt>
                <c:pt idx="1802">
                  <c:v>3.2100000000000009</c:v>
                </c:pt>
                <c:pt idx="1803">
                  <c:v>3.2080000000000011</c:v>
                </c:pt>
                <c:pt idx="1804">
                  <c:v>3.209000000000001</c:v>
                </c:pt>
                <c:pt idx="1805">
                  <c:v>3.2110000000000012</c:v>
                </c:pt>
                <c:pt idx="1806">
                  <c:v>3.214</c:v>
                </c:pt>
                <c:pt idx="1807">
                  <c:v>3.209000000000001</c:v>
                </c:pt>
                <c:pt idx="1808">
                  <c:v>3.213000000000001</c:v>
                </c:pt>
                <c:pt idx="1809">
                  <c:v>3.213000000000001</c:v>
                </c:pt>
                <c:pt idx="1810">
                  <c:v>3.214</c:v>
                </c:pt>
                <c:pt idx="1811">
                  <c:v>3.2120000000000002</c:v>
                </c:pt>
                <c:pt idx="1812">
                  <c:v>3.214</c:v>
                </c:pt>
                <c:pt idx="1813">
                  <c:v>3.213000000000001</c:v>
                </c:pt>
                <c:pt idx="1814">
                  <c:v>3.2160000000000002</c:v>
                </c:pt>
                <c:pt idx="1815">
                  <c:v>3.213000000000001</c:v>
                </c:pt>
                <c:pt idx="1816">
                  <c:v>3.213000000000001</c:v>
                </c:pt>
                <c:pt idx="1817">
                  <c:v>3.214</c:v>
                </c:pt>
                <c:pt idx="1818">
                  <c:v>3.2160000000000002</c:v>
                </c:pt>
                <c:pt idx="1819">
                  <c:v>3.2110000000000012</c:v>
                </c:pt>
                <c:pt idx="1820">
                  <c:v>3.2120000000000002</c:v>
                </c:pt>
                <c:pt idx="1821">
                  <c:v>3.214</c:v>
                </c:pt>
                <c:pt idx="1822">
                  <c:v>3.2160000000000002</c:v>
                </c:pt>
                <c:pt idx="1823">
                  <c:v>3.213000000000001</c:v>
                </c:pt>
                <c:pt idx="1824">
                  <c:v>3.213000000000001</c:v>
                </c:pt>
                <c:pt idx="1825">
                  <c:v>3.213000000000001</c:v>
                </c:pt>
                <c:pt idx="1826">
                  <c:v>3.2160000000000002</c:v>
                </c:pt>
                <c:pt idx="1827">
                  <c:v>3.213000000000001</c:v>
                </c:pt>
                <c:pt idx="1828">
                  <c:v>3.2150000000000012</c:v>
                </c:pt>
                <c:pt idx="1829">
                  <c:v>3.2160000000000002</c:v>
                </c:pt>
                <c:pt idx="1830">
                  <c:v>3.2120000000000002</c:v>
                </c:pt>
                <c:pt idx="1831">
                  <c:v>3.2120000000000002</c:v>
                </c:pt>
                <c:pt idx="1832">
                  <c:v>3.2150000000000012</c:v>
                </c:pt>
                <c:pt idx="1833">
                  <c:v>3.2120000000000002</c:v>
                </c:pt>
                <c:pt idx="1834">
                  <c:v>3.2120000000000002</c:v>
                </c:pt>
                <c:pt idx="1835">
                  <c:v>3.2100000000000009</c:v>
                </c:pt>
                <c:pt idx="1836">
                  <c:v>3.214</c:v>
                </c:pt>
                <c:pt idx="1837">
                  <c:v>3.2100000000000009</c:v>
                </c:pt>
                <c:pt idx="1838">
                  <c:v>3.2100000000000009</c:v>
                </c:pt>
                <c:pt idx="1839">
                  <c:v>3.2110000000000012</c:v>
                </c:pt>
                <c:pt idx="1840">
                  <c:v>3.2110000000000012</c:v>
                </c:pt>
                <c:pt idx="1841">
                  <c:v>3.2080000000000011</c:v>
                </c:pt>
                <c:pt idx="1842">
                  <c:v>3.206</c:v>
                </c:pt>
                <c:pt idx="1843">
                  <c:v>3.205000000000001</c:v>
                </c:pt>
                <c:pt idx="1844">
                  <c:v>3.2070000000000012</c:v>
                </c:pt>
                <c:pt idx="1845">
                  <c:v>3.2020000000000008</c:v>
                </c:pt>
                <c:pt idx="1846">
                  <c:v>3.205000000000001</c:v>
                </c:pt>
                <c:pt idx="1847">
                  <c:v>3.206</c:v>
                </c:pt>
                <c:pt idx="1848">
                  <c:v>3.205000000000001</c:v>
                </c:pt>
                <c:pt idx="1849">
                  <c:v>3.205000000000001</c:v>
                </c:pt>
                <c:pt idx="1850">
                  <c:v>3.2040000000000011</c:v>
                </c:pt>
                <c:pt idx="1851">
                  <c:v>3.2040000000000011</c:v>
                </c:pt>
                <c:pt idx="1852">
                  <c:v>3.2030000000000012</c:v>
                </c:pt>
                <c:pt idx="1853">
                  <c:v>3.2030000000000012</c:v>
                </c:pt>
                <c:pt idx="1854">
                  <c:v>3.2030000000000012</c:v>
                </c:pt>
                <c:pt idx="1855">
                  <c:v>3.2020000000000008</c:v>
                </c:pt>
                <c:pt idx="1856">
                  <c:v>3.2020000000000008</c:v>
                </c:pt>
                <c:pt idx="1857">
                  <c:v>3.2040000000000011</c:v>
                </c:pt>
                <c:pt idx="1858">
                  <c:v>3.2030000000000012</c:v>
                </c:pt>
                <c:pt idx="1859">
                  <c:v>3.205000000000001</c:v>
                </c:pt>
                <c:pt idx="1860">
                  <c:v>3.2030000000000012</c:v>
                </c:pt>
                <c:pt idx="1861">
                  <c:v>3.2030000000000012</c:v>
                </c:pt>
                <c:pt idx="1862">
                  <c:v>3.2020000000000008</c:v>
                </c:pt>
                <c:pt idx="1863">
                  <c:v>3.201000000000001</c:v>
                </c:pt>
                <c:pt idx="1864">
                  <c:v>3.201000000000001</c:v>
                </c:pt>
                <c:pt idx="1865">
                  <c:v>3.1990000000000012</c:v>
                </c:pt>
                <c:pt idx="1866">
                  <c:v>3.201000000000001</c:v>
                </c:pt>
                <c:pt idx="1867">
                  <c:v>3.2000000000000011</c:v>
                </c:pt>
                <c:pt idx="1868">
                  <c:v>3.201000000000001</c:v>
                </c:pt>
                <c:pt idx="1869">
                  <c:v>3.201000000000001</c:v>
                </c:pt>
                <c:pt idx="1870">
                  <c:v>3.1990000000000012</c:v>
                </c:pt>
                <c:pt idx="1871">
                  <c:v>3.201000000000001</c:v>
                </c:pt>
                <c:pt idx="1872">
                  <c:v>3.2030000000000012</c:v>
                </c:pt>
                <c:pt idx="1873">
                  <c:v>3.201000000000001</c:v>
                </c:pt>
                <c:pt idx="1874">
                  <c:v>3.2020000000000008</c:v>
                </c:pt>
                <c:pt idx="1875">
                  <c:v>3.1990000000000012</c:v>
                </c:pt>
                <c:pt idx="1876">
                  <c:v>3.1980000000000008</c:v>
                </c:pt>
                <c:pt idx="1877">
                  <c:v>3.1990000000000012</c:v>
                </c:pt>
                <c:pt idx="1878">
                  <c:v>3.1990000000000012</c:v>
                </c:pt>
                <c:pt idx="1879">
                  <c:v>3.1990000000000012</c:v>
                </c:pt>
                <c:pt idx="1880">
                  <c:v>3.197000000000001</c:v>
                </c:pt>
                <c:pt idx="1881">
                  <c:v>3.1980000000000008</c:v>
                </c:pt>
                <c:pt idx="1882">
                  <c:v>3.1980000000000008</c:v>
                </c:pt>
                <c:pt idx="1883">
                  <c:v>3.1960000000000002</c:v>
                </c:pt>
                <c:pt idx="1884">
                  <c:v>3.1930000000000001</c:v>
                </c:pt>
                <c:pt idx="1885">
                  <c:v>3.1940000000000008</c:v>
                </c:pt>
                <c:pt idx="1886">
                  <c:v>3.1940000000000008</c:v>
                </c:pt>
                <c:pt idx="1887">
                  <c:v>3.1900000000000008</c:v>
                </c:pt>
                <c:pt idx="1888">
                  <c:v>3.1900000000000008</c:v>
                </c:pt>
                <c:pt idx="1889">
                  <c:v>3.1920000000000002</c:v>
                </c:pt>
                <c:pt idx="1890">
                  <c:v>3.1930000000000001</c:v>
                </c:pt>
                <c:pt idx="1891">
                  <c:v>3.1900000000000008</c:v>
                </c:pt>
                <c:pt idx="1892">
                  <c:v>3.1900000000000008</c:v>
                </c:pt>
                <c:pt idx="1893">
                  <c:v>3.1890000000000009</c:v>
                </c:pt>
                <c:pt idx="1894">
                  <c:v>3.1900000000000008</c:v>
                </c:pt>
                <c:pt idx="1895">
                  <c:v>3.1870000000000012</c:v>
                </c:pt>
                <c:pt idx="1896">
                  <c:v>3.1890000000000009</c:v>
                </c:pt>
                <c:pt idx="1897">
                  <c:v>3.1840000000000011</c:v>
                </c:pt>
                <c:pt idx="1898">
                  <c:v>3.1870000000000012</c:v>
                </c:pt>
                <c:pt idx="1899">
                  <c:v>3.1850000000000001</c:v>
                </c:pt>
                <c:pt idx="1900">
                  <c:v>3.1830000000000012</c:v>
                </c:pt>
                <c:pt idx="1901">
                  <c:v>3.1840000000000011</c:v>
                </c:pt>
                <c:pt idx="1902">
                  <c:v>3.1850000000000001</c:v>
                </c:pt>
                <c:pt idx="1903">
                  <c:v>3.1870000000000012</c:v>
                </c:pt>
                <c:pt idx="1904">
                  <c:v>3.1860000000000008</c:v>
                </c:pt>
                <c:pt idx="1905">
                  <c:v>3.1880000000000011</c:v>
                </c:pt>
                <c:pt idx="1906">
                  <c:v>3.1890000000000009</c:v>
                </c:pt>
                <c:pt idx="1907">
                  <c:v>3.1890000000000009</c:v>
                </c:pt>
                <c:pt idx="1908">
                  <c:v>3.1880000000000011</c:v>
                </c:pt>
                <c:pt idx="1909">
                  <c:v>3.1890000000000009</c:v>
                </c:pt>
                <c:pt idx="1910">
                  <c:v>3.1900000000000008</c:v>
                </c:pt>
                <c:pt idx="1911">
                  <c:v>3.1890000000000009</c:v>
                </c:pt>
                <c:pt idx="1912">
                  <c:v>3.1900000000000008</c:v>
                </c:pt>
                <c:pt idx="1913">
                  <c:v>3.1910000000000012</c:v>
                </c:pt>
                <c:pt idx="1914">
                  <c:v>3.1900000000000008</c:v>
                </c:pt>
                <c:pt idx="1915">
                  <c:v>3.1890000000000009</c:v>
                </c:pt>
                <c:pt idx="1916">
                  <c:v>3.1870000000000012</c:v>
                </c:pt>
                <c:pt idx="1917">
                  <c:v>3.1900000000000008</c:v>
                </c:pt>
                <c:pt idx="1918">
                  <c:v>3.1890000000000009</c:v>
                </c:pt>
                <c:pt idx="1919">
                  <c:v>3.1880000000000011</c:v>
                </c:pt>
                <c:pt idx="1920">
                  <c:v>3.1900000000000008</c:v>
                </c:pt>
                <c:pt idx="1921">
                  <c:v>3.1910000000000012</c:v>
                </c:pt>
                <c:pt idx="1922">
                  <c:v>3.1880000000000011</c:v>
                </c:pt>
                <c:pt idx="1923">
                  <c:v>3.1890000000000009</c:v>
                </c:pt>
                <c:pt idx="1924">
                  <c:v>3.1880000000000011</c:v>
                </c:pt>
                <c:pt idx="1925">
                  <c:v>3.1890000000000009</c:v>
                </c:pt>
                <c:pt idx="1926">
                  <c:v>3.1870000000000012</c:v>
                </c:pt>
                <c:pt idx="1927">
                  <c:v>3.1880000000000011</c:v>
                </c:pt>
                <c:pt idx="1928">
                  <c:v>3.1890000000000009</c:v>
                </c:pt>
                <c:pt idx="1929">
                  <c:v>3.1850000000000001</c:v>
                </c:pt>
                <c:pt idx="1930">
                  <c:v>3.1880000000000011</c:v>
                </c:pt>
                <c:pt idx="1931">
                  <c:v>3.1900000000000008</c:v>
                </c:pt>
                <c:pt idx="1932">
                  <c:v>3.1870000000000012</c:v>
                </c:pt>
                <c:pt idx="1933">
                  <c:v>3.1890000000000009</c:v>
                </c:pt>
                <c:pt idx="1934">
                  <c:v>3.1880000000000011</c:v>
                </c:pt>
                <c:pt idx="1935">
                  <c:v>3.1870000000000012</c:v>
                </c:pt>
                <c:pt idx="1936">
                  <c:v>3.1860000000000008</c:v>
                </c:pt>
                <c:pt idx="1937">
                  <c:v>3.1850000000000001</c:v>
                </c:pt>
                <c:pt idx="1938">
                  <c:v>3.1880000000000011</c:v>
                </c:pt>
                <c:pt idx="1939">
                  <c:v>3.1830000000000012</c:v>
                </c:pt>
                <c:pt idx="1940">
                  <c:v>3.1830000000000012</c:v>
                </c:pt>
                <c:pt idx="1941">
                  <c:v>3.1820000000000008</c:v>
                </c:pt>
                <c:pt idx="1942">
                  <c:v>3.1850000000000001</c:v>
                </c:pt>
                <c:pt idx="1943">
                  <c:v>3.1810000000000009</c:v>
                </c:pt>
                <c:pt idx="1944">
                  <c:v>3.1820000000000008</c:v>
                </c:pt>
                <c:pt idx="1945">
                  <c:v>3.1840000000000011</c:v>
                </c:pt>
                <c:pt idx="1946">
                  <c:v>3.1820000000000008</c:v>
                </c:pt>
                <c:pt idx="1947">
                  <c:v>3.1820000000000008</c:v>
                </c:pt>
                <c:pt idx="1948">
                  <c:v>3.1840000000000011</c:v>
                </c:pt>
                <c:pt idx="1949">
                  <c:v>3.1810000000000009</c:v>
                </c:pt>
                <c:pt idx="1950">
                  <c:v>3.1820000000000008</c:v>
                </c:pt>
                <c:pt idx="1951">
                  <c:v>3.1810000000000009</c:v>
                </c:pt>
                <c:pt idx="1952">
                  <c:v>3.1820000000000008</c:v>
                </c:pt>
                <c:pt idx="1953">
                  <c:v>3.1820000000000008</c:v>
                </c:pt>
                <c:pt idx="1954">
                  <c:v>3.1820000000000008</c:v>
                </c:pt>
                <c:pt idx="1955">
                  <c:v>3.180000000000001</c:v>
                </c:pt>
                <c:pt idx="1956">
                  <c:v>3.180000000000001</c:v>
                </c:pt>
                <c:pt idx="1957">
                  <c:v>3.180000000000001</c:v>
                </c:pt>
                <c:pt idx="1958">
                  <c:v>3.1810000000000009</c:v>
                </c:pt>
                <c:pt idx="1959">
                  <c:v>3.180000000000001</c:v>
                </c:pt>
                <c:pt idx="1960">
                  <c:v>3.1810000000000009</c:v>
                </c:pt>
                <c:pt idx="1961">
                  <c:v>3.1820000000000008</c:v>
                </c:pt>
                <c:pt idx="1962">
                  <c:v>3.1820000000000008</c:v>
                </c:pt>
                <c:pt idx="1963">
                  <c:v>3.180000000000001</c:v>
                </c:pt>
                <c:pt idx="1964">
                  <c:v>3.180000000000001</c:v>
                </c:pt>
                <c:pt idx="1965">
                  <c:v>3.1840000000000011</c:v>
                </c:pt>
                <c:pt idx="1966">
                  <c:v>3.1830000000000012</c:v>
                </c:pt>
                <c:pt idx="1967">
                  <c:v>3.1810000000000009</c:v>
                </c:pt>
                <c:pt idx="1968">
                  <c:v>3.1820000000000008</c:v>
                </c:pt>
                <c:pt idx="1969">
                  <c:v>3.177</c:v>
                </c:pt>
                <c:pt idx="1970">
                  <c:v>3.1790000000000012</c:v>
                </c:pt>
                <c:pt idx="1971">
                  <c:v>3.1810000000000009</c:v>
                </c:pt>
                <c:pt idx="1972">
                  <c:v>3.1810000000000009</c:v>
                </c:pt>
                <c:pt idx="1973">
                  <c:v>3.177</c:v>
                </c:pt>
                <c:pt idx="1974">
                  <c:v>3.1760000000000002</c:v>
                </c:pt>
                <c:pt idx="1975">
                  <c:v>3.1760000000000002</c:v>
                </c:pt>
                <c:pt idx="1976">
                  <c:v>3.1790000000000012</c:v>
                </c:pt>
                <c:pt idx="1977">
                  <c:v>3.1750000000000012</c:v>
                </c:pt>
                <c:pt idx="1978">
                  <c:v>3.1790000000000012</c:v>
                </c:pt>
                <c:pt idx="1979">
                  <c:v>3.1740000000000008</c:v>
                </c:pt>
                <c:pt idx="1980">
                  <c:v>3.1740000000000008</c:v>
                </c:pt>
                <c:pt idx="1981">
                  <c:v>3.1750000000000012</c:v>
                </c:pt>
                <c:pt idx="1982">
                  <c:v>3.1750000000000012</c:v>
                </c:pt>
                <c:pt idx="1983">
                  <c:v>3.1720000000000002</c:v>
                </c:pt>
                <c:pt idx="1984">
                  <c:v>3.1710000000000012</c:v>
                </c:pt>
                <c:pt idx="1985">
                  <c:v>3.1710000000000012</c:v>
                </c:pt>
                <c:pt idx="1986">
                  <c:v>3.1720000000000002</c:v>
                </c:pt>
                <c:pt idx="1987">
                  <c:v>3.1720000000000002</c:v>
                </c:pt>
                <c:pt idx="1988">
                  <c:v>3.1700000000000008</c:v>
                </c:pt>
                <c:pt idx="1989">
                  <c:v>3.1670000000000011</c:v>
                </c:pt>
                <c:pt idx="1990">
                  <c:v>3.169</c:v>
                </c:pt>
                <c:pt idx="1991">
                  <c:v>3.1670000000000011</c:v>
                </c:pt>
                <c:pt idx="1992">
                  <c:v>3.168000000000001</c:v>
                </c:pt>
                <c:pt idx="1993">
                  <c:v>3.1670000000000011</c:v>
                </c:pt>
                <c:pt idx="1994">
                  <c:v>3.1660000000000008</c:v>
                </c:pt>
                <c:pt idx="1995">
                  <c:v>3.169</c:v>
                </c:pt>
                <c:pt idx="1996">
                  <c:v>3.1700000000000008</c:v>
                </c:pt>
                <c:pt idx="1997">
                  <c:v>3.1730000000000009</c:v>
                </c:pt>
                <c:pt idx="1998">
                  <c:v>3.1710000000000012</c:v>
                </c:pt>
                <c:pt idx="1999">
                  <c:v>3.1740000000000008</c:v>
                </c:pt>
                <c:pt idx="2000">
                  <c:v>3.1760000000000002</c:v>
                </c:pt>
                <c:pt idx="2001">
                  <c:v>3.1740000000000008</c:v>
                </c:pt>
                <c:pt idx="2002">
                  <c:v>3.1760000000000002</c:v>
                </c:pt>
                <c:pt idx="2003">
                  <c:v>3.1750000000000012</c:v>
                </c:pt>
                <c:pt idx="2004">
                  <c:v>3.1760000000000002</c:v>
                </c:pt>
                <c:pt idx="2005">
                  <c:v>3.1740000000000008</c:v>
                </c:pt>
                <c:pt idx="2006">
                  <c:v>3.1720000000000002</c:v>
                </c:pt>
                <c:pt idx="2007">
                  <c:v>3.1720000000000002</c:v>
                </c:pt>
                <c:pt idx="2008">
                  <c:v>3.1760000000000002</c:v>
                </c:pt>
                <c:pt idx="2009">
                  <c:v>3.1720000000000002</c:v>
                </c:pt>
                <c:pt idx="2010">
                  <c:v>3.1760000000000002</c:v>
                </c:pt>
                <c:pt idx="2011">
                  <c:v>3.1750000000000012</c:v>
                </c:pt>
                <c:pt idx="2012">
                  <c:v>3.177</c:v>
                </c:pt>
                <c:pt idx="2013">
                  <c:v>3.1740000000000008</c:v>
                </c:pt>
                <c:pt idx="2014">
                  <c:v>3.177</c:v>
                </c:pt>
                <c:pt idx="2015">
                  <c:v>3.1780000000000008</c:v>
                </c:pt>
                <c:pt idx="2016">
                  <c:v>3.177</c:v>
                </c:pt>
                <c:pt idx="2017">
                  <c:v>3.1790000000000012</c:v>
                </c:pt>
                <c:pt idx="2018">
                  <c:v>3.177</c:v>
                </c:pt>
                <c:pt idx="2019">
                  <c:v>3.1790000000000012</c:v>
                </c:pt>
                <c:pt idx="2020">
                  <c:v>3.1790000000000012</c:v>
                </c:pt>
                <c:pt idx="2021">
                  <c:v>3.1760000000000002</c:v>
                </c:pt>
                <c:pt idx="2022">
                  <c:v>3.1790000000000012</c:v>
                </c:pt>
                <c:pt idx="2023">
                  <c:v>3.1780000000000008</c:v>
                </c:pt>
                <c:pt idx="2024">
                  <c:v>3.1720000000000002</c:v>
                </c:pt>
                <c:pt idx="2025">
                  <c:v>3.1760000000000002</c:v>
                </c:pt>
                <c:pt idx="2026">
                  <c:v>3.1750000000000012</c:v>
                </c:pt>
                <c:pt idx="2027">
                  <c:v>3.1750000000000012</c:v>
                </c:pt>
                <c:pt idx="2028">
                  <c:v>3.177</c:v>
                </c:pt>
                <c:pt idx="2029">
                  <c:v>3.1750000000000012</c:v>
                </c:pt>
                <c:pt idx="2030">
                  <c:v>3.1740000000000008</c:v>
                </c:pt>
                <c:pt idx="2031">
                  <c:v>3.1760000000000002</c:v>
                </c:pt>
                <c:pt idx="2032">
                  <c:v>3.1750000000000012</c:v>
                </c:pt>
                <c:pt idx="2033">
                  <c:v>3.1750000000000012</c:v>
                </c:pt>
                <c:pt idx="2034">
                  <c:v>3.177</c:v>
                </c:pt>
                <c:pt idx="2035">
                  <c:v>3.1750000000000012</c:v>
                </c:pt>
                <c:pt idx="2036">
                  <c:v>3.1750000000000012</c:v>
                </c:pt>
                <c:pt idx="2037">
                  <c:v>3.1740000000000008</c:v>
                </c:pt>
                <c:pt idx="2038">
                  <c:v>3.1740000000000008</c:v>
                </c:pt>
                <c:pt idx="2039">
                  <c:v>3.1750000000000012</c:v>
                </c:pt>
                <c:pt idx="2040">
                  <c:v>3.1730000000000009</c:v>
                </c:pt>
                <c:pt idx="2041">
                  <c:v>3.1740000000000008</c:v>
                </c:pt>
                <c:pt idx="2042">
                  <c:v>3.1730000000000009</c:v>
                </c:pt>
                <c:pt idx="2043">
                  <c:v>3.1730000000000009</c:v>
                </c:pt>
                <c:pt idx="2044">
                  <c:v>3.1720000000000002</c:v>
                </c:pt>
                <c:pt idx="2045">
                  <c:v>3.169</c:v>
                </c:pt>
                <c:pt idx="2046">
                  <c:v>3.1710000000000012</c:v>
                </c:pt>
                <c:pt idx="2047">
                  <c:v>3.1700000000000008</c:v>
                </c:pt>
                <c:pt idx="2048">
                  <c:v>3.1700000000000008</c:v>
                </c:pt>
                <c:pt idx="2049">
                  <c:v>3.1730000000000009</c:v>
                </c:pt>
                <c:pt idx="2050">
                  <c:v>3.1720000000000002</c:v>
                </c:pt>
                <c:pt idx="2051">
                  <c:v>3.1710000000000012</c:v>
                </c:pt>
                <c:pt idx="2052">
                  <c:v>3.1710000000000012</c:v>
                </c:pt>
                <c:pt idx="2053">
                  <c:v>3.1710000000000012</c:v>
                </c:pt>
                <c:pt idx="2054">
                  <c:v>3.1720000000000002</c:v>
                </c:pt>
                <c:pt idx="2055">
                  <c:v>3.168000000000001</c:v>
                </c:pt>
                <c:pt idx="2056">
                  <c:v>3.1700000000000008</c:v>
                </c:pt>
                <c:pt idx="2057">
                  <c:v>3.1720000000000002</c:v>
                </c:pt>
                <c:pt idx="2058">
                  <c:v>3.169</c:v>
                </c:pt>
                <c:pt idx="2059">
                  <c:v>3.1730000000000009</c:v>
                </c:pt>
                <c:pt idx="2060">
                  <c:v>3.1720000000000002</c:v>
                </c:pt>
                <c:pt idx="2061">
                  <c:v>3.1700000000000008</c:v>
                </c:pt>
                <c:pt idx="2062">
                  <c:v>3.1670000000000011</c:v>
                </c:pt>
                <c:pt idx="2063">
                  <c:v>3.169</c:v>
                </c:pt>
                <c:pt idx="2064">
                  <c:v>3.1700000000000008</c:v>
                </c:pt>
                <c:pt idx="2065">
                  <c:v>3.169</c:v>
                </c:pt>
                <c:pt idx="2066">
                  <c:v>3.1720000000000002</c:v>
                </c:pt>
                <c:pt idx="2067">
                  <c:v>3.169</c:v>
                </c:pt>
                <c:pt idx="2068">
                  <c:v>3.1700000000000008</c:v>
                </c:pt>
                <c:pt idx="2069">
                  <c:v>3.1700000000000008</c:v>
                </c:pt>
                <c:pt idx="2070">
                  <c:v>3.1700000000000008</c:v>
                </c:pt>
                <c:pt idx="2071">
                  <c:v>3.1700000000000008</c:v>
                </c:pt>
                <c:pt idx="2072">
                  <c:v>3.1710000000000012</c:v>
                </c:pt>
                <c:pt idx="2073">
                  <c:v>3.1700000000000008</c:v>
                </c:pt>
                <c:pt idx="2074">
                  <c:v>3.169</c:v>
                </c:pt>
                <c:pt idx="2075">
                  <c:v>3.1700000000000008</c:v>
                </c:pt>
                <c:pt idx="2076">
                  <c:v>3.168000000000001</c:v>
                </c:pt>
                <c:pt idx="2077">
                  <c:v>3.168000000000001</c:v>
                </c:pt>
                <c:pt idx="2078">
                  <c:v>3.1670000000000011</c:v>
                </c:pt>
                <c:pt idx="2079">
                  <c:v>3.168000000000001</c:v>
                </c:pt>
                <c:pt idx="2080">
                  <c:v>3.1700000000000008</c:v>
                </c:pt>
                <c:pt idx="2081">
                  <c:v>3.1670000000000011</c:v>
                </c:pt>
                <c:pt idx="2082">
                  <c:v>3.1650000000000009</c:v>
                </c:pt>
                <c:pt idx="2083">
                  <c:v>3.1660000000000008</c:v>
                </c:pt>
                <c:pt idx="2084">
                  <c:v>3.164000000000001</c:v>
                </c:pt>
                <c:pt idx="2085">
                  <c:v>3.1650000000000009</c:v>
                </c:pt>
                <c:pt idx="2086">
                  <c:v>3.168000000000001</c:v>
                </c:pt>
                <c:pt idx="2087">
                  <c:v>3.1670000000000011</c:v>
                </c:pt>
                <c:pt idx="2088">
                  <c:v>3.169</c:v>
                </c:pt>
                <c:pt idx="2089">
                  <c:v>3.1670000000000011</c:v>
                </c:pt>
                <c:pt idx="2090">
                  <c:v>3.1650000000000009</c:v>
                </c:pt>
                <c:pt idx="2091">
                  <c:v>3.164000000000001</c:v>
                </c:pt>
                <c:pt idx="2092">
                  <c:v>3.168000000000001</c:v>
                </c:pt>
                <c:pt idx="2093">
                  <c:v>3.160000000000001</c:v>
                </c:pt>
              </c:numCache>
            </c:numRef>
          </c:yVal>
          <c:smooth val="1"/>
        </c:ser>
        <c:ser>
          <c:idx val="2"/>
          <c:order val="2"/>
          <c:tx>
            <c:v>Gladfelter</c:v>
          </c:tx>
          <c:spPr>
            <a:ln w="28575" cap="rnd">
              <a:solidFill>
                <a:schemeClr val="tx1"/>
              </a:solidFill>
              <a:round/>
            </a:ln>
            <a:effectLst/>
          </c:spPr>
          <c:marker>
            <c:symbol val="none"/>
          </c:marker>
          <c:xVal>
            <c:numRef>
              <c:f>'[july-nov SERC with PPT tables.xlsx]Glad'!$B$2:$B$764</c:f>
              <c:numCache>
                <c:formatCode>m/d/yyyy\ h:mm</c:formatCode>
                <c:ptCount val="763"/>
                <c:pt idx="0">
                  <c:v>41842.406250000051</c:v>
                </c:pt>
                <c:pt idx="1">
                  <c:v>41842.416666666657</c:v>
                </c:pt>
                <c:pt idx="2">
                  <c:v>41842.427083333219</c:v>
                </c:pt>
                <c:pt idx="3">
                  <c:v>41842.4375</c:v>
                </c:pt>
                <c:pt idx="4">
                  <c:v>41842.447916666657</c:v>
                </c:pt>
                <c:pt idx="5">
                  <c:v>41842.458333333343</c:v>
                </c:pt>
                <c:pt idx="6">
                  <c:v>41842.46875</c:v>
                </c:pt>
                <c:pt idx="7">
                  <c:v>41842.479166666577</c:v>
                </c:pt>
                <c:pt idx="8">
                  <c:v>41842.489583333343</c:v>
                </c:pt>
                <c:pt idx="9">
                  <c:v>41842.5</c:v>
                </c:pt>
                <c:pt idx="10">
                  <c:v>41842.510416666657</c:v>
                </c:pt>
                <c:pt idx="11">
                  <c:v>41842.520833333343</c:v>
                </c:pt>
                <c:pt idx="12">
                  <c:v>41842.53125</c:v>
                </c:pt>
                <c:pt idx="13">
                  <c:v>41842.541666666577</c:v>
                </c:pt>
                <c:pt idx="14">
                  <c:v>41842.552083333343</c:v>
                </c:pt>
                <c:pt idx="15">
                  <c:v>41842.5625</c:v>
                </c:pt>
                <c:pt idx="16">
                  <c:v>41842.572916666657</c:v>
                </c:pt>
                <c:pt idx="17">
                  <c:v>41842.583333333343</c:v>
                </c:pt>
                <c:pt idx="18">
                  <c:v>41842.593749999993</c:v>
                </c:pt>
                <c:pt idx="19">
                  <c:v>41842.604166666577</c:v>
                </c:pt>
                <c:pt idx="20">
                  <c:v>41842.614583333343</c:v>
                </c:pt>
                <c:pt idx="21">
                  <c:v>41842.625</c:v>
                </c:pt>
                <c:pt idx="22">
                  <c:v>41842.635416666577</c:v>
                </c:pt>
                <c:pt idx="23">
                  <c:v>41842.645833333343</c:v>
                </c:pt>
                <c:pt idx="24">
                  <c:v>41842.656250000051</c:v>
                </c:pt>
                <c:pt idx="25">
                  <c:v>41842.666666666577</c:v>
                </c:pt>
                <c:pt idx="26">
                  <c:v>41842.677083333219</c:v>
                </c:pt>
                <c:pt idx="27">
                  <c:v>41842.6875</c:v>
                </c:pt>
                <c:pt idx="28">
                  <c:v>41842.697916666577</c:v>
                </c:pt>
                <c:pt idx="29">
                  <c:v>41842.708333333343</c:v>
                </c:pt>
                <c:pt idx="30">
                  <c:v>41842.71875</c:v>
                </c:pt>
                <c:pt idx="31">
                  <c:v>41842.729166666511</c:v>
                </c:pt>
                <c:pt idx="32">
                  <c:v>41842.739583333219</c:v>
                </c:pt>
                <c:pt idx="33">
                  <c:v>41842.75</c:v>
                </c:pt>
                <c:pt idx="34">
                  <c:v>41842.760416666577</c:v>
                </c:pt>
                <c:pt idx="35">
                  <c:v>41842.770833333343</c:v>
                </c:pt>
                <c:pt idx="36">
                  <c:v>41842.78125</c:v>
                </c:pt>
                <c:pt idx="37">
                  <c:v>41842.791666666511</c:v>
                </c:pt>
                <c:pt idx="38">
                  <c:v>41842.802083333343</c:v>
                </c:pt>
                <c:pt idx="39">
                  <c:v>41842.812500000051</c:v>
                </c:pt>
                <c:pt idx="40">
                  <c:v>41842.822916666657</c:v>
                </c:pt>
                <c:pt idx="41">
                  <c:v>41842.833333333343</c:v>
                </c:pt>
                <c:pt idx="42">
                  <c:v>41842.84375</c:v>
                </c:pt>
                <c:pt idx="43">
                  <c:v>41842.854166666657</c:v>
                </c:pt>
                <c:pt idx="44">
                  <c:v>41842.864583333343</c:v>
                </c:pt>
                <c:pt idx="45">
                  <c:v>41842.875</c:v>
                </c:pt>
                <c:pt idx="46">
                  <c:v>41842.885416666657</c:v>
                </c:pt>
                <c:pt idx="47">
                  <c:v>41842.895833333343</c:v>
                </c:pt>
                <c:pt idx="48">
                  <c:v>41842.906250000051</c:v>
                </c:pt>
                <c:pt idx="49">
                  <c:v>41842.916666666657</c:v>
                </c:pt>
                <c:pt idx="50">
                  <c:v>41842.927083333219</c:v>
                </c:pt>
                <c:pt idx="51">
                  <c:v>41842.9375</c:v>
                </c:pt>
                <c:pt idx="52">
                  <c:v>41842.947916666657</c:v>
                </c:pt>
                <c:pt idx="53">
                  <c:v>41842.958333333343</c:v>
                </c:pt>
                <c:pt idx="54">
                  <c:v>41842.96875</c:v>
                </c:pt>
                <c:pt idx="55">
                  <c:v>41842.979166666577</c:v>
                </c:pt>
                <c:pt idx="56">
                  <c:v>41842.989583333343</c:v>
                </c:pt>
                <c:pt idx="57">
                  <c:v>41843</c:v>
                </c:pt>
                <c:pt idx="58">
                  <c:v>41843.010416666657</c:v>
                </c:pt>
                <c:pt idx="59">
                  <c:v>41843.020833333343</c:v>
                </c:pt>
                <c:pt idx="60">
                  <c:v>41843.03125</c:v>
                </c:pt>
                <c:pt idx="61">
                  <c:v>41843.041666666577</c:v>
                </c:pt>
                <c:pt idx="62">
                  <c:v>41843.052083333343</c:v>
                </c:pt>
                <c:pt idx="63">
                  <c:v>41843.0625</c:v>
                </c:pt>
                <c:pt idx="64">
                  <c:v>41843.072916666657</c:v>
                </c:pt>
                <c:pt idx="65">
                  <c:v>41843.083333333343</c:v>
                </c:pt>
                <c:pt idx="66">
                  <c:v>41843.093749999993</c:v>
                </c:pt>
                <c:pt idx="67">
                  <c:v>41843.104166666577</c:v>
                </c:pt>
                <c:pt idx="68">
                  <c:v>41843.114583333343</c:v>
                </c:pt>
                <c:pt idx="69">
                  <c:v>41843.125</c:v>
                </c:pt>
                <c:pt idx="70">
                  <c:v>41843.135416666577</c:v>
                </c:pt>
                <c:pt idx="71">
                  <c:v>41843.145833333343</c:v>
                </c:pt>
                <c:pt idx="72">
                  <c:v>41843.156250000051</c:v>
                </c:pt>
                <c:pt idx="73">
                  <c:v>41843.166666666577</c:v>
                </c:pt>
                <c:pt idx="74">
                  <c:v>41843.177083333219</c:v>
                </c:pt>
                <c:pt idx="75">
                  <c:v>41843.1875</c:v>
                </c:pt>
                <c:pt idx="76">
                  <c:v>41843.197916666577</c:v>
                </c:pt>
                <c:pt idx="77">
                  <c:v>41843.208333333343</c:v>
                </c:pt>
                <c:pt idx="78">
                  <c:v>41843.21875</c:v>
                </c:pt>
                <c:pt idx="79">
                  <c:v>41843.229166666511</c:v>
                </c:pt>
                <c:pt idx="80">
                  <c:v>41843.239583333219</c:v>
                </c:pt>
                <c:pt idx="81">
                  <c:v>41843.25</c:v>
                </c:pt>
                <c:pt idx="82">
                  <c:v>41843.260416666577</c:v>
                </c:pt>
                <c:pt idx="83">
                  <c:v>41843.270833333343</c:v>
                </c:pt>
                <c:pt idx="84">
                  <c:v>41843.28125</c:v>
                </c:pt>
                <c:pt idx="85">
                  <c:v>41843.291666666511</c:v>
                </c:pt>
                <c:pt idx="86">
                  <c:v>41843.302083333343</c:v>
                </c:pt>
                <c:pt idx="87">
                  <c:v>41843.312500000051</c:v>
                </c:pt>
                <c:pt idx="88">
                  <c:v>41843.322916666657</c:v>
                </c:pt>
                <c:pt idx="89">
                  <c:v>41843.333333333343</c:v>
                </c:pt>
                <c:pt idx="90">
                  <c:v>41843.34375</c:v>
                </c:pt>
                <c:pt idx="91">
                  <c:v>41843.354166666657</c:v>
                </c:pt>
                <c:pt idx="92">
                  <c:v>41843.364583333343</c:v>
                </c:pt>
                <c:pt idx="93">
                  <c:v>41843.375</c:v>
                </c:pt>
                <c:pt idx="94">
                  <c:v>41843.385416666657</c:v>
                </c:pt>
                <c:pt idx="95">
                  <c:v>41843.395833333343</c:v>
                </c:pt>
                <c:pt idx="96">
                  <c:v>41843.406250000051</c:v>
                </c:pt>
                <c:pt idx="97">
                  <c:v>41843.416666666657</c:v>
                </c:pt>
                <c:pt idx="98">
                  <c:v>41843.427083333219</c:v>
                </c:pt>
                <c:pt idx="99">
                  <c:v>41843.4375</c:v>
                </c:pt>
                <c:pt idx="100">
                  <c:v>41843.447916666657</c:v>
                </c:pt>
                <c:pt idx="101">
                  <c:v>41843.458333333343</c:v>
                </c:pt>
                <c:pt idx="102">
                  <c:v>41843.46875</c:v>
                </c:pt>
                <c:pt idx="103">
                  <c:v>41843.479166666577</c:v>
                </c:pt>
                <c:pt idx="104">
                  <c:v>41843.489583333343</c:v>
                </c:pt>
                <c:pt idx="105">
                  <c:v>41843.5</c:v>
                </c:pt>
                <c:pt idx="106">
                  <c:v>41843.510416666657</c:v>
                </c:pt>
                <c:pt idx="107">
                  <c:v>41843.520833333343</c:v>
                </c:pt>
                <c:pt idx="108">
                  <c:v>41843.53125</c:v>
                </c:pt>
                <c:pt idx="109">
                  <c:v>41843.541666666577</c:v>
                </c:pt>
                <c:pt idx="110">
                  <c:v>41843.552083333343</c:v>
                </c:pt>
                <c:pt idx="111">
                  <c:v>41843.5625</c:v>
                </c:pt>
                <c:pt idx="112">
                  <c:v>41843.572916666657</c:v>
                </c:pt>
                <c:pt idx="113">
                  <c:v>41843.583333333343</c:v>
                </c:pt>
                <c:pt idx="114">
                  <c:v>41843.593749999993</c:v>
                </c:pt>
                <c:pt idx="115">
                  <c:v>41843.604166666577</c:v>
                </c:pt>
                <c:pt idx="116">
                  <c:v>41843.614583333343</c:v>
                </c:pt>
                <c:pt idx="117">
                  <c:v>41843.625</c:v>
                </c:pt>
                <c:pt idx="118">
                  <c:v>41843.635416666577</c:v>
                </c:pt>
                <c:pt idx="119">
                  <c:v>41843.645833333343</c:v>
                </c:pt>
                <c:pt idx="120">
                  <c:v>41843.656250000051</c:v>
                </c:pt>
                <c:pt idx="121">
                  <c:v>41843.666666666577</c:v>
                </c:pt>
                <c:pt idx="122">
                  <c:v>41843.677083333219</c:v>
                </c:pt>
                <c:pt idx="123">
                  <c:v>41843.6875</c:v>
                </c:pt>
                <c:pt idx="124">
                  <c:v>41843.697916666577</c:v>
                </c:pt>
                <c:pt idx="125">
                  <c:v>41843.708333333343</c:v>
                </c:pt>
                <c:pt idx="126">
                  <c:v>41843.71875</c:v>
                </c:pt>
                <c:pt idx="127">
                  <c:v>41843.729166666511</c:v>
                </c:pt>
                <c:pt idx="128">
                  <c:v>41843.739583333219</c:v>
                </c:pt>
                <c:pt idx="129">
                  <c:v>41843.75</c:v>
                </c:pt>
                <c:pt idx="130">
                  <c:v>41843.760416666577</c:v>
                </c:pt>
                <c:pt idx="131">
                  <c:v>41843.770833333343</c:v>
                </c:pt>
                <c:pt idx="132">
                  <c:v>41843.78125</c:v>
                </c:pt>
                <c:pt idx="133">
                  <c:v>41843.791666666511</c:v>
                </c:pt>
                <c:pt idx="134">
                  <c:v>41843.802083333343</c:v>
                </c:pt>
                <c:pt idx="135">
                  <c:v>41843.812500000051</c:v>
                </c:pt>
                <c:pt idx="136">
                  <c:v>41843.822916666657</c:v>
                </c:pt>
                <c:pt idx="137">
                  <c:v>41843.833333333343</c:v>
                </c:pt>
                <c:pt idx="138">
                  <c:v>41843.84375</c:v>
                </c:pt>
                <c:pt idx="139">
                  <c:v>41843.854166666657</c:v>
                </c:pt>
                <c:pt idx="140">
                  <c:v>41843.864583333343</c:v>
                </c:pt>
                <c:pt idx="141">
                  <c:v>41843.875</c:v>
                </c:pt>
                <c:pt idx="142">
                  <c:v>41843.885416666657</c:v>
                </c:pt>
                <c:pt idx="143">
                  <c:v>41843.895833333343</c:v>
                </c:pt>
                <c:pt idx="144">
                  <c:v>41843.906250000051</c:v>
                </c:pt>
                <c:pt idx="145">
                  <c:v>41843.916666666657</c:v>
                </c:pt>
                <c:pt idx="146">
                  <c:v>41843.927083333219</c:v>
                </c:pt>
                <c:pt idx="147">
                  <c:v>41843.9375</c:v>
                </c:pt>
                <c:pt idx="148">
                  <c:v>41843.947916666657</c:v>
                </c:pt>
                <c:pt idx="149">
                  <c:v>41843.958333333343</c:v>
                </c:pt>
                <c:pt idx="150">
                  <c:v>41843.96875</c:v>
                </c:pt>
                <c:pt idx="151">
                  <c:v>41843.979166666577</c:v>
                </c:pt>
                <c:pt idx="152">
                  <c:v>41843.989583333343</c:v>
                </c:pt>
                <c:pt idx="153">
                  <c:v>41844</c:v>
                </c:pt>
                <c:pt idx="154">
                  <c:v>41844.010416666657</c:v>
                </c:pt>
                <c:pt idx="155">
                  <c:v>41844.020833333343</c:v>
                </c:pt>
                <c:pt idx="156">
                  <c:v>41844.03125</c:v>
                </c:pt>
                <c:pt idx="157">
                  <c:v>41844.041666666577</c:v>
                </c:pt>
                <c:pt idx="158">
                  <c:v>41844.052083333343</c:v>
                </c:pt>
                <c:pt idx="159">
                  <c:v>41844.0625</c:v>
                </c:pt>
                <c:pt idx="160">
                  <c:v>41844.072916666657</c:v>
                </c:pt>
                <c:pt idx="161">
                  <c:v>41844.083333333343</c:v>
                </c:pt>
                <c:pt idx="162">
                  <c:v>41844.093749999993</c:v>
                </c:pt>
                <c:pt idx="163">
                  <c:v>41844.104166666577</c:v>
                </c:pt>
                <c:pt idx="164">
                  <c:v>41844.114583333343</c:v>
                </c:pt>
                <c:pt idx="165">
                  <c:v>41844.125</c:v>
                </c:pt>
                <c:pt idx="166">
                  <c:v>41844.135416666577</c:v>
                </c:pt>
                <c:pt idx="167">
                  <c:v>41844.145833333343</c:v>
                </c:pt>
                <c:pt idx="168">
                  <c:v>41844.156250000051</c:v>
                </c:pt>
                <c:pt idx="169">
                  <c:v>41844.166666666577</c:v>
                </c:pt>
                <c:pt idx="170">
                  <c:v>41844.177083333219</c:v>
                </c:pt>
                <c:pt idx="171">
                  <c:v>41844.1875</c:v>
                </c:pt>
                <c:pt idx="172">
                  <c:v>41844.197916666577</c:v>
                </c:pt>
                <c:pt idx="173">
                  <c:v>41844.208333333343</c:v>
                </c:pt>
                <c:pt idx="174">
                  <c:v>41844.21875</c:v>
                </c:pt>
                <c:pt idx="175">
                  <c:v>41844.229166666511</c:v>
                </c:pt>
                <c:pt idx="176">
                  <c:v>41844.239583333219</c:v>
                </c:pt>
                <c:pt idx="177">
                  <c:v>41844.25</c:v>
                </c:pt>
                <c:pt idx="178">
                  <c:v>41844.260416666577</c:v>
                </c:pt>
                <c:pt idx="179">
                  <c:v>41844.270833333343</c:v>
                </c:pt>
                <c:pt idx="180">
                  <c:v>41844.28125</c:v>
                </c:pt>
                <c:pt idx="181">
                  <c:v>41844.291666666511</c:v>
                </c:pt>
                <c:pt idx="182">
                  <c:v>41844.302083333343</c:v>
                </c:pt>
                <c:pt idx="183">
                  <c:v>41844.312500000051</c:v>
                </c:pt>
                <c:pt idx="184">
                  <c:v>41844.322916666657</c:v>
                </c:pt>
                <c:pt idx="185">
                  <c:v>41844.333333333343</c:v>
                </c:pt>
                <c:pt idx="186">
                  <c:v>41844.34375</c:v>
                </c:pt>
                <c:pt idx="187">
                  <c:v>41844.354166666657</c:v>
                </c:pt>
                <c:pt idx="188">
                  <c:v>41844.364583333343</c:v>
                </c:pt>
                <c:pt idx="189">
                  <c:v>41844.375</c:v>
                </c:pt>
                <c:pt idx="190">
                  <c:v>41844.385416666657</c:v>
                </c:pt>
                <c:pt idx="191">
                  <c:v>41844.395833333343</c:v>
                </c:pt>
                <c:pt idx="192">
                  <c:v>41844.406250000051</c:v>
                </c:pt>
                <c:pt idx="193">
                  <c:v>41844.416666666657</c:v>
                </c:pt>
                <c:pt idx="194">
                  <c:v>41844.427083333219</c:v>
                </c:pt>
                <c:pt idx="195">
                  <c:v>41844.4375</c:v>
                </c:pt>
                <c:pt idx="196">
                  <c:v>41844.447916666657</c:v>
                </c:pt>
                <c:pt idx="197">
                  <c:v>41844.458333333343</c:v>
                </c:pt>
                <c:pt idx="198">
                  <c:v>41844.46875</c:v>
                </c:pt>
                <c:pt idx="199">
                  <c:v>41844.479166666577</c:v>
                </c:pt>
                <c:pt idx="200">
                  <c:v>41844.489583333343</c:v>
                </c:pt>
                <c:pt idx="201">
                  <c:v>41844.5</c:v>
                </c:pt>
                <c:pt idx="202">
                  <c:v>41844.510416666657</c:v>
                </c:pt>
                <c:pt idx="203">
                  <c:v>41844.520833333343</c:v>
                </c:pt>
                <c:pt idx="204">
                  <c:v>41844.53125</c:v>
                </c:pt>
                <c:pt idx="205">
                  <c:v>41844.541666666577</c:v>
                </c:pt>
                <c:pt idx="206">
                  <c:v>41844.552083333343</c:v>
                </c:pt>
                <c:pt idx="207">
                  <c:v>41844.5625</c:v>
                </c:pt>
                <c:pt idx="208">
                  <c:v>41844.572916666657</c:v>
                </c:pt>
                <c:pt idx="209">
                  <c:v>41844.583333333343</c:v>
                </c:pt>
                <c:pt idx="210">
                  <c:v>41844.593749999993</c:v>
                </c:pt>
                <c:pt idx="211">
                  <c:v>41844.604166666577</c:v>
                </c:pt>
                <c:pt idx="212">
                  <c:v>41844.614583333343</c:v>
                </c:pt>
                <c:pt idx="213">
                  <c:v>41844.625</c:v>
                </c:pt>
                <c:pt idx="214">
                  <c:v>41844.635416666577</c:v>
                </c:pt>
                <c:pt idx="215">
                  <c:v>41844.645833333343</c:v>
                </c:pt>
                <c:pt idx="216">
                  <c:v>41844.656250000051</c:v>
                </c:pt>
                <c:pt idx="217">
                  <c:v>41844.666666666577</c:v>
                </c:pt>
                <c:pt idx="218">
                  <c:v>41844.677083333219</c:v>
                </c:pt>
                <c:pt idx="219">
                  <c:v>41844.6875</c:v>
                </c:pt>
                <c:pt idx="220">
                  <c:v>41844.697916666577</c:v>
                </c:pt>
                <c:pt idx="221">
                  <c:v>41844.708333333343</c:v>
                </c:pt>
                <c:pt idx="222">
                  <c:v>41844.71875</c:v>
                </c:pt>
                <c:pt idx="223">
                  <c:v>41844.729166666511</c:v>
                </c:pt>
                <c:pt idx="224">
                  <c:v>41844.739583333219</c:v>
                </c:pt>
                <c:pt idx="225">
                  <c:v>41844.75</c:v>
                </c:pt>
                <c:pt idx="226">
                  <c:v>41844.760416666577</c:v>
                </c:pt>
                <c:pt idx="227">
                  <c:v>41844.770833333343</c:v>
                </c:pt>
                <c:pt idx="228">
                  <c:v>41844.78125</c:v>
                </c:pt>
                <c:pt idx="229">
                  <c:v>41844.791666666511</c:v>
                </c:pt>
                <c:pt idx="230">
                  <c:v>41844.802083333343</c:v>
                </c:pt>
                <c:pt idx="231">
                  <c:v>41844.812500000051</c:v>
                </c:pt>
                <c:pt idx="232">
                  <c:v>41844.822916666657</c:v>
                </c:pt>
                <c:pt idx="233">
                  <c:v>41844.833333333343</c:v>
                </c:pt>
                <c:pt idx="234">
                  <c:v>41844.84375</c:v>
                </c:pt>
                <c:pt idx="235">
                  <c:v>41844.854166666657</c:v>
                </c:pt>
                <c:pt idx="236">
                  <c:v>41844.864583333343</c:v>
                </c:pt>
                <c:pt idx="237">
                  <c:v>41844.875</c:v>
                </c:pt>
                <c:pt idx="238">
                  <c:v>41844.885416666657</c:v>
                </c:pt>
                <c:pt idx="239">
                  <c:v>41844.895833333343</c:v>
                </c:pt>
                <c:pt idx="240">
                  <c:v>41844.906250000051</c:v>
                </c:pt>
                <c:pt idx="241">
                  <c:v>41844.916666666657</c:v>
                </c:pt>
                <c:pt idx="242">
                  <c:v>41844.927083333219</c:v>
                </c:pt>
                <c:pt idx="243">
                  <c:v>41844.9375</c:v>
                </c:pt>
                <c:pt idx="244">
                  <c:v>41844.947916666657</c:v>
                </c:pt>
                <c:pt idx="245">
                  <c:v>41844.958333333343</c:v>
                </c:pt>
                <c:pt idx="246">
                  <c:v>41844.96875</c:v>
                </c:pt>
                <c:pt idx="247">
                  <c:v>41844.979166666577</c:v>
                </c:pt>
                <c:pt idx="248">
                  <c:v>41844.989583333343</c:v>
                </c:pt>
                <c:pt idx="249">
                  <c:v>41845</c:v>
                </c:pt>
                <c:pt idx="250">
                  <c:v>41845.010416666657</c:v>
                </c:pt>
                <c:pt idx="251">
                  <c:v>41845.020833333343</c:v>
                </c:pt>
                <c:pt idx="252">
                  <c:v>41845.03125</c:v>
                </c:pt>
                <c:pt idx="253">
                  <c:v>41845.041666666577</c:v>
                </c:pt>
                <c:pt idx="254">
                  <c:v>41845.052083333343</c:v>
                </c:pt>
                <c:pt idx="255">
                  <c:v>41845.0625</c:v>
                </c:pt>
                <c:pt idx="256">
                  <c:v>41845.072916666657</c:v>
                </c:pt>
                <c:pt idx="257">
                  <c:v>41845.083333333343</c:v>
                </c:pt>
                <c:pt idx="258">
                  <c:v>41845.093749999993</c:v>
                </c:pt>
                <c:pt idx="259">
                  <c:v>41845.104166666577</c:v>
                </c:pt>
                <c:pt idx="260">
                  <c:v>41845.114583333343</c:v>
                </c:pt>
                <c:pt idx="261">
                  <c:v>41845.125</c:v>
                </c:pt>
                <c:pt idx="262">
                  <c:v>41845.135416666577</c:v>
                </c:pt>
                <c:pt idx="263">
                  <c:v>41845.145833333343</c:v>
                </c:pt>
                <c:pt idx="264">
                  <c:v>41845.156250000051</c:v>
                </c:pt>
                <c:pt idx="265">
                  <c:v>41845.166666666577</c:v>
                </c:pt>
                <c:pt idx="266">
                  <c:v>41845.177083333219</c:v>
                </c:pt>
                <c:pt idx="267">
                  <c:v>41845.1875</c:v>
                </c:pt>
                <c:pt idx="268">
                  <c:v>41845.197916666577</c:v>
                </c:pt>
                <c:pt idx="269">
                  <c:v>41845.208333333343</c:v>
                </c:pt>
                <c:pt idx="270">
                  <c:v>41845.21875</c:v>
                </c:pt>
                <c:pt idx="271">
                  <c:v>41845.229166666511</c:v>
                </c:pt>
                <c:pt idx="272">
                  <c:v>41845.239583333219</c:v>
                </c:pt>
                <c:pt idx="273">
                  <c:v>41845.25</c:v>
                </c:pt>
                <c:pt idx="274">
                  <c:v>41845.260416666577</c:v>
                </c:pt>
                <c:pt idx="275">
                  <c:v>41845.270833333343</c:v>
                </c:pt>
                <c:pt idx="276">
                  <c:v>41845.28125</c:v>
                </c:pt>
                <c:pt idx="277">
                  <c:v>41845.291666666511</c:v>
                </c:pt>
                <c:pt idx="278">
                  <c:v>41845.302083333343</c:v>
                </c:pt>
                <c:pt idx="279">
                  <c:v>41845.312500000051</c:v>
                </c:pt>
                <c:pt idx="280">
                  <c:v>41845.322916666657</c:v>
                </c:pt>
                <c:pt idx="281">
                  <c:v>41845.333333333343</c:v>
                </c:pt>
                <c:pt idx="282">
                  <c:v>41845.34375</c:v>
                </c:pt>
                <c:pt idx="283">
                  <c:v>41845.354166666657</c:v>
                </c:pt>
                <c:pt idx="284">
                  <c:v>41845.364583333343</c:v>
                </c:pt>
                <c:pt idx="285">
                  <c:v>41845.375</c:v>
                </c:pt>
                <c:pt idx="286">
                  <c:v>41845.385416666657</c:v>
                </c:pt>
                <c:pt idx="287">
                  <c:v>41845.395833333343</c:v>
                </c:pt>
                <c:pt idx="288">
                  <c:v>41845.406250000051</c:v>
                </c:pt>
                <c:pt idx="289">
                  <c:v>41845.416666666657</c:v>
                </c:pt>
                <c:pt idx="290">
                  <c:v>41845.427083333219</c:v>
                </c:pt>
                <c:pt idx="291">
                  <c:v>41845.4375</c:v>
                </c:pt>
                <c:pt idx="292">
                  <c:v>41845.447916666657</c:v>
                </c:pt>
                <c:pt idx="293">
                  <c:v>41845.458333333343</c:v>
                </c:pt>
                <c:pt idx="294">
                  <c:v>41845.46875</c:v>
                </c:pt>
                <c:pt idx="295">
                  <c:v>41845.479166666577</c:v>
                </c:pt>
                <c:pt idx="296">
                  <c:v>41845.489583333343</c:v>
                </c:pt>
                <c:pt idx="297">
                  <c:v>41845.5</c:v>
                </c:pt>
                <c:pt idx="298">
                  <c:v>41845.510416666657</c:v>
                </c:pt>
                <c:pt idx="299">
                  <c:v>41845.520833333343</c:v>
                </c:pt>
                <c:pt idx="300">
                  <c:v>41845.53125</c:v>
                </c:pt>
                <c:pt idx="301">
                  <c:v>41845.541666666577</c:v>
                </c:pt>
                <c:pt idx="302">
                  <c:v>41845.552083333343</c:v>
                </c:pt>
                <c:pt idx="303">
                  <c:v>41845.5625</c:v>
                </c:pt>
                <c:pt idx="304">
                  <c:v>41845.572916666657</c:v>
                </c:pt>
                <c:pt idx="305">
                  <c:v>41845.583333333343</c:v>
                </c:pt>
                <c:pt idx="306">
                  <c:v>41845.593749999993</c:v>
                </c:pt>
                <c:pt idx="307">
                  <c:v>41845.604166666577</c:v>
                </c:pt>
                <c:pt idx="308">
                  <c:v>41845.614583333343</c:v>
                </c:pt>
                <c:pt idx="309">
                  <c:v>41845.625</c:v>
                </c:pt>
                <c:pt idx="310">
                  <c:v>41845.635416666577</c:v>
                </c:pt>
                <c:pt idx="311">
                  <c:v>41845.645833333343</c:v>
                </c:pt>
                <c:pt idx="312">
                  <c:v>41845.656250000051</c:v>
                </c:pt>
                <c:pt idx="313">
                  <c:v>41845.666666666577</c:v>
                </c:pt>
                <c:pt idx="314">
                  <c:v>41845.677083333219</c:v>
                </c:pt>
                <c:pt idx="315">
                  <c:v>41845.6875</c:v>
                </c:pt>
                <c:pt idx="316">
                  <c:v>41845.697916666577</c:v>
                </c:pt>
                <c:pt idx="317">
                  <c:v>41845.708333333343</c:v>
                </c:pt>
                <c:pt idx="318">
                  <c:v>41845.71875</c:v>
                </c:pt>
                <c:pt idx="319">
                  <c:v>41845.729166666511</c:v>
                </c:pt>
                <c:pt idx="320">
                  <c:v>41845.739583333219</c:v>
                </c:pt>
                <c:pt idx="321">
                  <c:v>41845.75</c:v>
                </c:pt>
                <c:pt idx="322">
                  <c:v>41845.760416666577</c:v>
                </c:pt>
                <c:pt idx="323">
                  <c:v>41845.770833333343</c:v>
                </c:pt>
                <c:pt idx="324">
                  <c:v>41845.78125</c:v>
                </c:pt>
                <c:pt idx="325">
                  <c:v>41845.791666666511</c:v>
                </c:pt>
                <c:pt idx="326">
                  <c:v>41845.802083333343</c:v>
                </c:pt>
                <c:pt idx="327">
                  <c:v>41845.812500000051</c:v>
                </c:pt>
                <c:pt idx="328">
                  <c:v>41845.822916666657</c:v>
                </c:pt>
                <c:pt idx="329">
                  <c:v>41845.833333333343</c:v>
                </c:pt>
                <c:pt idx="330">
                  <c:v>41845.84375</c:v>
                </c:pt>
                <c:pt idx="331">
                  <c:v>41845.854166666657</c:v>
                </c:pt>
                <c:pt idx="332">
                  <c:v>41845.864583333343</c:v>
                </c:pt>
                <c:pt idx="333">
                  <c:v>41845.875</c:v>
                </c:pt>
                <c:pt idx="334">
                  <c:v>41845.885416666657</c:v>
                </c:pt>
                <c:pt idx="335">
                  <c:v>41845.895833333343</c:v>
                </c:pt>
                <c:pt idx="336">
                  <c:v>41845.906250000051</c:v>
                </c:pt>
                <c:pt idx="337">
                  <c:v>41845.916666666657</c:v>
                </c:pt>
                <c:pt idx="338">
                  <c:v>41845.927083333219</c:v>
                </c:pt>
                <c:pt idx="339">
                  <c:v>41845.9375</c:v>
                </c:pt>
                <c:pt idx="340">
                  <c:v>41845.947916666657</c:v>
                </c:pt>
                <c:pt idx="341">
                  <c:v>41845.958333333343</c:v>
                </c:pt>
                <c:pt idx="342">
                  <c:v>41845.96875</c:v>
                </c:pt>
                <c:pt idx="343">
                  <c:v>41845.979166666577</c:v>
                </c:pt>
                <c:pt idx="344">
                  <c:v>41845.989583333343</c:v>
                </c:pt>
                <c:pt idx="345">
                  <c:v>41846</c:v>
                </c:pt>
                <c:pt idx="346">
                  <c:v>41846.010416666657</c:v>
                </c:pt>
                <c:pt idx="347">
                  <c:v>41846.020833333343</c:v>
                </c:pt>
                <c:pt idx="348">
                  <c:v>41846.03125</c:v>
                </c:pt>
                <c:pt idx="349">
                  <c:v>41846.041666666577</c:v>
                </c:pt>
                <c:pt idx="350">
                  <c:v>41846.052083333343</c:v>
                </c:pt>
                <c:pt idx="351">
                  <c:v>41846.0625</c:v>
                </c:pt>
                <c:pt idx="352">
                  <c:v>41846.072916666657</c:v>
                </c:pt>
                <c:pt idx="353">
                  <c:v>41846.083333333343</c:v>
                </c:pt>
                <c:pt idx="354">
                  <c:v>41846.093749999993</c:v>
                </c:pt>
                <c:pt idx="355">
                  <c:v>41846.104166666577</c:v>
                </c:pt>
                <c:pt idx="356">
                  <c:v>41846.114583333343</c:v>
                </c:pt>
                <c:pt idx="357">
                  <c:v>41846.125</c:v>
                </c:pt>
                <c:pt idx="358">
                  <c:v>41846.135416666577</c:v>
                </c:pt>
                <c:pt idx="359">
                  <c:v>41846.145833333343</c:v>
                </c:pt>
                <c:pt idx="360">
                  <c:v>41846.156250000051</c:v>
                </c:pt>
                <c:pt idx="361">
                  <c:v>41846.166666666577</c:v>
                </c:pt>
                <c:pt idx="362">
                  <c:v>41846.177083333219</c:v>
                </c:pt>
                <c:pt idx="363">
                  <c:v>41846.1875</c:v>
                </c:pt>
                <c:pt idx="364">
                  <c:v>41846.197916666577</c:v>
                </c:pt>
                <c:pt idx="365">
                  <c:v>41846.208333333343</c:v>
                </c:pt>
                <c:pt idx="366">
                  <c:v>41846.21875</c:v>
                </c:pt>
                <c:pt idx="367">
                  <c:v>41846.229166666511</c:v>
                </c:pt>
                <c:pt idx="368">
                  <c:v>41846.239583333219</c:v>
                </c:pt>
                <c:pt idx="369">
                  <c:v>41846.25</c:v>
                </c:pt>
                <c:pt idx="370">
                  <c:v>41846.260416666577</c:v>
                </c:pt>
                <c:pt idx="371">
                  <c:v>41846.270833333343</c:v>
                </c:pt>
                <c:pt idx="372">
                  <c:v>41846.28125</c:v>
                </c:pt>
                <c:pt idx="373">
                  <c:v>41846.291666666511</c:v>
                </c:pt>
                <c:pt idx="374">
                  <c:v>41846.302083333343</c:v>
                </c:pt>
                <c:pt idx="375">
                  <c:v>41846.312500000051</c:v>
                </c:pt>
                <c:pt idx="376">
                  <c:v>41846.322916666657</c:v>
                </c:pt>
                <c:pt idx="377">
                  <c:v>41846.333333333343</c:v>
                </c:pt>
                <c:pt idx="378">
                  <c:v>41846.34375</c:v>
                </c:pt>
                <c:pt idx="379">
                  <c:v>41846.354166666657</c:v>
                </c:pt>
                <c:pt idx="380">
                  <c:v>41846.364583333343</c:v>
                </c:pt>
                <c:pt idx="381">
                  <c:v>41846.375</c:v>
                </c:pt>
                <c:pt idx="382">
                  <c:v>41846.385416666657</c:v>
                </c:pt>
                <c:pt idx="383">
                  <c:v>41846.395833333343</c:v>
                </c:pt>
                <c:pt idx="384">
                  <c:v>41846.406250000051</c:v>
                </c:pt>
                <c:pt idx="385">
                  <c:v>41846.416666666657</c:v>
                </c:pt>
                <c:pt idx="386">
                  <c:v>41846.427083333219</c:v>
                </c:pt>
                <c:pt idx="387">
                  <c:v>41846.4375</c:v>
                </c:pt>
                <c:pt idx="388">
                  <c:v>41846.447916666657</c:v>
                </c:pt>
                <c:pt idx="389">
                  <c:v>41846.458333333343</c:v>
                </c:pt>
                <c:pt idx="390">
                  <c:v>41846.46875</c:v>
                </c:pt>
                <c:pt idx="391">
                  <c:v>41846.479166666577</c:v>
                </c:pt>
                <c:pt idx="392">
                  <c:v>41846.489583333343</c:v>
                </c:pt>
                <c:pt idx="393">
                  <c:v>41846.5</c:v>
                </c:pt>
                <c:pt idx="394">
                  <c:v>41846.510416666657</c:v>
                </c:pt>
                <c:pt idx="395">
                  <c:v>41846.520833333343</c:v>
                </c:pt>
                <c:pt idx="396">
                  <c:v>41846.53125</c:v>
                </c:pt>
                <c:pt idx="397">
                  <c:v>41846.541666666577</c:v>
                </c:pt>
                <c:pt idx="398">
                  <c:v>41846.552083333343</c:v>
                </c:pt>
                <c:pt idx="399">
                  <c:v>41846.5625</c:v>
                </c:pt>
                <c:pt idx="400">
                  <c:v>41846.572916666657</c:v>
                </c:pt>
                <c:pt idx="401">
                  <c:v>41846.583333333343</c:v>
                </c:pt>
                <c:pt idx="402">
                  <c:v>41846.593749999993</c:v>
                </c:pt>
                <c:pt idx="403">
                  <c:v>41846.604166666577</c:v>
                </c:pt>
                <c:pt idx="404">
                  <c:v>41846.614583333343</c:v>
                </c:pt>
                <c:pt idx="405">
                  <c:v>41846.625</c:v>
                </c:pt>
                <c:pt idx="406">
                  <c:v>41846.635416666577</c:v>
                </c:pt>
                <c:pt idx="407">
                  <c:v>41846.645833333343</c:v>
                </c:pt>
                <c:pt idx="408">
                  <c:v>41846.656250000051</c:v>
                </c:pt>
                <c:pt idx="409">
                  <c:v>41846.666666666577</c:v>
                </c:pt>
                <c:pt idx="410">
                  <c:v>41846.677083333219</c:v>
                </c:pt>
                <c:pt idx="411">
                  <c:v>41846.6875</c:v>
                </c:pt>
                <c:pt idx="412">
                  <c:v>41846.697916666577</c:v>
                </c:pt>
                <c:pt idx="413">
                  <c:v>41846.708333333343</c:v>
                </c:pt>
                <c:pt idx="414">
                  <c:v>41846.71875</c:v>
                </c:pt>
                <c:pt idx="415">
                  <c:v>41846.729166666511</c:v>
                </c:pt>
                <c:pt idx="416">
                  <c:v>41846.739583333219</c:v>
                </c:pt>
                <c:pt idx="417">
                  <c:v>41846.75</c:v>
                </c:pt>
                <c:pt idx="418">
                  <c:v>41846.760416666577</c:v>
                </c:pt>
                <c:pt idx="419">
                  <c:v>41846.770833333343</c:v>
                </c:pt>
                <c:pt idx="420">
                  <c:v>41846.78125</c:v>
                </c:pt>
                <c:pt idx="421">
                  <c:v>41846.791666666511</c:v>
                </c:pt>
                <c:pt idx="422">
                  <c:v>41846.802083333343</c:v>
                </c:pt>
                <c:pt idx="423">
                  <c:v>41846.812500000051</c:v>
                </c:pt>
                <c:pt idx="424">
                  <c:v>41846.822916666657</c:v>
                </c:pt>
                <c:pt idx="425">
                  <c:v>41846.833333333343</c:v>
                </c:pt>
                <c:pt idx="426">
                  <c:v>41846.84375</c:v>
                </c:pt>
                <c:pt idx="427">
                  <c:v>41846.854166666657</c:v>
                </c:pt>
                <c:pt idx="428">
                  <c:v>41846.864583333343</c:v>
                </c:pt>
                <c:pt idx="429">
                  <c:v>41846.875</c:v>
                </c:pt>
                <c:pt idx="430">
                  <c:v>41846.885416666657</c:v>
                </c:pt>
                <c:pt idx="431">
                  <c:v>41846.895833333343</c:v>
                </c:pt>
                <c:pt idx="432">
                  <c:v>41846.906250000051</c:v>
                </c:pt>
                <c:pt idx="433">
                  <c:v>41846.916666666657</c:v>
                </c:pt>
                <c:pt idx="434">
                  <c:v>41846.927083333219</c:v>
                </c:pt>
                <c:pt idx="435">
                  <c:v>41846.9375</c:v>
                </c:pt>
                <c:pt idx="436">
                  <c:v>41846.947916666657</c:v>
                </c:pt>
                <c:pt idx="437">
                  <c:v>41846.958333333343</c:v>
                </c:pt>
                <c:pt idx="438">
                  <c:v>41846.96875</c:v>
                </c:pt>
                <c:pt idx="439">
                  <c:v>41846.979166666577</c:v>
                </c:pt>
                <c:pt idx="440">
                  <c:v>41846.989583333343</c:v>
                </c:pt>
                <c:pt idx="441">
                  <c:v>41847</c:v>
                </c:pt>
                <c:pt idx="442">
                  <c:v>41847.010416666657</c:v>
                </c:pt>
                <c:pt idx="443">
                  <c:v>41847.020833333343</c:v>
                </c:pt>
                <c:pt idx="444">
                  <c:v>41847.03125</c:v>
                </c:pt>
                <c:pt idx="445">
                  <c:v>41847.041666666577</c:v>
                </c:pt>
                <c:pt idx="446">
                  <c:v>41847.052083333343</c:v>
                </c:pt>
                <c:pt idx="447">
                  <c:v>41847.0625</c:v>
                </c:pt>
                <c:pt idx="448">
                  <c:v>41847.072916666657</c:v>
                </c:pt>
                <c:pt idx="449">
                  <c:v>41847.083333333343</c:v>
                </c:pt>
                <c:pt idx="450">
                  <c:v>41847.093749999993</c:v>
                </c:pt>
                <c:pt idx="451">
                  <c:v>41847.104166666577</c:v>
                </c:pt>
                <c:pt idx="452">
                  <c:v>41847.114583333343</c:v>
                </c:pt>
                <c:pt idx="453">
                  <c:v>41847.125</c:v>
                </c:pt>
                <c:pt idx="454">
                  <c:v>41847.135416666577</c:v>
                </c:pt>
                <c:pt idx="455">
                  <c:v>41847.145833333343</c:v>
                </c:pt>
                <c:pt idx="456">
                  <c:v>41847.156250000051</c:v>
                </c:pt>
                <c:pt idx="457">
                  <c:v>41847.166666666577</c:v>
                </c:pt>
                <c:pt idx="458">
                  <c:v>41847.177083333219</c:v>
                </c:pt>
                <c:pt idx="459">
                  <c:v>41847.1875</c:v>
                </c:pt>
                <c:pt idx="460">
                  <c:v>41847.197916666577</c:v>
                </c:pt>
                <c:pt idx="461">
                  <c:v>41847.208333333343</c:v>
                </c:pt>
                <c:pt idx="462">
                  <c:v>41847.21875</c:v>
                </c:pt>
                <c:pt idx="463">
                  <c:v>41847.229166666511</c:v>
                </c:pt>
                <c:pt idx="464">
                  <c:v>41847.239583333219</c:v>
                </c:pt>
                <c:pt idx="465">
                  <c:v>41847.25</c:v>
                </c:pt>
                <c:pt idx="466">
                  <c:v>41847.260416666577</c:v>
                </c:pt>
                <c:pt idx="467">
                  <c:v>41847.270833333343</c:v>
                </c:pt>
                <c:pt idx="468">
                  <c:v>41847.28125</c:v>
                </c:pt>
                <c:pt idx="469">
                  <c:v>41847.291666666511</c:v>
                </c:pt>
                <c:pt idx="470">
                  <c:v>41847.302083333343</c:v>
                </c:pt>
                <c:pt idx="471">
                  <c:v>41847.312500000051</c:v>
                </c:pt>
                <c:pt idx="472">
                  <c:v>41847.322916666657</c:v>
                </c:pt>
                <c:pt idx="473">
                  <c:v>41847.333333333343</c:v>
                </c:pt>
                <c:pt idx="474">
                  <c:v>41847.34375</c:v>
                </c:pt>
                <c:pt idx="475">
                  <c:v>41847.354166666657</c:v>
                </c:pt>
                <c:pt idx="476">
                  <c:v>41847.364583333343</c:v>
                </c:pt>
                <c:pt idx="477">
                  <c:v>41847.375</c:v>
                </c:pt>
                <c:pt idx="478">
                  <c:v>41847.385416666657</c:v>
                </c:pt>
                <c:pt idx="479">
                  <c:v>41847.395833333343</c:v>
                </c:pt>
                <c:pt idx="480">
                  <c:v>41847.406250000051</c:v>
                </c:pt>
                <c:pt idx="481">
                  <c:v>41847.416666666657</c:v>
                </c:pt>
                <c:pt idx="482">
                  <c:v>41847.427083333219</c:v>
                </c:pt>
                <c:pt idx="483">
                  <c:v>41847.4375</c:v>
                </c:pt>
                <c:pt idx="484">
                  <c:v>41847.447916666657</c:v>
                </c:pt>
                <c:pt idx="485">
                  <c:v>41847.458333333343</c:v>
                </c:pt>
                <c:pt idx="486">
                  <c:v>41847.46875</c:v>
                </c:pt>
                <c:pt idx="487">
                  <c:v>41847.479166666577</c:v>
                </c:pt>
                <c:pt idx="488">
                  <c:v>41847.489583333343</c:v>
                </c:pt>
                <c:pt idx="489">
                  <c:v>41847.5</c:v>
                </c:pt>
                <c:pt idx="490">
                  <c:v>41847.510416666657</c:v>
                </c:pt>
                <c:pt idx="491">
                  <c:v>41847.520833333343</c:v>
                </c:pt>
                <c:pt idx="492">
                  <c:v>41847.53125</c:v>
                </c:pt>
                <c:pt idx="493">
                  <c:v>41847.541666666577</c:v>
                </c:pt>
                <c:pt idx="494">
                  <c:v>41847.552083333343</c:v>
                </c:pt>
                <c:pt idx="495">
                  <c:v>41847.5625</c:v>
                </c:pt>
                <c:pt idx="496">
                  <c:v>41847.572916666657</c:v>
                </c:pt>
                <c:pt idx="497">
                  <c:v>41847.583333333343</c:v>
                </c:pt>
                <c:pt idx="498">
                  <c:v>41847.593749999993</c:v>
                </c:pt>
                <c:pt idx="499">
                  <c:v>41847.604166666577</c:v>
                </c:pt>
                <c:pt idx="500">
                  <c:v>41847.614583333343</c:v>
                </c:pt>
                <c:pt idx="501">
                  <c:v>41847.625</c:v>
                </c:pt>
                <c:pt idx="502">
                  <c:v>41847.635416666577</c:v>
                </c:pt>
                <c:pt idx="503">
                  <c:v>41847.645833333343</c:v>
                </c:pt>
                <c:pt idx="504">
                  <c:v>41847.656250000051</c:v>
                </c:pt>
                <c:pt idx="505">
                  <c:v>41847.666666666577</c:v>
                </c:pt>
                <c:pt idx="506">
                  <c:v>41847.677083333219</c:v>
                </c:pt>
                <c:pt idx="507">
                  <c:v>41847.6875</c:v>
                </c:pt>
                <c:pt idx="508">
                  <c:v>41847.697916666577</c:v>
                </c:pt>
                <c:pt idx="509">
                  <c:v>41847.708333333343</c:v>
                </c:pt>
                <c:pt idx="510">
                  <c:v>41847.71875</c:v>
                </c:pt>
                <c:pt idx="511">
                  <c:v>41847.729166666511</c:v>
                </c:pt>
                <c:pt idx="512">
                  <c:v>41847.739583333219</c:v>
                </c:pt>
                <c:pt idx="513">
                  <c:v>41847.75</c:v>
                </c:pt>
                <c:pt idx="514">
                  <c:v>41847.760416666577</c:v>
                </c:pt>
                <c:pt idx="515">
                  <c:v>41847.770833333343</c:v>
                </c:pt>
                <c:pt idx="516">
                  <c:v>41847.78125</c:v>
                </c:pt>
                <c:pt idx="517">
                  <c:v>41847.791666666511</c:v>
                </c:pt>
                <c:pt idx="518">
                  <c:v>41847.802083333343</c:v>
                </c:pt>
                <c:pt idx="519">
                  <c:v>41847.812500000051</c:v>
                </c:pt>
                <c:pt idx="520">
                  <c:v>41847.822916666657</c:v>
                </c:pt>
                <c:pt idx="521">
                  <c:v>41847.833333333343</c:v>
                </c:pt>
                <c:pt idx="522">
                  <c:v>41847.84375</c:v>
                </c:pt>
                <c:pt idx="523">
                  <c:v>41847.854166666657</c:v>
                </c:pt>
                <c:pt idx="524">
                  <c:v>41847.864583333343</c:v>
                </c:pt>
                <c:pt idx="525">
                  <c:v>41847.875</c:v>
                </c:pt>
                <c:pt idx="526">
                  <c:v>41847.885416666657</c:v>
                </c:pt>
                <c:pt idx="527">
                  <c:v>41847.895833333343</c:v>
                </c:pt>
                <c:pt idx="528">
                  <c:v>41847.906250000051</c:v>
                </c:pt>
                <c:pt idx="529">
                  <c:v>41847.916666666657</c:v>
                </c:pt>
                <c:pt idx="530">
                  <c:v>41847.927083333219</c:v>
                </c:pt>
                <c:pt idx="531">
                  <c:v>41847.9375</c:v>
                </c:pt>
                <c:pt idx="532">
                  <c:v>41847.947916666657</c:v>
                </c:pt>
                <c:pt idx="533">
                  <c:v>41847.958333333343</c:v>
                </c:pt>
                <c:pt idx="534">
                  <c:v>41847.96875</c:v>
                </c:pt>
                <c:pt idx="535">
                  <c:v>41847.979166666577</c:v>
                </c:pt>
                <c:pt idx="536">
                  <c:v>41847.989583333343</c:v>
                </c:pt>
                <c:pt idx="537">
                  <c:v>41848</c:v>
                </c:pt>
                <c:pt idx="538">
                  <c:v>41848.010416666657</c:v>
                </c:pt>
                <c:pt idx="539">
                  <c:v>41848.020833333343</c:v>
                </c:pt>
                <c:pt idx="540">
                  <c:v>41848.03125</c:v>
                </c:pt>
                <c:pt idx="541">
                  <c:v>41848.041666666577</c:v>
                </c:pt>
                <c:pt idx="542">
                  <c:v>41848.052083333343</c:v>
                </c:pt>
                <c:pt idx="543">
                  <c:v>41848.0625</c:v>
                </c:pt>
                <c:pt idx="544">
                  <c:v>41848.072916666657</c:v>
                </c:pt>
                <c:pt idx="545">
                  <c:v>41848.083333333343</c:v>
                </c:pt>
                <c:pt idx="546">
                  <c:v>41848.093749999993</c:v>
                </c:pt>
                <c:pt idx="547">
                  <c:v>41848.104166666577</c:v>
                </c:pt>
                <c:pt idx="548">
                  <c:v>41848.114583333343</c:v>
                </c:pt>
                <c:pt idx="549">
                  <c:v>41848.125</c:v>
                </c:pt>
                <c:pt idx="550">
                  <c:v>41848.135416666577</c:v>
                </c:pt>
                <c:pt idx="551">
                  <c:v>41848.145833333343</c:v>
                </c:pt>
                <c:pt idx="552">
                  <c:v>41848.156250000051</c:v>
                </c:pt>
                <c:pt idx="553">
                  <c:v>41848.166666666577</c:v>
                </c:pt>
                <c:pt idx="554">
                  <c:v>41848.177083333219</c:v>
                </c:pt>
                <c:pt idx="555">
                  <c:v>41848.1875</c:v>
                </c:pt>
                <c:pt idx="556">
                  <c:v>41848.197916666577</c:v>
                </c:pt>
                <c:pt idx="557">
                  <c:v>41848.208333333343</c:v>
                </c:pt>
                <c:pt idx="558">
                  <c:v>41848.21875</c:v>
                </c:pt>
                <c:pt idx="559">
                  <c:v>41848.229166666511</c:v>
                </c:pt>
                <c:pt idx="560">
                  <c:v>41848.239583333219</c:v>
                </c:pt>
                <c:pt idx="561">
                  <c:v>41848.25</c:v>
                </c:pt>
                <c:pt idx="562">
                  <c:v>41848.260416666577</c:v>
                </c:pt>
                <c:pt idx="563">
                  <c:v>41848.270833333343</c:v>
                </c:pt>
                <c:pt idx="564">
                  <c:v>41848.28125</c:v>
                </c:pt>
                <c:pt idx="565">
                  <c:v>41848.291666666511</c:v>
                </c:pt>
                <c:pt idx="566">
                  <c:v>41848.302083333343</c:v>
                </c:pt>
                <c:pt idx="567">
                  <c:v>41848.312500000051</c:v>
                </c:pt>
                <c:pt idx="568">
                  <c:v>41848.322916666657</c:v>
                </c:pt>
                <c:pt idx="569">
                  <c:v>41848.333333333343</c:v>
                </c:pt>
                <c:pt idx="570">
                  <c:v>41848.34375</c:v>
                </c:pt>
                <c:pt idx="571">
                  <c:v>41848.354166666657</c:v>
                </c:pt>
                <c:pt idx="572">
                  <c:v>41848.364583333343</c:v>
                </c:pt>
                <c:pt idx="573">
                  <c:v>41848.375</c:v>
                </c:pt>
                <c:pt idx="574">
                  <c:v>41848.385416666657</c:v>
                </c:pt>
                <c:pt idx="575">
                  <c:v>41848.395833333343</c:v>
                </c:pt>
                <c:pt idx="576">
                  <c:v>41848.406250000051</c:v>
                </c:pt>
                <c:pt idx="577">
                  <c:v>41848.416666666657</c:v>
                </c:pt>
                <c:pt idx="578">
                  <c:v>41848.427083333219</c:v>
                </c:pt>
                <c:pt idx="579">
                  <c:v>41848.4375</c:v>
                </c:pt>
                <c:pt idx="580">
                  <c:v>41848.447916666657</c:v>
                </c:pt>
                <c:pt idx="581">
                  <c:v>41848.458333333343</c:v>
                </c:pt>
                <c:pt idx="582">
                  <c:v>41848.46875</c:v>
                </c:pt>
                <c:pt idx="583">
                  <c:v>41848.479166666577</c:v>
                </c:pt>
                <c:pt idx="584">
                  <c:v>41848.489583333343</c:v>
                </c:pt>
                <c:pt idx="585">
                  <c:v>41848.5</c:v>
                </c:pt>
                <c:pt idx="586">
                  <c:v>41848.510416666657</c:v>
                </c:pt>
                <c:pt idx="587">
                  <c:v>41848.520833333343</c:v>
                </c:pt>
                <c:pt idx="588">
                  <c:v>41848.53125</c:v>
                </c:pt>
                <c:pt idx="589">
                  <c:v>41848.541666666577</c:v>
                </c:pt>
                <c:pt idx="590">
                  <c:v>41848.552083333343</c:v>
                </c:pt>
                <c:pt idx="591">
                  <c:v>41848.5625</c:v>
                </c:pt>
                <c:pt idx="592">
                  <c:v>41848.572916666657</c:v>
                </c:pt>
                <c:pt idx="593">
                  <c:v>41848.583333333343</c:v>
                </c:pt>
                <c:pt idx="594">
                  <c:v>41848.593749999993</c:v>
                </c:pt>
                <c:pt idx="595">
                  <c:v>41848.604166666577</c:v>
                </c:pt>
                <c:pt idx="596">
                  <c:v>41848.614583333343</c:v>
                </c:pt>
                <c:pt idx="597">
                  <c:v>41848.625</c:v>
                </c:pt>
                <c:pt idx="598">
                  <c:v>41848.635416666577</c:v>
                </c:pt>
                <c:pt idx="599">
                  <c:v>41848.645833333343</c:v>
                </c:pt>
                <c:pt idx="600">
                  <c:v>41848.656250000051</c:v>
                </c:pt>
                <c:pt idx="601">
                  <c:v>41848.666666666577</c:v>
                </c:pt>
                <c:pt idx="602">
                  <c:v>41848.677083333219</c:v>
                </c:pt>
                <c:pt idx="603">
                  <c:v>41848.6875</c:v>
                </c:pt>
                <c:pt idx="604">
                  <c:v>41848.697916666577</c:v>
                </c:pt>
                <c:pt idx="605">
                  <c:v>41848.708333333343</c:v>
                </c:pt>
                <c:pt idx="606">
                  <c:v>41848.71875</c:v>
                </c:pt>
                <c:pt idx="607">
                  <c:v>41848.729166666511</c:v>
                </c:pt>
                <c:pt idx="608">
                  <c:v>41848.739583333219</c:v>
                </c:pt>
                <c:pt idx="609">
                  <c:v>41848.75</c:v>
                </c:pt>
                <c:pt idx="610">
                  <c:v>41848.760416666577</c:v>
                </c:pt>
                <c:pt idx="611">
                  <c:v>41848.770833333343</c:v>
                </c:pt>
                <c:pt idx="612">
                  <c:v>41848.78125</c:v>
                </c:pt>
                <c:pt idx="613">
                  <c:v>41848.791666666511</c:v>
                </c:pt>
                <c:pt idx="614">
                  <c:v>41848.802083333343</c:v>
                </c:pt>
                <c:pt idx="615">
                  <c:v>41848.812500000051</c:v>
                </c:pt>
                <c:pt idx="616">
                  <c:v>41848.822916666657</c:v>
                </c:pt>
                <c:pt idx="617">
                  <c:v>41848.833333333343</c:v>
                </c:pt>
                <c:pt idx="618">
                  <c:v>41848.84375</c:v>
                </c:pt>
                <c:pt idx="619">
                  <c:v>41848.854166666657</c:v>
                </c:pt>
                <c:pt idx="620">
                  <c:v>41848.864583333343</c:v>
                </c:pt>
                <c:pt idx="621">
                  <c:v>41848.875</c:v>
                </c:pt>
                <c:pt idx="622">
                  <c:v>41848.885416666657</c:v>
                </c:pt>
                <c:pt idx="623">
                  <c:v>41848.895833333343</c:v>
                </c:pt>
                <c:pt idx="624">
                  <c:v>41848.906250000051</c:v>
                </c:pt>
                <c:pt idx="625">
                  <c:v>41848.916666666657</c:v>
                </c:pt>
                <c:pt idx="626">
                  <c:v>41848.927083333219</c:v>
                </c:pt>
                <c:pt idx="627">
                  <c:v>41848.9375</c:v>
                </c:pt>
                <c:pt idx="628">
                  <c:v>41848.947916666657</c:v>
                </c:pt>
                <c:pt idx="629">
                  <c:v>41848.958333333343</c:v>
                </c:pt>
                <c:pt idx="630">
                  <c:v>41848.96875</c:v>
                </c:pt>
                <c:pt idx="631">
                  <c:v>41848.979166666577</c:v>
                </c:pt>
                <c:pt idx="632">
                  <c:v>41848.989583333343</c:v>
                </c:pt>
                <c:pt idx="633">
                  <c:v>41849</c:v>
                </c:pt>
                <c:pt idx="634">
                  <c:v>41849.010416666657</c:v>
                </c:pt>
                <c:pt idx="635">
                  <c:v>41849.020833333343</c:v>
                </c:pt>
                <c:pt idx="636">
                  <c:v>41849.03125</c:v>
                </c:pt>
                <c:pt idx="637">
                  <c:v>41849.041666666577</c:v>
                </c:pt>
                <c:pt idx="638">
                  <c:v>41849.052083333343</c:v>
                </c:pt>
                <c:pt idx="639">
                  <c:v>41849.0625</c:v>
                </c:pt>
                <c:pt idx="640">
                  <c:v>41849.072916666657</c:v>
                </c:pt>
                <c:pt idx="641">
                  <c:v>41849.083333333343</c:v>
                </c:pt>
                <c:pt idx="642">
                  <c:v>41849.093749999993</c:v>
                </c:pt>
                <c:pt idx="643">
                  <c:v>41849.104166666577</c:v>
                </c:pt>
                <c:pt idx="644">
                  <c:v>41849.114583333343</c:v>
                </c:pt>
                <c:pt idx="645">
                  <c:v>41849.125</c:v>
                </c:pt>
                <c:pt idx="646">
                  <c:v>41849.135416666577</c:v>
                </c:pt>
                <c:pt idx="647">
                  <c:v>41849.145833333343</c:v>
                </c:pt>
                <c:pt idx="648">
                  <c:v>41849.156250000051</c:v>
                </c:pt>
                <c:pt idx="649">
                  <c:v>41849.166666666577</c:v>
                </c:pt>
                <c:pt idx="650">
                  <c:v>41849.177083333219</c:v>
                </c:pt>
                <c:pt idx="651">
                  <c:v>41849.1875</c:v>
                </c:pt>
                <c:pt idx="652">
                  <c:v>41849.197916666577</c:v>
                </c:pt>
                <c:pt idx="653">
                  <c:v>41849.208333333343</c:v>
                </c:pt>
                <c:pt idx="654">
                  <c:v>41849.21875</c:v>
                </c:pt>
                <c:pt idx="655">
                  <c:v>41849.229166666511</c:v>
                </c:pt>
                <c:pt idx="656">
                  <c:v>41849.239583333219</c:v>
                </c:pt>
                <c:pt idx="657">
                  <c:v>41849.25</c:v>
                </c:pt>
                <c:pt idx="658">
                  <c:v>41849.260416666577</c:v>
                </c:pt>
                <c:pt idx="659">
                  <c:v>41849.270833333343</c:v>
                </c:pt>
                <c:pt idx="660">
                  <c:v>41849.28125</c:v>
                </c:pt>
                <c:pt idx="661">
                  <c:v>41849.291666666511</c:v>
                </c:pt>
                <c:pt idx="662">
                  <c:v>41849.302083333343</c:v>
                </c:pt>
                <c:pt idx="663">
                  <c:v>41849.312500000051</c:v>
                </c:pt>
                <c:pt idx="664">
                  <c:v>41849.322916666657</c:v>
                </c:pt>
                <c:pt idx="665">
                  <c:v>41849.333333333343</c:v>
                </c:pt>
                <c:pt idx="666">
                  <c:v>41849.34375</c:v>
                </c:pt>
                <c:pt idx="667">
                  <c:v>41849.354166666657</c:v>
                </c:pt>
                <c:pt idx="668">
                  <c:v>41849.364583333343</c:v>
                </c:pt>
                <c:pt idx="669">
                  <c:v>41849.375</c:v>
                </c:pt>
                <c:pt idx="670">
                  <c:v>41849.385416666657</c:v>
                </c:pt>
                <c:pt idx="671">
                  <c:v>41849.395833333343</c:v>
                </c:pt>
                <c:pt idx="672">
                  <c:v>41849.406250000051</c:v>
                </c:pt>
                <c:pt idx="673">
                  <c:v>41849.416666666657</c:v>
                </c:pt>
                <c:pt idx="674">
                  <c:v>41849.427083333219</c:v>
                </c:pt>
                <c:pt idx="675">
                  <c:v>41849.4375</c:v>
                </c:pt>
                <c:pt idx="676">
                  <c:v>41849.447916666657</c:v>
                </c:pt>
                <c:pt idx="677">
                  <c:v>41849.458333333343</c:v>
                </c:pt>
                <c:pt idx="678">
                  <c:v>41849.46875</c:v>
                </c:pt>
                <c:pt idx="679">
                  <c:v>41849.479166666577</c:v>
                </c:pt>
                <c:pt idx="680">
                  <c:v>41849.489583333343</c:v>
                </c:pt>
                <c:pt idx="681">
                  <c:v>41849.5</c:v>
                </c:pt>
                <c:pt idx="682">
                  <c:v>41849.510416666657</c:v>
                </c:pt>
                <c:pt idx="683">
                  <c:v>41849.520833333343</c:v>
                </c:pt>
                <c:pt idx="684">
                  <c:v>41849.53125</c:v>
                </c:pt>
                <c:pt idx="685">
                  <c:v>41849.541666666577</c:v>
                </c:pt>
                <c:pt idx="686">
                  <c:v>41849.552083333343</c:v>
                </c:pt>
                <c:pt idx="687">
                  <c:v>41849.5625</c:v>
                </c:pt>
                <c:pt idx="688">
                  <c:v>41849.572916666657</c:v>
                </c:pt>
                <c:pt idx="689">
                  <c:v>41849.583333333343</c:v>
                </c:pt>
                <c:pt idx="690">
                  <c:v>41849.593749999993</c:v>
                </c:pt>
                <c:pt idx="691">
                  <c:v>41849.604166666577</c:v>
                </c:pt>
                <c:pt idx="692">
                  <c:v>41849.614583333343</c:v>
                </c:pt>
                <c:pt idx="693">
                  <c:v>41849.625</c:v>
                </c:pt>
                <c:pt idx="694">
                  <c:v>41849.635416666577</c:v>
                </c:pt>
                <c:pt idx="695">
                  <c:v>41849.645833333343</c:v>
                </c:pt>
                <c:pt idx="696">
                  <c:v>41849.656250000051</c:v>
                </c:pt>
                <c:pt idx="697">
                  <c:v>41849.666666666577</c:v>
                </c:pt>
                <c:pt idx="698">
                  <c:v>41849.677083333219</c:v>
                </c:pt>
                <c:pt idx="699">
                  <c:v>41849.6875</c:v>
                </c:pt>
                <c:pt idx="700">
                  <c:v>41849.697916666577</c:v>
                </c:pt>
                <c:pt idx="701">
                  <c:v>41849.708333333343</c:v>
                </c:pt>
                <c:pt idx="702">
                  <c:v>41849.71875</c:v>
                </c:pt>
                <c:pt idx="703">
                  <c:v>41849.729166666511</c:v>
                </c:pt>
                <c:pt idx="704">
                  <c:v>41849.739583333219</c:v>
                </c:pt>
                <c:pt idx="705">
                  <c:v>41849.75</c:v>
                </c:pt>
                <c:pt idx="706">
                  <c:v>41849.760416666577</c:v>
                </c:pt>
                <c:pt idx="707">
                  <c:v>41849.770833333343</c:v>
                </c:pt>
                <c:pt idx="708">
                  <c:v>41849.78125</c:v>
                </c:pt>
                <c:pt idx="709">
                  <c:v>41849.791666666511</c:v>
                </c:pt>
                <c:pt idx="710">
                  <c:v>41849.802083333343</c:v>
                </c:pt>
                <c:pt idx="711">
                  <c:v>41849.812500000051</c:v>
                </c:pt>
                <c:pt idx="712">
                  <c:v>41849.822916666657</c:v>
                </c:pt>
                <c:pt idx="713">
                  <c:v>41849.833333333343</c:v>
                </c:pt>
                <c:pt idx="714">
                  <c:v>41849.84375</c:v>
                </c:pt>
                <c:pt idx="715">
                  <c:v>41849.854166666657</c:v>
                </c:pt>
                <c:pt idx="716">
                  <c:v>41849.864583333343</c:v>
                </c:pt>
                <c:pt idx="717">
                  <c:v>41849.875</c:v>
                </c:pt>
                <c:pt idx="718">
                  <c:v>41849.885416666657</c:v>
                </c:pt>
                <c:pt idx="719">
                  <c:v>41849.895833333343</c:v>
                </c:pt>
                <c:pt idx="720">
                  <c:v>41849.906250000051</c:v>
                </c:pt>
                <c:pt idx="721">
                  <c:v>41849.916666666657</c:v>
                </c:pt>
                <c:pt idx="722">
                  <c:v>41849.927083333219</c:v>
                </c:pt>
                <c:pt idx="723">
                  <c:v>41849.9375</c:v>
                </c:pt>
                <c:pt idx="724">
                  <c:v>41849.947916666657</c:v>
                </c:pt>
                <c:pt idx="725">
                  <c:v>41849.958333333343</c:v>
                </c:pt>
                <c:pt idx="726">
                  <c:v>41849.96875</c:v>
                </c:pt>
                <c:pt idx="727">
                  <c:v>41849.979166666577</c:v>
                </c:pt>
                <c:pt idx="728">
                  <c:v>41849.989583333343</c:v>
                </c:pt>
                <c:pt idx="729">
                  <c:v>41850</c:v>
                </c:pt>
                <c:pt idx="730">
                  <c:v>41850.010416666657</c:v>
                </c:pt>
                <c:pt idx="731">
                  <c:v>41850.020833333343</c:v>
                </c:pt>
                <c:pt idx="732">
                  <c:v>41850.03125</c:v>
                </c:pt>
                <c:pt idx="733">
                  <c:v>41850.041666666577</c:v>
                </c:pt>
                <c:pt idx="734">
                  <c:v>41850.052083333343</c:v>
                </c:pt>
                <c:pt idx="735">
                  <c:v>41850.0625</c:v>
                </c:pt>
                <c:pt idx="736">
                  <c:v>41850.072916666657</c:v>
                </c:pt>
                <c:pt idx="737">
                  <c:v>41850.083333333343</c:v>
                </c:pt>
                <c:pt idx="738">
                  <c:v>41850.093749999993</c:v>
                </c:pt>
                <c:pt idx="739">
                  <c:v>41850.104166666577</c:v>
                </c:pt>
                <c:pt idx="740">
                  <c:v>41850.114583333343</c:v>
                </c:pt>
                <c:pt idx="741">
                  <c:v>41850.125</c:v>
                </c:pt>
                <c:pt idx="742">
                  <c:v>41850.135416666577</c:v>
                </c:pt>
                <c:pt idx="743">
                  <c:v>41850.145833333343</c:v>
                </c:pt>
                <c:pt idx="744">
                  <c:v>41850.156250000051</c:v>
                </c:pt>
                <c:pt idx="745">
                  <c:v>41850.166666666577</c:v>
                </c:pt>
                <c:pt idx="746">
                  <c:v>41850.177083333219</c:v>
                </c:pt>
                <c:pt idx="747">
                  <c:v>41850.1875</c:v>
                </c:pt>
                <c:pt idx="748">
                  <c:v>41850.197916666577</c:v>
                </c:pt>
                <c:pt idx="749">
                  <c:v>41850.208333333343</c:v>
                </c:pt>
                <c:pt idx="750">
                  <c:v>41850.21875</c:v>
                </c:pt>
                <c:pt idx="751">
                  <c:v>41850.229166666511</c:v>
                </c:pt>
                <c:pt idx="752">
                  <c:v>41850.239583333219</c:v>
                </c:pt>
                <c:pt idx="753">
                  <c:v>41850.25</c:v>
                </c:pt>
                <c:pt idx="754">
                  <c:v>41850.260416666577</c:v>
                </c:pt>
                <c:pt idx="755">
                  <c:v>41850.270833333343</c:v>
                </c:pt>
                <c:pt idx="756">
                  <c:v>41850.28125</c:v>
                </c:pt>
                <c:pt idx="757">
                  <c:v>41850.291666666511</c:v>
                </c:pt>
                <c:pt idx="758">
                  <c:v>41850.302083333343</c:v>
                </c:pt>
                <c:pt idx="759">
                  <c:v>41850.312500000051</c:v>
                </c:pt>
                <c:pt idx="760">
                  <c:v>41850.322916666657</c:v>
                </c:pt>
                <c:pt idx="761">
                  <c:v>41850.333333333343</c:v>
                </c:pt>
                <c:pt idx="762">
                  <c:v>41850.34375</c:v>
                </c:pt>
              </c:numCache>
            </c:numRef>
          </c:xVal>
          <c:yVal>
            <c:numRef>
              <c:f>'[july-nov SERC with PPT tables.xlsx]Glad'!$I$2:$I$764</c:f>
              <c:numCache>
                <c:formatCode>General</c:formatCode>
                <c:ptCount val="763"/>
                <c:pt idx="0">
                  <c:v>2.9850832</c:v>
                </c:pt>
                <c:pt idx="1">
                  <c:v>2.969843199999993</c:v>
                </c:pt>
                <c:pt idx="2">
                  <c:v>2.9683192000000012</c:v>
                </c:pt>
                <c:pt idx="3">
                  <c:v>2.9567367999999998</c:v>
                </c:pt>
                <c:pt idx="4">
                  <c:v>2.9567367999999998</c:v>
                </c:pt>
                <c:pt idx="5">
                  <c:v>2.9497263999999999</c:v>
                </c:pt>
                <c:pt idx="6">
                  <c:v>2.9546031999999971</c:v>
                </c:pt>
                <c:pt idx="7">
                  <c:v>2.9533839999999998</c:v>
                </c:pt>
                <c:pt idx="8">
                  <c:v>2.9552127999999982</c:v>
                </c:pt>
                <c:pt idx="9">
                  <c:v>2.9579559999999971</c:v>
                </c:pt>
                <c:pt idx="10">
                  <c:v>2.9564319999999982</c:v>
                </c:pt>
                <c:pt idx="11">
                  <c:v>2.9561272000000001</c:v>
                </c:pt>
                <c:pt idx="12">
                  <c:v>2.9564319999999982</c:v>
                </c:pt>
                <c:pt idx="13">
                  <c:v>2.9564319999999982</c:v>
                </c:pt>
                <c:pt idx="14">
                  <c:v>2.9579559999999971</c:v>
                </c:pt>
                <c:pt idx="15">
                  <c:v>2.9549079999999992</c:v>
                </c:pt>
                <c:pt idx="16">
                  <c:v>2.9530791999999981</c:v>
                </c:pt>
                <c:pt idx="17">
                  <c:v>2.9546031999999971</c:v>
                </c:pt>
                <c:pt idx="18">
                  <c:v>2.9521647999999998</c:v>
                </c:pt>
                <c:pt idx="19">
                  <c:v>2.9515551999999921</c:v>
                </c:pt>
                <c:pt idx="20">
                  <c:v>2.9536888000000001</c:v>
                </c:pt>
                <c:pt idx="21">
                  <c:v>2.9509455999999972</c:v>
                </c:pt>
                <c:pt idx="22">
                  <c:v>2.9500312000000002</c:v>
                </c:pt>
                <c:pt idx="23">
                  <c:v>2.9509455999999972</c:v>
                </c:pt>
                <c:pt idx="24">
                  <c:v>2.9518599999999902</c:v>
                </c:pt>
                <c:pt idx="25">
                  <c:v>2.9539936</c:v>
                </c:pt>
                <c:pt idx="26">
                  <c:v>2.9515551999999921</c:v>
                </c:pt>
                <c:pt idx="27">
                  <c:v>2.9536888000000001</c:v>
                </c:pt>
                <c:pt idx="28">
                  <c:v>2.9527743999999991</c:v>
                </c:pt>
                <c:pt idx="29">
                  <c:v>2.952469599999993</c:v>
                </c:pt>
                <c:pt idx="30">
                  <c:v>2.9542983999999981</c:v>
                </c:pt>
                <c:pt idx="31">
                  <c:v>2.9518599999999902</c:v>
                </c:pt>
                <c:pt idx="32">
                  <c:v>2.9515551999999921</c:v>
                </c:pt>
                <c:pt idx="33">
                  <c:v>2.9518599999999902</c:v>
                </c:pt>
                <c:pt idx="34">
                  <c:v>2.9515551999999921</c:v>
                </c:pt>
                <c:pt idx="35">
                  <c:v>2.9491168000000001</c:v>
                </c:pt>
                <c:pt idx="36">
                  <c:v>2.9503360000000001</c:v>
                </c:pt>
                <c:pt idx="37">
                  <c:v>2.9491168000000001</c:v>
                </c:pt>
                <c:pt idx="38">
                  <c:v>2.9475927999999998</c:v>
                </c:pt>
                <c:pt idx="39">
                  <c:v>2.9491168000000001</c:v>
                </c:pt>
                <c:pt idx="40">
                  <c:v>2.9472879999999999</c:v>
                </c:pt>
                <c:pt idx="41">
                  <c:v>2.9469832</c:v>
                </c:pt>
                <c:pt idx="42">
                  <c:v>2.9439352000000012</c:v>
                </c:pt>
                <c:pt idx="43">
                  <c:v>2.9430208000000002</c:v>
                </c:pt>
                <c:pt idx="44">
                  <c:v>2.9445448000000001</c:v>
                </c:pt>
                <c:pt idx="45">
                  <c:v>2.9445448000000001</c:v>
                </c:pt>
                <c:pt idx="46">
                  <c:v>2.9405823999999998</c:v>
                </c:pt>
                <c:pt idx="47">
                  <c:v>2.9408872000000001</c:v>
                </c:pt>
                <c:pt idx="48">
                  <c:v>2.9399727999999992</c:v>
                </c:pt>
                <c:pt idx="49">
                  <c:v>2.9408872000000001</c:v>
                </c:pt>
                <c:pt idx="50">
                  <c:v>2.9408872000000001</c:v>
                </c:pt>
                <c:pt idx="51">
                  <c:v>2.9408872000000001</c:v>
                </c:pt>
                <c:pt idx="52">
                  <c:v>2.9387535999999992</c:v>
                </c:pt>
                <c:pt idx="53">
                  <c:v>2.9393631999999972</c:v>
                </c:pt>
                <c:pt idx="54">
                  <c:v>2.9378392</c:v>
                </c:pt>
                <c:pt idx="55">
                  <c:v>2.9396679999999931</c:v>
                </c:pt>
                <c:pt idx="56">
                  <c:v>2.9378392</c:v>
                </c:pt>
                <c:pt idx="57">
                  <c:v>2.9381439999999972</c:v>
                </c:pt>
                <c:pt idx="58">
                  <c:v>2.938448799999994</c:v>
                </c:pt>
                <c:pt idx="59">
                  <c:v>2.9390583999999911</c:v>
                </c:pt>
                <c:pt idx="60">
                  <c:v>2.9399727999999992</c:v>
                </c:pt>
                <c:pt idx="61">
                  <c:v>2.9390583999999911</c:v>
                </c:pt>
                <c:pt idx="62">
                  <c:v>2.9418015999999998</c:v>
                </c:pt>
                <c:pt idx="63">
                  <c:v>2.9372296000000002</c:v>
                </c:pt>
                <c:pt idx="64">
                  <c:v>2.941192</c:v>
                </c:pt>
                <c:pt idx="65">
                  <c:v>2.9402775999999999</c:v>
                </c:pt>
                <c:pt idx="66">
                  <c:v>2.9381439999999972</c:v>
                </c:pt>
                <c:pt idx="67">
                  <c:v>2.9354007999999991</c:v>
                </c:pt>
                <c:pt idx="68">
                  <c:v>2.9369247999999999</c:v>
                </c:pt>
                <c:pt idx="69">
                  <c:v>2.936315199999993</c:v>
                </c:pt>
                <c:pt idx="70">
                  <c:v>2.9354007999999991</c:v>
                </c:pt>
                <c:pt idx="71">
                  <c:v>2.9357055999999981</c:v>
                </c:pt>
                <c:pt idx="72">
                  <c:v>2.936619999999992</c:v>
                </c:pt>
                <c:pt idx="73">
                  <c:v>2.9344863999999982</c:v>
                </c:pt>
                <c:pt idx="74">
                  <c:v>2.936315199999993</c:v>
                </c:pt>
                <c:pt idx="75">
                  <c:v>2.9360103999999971</c:v>
                </c:pt>
                <c:pt idx="76">
                  <c:v>2.932657599999994</c:v>
                </c:pt>
                <c:pt idx="77">
                  <c:v>2.932962399999993</c:v>
                </c:pt>
                <c:pt idx="78">
                  <c:v>2.9323527999999981</c:v>
                </c:pt>
                <c:pt idx="79">
                  <c:v>2.9332671999999982</c:v>
                </c:pt>
                <c:pt idx="80">
                  <c:v>2.9332671999999982</c:v>
                </c:pt>
                <c:pt idx="81">
                  <c:v>2.9341816000000001</c:v>
                </c:pt>
                <c:pt idx="82">
                  <c:v>2.9335719999999998</c:v>
                </c:pt>
                <c:pt idx="83">
                  <c:v>2.9332671999999982</c:v>
                </c:pt>
                <c:pt idx="84">
                  <c:v>2.9299143999999999</c:v>
                </c:pt>
                <c:pt idx="85">
                  <c:v>2.9308287999999991</c:v>
                </c:pt>
                <c:pt idx="86">
                  <c:v>2.9308287999999991</c:v>
                </c:pt>
                <c:pt idx="87">
                  <c:v>2.9293048000000002</c:v>
                </c:pt>
                <c:pt idx="88">
                  <c:v>2.9308287999999991</c:v>
                </c:pt>
                <c:pt idx="89">
                  <c:v>2.9302191999999971</c:v>
                </c:pt>
                <c:pt idx="90">
                  <c:v>2.9262567999999991</c:v>
                </c:pt>
                <c:pt idx="91">
                  <c:v>2.9235136000000002</c:v>
                </c:pt>
                <c:pt idx="92">
                  <c:v>2.9250376</c:v>
                </c:pt>
                <c:pt idx="93">
                  <c:v>2.9253423999999981</c:v>
                </c:pt>
                <c:pt idx="94">
                  <c:v>2.9204655999999991</c:v>
                </c:pt>
                <c:pt idx="95">
                  <c:v>2.9204655999999991</c:v>
                </c:pt>
                <c:pt idx="96">
                  <c:v>2.9207703999999999</c:v>
                </c:pt>
                <c:pt idx="97">
                  <c:v>2.9195511999999981</c:v>
                </c:pt>
                <c:pt idx="98">
                  <c:v>2.9241232000000039</c:v>
                </c:pt>
                <c:pt idx="99">
                  <c:v>2.9168079999999921</c:v>
                </c:pt>
                <c:pt idx="100">
                  <c:v>2.9140647999999998</c:v>
                </c:pt>
                <c:pt idx="101">
                  <c:v>2.9101023999999982</c:v>
                </c:pt>
                <c:pt idx="102">
                  <c:v>2.9101023999999982</c:v>
                </c:pt>
                <c:pt idx="103">
                  <c:v>2.9091879999999999</c:v>
                </c:pt>
                <c:pt idx="104">
                  <c:v>2.9101023999999982</c:v>
                </c:pt>
                <c:pt idx="105">
                  <c:v>2.913455199999992</c:v>
                </c:pt>
                <c:pt idx="106">
                  <c:v>2.9122359999999929</c:v>
                </c:pt>
                <c:pt idx="107">
                  <c:v>2.9152839999999971</c:v>
                </c:pt>
                <c:pt idx="108">
                  <c:v>2.9125407999999982</c:v>
                </c:pt>
                <c:pt idx="109">
                  <c:v>2.9116263999999972</c:v>
                </c:pt>
                <c:pt idx="110">
                  <c:v>2.9097976000000001</c:v>
                </c:pt>
                <c:pt idx="111">
                  <c:v>2.9110167999999992</c:v>
                </c:pt>
                <c:pt idx="112">
                  <c:v>2.9113216</c:v>
                </c:pt>
                <c:pt idx="113">
                  <c:v>2.9122359999999929</c:v>
                </c:pt>
                <c:pt idx="114">
                  <c:v>2.9088832</c:v>
                </c:pt>
                <c:pt idx="115">
                  <c:v>2.9079687999999999</c:v>
                </c:pt>
                <c:pt idx="116">
                  <c:v>2.9079687999999999</c:v>
                </c:pt>
                <c:pt idx="117">
                  <c:v>2.9107120000000002</c:v>
                </c:pt>
                <c:pt idx="118">
                  <c:v>2.9094928000000002</c:v>
                </c:pt>
                <c:pt idx="119">
                  <c:v>2.9094928000000002</c:v>
                </c:pt>
                <c:pt idx="120">
                  <c:v>2.9085784000000001</c:v>
                </c:pt>
                <c:pt idx="121">
                  <c:v>2.9088832</c:v>
                </c:pt>
                <c:pt idx="122">
                  <c:v>2.9067495999999982</c:v>
                </c:pt>
                <c:pt idx="123">
                  <c:v>2.9101023999999982</c:v>
                </c:pt>
                <c:pt idx="124">
                  <c:v>2.9097976000000001</c:v>
                </c:pt>
                <c:pt idx="125">
                  <c:v>2.9091879999999999</c:v>
                </c:pt>
                <c:pt idx="126">
                  <c:v>2.9119312000000002</c:v>
                </c:pt>
                <c:pt idx="127">
                  <c:v>2.9110167999999992</c:v>
                </c:pt>
                <c:pt idx="128">
                  <c:v>2.9104071999999972</c:v>
                </c:pt>
                <c:pt idx="129">
                  <c:v>2.9107120000000002</c:v>
                </c:pt>
                <c:pt idx="130">
                  <c:v>2.9082735999999998</c:v>
                </c:pt>
                <c:pt idx="131">
                  <c:v>2.9088832</c:v>
                </c:pt>
                <c:pt idx="132">
                  <c:v>2.9079687999999999</c:v>
                </c:pt>
                <c:pt idx="133">
                  <c:v>2.9073592000000001</c:v>
                </c:pt>
                <c:pt idx="134">
                  <c:v>2.904311200000004</c:v>
                </c:pt>
                <c:pt idx="135">
                  <c:v>2.9046159999999972</c:v>
                </c:pt>
                <c:pt idx="136">
                  <c:v>2.9015680000000001</c:v>
                </c:pt>
                <c:pt idx="137">
                  <c:v>2.9024823999999971</c:v>
                </c:pt>
                <c:pt idx="138">
                  <c:v>2.9052255999999992</c:v>
                </c:pt>
                <c:pt idx="139">
                  <c:v>2.904311200000004</c:v>
                </c:pt>
                <c:pt idx="140">
                  <c:v>2.9006535999999992</c:v>
                </c:pt>
                <c:pt idx="141">
                  <c:v>2.8994343999999992</c:v>
                </c:pt>
                <c:pt idx="142">
                  <c:v>2.9018727999999991</c:v>
                </c:pt>
                <c:pt idx="143">
                  <c:v>2.9012631999999972</c:v>
                </c:pt>
                <c:pt idx="144">
                  <c:v>2.8966911999999971</c:v>
                </c:pt>
                <c:pt idx="145">
                  <c:v>2.8973008</c:v>
                </c:pt>
                <c:pt idx="146">
                  <c:v>2.8994343999999992</c:v>
                </c:pt>
                <c:pt idx="147">
                  <c:v>2.8988247999999999</c:v>
                </c:pt>
                <c:pt idx="148">
                  <c:v>2.8991296000000002</c:v>
                </c:pt>
                <c:pt idx="149">
                  <c:v>2.9003488000000002</c:v>
                </c:pt>
                <c:pt idx="150">
                  <c:v>2.89852</c:v>
                </c:pt>
                <c:pt idx="151">
                  <c:v>2.898215199999993</c:v>
                </c:pt>
                <c:pt idx="152">
                  <c:v>2.8988247999999999</c:v>
                </c:pt>
                <c:pt idx="153">
                  <c:v>2.8963863999999981</c:v>
                </c:pt>
                <c:pt idx="154">
                  <c:v>2.8966911999999971</c:v>
                </c:pt>
                <c:pt idx="155">
                  <c:v>2.8966911999999971</c:v>
                </c:pt>
                <c:pt idx="156">
                  <c:v>2.8942527999999972</c:v>
                </c:pt>
                <c:pt idx="157">
                  <c:v>2.8936431999999921</c:v>
                </c:pt>
                <c:pt idx="158">
                  <c:v>2.8945576000000002</c:v>
                </c:pt>
                <c:pt idx="159">
                  <c:v>2.8951671999999982</c:v>
                </c:pt>
                <c:pt idx="160">
                  <c:v>2.8924239999999921</c:v>
                </c:pt>
                <c:pt idx="161">
                  <c:v>2.8915095999999991</c:v>
                </c:pt>
                <c:pt idx="162">
                  <c:v>2.8957768000000002</c:v>
                </c:pt>
                <c:pt idx="163">
                  <c:v>2.8936431999999921</c:v>
                </c:pt>
                <c:pt idx="164">
                  <c:v>2.8921191999999971</c:v>
                </c:pt>
                <c:pt idx="165">
                  <c:v>2.8924239999999921</c:v>
                </c:pt>
                <c:pt idx="166">
                  <c:v>2.8915095999999991</c:v>
                </c:pt>
                <c:pt idx="167">
                  <c:v>2.8918143999999981</c:v>
                </c:pt>
                <c:pt idx="168">
                  <c:v>2.8918143999999981</c:v>
                </c:pt>
                <c:pt idx="169">
                  <c:v>2.8921191999999971</c:v>
                </c:pt>
                <c:pt idx="170">
                  <c:v>2.8893759999999982</c:v>
                </c:pt>
                <c:pt idx="171">
                  <c:v>2.8912048000000001</c:v>
                </c:pt>
                <c:pt idx="172">
                  <c:v>2.8912048000000001</c:v>
                </c:pt>
                <c:pt idx="173">
                  <c:v>2.8890712000000001</c:v>
                </c:pt>
                <c:pt idx="174">
                  <c:v>2.8918143999999981</c:v>
                </c:pt>
                <c:pt idx="175">
                  <c:v>2.8875472000000002</c:v>
                </c:pt>
                <c:pt idx="176">
                  <c:v>2.8887664000000002</c:v>
                </c:pt>
                <c:pt idx="177">
                  <c:v>2.8863279999999998</c:v>
                </c:pt>
                <c:pt idx="178">
                  <c:v>2.8875472000000002</c:v>
                </c:pt>
                <c:pt idx="179">
                  <c:v>2.8866328000000001</c:v>
                </c:pt>
                <c:pt idx="180">
                  <c:v>2.8857183999999991</c:v>
                </c:pt>
                <c:pt idx="181">
                  <c:v>2.8844992</c:v>
                </c:pt>
                <c:pt idx="182">
                  <c:v>2.8854136000000001</c:v>
                </c:pt>
                <c:pt idx="183">
                  <c:v>2.8817559999999971</c:v>
                </c:pt>
                <c:pt idx="184">
                  <c:v>2.8777936</c:v>
                </c:pt>
                <c:pt idx="185">
                  <c:v>2.8820607999999992</c:v>
                </c:pt>
                <c:pt idx="186">
                  <c:v>2.8799272</c:v>
                </c:pt>
                <c:pt idx="187">
                  <c:v>2.8787079999999992</c:v>
                </c:pt>
                <c:pt idx="188">
                  <c:v>2.8820607999999992</c:v>
                </c:pt>
                <c:pt idx="189">
                  <c:v>2.8802319999999999</c:v>
                </c:pt>
                <c:pt idx="190">
                  <c:v>2.8787079999999992</c:v>
                </c:pt>
                <c:pt idx="191">
                  <c:v>2.8784031999999931</c:v>
                </c:pt>
                <c:pt idx="192">
                  <c:v>2.8759648000000002</c:v>
                </c:pt>
                <c:pt idx="193">
                  <c:v>2.875050399999993</c:v>
                </c:pt>
                <c:pt idx="194">
                  <c:v>2.875355199999992</c:v>
                </c:pt>
                <c:pt idx="195">
                  <c:v>2.8768791999999892</c:v>
                </c:pt>
                <c:pt idx="196">
                  <c:v>2.875355199999992</c:v>
                </c:pt>
                <c:pt idx="197">
                  <c:v>2.8942527999999972</c:v>
                </c:pt>
                <c:pt idx="198">
                  <c:v>2.8896807999999998</c:v>
                </c:pt>
                <c:pt idx="199">
                  <c:v>2.8866328000000001</c:v>
                </c:pt>
                <c:pt idx="200">
                  <c:v>2.8893759999999982</c:v>
                </c:pt>
                <c:pt idx="201">
                  <c:v>2.8872423999999981</c:v>
                </c:pt>
                <c:pt idx="202">
                  <c:v>2.8872423999999981</c:v>
                </c:pt>
                <c:pt idx="203">
                  <c:v>2.8875472000000002</c:v>
                </c:pt>
                <c:pt idx="204">
                  <c:v>2.8872423999999981</c:v>
                </c:pt>
                <c:pt idx="205">
                  <c:v>2.8878519999999992</c:v>
                </c:pt>
                <c:pt idx="206">
                  <c:v>2.8848039999999981</c:v>
                </c:pt>
                <c:pt idx="207">
                  <c:v>2.8878519999999992</c:v>
                </c:pt>
                <c:pt idx="208">
                  <c:v>2.8869376</c:v>
                </c:pt>
                <c:pt idx="209">
                  <c:v>2.8835848000000039</c:v>
                </c:pt>
                <c:pt idx="210">
                  <c:v>2.8887664000000002</c:v>
                </c:pt>
                <c:pt idx="211">
                  <c:v>2.8838895999999998</c:v>
                </c:pt>
                <c:pt idx="212">
                  <c:v>2.8841944000000002</c:v>
                </c:pt>
                <c:pt idx="213">
                  <c:v>2.8854136000000001</c:v>
                </c:pt>
                <c:pt idx="214">
                  <c:v>2.8841944000000002</c:v>
                </c:pt>
                <c:pt idx="215">
                  <c:v>2.8841944000000002</c:v>
                </c:pt>
                <c:pt idx="216">
                  <c:v>2.8823655999999982</c:v>
                </c:pt>
                <c:pt idx="217">
                  <c:v>2.8838895999999998</c:v>
                </c:pt>
                <c:pt idx="218">
                  <c:v>2.8823655999999982</c:v>
                </c:pt>
                <c:pt idx="219">
                  <c:v>2.8826703999999972</c:v>
                </c:pt>
                <c:pt idx="220">
                  <c:v>2.8811463999999991</c:v>
                </c:pt>
                <c:pt idx="221">
                  <c:v>2.8829751999999931</c:v>
                </c:pt>
                <c:pt idx="222">
                  <c:v>2.8832800000000001</c:v>
                </c:pt>
                <c:pt idx="223">
                  <c:v>2.8808416000000001</c:v>
                </c:pt>
                <c:pt idx="224">
                  <c:v>2.8790127999999982</c:v>
                </c:pt>
                <c:pt idx="225">
                  <c:v>2.8811463999999991</c:v>
                </c:pt>
                <c:pt idx="226">
                  <c:v>2.8820607999999992</c:v>
                </c:pt>
                <c:pt idx="227">
                  <c:v>2.8820607999999992</c:v>
                </c:pt>
                <c:pt idx="228">
                  <c:v>2.8805367999999998</c:v>
                </c:pt>
                <c:pt idx="229">
                  <c:v>2.8814511999999981</c:v>
                </c:pt>
                <c:pt idx="230">
                  <c:v>2.8765743999999982</c:v>
                </c:pt>
                <c:pt idx="231">
                  <c:v>2.8784031999999931</c:v>
                </c:pt>
                <c:pt idx="232">
                  <c:v>2.8756599999999888</c:v>
                </c:pt>
                <c:pt idx="233">
                  <c:v>2.875050399999993</c:v>
                </c:pt>
                <c:pt idx="234">
                  <c:v>2.8747455999999971</c:v>
                </c:pt>
                <c:pt idx="235">
                  <c:v>2.875050399999993</c:v>
                </c:pt>
                <c:pt idx="236">
                  <c:v>2.874136</c:v>
                </c:pt>
                <c:pt idx="237">
                  <c:v>2.8738312000000001</c:v>
                </c:pt>
                <c:pt idx="238">
                  <c:v>2.8720023999999911</c:v>
                </c:pt>
                <c:pt idx="239">
                  <c:v>2.8723071999999972</c:v>
                </c:pt>
                <c:pt idx="240">
                  <c:v>2.8723071999999972</c:v>
                </c:pt>
                <c:pt idx="241">
                  <c:v>2.8701736000000002</c:v>
                </c:pt>
                <c:pt idx="242">
                  <c:v>2.8698687999999981</c:v>
                </c:pt>
                <c:pt idx="243">
                  <c:v>2.8701736000000002</c:v>
                </c:pt>
                <c:pt idx="244">
                  <c:v>2.8686495999999981</c:v>
                </c:pt>
                <c:pt idx="245">
                  <c:v>2.869259199999993</c:v>
                </c:pt>
                <c:pt idx="246">
                  <c:v>2.8677352000000012</c:v>
                </c:pt>
                <c:pt idx="247">
                  <c:v>2.8662112</c:v>
                </c:pt>
                <c:pt idx="248">
                  <c:v>2.8674303999999999</c:v>
                </c:pt>
                <c:pt idx="249">
                  <c:v>2.8674303999999999</c:v>
                </c:pt>
                <c:pt idx="250">
                  <c:v>2.8674303999999999</c:v>
                </c:pt>
                <c:pt idx="251">
                  <c:v>2.8659063999999992</c:v>
                </c:pt>
                <c:pt idx="252">
                  <c:v>2.8671256000000001</c:v>
                </c:pt>
                <c:pt idx="253">
                  <c:v>2.8689543999999998</c:v>
                </c:pt>
                <c:pt idx="254">
                  <c:v>2.8665159999999972</c:v>
                </c:pt>
                <c:pt idx="255">
                  <c:v>2.864992</c:v>
                </c:pt>
                <c:pt idx="256">
                  <c:v>2.8665159999999972</c:v>
                </c:pt>
                <c:pt idx="257">
                  <c:v>2.8665159999999972</c:v>
                </c:pt>
                <c:pt idx="258">
                  <c:v>2.8665159999999972</c:v>
                </c:pt>
                <c:pt idx="259">
                  <c:v>2.8631631999999998</c:v>
                </c:pt>
                <c:pt idx="260">
                  <c:v>2.8610296000000002</c:v>
                </c:pt>
                <c:pt idx="261">
                  <c:v>2.8625535999999991</c:v>
                </c:pt>
                <c:pt idx="262">
                  <c:v>2.862248799999993</c:v>
                </c:pt>
                <c:pt idx="263">
                  <c:v>2.862248799999993</c:v>
                </c:pt>
                <c:pt idx="264">
                  <c:v>2.86042</c:v>
                </c:pt>
                <c:pt idx="265">
                  <c:v>2.862248799999993</c:v>
                </c:pt>
                <c:pt idx="266">
                  <c:v>2.862248799999993</c:v>
                </c:pt>
                <c:pt idx="267">
                  <c:v>2.8628583999999901</c:v>
                </c:pt>
                <c:pt idx="268">
                  <c:v>2.8613344000000001</c:v>
                </c:pt>
                <c:pt idx="269">
                  <c:v>2.8616391999999982</c:v>
                </c:pt>
                <c:pt idx="270">
                  <c:v>2.8595055999999972</c:v>
                </c:pt>
                <c:pt idx="271">
                  <c:v>2.8592007999999991</c:v>
                </c:pt>
                <c:pt idx="272">
                  <c:v>2.8582863999999981</c:v>
                </c:pt>
                <c:pt idx="273">
                  <c:v>2.8579816</c:v>
                </c:pt>
                <c:pt idx="274">
                  <c:v>2.8592007999999991</c:v>
                </c:pt>
                <c:pt idx="275">
                  <c:v>2.8579816</c:v>
                </c:pt>
                <c:pt idx="276">
                  <c:v>2.8576768000000001</c:v>
                </c:pt>
                <c:pt idx="277">
                  <c:v>2.8549335999999998</c:v>
                </c:pt>
                <c:pt idx="278">
                  <c:v>2.8531048000000001</c:v>
                </c:pt>
                <c:pt idx="279">
                  <c:v>2.8552383999999931</c:v>
                </c:pt>
                <c:pt idx="280">
                  <c:v>2.8531048000000001</c:v>
                </c:pt>
                <c:pt idx="281">
                  <c:v>2.8537143999999999</c:v>
                </c:pt>
                <c:pt idx="282">
                  <c:v>2.8537143999999999</c:v>
                </c:pt>
                <c:pt idx="283">
                  <c:v>2.8531048000000001</c:v>
                </c:pt>
                <c:pt idx="284">
                  <c:v>2.851885599999993</c:v>
                </c:pt>
                <c:pt idx="285">
                  <c:v>2.8503615999999998</c:v>
                </c:pt>
                <c:pt idx="286">
                  <c:v>2.8512759999999902</c:v>
                </c:pt>
                <c:pt idx="287">
                  <c:v>2.8500567999999982</c:v>
                </c:pt>
                <c:pt idx="288">
                  <c:v>2.8479232000000012</c:v>
                </c:pt>
                <c:pt idx="289">
                  <c:v>2.8491423999999972</c:v>
                </c:pt>
                <c:pt idx="290">
                  <c:v>2.8485328000000001</c:v>
                </c:pt>
                <c:pt idx="291">
                  <c:v>2.8445703999999998</c:v>
                </c:pt>
                <c:pt idx="292">
                  <c:v>2.8418272</c:v>
                </c:pt>
                <c:pt idx="293">
                  <c:v>2.843655999999994</c:v>
                </c:pt>
                <c:pt idx="294">
                  <c:v>2.8445703999999998</c:v>
                </c:pt>
                <c:pt idx="295">
                  <c:v>2.8439608000000001</c:v>
                </c:pt>
                <c:pt idx="296">
                  <c:v>2.8415224000000001</c:v>
                </c:pt>
                <c:pt idx="297">
                  <c:v>2.8445703999999998</c:v>
                </c:pt>
                <c:pt idx="298">
                  <c:v>2.8439608000000001</c:v>
                </c:pt>
                <c:pt idx="299">
                  <c:v>2.8433512000000012</c:v>
                </c:pt>
                <c:pt idx="300">
                  <c:v>2.8454847999999999</c:v>
                </c:pt>
                <c:pt idx="301">
                  <c:v>2.8415224000000001</c:v>
                </c:pt>
                <c:pt idx="302">
                  <c:v>2.8403032000000001</c:v>
                </c:pt>
                <c:pt idx="303">
                  <c:v>2.8448751999999931</c:v>
                </c:pt>
                <c:pt idx="304">
                  <c:v>2.8467039999999981</c:v>
                </c:pt>
                <c:pt idx="305">
                  <c:v>2.8442655999999982</c:v>
                </c:pt>
                <c:pt idx="306">
                  <c:v>2.8427415999999992</c:v>
                </c:pt>
                <c:pt idx="307">
                  <c:v>2.8442655999999982</c:v>
                </c:pt>
                <c:pt idx="308">
                  <c:v>2.8460944000000001</c:v>
                </c:pt>
                <c:pt idx="309">
                  <c:v>2.8430463999999982</c:v>
                </c:pt>
                <c:pt idx="310">
                  <c:v>2.8467039999999981</c:v>
                </c:pt>
                <c:pt idx="311">
                  <c:v>2.8454847999999999</c:v>
                </c:pt>
                <c:pt idx="312">
                  <c:v>2.8473136000000001</c:v>
                </c:pt>
                <c:pt idx="313">
                  <c:v>2.8427415999999992</c:v>
                </c:pt>
                <c:pt idx="314">
                  <c:v>2.8457895999999998</c:v>
                </c:pt>
                <c:pt idx="315">
                  <c:v>2.8457895999999998</c:v>
                </c:pt>
                <c:pt idx="316">
                  <c:v>2.8424368000000002</c:v>
                </c:pt>
                <c:pt idx="317">
                  <c:v>2.8457895999999998</c:v>
                </c:pt>
                <c:pt idx="318">
                  <c:v>2.8430463999999982</c:v>
                </c:pt>
                <c:pt idx="319">
                  <c:v>2.8439608000000001</c:v>
                </c:pt>
                <c:pt idx="320">
                  <c:v>2.8421319999999999</c:v>
                </c:pt>
                <c:pt idx="321">
                  <c:v>2.8424368000000002</c:v>
                </c:pt>
                <c:pt idx="322">
                  <c:v>2.843655999999994</c:v>
                </c:pt>
                <c:pt idx="323">
                  <c:v>2.8412175999999998</c:v>
                </c:pt>
                <c:pt idx="324">
                  <c:v>2.8415224000000001</c:v>
                </c:pt>
                <c:pt idx="325">
                  <c:v>2.8445703999999998</c:v>
                </c:pt>
                <c:pt idx="326">
                  <c:v>2.8399983999999971</c:v>
                </c:pt>
                <c:pt idx="327">
                  <c:v>2.8409127999999999</c:v>
                </c:pt>
                <c:pt idx="328">
                  <c:v>2.8390839999999931</c:v>
                </c:pt>
                <c:pt idx="329">
                  <c:v>2.8393887999999992</c:v>
                </c:pt>
                <c:pt idx="330">
                  <c:v>2.8399983999999971</c:v>
                </c:pt>
                <c:pt idx="331">
                  <c:v>2.8378648000000002</c:v>
                </c:pt>
                <c:pt idx="332">
                  <c:v>2.8363407999999981</c:v>
                </c:pt>
                <c:pt idx="333">
                  <c:v>2.8345120000000001</c:v>
                </c:pt>
                <c:pt idx="334">
                  <c:v>2.8372551999999911</c:v>
                </c:pt>
                <c:pt idx="335">
                  <c:v>2.8360359999999929</c:v>
                </c:pt>
                <c:pt idx="336">
                  <c:v>2.8335976</c:v>
                </c:pt>
                <c:pt idx="337">
                  <c:v>2.8372551999999911</c:v>
                </c:pt>
                <c:pt idx="338">
                  <c:v>2.8360359999999929</c:v>
                </c:pt>
                <c:pt idx="339">
                  <c:v>2.8360359999999929</c:v>
                </c:pt>
                <c:pt idx="340">
                  <c:v>2.8335976</c:v>
                </c:pt>
                <c:pt idx="341">
                  <c:v>2.8354263999999971</c:v>
                </c:pt>
                <c:pt idx="342">
                  <c:v>2.8360359999999929</c:v>
                </c:pt>
                <c:pt idx="343">
                  <c:v>2.8366455999999891</c:v>
                </c:pt>
                <c:pt idx="344">
                  <c:v>2.8354263999999971</c:v>
                </c:pt>
                <c:pt idx="345">
                  <c:v>2.8323783999999921</c:v>
                </c:pt>
                <c:pt idx="346">
                  <c:v>2.8296351999999971</c:v>
                </c:pt>
                <c:pt idx="347">
                  <c:v>2.8314639999999911</c:v>
                </c:pt>
                <c:pt idx="348">
                  <c:v>2.8335976</c:v>
                </c:pt>
                <c:pt idx="349">
                  <c:v>2.8317687999999972</c:v>
                </c:pt>
                <c:pt idx="350">
                  <c:v>2.8317687999999972</c:v>
                </c:pt>
                <c:pt idx="351">
                  <c:v>2.8329879999999972</c:v>
                </c:pt>
                <c:pt idx="352">
                  <c:v>2.8308543999999971</c:v>
                </c:pt>
                <c:pt idx="353">
                  <c:v>2.8299400000000001</c:v>
                </c:pt>
                <c:pt idx="354">
                  <c:v>2.8317687999999972</c:v>
                </c:pt>
                <c:pt idx="355">
                  <c:v>2.8293303999999999</c:v>
                </c:pt>
                <c:pt idx="356">
                  <c:v>2.8284159999999972</c:v>
                </c:pt>
                <c:pt idx="357">
                  <c:v>2.8305495999999981</c:v>
                </c:pt>
                <c:pt idx="358">
                  <c:v>2.8314639999999911</c:v>
                </c:pt>
                <c:pt idx="359">
                  <c:v>2.8305495999999981</c:v>
                </c:pt>
                <c:pt idx="360">
                  <c:v>2.8305495999999981</c:v>
                </c:pt>
                <c:pt idx="361">
                  <c:v>2.8296351999999971</c:v>
                </c:pt>
                <c:pt idx="362">
                  <c:v>2.8299400000000001</c:v>
                </c:pt>
                <c:pt idx="363">
                  <c:v>2.8247583999999981</c:v>
                </c:pt>
                <c:pt idx="364">
                  <c:v>2.8278063999999992</c:v>
                </c:pt>
                <c:pt idx="365">
                  <c:v>2.8275016000000002</c:v>
                </c:pt>
                <c:pt idx="366">
                  <c:v>2.8278063999999992</c:v>
                </c:pt>
                <c:pt idx="367">
                  <c:v>2.8262823999999931</c:v>
                </c:pt>
                <c:pt idx="368">
                  <c:v>2.8275016000000002</c:v>
                </c:pt>
                <c:pt idx="369">
                  <c:v>2.8271968000000012</c:v>
                </c:pt>
                <c:pt idx="370">
                  <c:v>2.8256727999999991</c:v>
                </c:pt>
                <c:pt idx="371">
                  <c:v>2.8262823999999931</c:v>
                </c:pt>
                <c:pt idx="372">
                  <c:v>2.8235392000000008</c:v>
                </c:pt>
                <c:pt idx="373">
                  <c:v>2.8244535999999991</c:v>
                </c:pt>
                <c:pt idx="374">
                  <c:v>2.8241488000000001</c:v>
                </c:pt>
                <c:pt idx="375">
                  <c:v>2.8226247999999998</c:v>
                </c:pt>
                <c:pt idx="376">
                  <c:v>2.8268919999999982</c:v>
                </c:pt>
                <c:pt idx="377">
                  <c:v>2.8214055999999972</c:v>
                </c:pt>
                <c:pt idx="378">
                  <c:v>2.8241488000000001</c:v>
                </c:pt>
                <c:pt idx="379">
                  <c:v>2.8259775999999999</c:v>
                </c:pt>
                <c:pt idx="380">
                  <c:v>2.8235392000000008</c:v>
                </c:pt>
                <c:pt idx="381">
                  <c:v>2.8211008</c:v>
                </c:pt>
                <c:pt idx="382">
                  <c:v>2.822015199999993</c:v>
                </c:pt>
                <c:pt idx="383">
                  <c:v>2.8226247999999998</c:v>
                </c:pt>
                <c:pt idx="384">
                  <c:v>2.8241488000000001</c:v>
                </c:pt>
                <c:pt idx="385">
                  <c:v>2.8247583999999981</c:v>
                </c:pt>
                <c:pt idx="386">
                  <c:v>2.8241488000000001</c:v>
                </c:pt>
                <c:pt idx="387">
                  <c:v>2.8226247999999998</c:v>
                </c:pt>
                <c:pt idx="388">
                  <c:v>2.8229296000000001</c:v>
                </c:pt>
                <c:pt idx="389">
                  <c:v>2.8223199999999982</c:v>
                </c:pt>
                <c:pt idx="390">
                  <c:v>2.8232344</c:v>
                </c:pt>
                <c:pt idx="391">
                  <c:v>2.8223199999999982</c:v>
                </c:pt>
                <c:pt idx="392">
                  <c:v>2.8253680000000001</c:v>
                </c:pt>
                <c:pt idx="393">
                  <c:v>2.8192719999999971</c:v>
                </c:pt>
                <c:pt idx="394">
                  <c:v>2.822015199999993</c:v>
                </c:pt>
                <c:pt idx="395">
                  <c:v>2.8223199999999982</c:v>
                </c:pt>
                <c:pt idx="396">
                  <c:v>2.8229296000000001</c:v>
                </c:pt>
                <c:pt idx="397">
                  <c:v>2.8192719999999971</c:v>
                </c:pt>
                <c:pt idx="398">
                  <c:v>2.8207959999999992</c:v>
                </c:pt>
                <c:pt idx="399">
                  <c:v>2.8204912000000002</c:v>
                </c:pt>
                <c:pt idx="400">
                  <c:v>2.8195768000000001</c:v>
                </c:pt>
                <c:pt idx="401">
                  <c:v>2.8189671999999981</c:v>
                </c:pt>
                <c:pt idx="402">
                  <c:v>2.8180527999999971</c:v>
                </c:pt>
                <c:pt idx="403">
                  <c:v>2.8201863999999999</c:v>
                </c:pt>
                <c:pt idx="404">
                  <c:v>2.8207959999999992</c:v>
                </c:pt>
                <c:pt idx="405">
                  <c:v>2.8189671999999981</c:v>
                </c:pt>
                <c:pt idx="406">
                  <c:v>2.8180527999999971</c:v>
                </c:pt>
                <c:pt idx="407">
                  <c:v>2.8192719999999971</c:v>
                </c:pt>
                <c:pt idx="408">
                  <c:v>2.8180527999999971</c:v>
                </c:pt>
                <c:pt idx="409">
                  <c:v>2.8204912000000002</c:v>
                </c:pt>
                <c:pt idx="410">
                  <c:v>2.8180527999999971</c:v>
                </c:pt>
                <c:pt idx="411">
                  <c:v>2.8168335999999972</c:v>
                </c:pt>
                <c:pt idx="412">
                  <c:v>2.817443199999992</c:v>
                </c:pt>
                <c:pt idx="413">
                  <c:v>2.816223999999993</c:v>
                </c:pt>
                <c:pt idx="414">
                  <c:v>2.8204912000000002</c:v>
                </c:pt>
                <c:pt idx="415">
                  <c:v>2.8204912000000002</c:v>
                </c:pt>
                <c:pt idx="416">
                  <c:v>2.8211008</c:v>
                </c:pt>
                <c:pt idx="417">
                  <c:v>2.8180527999999971</c:v>
                </c:pt>
                <c:pt idx="418">
                  <c:v>2.8195768000000001</c:v>
                </c:pt>
                <c:pt idx="419">
                  <c:v>2.818662399999992</c:v>
                </c:pt>
                <c:pt idx="420">
                  <c:v>2.8192719999999971</c:v>
                </c:pt>
                <c:pt idx="421">
                  <c:v>2.8207959999999992</c:v>
                </c:pt>
                <c:pt idx="422">
                  <c:v>2.8168335999999972</c:v>
                </c:pt>
                <c:pt idx="423">
                  <c:v>2.8183576000000001</c:v>
                </c:pt>
                <c:pt idx="424">
                  <c:v>2.8159191999999931</c:v>
                </c:pt>
                <c:pt idx="425">
                  <c:v>2.8198815999999991</c:v>
                </c:pt>
                <c:pt idx="426">
                  <c:v>2.8180527999999971</c:v>
                </c:pt>
                <c:pt idx="427">
                  <c:v>2.8165287999999982</c:v>
                </c:pt>
                <c:pt idx="428">
                  <c:v>2.8150047999999992</c:v>
                </c:pt>
                <c:pt idx="429">
                  <c:v>2.8156143999999972</c:v>
                </c:pt>
                <c:pt idx="430">
                  <c:v>2.8153095999999982</c:v>
                </c:pt>
                <c:pt idx="431">
                  <c:v>2.8137856000000001</c:v>
                </c:pt>
                <c:pt idx="432">
                  <c:v>2.8153095999999982</c:v>
                </c:pt>
                <c:pt idx="433">
                  <c:v>2.8140903999999991</c:v>
                </c:pt>
                <c:pt idx="434">
                  <c:v>2.812566399999993</c:v>
                </c:pt>
                <c:pt idx="435">
                  <c:v>2.8131759999999981</c:v>
                </c:pt>
                <c:pt idx="436">
                  <c:v>2.8146999999999931</c:v>
                </c:pt>
                <c:pt idx="437">
                  <c:v>2.8140903999999991</c:v>
                </c:pt>
                <c:pt idx="438">
                  <c:v>2.8107375999999999</c:v>
                </c:pt>
                <c:pt idx="439">
                  <c:v>2.8079944000000001</c:v>
                </c:pt>
                <c:pt idx="440">
                  <c:v>2.8110423999999892</c:v>
                </c:pt>
                <c:pt idx="441">
                  <c:v>2.8119567999999981</c:v>
                </c:pt>
                <c:pt idx="442">
                  <c:v>2.812566399999993</c:v>
                </c:pt>
                <c:pt idx="443">
                  <c:v>2.811651999999992</c:v>
                </c:pt>
                <c:pt idx="444">
                  <c:v>2.8122615999999971</c:v>
                </c:pt>
                <c:pt idx="445">
                  <c:v>2.8104327999999992</c:v>
                </c:pt>
                <c:pt idx="446">
                  <c:v>2.8110423999999892</c:v>
                </c:pt>
                <c:pt idx="447">
                  <c:v>2.8104327999999992</c:v>
                </c:pt>
                <c:pt idx="448">
                  <c:v>2.8134807999999998</c:v>
                </c:pt>
                <c:pt idx="449">
                  <c:v>2.8101280000000002</c:v>
                </c:pt>
                <c:pt idx="450">
                  <c:v>2.8119567999999981</c:v>
                </c:pt>
                <c:pt idx="451">
                  <c:v>2.8122615999999971</c:v>
                </c:pt>
                <c:pt idx="452">
                  <c:v>2.8101280000000002</c:v>
                </c:pt>
                <c:pt idx="453">
                  <c:v>2.8110423999999892</c:v>
                </c:pt>
                <c:pt idx="454">
                  <c:v>2.8110423999999892</c:v>
                </c:pt>
                <c:pt idx="455">
                  <c:v>2.8101280000000002</c:v>
                </c:pt>
                <c:pt idx="456">
                  <c:v>2.8092135999999992</c:v>
                </c:pt>
                <c:pt idx="457">
                  <c:v>2.806775199999993</c:v>
                </c:pt>
                <c:pt idx="458">
                  <c:v>2.80708</c:v>
                </c:pt>
                <c:pt idx="459">
                  <c:v>2.8086039999999981</c:v>
                </c:pt>
                <c:pt idx="460">
                  <c:v>2.80708</c:v>
                </c:pt>
                <c:pt idx="461">
                  <c:v>2.80708</c:v>
                </c:pt>
                <c:pt idx="462">
                  <c:v>2.8082992</c:v>
                </c:pt>
                <c:pt idx="463">
                  <c:v>2.8086039999999981</c:v>
                </c:pt>
                <c:pt idx="464">
                  <c:v>2.8098231999999972</c:v>
                </c:pt>
                <c:pt idx="465">
                  <c:v>2.8064703999999971</c:v>
                </c:pt>
                <c:pt idx="466">
                  <c:v>2.8086039999999981</c:v>
                </c:pt>
                <c:pt idx="467">
                  <c:v>2.8079944000000001</c:v>
                </c:pt>
                <c:pt idx="468">
                  <c:v>2.8058607999999992</c:v>
                </c:pt>
                <c:pt idx="469">
                  <c:v>2.8058607999999992</c:v>
                </c:pt>
                <c:pt idx="470">
                  <c:v>2.8058607999999992</c:v>
                </c:pt>
                <c:pt idx="471">
                  <c:v>2.8079944000000001</c:v>
                </c:pt>
                <c:pt idx="472">
                  <c:v>2.806775199999993</c:v>
                </c:pt>
                <c:pt idx="473">
                  <c:v>2.8018983999999971</c:v>
                </c:pt>
                <c:pt idx="474">
                  <c:v>2.8028127999999981</c:v>
                </c:pt>
                <c:pt idx="475">
                  <c:v>2.8040319999999999</c:v>
                </c:pt>
                <c:pt idx="476">
                  <c:v>2.8015935999999999</c:v>
                </c:pt>
                <c:pt idx="477">
                  <c:v>2.8040319999999999</c:v>
                </c:pt>
                <c:pt idx="478">
                  <c:v>2.8009840000000001</c:v>
                </c:pt>
                <c:pt idx="479">
                  <c:v>2.8012887999999991</c:v>
                </c:pt>
                <c:pt idx="480">
                  <c:v>2.7994599999999972</c:v>
                </c:pt>
                <c:pt idx="481">
                  <c:v>2.7997648000000002</c:v>
                </c:pt>
                <c:pt idx="482">
                  <c:v>2.7970216000000012</c:v>
                </c:pt>
                <c:pt idx="483">
                  <c:v>2.7988503999999992</c:v>
                </c:pt>
                <c:pt idx="484">
                  <c:v>2.8028127999999981</c:v>
                </c:pt>
                <c:pt idx="485">
                  <c:v>2.7988503999999992</c:v>
                </c:pt>
                <c:pt idx="486">
                  <c:v>2.7973264000000002</c:v>
                </c:pt>
                <c:pt idx="487">
                  <c:v>2.7936687999999998</c:v>
                </c:pt>
                <c:pt idx="488">
                  <c:v>2.7948879999999998</c:v>
                </c:pt>
                <c:pt idx="489">
                  <c:v>2.7930591999999992</c:v>
                </c:pt>
                <c:pt idx="490">
                  <c:v>2.7967168</c:v>
                </c:pt>
                <c:pt idx="491">
                  <c:v>2.7964120000000001</c:v>
                </c:pt>
                <c:pt idx="492">
                  <c:v>2.7988503999999992</c:v>
                </c:pt>
                <c:pt idx="493">
                  <c:v>2.7976312000000041</c:v>
                </c:pt>
                <c:pt idx="494">
                  <c:v>2.7997648000000002</c:v>
                </c:pt>
                <c:pt idx="495">
                  <c:v>2.7945832000000039</c:v>
                </c:pt>
                <c:pt idx="496">
                  <c:v>2.797936000000004</c:v>
                </c:pt>
                <c:pt idx="497">
                  <c:v>2.7988503999999992</c:v>
                </c:pt>
                <c:pt idx="498">
                  <c:v>2.7967168</c:v>
                </c:pt>
                <c:pt idx="499">
                  <c:v>2.7970216000000012</c:v>
                </c:pt>
                <c:pt idx="500">
                  <c:v>2.7958023999999981</c:v>
                </c:pt>
                <c:pt idx="501">
                  <c:v>2.7948879999999998</c:v>
                </c:pt>
                <c:pt idx="502">
                  <c:v>2.7973264000000002</c:v>
                </c:pt>
                <c:pt idx="503">
                  <c:v>2.7958023999999981</c:v>
                </c:pt>
                <c:pt idx="504">
                  <c:v>2.7967168</c:v>
                </c:pt>
                <c:pt idx="505">
                  <c:v>2.7967168</c:v>
                </c:pt>
                <c:pt idx="506">
                  <c:v>2.7948879999999998</c:v>
                </c:pt>
                <c:pt idx="507">
                  <c:v>2.7939736000000002</c:v>
                </c:pt>
                <c:pt idx="508">
                  <c:v>2.7948879999999998</c:v>
                </c:pt>
                <c:pt idx="509">
                  <c:v>2.7982407999999999</c:v>
                </c:pt>
                <c:pt idx="510">
                  <c:v>2.7951928000000001</c:v>
                </c:pt>
                <c:pt idx="511">
                  <c:v>2.7961071999999998</c:v>
                </c:pt>
                <c:pt idx="512">
                  <c:v>2.7970216000000012</c:v>
                </c:pt>
                <c:pt idx="513">
                  <c:v>2.7985456000000002</c:v>
                </c:pt>
                <c:pt idx="514">
                  <c:v>2.7958023999999981</c:v>
                </c:pt>
                <c:pt idx="515">
                  <c:v>2.7951928000000001</c:v>
                </c:pt>
                <c:pt idx="516">
                  <c:v>2.7967168</c:v>
                </c:pt>
                <c:pt idx="517">
                  <c:v>2.7961071999999998</c:v>
                </c:pt>
                <c:pt idx="518">
                  <c:v>2.7970216000000012</c:v>
                </c:pt>
                <c:pt idx="519">
                  <c:v>2.7961071999999998</c:v>
                </c:pt>
                <c:pt idx="520">
                  <c:v>2.7951928000000001</c:v>
                </c:pt>
                <c:pt idx="521">
                  <c:v>2.7945832000000039</c:v>
                </c:pt>
                <c:pt idx="522">
                  <c:v>2.793364000000004</c:v>
                </c:pt>
                <c:pt idx="523">
                  <c:v>2.7927544000000002</c:v>
                </c:pt>
                <c:pt idx="524">
                  <c:v>2.7927544000000002</c:v>
                </c:pt>
                <c:pt idx="525">
                  <c:v>2.7948879999999998</c:v>
                </c:pt>
                <c:pt idx="526">
                  <c:v>2.7958023999999981</c:v>
                </c:pt>
                <c:pt idx="527">
                  <c:v>2.793364000000004</c:v>
                </c:pt>
                <c:pt idx="528">
                  <c:v>2.7927544000000002</c:v>
                </c:pt>
                <c:pt idx="529">
                  <c:v>2.7915352000000002</c:v>
                </c:pt>
                <c:pt idx="530">
                  <c:v>2.7924495999999972</c:v>
                </c:pt>
                <c:pt idx="531">
                  <c:v>2.7915352000000002</c:v>
                </c:pt>
                <c:pt idx="532">
                  <c:v>2.7939736000000002</c:v>
                </c:pt>
                <c:pt idx="533">
                  <c:v>2.7918400000000001</c:v>
                </c:pt>
                <c:pt idx="534">
                  <c:v>2.7918400000000001</c:v>
                </c:pt>
                <c:pt idx="535">
                  <c:v>2.7894016000000001</c:v>
                </c:pt>
                <c:pt idx="536">
                  <c:v>2.7881824000000002</c:v>
                </c:pt>
                <c:pt idx="537">
                  <c:v>2.7909256</c:v>
                </c:pt>
                <c:pt idx="538">
                  <c:v>2.7961071999999998</c:v>
                </c:pt>
                <c:pt idx="539">
                  <c:v>2.802203199999993</c:v>
                </c:pt>
                <c:pt idx="540">
                  <c:v>2.8073848000000008</c:v>
                </c:pt>
                <c:pt idx="541">
                  <c:v>2.8086039999999981</c:v>
                </c:pt>
                <c:pt idx="542">
                  <c:v>2.8110423999999892</c:v>
                </c:pt>
                <c:pt idx="543">
                  <c:v>2.8110423999999892</c:v>
                </c:pt>
                <c:pt idx="544">
                  <c:v>2.8146999999999931</c:v>
                </c:pt>
                <c:pt idx="545">
                  <c:v>2.8159191999999931</c:v>
                </c:pt>
                <c:pt idx="546">
                  <c:v>2.8171384000000002</c:v>
                </c:pt>
                <c:pt idx="547">
                  <c:v>2.8189671999999981</c:v>
                </c:pt>
                <c:pt idx="548">
                  <c:v>2.8214055999999972</c:v>
                </c:pt>
                <c:pt idx="549">
                  <c:v>2.8223199999999982</c:v>
                </c:pt>
                <c:pt idx="550">
                  <c:v>2.8229296000000001</c:v>
                </c:pt>
                <c:pt idx="551">
                  <c:v>2.8250631999999971</c:v>
                </c:pt>
                <c:pt idx="552">
                  <c:v>2.8201863999999999</c:v>
                </c:pt>
                <c:pt idx="553">
                  <c:v>2.8226247999999998</c:v>
                </c:pt>
                <c:pt idx="554">
                  <c:v>2.8247583999999981</c:v>
                </c:pt>
                <c:pt idx="555">
                  <c:v>2.8259775999999999</c:v>
                </c:pt>
                <c:pt idx="556">
                  <c:v>2.8256727999999991</c:v>
                </c:pt>
                <c:pt idx="557">
                  <c:v>2.8244535999999991</c:v>
                </c:pt>
                <c:pt idx="558">
                  <c:v>2.8302447999999991</c:v>
                </c:pt>
                <c:pt idx="559">
                  <c:v>2.8287208000000001</c:v>
                </c:pt>
                <c:pt idx="560">
                  <c:v>2.8305495999999981</c:v>
                </c:pt>
                <c:pt idx="561">
                  <c:v>2.8311591999999921</c:v>
                </c:pt>
                <c:pt idx="562">
                  <c:v>2.8369503999999921</c:v>
                </c:pt>
                <c:pt idx="563">
                  <c:v>2.8366455999999891</c:v>
                </c:pt>
                <c:pt idx="564">
                  <c:v>2.8381695999999992</c:v>
                </c:pt>
                <c:pt idx="565">
                  <c:v>2.8406079999999991</c:v>
                </c:pt>
                <c:pt idx="566">
                  <c:v>2.8366455999999891</c:v>
                </c:pt>
                <c:pt idx="567">
                  <c:v>2.8424368000000002</c:v>
                </c:pt>
                <c:pt idx="568">
                  <c:v>2.8448751999999931</c:v>
                </c:pt>
                <c:pt idx="569">
                  <c:v>2.8463992</c:v>
                </c:pt>
                <c:pt idx="570">
                  <c:v>2.8479232000000012</c:v>
                </c:pt>
                <c:pt idx="571">
                  <c:v>2.8482280000000002</c:v>
                </c:pt>
                <c:pt idx="572">
                  <c:v>2.851885599999993</c:v>
                </c:pt>
                <c:pt idx="573">
                  <c:v>2.8515807999999998</c:v>
                </c:pt>
                <c:pt idx="574">
                  <c:v>2.8521903999999991</c:v>
                </c:pt>
                <c:pt idx="575">
                  <c:v>2.8598103999999931</c:v>
                </c:pt>
                <c:pt idx="576">
                  <c:v>2.8595055999999972</c:v>
                </c:pt>
                <c:pt idx="577">
                  <c:v>2.86042</c:v>
                </c:pt>
                <c:pt idx="578">
                  <c:v>2.8637728</c:v>
                </c:pt>
                <c:pt idx="579">
                  <c:v>2.8634680000000001</c:v>
                </c:pt>
                <c:pt idx="580">
                  <c:v>2.8683448</c:v>
                </c:pt>
                <c:pt idx="581">
                  <c:v>2.8656016000000002</c:v>
                </c:pt>
                <c:pt idx="582">
                  <c:v>2.8674303999999999</c:v>
                </c:pt>
                <c:pt idx="583">
                  <c:v>2.8723071999999972</c:v>
                </c:pt>
                <c:pt idx="584">
                  <c:v>2.8780983999999972</c:v>
                </c:pt>
                <c:pt idx="585">
                  <c:v>2.8814511999999981</c:v>
                </c:pt>
                <c:pt idx="586">
                  <c:v>2.8838895999999998</c:v>
                </c:pt>
                <c:pt idx="587">
                  <c:v>2.8881568</c:v>
                </c:pt>
                <c:pt idx="588">
                  <c:v>2.8869376</c:v>
                </c:pt>
                <c:pt idx="589">
                  <c:v>2.8884615999999999</c:v>
                </c:pt>
                <c:pt idx="590">
                  <c:v>2.8933384000000002</c:v>
                </c:pt>
                <c:pt idx="591">
                  <c:v>2.8918143999999981</c:v>
                </c:pt>
                <c:pt idx="592">
                  <c:v>2.8988247999999999</c:v>
                </c:pt>
                <c:pt idx="593">
                  <c:v>2.8988247999999999</c:v>
                </c:pt>
                <c:pt idx="594">
                  <c:v>2.9000439999999972</c:v>
                </c:pt>
                <c:pt idx="595">
                  <c:v>2.9046159999999972</c:v>
                </c:pt>
                <c:pt idx="596">
                  <c:v>2.9064447999999992</c:v>
                </c:pt>
                <c:pt idx="597">
                  <c:v>2.9058351999999972</c:v>
                </c:pt>
                <c:pt idx="598">
                  <c:v>2.9104071999999972</c:v>
                </c:pt>
                <c:pt idx="599">
                  <c:v>2.9140647999999998</c:v>
                </c:pt>
                <c:pt idx="600">
                  <c:v>2.9125407999999982</c:v>
                </c:pt>
                <c:pt idx="601">
                  <c:v>2.9171128</c:v>
                </c:pt>
                <c:pt idx="602">
                  <c:v>2.9213800000000001</c:v>
                </c:pt>
                <c:pt idx="603">
                  <c:v>2.9177224000000002</c:v>
                </c:pt>
                <c:pt idx="604">
                  <c:v>2.9198559999999891</c:v>
                </c:pt>
                <c:pt idx="605">
                  <c:v>2.9247328000000001</c:v>
                </c:pt>
                <c:pt idx="606">
                  <c:v>2.9271712000000041</c:v>
                </c:pt>
                <c:pt idx="607">
                  <c:v>2.9280856000000002</c:v>
                </c:pt>
                <c:pt idx="608">
                  <c:v>2.931743199999993</c:v>
                </c:pt>
                <c:pt idx="609">
                  <c:v>2.9308287999999991</c:v>
                </c:pt>
                <c:pt idx="610">
                  <c:v>2.9314383999999971</c:v>
                </c:pt>
                <c:pt idx="611">
                  <c:v>2.9375344000000001</c:v>
                </c:pt>
                <c:pt idx="612">
                  <c:v>2.9375344000000001</c:v>
                </c:pt>
                <c:pt idx="613">
                  <c:v>2.9414967999999999</c:v>
                </c:pt>
                <c:pt idx="614">
                  <c:v>2.9396679999999931</c:v>
                </c:pt>
                <c:pt idx="615">
                  <c:v>2.9442400000000002</c:v>
                </c:pt>
                <c:pt idx="616">
                  <c:v>2.9427159999999981</c:v>
                </c:pt>
                <c:pt idx="617">
                  <c:v>2.9448495999999982</c:v>
                </c:pt>
                <c:pt idx="618">
                  <c:v>2.9463735999999998</c:v>
                </c:pt>
                <c:pt idx="619">
                  <c:v>2.9460687999999982</c:v>
                </c:pt>
                <c:pt idx="620">
                  <c:v>2.9503360000000001</c:v>
                </c:pt>
                <c:pt idx="621">
                  <c:v>2.9509455999999972</c:v>
                </c:pt>
                <c:pt idx="622">
                  <c:v>2.9506407999999982</c:v>
                </c:pt>
                <c:pt idx="623">
                  <c:v>2.9500312000000002</c:v>
                </c:pt>
                <c:pt idx="624">
                  <c:v>2.9539936</c:v>
                </c:pt>
                <c:pt idx="625">
                  <c:v>2.9533839999999998</c:v>
                </c:pt>
                <c:pt idx="626">
                  <c:v>2.9530791999999981</c:v>
                </c:pt>
                <c:pt idx="627">
                  <c:v>2.9552127999999982</c:v>
                </c:pt>
                <c:pt idx="628">
                  <c:v>2.9567367999999998</c:v>
                </c:pt>
                <c:pt idx="629">
                  <c:v>2.9603944000000002</c:v>
                </c:pt>
                <c:pt idx="630">
                  <c:v>2.9628328000000002</c:v>
                </c:pt>
                <c:pt idx="631">
                  <c:v>2.959479999999993</c:v>
                </c:pt>
                <c:pt idx="632">
                  <c:v>2.9628328000000002</c:v>
                </c:pt>
                <c:pt idx="633">
                  <c:v>2.9622231999999982</c:v>
                </c:pt>
                <c:pt idx="634">
                  <c:v>2.9628328000000002</c:v>
                </c:pt>
                <c:pt idx="635">
                  <c:v>2.9637471999999998</c:v>
                </c:pt>
                <c:pt idx="636">
                  <c:v>2.9658807999999999</c:v>
                </c:pt>
                <c:pt idx="637">
                  <c:v>2.9643568</c:v>
                </c:pt>
                <c:pt idx="638">
                  <c:v>2.9652712000000001</c:v>
                </c:pt>
                <c:pt idx="639">
                  <c:v>2.9652712000000001</c:v>
                </c:pt>
                <c:pt idx="640">
                  <c:v>2.965576</c:v>
                </c:pt>
                <c:pt idx="641">
                  <c:v>2.9695383999999998</c:v>
                </c:pt>
                <c:pt idx="642">
                  <c:v>2.9701479999999991</c:v>
                </c:pt>
                <c:pt idx="643">
                  <c:v>2.969843199999993</c:v>
                </c:pt>
                <c:pt idx="644">
                  <c:v>2.9719768000000002</c:v>
                </c:pt>
                <c:pt idx="645">
                  <c:v>2.9692335999999999</c:v>
                </c:pt>
                <c:pt idx="646">
                  <c:v>2.9728911999999972</c:v>
                </c:pt>
                <c:pt idx="647">
                  <c:v>2.9731960000000002</c:v>
                </c:pt>
                <c:pt idx="648">
                  <c:v>2.9707576000000002</c:v>
                </c:pt>
                <c:pt idx="649">
                  <c:v>2.9728911999999972</c:v>
                </c:pt>
                <c:pt idx="650">
                  <c:v>2.9738055999999982</c:v>
                </c:pt>
                <c:pt idx="651">
                  <c:v>2.9731960000000002</c:v>
                </c:pt>
                <c:pt idx="652">
                  <c:v>2.971062399999993</c:v>
                </c:pt>
                <c:pt idx="653">
                  <c:v>2.9722815999999992</c:v>
                </c:pt>
                <c:pt idx="654">
                  <c:v>2.9731960000000002</c:v>
                </c:pt>
                <c:pt idx="655">
                  <c:v>2.9747199999999991</c:v>
                </c:pt>
                <c:pt idx="656">
                  <c:v>2.9753295999999998</c:v>
                </c:pt>
                <c:pt idx="657">
                  <c:v>2.9753295999999998</c:v>
                </c:pt>
                <c:pt idx="658">
                  <c:v>2.9786823999999972</c:v>
                </c:pt>
                <c:pt idx="659">
                  <c:v>2.9780727999999992</c:v>
                </c:pt>
                <c:pt idx="660">
                  <c:v>2.9735008000000001</c:v>
                </c:pt>
                <c:pt idx="661">
                  <c:v>2.9771583999999991</c:v>
                </c:pt>
                <c:pt idx="662">
                  <c:v>2.9719768000000002</c:v>
                </c:pt>
                <c:pt idx="663">
                  <c:v>2.9707576000000002</c:v>
                </c:pt>
                <c:pt idx="664">
                  <c:v>2.9683192000000012</c:v>
                </c:pt>
                <c:pt idx="665">
                  <c:v>2.9689288</c:v>
                </c:pt>
                <c:pt idx="666">
                  <c:v>2.9695383999999998</c:v>
                </c:pt>
                <c:pt idx="667">
                  <c:v>2.9692335999999999</c:v>
                </c:pt>
                <c:pt idx="668">
                  <c:v>2.9704527999999981</c:v>
                </c:pt>
                <c:pt idx="669">
                  <c:v>2.9680143999999999</c:v>
                </c:pt>
                <c:pt idx="670">
                  <c:v>2.9671000000000012</c:v>
                </c:pt>
                <c:pt idx="671">
                  <c:v>2.9625279999999998</c:v>
                </c:pt>
                <c:pt idx="672">
                  <c:v>2.9661856000000002</c:v>
                </c:pt>
                <c:pt idx="673">
                  <c:v>2.9619183999999992</c:v>
                </c:pt>
                <c:pt idx="674">
                  <c:v>2.9606991999999992</c:v>
                </c:pt>
                <c:pt idx="675">
                  <c:v>2.9600895999999999</c:v>
                </c:pt>
                <c:pt idx="676">
                  <c:v>2.9570416000000002</c:v>
                </c:pt>
                <c:pt idx="677">
                  <c:v>2.9591751999999971</c:v>
                </c:pt>
                <c:pt idx="678">
                  <c:v>2.9597848</c:v>
                </c:pt>
                <c:pt idx="679">
                  <c:v>2.9600895999999999</c:v>
                </c:pt>
                <c:pt idx="680">
                  <c:v>2.9585655999999991</c:v>
                </c:pt>
                <c:pt idx="681">
                  <c:v>2.9582608000000001</c:v>
                </c:pt>
                <c:pt idx="682">
                  <c:v>2.9634423999999981</c:v>
                </c:pt>
                <c:pt idx="683">
                  <c:v>2.9606991999999992</c:v>
                </c:pt>
                <c:pt idx="684">
                  <c:v>2.9585655999999991</c:v>
                </c:pt>
                <c:pt idx="685">
                  <c:v>2.9579559999999971</c:v>
                </c:pt>
                <c:pt idx="686">
                  <c:v>2.9606991999999992</c:v>
                </c:pt>
                <c:pt idx="687">
                  <c:v>2.961004</c:v>
                </c:pt>
                <c:pt idx="688">
                  <c:v>2.9616136000000002</c:v>
                </c:pt>
                <c:pt idx="689">
                  <c:v>2.9649663999999998</c:v>
                </c:pt>
                <c:pt idx="690">
                  <c:v>2.9579559999999971</c:v>
                </c:pt>
                <c:pt idx="691">
                  <c:v>2.9555175999999999</c:v>
                </c:pt>
                <c:pt idx="692">
                  <c:v>2.9579559999999971</c:v>
                </c:pt>
                <c:pt idx="693">
                  <c:v>2.9549079999999992</c:v>
                </c:pt>
                <c:pt idx="694">
                  <c:v>2.9527743999999991</c:v>
                </c:pt>
                <c:pt idx="695">
                  <c:v>2.9576511999999981</c:v>
                </c:pt>
                <c:pt idx="696">
                  <c:v>2.9582608000000001</c:v>
                </c:pt>
                <c:pt idx="697">
                  <c:v>2.9570416000000002</c:v>
                </c:pt>
                <c:pt idx="698">
                  <c:v>2.9561272000000001</c:v>
                </c:pt>
                <c:pt idx="699">
                  <c:v>2.9591751999999971</c:v>
                </c:pt>
                <c:pt idx="700">
                  <c:v>2.9628328000000002</c:v>
                </c:pt>
                <c:pt idx="701">
                  <c:v>2.9634423999999981</c:v>
                </c:pt>
                <c:pt idx="702">
                  <c:v>2.9613087999999999</c:v>
                </c:pt>
                <c:pt idx="703">
                  <c:v>2.9637471999999998</c:v>
                </c:pt>
                <c:pt idx="704">
                  <c:v>2.9649663999999998</c:v>
                </c:pt>
                <c:pt idx="705">
                  <c:v>2.9658807999999999</c:v>
                </c:pt>
                <c:pt idx="706">
                  <c:v>2.9658807999999999</c:v>
                </c:pt>
                <c:pt idx="707">
                  <c:v>2.9671000000000012</c:v>
                </c:pt>
                <c:pt idx="708">
                  <c:v>2.9677096000000001</c:v>
                </c:pt>
                <c:pt idx="709">
                  <c:v>2.9661856000000002</c:v>
                </c:pt>
                <c:pt idx="710">
                  <c:v>2.9671000000000012</c:v>
                </c:pt>
                <c:pt idx="711">
                  <c:v>2.9701479999999991</c:v>
                </c:pt>
                <c:pt idx="712">
                  <c:v>2.9689288</c:v>
                </c:pt>
                <c:pt idx="713">
                  <c:v>2.9689288</c:v>
                </c:pt>
                <c:pt idx="714">
                  <c:v>2.9704527999999981</c:v>
                </c:pt>
                <c:pt idx="715">
                  <c:v>2.9704527999999981</c:v>
                </c:pt>
                <c:pt idx="716">
                  <c:v>2.9695383999999998</c:v>
                </c:pt>
                <c:pt idx="717">
                  <c:v>2.9728911999999972</c:v>
                </c:pt>
                <c:pt idx="718">
                  <c:v>2.9725863999999982</c:v>
                </c:pt>
                <c:pt idx="719">
                  <c:v>2.9738055999999982</c:v>
                </c:pt>
                <c:pt idx="720">
                  <c:v>2.9719768000000002</c:v>
                </c:pt>
                <c:pt idx="721">
                  <c:v>2.9731960000000002</c:v>
                </c:pt>
                <c:pt idx="722">
                  <c:v>2.974415199999993</c:v>
                </c:pt>
                <c:pt idx="723">
                  <c:v>2.9728911999999972</c:v>
                </c:pt>
                <c:pt idx="724">
                  <c:v>2.9722815999999992</c:v>
                </c:pt>
                <c:pt idx="725">
                  <c:v>2.974415199999993</c:v>
                </c:pt>
                <c:pt idx="726">
                  <c:v>2.9759392</c:v>
                </c:pt>
                <c:pt idx="727">
                  <c:v>2.974415199999993</c:v>
                </c:pt>
                <c:pt idx="728">
                  <c:v>2.974415199999993</c:v>
                </c:pt>
                <c:pt idx="729">
                  <c:v>2.9759392</c:v>
                </c:pt>
                <c:pt idx="730">
                  <c:v>2.9780727999999992</c:v>
                </c:pt>
                <c:pt idx="731">
                  <c:v>2.9795967999999999</c:v>
                </c:pt>
                <c:pt idx="732">
                  <c:v>2.9786823999999972</c:v>
                </c:pt>
                <c:pt idx="733">
                  <c:v>2.9789872000000002</c:v>
                </c:pt>
                <c:pt idx="734">
                  <c:v>2.980511200000004</c:v>
                </c:pt>
                <c:pt idx="735">
                  <c:v>2.980511200000004</c:v>
                </c:pt>
                <c:pt idx="736">
                  <c:v>2.9817304</c:v>
                </c:pt>
                <c:pt idx="737">
                  <c:v>2.9823400000000002</c:v>
                </c:pt>
                <c:pt idx="738">
                  <c:v>2.9811207999999998</c:v>
                </c:pt>
                <c:pt idx="739">
                  <c:v>2.9835592000000002</c:v>
                </c:pt>
                <c:pt idx="740">
                  <c:v>2.9820351999999981</c:v>
                </c:pt>
                <c:pt idx="741">
                  <c:v>2.9829495999999982</c:v>
                </c:pt>
                <c:pt idx="742">
                  <c:v>2.9863023999999991</c:v>
                </c:pt>
                <c:pt idx="743">
                  <c:v>2.9838639999999992</c:v>
                </c:pt>
                <c:pt idx="744">
                  <c:v>2.9859976000000001</c:v>
                </c:pt>
                <c:pt idx="745">
                  <c:v>2.9835592000000002</c:v>
                </c:pt>
                <c:pt idx="746">
                  <c:v>2.9859976000000001</c:v>
                </c:pt>
                <c:pt idx="747">
                  <c:v>2.9859976000000001</c:v>
                </c:pt>
                <c:pt idx="748">
                  <c:v>2.9872168000000001</c:v>
                </c:pt>
                <c:pt idx="749">
                  <c:v>2.9878263999999999</c:v>
                </c:pt>
                <c:pt idx="750">
                  <c:v>2.9878263999999999</c:v>
                </c:pt>
                <c:pt idx="751">
                  <c:v>2.9908743999999992</c:v>
                </c:pt>
                <c:pt idx="752">
                  <c:v>2.9884359999999992</c:v>
                </c:pt>
                <c:pt idx="753">
                  <c:v>2.987521600000004</c:v>
                </c:pt>
                <c:pt idx="754">
                  <c:v>2.988131200000006</c:v>
                </c:pt>
                <c:pt idx="755">
                  <c:v>2.9887408</c:v>
                </c:pt>
                <c:pt idx="756">
                  <c:v>2.9869119999999998</c:v>
                </c:pt>
                <c:pt idx="757">
                  <c:v>2.9905696000000002</c:v>
                </c:pt>
                <c:pt idx="758">
                  <c:v>2.9933128</c:v>
                </c:pt>
                <c:pt idx="759">
                  <c:v>2.9951416000000002</c:v>
                </c:pt>
                <c:pt idx="760">
                  <c:v>2.994532</c:v>
                </c:pt>
                <c:pt idx="761">
                  <c:v>2.9936175999999999</c:v>
                </c:pt>
                <c:pt idx="762">
                  <c:v>2.9902647999999998</c:v>
                </c:pt>
              </c:numCache>
            </c:numRef>
          </c:yVal>
          <c:smooth val="1"/>
        </c:ser>
        <c:dLbls>
          <c:showLegendKey val="0"/>
          <c:showVal val="0"/>
          <c:showCatName val="0"/>
          <c:showSerName val="0"/>
          <c:showPercent val="0"/>
          <c:showBubbleSize val="0"/>
        </c:dLbls>
        <c:axId val="284734216"/>
        <c:axId val="284734608"/>
      </c:scatterChart>
      <c:scatterChart>
        <c:scatterStyle val="lineMarker"/>
        <c:varyColors val="0"/>
        <c:ser>
          <c:idx val="3"/>
          <c:order val="3"/>
          <c:tx>
            <c:v>Rain</c:v>
          </c:tx>
          <c:spPr>
            <a:ln w="28575" cap="rnd">
              <a:solidFill>
                <a:srgbClr val="8064A2"/>
              </a:solidFill>
              <a:round/>
            </a:ln>
            <a:effectLst/>
          </c:spPr>
          <c:marker>
            <c:symbol val="none"/>
          </c:marker>
          <c:xVal>
            <c:numRef>
              <c:f>'[july-nov SERC with PPT tables.xlsx]15minrain'!$B$2:$B$2588</c:f>
              <c:numCache>
                <c:formatCode>m/d/yyyy\ h:mm</c:formatCode>
                <c:ptCount val="2587"/>
                <c:pt idx="0">
                  <c:v>41838.0625</c:v>
                </c:pt>
                <c:pt idx="1">
                  <c:v>41838.072916666657</c:v>
                </c:pt>
                <c:pt idx="2">
                  <c:v>41838.083333333343</c:v>
                </c:pt>
                <c:pt idx="3">
                  <c:v>41838.093749999993</c:v>
                </c:pt>
                <c:pt idx="4">
                  <c:v>41838.104166666577</c:v>
                </c:pt>
                <c:pt idx="5">
                  <c:v>41838.114583333343</c:v>
                </c:pt>
                <c:pt idx="6">
                  <c:v>41838.125</c:v>
                </c:pt>
                <c:pt idx="7">
                  <c:v>41838.135416666577</c:v>
                </c:pt>
                <c:pt idx="8">
                  <c:v>41838.145833333343</c:v>
                </c:pt>
                <c:pt idx="9">
                  <c:v>41838.156250000051</c:v>
                </c:pt>
                <c:pt idx="10">
                  <c:v>41838.166666666577</c:v>
                </c:pt>
                <c:pt idx="11">
                  <c:v>41838.177083333219</c:v>
                </c:pt>
                <c:pt idx="12">
                  <c:v>41838.1875</c:v>
                </c:pt>
                <c:pt idx="13">
                  <c:v>41838.197916666577</c:v>
                </c:pt>
                <c:pt idx="14">
                  <c:v>41838.208333333343</c:v>
                </c:pt>
                <c:pt idx="15">
                  <c:v>41838.21875</c:v>
                </c:pt>
                <c:pt idx="16">
                  <c:v>41838.229166666511</c:v>
                </c:pt>
                <c:pt idx="17">
                  <c:v>41838.239583333219</c:v>
                </c:pt>
                <c:pt idx="18">
                  <c:v>41838.25</c:v>
                </c:pt>
                <c:pt idx="19">
                  <c:v>41838.260416666577</c:v>
                </c:pt>
                <c:pt idx="20">
                  <c:v>41838.270833333343</c:v>
                </c:pt>
                <c:pt idx="21">
                  <c:v>41838.28125</c:v>
                </c:pt>
                <c:pt idx="22">
                  <c:v>41838.291666666511</c:v>
                </c:pt>
                <c:pt idx="23">
                  <c:v>41838.302083333343</c:v>
                </c:pt>
                <c:pt idx="24">
                  <c:v>41838.312500000051</c:v>
                </c:pt>
                <c:pt idx="25">
                  <c:v>41838.322916666657</c:v>
                </c:pt>
                <c:pt idx="26">
                  <c:v>41838.333333333343</c:v>
                </c:pt>
                <c:pt idx="27">
                  <c:v>41838.34375</c:v>
                </c:pt>
                <c:pt idx="28">
                  <c:v>41838.354166666657</c:v>
                </c:pt>
                <c:pt idx="29">
                  <c:v>41838.364583333343</c:v>
                </c:pt>
                <c:pt idx="30">
                  <c:v>41838.375</c:v>
                </c:pt>
                <c:pt idx="31">
                  <c:v>41838.385416666657</c:v>
                </c:pt>
                <c:pt idx="32">
                  <c:v>41838.395833333343</c:v>
                </c:pt>
                <c:pt idx="33">
                  <c:v>41838.406250000051</c:v>
                </c:pt>
                <c:pt idx="34">
                  <c:v>41838.416666666657</c:v>
                </c:pt>
                <c:pt idx="35">
                  <c:v>41838.427083333219</c:v>
                </c:pt>
                <c:pt idx="36">
                  <c:v>41838.4375</c:v>
                </c:pt>
                <c:pt idx="37">
                  <c:v>41838.447916666657</c:v>
                </c:pt>
                <c:pt idx="38">
                  <c:v>41838.458333333343</c:v>
                </c:pt>
                <c:pt idx="39">
                  <c:v>41838.46875</c:v>
                </c:pt>
                <c:pt idx="40">
                  <c:v>41838.479166666577</c:v>
                </c:pt>
                <c:pt idx="41">
                  <c:v>41838.489583333343</c:v>
                </c:pt>
                <c:pt idx="42">
                  <c:v>41838.5</c:v>
                </c:pt>
                <c:pt idx="43">
                  <c:v>41838.510416666657</c:v>
                </c:pt>
                <c:pt idx="44">
                  <c:v>41838.520833333343</c:v>
                </c:pt>
                <c:pt idx="45">
                  <c:v>41838.53125</c:v>
                </c:pt>
                <c:pt idx="46">
                  <c:v>41838.541666666577</c:v>
                </c:pt>
                <c:pt idx="47">
                  <c:v>41838.552083333343</c:v>
                </c:pt>
                <c:pt idx="48">
                  <c:v>41838.5625</c:v>
                </c:pt>
                <c:pt idx="49">
                  <c:v>41838.572916666657</c:v>
                </c:pt>
                <c:pt idx="50">
                  <c:v>41838.583333333343</c:v>
                </c:pt>
                <c:pt idx="51">
                  <c:v>41838.593749999993</c:v>
                </c:pt>
                <c:pt idx="52">
                  <c:v>41838.604166666577</c:v>
                </c:pt>
                <c:pt idx="53">
                  <c:v>41838.614583333343</c:v>
                </c:pt>
                <c:pt idx="54">
                  <c:v>41838.625</c:v>
                </c:pt>
                <c:pt idx="55">
                  <c:v>41838.635416666577</c:v>
                </c:pt>
                <c:pt idx="56">
                  <c:v>41838.645833333343</c:v>
                </c:pt>
                <c:pt idx="57">
                  <c:v>41838.656250000051</c:v>
                </c:pt>
                <c:pt idx="58">
                  <c:v>41838.666666666577</c:v>
                </c:pt>
                <c:pt idx="59">
                  <c:v>41838.677083333219</c:v>
                </c:pt>
                <c:pt idx="60">
                  <c:v>41838.6875</c:v>
                </c:pt>
                <c:pt idx="61">
                  <c:v>41838.697916666577</c:v>
                </c:pt>
                <c:pt idx="62">
                  <c:v>41838.708333333343</c:v>
                </c:pt>
                <c:pt idx="63">
                  <c:v>41838.71875</c:v>
                </c:pt>
                <c:pt idx="64">
                  <c:v>41838.729166666511</c:v>
                </c:pt>
                <c:pt idx="65">
                  <c:v>41838.739583333219</c:v>
                </c:pt>
                <c:pt idx="66">
                  <c:v>41838.75</c:v>
                </c:pt>
                <c:pt idx="67">
                  <c:v>41838.760416666577</c:v>
                </c:pt>
                <c:pt idx="68">
                  <c:v>41838.770833333343</c:v>
                </c:pt>
                <c:pt idx="69">
                  <c:v>41838.78125</c:v>
                </c:pt>
                <c:pt idx="70">
                  <c:v>41838.791666666511</c:v>
                </c:pt>
                <c:pt idx="71">
                  <c:v>41838.802083333343</c:v>
                </c:pt>
                <c:pt idx="72">
                  <c:v>41838.812500000051</c:v>
                </c:pt>
                <c:pt idx="73">
                  <c:v>41838.822916666657</c:v>
                </c:pt>
                <c:pt idx="74">
                  <c:v>41838.833333333343</c:v>
                </c:pt>
                <c:pt idx="75">
                  <c:v>41838.84375</c:v>
                </c:pt>
                <c:pt idx="76">
                  <c:v>41838.854166666657</c:v>
                </c:pt>
                <c:pt idx="77">
                  <c:v>41838.864583333343</c:v>
                </c:pt>
                <c:pt idx="78">
                  <c:v>41838.875</c:v>
                </c:pt>
                <c:pt idx="79">
                  <c:v>41838.885416666657</c:v>
                </c:pt>
                <c:pt idx="80">
                  <c:v>41838.895833333343</c:v>
                </c:pt>
                <c:pt idx="81">
                  <c:v>41838.906250000051</c:v>
                </c:pt>
                <c:pt idx="82">
                  <c:v>41838.916666666657</c:v>
                </c:pt>
                <c:pt idx="83">
                  <c:v>41838.927083333219</c:v>
                </c:pt>
                <c:pt idx="84">
                  <c:v>41838.9375</c:v>
                </c:pt>
                <c:pt idx="85">
                  <c:v>41838.947916666657</c:v>
                </c:pt>
                <c:pt idx="86">
                  <c:v>41838.958333333343</c:v>
                </c:pt>
                <c:pt idx="87">
                  <c:v>41838.96875</c:v>
                </c:pt>
                <c:pt idx="88">
                  <c:v>41838.979166666577</c:v>
                </c:pt>
                <c:pt idx="89">
                  <c:v>41838.989583333343</c:v>
                </c:pt>
                <c:pt idx="90">
                  <c:v>41839</c:v>
                </c:pt>
                <c:pt idx="91">
                  <c:v>41839.010416666657</c:v>
                </c:pt>
                <c:pt idx="92">
                  <c:v>41839.020833333343</c:v>
                </c:pt>
                <c:pt idx="93">
                  <c:v>41839.03125</c:v>
                </c:pt>
                <c:pt idx="94">
                  <c:v>41839.041666666577</c:v>
                </c:pt>
                <c:pt idx="95">
                  <c:v>41839.052083333343</c:v>
                </c:pt>
                <c:pt idx="96">
                  <c:v>41839.0625</c:v>
                </c:pt>
                <c:pt idx="97">
                  <c:v>41839.072916666657</c:v>
                </c:pt>
                <c:pt idx="98">
                  <c:v>41839.083333333343</c:v>
                </c:pt>
                <c:pt idx="99">
                  <c:v>41839.093749999993</c:v>
                </c:pt>
                <c:pt idx="100">
                  <c:v>41839.104166666577</c:v>
                </c:pt>
                <c:pt idx="101">
                  <c:v>41839.114583333343</c:v>
                </c:pt>
                <c:pt idx="102">
                  <c:v>41839.125</c:v>
                </c:pt>
                <c:pt idx="103">
                  <c:v>41839.135416666577</c:v>
                </c:pt>
                <c:pt idx="104">
                  <c:v>41839.145833333343</c:v>
                </c:pt>
                <c:pt idx="105">
                  <c:v>41839.156250000051</c:v>
                </c:pt>
                <c:pt idx="106">
                  <c:v>41839.166666666577</c:v>
                </c:pt>
                <c:pt idx="107">
                  <c:v>41839.177083333219</c:v>
                </c:pt>
                <c:pt idx="108">
                  <c:v>41839.1875</c:v>
                </c:pt>
                <c:pt idx="109">
                  <c:v>41839.197916666577</c:v>
                </c:pt>
                <c:pt idx="110">
                  <c:v>41839.208333333343</c:v>
                </c:pt>
                <c:pt idx="111">
                  <c:v>41839.21875</c:v>
                </c:pt>
                <c:pt idx="112">
                  <c:v>41839.229166666511</c:v>
                </c:pt>
                <c:pt idx="113">
                  <c:v>41839.239583333219</c:v>
                </c:pt>
                <c:pt idx="114">
                  <c:v>41839.25</c:v>
                </c:pt>
                <c:pt idx="115">
                  <c:v>41839.260416666577</c:v>
                </c:pt>
                <c:pt idx="116">
                  <c:v>41839.270833333343</c:v>
                </c:pt>
                <c:pt idx="117">
                  <c:v>41839.28125</c:v>
                </c:pt>
                <c:pt idx="118">
                  <c:v>41839.291666666511</c:v>
                </c:pt>
                <c:pt idx="119">
                  <c:v>41839.302083333343</c:v>
                </c:pt>
                <c:pt idx="120">
                  <c:v>41839.312500000051</c:v>
                </c:pt>
                <c:pt idx="121">
                  <c:v>41839.322916666657</c:v>
                </c:pt>
                <c:pt idx="122">
                  <c:v>41839.333333333343</c:v>
                </c:pt>
                <c:pt idx="123">
                  <c:v>41839.34375</c:v>
                </c:pt>
                <c:pt idx="124">
                  <c:v>41839.354166666657</c:v>
                </c:pt>
                <c:pt idx="125">
                  <c:v>41839.364583333343</c:v>
                </c:pt>
                <c:pt idx="126">
                  <c:v>41839.375</c:v>
                </c:pt>
                <c:pt idx="127">
                  <c:v>41839.385416666657</c:v>
                </c:pt>
                <c:pt idx="128">
                  <c:v>41839.395833333343</c:v>
                </c:pt>
                <c:pt idx="129">
                  <c:v>41839.406250000051</c:v>
                </c:pt>
                <c:pt idx="130">
                  <c:v>41839.416666666657</c:v>
                </c:pt>
                <c:pt idx="131">
                  <c:v>41839.427083333219</c:v>
                </c:pt>
                <c:pt idx="132">
                  <c:v>41839.4375</c:v>
                </c:pt>
                <c:pt idx="133">
                  <c:v>41839.447916666657</c:v>
                </c:pt>
                <c:pt idx="134">
                  <c:v>41839.458333333343</c:v>
                </c:pt>
                <c:pt idx="135">
                  <c:v>41839.46875</c:v>
                </c:pt>
                <c:pt idx="136">
                  <c:v>41839.479166666577</c:v>
                </c:pt>
                <c:pt idx="137">
                  <c:v>41839.489583333343</c:v>
                </c:pt>
                <c:pt idx="138">
                  <c:v>41839.5</c:v>
                </c:pt>
                <c:pt idx="139">
                  <c:v>41839.510416666657</c:v>
                </c:pt>
                <c:pt idx="140">
                  <c:v>41839.520833333343</c:v>
                </c:pt>
                <c:pt idx="141">
                  <c:v>41839.53125</c:v>
                </c:pt>
                <c:pt idx="142">
                  <c:v>41839.541666666577</c:v>
                </c:pt>
                <c:pt idx="143">
                  <c:v>41839.552083333343</c:v>
                </c:pt>
                <c:pt idx="144">
                  <c:v>41839.5625</c:v>
                </c:pt>
                <c:pt idx="145">
                  <c:v>41839.572916666657</c:v>
                </c:pt>
                <c:pt idx="146">
                  <c:v>41839.583333333343</c:v>
                </c:pt>
                <c:pt idx="147">
                  <c:v>41839.593749999993</c:v>
                </c:pt>
                <c:pt idx="148">
                  <c:v>41839.604166666577</c:v>
                </c:pt>
                <c:pt idx="149">
                  <c:v>41839.614583333343</c:v>
                </c:pt>
                <c:pt idx="150">
                  <c:v>41839.625</c:v>
                </c:pt>
                <c:pt idx="151">
                  <c:v>41839.635416666577</c:v>
                </c:pt>
                <c:pt idx="152">
                  <c:v>41839.645833333343</c:v>
                </c:pt>
                <c:pt idx="153">
                  <c:v>41839.656250000051</c:v>
                </c:pt>
                <c:pt idx="154">
                  <c:v>41839.666666666577</c:v>
                </c:pt>
                <c:pt idx="155">
                  <c:v>41839.677083333219</c:v>
                </c:pt>
                <c:pt idx="156">
                  <c:v>41839.6875</c:v>
                </c:pt>
                <c:pt idx="157">
                  <c:v>41839.697916666577</c:v>
                </c:pt>
                <c:pt idx="158">
                  <c:v>41839.708333333343</c:v>
                </c:pt>
                <c:pt idx="159">
                  <c:v>41839.71875</c:v>
                </c:pt>
                <c:pt idx="160">
                  <c:v>41839.729166666511</c:v>
                </c:pt>
                <c:pt idx="161">
                  <c:v>41839.739583333219</c:v>
                </c:pt>
                <c:pt idx="162">
                  <c:v>41839.75</c:v>
                </c:pt>
                <c:pt idx="163">
                  <c:v>41839.760416666577</c:v>
                </c:pt>
                <c:pt idx="164">
                  <c:v>41839.770833333343</c:v>
                </c:pt>
                <c:pt idx="165">
                  <c:v>41839.78125</c:v>
                </c:pt>
                <c:pt idx="166">
                  <c:v>41839.791666666511</c:v>
                </c:pt>
                <c:pt idx="167">
                  <c:v>41839.802083333343</c:v>
                </c:pt>
                <c:pt idx="168">
                  <c:v>41839.812500000051</c:v>
                </c:pt>
                <c:pt idx="169">
                  <c:v>41839.822916666657</c:v>
                </c:pt>
                <c:pt idx="170">
                  <c:v>41839.833333333343</c:v>
                </c:pt>
                <c:pt idx="171">
                  <c:v>41839.84375</c:v>
                </c:pt>
                <c:pt idx="172">
                  <c:v>41839.854166666657</c:v>
                </c:pt>
                <c:pt idx="173">
                  <c:v>41839.864583333343</c:v>
                </c:pt>
                <c:pt idx="174">
                  <c:v>41839.875</c:v>
                </c:pt>
                <c:pt idx="175">
                  <c:v>41839.885416666657</c:v>
                </c:pt>
                <c:pt idx="176">
                  <c:v>41839.895833333343</c:v>
                </c:pt>
                <c:pt idx="177">
                  <c:v>41839.906250000051</c:v>
                </c:pt>
                <c:pt idx="178">
                  <c:v>41839.916666666657</c:v>
                </c:pt>
                <c:pt idx="179">
                  <c:v>41839.927083333219</c:v>
                </c:pt>
                <c:pt idx="180">
                  <c:v>41839.9375</c:v>
                </c:pt>
                <c:pt idx="181">
                  <c:v>41839.947916666657</c:v>
                </c:pt>
                <c:pt idx="182">
                  <c:v>41839.958333333343</c:v>
                </c:pt>
                <c:pt idx="183">
                  <c:v>41839.96875</c:v>
                </c:pt>
                <c:pt idx="184">
                  <c:v>41839.979166666577</c:v>
                </c:pt>
                <c:pt idx="185">
                  <c:v>41839.989583333343</c:v>
                </c:pt>
                <c:pt idx="186">
                  <c:v>41840</c:v>
                </c:pt>
                <c:pt idx="187">
                  <c:v>41840.010416666657</c:v>
                </c:pt>
                <c:pt idx="188">
                  <c:v>41840.020833333343</c:v>
                </c:pt>
                <c:pt idx="189">
                  <c:v>41840.03125</c:v>
                </c:pt>
                <c:pt idx="190">
                  <c:v>41840.041666666577</c:v>
                </c:pt>
                <c:pt idx="191">
                  <c:v>41840.052083333343</c:v>
                </c:pt>
                <c:pt idx="192">
                  <c:v>41840.0625</c:v>
                </c:pt>
                <c:pt idx="193">
                  <c:v>41840.072916666657</c:v>
                </c:pt>
                <c:pt idx="194">
                  <c:v>41840.083333333343</c:v>
                </c:pt>
                <c:pt idx="195">
                  <c:v>41840.093749999993</c:v>
                </c:pt>
                <c:pt idx="196">
                  <c:v>41840.104166666577</c:v>
                </c:pt>
                <c:pt idx="197">
                  <c:v>41840.114583333343</c:v>
                </c:pt>
                <c:pt idx="198">
                  <c:v>41840.125</c:v>
                </c:pt>
                <c:pt idx="199">
                  <c:v>41840.135416666577</c:v>
                </c:pt>
                <c:pt idx="200">
                  <c:v>41840.145833333343</c:v>
                </c:pt>
                <c:pt idx="201">
                  <c:v>41840.156250000051</c:v>
                </c:pt>
                <c:pt idx="202">
                  <c:v>41840.166666666577</c:v>
                </c:pt>
                <c:pt idx="203">
                  <c:v>41840.177083333219</c:v>
                </c:pt>
                <c:pt idx="204">
                  <c:v>41840.1875</c:v>
                </c:pt>
                <c:pt idx="205">
                  <c:v>41840.197916666577</c:v>
                </c:pt>
                <c:pt idx="206">
                  <c:v>41840.208333333343</c:v>
                </c:pt>
                <c:pt idx="207">
                  <c:v>41840.21875</c:v>
                </c:pt>
                <c:pt idx="208">
                  <c:v>41840.229166666511</c:v>
                </c:pt>
                <c:pt idx="209">
                  <c:v>41840.239583333219</c:v>
                </c:pt>
                <c:pt idx="210">
                  <c:v>41840.25</c:v>
                </c:pt>
                <c:pt idx="211">
                  <c:v>41840.260416666577</c:v>
                </c:pt>
                <c:pt idx="212">
                  <c:v>41840.270833333343</c:v>
                </c:pt>
                <c:pt idx="213">
                  <c:v>41840.28125</c:v>
                </c:pt>
                <c:pt idx="214">
                  <c:v>41840.291666666511</c:v>
                </c:pt>
                <c:pt idx="215">
                  <c:v>41840.302083333343</c:v>
                </c:pt>
                <c:pt idx="216">
                  <c:v>41840.312500000051</c:v>
                </c:pt>
                <c:pt idx="217">
                  <c:v>41840.322916666657</c:v>
                </c:pt>
                <c:pt idx="218">
                  <c:v>41840.333333333343</c:v>
                </c:pt>
                <c:pt idx="219">
                  <c:v>41840.34375</c:v>
                </c:pt>
                <c:pt idx="220">
                  <c:v>41840.354166666657</c:v>
                </c:pt>
                <c:pt idx="221">
                  <c:v>41840.364583333343</c:v>
                </c:pt>
                <c:pt idx="222">
                  <c:v>41840.375</c:v>
                </c:pt>
                <c:pt idx="223">
                  <c:v>41840.385416666657</c:v>
                </c:pt>
                <c:pt idx="224">
                  <c:v>41840.395833333343</c:v>
                </c:pt>
                <c:pt idx="225">
                  <c:v>41840.406250000051</c:v>
                </c:pt>
                <c:pt idx="226">
                  <c:v>41840.416666666657</c:v>
                </c:pt>
                <c:pt idx="227">
                  <c:v>41840.427083333219</c:v>
                </c:pt>
                <c:pt idx="228">
                  <c:v>41840.4375</c:v>
                </c:pt>
                <c:pt idx="229">
                  <c:v>41840.447916666657</c:v>
                </c:pt>
                <c:pt idx="230">
                  <c:v>41840.458333333343</c:v>
                </c:pt>
                <c:pt idx="231">
                  <c:v>41840.46875</c:v>
                </c:pt>
                <c:pt idx="232">
                  <c:v>41840.479166666577</c:v>
                </c:pt>
                <c:pt idx="233">
                  <c:v>41840.489583333343</c:v>
                </c:pt>
                <c:pt idx="234">
                  <c:v>41840.5</c:v>
                </c:pt>
                <c:pt idx="235">
                  <c:v>41840.510416666657</c:v>
                </c:pt>
                <c:pt idx="236">
                  <c:v>41840.520833333343</c:v>
                </c:pt>
                <c:pt idx="237">
                  <c:v>41840.53125</c:v>
                </c:pt>
                <c:pt idx="238">
                  <c:v>41840.541666666577</c:v>
                </c:pt>
                <c:pt idx="239">
                  <c:v>41840.552083333343</c:v>
                </c:pt>
                <c:pt idx="240">
                  <c:v>41840.5625</c:v>
                </c:pt>
                <c:pt idx="241">
                  <c:v>41840.572916666657</c:v>
                </c:pt>
                <c:pt idx="242">
                  <c:v>41840.583333333343</c:v>
                </c:pt>
                <c:pt idx="243">
                  <c:v>41840.593749999993</c:v>
                </c:pt>
                <c:pt idx="244">
                  <c:v>41840.604166666577</c:v>
                </c:pt>
                <c:pt idx="245">
                  <c:v>41840.614583333343</c:v>
                </c:pt>
                <c:pt idx="246">
                  <c:v>41840.625</c:v>
                </c:pt>
                <c:pt idx="247">
                  <c:v>41840.635416666577</c:v>
                </c:pt>
                <c:pt idx="248">
                  <c:v>41840.645833333343</c:v>
                </c:pt>
                <c:pt idx="249">
                  <c:v>41840.656250000051</c:v>
                </c:pt>
                <c:pt idx="250">
                  <c:v>41840.666666666577</c:v>
                </c:pt>
                <c:pt idx="251">
                  <c:v>41840.677083333219</c:v>
                </c:pt>
                <c:pt idx="252">
                  <c:v>41840.6875</c:v>
                </c:pt>
                <c:pt idx="253">
                  <c:v>41840.697916666577</c:v>
                </c:pt>
                <c:pt idx="254">
                  <c:v>41840.708333333343</c:v>
                </c:pt>
                <c:pt idx="255">
                  <c:v>41840.71875</c:v>
                </c:pt>
                <c:pt idx="256">
                  <c:v>41840.729166666511</c:v>
                </c:pt>
                <c:pt idx="257">
                  <c:v>41840.739583333219</c:v>
                </c:pt>
                <c:pt idx="258">
                  <c:v>41840.75</c:v>
                </c:pt>
                <c:pt idx="259">
                  <c:v>41840.760416666577</c:v>
                </c:pt>
                <c:pt idx="260">
                  <c:v>41840.770833333343</c:v>
                </c:pt>
                <c:pt idx="261">
                  <c:v>41840.78125</c:v>
                </c:pt>
                <c:pt idx="262">
                  <c:v>41840.791666666511</c:v>
                </c:pt>
                <c:pt idx="263">
                  <c:v>41840.802083333343</c:v>
                </c:pt>
                <c:pt idx="264">
                  <c:v>41840.812500000051</c:v>
                </c:pt>
                <c:pt idx="265">
                  <c:v>41840.822916666657</c:v>
                </c:pt>
                <c:pt idx="266">
                  <c:v>41840.833333333343</c:v>
                </c:pt>
                <c:pt idx="267">
                  <c:v>41840.84375</c:v>
                </c:pt>
                <c:pt idx="268">
                  <c:v>41840.854166666657</c:v>
                </c:pt>
                <c:pt idx="269">
                  <c:v>41840.864583333343</c:v>
                </c:pt>
                <c:pt idx="270">
                  <c:v>41840.875</c:v>
                </c:pt>
                <c:pt idx="271">
                  <c:v>41840.885416666657</c:v>
                </c:pt>
                <c:pt idx="272">
                  <c:v>41840.895833333343</c:v>
                </c:pt>
                <c:pt idx="273">
                  <c:v>41840.906250000051</c:v>
                </c:pt>
                <c:pt idx="274">
                  <c:v>41840.916666666657</c:v>
                </c:pt>
                <c:pt idx="275">
                  <c:v>41840.927083333219</c:v>
                </c:pt>
                <c:pt idx="276">
                  <c:v>41840.9375</c:v>
                </c:pt>
                <c:pt idx="277">
                  <c:v>41840.947916666657</c:v>
                </c:pt>
                <c:pt idx="278">
                  <c:v>41840.958333333343</c:v>
                </c:pt>
                <c:pt idx="279">
                  <c:v>41840.96875</c:v>
                </c:pt>
                <c:pt idx="280">
                  <c:v>41840.979166666577</c:v>
                </c:pt>
                <c:pt idx="281">
                  <c:v>41840.989583333343</c:v>
                </c:pt>
                <c:pt idx="282">
                  <c:v>41841</c:v>
                </c:pt>
                <c:pt idx="283">
                  <c:v>41841.010416666657</c:v>
                </c:pt>
                <c:pt idx="284">
                  <c:v>41841.020833333343</c:v>
                </c:pt>
                <c:pt idx="285">
                  <c:v>41841.03125</c:v>
                </c:pt>
                <c:pt idx="286">
                  <c:v>41841.041666666577</c:v>
                </c:pt>
                <c:pt idx="287">
                  <c:v>41841.052083333343</c:v>
                </c:pt>
                <c:pt idx="288">
                  <c:v>41841.0625</c:v>
                </c:pt>
                <c:pt idx="289">
                  <c:v>41841.072916666657</c:v>
                </c:pt>
                <c:pt idx="290">
                  <c:v>41841.083333333343</c:v>
                </c:pt>
                <c:pt idx="291">
                  <c:v>41841.093749999993</c:v>
                </c:pt>
                <c:pt idx="292">
                  <c:v>41841.104166666577</c:v>
                </c:pt>
                <c:pt idx="293">
                  <c:v>41841.114583333343</c:v>
                </c:pt>
                <c:pt idx="294">
                  <c:v>41841.125</c:v>
                </c:pt>
                <c:pt idx="295">
                  <c:v>41841.135416666577</c:v>
                </c:pt>
                <c:pt idx="296">
                  <c:v>41841.145833333343</c:v>
                </c:pt>
                <c:pt idx="297">
                  <c:v>41841.156250000051</c:v>
                </c:pt>
                <c:pt idx="298">
                  <c:v>41841.166666666577</c:v>
                </c:pt>
                <c:pt idx="299">
                  <c:v>41841.177083333219</c:v>
                </c:pt>
                <c:pt idx="300">
                  <c:v>41841.1875</c:v>
                </c:pt>
                <c:pt idx="301">
                  <c:v>41841.197916666577</c:v>
                </c:pt>
                <c:pt idx="302">
                  <c:v>41841.208333333343</c:v>
                </c:pt>
                <c:pt idx="303">
                  <c:v>41841.21875</c:v>
                </c:pt>
                <c:pt idx="304">
                  <c:v>41841.229166666511</c:v>
                </c:pt>
                <c:pt idx="305">
                  <c:v>41841.239583333219</c:v>
                </c:pt>
                <c:pt idx="306">
                  <c:v>41841.25</c:v>
                </c:pt>
                <c:pt idx="307">
                  <c:v>41841.260416666577</c:v>
                </c:pt>
                <c:pt idx="308">
                  <c:v>41841.270833333343</c:v>
                </c:pt>
                <c:pt idx="309">
                  <c:v>41841.28125</c:v>
                </c:pt>
                <c:pt idx="310">
                  <c:v>41841.291666666511</c:v>
                </c:pt>
                <c:pt idx="311">
                  <c:v>41841.302083333343</c:v>
                </c:pt>
                <c:pt idx="312">
                  <c:v>41841.312500000051</c:v>
                </c:pt>
                <c:pt idx="313">
                  <c:v>41841.322916666657</c:v>
                </c:pt>
                <c:pt idx="314">
                  <c:v>41841.333333333343</c:v>
                </c:pt>
                <c:pt idx="315">
                  <c:v>41841.34375</c:v>
                </c:pt>
                <c:pt idx="316">
                  <c:v>41841.354166666657</c:v>
                </c:pt>
                <c:pt idx="317">
                  <c:v>41841.364583333343</c:v>
                </c:pt>
                <c:pt idx="318">
                  <c:v>41841.375</c:v>
                </c:pt>
                <c:pt idx="319">
                  <c:v>41841.385416666657</c:v>
                </c:pt>
                <c:pt idx="320">
                  <c:v>41841.395833333343</c:v>
                </c:pt>
                <c:pt idx="321">
                  <c:v>41841.406250000051</c:v>
                </c:pt>
                <c:pt idx="322">
                  <c:v>41841.416666666657</c:v>
                </c:pt>
                <c:pt idx="323">
                  <c:v>41841.427083333219</c:v>
                </c:pt>
                <c:pt idx="324">
                  <c:v>41841.4375</c:v>
                </c:pt>
                <c:pt idx="325">
                  <c:v>41841.447916666657</c:v>
                </c:pt>
                <c:pt idx="326">
                  <c:v>41841.458333333343</c:v>
                </c:pt>
                <c:pt idx="327">
                  <c:v>41841.46875</c:v>
                </c:pt>
                <c:pt idx="328">
                  <c:v>41841.479166666577</c:v>
                </c:pt>
                <c:pt idx="329">
                  <c:v>41841.489583333343</c:v>
                </c:pt>
                <c:pt idx="330">
                  <c:v>41841.5</c:v>
                </c:pt>
                <c:pt idx="331">
                  <c:v>41841.510416666657</c:v>
                </c:pt>
                <c:pt idx="332">
                  <c:v>41841.520833333343</c:v>
                </c:pt>
                <c:pt idx="333">
                  <c:v>41841.53125</c:v>
                </c:pt>
                <c:pt idx="334">
                  <c:v>41841.541666666577</c:v>
                </c:pt>
                <c:pt idx="335">
                  <c:v>41841.552083333343</c:v>
                </c:pt>
                <c:pt idx="336">
                  <c:v>41841.5625</c:v>
                </c:pt>
                <c:pt idx="337">
                  <c:v>41841.572916666657</c:v>
                </c:pt>
                <c:pt idx="338">
                  <c:v>41841.583333333343</c:v>
                </c:pt>
                <c:pt idx="339">
                  <c:v>41841.593749999993</c:v>
                </c:pt>
                <c:pt idx="340">
                  <c:v>41841.604166666577</c:v>
                </c:pt>
                <c:pt idx="341">
                  <c:v>41841.614583333343</c:v>
                </c:pt>
                <c:pt idx="342">
                  <c:v>41841.625</c:v>
                </c:pt>
                <c:pt idx="343">
                  <c:v>41841.635416666577</c:v>
                </c:pt>
                <c:pt idx="344">
                  <c:v>41841.645833333343</c:v>
                </c:pt>
                <c:pt idx="345">
                  <c:v>41841.656250000051</c:v>
                </c:pt>
                <c:pt idx="346">
                  <c:v>41841.666666666577</c:v>
                </c:pt>
                <c:pt idx="347">
                  <c:v>41841.677083333219</c:v>
                </c:pt>
                <c:pt idx="348">
                  <c:v>41841.6875</c:v>
                </c:pt>
                <c:pt idx="349">
                  <c:v>41841.697916666577</c:v>
                </c:pt>
                <c:pt idx="350">
                  <c:v>41841.708333333343</c:v>
                </c:pt>
                <c:pt idx="351">
                  <c:v>41841.71875</c:v>
                </c:pt>
                <c:pt idx="352">
                  <c:v>41841.729166666511</c:v>
                </c:pt>
                <c:pt idx="353">
                  <c:v>41841.739583333219</c:v>
                </c:pt>
                <c:pt idx="354">
                  <c:v>41841.75</c:v>
                </c:pt>
                <c:pt idx="355">
                  <c:v>41841.760416666577</c:v>
                </c:pt>
                <c:pt idx="356">
                  <c:v>41841.770833333343</c:v>
                </c:pt>
                <c:pt idx="357">
                  <c:v>41841.78125</c:v>
                </c:pt>
                <c:pt idx="358">
                  <c:v>41841.791666666511</c:v>
                </c:pt>
                <c:pt idx="359">
                  <c:v>41841.802083333343</c:v>
                </c:pt>
                <c:pt idx="360">
                  <c:v>41841.812500000051</c:v>
                </c:pt>
                <c:pt idx="361">
                  <c:v>41841.822916666657</c:v>
                </c:pt>
                <c:pt idx="362">
                  <c:v>41841.833333333343</c:v>
                </c:pt>
                <c:pt idx="363">
                  <c:v>41841.84375</c:v>
                </c:pt>
                <c:pt idx="364">
                  <c:v>41841.854166666657</c:v>
                </c:pt>
                <c:pt idx="365">
                  <c:v>41841.864583333343</c:v>
                </c:pt>
                <c:pt idx="366">
                  <c:v>41841.875</c:v>
                </c:pt>
                <c:pt idx="367">
                  <c:v>41841.885416666657</c:v>
                </c:pt>
                <c:pt idx="368">
                  <c:v>41841.895833333343</c:v>
                </c:pt>
                <c:pt idx="369">
                  <c:v>41841.906250000051</c:v>
                </c:pt>
                <c:pt idx="370">
                  <c:v>41841.916666666657</c:v>
                </c:pt>
                <c:pt idx="371">
                  <c:v>41841.927083333219</c:v>
                </c:pt>
                <c:pt idx="372">
                  <c:v>41841.9375</c:v>
                </c:pt>
                <c:pt idx="373">
                  <c:v>41841.947916666657</c:v>
                </c:pt>
                <c:pt idx="374">
                  <c:v>41841.958333333343</c:v>
                </c:pt>
                <c:pt idx="375">
                  <c:v>41841.96875</c:v>
                </c:pt>
                <c:pt idx="376">
                  <c:v>41841.979166666577</c:v>
                </c:pt>
                <c:pt idx="377">
                  <c:v>41841.989583333343</c:v>
                </c:pt>
                <c:pt idx="378">
                  <c:v>41842</c:v>
                </c:pt>
                <c:pt idx="379">
                  <c:v>41842.010416666657</c:v>
                </c:pt>
                <c:pt idx="380">
                  <c:v>41842.020833333343</c:v>
                </c:pt>
                <c:pt idx="381">
                  <c:v>41842.03125</c:v>
                </c:pt>
                <c:pt idx="382">
                  <c:v>41842.041666666577</c:v>
                </c:pt>
                <c:pt idx="383">
                  <c:v>41842.052083333343</c:v>
                </c:pt>
                <c:pt idx="384">
                  <c:v>41842.0625</c:v>
                </c:pt>
                <c:pt idx="385">
                  <c:v>41842.072916666657</c:v>
                </c:pt>
                <c:pt idx="386">
                  <c:v>41842.083333333343</c:v>
                </c:pt>
                <c:pt idx="387">
                  <c:v>41842.093749999993</c:v>
                </c:pt>
                <c:pt idx="388">
                  <c:v>41842.104166666577</c:v>
                </c:pt>
                <c:pt idx="389">
                  <c:v>41842.114583333343</c:v>
                </c:pt>
                <c:pt idx="390">
                  <c:v>41842.125</c:v>
                </c:pt>
                <c:pt idx="391">
                  <c:v>41842.135416666577</c:v>
                </c:pt>
                <c:pt idx="392">
                  <c:v>41842.145833333343</c:v>
                </c:pt>
                <c:pt idx="393">
                  <c:v>41842.156250000051</c:v>
                </c:pt>
                <c:pt idx="394">
                  <c:v>41842.166666666577</c:v>
                </c:pt>
                <c:pt idx="395">
                  <c:v>41842.177083333219</c:v>
                </c:pt>
                <c:pt idx="396">
                  <c:v>41842.1875</c:v>
                </c:pt>
                <c:pt idx="397">
                  <c:v>41842.197916666577</c:v>
                </c:pt>
                <c:pt idx="398">
                  <c:v>41842.208333333343</c:v>
                </c:pt>
                <c:pt idx="399">
                  <c:v>41842.21875</c:v>
                </c:pt>
                <c:pt idx="400">
                  <c:v>41842.229166666511</c:v>
                </c:pt>
                <c:pt idx="401">
                  <c:v>41842.239583333219</c:v>
                </c:pt>
                <c:pt idx="402">
                  <c:v>41842.25</c:v>
                </c:pt>
                <c:pt idx="403">
                  <c:v>41842.260416666577</c:v>
                </c:pt>
                <c:pt idx="404">
                  <c:v>41842.270833333343</c:v>
                </c:pt>
                <c:pt idx="405">
                  <c:v>41842.28125</c:v>
                </c:pt>
                <c:pt idx="406">
                  <c:v>41842.291666666511</c:v>
                </c:pt>
                <c:pt idx="407">
                  <c:v>41842.302083333343</c:v>
                </c:pt>
                <c:pt idx="408">
                  <c:v>41842.312500000051</c:v>
                </c:pt>
                <c:pt idx="409">
                  <c:v>41842.322916666657</c:v>
                </c:pt>
                <c:pt idx="410">
                  <c:v>41842.333333333343</c:v>
                </c:pt>
                <c:pt idx="411">
                  <c:v>41842.34375</c:v>
                </c:pt>
                <c:pt idx="412">
                  <c:v>41842.354166666657</c:v>
                </c:pt>
                <c:pt idx="413">
                  <c:v>41842.364583333343</c:v>
                </c:pt>
                <c:pt idx="414">
                  <c:v>41842.375</c:v>
                </c:pt>
                <c:pt idx="415">
                  <c:v>41842.385416666657</c:v>
                </c:pt>
                <c:pt idx="416">
                  <c:v>41842.395833333343</c:v>
                </c:pt>
                <c:pt idx="417">
                  <c:v>41842.406250000051</c:v>
                </c:pt>
                <c:pt idx="418">
                  <c:v>41842.416666666657</c:v>
                </c:pt>
                <c:pt idx="419">
                  <c:v>41842.427083333219</c:v>
                </c:pt>
                <c:pt idx="420">
                  <c:v>41842.4375</c:v>
                </c:pt>
                <c:pt idx="421">
                  <c:v>41842.447916666657</c:v>
                </c:pt>
                <c:pt idx="422">
                  <c:v>41842.458333333343</c:v>
                </c:pt>
                <c:pt idx="423">
                  <c:v>41842.46875</c:v>
                </c:pt>
                <c:pt idx="424">
                  <c:v>41842.479166666577</c:v>
                </c:pt>
                <c:pt idx="425">
                  <c:v>41842.489583333343</c:v>
                </c:pt>
                <c:pt idx="426">
                  <c:v>41842.5</c:v>
                </c:pt>
                <c:pt idx="427">
                  <c:v>41842.510416666657</c:v>
                </c:pt>
                <c:pt idx="428">
                  <c:v>41842.520833333343</c:v>
                </c:pt>
                <c:pt idx="429">
                  <c:v>41842.53125</c:v>
                </c:pt>
                <c:pt idx="430">
                  <c:v>41842.541666666577</c:v>
                </c:pt>
                <c:pt idx="431">
                  <c:v>41842.552083333343</c:v>
                </c:pt>
                <c:pt idx="432">
                  <c:v>41842.5625</c:v>
                </c:pt>
                <c:pt idx="433">
                  <c:v>41842.572916666657</c:v>
                </c:pt>
                <c:pt idx="434">
                  <c:v>41842.583333333343</c:v>
                </c:pt>
                <c:pt idx="435">
                  <c:v>41842.593749999993</c:v>
                </c:pt>
                <c:pt idx="436">
                  <c:v>41842.604166666577</c:v>
                </c:pt>
                <c:pt idx="437">
                  <c:v>41842.614583333343</c:v>
                </c:pt>
                <c:pt idx="438">
                  <c:v>41842.625</c:v>
                </c:pt>
                <c:pt idx="439">
                  <c:v>41842.635416666577</c:v>
                </c:pt>
                <c:pt idx="440">
                  <c:v>41842.645833333343</c:v>
                </c:pt>
                <c:pt idx="441">
                  <c:v>41842.656250000051</c:v>
                </c:pt>
                <c:pt idx="442">
                  <c:v>41842.666666666577</c:v>
                </c:pt>
                <c:pt idx="443">
                  <c:v>41842.677083333219</c:v>
                </c:pt>
                <c:pt idx="444">
                  <c:v>41842.6875</c:v>
                </c:pt>
                <c:pt idx="445">
                  <c:v>41842.697916666577</c:v>
                </c:pt>
                <c:pt idx="446">
                  <c:v>41842.708333333343</c:v>
                </c:pt>
                <c:pt idx="447">
                  <c:v>41842.71875</c:v>
                </c:pt>
                <c:pt idx="448">
                  <c:v>41842.729166666511</c:v>
                </c:pt>
                <c:pt idx="449">
                  <c:v>41842.739583333219</c:v>
                </c:pt>
                <c:pt idx="450">
                  <c:v>41842.75</c:v>
                </c:pt>
                <c:pt idx="451">
                  <c:v>41842.760416666577</c:v>
                </c:pt>
                <c:pt idx="452">
                  <c:v>41842.770833333343</c:v>
                </c:pt>
                <c:pt idx="453">
                  <c:v>41842.78125</c:v>
                </c:pt>
                <c:pt idx="454">
                  <c:v>41842.791666666511</c:v>
                </c:pt>
                <c:pt idx="455">
                  <c:v>41842.802083333343</c:v>
                </c:pt>
                <c:pt idx="456">
                  <c:v>41842.812500000051</c:v>
                </c:pt>
                <c:pt idx="457">
                  <c:v>41842.822916666657</c:v>
                </c:pt>
                <c:pt idx="458">
                  <c:v>41842.833333333343</c:v>
                </c:pt>
                <c:pt idx="459">
                  <c:v>41842.84375</c:v>
                </c:pt>
                <c:pt idx="460">
                  <c:v>41842.854166666657</c:v>
                </c:pt>
                <c:pt idx="461">
                  <c:v>41842.864583333343</c:v>
                </c:pt>
                <c:pt idx="462">
                  <c:v>41842.875</c:v>
                </c:pt>
                <c:pt idx="463">
                  <c:v>41842.885416666657</c:v>
                </c:pt>
                <c:pt idx="464">
                  <c:v>41842.895833333343</c:v>
                </c:pt>
                <c:pt idx="465">
                  <c:v>41842.906250000051</c:v>
                </c:pt>
                <c:pt idx="466">
                  <c:v>41842.916666666657</c:v>
                </c:pt>
                <c:pt idx="467">
                  <c:v>41842.927083333219</c:v>
                </c:pt>
                <c:pt idx="468">
                  <c:v>41842.9375</c:v>
                </c:pt>
                <c:pt idx="469">
                  <c:v>41842.947916666657</c:v>
                </c:pt>
                <c:pt idx="470">
                  <c:v>41842.958333333343</c:v>
                </c:pt>
                <c:pt idx="471">
                  <c:v>41842.96875</c:v>
                </c:pt>
                <c:pt idx="472">
                  <c:v>41842.979166666577</c:v>
                </c:pt>
                <c:pt idx="473">
                  <c:v>41842.989583333343</c:v>
                </c:pt>
                <c:pt idx="474">
                  <c:v>41843</c:v>
                </c:pt>
                <c:pt idx="475">
                  <c:v>41843.010416666657</c:v>
                </c:pt>
                <c:pt idx="476">
                  <c:v>41843.020833333343</c:v>
                </c:pt>
                <c:pt idx="477">
                  <c:v>41843.03125</c:v>
                </c:pt>
                <c:pt idx="478">
                  <c:v>41843.041666666577</c:v>
                </c:pt>
                <c:pt idx="479">
                  <c:v>41843.052083333343</c:v>
                </c:pt>
                <c:pt idx="480">
                  <c:v>41843.0625</c:v>
                </c:pt>
                <c:pt idx="481">
                  <c:v>41843.072916666657</c:v>
                </c:pt>
                <c:pt idx="482">
                  <c:v>41843.083333333343</c:v>
                </c:pt>
                <c:pt idx="483">
                  <c:v>41843.093749999993</c:v>
                </c:pt>
                <c:pt idx="484">
                  <c:v>41843.104166666577</c:v>
                </c:pt>
                <c:pt idx="485">
                  <c:v>41843.114583333343</c:v>
                </c:pt>
                <c:pt idx="486">
                  <c:v>41843.125</c:v>
                </c:pt>
                <c:pt idx="487">
                  <c:v>41843.135416666577</c:v>
                </c:pt>
                <c:pt idx="488">
                  <c:v>41843.145833333343</c:v>
                </c:pt>
                <c:pt idx="489">
                  <c:v>41843.156250000051</c:v>
                </c:pt>
                <c:pt idx="490">
                  <c:v>41843.166666666577</c:v>
                </c:pt>
                <c:pt idx="491">
                  <c:v>41843.177083333219</c:v>
                </c:pt>
                <c:pt idx="492">
                  <c:v>41843.1875</c:v>
                </c:pt>
                <c:pt idx="493">
                  <c:v>41843.197916666577</c:v>
                </c:pt>
                <c:pt idx="494">
                  <c:v>41843.208333333343</c:v>
                </c:pt>
                <c:pt idx="495">
                  <c:v>41843.21875</c:v>
                </c:pt>
                <c:pt idx="496">
                  <c:v>41843.229166666511</c:v>
                </c:pt>
                <c:pt idx="497">
                  <c:v>41843.239583333219</c:v>
                </c:pt>
                <c:pt idx="498">
                  <c:v>41843.25</c:v>
                </c:pt>
                <c:pt idx="499">
                  <c:v>41843.260416666577</c:v>
                </c:pt>
                <c:pt idx="500">
                  <c:v>41843.270833333343</c:v>
                </c:pt>
                <c:pt idx="501">
                  <c:v>41843.28125</c:v>
                </c:pt>
                <c:pt idx="502">
                  <c:v>41843.291666666511</c:v>
                </c:pt>
                <c:pt idx="503">
                  <c:v>41843.302083333343</c:v>
                </c:pt>
                <c:pt idx="504">
                  <c:v>41843.312500000051</c:v>
                </c:pt>
                <c:pt idx="505">
                  <c:v>41843.322916666657</c:v>
                </c:pt>
                <c:pt idx="506">
                  <c:v>41843.333333333343</c:v>
                </c:pt>
                <c:pt idx="507">
                  <c:v>41843.34375</c:v>
                </c:pt>
                <c:pt idx="508">
                  <c:v>41843.354166666657</c:v>
                </c:pt>
                <c:pt idx="509">
                  <c:v>41843.364583333343</c:v>
                </c:pt>
                <c:pt idx="510">
                  <c:v>41843.375</c:v>
                </c:pt>
                <c:pt idx="511">
                  <c:v>41843.385416666657</c:v>
                </c:pt>
                <c:pt idx="512">
                  <c:v>41843.395833333343</c:v>
                </c:pt>
                <c:pt idx="513">
                  <c:v>41843.406250000051</c:v>
                </c:pt>
                <c:pt idx="514">
                  <c:v>41843.416666666657</c:v>
                </c:pt>
                <c:pt idx="515">
                  <c:v>41843.427083333219</c:v>
                </c:pt>
                <c:pt idx="516">
                  <c:v>41843.4375</c:v>
                </c:pt>
                <c:pt idx="517">
                  <c:v>41843.447916666657</c:v>
                </c:pt>
                <c:pt idx="518">
                  <c:v>41843.458333333343</c:v>
                </c:pt>
                <c:pt idx="519">
                  <c:v>41843.46875</c:v>
                </c:pt>
                <c:pt idx="520">
                  <c:v>41843.479166666577</c:v>
                </c:pt>
                <c:pt idx="521">
                  <c:v>41843.489583333343</c:v>
                </c:pt>
                <c:pt idx="522">
                  <c:v>41843.5</c:v>
                </c:pt>
                <c:pt idx="523">
                  <c:v>41843.510416666657</c:v>
                </c:pt>
                <c:pt idx="524">
                  <c:v>41843.520833333343</c:v>
                </c:pt>
                <c:pt idx="525">
                  <c:v>41843.53125</c:v>
                </c:pt>
                <c:pt idx="526">
                  <c:v>41843.541666666577</c:v>
                </c:pt>
                <c:pt idx="527">
                  <c:v>41843.552083333343</c:v>
                </c:pt>
                <c:pt idx="528">
                  <c:v>41843.5625</c:v>
                </c:pt>
                <c:pt idx="529">
                  <c:v>41843.572916666657</c:v>
                </c:pt>
                <c:pt idx="530">
                  <c:v>41843.583333333343</c:v>
                </c:pt>
                <c:pt idx="531">
                  <c:v>41843.593749999993</c:v>
                </c:pt>
                <c:pt idx="532">
                  <c:v>41843.604166666577</c:v>
                </c:pt>
                <c:pt idx="533">
                  <c:v>41843.614583333343</c:v>
                </c:pt>
                <c:pt idx="534">
                  <c:v>41843.625</c:v>
                </c:pt>
                <c:pt idx="535">
                  <c:v>41843.635416666577</c:v>
                </c:pt>
                <c:pt idx="536">
                  <c:v>41843.645833333343</c:v>
                </c:pt>
                <c:pt idx="537">
                  <c:v>41843.656250000051</c:v>
                </c:pt>
                <c:pt idx="538">
                  <c:v>41843.666666666577</c:v>
                </c:pt>
                <c:pt idx="539">
                  <c:v>41843.677083333219</c:v>
                </c:pt>
                <c:pt idx="540">
                  <c:v>41843.6875</c:v>
                </c:pt>
                <c:pt idx="541">
                  <c:v>41843.697916666577</c:v>
                </c:pt>
                <c:pt idx="542">
                  <c:v>41843.708333333343</c:v>
                </c:pt>
                <c:pt idx="543">
                  <c:v>41843.71875</c:v>
                </c:pt>
                <c:pt idx="544">
                  <c:v>41843.729166666511</c:v>
                </c:pt>
                <c:pt idx="545">
                  <c:v>41843.739583333219</c:v>
                </c:pt>
                <c:pt idx="546">
                  <c:v>41843.75</c:v>
                </c:pt>
                <c:pt idx="547">
                  <c:v>41843.760416666577</c:v>
                </c:pt>
                <c:pt idx="548">
                  <c:v>41843.770833333343</c:v>
                </c:pt>
                <c:pt idx="549">
                  <c:v>41843.78125</c:v>
                </c:pt>
                <c:pt idx="550">
                  <c:v>41843.791666666511</c:v>
                </c:pt>
                <c:pt idx="551">
                  <c:v>41843.802083333343</c:v>
                </c:pt>
                <c:pt idx="552">
                  <c:v>41843.812500000051</c:v>
                </c:pt>
                <c:pt idx="553">
                  <c:v>41843.822916666657</c:v>
                </c:pt>
                <c:pt idx="554">
                  <c:v>41843.833333333343</c:v>
                </c:pt>
                <c:pt idx="555">
                  <c:v>41843.84375</c:v>
                </c:pt>
                <c:pt idx="556">
                  <c:v>41843.854166666657</c:v>
                </c:pt>
                <c:pt idx="557">
                  <c:v>41843.864583333343</c:v>
                </c:pt>
                <c:pt idx="558">
                  <c:v>41843.875</c:v>
                </c:pt>
                <c:pt idx="559">
                  <c:v>41843.885416666657</c:v>
                </c:pt>
                <c:pt idx="560">
                  <c:v>41843.895833333343</c:v>
                </c:pt>
                <c:pt idx="561">
                  <c:v>41843.906250000051</c:v>
                </c:pt>
                <c:pt idx="562">
                  <c:v>41843.916666666657</c:v>
                </c:pt>
                <c:pt idx="563">
                  <c:v>41843.927083333219</c:v>
                </c:pt>
                <c:pt idx="564">
                  <c:v>41843.9375</c:v>
                </c:pt>
                <c:pt idx="565">
                  <c:v>41843.947916666657</c:v>
                </c:pt>
                <c:pt idx="566">
                  <c:v>41843.958333333343</c:v>
                </c:pt>
                <c:pt idx="567">
                  <c:v>41843.96875</c:v>
                </c:pt>
                <c:pt idx="568">
                  <c:v>41843.979166666577</c:v>
                </c:pt>
                <c:pt idx="569">
                  <c:v>41843.989583333343</c:v>
                </c:pt>
                <c:pt idx="570">
                  <c:v>41844</c:v>
                </c:pt>
                <c:pt idx="571">
                  <c:v>41844.010416666657</c:v>
                </c:pt>
                <c:pt idx="572">
                  <c:v>41844.020833333343</c:v>
                </c:pt>
                <c:pt idx="573">
                  <c:v>41844.03125</c:v>
                </c:pt>
                <c:pt idx="574">
                  <c:v>41844.041666666577</c:v>
                </c:pt>
                <c:pt idx="575">
                  <c:v>41844.052083333343</c:v>
                </c:pt>
                <c:pt idx="576">
                  <c:v>41844.0625</c:v>
                </c:pt>
                <c:pt idx="577">
                  <c:v>41844.072916666657</c:v>
                </c:pt>
                <c:pt idx="578">
                  <c:v>41844.083333333343</c:v>
                </c:pt>
                <c:pt idx="579">
                  <c:v>41844.093749999993</c:v>
                </c:pt>
                <c:pt idx="580">
                  <c:v>41844.104166666577</c:v>
                </c:pt>
                <c:pt idx="581">
                  <c:v>41844.114583333343</c:v>
                </c:pt>
                <c:pt idx="582">
                  <c:v>41844.125</c:v>
                </c:pt>
                <c:pt idx="583">
                  <c:v>41844.135416666577</c:v>
                </c:pt>
                <c:pt idx="584">
                  <c:v>41844.145833333343</c:v>
                </c:pt>
                <c:pt idx="585">
                  <c:v>41844.156250000051</c:v>
                </c:pt>
                <c:pt idx="586">
                  <c:v>41844.166666666577</c:v>
                </c:pt>
                <c:pt idx="587">
                  <c:v>41844.177083333219</c:v>
                </c:pt>
                <c:pt idx="588">
                  <c:v>41844.1875</c:v>
                </c:pt>
                <c:pt idx="589">
                  <c:v>41844.197916666577</c:v>
                </c:pt>
                <c:pt idx="590">
                  <c:v>41844.208333333343</c:v>
                </c:pt>
                <c:pt idx="591">
                  <c:v>41844.21875</c:v>
                </c:pt>
                <c:pt idx="592">
                  <c:v>41844.229166666511</c:v>
                </c:pt>
                <c:pt idx="593">
                  <c:v>41844.239583333219</c:v>
                </c:pt>
                <c:pt idx="594">
                  <c:v>41844.25</c:v>
                </c:pt>
                <c:pt idx="595">
                  <c:v>41844.260416666577</c:v>
                </c:pt>
                <c:pt idx="596">
                  <c:v>41844.270833333343</c:v>
                </c:pt>
                <c:pt idx="597">
                  <c:v>41844.28125</c:v>
                </c:pt>
                <c:pt idx="598">
                  <c:v>41844.291666666511</c:v>
                </c:pt>
                <c:pt idx="599">
                  <c:v>41844.302083333343</c:v>
                </c:pt>
                <c:pt idx="600">
                  <c:v>41844.312500000051</c:v>
                </c:pt>
                <c:pt idx="601">
                  <c:v>41844.322916666657</c:v>
                </c:pt>
                <c:pt idx="602">
                  <c:v>41844.333333333343</c:v>
                </c:pt>
                <c:pt idx="603">
                  <c:v>41844.34375</c:v>
                </c:pt>
                <c:pt idx="604">
                  <c:v>41844.354166666657</c:v>
                </c:pt>
                <c:pt idx="605">
                  <c:v>41844.364583333343</c:v>
                </c:pt>
                <c:pt idx="606">
                  <c:v>41844.375</c:v>
                </c:pt>
                <c:pt idx="607">
                  <c:v>41844.385416666657</c:v>
                </c:pt>
                <c:pt idx="608">
                  <c:v>41844.395833333343</c:v>
                </c:pt>
                <c:pt idx="609">
                  <c:v>41844.406250000051</c:v>
                </c:pt>
                <c:pt idx="610">
                  <c:v>41844.416666666657</c:v>
                </c:pt>
                <c:pt idx="611">
                  <c:v>41844.427083333219</c:v>
                </c:pt>
                <c:pt idx="612">
                  <c:v>41844.4375</c:v>
                </c:pt>
                <c:pt idx="613">
                  <c:v>41844.447916666657</c:v>
                </c:pt>
                <c:pt idx="614">
                  <c:v>41844.458333333343</c:v>
                </c:pt>
                <c:pt idx="615">
                  <c:v>41844.46875</c:v>
                </c:pt>
                <c:pt idx="616">
                  <c:v>41844.479166666577</c:v>
                </c:pt>
                <c:pt idx="617">
                  <c:v>41844.489583333343</c:v>
                </c:pt>
                <c:pt idx="618">
                  <c:v>41844.5</c:v>
                </c:pt>
                <c:pt idx="619">
                  <c:v>41844.510416666657</c:v>
                </c:pt>
                <c:pt idx="620">
                  <c:v>41844.520833333343</c:v>
                </c:pt>
                <c:pt idx="621">
                  <c:v>41844.53125</c:v>
                </c:pt>
                <c:pt idx="622">
                  <c:v>41844.541666666577</c:v>
                </c:pt>
                <c:pt idx="623">
                  <c:v>41844.552083333343</c:v>
                </c:pt>
                <c:pt idx="624">
                  <c:v>41844.5625</c:v>
                </c:pt>
                <c:pt idx="625">
                  <c:v>41844.572916666657</c:v>
                </c:pt>
                <c:pt idx="626">
                  <c:v>41844.583333333343</c:v>
                </c:pt>
                <c:pt idx="627">
                  <c:v>41844.593749999993</c:v>
                </c:pt>
                <c:pt idx="628">
                  <c:v>41844.604166666577</c:v>
                </c:pt>
                <c:pt idx="629">
                  <c:v>41844.614583333343</c:v>
                </c:pt>
                <c:pt idx="630">
                  <c:v>41844.625</c:v>
                </c:pt>
                <c:pt idx="631">
                  <c:v>41844.635416666577</c:v>
                </c:pt>
                <c:pt idx="632">
                  <c:v>41844.645833333343</c:v>
                </c:pt>
                <c:pt idx="633">
                  <c:v>41844.656250000051</c:v>
                </c:pt>
                <c:pt idx="634">
                  <c:v>41844.666666666577</c:v>
                </c:pt>
                <c:pt idx="635">
                  <c:v>41844.677083333219</c:v>
                </c:pt>
                <c:pt idx="636">
                  <c:v>41844.6875</c:v>
                </c:pt>
                <c:pt idx="637">
                  <c:v>41844.697916666577</c:v>
                </c:pt>
                <c:pt idx="638">
                  <c:v>41844.708333333343</c:v>
                </c:pt>
                <c:pt idx="639">
                  <c:v>41844.71875</c:v>
                </c:pt>
                <c:pt idx="640">
                  <c:v>41844.729166666511</c:v>
                </c:pt>
                <c:pt idx="641">
                  <c:v>41844.739583333219</c:v>
                </c:pt>
                <c:pt idx="642">
                  <c:v>41844.75</c:v>
                </c:pt>
                <c:pt idx="643">
                  <c:v>41844.760416666577</c:v>
                </c:pt>
                <c:pt idx="644">
                  <c:v>41844.770833333343</c:v>
                </c:pt>
                <c:pt idx="645">
                  <c:v>41844.78125</c:v>
                </c:pt>
                <c:pt idx="646">
                  <c:v>41844.791666666511</c:v>
                </c:pt>
                <c:pt idx="647">
                  <c:v>41844.802083333343</c:v>
                </c:pt>
                <c:pt idx="648">
                  <c:v>41844.812500000051</c:v>
                </c:pt>
                <c:pt idx="649">
                  <c:v>41844.822916666657</c:v>
                </c:pt>
                <c:pt idx="650">
                  <c:v>41844.833333333343</c:v>
                </c:pt>
                <c:pt idx="651">
                  <c:v>41844.84375</c:v>
                </c:pt>
                <c:pt idx="652">
                  <c:v>41844.854166666657</c:v>
                </c:pt>
                <c:pt idx="653">
                  <c:v>41844.864583333343</c:v>
                </c:pt>
                <c:pt idx="654">
                  <c:v>41844.875</c:v>
                </c:pt>
                <c:pt idx="655">
                  <c:v>41844.885416666657</c:v>
                </c:pt>
                <c:pt idx="656">
                  <c:v>41844.895833333343</c:v>
                </c:pt>
                <c:pt idx="657">
                  <c:v>41844.906250000051</c:v>
                </c:pt>
                <c:pt idx="658">
                  <c:v>41844.916666666657</c:v>
                </c:pt>
                <c:pt idx="659">
                  <c:v>41844.927083333219</c:v>
                </c:pt>
                <c:pt idx="660">
                  <c:v>41844.9375</c:v>
                </c:pt>
                <c:pt idx="661">
                  <c:v>41844.947916666657</c:v>
                </c:pt>
                <c:pt idx="662">
                  <c:v>41844.958333333343</c:v>
                </c:pt>
                <c:pt idx="663">
                  <c:v>41844.96875</c:v>
                </c:pt>
                <c:pt idx="664">
                  <c:v>41844.979166666577</c:v>
                </c:pt>
                <c:pt idx="665">
                  <c:v>41844.989583333343</c:v>
                </c:pt>
                <c:pt idx="666">
                  <c:v>41845</c:v>
                </c:pt>
                <c:pt idx="667">
                  <c:v>41845.010416666657</c:v>
                </c:pt>
                <c:pt idx="668">
                  <c:v>41845.020833333343</c:v>
                </c:pt>
                <c:pt idx="669">
                  <c:v>41845.03125</c:v>
                </c:pt>
                <c:pt idx="670">
                  <c:v>41845.041666666577</c:v>
                </c:pt>
                <c:pt idx="671">
                  <c:v>41845.052083333343</c:v>
                </c:pt>
                <c:pt idx="672">
                  <c:v>41845.0625</c:v>
                </c:pt>
                <c:pt idx="673">
                  <c:v>41845.072916666657</c:v>
                </c:pt>
                <c:pt idx="674">
                  <c:v>41845.083333333343</c:v>
                </c:pt>
                <c:pt idx="675">
                  <c:v>41845.093749999993</c:v>
                </c:pt>
                <c:pt idx="676">
                  <c:v>41845.104166666577</c:v>
                </c:pt>
                <c:pt idx="677">
                  <c:v>41845.114583333343</c:v>
                </c:pt>
                <c:pt idx="678">
                  <c:v>41845.125</c:v>
                </c:pt>
                <c:pt idx="679">
                  <c:v>41845.135416666577</c:v>
                </c:pt>
                <c:pt idx="680">
                  <c:v>41845.145833333343</c:v>
                </c:pt>
                <c:pt idx="681">
                  <c:v>41845.156250000051</c:v>
                </c:pt>
                <c:pt idx="682">
                  <c:v>41845.166666666577</c:v>
                </c:pt>
                <c:pt idx="683">
                  <c:v>41845.177083333219</c:v>
                </c:pt>
                <c:pt idx="684">
                  <c:v>41845.1875</c:v>
                </c:pt>
                <c:pt idx="685">
                  <c:v>41845.197916666577</c:v>
                </c:pt>
                <c:pt idx="686">
                  <c:v>41845.208333333343</c:v>
                </c:pt>
                <c:pt idx="687">
                  <c:v>41845.21875</c:v>
                </c:pt>
                <c:pt idx="688">
                  <c:v>41845.229166666511</c:v>
                </c:pt>
                <c:pt idx="689">
                  <c:v>41845.239583333219</c:v>
                </c:pt>
                <c:pt idx="690">
                  <c:v>41845.25</c:v>
                </c:pt>
                <c:pt idx="691">
                  <c:v>41845.260416666577</c:v>
                </c:pt>
                <c:pt idx="692">
                  <c:v>41845.270833333343</c:v>
                </c:pt>
                <c:pt idx="693">
                  <c:v>41845.28125</c:v>
                </c:pt>
                <c:pt idx="694">
                  <c:v>41845.291666666511</c:v>
                </c:pt>
                <c:pt idx="695">
                  <c:v>41845.302083333343</c:v>
                </c:pt>
                <c:pt idx="696">
                  <c:v>41845.312500000051</c:v>
                </c:pt>
                <c:pt idx="697">
                  <c:v>41845.322916666657</c:v>
                </c:pt>
                <c:pt idx="698">
                  <c:v>41845.333333333343</c:v>
                </c:pt>
                <c:pt idx="699">
                  <c:v>41845.34375</c:v>
                </c:pt>
                <c:pt idx="700">
                  <c:v>41845.354166666657</c:v>
                </c:pt>
                <c:pt idx="701">
                  <c:v>41845.364583333343</c:v>
                </c:pt>
                <c:pt idx="702">
                  <c:v>41845.375</c:v>
                </c:pt>
                <c:pt idx="703">
                  <c:v>41845.385416666657</c:v>
                </c:pt>
                <c:pt idx="704">
                  <c:v>41845.395833333343</c:v>
                </c:pt>
                <c:pt idx="705">
                  <c:v>41845.406250000051</c:v>
                </c:pt>
                <c:pt idx="706">
                  <c:v>41845.416666666657</c:v>
                </c:pt>
                <c:pt idx="707">
                  <c:v>41845.427083333219</c:v>
                </c:pt>
                <c:pt idx="708">
                  <c:v>41845.4375</c:v>
                </c:pt>
                <c:pt idx="709">
                  <c:v>41845.447916666657</c:v>
                </c:pt>
                <c:pt idx="710">
                  <c:v>41845.458333333343</c:v>
                </c:pt>
                <c:pt idx="711">
                  <c:v>41845.46875</c:v>
                </c:pt>
                <c:pt idx="712">
                  <c:v>41845.479166666577</c:v>
                </c:pt>
                <c:pt idx="713">
                  <c:v>41845.489583333343</c:v>
                </c:pt>
                <c:pt idx="714">
                  <c:v>41845.5</c:v>
                </c:pt>
                <c:pt idx="715">
                  <c:v>41845.510416666657</c:v>
                </c:pt>
                <c:pt idx="716">
                  <c:v>41845.520833333343</c:v>
                </c:pt>
                <c:pt idx="717">
                  <c:v>41845.53125</c:v>
                </c:pt>
                <c:pt idx="718">
                  <c:v>41845.541666666577</c:v>
                </c:pt>
                <c:pt idx="719">
                  <c:v>41845.552083333343</c:v>
                </c:pt>
                <c:pt idx="720">
                  <c:v>41845.5625</c:v>
                </c:pt>
                <c:pt idx="721">
                  <c:v>41845.572916666657</c:v>
                </c:pt>
                <c:pt idx="722">
                  <c:v>41845.583333333343</c:v>
                </c:pt>
                <c:pt idx="723">
                  <c:v>41845.593749999993</c:v>
                </c:pt>
                <c:pt idx="724">
                  <c:v>41845.604166666577</c:v>
                </c:pt>
                <c:pt idx="725">
                  <c:v>41845.614583333343</c:v>
                </c:pt>
                <c:pt idx="726">
                  <c:v>41845.625</c:v>
                </c:pt>
                <c:pt idx="727">
                  <c:v>41845.635416666577</c:v>
                </c:pt>
                <c:pt idx="728">
                  <c:v>41845.645833333343</c:v>
                </c:pt>
                <c:pt idx="729">
                  <c:v>41845.656250000051</c:v>
                </c:pt>
                <c:pt idx="730">
                  <c:v>41845.666666666577</c:v>
                </c:pt>
                <c:pt idx="731">
                  <c:v>41845.677083333219</c:v>
                </c:pt>
                <c:pt idx="732">
                  <c:v>41845.6875</c:v>
                </c:pt>
                <c:pt idx="733">
                  <c:v>41845.697916666577</c:v>
                </c:pt>
                <c:pt idx="734">
                  <c:v>41845.708333333343</c:v>
                </c:pt>
                <c:pt idx="735">
                  <c:v>41845.71875</c:v>
                </c:pt>
                <c:pt idx="736">
                  <c:v>41845.729166666511</c:v>
                </c:pt>
                <c:pt idx="737">
                  <c:v>41845.739583333219</c:v>
                </c:pt>
                <c:pt idx="738">
                  <c:v>41845.75</c:v>
                </c:pt>
                <c:pt idx="739">
                  <c:v>41845.760416666577</c:v>
                </c:pt>
                <c:pt idx="740">
                  <c:v>41845.770833333343</c:v>
                </c:pt>
                <c:pt idx="741">
                  <c:v>41845.78125</c:v>
                </c:pt>
                <c:pt idx="742">
                  <c:v>41845.791666666511</c:v>
                </c:pt>
                <c:pt idx="743">
                  <c:v>41845.802083333343</c:v>
                </c:pt>
                <c:pt idx="744">
                  <c:v>41845.812500000051</c:v>
                </c:pt>
                <c:pt idx="745">
                  <c:v>41845.822916666657</c:v>
                </c:pt>
                <c:pt idx="746">
                  <c:v>41845.833333333343</c:v>
                </c:pt>
                <c:pt idx="747">
                  <c:v>41845.84375</c:v>
                </c:pt>
                <c:pt idx="748">
                  <c:v>41845.854166666657</c:v>
                </c:pt>
                <c:pt idx="749">
                  <c:v>41845.864583333343</c:v>
                </c:pt>
                <c:pt idx="750">
                  <c:v>41845.875</c:v>
                </c:pt>
                <c:pt idx="751">
                  <c:v>41845.885416666657</c:v>
                </c:pt>
                <c:pt idx="752">
                  <c:v>41845.895833333343</c:v>
                </c:pt>
                <c:pt idx="753">
                  <c:v>41845.906250000051</c:v>
                </c:pt>
                <c:pt idx="754">
                  <c:v>41845.916666666657</c:v>
                </c:pt>
                <c:pt idx="755">
                  <c:v>41845.927083333219</c:v>
                </c:pt>
                <c:pt idx="756">
                  <c:v>41845.9375</c:v>
                </c:pt>
                <c:pt idx="757">
                  <c:v>41845.947916666657</c:v>
                </c:pt>
                <c:pt idx="758">
                  <c:v>41845.958333333343</c:v>
                </c:pt>
                <c:pt idx="759">
                  <c:v>41845.96875</c:v>
                </c:pt>
                <c:pt idx="760">
                  <c:v>41845.979166666577</c:v>
                </c:pt>
                <c:pt idx="761">
                  <c:v>41845.989583333343</c:v>
                </c:pt>
                <c:pt idx="762">
                  <c:v>41846</c:v>
                </c:pt>
                <c:pt idx="763">
                  <c:v>41846.010416666657</c:v>
                </c:pt>
                <c:pt idx="764">
                  <c:v>41846.020833333343</c:v>
                </c:pt>
                <c:pt idx="765">
                  <c:v>41846.03125</c:v>
                </c:pt>
                <c:pt idx="766">
                  <c:v>41846.041666666577</c:v>
                </c:pt>
                <c:pt idx="767">
                  <c:v>41846.052083333343</c:v>
                </c:pt>
                <c:pt idx="768">
                  <c:v>41846.0625</c:v>
                </c:pt>
                <c:pt idx="769">
                  <c:v>41846.072916666657</c:v>
                </c:pt>
                <c:pt idx="770">
                  <c:v>41846.083333333343</c:v>
                </c:pt>
                <c:pt idx="771">
                  <c:v>41846.093749999993</c:v>
                </c:pt>
                <c:pt idx="772">
                  <c:v>41846.104166666577</c:v>
                </c:pt>
                <c:pt idx="773">
                  <c:v>41846.114583333343</c:v>
                </c:pt>
                <c:pt idx="774">
                  <c:v>41846.125</c:v>
                </c:pt>
                <c:pt idx="775">
                  <c:v>41846.135416666577</c:v>
                </c:pt>
                <c:pt idx="776">
                  <c:v>41846.145833333343</c:v>
                </c:pt>
                <c:pt idx="777">
                  <c:v>41846.156250000051</c:v>
                </c:pt>
                <c:pt idx="778">
                  <c:v>41846.166666666577</c:v>
                </c:pt>
                <c:pt idx="779">
                  <c:v>41846.177083333219</c:v>
                </c:pt>
                <c:pt idx="780">
                  <c:v>41846.1875</c:v>
                </c:pt>
                <c:pt idx="781">
                  <c:v>41846.197916666577</c:v>
                </c:pt>
                <c:pt idx="782">
                  <c:v>41846.208333333343</c:v>
                </c:pt>
                <c:pt idx="783">
                  <c:v>41846.21875</c:v>
                </c:pt>
                <c:pt idx="784">
                  <c:v>41846.229166666511</c:v>
                </c:pt>
                <c:pt idx="785">
                  <c:v>41846.239583333219</c:v>
                </c:pt>
                <c:pt idx="786">
                  <c:v>41846.25</c:v>
                </c:pt>
                <c:pt idx="787">
                  <c:v>41846.260416666577</c:v>
                </c:pt>
                <c:pt idx="788">
                  <c:v>41846.270833333343</c:v>
                </c:pt>
                <c:pt idx="789">
                  <c:v>41846.28125</c:v>
                </c:pt>
                <c:pt idx="790">
                  <c:v>41846.291666666511</c:v>
                </c:pt>
                <c:pt idx="791">
                  <c:v>41846.302083333343</c:v>
                </c:pt>
                <c:pt idx="792">
                  <c:v>41846.312500000051</c:v>
                </c:pt>
                <c:pt idx="793">
                  <c:v>41846.322916666657</c:v>
                </c:pt>
                <c:pt idx="794">
                  <c:v>41846.333333333343</c:v>
                </c:pt>
                <c:pt idx="795">
                  <c:v>41846.34375</c:v>
                </c:pt>
                <c:pt idx="796">
                  <c:v>41846.354166666657</c:v>
                </c:pt>
                <c:pt idx="797">
                  <c:v>41846.364583333343</c:v>
                </c:pt>
                <c:pt idx="798">
                  <c:v>41846.375</c:v>
                </c:pt>
                <c:pt idx="799">
                  <c:v>41846.385416666657</c:v>
                </c:pt>
                <c:pt idx="800">
                  <c:v>41846.395833333343</c:v>
                </c:pt>
                <c:pt idx="801">
                  <c:v>41846.406250000051</c:v>
                </c:pt>
                <c:pt idx="802">
                  <c:v>41846.416666666657</c:v>
                </c:pt>
                <c:pt idx="803">
                  <c:v>41846.427083333219</c:v>
                </c:pt>
                <c:pt idx="804">
                  <c:v>41846.4375</c:v>
                </c:pt>
                <c:pt idx="805">
                  <c:v>41846.447916666657</c:v>
                </c:pt>
                <c:pt idx="806">
                  <c:v>41846.458333333343</c:v>
                </c:pt>
                <c:pt idx="807">
                  <c:v>41846.46875</c:v>
                </c:pt>
                <c:pt idx="808">
                  <c:v>41846.479166666577</c:v>
                </c:pt>
                <c:pt idx="809">
                  <c:v>41846.489583333343</c:v>
                </c:pt>
                <c:pt idx="810">
                  <c:v>41846.5</c:v>
                </c:pt>
                <c:pt idx="811">
                  <c:v>41846.510416666657</c:v>
                </c:pt>
                <c:pt idx="812">
                  <c:v>41846.520833333343</c:v>
                </c:pt>
                <c:pt idx="813">
                  <c:v>41846.53125</c:v>
                </c:pt>
                <c:pt idx="814">
                  <c:v>41846.541666666577</c:v>
                </c:pt>
                <c:pt idx="815">
                  <c:v>41846.552083333343</c:v>
                </c:pt>
                <c:pt idx="816">
                  <c:v>41846.5625</c:v>
                </c:pt>
                <c:pt idx="817">
                  <c:v>41846.572916666657</c:v>
                </c:pt>
                <c:pt idx="818">
                  <c:v>41846.583333333343</c:v>
                </c:pt>
                <c:pt idx="819">
                  <c:v>41846.593749999993</c:v>
                </c:pt>
                <c:pt idx="820">
                  <c:v>41846.604166666577</c:v>
                </c:pt>
                <c:pt idx="821">
                  <c:v>41846.614583333343</c:v>
                </c:pt>
                <c:pt idx="822">
                  <c:v>41846.625</c:v>
                </c:pt>
                <c:pt idx="823">
                  <c:v>41846.635416666577</c:v>
                </c:pt>
                <c:pt idx="824">
                  <c:v>41846.645833333343</c:v>
                </c:pt>
                <c:pt idx="825">
                  <c:v>41846.656250000051</c:v>
                </c:pt>
                <c:pt idx="826">
                  <c:v>41846.666666666577</c:v>
                </c:pt>
                <c:pt idx="827">
                  <c:v>41846.677083333219</c:v>
                </c:pt>
                <c:pt idx="828">
                  <c:v>41846.6875</c:v>
                </c:pt>
                <c:pt idx="829">
                  <c:v>41846.697916666577</c:v>
                </c:pt>
                <c:pt idx="830">
                  <c:v>41846.708333333343</c:v>
                </c:pt>
                <c:pt idx="831">
                  <c:v>41846.71875</c:v>
                </c:pt>
                <c:pt idx="832">
                  <c:v>41846.729166666511</c:v>
                </c:pt>
                <c:pt idx="833">
                  <c:v>41846.739583333219</c:v>
                </c:pt>
                <c:pt idx="834">
                  <c:v>41846.75</c:v>
                </c:pt>
                <c:pt idx="835">
                  <c:v>41846.760416666577</c:v>
                </c:pt>
                <c:pt idx="836">
                  <c:v>41846.770833333343</c:v>
                </c:pt>
                <c:pt idx="837">
                  <c:v>41846.78125</c:v>
                </c:pt>
                <c:pt idx="838">
                  <c:v>41846.791666666511</c:v>
                </c:pt>
                <c:pt idx="839">
                  <c:v>41846.802083333343</c:v>
                </c:pt>
                <c:pt idx="840">
                  <c:v>41846.812500000051</c:v>
                </c:pt>
                <c:pt idx="841">
                  <c:v>41846.822916666657</c:v>
                </c:pt>
                <c:pt idx="842">
                  <c:v>41846.833333333343</c:v>
                </c:pt>
                <c:pt idx="843">
                  <c:v>41846.84375</c:v>
                </c:pt>
                <c:pt idx="844">
                  <c:v>41846.854166666657</c:v>
                </c:pt>
                <c:pt idx="845">
                  <c:v>41846.864583333343</c:v>
                </c:pt>
                <c:pt idx="846">
                  <c:v>41846.875</c:v>
                </c:pt>
                <c:pt idx="847">
                  <c:v>41846.885416666657</c:v>
                </c:pt>
                <c:pt idx="848">
                  <c:v>41846.895833333343</c:v>
                </c:pt>
                <c:pt idx="849">
                  <c:v>41846.906250000051</c:v>
                </c:pt>
                <c:pt idx="850">
                  <c:v>41846.916666666657</c:v>
                </c:pt>
                <c:pt idx="851">
                  <c:v>41846.927083333219</c:v>
                </c:pt>
                <c:pt idx="852">
                  <c:v>41846.9375</c:v>
                </c:pt>
                <c:pt idx="853">
                  <c:v>41846.947916666657</c:v>
                </c:pt>
                <c:pt idx="854">
                  <c:v>41846.958333333343</c:v>
                </c:pt>
                <c:pt idx="855">
                  <c:v>41846.96875</c:v>
                </c:pt>
                <c:pt idx="856">
                  <c:v>41846.979166666577</c:v>
                </c:pt>
                <c:pt idx="857">
                  <c:v>41846.989583333343</c:v>
                </c:pt>
                <c:pt idx="858">
                  <c:v>41847</c:v>
                </c:pt>
                <c:pt idx="859">
                  <c:v>41847.010416666657</c:v>
                </c:pt>
                <c:pt idx="860">
                  <c:v>41847.020833333343</c:v>
                </c:pt>
                <c:pt idx="861">
                  <c:v>41847.03125</c:v>
                </c:pt>
                <c:pt idx="862">
                  <c:v>41847.041666666577</c:v>
                </c:pt>
                <c:pt idx="863">
                  <c:v>41847.052083333343</c:v>
                </c:pt>
                <c:pt idx="864">
                  <c:v>41847.0625</c:v>
                </c:pt>
                <c:pt idx="865">
                  <c:v>41847.072916666657</c:v>
                </c:pt>
                <c:pt idx="866">
                  <c:v>41847.083333333343</c:v>
                </c:pt>
                <c:pt idx="867">
                  <c:v>41847.093749999993</c:v>
                </c:pt>
                <c:pt idx="868">
                  <c:v>41847.104166666577</c:v>
                </c:pt>
                <c:pt idx="869">
                  <c:v>41847.114583333343</c:v>
                </c:pt>
                <c:pt idx="870">
                  <c:v>41847.125</c:v>
                </c:pt>
                <c:pt idx="871">
                  <c:v>41847.135416666577</c:v>
                </c:pt>
                <c:pt idx="872">
                  <c:v>41847.145833333343</c:v>
                </c:pt>
                <c:pt idx="873">
                  <c:v>41847.156250000051</c:v>
                </c:pt>
                <c:pt idx="874">
                  <c:v>41847.166666666577</c:v>
                </c:pt>
                <c:pt idx="875">
                  <c:v>41847.177083333219</c:v>
                </c:pt>
                <c:pt idx="876">
                  <c:v>41847.1875</c:v>
                </c:pt>
                <c:pt idx="877">
                  <c:v>41847.197916666577</c:v>
                </c:pt>
                <c:pt idx="878">
                  <c:v>41847.208333333343</c:v>
                </c:pt>
                <c:pt idx="879">
                  <c:v>41847.21875</c:v>
                </c:pt>
                <c:pt idx="880">
                  <c:v>41847.229166666511</c:v>
                </c:pt>
                <c:pt idx="881">
                  <c:v>41847.239583333219</c:v>
                </c:pt>
                <c:pt idx="882">
                  <c:v>41847.25</c:v>
                </c:pt>
                <c:pt idx="883">
                  <c:v>41847.260416666577</c:v>
                </c:pt>
                <c:pt idx="884">
                  <c:v>41847.270833333343</c:v>
                </c:pt>
                <c:pt idx="885">
                  <c:v>41847.28125</c:v>
                </c:pt>
                <c:pt idx="886">
                  <c:v>41847.291666666511</c:v>
                </c:pt>
                <c:pt idx="887">
                  <c:v>41847.302083333343</c:v>
                </c:pt>
                <c:pt idx="888">
                  <c:v>41847.312500000051</c:v>
                </c:pt>
                <c:pt idx="889">
                  <c:v>41847.322916666657</c:v>
                </c:pt>
                <c:pt idx="890">
                  <c:v>41847.333333333343</c:v>
                </c:pt>
                <c:pt idx="891">
                  <c:v>41847.34375</c:v>
                </c:pt>
                <c:pt idx="892">
                  <c:v>41847.354166666657</c:v>
                </c:pt>
                <c:pt idx="893">
                  <c:v>41847.364583333343</c:v>
                </c:pt>
                <c:pt idx="894">
                  <c:v>41847.375</c:v>
                </c:pt>
                <c:pt idx="895">
                  <c:v>41847.385416666657</c:v>
                </c:pt>
                <c:pt idx="896">
                  <c:v>41847.395833333343</c:v>
                </c:pt>
                <c:pt idx="897">
                  <c:v>41847.406250000051</c:v>
                </c:pt>
                <c:pt idx="898">
                  <c:v>41847.416666666657</c:v>
                </c:pt>
                <c:pt idx="899">
                  <c:v>41847.427083333219</c:v>
                </c:pt>
                <c:pt idx="900">
                  <c:v>41847.4375</c:v>
                </c:pt>
                <c:pt idx="901">
                  <c:v>41847.447916666657</c:v>
                </c:pt>
                <c:pt idx="902">
                  <c:v>41847.458333333343</c:v>
                </c:pt>
                <c:pt idx="903">
                  <c:v>41847.46875</c:v>
                </c:pt>
                <c:pt idx="904">
                  <c:v>41847.479166666577</c:v>
                </c:pt>
                <c:pt idx="905">
                  <c:v>41847.489583333343</c:v>
                </c:pt>
                <c:pt idx="906">
                  <c:v>41847.5</c:v>
                </c:pt>
                <c:pt idx="907">
                  <c:v>41847.510416666657</c:v>
                </c:pt>
                <c:pt idx="908">
                  <c:v>41847.520833333343</c:v>
                </c:pt>
                <c:pt idx="909">
                  <c:v>41847.53125</c:v>
                </c:pt>
                <c:pt idx="910">
                  <c:v>41847.541666666577</c:v>
                </c:pt>
                <c:pt idx="911">
                  <c:v>41847.552083333343</c:v>
                </c:pt>
                <c:pt idx="912">
                  <c:v>41847.5625</c:v>
                </c:pt>
                <c:pt idx="913">
                  <c:v>41847.572916666657</c:v>
                </c:pt>
                <c:pt idx="914">
                  <c:v>41847.583333333343</c:v>
                </c:pt>
                <c:pt idx="915">
                  <c:v>41847.593749999993</c:v>
                </c:pt>
                <c:pt idx="916">
                  <c:v>41847.604166666577</c:v>
                </c:pt>
                <c:pt idx="917">
                  <c:v>41847.614583333343</c:v>
                </c:pt>
                <c:pt idx="918">
                  <c:v>41847.625</c:v>
                </c:pt>
                <c:pt idx="919">
                  <c:v>41847.635416666577</c:v>
                </c:pt>
                <c:pt idx="920">
                  <c:v>41847.645833333343</c:v>
                </c:pt>
                <c:pt idx="921">
                  <c:v>41847.656250000051</c:v>
                </c:pt>
                <c:pt idx="922">
                  <c:v>41847.666666666577</c:v>
                </c:pt>
                <c:pt idx="923">
                  <c:v>41847.677083333219</c:v>
                </c:pt>
                <c:pt idx="924">
                  <c:v>41847.6875</c:v>
                </c:pt>
                <c:pt idx="925">
                  <c:v>41847.697916666577</c:v>
                </c:pt>
                <c:pt idx="926">
                  <c:v>41847.708333333343</c:v>
                </c:pt>
                <c:pt idx="927">
                  <c:v>41847.71875</c:v>
                </c:pt>
                <c:pt idx="928">
                  <c:v>41847.729166666511</c:v>
                </c:pt>
                <c:pt idx="929">
                  <c:v>41847.739583333219</c:v>
                </c:pt>
                <c:pt idx="930">
                  <c:v>41847.75</c:v>
                </c:pt>
                <c:pt idx="931">
                  <c:v>41847.760416666577</c:v>
                </c:pt>
                <c:pt idx="932">
                  <c:v>41847.770833333343</c:v>
                </c:pt>
                <c:pt idx="933">
                  <c:v>41847.78125</c:v>
                </c:pt>
                <c:pt idx="934">
                  <c:v>41847.791666666511</c:v>
                </c:pt>
                <c:pt idx="935">
                  <c:v>41847.802083333343</c:v>
                </c:pt>
                <c:pt idx="936">
                  <c:v>41847.812500000051</c:v>
                </c:pt>
                <c:pt idx="937">
                  <c:v>41847.822916666657</c:v>
                </c:pt>
                <c:pt idx="938">
                  <c:v>41847.833333333343</c:v>
                </c:pt>
                <c:pt idx="939">
                  <c:v>41847.84375</c:v>
                </c:pt>
                <c:pt idx="940">
                  <c:v>41847.854166666657</c:v>
                </c:pt>
                <c:pt idx="941">
                  <c:v>41847.864583333343</c:v>
                </c:pt>
                <c:pt idx="942">
                  <c:v>41847.875</c:v>
                </c:pt>
                <c:pt idx="943">
                  <c:v>41847.885416666657</c:v>
                </c:pt>
                <c:pt idx="944">
                  <c:v>41847.895833333343</c:v>
                </c:pt>
                <c:pt idx="945">
                  <c:v>41847.906250000051</c:v>
                </c:pt>
                <c:pt idx="946">
                  <c:v>41847.916666666657</c:v>
                </c:pt>
                <c:pt idx="947">
                  <c:v>41847.927083333219</c:v>
                </c:pt>
                <c:pt idx="948">
                  <c:v>41847.9375</c:v>
                </c:pt>
                <c:pt idx="949">
                  <c:v>41847.947916666657</c:v>
                </c:pt>
                <c:pt idx="950">
                  <c:v>41847.958333333343</c:v>
                </c:pt>
                <c:pt idx="951">
                  <c:v>41847.96875</c:v>
                </c:pt>
                <c:pt idx="952">
                  <c:v>41847.979166666577</c:v>
                </c:pt>
                <c:pt idx="953">
                  <c:v>41847.989583333343</c:v>
                </c:pt>
                <c:pt idx="954">
                  <c:v>41848</c:v>
                </c:pt>
                <c:pt idx="955">
                  <c:v>41848.010416666657</c:v>
                </c:pt>
                <c:pt idx="956">
                  <c:v>41848.020833333343</c:v>
                </c:pt>
                <c:pt idx="957">
                  <c:v>41848.03125</c:v>
                </c:pt>
                <c:pt idx="958">
                  <c:v>41848.041666666577</c:v>
                </c:pt>
                <c:pt idx="959">
                  <c:v>41848.052083333343</c:v>
                </c:pt>
                <c:pt idx="960">
                  <c:v>41848.0625</c:v>
                </c:pt>
                <c:pt idx="961">
                  <c:v>41848.072916666657</c:v>
                </c:pt>
                <c:pt idx="962">
                  <c:v>41848.083333333343</c:v>
                </c:pt>
                <c:pt idx="963">
                  <c:v>41848.093749999993</c:v>
                </c:pt>
                <c:pt idx="964">
                  <c:v>41848.104166666577</c:v>
                </c:pt>
                <c:pt idx="965">
                  <c:v>41848.114583333343</c:v>
                </c:pt>
                <c:pt idx="966">
                  <c:v>41848.125</c:v>
                </c:pt>
                <c:pt idx="967">
                  <c:v>41848.135416666577</c:v>
                </c:pt>
                <c:pt idx="968">
                  <c:v>41848.145833333343</c:v>
                </c:pt>
                <c:pt idx="969">
                  <c:v>41848.156250000051</c:v>
                </c:pt>
                <c:pt idx="970">
                  <c:v>41848.166666666577</c:v>
                </c:pt>
                <c:pt idx="971">
                  <c:v>41848.177083333219</c:v>
                </c:pt>
                <c:pt idx="972">
                  <c:v>41848.1875</c:v>
                </c:pt>
                <c:pt idx="973">
                  <c:v>41848.197916666577</c:v>
                </c:pt>
                <c:pt idx="974">
                  <c:v>41848.208333333343</c:v>
                </c:pt>
                <c:pt idx="975">
                  <c:v>41848.21875</c:v>
                </c:pt>
                <c:pt idx="976">
                  <c:v>41848.229166666511</c:v>
                </c:pt>
                <c:pt idx="977">
                  <c:v>41848.239583333219</c:v>
                </c:pt>
                <c:pt idx="978">
                  <c:v>41848.25</c:v>
                </c:pt>
                <c:pt idx="979">
                  <c:v>41848.260416666577</c:v>
                </c:pt>
                <c:pt idx="980">
                  <c:v>41848.270833333343</c:v>
                </c:pt>
                <c:pt idx="981">
                  <c:v>41848.28125</c:v>
                </c:pt>
                <c:pt idx="982">
                  <c:v>41848.291666666511</c:v>
                </c:pt>
                <c:pt idx="983">
                  <c:v>41848.302083333343</c:v>
                </c:pt>
                <c:pt idx="984">
                  <c:v>41848.312500000051</c:v>
                </c:pt>
                <c:pt idx="985">
                  <c:v>41848.322916666657</c:v>
                </c:pt>
                <c:pt idx="986">
                  <c:v>41848.333333333343</c:v>
                </c:pt>
                <c:pt idx="987">
                  <c:v>41848.34375</c:v>
                </c:pt>
                <c:pt idx="988">
                  <c:v>41848.354166666657</c:v>
                </c:pt>
                <c:pt idx="989">
                  <c:v>41848.364583333343</c:v>
                </c:pt>
                <c:pt idx="990">
                  <c:v>41848.375</c:v>
                </c:pt>
                <c:pt idx="991">
                  <c:v>41848.385416666657</c:v>
                </c:pt>
                <c:pt idx="992">
                  <c:v>41848.395833333343</c:v>
                </c:pt>
                <c:pt idx="993">
                  <c:v>41848.406250000051</c:v>
                </c:pt>
                <c:pt idx="994">
                  <c:v>41848.416666666657</c:v>
                </c:pt>
                <c:pt idx="995">
                  <c:v>41848.427083333219</c:v>
                </c:pt>
                <c:pt idx="996">
                  <c:v>41848.4375</c:v>
                </c:pt>
                <c:pt idx="997">
                  <c:v>41848.447916666657</c:v>
                </c:pt>
                <c:pt idx="998">
                  <c:v>41848.458333333343</c:v>
                </c:pt>
                <c:pt idx="999">
                  <c:v>41848.46875</c:v>
                </c:pt>
                <c:pt idx="1000">
                  <c:v>41848.479166666577</c:v>
                </c:pt>
                <c:pt idx="1001">
                  <c:v>41848.489583333343</c:v>
                </c:pt>
                <c:pt idx="1002">
                  <c:v>41848.5</c:v>
                </c:pt>
                <c:pt idx="1003">
                  <c:v>41848.510416666657</c:v>
                </c:pt>
                <c:pt idx="1004">
                  <c:v>41848.520833333343</c:v>
                </c:pt>
                <c:pt idx="1005">
                  <c:v>41848.53125</c:v>
                </c:pt>
                <c:pt idx="1006">
                  <c:v>41848.541666666577</c:v>
                </c:pt>
                <c:pt idx="1007">
                  <c:v>41848.552083333343</c:v>
                </c:pt>
                <c:pt idx="1008">
                  <c:v>41848.5625</c:v>
                </c:pt>
                <c:pt idx="1009">
                  <c:v>41848.572916666657</c:v>
                </c:pt>
                <c:pt idx="1010">
                  <c:v>41848.583333333343</c:v>
                </c:pt>
                <c:pt idx="1011">
                  <c:v>41848.593749999993</c:v>
                </c:pt>
                <c:pt idx="1012">
                  <c:v>41848.604166666577</c:v>
                </c:pt>
                <c:pt idx="1013">
                  <c:v>41848.614583333343</c:v>
                </c:pt>
                <c:pt idx="1014">
                  <c:v>41848.625</c:v>
                </c:pt>
                <c:pt idx="1015">
                  <c:v>41848.635416666577</c:v>
                </c:pt>
                <c:pt idx="1016">
                  <c:v>41848.645833333343</c:v>
                </c:pt>
                <c:pt idx="1017">
                  <c:v>41848.656250000051</c:v>
                </c:pt>
                <c:pt idx="1018">
                  <c:v>41848.666666666577</c:v>
                </c:pt>
                <c:pt idx="1019">
                  <c:v>41848.677083333219</c:v>
                </c:pt>
                <c:pt idx="1020">
                  <c:v>41848.6875</c:v>
                </c:pt>
                <c:pt idx="1021">
                  <c:v>41848.697916666577</c:v>
                </c:pt>
                <c:pt idx="1022">
                  <c:v>41848.708333333343</c:v>
                </c:pt>
                <c:pt idx="1023">
                  <c:v>41848.71875</c:v>
                </c:pt>
                <c:pt idx="1024">
                  <c:v>41848.729166666511</c:v>
                </c:pt>
                <c:pt idx="1025">
                  <c:v>41848.739583333219</c:v>
                </c:pt>
                <c:pt idx="1026">
                  <c:v>41848.75</c:v>
                </c:pt>
                <c:pt idx="1027">
                  <c:v>41848.760416666577</c:v>
                </c:pt>
                <c:pt idx="1028">
                  <c:v>41848.770833333343</c:v>
                </c:pt>
                <c:pt idx="1029">
                  <c:v>41848.78125</c:v>
                </c:pt>
                <c:pt idx="1030">
                  <c:v>41848.791666666511</c:v>
                </c:pt>
                <c:pt idx="1031">
                  <c:v>41848.802083333343</c:v>
                </c:pt>
                <c:pt idx="1032">
                  <c:v>41848.812500000051</c:v>
                </c:pt>
                <c:pt idx="1033">
                  <c:v>41848.822916666657</c:v>
                </c:pt>
                <c:pt idx="1034">
                  <c:v>41848.833333333343</c:v>
                </c:pt>
                <c:pt idx="1035">
                  <c:v>41848.84375</c:v>
                </c:pt>
                <c:pt idx="1036">
                  <c:v>41848.854166666657</c:v>
                </c:pt>
                <c:pt idx="1037">
                  <c:v>41848.864583333343</c:v>
                </c:pt>
                <c:pt idx="1038">
                  <c:v>41848.875</c:v>
                </c:pt>
                <c:pt idx="1039">
                  <c:v>41848.885416666657</c:v>
                </c:pt>
                <c:pt idx="1040">
                  <c:v>41848.895833333343</c:v>
                </c:pt>
                <c:pt idx="1041">
                  <c:v>41848.906250000051</c:v>
                </c:pt>
                <c:pt idx="1042">
                  <c:v>41848.916666666657</c:v>
                </c:pt>
                <c:pt idx="1043">
                  <c:v>41848.927083333219</c:v>
                </c:pt>
                <c:pt idx="1044">
                  <c:v>41848.9375</c:v>
                </c:pt>
                <c:pt idx="1045">
                  <c:v>41848.947916666657</c:v>
                </c:pt>
                <c:pt idx="1046">
                  <c:v>41848.958333333343</c:v>
                </c:pt>
                <c:pt idx="1047">
                  <c:v>41848.96875</c:v>
                </c:pt>
                <c:pt idx="1048">
                  <c:v>41848.979166666577</c:v>
                </c:pt>
                <c:pt idx="1049">
                  <c:v>41848.989583333343</c:v>
                </c:pt>
                <c:pt idx="1050">
                  <c:v>41849</c:v>
                </c:pt>
                <c:pt idx="1051">
                  <c:v>41849.010416666657</c:v>
                </c:pt>
                <c:pt idx="1052">
                  <c:v>41849.020833333343</c:v>
                </c:pt>
                <c:pt idx="1053">
                  <c:v>41849.03125</c:v>
                </c:pt>
                <c:pt idx="1054">
                  <c:v>41849.041666666577</c:v>
                </c:pt>
                <c:pt idx="1055">
                  <c:v>41849.052083333343</c:v>
                </c:pt>
                <c:pt idx="1056">
                  <c:v>41849.0625</c:v>
                </c:pt>
                <c:pt idx="1057">
                  <c:v>41849.072916666657</c:v>
                </c:pt>
                <c:pt idx="1058">
                  <c:v>41849.083333333343</c:v>
                </c:pt>
                <c:pt idx="1059">
                  <c:v>41849.093749999993</c:v>
                </c:pt>
                <c:pt idx="1060">
                  <c:v>41849.104166666577</c:v>
                </c:pt>
                <c:pt idx="1061">
                  <c:v>41849.114583333343</c:v>
                </c:pt>
                <c:pt idx="1062">
                  <c:v>41849.125</c:v>
                </c:pt>
                <c:pt idx="1063">
                  <c:v>41849.135416666577</c:v>
                </c:pt>
                <c:pt idx="1064">
                  <c:v>41849.145833333343</c:v>
                </c:pt>
                <c:pt idx="1065">
                  <c:v>41849.156250000051</c:v>
                </c:pt>
                <c:pt idx="1066">
                  <c:v>41849.166666666577</c:v>
                </c:pt>
                <c:pt idx="1067">
                  <c:v>41849.177083333219</c:v>
                </c:pt>
                <c:pt idx="1068">
                  <c:v>41849.1875</c:v>
                </c:pt>
                <c:pt idx="1069">
                  <c:v>41849.197916666577</c:v>
                </c:pt>
                <c:pt idx="1070">
                  <c:v>41849.208333333343</c:v>
                </c:pt>
                <c:pt idx="1071">
                  <c:v>41849.21875</c:v>
                </c:pt>
                <c:pt idx="1072">
                  <c:v>41849.229166666511</c:v>
                </c:pt>
                <c:pt idx="1073">
                  <c:v>41849.239583333219</c:v>
                </c:pt>
                <c:pt idx="1074">
                  <c:v>41849.25</c:v>
                </c:pt>
                <c:pt idx="1075">
                  <c:v>41849.260416666577</c:v>
                </c:pt>
                <c:pt idx="1076">
                  <c:v>41849.270833333343</c:v>
                </c:pt>
                <c:pt idx="1077">
                  <c:v>41849.28125</c:v>
                </c:pt>
                <c:pt idx="1078">
                  <c:v>41849.291666666511</c:v>
                </c:pt>
                <c:pt idx="1079">
                  <c:v>41849.302083333343</c:v>
                </c:pt>
                <c:pt idx="1080">
                  <c:v>41849.312500000051</c:v>
                </c:pt>
                <c:pt idx="1081">
                  <c:v>41849.322916666657</c:v>
                </c:pt>
                <c:pt idx="1082">
                  <c:v>41849.333333333343</c:v>
                </c:pt>
                <c:pt idx="1083">
                  <c:v>41849.34375</c:v>
                </c:pt>
                <c:pt idx="1084">
                  <c:v>41849.354166666657</c:v>
                </c:pt>
                <c:pt idx="1085">
                  <c:v>41849.364583333343</c:v>
                </c:pt>
                <c:pt idx="1086">
                  <c:v>41849.375</c:v>
                </c:pt>
                <c:pt idx="1087">
                  <c:v>41849.385416666657</c:v>
                </c:pt>
                <c:pt idx="1088">
                  <c:v>41849.395833333343</c:v>
                </c:pt>
                <c:pt idx="1089">
                  <c:v>41849.406250000051</c:v>
                </c:pt>
                <c:pt idx="1090">
                  <c:v>41849.416666666657</c:v>
                </c:pt>
                <c:pt idx="1091">
                  <c:v>41849.427083333219</c:v>
                </c:pt>
                <c:pt idx="1092">
                  <c:v>41849.4375</c:v>
                </c:pt>
                <c:pt idx="1093">
                  <c:v>41849.447916666657</c:v>
                </c:pt>
                <c:pt idx="1094">
                  <c:v>41849.458333333343</c:v>
                </c:pt>
                <c:pt idx="1095">
                  <c:v>41849.46875</c:v>
                </c:pt>
                <c:pt idx="1096">
                  <c:v>41849.479166666577</c:v>
                </c:pt>
                <c:pt idx="1097">
                  <c:v>41849.489583333343</c:v>
                </c:pt>
                <c:pt idx="1098">
                  <c:v>41849.5</c:v>
                </c:pt>
                <c:pt idx="1099">
                  <c:v>41849.510416666657</c:v>
                </c:pt>
                <c:pt idx="1100">
                  <c:v>41849.520833333343</c:v>
                </c:pt>
                <c:pt idx="1101">
                  <c:v>41849.53125</c:v>
                </c:pt>
                <c:pt idx="1102">
                  <c:v>41849.541666666577</c:v>
                </c:pt>
                <c:pt idx="1103">
                  <c:v>41849.552083333343</c:v>
                </c:pt>
                <c:pt idx="1104">
                  <c:v>41849.5625</c:v>
                </c:pt>
                <c:pt idx="1105">
                  <c:v>41849.572916666657</c:v>
                </c:pt>
                <c:pt idx="1106">
                  <c:v>41849.583333333343</c:v>
                </c:pt>
                <c:pt idx="1107">
                  <c:v>41849.593749999993</c:v>
                </c:pt>
                <c:pt idx="1108">
                  <c:v>41849.604166666577</c:v>
                </c:pt>
                <c:pt idx="1109">
                  <c:v>41849.614583333343</c:v>
                </c:pt>
                <c:pt idx="1110">
                  <c:v>41849.625</c:v>
                </c:pt>
                <c:pt idx="1111">
                  <c:v>41849.635416666577</c:v>
                </c:pt>
                <c:pt idx="1112">
                  <c:v>41849.645833333343</c:v>
                </c:pt>
                <c:pt idx="1113">
                  <c:v>41849.656250000051</c:v>
                </c:pt>
                <c:pt idx="1114">
                  <c:v>41849.666666666577</c:v>
                </c:pt>
                <c:pt idx="1115">
                  <c:v>41849.677083333219</c:v>
                </c:pt>
                <c:pt idx="1116">
                  <c:v>41849.6875</c:v>
                </c:pt>
                <c:pt idx="1117">
                  <c:v>41849.697916666577</c:v>
                </c:pt>
                <c:pt idx="1118">
                  <c:v>41849.708333333343</c:v>
                </c:pt>
                <c:pt idx="1119">
                  <c:v>41849.71875</c:v>
                </c:pt>
                <c:pt idx="1120">
                  <c:v>41849.729166666511</c:v>
                </c:pt>
                <c:pt idx="1121">
                  <c:v>41849.739583333219</c:v>
                </c:pt>
                <c:pt idx="1122">
                  <c:v>41849.75</c:v>
                </c:pt>
                <c:pt idx="1123">
                  <c:v>41849.760416666577</c:v>
                </c:pt>
                <c:pt idx="1124">
                  <c:v>41849.770833333343</c:v>
                </c:pt>
                <c:pt idx="1125">
                  <c:v>41849.78125</c:v>
                </c:pt>
                <c:pt idx="1126">
                  <c:v>41849.791666666511</c:v>
                </c:pt>
                <c:pt idx="1127">
                  <c:v>41849.802083333343</c:v>
                </c:pt>
                <c:pt idx="1128">
                  <c:v>41849.812500000051</c:v>
                </c:pt>
                <c:pt idx="1129">
                  <c:v>41849.822916666657</c:v>
                </c:pt>
                <c:pt idx="1130">
                  <c:v>41849.833333333343</c:v>
                </c:pt>
                <c:pt idx="1131">
                  <c:v>41849.84375</c:v>
                </c:pt>
                <c:pt idx="1132">
                  <c:v>41849.854166666657</c:v>
                </c:pt>
                <c:pt idx="1133">
                  <c:v>41849.864583333343</c:v>
                </c:pt>
                <c:pt idx="1134">
                  <c:v>41849.875</c:v>
                </c:pt>
                <c:pt idx="1135">
                  <c:v>41849.885416666657</c:v>
                </c:pt>
                <c:pt idx="1136">
                  <c:v>41849.895833333343</c:v>
                </c:pt>
                <c:pt idx="1137">
                  <c:v>41849.906250000051</c:v>
                </c:pt>
                <c:pt idx="1138">
                  <c:v>41849.916666666657</c:v>
                </c:pt>
                <c:pt idx="1139">
                  <c:v>41849.927083333219</c:v>
                </c:pt>
                <c:pt idx="1140">
                  <c:v>41849.9375</c:v>
                </c:pt>
                <c:pt idx="1141">
                  <c:v>41849.947916666657</c:v>
                </c:pt>
                <c:pt idx="1142">
                  <c:v>41849.958333333343</c:v>
                </c:pt>
                <c:pt idx="1143">
                  <c:v>41849.96875</c:v>
                </c:pt>
                <c:pt idx="1144">
                  <c:v>41849.979166666577</c:v>
                </c:pt>
                <c:pt idx="1145">
                  <c:v>41849.989583333343</c:v>
                </c:pt>
                <c:pt idx="1146">
                  <c:v>41850</c:v>
                </c:pt>
                <c:pt idx="1147">
                  <c:v>41850.010416666657</c:v>
                </c:pt>
                <c:pt idx="1148">
                  <c:v>41850.020833333343</c:v>
                </c:pt>
                <c:pt idx="1149">
                  <c:v>41850.03125</c:v>
                </c:pt>
                <c:pt idx="1150">
                  <c:v>41850.041666666577</c:v>
                </c:pt>
                <c:pt idx="1151">
                  <c:v>41850.052083333343</c:v>
                </c:pt>
                <c:pt idx="1152">
                  <c:v>41850.0625</c:v>
                </c:pt>
                <c:pt idx="1153">
                  <c:v>41850.072916666657</c:v>
                </c:pt>
                <c:pt idx="1154">
                  <c:v>41850.083333333343</c:v>
                </c:pt>
                <c:pt idx="1155">
                  <c:v>41850.093749999993</c:v>
                </c:pt>
                <c:pt idx="1156">
                  <c:v>41850.104166666577</c:v>
                </c:pt>
                <c:pt idx="1157">
                  <c:v>41850.114583333343</c:v>
                </c:pt>
                <c:pt idx="1158">
                  <c:v>41850.125</c:v>
                </c:pt>
                <c:pt idx="1159">
                  <c:v>41850.135416666577</c:v>
                </c:pt>
                <c:pt idx="1160">
                  <c:v>41850.145833333343</c:v>
                </c:pt>
                <c:pt idx="1161">
                  <c:v>41850.156250000051</c:v>
                </c:pt>
                <c:pt idx="1162">
                  <c:v>41850.166666666577</c:v>
                </c:pt>
                <c:pt idx="1163">
                  <c:v>41850.177083333219</c:v>
                </c:pt>
                <c:pt idx="1164">
                  <c:v>41850.1875</c:v>
                </c:pt>
                <c:pt idx="1165">
                  <c:v>41850.197916666577</c:v>
                </c:pt>
                <c:pt idx="1166">
                  <c:v>41850.208333333343</c:v>
                </c:pt>
                <c:pt idx="1167">
                  <c:v>41850.21875</c:v>
                </c:pt>
                <c:pt idx="1168">
                  <c:v>41850.229166666511</c:v>
                </c:pt>
                <c:pt idx="1169">
                  <c:v>41850.239583333219</c:v>
                </c:pt>
                <c:pt idx="1170">
                  <c:v>41850.25</c:v>
                </c:pt>
                <c:pt idx="1171">
                  <c:v>41850.260416666577</c:v>
                </c:pt>
                <c:pt idx="1172">
                  <c:v>41850.270833333343</c:v>
                </c:pt>
                <c:pt idx="1173">
                  <c:v>41850.28125</c:v>
                </c:pt>
                <c:pt idx="1174">
                  <c:v>41850.291666666511</c:v>
                </c:pt>
                <c:pt idx="1175">
                  <c:v>41850.302083333343</c:v>
                </c:pt>
                <c:pt idx="1176">
                  <c:v>41850.312500000051</c:v>
                </c:pt>
                <c:pt idx="1177">
                  <c:v>41850.322916666657</c:v>
                </c:pt>
                <c:pt idx="1178">
                  <c:v>41850.333333333343</c:v>
                </c:pt>
                <c:pt idx="1179">
                  <c:v>41850.34375</c:v>
                </c:pt>
                <c:pt idx="1180">
                  <c:v>41850.354166666657</c:v>
                </c:pt>
                <c:pt idx="1181">
                  <c:v>41850.364583333343</c:v>
                </c:pt>
                <c:pt idx="1182">
                  <c:v>41850.375</c:v>
                </c:pt>
                <c:pt idx="1183">
                  <c:v>41850.385416666657</c:v>
                </c:pt>
                <c:pt idx="1184">
                  <c:v>41850.395833333343</c:v>
                </c:pt>
                <c:pt idx="1185">
                  <c:v>41850.406250000051</c:v>
                </c:pt>
                <c:pt idx="1186">
                  <c:v>41850.416666666657</c:v>
                </c:pt>
                <c:pt idx="1187">
                  <c:v>41850.427083333219</c:v>
                </c:pt>
                <c:pt idx="1188">
                  <c:v>41850.4375</c:v>
                </c:pt>
                <c:pt idx="1189">
                  <c:v>41850.447916666657</c:v>
                </c:pt>
                <c:pt idx="1190">
                  <c:v>41850.458333333343</c:v>
                </c:pt>
                <c:pt idx="1191">
                  <c:v>41850.46875</c:v>
                </c:pt>
                <c:pt idx="1192">
                  <c:v>41850.479166666577</c:v>
                </c:pt>
                <c:pt idx="1193">
                  <c:v>41850.489583333343</c:v>
                </c:pt>
                <c:pt idx="1194">
                  <c:v>41850.5</c:v>
                </c:pt>
                <c:pt idx="1195">
                  <c:v>41850.510416666657</c:v>
                </c:pt>
                <c:pt idx="1196">
                  <c:v>41850.520833333343</c:v>
                </c:pt>
                <c:pt idx="1197">
                  <c:v>41850.53125</c:v>
                </c:pt>
                <c:pt idx="1198">
                  <c:v>41850.541666666577</c:v>
                </c:pt>
                <c:pt idx="1199">
                  <c:v>41850.552083333343</c:v>
                </c:pt>
                <c:pt idx="1200">
                  <c:v>41850.5625</c:v>
                </c:pt>
                <c:pt idx="1201">
                  <c:v>41850.572916666657</c:v>
                </c:pt>
                <c:pt idx="1202">
                  <c:v>41850.583333333343</c:v>
                </c:pt>
                <c:pt idx="1203">
                  <c:v>41850.593749999993</c:v>
                </c:pt>
                <c:pt idx="1204">
                  <c:v>41850.604166666577</c:v>
                </c:pt>
                <c:pt idx="1205">
                  <c:v>41850.614583333343</c:v>
                </c:pt>
                <c:pt idx="1206">
                  <c:v>41850.625</c:v>
                </c:pt>
                <c:pt idx="1207">
                  <c:v>41850.635416666577</c:v>
                </c:pt>
                <c:pt idx="1208">
                  <c:v>41850.645833333343</c:v>
                </c:pt>
                <c:pt idx="1209">
                  <c:v>41850.656250000051</c:v>
                </c:pt>
                <c:pt idx="1210">
                  <c:v>41850.666666666577</c:v>
                </c:pt>
                <c:pt idx="1211">
                  <c:v>41850.677083333219</c:v>
                </c:pt>
                <c:pt idx="1212">
                  <c:v>41850.6875</c:v>
                </c:pt>
                <c:pt idx="1213">
                  <c:v>41850.697916666577</c:v>
                </c:pt>
                <c:pt idx="1214">
                  <c:v>41850.708333333343</c:v>
                </c:pt>
                <c:pt idx="1215">
                  <c:v>41850.71875</c:v>
                </c:pt>
                <c:pt idx="1216">
                  <c:v>41850.729166666511</c:v>
                </c:pt>
                <c:pt idx="1217">
                  <c:v>41850.739583333219</c:v>
                </c:pt>
                <c:pt idx="1218">
                  <c:v>41850.75</c:v>
                </c:pt>
                <c:pt idx="1219">
                  <c:v>41850.760416666577</c:v>
                </c:pt>
                <c:pt idx="1220">
                  <c:v>41850.770833333343</c:v>
                </c:pt>
                <c:pt idx="1221">
                  <c:v>41850.78125</c:v>
                </c:pt>
                <c:pt idx="1222">
                  <c:v>41850.791666666511</c:v>
                </c:pt>
                <c:pt idx="1223">
                  <c:v>41850.802083333343</c:v>
                </c:pt>
                <c:pt idx="1224">
                  <c:v>41850.812500000051</c:v>
                </c:pt>
                <c:pt idx="1225">
                  <c:v>41850.822916666657</c:v>
                </c:pt>
                <c:pt idx="1226">
                  <c:v>41850.833333333343</c:v>
                </c:pt>
                <c:pt idx="1227">
                  <c:v>41850.84375</c:v>
                </c:pt>
                <c:pt idx="1228">
                  <c:v>41850.854166666657</c:v>
                </c:pt>
                <c:pt idx="1229">
                  <c:v>41850.864583333343</c:v>
                </c:pt>
                <c:pt idx="1230">
                  <c:v>41850.875</c:v>
                </c:pt>
                <c:pt idx="1231">
                  <c:v>41850.885416666657</c:v>
                </c:pt>
                <c:pt idx="1232">
                  <c:v>41850.895833333343</c:v>
                </c:pt>
                <c:pt idx="1233">
                  <c:v>41850.906250000051</c:v>
                </c:pt>
                <c:pt idx="1234">
                  <c:v>41850.916666666657</c:v>
                </c:pt>
                <c:pt idx="1235">
                  <c:v>41850.927083333219</c:v>
                </c:pt>
                <c:pt idx="1236">
                  <c:v>41850.9375</c:v>
                </c:pt>
                <c:pt idx="1237">
                  <c:v>41850.947916666657</c:v>
                </c:pt>
                <c:pt idx="1238">
                  <c:v>41850.958333333343</c:v>
                </c:pt>
                <c:pt idx="1239">
                  <c:v>41850.96875</c:v>
                </c:pt>
                <c:pt idx="1240">
                  <c:v>41850.979166666577</c:v>
                </c:pt>
                <c:pt idx="1241">
                  <c:v>41850.989583333343</c:v>
                </c:pt>
                <c:pt idx="1242">
                  <c:v>41851</c:v>
                </c:pt>
                <c:pt idx="1243">
                  <c:v>41851.010416666657</c:v>
                </c:pt>
                <c:pt idx="1244">
                  <c:v>41851.020833333343</c:v>
                </c:pt>
                <c:pt idx="1245">
                  <c:v>41851.03125</c:v>
                </c:pt>
                <c:pt idx="1246">
                  <c:v>41851.041666666577</c:v>
                </c:pt>
                <c:pt idx="1247">
                  <c:v>41851.052083333343</c:v>
                </c:pt>
                <c:pt idx="1248">
                  <c:v>41851.0625</c:v>
                </c:pt>
                <c:pt idx="1249">
                  <c:v>41851.072916666657</c:v>
                </c:pt>
                <c:pt idx="1250">
                  <c:v>41851.083333333343</c:v>
                </c:pt>
                <c:pt idx="1251">
                  <c:v>41851.093749999993</c:v>
                </c:pt>
                <c:pt idx="1252">
                  <c:v>41851.104166666577</c:v>
                </c:pt>
                <c:pt idx="1253">
                  <c:v>41851.114583333343</c:v>
                </c:pt>
                <c:pt idx="1254">
                  <c:v>41851.125</c:v>
                </c:pt>
                <c:pt idx="1255">
                  <c:v>41851.135416666577</c:v>
                </c:pt>
                <c:pt idx="1256">
                  <c:v>41851.145833333343</c:v>
                </c:pt>
                <c:pt idx="1257">
                  <c:v>41851.156250000051</c:v>
                </c:pt>
                <c:pt idx="1258">
                  <c:v>41851.166666666577</c:v>
                </c:pt>
                <c:pt idx="1259">
                  <c:v>41851.177083333219</c:v>
                </c:pt>
                <c:pt idx="1260">
                  <c:v>41851.1875</c:v>
                </c:pt>
                <c:pt idx="1261">
                  <c:v>41851.197916666577</c:v>
                </c:pt>
                <c:pt idx="1262">
                  <c:v>41851.208333333343</c:v>
                </c:pt>
                <c:pt idx="1263">
                  <c:v>41851.21875</c:v>
                </c:pt>
                <c:pt idx="1264">
                  <c:v>41851.229166666511</c:v>
                </c:pt>
                <c:pt idx="1265">
                  <c:v>41851.239583333219</c:v>
                </c:pt>
                <c:pt idx="1266">
                  <c:v>41851.25</c:v>
                </c:pt>
                <c:pt idx="1267">
                  <c:v>41851.260416666577</c:v>
                </c:pt>
                <c:pt idx="1268">
                  <c:v>41851.270833333343</c:v>
                </c:pt>
                <c:pt idx="1269">
                  <c:v>41851.28125</c:v>
                </c:pt>
                <c:pt idx="1270">
                  <c:v>41851.291666666511</c:v>
                </c:pt>
                <c:pt idx="1271">
                  <c:v>41851.302083333343</c:v>
                </c:pt>
                <c:pt idx="1272">
                  <c:v>41851.312500000051</c:v>
                </c:pt>
                <c:pt idx="1273">
                  <c:v>41851.322916666657</c:v>
                </c:pt>
                <c:pt idx="1274">
                  <c:v>41851.333333333343</c:v>
                </c:pt>
                <c:pt idx="1275">
                  <c:v>41851.34375</c:v>
                </c:pt>
                <c:pt idx="1276">
                  <c:v>41851.354166666657</c:v>
                </c:pt>
                <c:pt idx="1277">
                  <c:v>41851.364583333343</c:v>
                </c:pt>
                <c:pt idx="1278">
                  <c:v>41851.375</c:v>
                </c:pt>
                <c:pt idx="1279">
                  <c:v>41851.385416666657</c:v>
                </c:pt>
                <c:pt idx="1280">
                  <c:v>41851.395833333343</c:v>
                </c:pt>
                <c:pt idx="1281">
                  <c:v>41851.406250000051</c:v>
                </c:pt>
                <c:pt idx="1282">
                  <c:v>41851.416666666657</c:v>
                </c:pt>
                <c:pt idx="1283">
                  <c:v>41851.427083333219</c:v>
                </c:pt>
                <c:pt idx="1284">
                  <c:v>41851.4375</c:v>
                </c:pt>
                <c:pt idx="1285">
                  <c:v>41851.447916666657</c:v>
                </c:pt>
                <c:pt idx="1286">
                  <c:v>41851.458333333343</c:v>
                </c:pt>
                <c:pt idx="1287">
                  <c:v>41851.46875</c:v>
                </c:pt>
                <c:pt idx="1288">
                  <c:v>41851.479166666577</c:v>
                </c:pt>
                <c:pt idx="1289">
                  <c:v>41851.489583333343</c:v>
                </c:pt>
                <c:pt idx="1290">
                  <c:v>41851.5</c:v>
                </c:pt>
                <c:pt idx="1291">
                  <c:v>41851.510416666657</c:v>
                </c:pt>
                <c:pt idx="1292">
                  <c:v>41851.520833333343</c:v>
                </c:pt>
                <c:pt idx="1293">
                  <c:v>41851.53125</c:v>
                </c:pt>
                <c:pt idx="1294">
                  <c:v>41851.541666666577</c:v>
                </c:pt>
                <c:pt idx="1295">
                  <c:v>41851.552083333343</c:v>
                </c:pt>
                <c:pt idx="1296">
                  <c:v>41851.5625</c:v>
                </c:pt>
                <c:pt idx="1297">
                  <c:v>41851.572916666657</c:v>
                </c:pt>
                <c:pt idx="1298">
                  <c:v>41851.583333333343</c:v>
                </c:pt>
                <c:pt idx="1299">
                  <c:v>41851.593749999993</c:v>
                </c:pt>
                <c:pt idx="1300">
                  <c:v>41851.604166666577</c:v>
                </c:pt>
                <c:pt idx="1301">
                  <c:v>41851.614583333343</c:v>
                </c:pt>
                <c:pt idx="1302">
                  <c:v>41851.625</c:v>
                </c:pt>
                <c:pt idx="1303">
                  <c:v>41851.635416666577</c:v>
                </c:pt>
                <c:pt idx="1304">
                  <c:v>41851.645833333343</c:v>
                </c:pt>
                <c:pt idx="1305">
                  <c:v>41851.656250000051</c:v>
                </c:pt>
                <c:pt idx="1306">
                  <c:v>41851.666666666577</c:v>
                </c:pt>
                <c:pt idx="1307">
                  <c:v>41851.677083333219</c:v>
                </c:pt>
                <c:pt idx="1308">
                  <c:v>41851.6875</c:v>
                </c:pt>
                <c:pt idx="1309">
                  <c:v>41851.697916666577</c:v>
                </c:pt>
                <c:pt idx="1310">
                  <c:v>41851.708333333343</c:v>
                </c:pt>
                <c:pt idx="1311">
                  <c:v>41851.71875</c:v>
                </c:pt>
                <c:pt idx="1312">
                  <c:v>41851.729166666511</c:v>
                </c:pt>
                <c:pt idx="1313">
                  <c:v>41851.739583333219</c:v>
                </c:pt>
                <c:pt idx="1314">
                  <c:v>41851.75</c:v>
                </c:pt>
                <c:pt idx="1315">
                  <c:v>41851.760416666577</c:v>
                </c:pt>
                <c:pt idx="1316">
                  <c:v>41851.770833333343</c:v>
                </c:pt>
                <c:pt idx="1317">
                  <c:v>41851.78125</c:v>
                </c:pt>
                <c:pt idx="1318">
                  <c:v>41851.791666666511</c:v>
                </c:pt>
                <c:pt idx="1319">
                  <c:v>41851.802083333343</c:v>
                </c:pt>
                <c:pt idx="1320">
                  <c:v>41851.812500000051</c:v>
                </c:pt>
                <c:pt idx="1321">
                  <c:v>41851.822916666657</c:v>
                </c:pt>
                <c:pt idx="1322">
                  <c:v>41851.833333333343</c:v>
                </c:pt>
                <c:pt idx="1323">
                  <c:v>41851.84375</c:v>
                </c:pt>
                <c:pt idx="1324">
                  <c:v>41851.854166666657</c:v>
                </c:pt>
                <c:pt idx="1325">
                  <c:v>41851.864583333343</c:v>
                </c:pt>
                <c:pt idx="1326">
                  <c:v>41851.875</c:v>
                </c:pt>
                <c:pt idx="1327">
                  <c:v>41851.885416666657</c:v>
                </c:pt>
                <c:pt idx="1328">
                  <c:v>41851.895833333343</c:v>
                </c:pt>
                <c:pt idx="1329">
                  <c:v>41851.906250000051</c:v>
                </c:pt>
                <c:pt idx="1330">
                  <c:v>41851.916666666657</c:v>
                </c:pt>
                <c:pt idx="1331">
                  <c:v>41851.927083333219</c:v>
                </c:pt>
                <c:pt idx="1332">
                  <c:v>41851.9375</c:v>
                </c:pt>
                <c:pt idx="1333">
                  <c:v>41851.947916666657</c:v>
                </c:pt>
                <c:pt idx="1334">
                  <c:v>41851.958333333343</c:v>
                </c:pt>
                <c:pt idx="1335">
                  <c:v>41851.96875</c:v>
                </c:pt>
                <c:pt idx="1336">
                  <c:v>41851.979166666577</c:v>
                </c:pt>
                <c:pt idx="1337">
                  <c:v>41851.989583333343</c:v>
                </c:pt>
                <c:pt idx="1338">
                  <c:v>41852</c:v>
                </c:pt>
                <c:pt idx="1339">
                  <c:v>41852.010416666657</c:v>
                </c:pt>
                <c:pt idx="1340">
                  <c:v>41852.020833333343</c:v>
                </c:pt>
                <c:pt idx="1341">
                  <c:v>41852.03125</c:v>
                </c:pt>
                <c:pt idx="1342">
                  <c:v>41852.041666666577</c:v>
                </c:pt>
                <c:pt idx="1343">
                  <c:v>41852.052083333343</c:v>
                </c:pt>
                <c:pt idx="1344">
                  <c:v>41852.0625</c:v>
                </c:pt>
                <c:pt idx="1345">
                  <c:v>41852.072916666657</c:v>
                </c:pt>
                <c:pt idx="1346">
                  <c:v>41852.083333333343</c:v>
                </c:pt>
                <c:pt idx="1347">
                  <c:v>41852.093749999993</c:v>
                </c:pt>
                <c:pt idx="1348">
                  <c:v>41852.104166666577</c:v>
                </c:pt>
                <c:pt idx="1349">
                  <c:v>41852.114583333343</c:v>
                </c:pt>
                <c:pt idx="1350">
                  <c:v>41852.125</c:v>
                </c:pt>
                <c:pt idx="1351">
                  <c:v>41852.135416666577</c:v>
                </c:pt>
                <c:pt idx="1352">
                  <c:v>41852.145833333343</c:v>
                </c:pt>
                <c:pt idx="1353">
                  <c:v>41852.156250000051</c:v>
                </c:pt>
                <c:pt idx="1354">
                  <c:v>41852.166666666577</c:v>
                </c:pt>
                <c:pt idx="1355">
                  <c:v>41852.177083333219</c:v>
                </c:pt>
                <c:pt idx="1356">
                  <c:v>41852.1875</c:v>
                </c:pt>
                <c:pt idx="1357">
                  <c:v>41852.197916666577</c:v>
                </c:pt>
                <c:pt idx="1358">
                  <c:v>41852.208333333343</c:v>
                </c:pt>
                <c:pt idx="1359">
                  <c:v>41852.21875</c:v>
                </c:pt>
                <c:pt idx="1360">
                  <c:v>41852.229166666511</c:v>
                </c:pt>
                <c:pt idx="1361">
                  <c:v>41852.239583333219</c:v>
                </c:pt>
                <c:pt idx="1362">
                  <c:v>41852.25</c:v>
                </c:pt>
                <c:pt idx="1363">
                  <c:v>41852.260416666577</c:v>
                </c:pt>
                <c:pt idx="1364">
                  <c:v>41852.270833333343</c:v>
                </c:pt>
                <c:pt idx="1365">
                  <c:v>41852.28125</c:v>
                </c:pt>
                <c:pt idx="1366">
                  <c:v>41852.291666666511</c:v>
                </c:pt>
                <c:pt idx="1367">
                  <c:v>41852.302083333343</c:v>
                </c:pt>
                <c:pt idx="1368">
                  <c:v>41852.312500000051</c:v>
                </c:pt>
                <c:pt idx="1369">
                  <c:v>41852.322916666657</c:v>
                </c:pt>
                <c:pt idx="1370">
                  <c:v>41852.333333333343</c:v>
                </c:pt>
                <c:pt idx="1371">
                  <c:v>41852.34375</c:v>
                </c:pt>
                <c:pt idx="1372">
                  <c:v>41852.354166666657</c:v>
                </c:pt>
                <c:pt idx="1373">
                  <c:v>41852.364583333343</c:v>
                </c:pt>
                <c:pt idx="1374">
                  <c:v>41852.375</c:v>
                </c:pt>
                <c:pt idx="1375">
                  <c:v>41852.385416666657</c:v>
                </c:pt>
                <c:pt idx="1376">
                  <c:v>41852.395833333343</c:v>
                </c:pt>
                <c:pt idx="1377">
                  <c:v>41852.406250000051</c:v>
                </c:pt>
                <c:pt idx="1378">
                  <c:v>41852.416666666657</c:v>
                </c:pt>
                <c:pt idx="1379">
                  <c:v>41852.427083333219</c:v>
                </c:pt>
                <c:pt idx="1380">
                  <c:v>41852.4375</c:v>
                </c:pt>
                <c:pt idx="1381">
                  <c:v>41852.447916666657</c:v>
                </c:pt>
                <c:pt idx="1382">
                  <c:v>41852.458333333343</c:v>
                </c:pt>
                <c:pt idx="1383">
                  <c:v>41852.46875</c:v>
                </c:pt>
                <c:pt idx="1384">
                  <c:v>41852.479166666577</c:v>
                </c:pt>
                <c:pt idx="1385">
                  <c:v>41852.489583333343</c:v>
                </c:pt>
                <c:pt idx="1386">
                  <c:v>41852.5</c:v>
                </c:pt>
                <c:pt idx="1387">
                  <c:v>41852.510416666657</c:v>
                </c:pt>
                <c:pt idx="1388">
                  <c:v>41852.520833333343</c:v>
                </c:pt>
                <c:pt idx="1389">
                  <c:v>41852.53125</c:v>
                </c:pt>
                <c:pt idx="1390">
                  <c:v>41852.541666666577</c:v>
                </c:pt>
                <c:pt idx="1391">
                  <c:v>41852.552083333343</c:v>
                </c:pt>
                <c:pt idx="1392">
                  <c:v>41852.5625</c:v>
                </c:pt>
                <c:pt idx="1393">
                  <c:v>41852.572916666657</c:v>
                </c:pt>
                <c:pt idx="1394">
                  <c:v>41852.583333333343</c:v>
                </c:pt>
                <c:pt idx="1395">
                  <c:v>41852.593749999993</c:v>
                </c:pt>
                <c:pt idx="1396">
                  <c:v>41852.604166666577</c:v>
                </c:pt>
                <c:pt idx="1397">
                  <c:v>41852.614583333343</c:v>
                </c:pt>
                <c:pt idx="1398">
                  <c:v>41852.625</c:v>
                </c:pt>
                <c:pt idx="1399">
                  <c:v>41852.635416666577</c:v>
                </c:pt>
                <c:pt idx="1400">
                  <c:v>41852.645833333343</c:v>
                </c:pt>
                <c:pt idx="1401">
                  <c:v>41852.656250000051</c:v>
                </c:pt>
                <c:pt idx="1402">
                  <c:v>41852.666666666577</c:v>
                </c:pt>
                <c:pt idx="1403">
                  <c:v>41852.677083333219</c:v>
                </c:pt>
                <c:pt idx="1404">
                  <c:v>41852.6875</c:v>
                </c:pt>
                <c:pt idx="1405">
                  <c:v>41852.697916666577</c:v>
                </c:pt>
                <c:pt idx="1406">
                  <c:v>41852.708333333343</c:v>
                </c:pt>
                <c:pt idx="1407">
                  <c:v>41852.71875</c:v>
                </c:pt>
                <c:pt idx="1408">
                  <c:v>41852.729166666511</c:v>
                </c:pt>
                <c:pt idx="1409">
                  <c:v>41852.739583333219</c:v>
                </c:pt>
                <c:pt idx="1410">
                  <c:v>41852.75</c:v>
                </c:pt>
                <c:pt idx="1411">
                  <c:v>41852.760416666577</c:v>
                </c:pt>
                <c:pt idx="1412">
                  <c:v>41852.770833333343</c:v>
                </c:pt>
                <c:pt idx="1413">
                  <c:v>41852.78125</c:v>
                </c:pt>
                <c:pt idx="1414">
                  <c:v>41852.791666666511</c:v>
                </c:pt>
                <c:pt idx="1415">
                  <c:v>41852.802083333343</c:v>
                </c:pt>
                <c:pt idx="1416">
                  <c:v>41852.812500000051</c:v>
                </c:pt>
                <c:pt idx="1417">
                  <c:v>41852.822916666657</c:v>
                </c:pt>
                <c:pt idx="1418">
                  <c:v>41852.833333333343</c:v>
                </c:pt>
                <c:pt idx="1419">
                  <c:v>41852.84375</c:v>
                </c:pt>
                <c:pt idx="1420">
                  <c:v>41852.854166666657</c:v>
                </c:pt>
                <c:pt idx="1421">
                  <c:v>41852.864583333343</c:v>
                </c:pt>
                <c:pt idx="1422">
                  <c:v>41852.875</c:v>
                </c:pt>
                <c:pt idx="1423">
                  <c:v>41852.885416666657</c:v>
                </c:pt>
                <c:pt idx="1424">
                  <c:v>41852.895833333343</c:v>
                </c:pt>
                <c:pt idx="1425">
                  <c:v>41852.906250000051</c:v>
                </c:pt>
                <c:pt idx="1426">
                  <c:v>41852.916666666657</c:v>
                </c:pt>
                <c:pt idx="1427">
                  <c:v>41852.927083333219</c:v>
                </c:pt>
                <c:pt idx="1428">
                  <c:v>41852.9375</c:v>
                </c:pt>
                <c:pt idx="1429">
                  <c:v>41852.947916666657</c:v>
                </c:pt>
                <c:pt idx="1430">
                  <c:v>41852.958333333343</c:v>
                </c:pt>
                <c:pt idx="1431">
                  <c:v>41852.96875</c:v>
                </c:pt>
                <c:pt idx="1432">
                  <c:v>41852.979166666577</c:v>
                </c:pt>
                <c:pt idx="1433">
                  <c:v>41852.989583333343</c:v>
                </c:pt>
                <c:pt idx="1434">
                  <c:v>41853</c:v>
                </c:pt>
                <c:pt idx="1435">
                  <c:v>41853.010416666657</c:v>
                </c:pt>
                <c:pt idx="1436">
                  <c:v>41853.020833333343</c:v>
                </c:pt>
                <c:pt idx="1437">
                  <c:v>41853.03125</c:v>
                </c:pt>
                <c:pt idx="1438">
                  <c:v>41853.041666666577</c:v>
                </c:pt>
                <c:pt idx="1439">
                  <c:v>41853.052083333343</c:v>
                </c:pt>
                <c:pt idx="1440">
                  <c:v>41853.0625</c:v>
                </c:pt>
                <c:pt idx="1441">
                  <c:v>41853.072916666657</c:v>
                </c:pt>
                <c:pt idx="1442">
                  <c:v>41853.083333333343</c:v>
                </c:pt>
                <c:pt idx="1443">
                  <c:v>41853.093749999993</c:v>
                </c:pt>
                <c:pt idx="1444">
                  <c:v>41853.104166666577</c:v>
                </c:pt>
                <c:pt idx="1445">
                  <c:v>41853.114583333343</c:v>
                </c:pt>
                <c:pt idx="1446">
                  <c:v>41853.125</c:v>
                </c:pt>
                <c:pt idx="1447">
                  <c:v>41853.135416666577</c:v>
                </c:pt>
                <c:pt idx="1448">
                  <c:v>41853.145833333343</c:v>
                </c:pt>
                <c:pt idx="1449">
                  <c:v>41853.156250000051</c:v>
                </c:pt>
                <c:pt idx="1450">
                  <c:v>41853.166666666577</c:v>
                </c:pt>
                <c:pt idx="1451">
                  <c:v>41853.177083333219</c:v>
                </c:pt>
                <c:pt idx="1452">
                  <c:v>41853.1875</c:v>
                </c:pt>
                <c:pt idx="1453">
                  <c:v>41853.197916666577</c:v>
                </c:pt>
                <c:pt idx="1454">
                  <c:v>41853.208333333343</c:v>
                </c:pt>
                <c:pt idx="1455">
                  <c:v>41853.21875</c:v>
                </c:pt>
                <c:pt idx="1456">
                  <c:v>41853.229166666511</c:v>
                </c:pt>
                <c:pt idx="1457">
                  <c:v>41853.239583333219</c:v>
                </c:pt>
                <c:pt idx="1458">
                  <c:v>41853.25</c:v>
                </c:pt>
                <c:pt idx="1459">
                  <c:v>41853.260416666577</c:v>
                </c:pt>
                <c:pt idx="1460">
                  <c:v>41853.270833333343</c:v>
                </c:pt>
                <c:pt idx="1461">
                  <c:v>41853.28125</c:v>
                </c:pt>
                <c:pt idx="1462">
                  <c:v>41853.291666666511</c:v>
                </c:pt>
                <c:pt idx="1463">
                  <c:v>41853.302083333343</c:v>
                </c:pt>
                <c:pt idx="1464">
                  <c:v>41853.312500000051</c:v>
                </c:pt>
                <c:pt idx="1465">
                  <c:v>41853.322916666657</c:v>
                </c:pt>
                <c:pt idx="1466">
                  <c:v>41853.333333333343</c:v>
                </c:pt>
                <c:pt idx="1467">
                  <c:v>41853.34375</c:v>
                </c:pt>
                <c:pt idx="1468">
                  <c:v>41853.354166666657</c:v>
                </c:pt>
                <c:pt idx="1469">
                  <c:v>41853.364583333343</c:v>
                </c:pt>
                <c:pt idx="1470">
                  <c:v>41853.375</c:v>
                </c:pt>
                <c:pt idx="1471">
                  <c:v>41853.385416666657</c:v>
                </c:pt>
                <c:pt idx="1472">
                  <c:v>41853.395833333343</c:v>
                </c:pt>
                <c:pt idx="1473">
                  <c:v>41853.406250000051</c:v>
                </c:pt>
                <c:pt idx="1474">
                  <c:v>41853.416666666657</c:v>
                </c:pt>
                <c:pt idx="1475">
                  <c:v>41853.427083333219</c:v>
                </c:pt>
                <c:pt idx="1476">
                  <c:v>41853.4375</c:v>
                </c:pt>
                <c:pt idx="1477">
                  <c:v>41853.447916666657</c:v>
                </c:pt>
                <c:pt idx="1478">
                  <c:v>41853.458333333343</c:v>
                </c:pt>
                <c:pt idx="1479">
                  <c:v>41853.46875</c:v>
                </c:pt>
                <c:pt idx="1480">
                  <c:v>41853.479166666577</c:v>
                </c:pt>
                <c:pt idx="1481">
                  <c:v>41853.489583333343</c:v>
                </c:pt>
                <c:pt idx="1482">
                  <c:v>41853.5</c:v>
                </c:pt>
                <c:pt idx="1483">
                  <c:v>41853.510416666657</c:v>
                </c:pt>
                <c:pt idx="1484">
                  <c:v>41853.520833333343</c:v>
                </c:pt>
                <c:pt idx="1485">
                  <c:v>41853.53125</c:v>
                </c:pt>
                <c:pt idx="1486">
                  <c:v>41853.541666666577</c:v>
                </c:pt>
                <c:pt idx="1487">
                  <c:v>41853.552083333343</c:v>
                </c:pt>
                <c:pt idx="1488">
                  <c:v>41853.5625</c:v>
                </c:pt>
                <c:pt idx="1489">
                  <c:v>41853.572916666657</c:v>
                </c:pt>
                <c:pt idx="1490">
                  <c:v>41853.583333333343</c:v>
                </c:pt>
                <c:pt idx="1491">
                  <c:v>41853.593749999993</c:v>
                </c:pt>
                <c:pt idx="1492">
                  <c:v>41853.604166666577</c:v>
                </c:pt>
                <c:pt idx="1493">
                  <c:v>41853.614583333343</c:v>
                </c:pt>
                <c:pt idx="1494">
                  <c:v>41853.625</c:v>
                </c:pt>
                <c:pt idx="1495">
                  <c:v>41853.635416666577</c:v>
                </c:pt>
                <c:pt idx="1496">
                  <c:v>41853.645833333343</c:v>
                </c:pt>
                <c:pt idx="1497">
                  <c:v>41853.656250000051</c:v>
                </c:pt>
                <c:pt idx="1498">
                  <c:v>41853.666666666577</c:v>
                </c:pt>
                <c:pt idx="1499">
                  <c:v>41853.677083333219</c:v>
                </c:pt>
                <c:pt idx="1500">
                  <c:v>41853.6875</c:v>
                </c:pt>
                <c:pt idx="1501">
                  <c:v>41853.697916666577</c:v>
                </c:pt>
                <c:pt idx="1502">
                  <c:v>41853.708333333343</c:v>
                </c:pt>
                <c:pt idx="1503">
                  <c:v>41853.71875</c:v>
                </c:pt>
                <c:pt idx="1504">
                  <c:v>41853.729166666511</c:v>
                </c:pt>
                <c:pt idx="1505">
                  <c:v>41853.739583333219</c:v>
                </c:pt>
                <c:pt idx="1506">
                  <c:v>41853.75</c:v>
                </c:pt>
                <c:pt idx="1507">
                  <c:v>41853.760416666577</c:v>
                </c:pt>
                <c:pt idx="1508">
                  <c:v>41853.770833333343</c:v>
                </c:pt>
                <c:pt idx="1509">
                  <c:v>41853.78125</c:v>
                </c:pt>
                <c:pt idx="1510">
                  <c:v>41853.791666666511</c:v>
                </c:pt>
                <c:pt idx="1511">
                  <c:v>41853.802083333343</c:v>
                </c:pt>
                <c:pt idx="1512">
                  <c:v>41853.812500000051</c:v>
                </c:pt>
                <c:pt idx="1513">
                  <c:v>41853.822916666657</c:v>
                </c:pt>
                <c:pt idx="1514">
                  <c:v>41853.833333333343</c:v>
                </c:pt>
                <c:pt idx="1515">
                  <c:v>41853.84375</c:v>
                </c:pt>
                <c:pt idx="1516">
                  <c:v>41853.854166666657</c:v>
                </c:pt>
                <c:pt idx="1517">
                  <c:v>41853.864583333343</c:v>
                </c:pt>
                <c:pt idx="1518">
                  <c:v>41853.875</c:v>
                </c:pt>
                <c:pt idx="1519">
                  <c:v>41853.885416666657</c:v>
                </c:pt>
                <c:pt idx="1520">
                  <c:v>41853.895833333343</c:v>
                </c:pt>
                <c:pt idx="1521">
                  <c:v>41853.906250000051</c:v>
                </c:pt>
                <c:pt idx="1522">
                  <c:v>41853.916666666657</c:v>
                </c:pt>
                <c:pt idx="1523">
                  <c:v>41853.927083333219</c:v>
                </c:pt>
                <c:pt idx="1524">
                  <c:v>41853.9375</c:v>
                </c:pt>
                <c:pt idx="1525">
                  <c:v>41853.947916666657</c:v>
                </c:pt>
                <c:pt idx="1526">
                  <c:v>41853.958333333343</c:v>
                </c:pt>
                <c:pt idx="1527">
                  <c:v>41853.96875</c:v>
                </c:pt>
                <c:pt idx="1528">
                  <c:v>41853.979166666577</c:v>
                </c:pt>
                <c:pt idx="1529">
                  <c:v>41853.989583333343</c:v>
                </c:pt>
                <c:pt idx="1530">
                  <c:v>41854</c:v>
                </c:pt>
                <c:pt idx="1531">
                  <c:v>41854.010416666657</c:v>
                </c:pt>
                <c:pt idx="1532">
                  <c:v>41854.020833333343</c:v>
                </c:pt>
                <c:pt idx="1533">
                  <c:v>41854.03125</c:v>
                </c:pt>
                <c:pt idx="1534">
                  <c:v>41854.041666666577</c:v>
                </c:pt>
                <c:pt idx="1535">
                  <c:v>41854.052083333343</c:v>
                </c:pt>
                <c:pt idx="1536">
                  <c:v>41854.0625</c:v>
                </c:pt>
                <c:pt idx="1537">
                  <c:v>41854.072916666657</c:v>
                </c:pt>
                <c:pt idx="1538">
                  <c:v>41854.083333333343</c:v>
                </c:pt>
                <c:pt idx="1539">
                  <c:v>41854.093749999993</c:v>
                </c:pt>
                <c:pt idx="1540">
                  <c:v>41854.104166666577</c:v>
                </c:pt>
                <c:pt idx="1541">
                  <c:v>41854.114583333343</c:v>
                </c:pt>
                <c:pt idx="1542">
                  <c:v>41854.125</c:v>
                </c:pt>
                <c:pt idx="1543">
                  <c:v>41854.135416666577</c:v>
                </c:pt>
                <c:pt idx="1544">
                  <c:v>41854.145833333343</c:v>
                </c:pt>
                <c:pt idx="1545">
                  <c:v>41854.156250000051</c:v>
                </c:pt>
                <c:pt idx="1546">
                  <c:v>41854.166666666577</c:v>
                </c:pt>
                <c:pt idx="1547">
                  <c:v>41854.177083333219</c:v>
                </c:pt>
                <c:pt idx="1548">
                  <c:v>41854.1875</c:v>
                </c:pt>
                <c:pt idx="1549">
                  <c:v>41854.197916666577</c:v>
                </c:pt>
                <c:pt idx="1550">
                  <c:v>41854.208333333343</c:v>
                </c:pt>
                <c:pt idx="1551">
                  <c:v>41854.21875</c:v>
                </c:pt>
                <c:pt idx="1552">
                  <c:v>41854.229166666511</c:v>
                </c:pt>
                <c:pt idx="1553">
                  <c:v>41854.239583333219</c:v>
                </c:pt>
                <c:pt idx="1554">
                  <c:v>41854.25</c:v>
                </c:pt>
                <c:pt idx="1555">
                  <c:v>41854.260416666577</c:v>
                </c:pt>
                <c:pt idx="1556">
                  <c:v>41854.270833333343</c:v>
                </c:pt>
                <c:pt idx="1557">
                  <c:v>41854.28125</c:v>
                </c:pt>
                <c:pt idx="1558">
                  <c:v>41854.291666666511</c:v>
                </c:pt>
                <c:pt idx="1559">
                  <c:v>41854.302083333343</c:v>
                </c:pt>
                <c:pt idx="1560">
                  <c:v>41854.312500000051</c:v>
                </c:pt>
                <c:pt idx="1561">
                  <c:v>41854.322916666657</c:v>
                </c:pt>
                <c:pt idx="1562">
                  <c:v>41854.333333333343</c:v>
                </c:pt>
                <c:pt idx="1563">
                  <c:v>41854.34375</c:v>
                </c:pt>
                <c:pt idx="1564">
                  <c:v>41854.354166666657</c:v>
                </c:pt>
                <c:pt idx="1565">
                  <c:v>41854.364583333343</c:v>
                </c:pt>
                <c:pt idx="1566">
                  <c:v>41854.375</c:v>
                </c:pt>
                <c:pt idx="1567">
                  <c:v>41854.385416666657</c:v>
                </c:pt>
                <c:pt idx="1568">
                  <c:v>41854.395833333343</c:v>
                </c:pt>
                <c:pt idx="1569">
                  <c:v>41854.406250000051</c:v>
                </c:pt>
                <c:pt idx="1570">
                  <c:v>41854.416666666657</c:v>
                </c:pt>
                <c:pt idx="1571">
                  <c:v>41854.427083333219</c:v>
                </c:pt>
                <c:pt idx="1572">
                  <c:v>41854.4375</c:v>
                </c:pt>
                <c:pt idx="1573">
                  <c:v>41854.447916666657</c:v>
                </c:pt>
                <c:pt idx="1574">
                  <c:v>41854.458333333343</c:v>
                </c:pt>
                <c:pt idx="1575">
                  <c:v>41854.46875</c:v>
                </c:pt>
                <c:pt idx="1576">
                  <c:v>41854.479166666577</c:v>
                </c:pt>
                <c:pt idx="1577">
                  <c:v>41854.489583333343</c:v>
                </c:pt>
                <c:pt idx="1578">
                  <c:v>41854.5</c:v>
                </c:pt>
                <c:pt idx="1579">
                  <c:v>41854.510416666657</c:v>
                </c:pt>
                <c:pt idx="1580">
                  <c:v>41854.520833333343</c:v>
                </c:pt>
                <c:pt idx="1581">
                  <c:v>41854.53125</c:v>
                </c:pt>
                <c:pt idx="1582">
                  <c:v>41854.541666666577</c:v>
                </c:pt>
                <c:pt idx="1583">
                  <c:v>41854.552083333343</c:v>
                </c:pt>
                <c:pt idx="1584">
                  <c:v>41854.5625</c:v>
                </c:pt>
                <c:pt idx="1585">
                  <c:v>41854.572916666657</c:v>
                </c:pt>
                <c:pt idx="1586">
                  <c:v>41854.583333333343</c:v>
                </c:pt>
                <c:pt idx="1587">
                  <c:v>41854.593749999993</c:v>
                </c:pt>
                <c:pt idx="1588">
                  <c:v>41854.604166666577</c:v>
                </c:pt>
                <c:pt idx="1589">
                  <c:v>41854.614583333343</c:v>
                </c:pt>
                <c:pt idx="1590">
                  <c:v>41854.625</c:v>
                </c:pt>
                <c:pt idx="1591">
                  <c:v>41854.635416666577</c:v>
                </c:pt>
                <c:pt idx="1592">
                  <c:v>41854.645833333343</c:v>
                </c:pt>
                <c:pt idx="1593">
                  <c:v>41854.656250000051</c:v>
                </c:pt>
                <c:pt idx="1594">
                  <c:v>41854.666666666577</c:v>
                </c:pt>
                <c:pt idx="1595">
                  <c:v>41854.677083333219</c:v>
                </c:pt>
                <c:pt idx="1596">
                  <c:v>41854.6875</c:v>
                </c:pt>
                <c:pt idx="1597">
                  <c:v>41854.697916666577</c:v>
                </c:pt>
                <c:pt idx="1598">
                  <c:v>41854.708333333343</c:v>
                </c:pt>
                <c:pt idx="1599">
                  <c:v>41854.71875</c:v>
                </c:pt>
                <c:pt idx="1600">
                  <c:v>41854.729166666511</c:v>
                </c:pt>
                <c:pt idx="1601">
                  <c:v>41854.739583333219</c:v>
                </c:pt>
                <c:pt idx="1602">
                  <c:v>41854.75</c:v>
                </c:pt>
                <c:pt idx="1603">
                  <c:v>41854.760416666577</c:v>
                </c:pt>
                <c:pt idx="1604">
                  <c:v>41854.770833333343</c:v>
                </c:pt>
                <c:pt idx="1605">
                  <c:v>41854.78125</c:v>
                </c:pt>
                <c:pt idx="1606">
                  <c:v>41854.791666666511</c:v>
                </c:pt>
                <c:pt idx="1607">
                  <c:v>41854.802083333343</c:v>
                </c:pt>
                <c:pt idx="1608">
                  <c:v>41854.812500000051</c:v>
                </c:pt>
                <c:pt idx="1609">
                  <c:v>41854.822916666657</c:v>
                </c:pt>
                <c:pt idx="1610">
                  <c:v>41854.833333333343</c:v>
                </c:pt>
                <c:pt idx="1611">
                  <c:v>41854.84375</c:v>
                </c:pt>
                <c:pt idx="1612">
                  <c:v>41854.854166666657</c:v>
                </c:pt>
                <c:pt idx="1613">
                  <c:v>41854.864583333343</c:v>
                </c:pt>
                <c:pt idx="1614">
                  <c:v>41854.875</c:v>
                </c:pt>
                <c:pt idx="1615">
                  <c:v>41854.885416666657</c:v>
                </c:pt>
                <c:pt idx="1616">
                  <c:v>41854.895833333343</c:v>
                </c:pt>
                <c:pt idx="1617">
                  <c:v>41854.906250000051</c:v>
                </c:pt>
                <c:pt idx="1618">
                  <c:v>41854.916666666657</c:v>
                </c:pt>
                <c:pt idx="1619">
                  <c:v>41854.927083333219</c:v>
                </c:pt>
                <c:pt idx="1620">
                  <c:v>41854.9375</c:v>
                </c:pt>
                <c:pt idx="1621">
                  <c:v>41854.947916666657</c:v>
                </c:pt>
                <c:pt idx="1622">
                  <c:v>41854.958333333343</c:v>
                </c:pt>
                <c:pt idx="1623">
                  <c:v>41854.96875</c:v>
                </c:pt>
                <c:pt idx="1624">
                  <c:v>41854.979166666577</c:v>
                </c:pt>
                <c:pt idx="1625">
                  <c:v>41854.989583333343</c:v>
                </c:pt>
                <c:pt idx="1626">
                  <c:v>41855</c:v>
                </c:pt>
                <c:pt idx="1627">
                  <c:v>41855.010416666657</c:v>
                </c:pt>
                <c:pt idx="1628">
                  <c:v>41855.020833333343</c:v>
                </c:pt>
                <c:pt idx="1629">
                  <c:v>41855.03125</c:v>
                </c:pt>
                <c:pt idx="1630">
                  <c:v>41855.041666666577</c:v>
                </c:pt>
                <c:pt idx="1631">
                  <c:v>41855.052083333343</c:v>
                </c:pt>
                <c:pt idx="1632">
                  <c:v>41855.0625</c:v>
                </c:pt>
                <c:pt idx="1633">
                  <c:v>41855.072916666657</c:v>
                </c:pt>
                <c:pt idx="1634">
                  <c:v>41855.083333333343</c:v>
                </c:pt>
                <c:pt idx="1635">
                  <c:v>41855.093749999993</c:v>
                </c:pt>
                <c:pt idx="1636">
                  <c:v>41855.104166666577</c:v>
                </c:pt>
                <c:pt idx="1637">
                  <c:v>41855.114583333343</c:v>
                </c:pt>
                <c:pt idx="1638">
                  <c:v>41855.125</c:v>
                </c:pt>
                <c:pt idx="1639">
                  <c:v>41855.135416666577</c:v>
                </c:pt>
                <c:pt idx="1640">
                  <c:v>41855.145833333343</c:v>
                </c:pt>
                <c:pt idx="1641">
                  <c:v>41855.156250000051</c:v>
                </c:pt>
                <c:pt idx="1642">
                  <c:v>41855.166666666577</c:v>
                </c:pt>
                <c:pt idx="1643">
                  <c:v>41855.177083333219</c:v>
                </c:pt>
                <c:pt idx="1644">
                  <c:v>41855.1875</c:v>
                </c:pt>
                <c:pt idx="1645">
                  <c:v>41855.197916666577</c:v>
                </c:pt>
                <c:pt idx="1646">
                  <c:v>41855.208333333343</c:v>
                </c:pt>
                <c:pt idx="1647">
                  <c:v>41855.21875</c:v>
                </c:pt>
                <c:pt idx="1648">
                  <c:v>41855.229166666511</c:v>
                </c:pt>
                <c:pt idx="1649">
                  <c:v>41855.239583333219</c:v>
                </c:pt>
                <c:pt idx="1650">
                  <c:v>41855.25</c:v>
                </c:pt>
                <c:pt idx="1651">
                  <c:v>41855.260416666577</c:v>
                </c:pt>
                <c:pt idx="1652">
                  <c:v>41855.270833333343</c:v>
                </c:pt>
                <c:pt idx="1653">
                  <c:v>41855.28125</c:v>
                </c:pt>
                <c:pt idx="1654">
                  <c:v>41855.291666666511</c:v>
                </c:pt>
                <c:pt idx="1655">
                  <c:v>41855.302083333343</c:v>
                </c:pt>
                <c:pt idx="1656">
                  <c:v>41855.312500000051</c:v>
                </c:pt>
                <c:pt idx="1657">
                  <c:v>41855.322916666657</c:v>
                </c:pt>
                <c:pt idx="1658">
                  <c:v>41855.333333333343</c:v>
                </c:pt>
                <c:pt idx="1659">
                  <c:v>41855.34375</c:v>
                </c:pt>
                <c:pt idx="1660">
                  <c:v>41855.354166666657</c:v>
                </c:pt>
                <c:pt idx="1661">
                  <c:v>41855.364583333343</c:v>
                </c:pt>
                <c:pt idx="1662">
                  <c:v>41855.375</c:v>
                </c:pt>
                <c:pt idx="1663">
                  <c:v>41855.385416666657</c:v>
                </c:pt>
                <c:pt idx="1664">
                  <c:v>41855.395833333343</c:v>
                </c:pt>
                <c:pt idx="1665">
                  <c:v>41855.406250000051</c:v>
                </c:pt>
                <c:pt idx="1666">
                  <c:v>41855.416666666657</c:v>
                </c:pt>
                <c:pt idx="1667">
                  <c:v>41855.427083333219</c:v>
                </c:pt>
                <c:pt idx="1668">
                  <c:v>41855.4375</c:v>
                </c:pt>
                <c:pt idx="1669">
                  <c:v>41855.447916666657</c:v>
                </c:pt>
                <c:pt idx="1670">
                  <c:v>41855.458333333343</c:v>
                </c:pt>
                <c:pt idx="1671">
                  <c:v>41855.46875</c:v>
                </c:pt>
                <c:pt idx="1672">
                  <c:v>41855.479166666577</c:v>
                </c:pt>
                <c:pt idx="1673">
                  <c:v>41855.489583333343</c:v>
                </c:pt>
                <c:pt idx="1674">
                  <c:v>41855.5</c:v>
                </c:pt>
                <c:pt idx="1675">
                  <c:v>41855.510416666657</c:v>
                </c:pt>
                <c:pt idx="1676">
                  <c:v>41855.520833333343</c:v>
                </c:pt>
                <c:pt idx="1677">
                  <c:v>41855.53125</c:v>
                </c:pt>
                <c:pt idx="1678">
                  <c:v>41855.541666666577</c:v>
                </c:pt>
                <c:pt idx="1679">
                  <c:v>41855.552083333343</c:v>
                </c:pt>
                <c:pt idx="1680">
                  <c:v>41855.5625</c:v>
                </c:pt>
                <c:pt idx="1681">
                  <c:v>41855.572916666657</c:v>
                </c:pt>
                <c:pt idx="1682">
                  <c:v>41855.583333333343</c:v>
                </c:pt>
                <c:pt idx="1683">
                  <c:v>41855.593749999993</c:v>
                </c:pt>
                <c:pt idx="1684">
                  <c:v>41855.604166666577</c:v>
                </c:pt>
                <c:pt idx="1685">
                  <c:v>41855.614583333343</c:v>
                </c:pt>
                <c:pt idx="1686">
                  <c:v>41855.625</c:v>
                </c:pt>
                <c:pt idx="1687">
                  <c:v>41855.635416666577</c:v>
                </c:pt>
                <c:pt idx="1688">
                  <c:v>41855.645833333343</c:v>
                </c:pt>
                <c:pt idx="1689">
                  <c:v>41855.656250000051</c:v>
                </c:pt>
                <c:pt idx="1690">
                  <c:v>41855.666666666577</c:v>
                </c:pt>
                <c:pt idx="1691">
                  <c:v>41855.677083333219</c:v>
                </c:pt>
                <c:pt idx="1692">
                  <c:v>41855.6875</c:v>
                </c:pt>
                <c:pt idx="1693">
                  <c:v>41855.697916666577</c:v>
                </c:pt>
                <c:pt idx="1694">
                  <c:v>41855.708333333343</c:v>
                </c:pt>
                <c:pt idx="1695">
                  <c:v>41855.71875</c:v>
                </c:pt>
                <c:pt idx="1696">
                  <c:v>41855.729166666511</c:v>
                </c:pt>
                <c:pt idx="1697">
                  <c:v>41855.739583333219</c:v>
                </c:pt>
                <c:pt idx="1698">
                  <c:v>41855.75</c:v>
                </c:pt>
                <c:pt idx="1699">
                  <c:v>41855.760416666577</c:v>
                </c:pt>
                <c:pt idx="1700">
                  <c:v>41855.770833333343</c:v>
                </c:pt>
                <c:pt idx="1701">
                  <c:v>41855.78125</c:v>
                </c:pt>
                <c:pt idx="1702">
                  <c:v>41855.791666666511</c:v>
                </c:pt>
                <c:pt idx="1703">
                  <c:v>41855.802083333343</c:v>
                </c:pt>
                <c:pt idx="1704">
                  <c:v>41855.812500000051</c:v>
                </c:pt>
                <c:pt idx="1705">
                  <c:v>41855.822916666657</c:v>
                </c:pt>
                <c:pt idx="1706">
                  <c:v>41855.833333333343</c:v>
                </c:pt>
                <c:pt idx="1707">
                  <c:v>41855.84375</c:v>
                </c:pt>
                <c:pt idx="1708">
                  <c:v>41855.854166666657</c:v>
                </c:pt>
                <c:pt idx="1709">
                  <c:v>41855.864583333343</c:v>
                </c:pt>
                <c:pt idx="1710">
                  <c:v>41855.875</c:v>
                </c:pt>
                <c:pt idx="1711">
                  <c:v>41855.885416666657</c:v>
                </c:pt>
                <c:pt idx="1712">
                  <c:v>41855.895833333343</c:v>
                </c:pt>
                <c:pt idx="1713">
                  <c:v>41855.906250000051</c:v>
                </c:pt>
                <c:pt idx="1714">
                  <c:v>41855.916666666657</c:v>
                </c:pt>
                <c:pt idx="1715">
                  <c:v>41855.927083333219</c:v>
                </c:pt>
                <c:pt idx="1716">
                  <c:v>41855.9375</c:v>
                </c:pt>
                <c:pt idx="1717">
                  <c:v>41855.947916666657</c:v>
                </c:pt>
                <c:pt idx="1718">
                  <c:v>41855.958333333343</c:v>
                </c:pt>
                <c:pt idx="1719">
                  <c:v>41855.96875</c:v>
                </c:pt>
                <c:pt idx="1720">
                  <c:v>41855.979166666577</c:v>
                </c:pt>
                <c:pt idx="1721">
                  <c:v>41855.989583333343</c:v>
                </c:pt>
                <c:pt idx="1722">
                  <c:v>41856</c:v>
                </c:pt>
                <c:pt idx="1723">
                  <c:v>41856.010416666657</c:v>
                </c:pt>
                <c:pt idx="1724">
                  <c:v>41856.020833333343</c:v>
                </c:pt>
                <c:pt idx="1725">
                  <c:v>41856.03125</c:v>
                </c:pt>
                <c:pt idx="1726">
                  <c:v>41856.041666666577</c:v>
                </c:pt>
                <c:pt idx="1727">
                  <c:v>41856.052083333343</c:v>
                </c:pt>
                <c:pt idx="1728">
                  <c:v>41856.0625</c:v>
                </c:pt>
                <c:pt idx="1729">
                  <c:v>41856.072916666657</c:v>
                </c:pt>
                <c:pt idx="1730">
                  <c:v>41856.083333333343</c:v>
                </c:pt>
                <c:pt idx="1731">
                  <c:v>41856.093749999993</c:v>
                </c:pt>
                <c:pt idx="1732">
                  <c:v>41856.104166666577</c:v>
                </c:pt>
                <c:pt idx="1733">
                  <c:v>41856.114583333343</c:v>
                </c:pt>
                <c:pt idx="1734">
                  <c:v>41856.125</c:v>
                </c:pt>
                <c:pt idx="1735">
                  <c:v>41856.135416666577</c:v>
                </c:pt>
                <c:pt idx="1736">
                  <c:v>41856.145833333343</c:v>
                </c:pt>
                <c:pt idx="1737">
                  <c:v>41856.156250000051</c:v>
                </c:pt>
                <c:pt idx="1738">
                  <c:v>41856.166666666577</c:v>
                </c:pt>
                <c:pt idx="1739">
                  <c:v>41856.177083333219</c:v>
                </c:pt>
                <c:pt idx="1740">
                  <c:v>41856.1875</c:v>
                </c:pt>
                <c:pt idx="1741">
                  <c:v>41856.197916666577</c:v>
                </c:pt>
                <c:pt idx="1742">
                  <c:v>41856.208333333343</c:v>
                </c:pt>
                <c:pt idx="1743">
                  <c:v>41856.21875</c:v>
                </c:pt>
                <c:pt idx="1744">
                  <c:v>41856.229166666511</c:v>
                </c:pt>
                <c:pt idx="1745">
                  <c:v>41856.239583333219</c:v>
                </c:pt>
                <c:pt idx="1746">
                  <c:v>41856.25</c:v>
                </c:pt>
                <c:pt idx="1747">
                  <c:v>41856.260416666577</c:v>
                </c:pt>
                <c:pt idx="1748">
                  <c:v>41856.270833333343</c:v>
                </c:pt>
                <c:pt idx="1749">
                  <c:v>41856.28125</c:v>
                </c:pt>
                <c:pt idx="1750">
                  <c:v>41856.291666666511</c:v>
                </c:pt>
                <c:pt idx="1751">
                  <c:v>41856.302083333343</c:v>
                </c:pt>
                <c:pt idx="1752">
                  <c:v>41856.312500000051</c:v>
                </c:pt>
                <c:pt idx="1753">
                  <c:v>41856.322916666657</c:v>
                </c:pt>
                <c:pt idx="1754">
                  <c:v>41856.333333333343</c:v>
                </c:pt>
                <c:pt idx="1755">
                  <c:v>41856.34375</c:v>
                </c:pt>
                <c:pt idx="1756">
                  <c:v>41856.354166666657</c:v>
                </c:pt>
                <c:pt idx="1757">
                  <c:v>41856.364583333343</c:v>
                </c:pt>
                <c:pt idx="1758">
                  <c:v>41856.375</c:v>
                </c:pt>
                <c:pt idx="1759">
                  <c:v>41856.385416666657</c:v>
                </c:pt>
                <c:pt idx="1760">
                  <c:v>41856.395833333343</c:v>
                </c:pt>
                <c:pt idx="1761">
                  <c:v>41856.406250000051</c:v>
                </c:pt>
                <c:pt idx="1762">
                  <c:v>41856.416666666657</c:v>
                </c:pt>
                <c:pt idx="1763">
                  <c:v>41856.427083333219</c:v>
                </c:pt>
                <c:pt idx="1764">
                  <c:v>41856.4375</c:v>
                </c:pt>
                <c:pt idx="1765">
                  <c:v>41856.447916666657</c:v>
                </c:pt>
                <c:pt idx="1766">
                  <c:v>41856.458333333343</c:v>
                </c:pt>
                <c:pt idx="1767">
                  <c:v>41856.46875</c:v>
                </c:pt>
                <c:pt idx="1768">
                  <c:v>41856.479166666577</c:v>
                </c:pt>
                <c:pt idx="1769">
                  <c:v>41856.489583333343</c:v>
                </c:pt>
                <c:pt idx="1770">
                  <c:v>41856.5</c:v>
                </c:pt>
                <c:pt idx="1771">
                  <c:v>41856.510416666657</c:v>
                </c:pt>
                <c:pt idx="1772">
                  <c:v>41856.520833333343</c:v>
                </c:pt>
                <c:pt idx="1773">
                  <c:v>41856.53125</c:v>
                </c:pt>
                <c:pt idx="1774">
                  <c:v>41856.541666666577</c:v>
                </c:pt>
                <c:pt idx="1775">
                  <c:v>41856.552083333343</c:v>
                </c:pt>
                <c:pt idx="1776">
                  <c:v>41856.5625</c:v>
                </c:pt>
                <c:pt idx="1777">
                  <c:v>41856.572916666657</c:v>
                </c:pt>
                <c:pt idx="1778">
                  <c:v>41856.583333333343</c:v>
                </c:pt>
                <c:pt idx="1779">
                  <c:v>41856.593749999993</c:v>
                </c:pt>
                <c:pt idx="1780">
                  <c:v>41856.604166666577</c:v>
                </c:pt>
                <c:pt idx="1781">
                  <c:v>41856.614583333343</c:v>
                </c:pt>
                <c:pt idx="1782">
                  <c:v>41856.625</c:v>
                </c:pt>
                <c:pt idx="1783">
                  <c:v>41856.635416666577</c:v>
                </c:pt>
                <c:pt idx="1784">
                  <c:v>41856.645833333343</c:v>
                </c:pt>
                <c:pt idx="1785">
                  <c:v>41856.656250000051</c:v>
                </c:pt>
                <c:pt idx="1786">
                  <c:v>41856.666666666577</c:v>
                </c:pt>
                <c:pt idx="1787">
                  <c:v>41856.677083333219</c:v>
                </c:pt>
                <c:pt idx="1788">
                  <c:v>41856.6875</c:v>
                </c:pt>
                <c:pt idx="1789">
                  <c:v>41856.697916666577</c:v>
                </c:pt>
                <c:pt idx="1790">
                  <c:v>41856.708333333343</c:v>
                </c:pt>
                <c:pt idx="1791">
                  <c:v>41856.71875</c:v>
                </c:pt>
                <c:pt idx="1792">
                  <c:v>41856.729166666511</c:v>
                </c:pt>
                <c:pt idx="1793">
                  <c:v>41856.739583333219</c:v>
                </c:pt>
                <c:pt idx="1794">
                  <c:v>41856.75</c:v>
                </c:pt>
                <c:pt idx="1795">
                  <c:v>41856.760416666577</c:v>
                </c:pt>
                <c:pt idx="1796">
                  <c:v>41856.770833333343</c:v>
                </c:pt>
                <c:pt idx="1797">
                  <c:v>41856.78125</c:v>
                </c:pt>
                <c:pt idx="1798">
                  <c:v>41856.791666666511</c:v>
                </c:pt>
                <c:pt idx="1799">
                  <c:v>41856.802083333343</c:v>
                </c:pt>
                <c:pt idx="1800">
                  <c:v>41856.812500000051</c:v>
                </c:pt>
                <c:pt idx="1801">
                  <c:v>41856.822916666657</c:v>
                </c:pt>
                <c:pt idx="1802">
                  <c:v>41856.833333333343</c:v>
                </c:pt>
                <c:pt idx="1803">
                  <c:v>41856.84375</c:v>
                </c:pt>
                <c:pt idx="1804">
                  <c:v>41856.854166666657</c:v>
                </c:pt>
                <c:pt idx="1805">
                  <c:v>41856.864583333343</c:v>
                </c:pt>
                <c:pt idx="1806">
                  <c:v>41856.875</c:v>
                </c:pt>
                <c:pt idx="1807">
                  <c:v>41856.885416666657</c:v>
                </c:pt>
                <c:pt idx="1808">
                  <c:v>41856.895833333343</c:v>
                </c:pt>
                <c:pt idx="1809">
                  <c:v>41856.906250000051</c:v>
                </c:pt>
                <c:pt idx="1810">
                  <c:v>41856.916666666657</c:v>
                </c:pt>
                <c:pt idx="1811">
                  <c:v>41856.927083333219</c:v>
                </c:pt>
                <c:pt idx="1812">
                  <c:v>41856.9375</c:v>
                </c:pt>
                <c:pt idx="1813">
                  <c:v>41856.947916666657</c:v>
                </c:pt>
                <c:pt idx="1814">
                  <c:v>41856.958333333343</c:v>
                </c:pt>
                <c:pt idx="1815">
                  <c:v>41856.96875</c:v>
                </c:pt>
                <c:pt idx="1816">
                  <c:v>41856.979166666577</c:v>
                </c:pt>
                <c:pt idx="1817">
                  <c:v>41856.989583333343</c:v>
                </c:pt>
                <c:pt idx="1818">
                  <c:v>41857</c:v>
                </c:pt>
                <c:pt idx="1819">
                  <c:v>41857.010416666657</c:v>
                </c:pt>
                <c:pt idx="1820">
                  <c:v>41857.020833333343</c:v>
                </c:pt>
                <c:pt idx="1821">
                  <c:v>41857.03125</c:v>
                </c:pt>
                <c:pt idx="1822">
                  <c:v>41857.041666666577</c:v>
                </c:pt>
                <c:pt idx="1823">
                  <c:v>41857.052083333343</c:v>
                </c:pt>
                <c:pt idx="1824">
                  <c:v>41857.0625</c:v>
                </c:pt>
                <c:pt idx="1825">
                  <c:v>41857.072916666657</c:v>
                </c:pt>
                <c:pt idx="1826">
                  <c:v>41857.083333333343</c:v>
                </c:pt>
                <c:pt idx="1827">
                  <c:v>41857.093749999993</c:v>
                </c:pt>
                <c:pt idx="1828">
                  <c:v>41857.104166666577</c:v>
                </c:pt>
                <c:pt idx="1829">
                  <c:v>41857.114583333343</c:v>
                </c:pt>
                <c:pt idx="1830">
                  <c:v>41857.125</c:v>
                </c:pt>
                <c:pt idx="1831">
                  <c:v>41857.135416666577</c:v>
                </c:pt>
                <c:pt idx="1832">
                  <c:v>41857.145833333343</c:v>
                </c:pt>
                <c:pt idx="1833">
                  <c:v>41857.156250000051</c:v>
                </c:pt>
                <c:pt idx="1834">
                  <c:v>41857.166666666577</c:v>
                </c:pt>
                <c:pt idx="1835">
                  <c:v>41857.177083333219</c:v>
                </c:pt>
                <c:pt idx="1836">
                  <c:v>41857.1875</c:v>
                </c:pt>
                <c:pt idx="1837">
                  <c:v>41857.197916666577</c:v>
                </c:pt>
                <c:pt idx="1838">
                  <c:v>41857.208333333343</c:v>
                </c:pt>
                <c:pt idx="1839">
                  <c:v>41857.21875</c:v>
                </c:pt>
                <c:pt idx="1840">
                  <c:v>41857.229166666511</c:v>
                </c:pt>
                <c:pt idx="1841">
                  <c:v>41857.239583333219</c:v>
                </c:pt>
                <c:pt idx="1842">
                  <c:v>41857.25</c:v>
                </c:pt>
                <c:pt idx="1843">
                  <c:v>41857.260416666577</c:v>
                </c:pt>
                <c:pt idx="1844">
                  <c:v>41857.270833333343</c:v>
                </c:pt>
                <c:pt idx="1845">
                  <c:v>41857.28125</c:v>
                </c:pt>
                <c:pt idx="1846">
                  <c:v>41857.291666666511</c:v>
                </c:pt>
                <c:pt idx="1847">
                  <c:v>41857.302083333343</c:v>
                </c:pt>
                <c:pt idx="1848">
                  <c:v>41857.312500000051</c:v>
                </c:pt>
                <c:pt idx="1849">
                  <c:v>41857.322916666657</c:v>
                </c:pt>
                <c:pt idx="1850">
                  <c:v>41857.333333333343</c:v>
                </c:pt>
                <c:pt idx="1851">
                  <c:v>41857.34375</c:v>
                </c:pt>
                <c:pt idx="1852">
                  <c:v>41857.354166666657</c:v>
                </c:pt>
                <c:pt idx="1853">
                  <c:v>41857.364583333343</c:v>
                </c:pt>
                <c:pt idx="1854">
                  <c:v>41857.375</c:v>
                </c:pt>
                <c:pt idx="1855">
                  <c:v>41857.385416666657</c:v>
                </c:pt>
                <c:pt idx="1856">
                  <c:v>41857.395833333343</c:v>
                </c:pt>
                <c:pt idx="1857">
                  <c:v>41857.406250000051</c:v>
                </c:pt>
                <c:pt idx="1858">
                  <c:v>41857.416666666657</c:v>
                </c:pt>
                <c:pt idx="1859">
                  <c:v>41857.427083333219</c:v>
                </c:pt>
                <c:pt idx="1860">
                  <c:v>41857.4375</c:v>
                </c:pt>
                <c:pt idx="1861">
                  <c:v>41857.447916666657</c:v>
                </c:pt>
                <c:pt idx="1862">
                  <c:v>41857.458333333343</c:v>
                </c:pt>
                <c:pt idx="1863">
                  <c:v>41857.46875</c:v>
                </c:pt>
                <c:pt idx="1864">
                  <c:v>41857.479166666577</c:v>
                </c:pt>
                <c:pt idx="1865">
                  <c:v>41857.489583333343</c:v>
                </c:pt>
                <c:pt idx="1866">
                  <c:v>41857.5</c:v>
                </c:pt>
                <c:pt idx="1867">
                  <c:v>41857.510416666657</c:v>
                </c:pt>
                <c:pt idx="1868">
                  <c:v>41857.520833333343</c:v>
                </c:pt>
                <c:pt idx="1869">
                  <c:v>41857.53125</c:v>
                </c:pt>
                <c:pt idx="1870">
                  <c:v>41857.541666666577</c:v>
                </c:pt>
                <c:pt idx="1871">
                  <c:v>41857.552083333343</c:v>
                </c:pt>
                <c:pt idx="1872">
                  <c:v>41857.5625</c:v>
                </c:pt>
                <c:pt idx="1873">
                  <c:v>41857.572916666657</c:v>
                </c:pt>
                <c:pt idx="1874">
                  <c:v>41857.583333333343</c:v>
                </c:pt>
                <c:pt idx="1875">
                  <c:v>41857.593749999993</c:v>
                </c:pt>
                <c:pt idx="1876">
                  <c:v>41857.604166666577</c:v>
                </c:pt>
                <c:pt idx="1877">
                  <c:v>41857.614583333343</c:v>
                </c:pt>
                <c:pt idx="1878">
                  <c:v>41857.625</c:v>
                </c:pt>
                <c:pt idx="1879">
                  <c:v>41857.635416666577</c:v>
                </c:pt>
                <c:pt idx="1880">
                  <c:v>41857.645833333343</c:v>
                </c:pt>
                <c:pt idx="1881">
                  <c:v>41857.656250000051</c:v>
                </c:pt>
                <c:pt idx="1882">
                  <c:v>41857.666666666577</c:v>
                </c:pt>
                <c:pt idx="1883">
                  <c:v>41857.677083333219</c:v>
                </c:pt>
                <c:pt idx="1884">
                  <c:v>41857.6875</c:v>
                </c:pt>
                <c:pt idx="1885">
                  <c:v>41857.697916666577</c:v>
                </c:pt>
                <c:pt idx="1886">
                  <c:v>41857.708333333343</c:v>
                </c:pt>
                <c:pt idx="1887">
                  <c:v>41857.71875</c:v>
                </c:pt>
                <c:pt idx="1888">
                  <c:v>41857.729166666511</c:v>
                </c:pt>
                <c:pt idx="1889">
                  <c:v>41857.739583333219</c:v>
                </c:pt>
                <c:pt idx="1890">
                  <c:v>41857.75</c:v>
                </c:pt>
                <c:pt idx="1891">
                  <c:v>41857.760416666577</c:v>
                </c:pt>
                <c:pt idx="1892">
                  <c:v>41857.770833333343</c:v>
                </c:pt>
                <c:pt idx="1893">
                  <c:v>41857.78125</c:v>
                </c:pt>
                <c:pt idx="1894">
                  <c:v>41857.791666666511</c:v>
                </c:pt>
                <c:pt idx="1895">
                  <c:v>41857.802083333343</c:v>
                </c:pt>
                <c:pt idx="1896">
                  <c:v>41857.812500000051</c:v>
                </c:pt>
                <c:pt idx="1897">
                  <c:v>41857.822916666657</c:v>
                </c:pt>
                <c:pt idx="1898">
                  <c:v>41857.833333333343</c:v>
                </c:pt>
                <c:pt idx="1899">
                  <c:v>41857.84375</c:v>
                </c:pt>
                <c:pt idx="1900">
                  <c:v>41857.854166666657</c:v>
                </c:pt>
                <c:pt idx="1901">
                  <c:v>41857.864583333343</c:v>
                </c:pt>
                <c:pt idx="1902">
                  <c:v>41857.875</c:v>
                </c:pt>
                <c:pt idx="1903">
                  <c:v>41857.885416666657</c:v>
                </c:pt>
                <c:pt idx="1904">
                  <c:v>41857.895833333343</c:v>
                </c:pt>
                <c:pt idx="1905">
                  <c:v>41857.906250000051</c:v>
                </c:pt>
                <c:pt idx="1906">
                  <c:v>41857.916666666657</c:v>
                </c:pt>
                <c:pt idx="1907">
                  <c:v>41857.927083333219</c:v>
                </c:pt>
                <c:pt idx="1908">
                  <c:v>41857.9375</c:v>
                </c:pt>
                <c:pt idx="1909">
                  <c:v>41857.947916666657</c:v>
                </c:pt>
                <c:pt idx="1910">
                  <c:v>41857.958333333343</c:v>
                </c:pt>
                <c:pt idx="1911">
                  <c:v>41857.96875</c:v>
                </c:pt>
                <c:pt idx="1912">
                  <c:v>41857.979166666577</c:v>
                </c:pt>
                <c:pt idx="1913">
                  <c:v>41857.989583333343</c:v>
                </c:pt>
                <c:pt idx="1914">
                  <c:v>41858</c:v>
                </c:pt>
                <c:pt idx="1915">
                  <c:v>41858.010416666657</c:v>
                </c:pt>
                <c:pt idx="1916">
                  <c:v>41858.020833333343</c:v>
                </c:pt>
                <c:pt idx="1917">
                  <c:v>41858.03125</c:v>
                </c:pt>
                <c:pt idx="1918">
                  <c:v>41858.041666666577</c:v>
                </c:pt>
                <c:pt idx="1919">
                  <c:v>41858.052083333343</c:v>
                </c:pt>
                <c:pt idx="1920">
                  <c:v>41858.0625</c:v>
                </c:pt>
                <c:pt idx="1921">
                  <c:v>41858.072916666657</c:v>
                </c:pt>
                <c:pt idx="1922">
                  <c:v>41858.083333333343</c:v>
                </c:pt>
                <c:pt idx="1923">
                  <c:v>41858.093749999993</c:v>
                </c:pt>
                <c:pt idx="1924">
                  <c:v>41858.104166666577</c:v>
                </c:pt>
                <c:pt idx="1925">
                  <c:v>41858.114583333343</c:v>
                </c:pt>
                <c:pt idx="1926">
                  <c:v>41858.125</c:v>
                </c:pt>
                <c:pt idx="1927">
                  <c:v>41858.135416666577</c:v>
                </c:pt>
                <c:pt idx="1928">
                  <c:v>41858.145833333343</c:v>
                </c:pt>
                <c:pt idx="1929">
                  <c:v>41858.156250000051</c:v>
                </c:pt>
                <c:pt idx="1930">
                  <c:v>41858.166666666577</c:v>
                </c:pt>
                <c:pt idx="1931">
                  <c:v>41858.177083333219</c:v>
                </c:pt>
                <c:pt idx="1932">
                  <c:v>41858.1875</c:v>
                </c:pt>
                <c:pt idx="1933">
                  <c:v>41858.197916666577</c:v>
                </c:pt>
                <c:pt idx="1934">
                  <c:v>41858.208333333343</c:v>
                </c:pt>
                <c:pt idx="1935">
                  <c:v>41858.21875</c:v>
                </c:pt>
                <c:pt idx="1936">
                  <c:v>41858.229166666511</c:v>
                </c:pt>
                <c:pt idx="1937">
                  <c:v>41858.239583333219</c:v>
                </c:pt>
                <c:pt idx="1938">
                  <c:v>41858.25</c:v>
                </c:pt>
                <c:pt idx="1939">
                  <c:v>41858.260416666577</c:v>
                </c:pt>
                <c:pt idx="1940">
                  <c:v>41858.270833333343</c:v>
                </c:pt>
                <c:pt idx="1941">
                  <c:v>41858.28125</c:v>
                </c:pt>
                <c:pt idx="1942">
                  <c:v>41858.291666666511</c:v>
                </c:pt>
                <c:pt idx="1943">
                  <c:v>41858.302083333343</c:v>
                </c:pt>
                <c:pt idx="1944">
                  <c:v>41858.312500000051</c:v>
                </c:pt>
                <c:pt idx="1945">
                  <c:v>41858.322916666657</c:v>
                </c:pt>
                <c:pt idx="1946">
                  <c:v>41858.333333333343</c:v>
                </c:pt>
                <c:pt idx="1947">
                  <c:v>41858.34375</c:v>
                </c:pt>
                <c:pt idx="1948">
                  <c:v>41858.354166666657</c:v>
                </c:pt>
                <c:pt idx="1949">
                  <c:v>41858.364583333343</c:v>
                </c:pt>
                <c:pt idx="1950">
                  <c:v>41858.375</c:v>
                </c:pt>
                <c:pt idx="1951">
                  <c:v>41858.385416666657</c:v>
                </c:pt>
                <c:pt idx="1952">
                  <c:v>41858.395833333343</c:v>
                </c:pt>
                <c:pt idx="1953">
                  <c:v>41858.406250000051</c:v>
                </c:pt>
                <c:pt idx="1954">
                  <c:v>41858.416666666657</c:v>
                </c:pt>
                <c:pt idx="1955">
                  <c:v>41858.427083333219</c:v>
                </c:pt>
                <c:pt idx="1956">
                  <c:v>41858.4375</c:v>
                </c:pt>
                <c:pt idx="1957">
                  <c:v>41858.447916666657</c:v>
                </c:pt>
                <c:pt idx="1958">
                  <c:v>41858.458333333343</c:v>
                </c:pt>
                <c:pt idx="1959">
                  <c:v>41858.46875</c:v>
                </c:pt>
                <c:pt idx="1960">
                  <c:v>41858.479166666577</c:v>
                </c:pt>
                <c:pt idx="1961">
                  <c:v>41858.489583333343</c:v>
                </c:pt>
                <c:pt idx="1962">
                  <c:v>41858.5</c:v>
                </c:pt>
                <c:pt idx="1963">
                  <c:v>41858.510416666657</c:v>
                </c:pt>
                <c:pt idx="1964">
                  <c:v>41858.520833333343</c:v>
                </c:pt>
                <c:pt idx="1965">
                  <c:v>41858.53125</c:v>
                </c:pt>
                <c:pt idx="1966">
                  <c:v>41858.541666666577</c:v>
                </c:pt>
                <c:pt idx="1967">
                  <c:v>41858.552083333343</c:v>
                </c:pt>
                <c:pt idx="1968">
                  <c:v>41858.5625</c:v>
                </c:pt>
                <c:pt idx="1969">
                  <c:v>41858.572916666657</c:v>
                </c:pt>
                <c:pt idx="1970">
                  <c:v>41858.583333333343</c:v>
                </c:pt>
                <c:pt idx="1971">
                  <c:v>41858.593749999993</c:v>
                </c:pt>
                <c:pt idx="1972">
                  <c:v>41858.604166666577</c:v>
                </c:pt>
                <c:pt idx="1973">
                  <c:v>41858.614583333343</c:v>
                </c:pt>
                <c:pt idx="1974">
                  <c:v>41858.625</c:v>
                </c:pt>
                <c:pt idx="1975">
                  <c:v>41858.635416666577</c:v>
                </c:pt>
                <c:pt idx="1976">
                  <c:v>41858.645833333343</c:v>
                </c:pt>
                <c:pt idx="1977">
                  <c:v>41858.656250000051</c:v>
                </c:pt>
                <c:pt idx="1978">
                  <c:v>41858.666666666577</c:v>
                </c:pt>
                <c:pt idx="1979">
                  <c:v>41858.677083333219</c:v>
                </c:pt>
                <c:pt idx="1980">
                  <c:v>41858.6875</c:v>
                </c:pt>
                <c:pt idx="1981">
                  <c:v>41858.697916666577</c:v>
                </c:pt>
                <c:pt idx="1982">
                  <c:v>41858.708333333343</c:v>
                </c:pt>
                <c:pt idx="1983">
                  <c:v>41858.71875</c:v>
                </c:pt>
                <c:pt idx="1984">
                  <c:v>41858.729166666511</c:v>
                </c:pt>
                <c:pt idx="1985">
                  <c:v>41858.739583333219</c:v>
                </c:pt>
                <c:pt idx="1986">
                  <c:v>41858.75</c:v>
                </c:pt>
                <c:pt idx="1987">
                  <c:v>41858.760416666577</c:v>
                </c:pt>
                <c:pt idx="1988">
                  <c:v>41858.770833333343</c:v>
                </c:pt>
                <c:pt idx="1989">
                  <c:v>41858.78125</c:v>
                </c:pt>
                <c:pt idx="1990">
                  <c:v>41858.791666666511</c:v>
                </c:pt>
                <c:pt idx="1991">
                  <c:v>41858.802083333343</c:v>
                </c:pt>
                <c:pt idx="1992">
                  <c:v>41858.812500000051</c:v>
                </c:pt>
                <c:pt idx="1993">
                  <c:v>41858.822916666657</c:v>
                </c:pt>
                <c:pt idx="1994">
                  <c:v>41858.833333333343</c:v>
                </c:pt>
                <c:pt idx="1995">
                  <c:v>41858.84375</c:v>
                </c:pt>
                <c:pt idx="1996">
                  <c:v>41858.854166666657</c:v>
                </c:pt>
                <c:pt idx="1997">
                  <c:v>41858.864583333343</c:v>
                </c:pt>
                <c:pt idx="1998">
                  <c:v>41858.875</c:v>
                </c:pt>
                <c:pt idx="1999">
                  <c:v>41858.885416666657</c:v>
                </c:pt>
                <c:pt idx="2000">
                  <c:v>41858.895833333343</c:v>
                </c:pt>
                <c:pt idx="2001">
                  <c:v>41858.906250000051</c:v>
                </c:pt>
                <c:pt idx="2002">
                  <c:v>41858.916666666657</c:v>
                </c:pt>
                <c:pt idx="2003">
                  <c:v>41858.927083333219</c:v>
                </c:pt>
                <c:pt idx="2004">
                  <c:v>41858.9375</c:v>
                </c:pt>
                <c:pt idx="2005">
                  <c:v>41858.947916666657</c:v>
                </c:pt>
                <c:pt idx="2006">
                  <c:v>41858.958333333343</c:v>
                </c:pt>
                <c:pt idx="2007">
                  <c:v>41858.96875</c:v>
                </c:pt>
                <c:pt idx="2008">
                  <c:v>41858.979166666577</c:v>
                </c:pt>
                <c:pt idx="2009">
                  <c:v>41858.989583333343</c:v>
                </c:pt>
                <c:pt idx="2010">
                  <c:v>41859</c:v>
                </c:pt>
                <c:pt idx="2011">
                  <c:v>41859.010416666657</c:v>
                </c:pt>
                <c:pt idx="2012">
                  <c:v>41859.020833333343</c:v>
                </c:pt>
                <c:pt idx="2013">
                  <c:v>41859.03125</c:v>
                </c:pt>
                <c:pt idx="2014">
                  <c:v>41859.041666666577</c:v>
                </c:pt>
                <c:pt idx="2015">
                  <c:v>41859.052083333343</c:v>
                </c:pt>
                <c:pt idx="2016">
                  <c:v>41859.0625</c:v>
                </c:pt>
                <c:pt idx="2017">
                  <c:v>41859.072916666657</c:v>
                </c:pt>
                <c:pt idx="2018">
                  <c:v>41859.083333333343</c:v>
                </c:pt>
                <c:pt idx="2019">
                  <c:v>41859.093749999993</c:v>
                </c:pt>
                <c:pt idx="2020">
                  <c:v>41859.104166666577</c:v>
                </c:pt>
                <c:pt idx="2021">
                  <c:v>41859.114583333343</c:v>
                </c:pt>
                <c:pt idx="2022">
                  <c:v>41859.125</c:v>
                </c:pt>
                <c:pt idx="2023">
                  <c:v>41859.135416666577</c:v>
                </c:pt>
                <c:pt idx="2024">
                  <c:v>41859.145833333343</c:v>
                </c:pt>
                <c:pt idx="2025">
                  <c:v>41859.156250000051</c:v>
                </c:pt>
                <c:pt idx="2026">
                  <c:v>41859.166666666577</c:v>
                </c:pt>
                <c:pt idx="2027">
                  <c:v>41859.177083333219</c:v>
                </c:pt>
                <c:pt idx="2028">
                  <c:v>41859.1875</c:v>
                </c:pt>
                <c:pt idx="2029">
                  <c:v>41859.197916666577</c:v>
                </c:pt>
                <c:pt idx="2030">
                  <c:v>41859.208333333343</c:v>
                </c:pt>
                <c:pt idx="2031">
                  <c:v>41859.21875</c:v>
                </c:pt>
                <c:pt idx="2032">
                  <c:v>41859.229166666511</c:v>
                </c:pt>
                <c:pt idx="2033">
                  <c:v>41859.239583333219</c:v>
                </c:pt>
                <c:pt idx="2034">
                  <c:v>41859.25</c:v>
                </c:pt>
                <c:pt idx="2035">
                  <c:v>41859.260416666577</c:v>
                </c:pt>
                <c:pt idx="2036">
                  <c:v>41859.270833333343</c:v>
                </c:pt>
                <c:pt idx="2037">
                  <c:v>41859.28125</c:v>
                </c:pt>
                <c:pt idx="2038">
                  <c:v>41859.291666666511</c:v>
                </c:pt>
                <c:pt idx="2039">
                  <c:v>41859.302083333343</c:v>
                </c:pt>
                <c:pt idx="2040">
                  <c:v>41859.312500000051</c:v>
                </c:pt>
                <c:pt idx="2041">
                  <c:v>41859.322916666657</c:v>
                </c:pt>
                <c:pt idx="2042">
                  <c:v>41859.333333333343</c:v>
                </c:pt>
                <c:pt idx="2043">
                  <c:v>41859.34375</c:v>
                </c:pt>
                <c:pt idx="2044">
                  <c:v>41859.354166666657</c:v>
                </c:pt>
                <c:pt idx="2045">
                  <c:v>41859.364583333343</c:v>
                </c:pt>
                <c:pt idx="2046">
                  <c:v>41859.375</c:v>
                </c:pt>
                <c:pt idx="2047">
                  <c:v>41859.385416666657</c:v>
                </c:pt>
                <c:pt idx="2048">
                  <c:v>41859.395833333343</c:v>
                </c:pt>
                <c:pt idx="2049">
                  <c:v>41859.406250000051</c:v>
                </c:pt>
                <c:pt idx="2050">
                  <c:v>41859.416666666657</c:v>
                </c:pt>
                <c:pt idx="2051">
                  <c:v>41859.427083333219</c:v>
                </c:pt>
                <c:pt idx="2052">
                  <c:v>41859.4375</c:v>
                </c:pt>
                <c:pt idx="2053">
                  <c:v>41859.447916666657</c:v>
                </c:pt>
                <c:pt idx="2054">
                  <c:v>41859.458333333343</c:v>
                </c:pt>
                <c:pt idx="2055">
                  <c:v>41859.46875</c:v>
                </c:pt>
                <c:pt idx="2056">
                  <c:v>41859.479166666577</c:v>
                </c:pt>
                <c:pt idx="2057">
                  <c:v>41859.489583333343</c:v>
                </c:pt>
                <c:pt idx="2058">
                  <c:v>41859.5</c:v>
                </c:pt>
                <c:pt idx="2059">
                  <c:v>41859.510416666657</c:v>
                </c:pt>
                <c:pt idx="2060">
                  <c:v>41859.520833333343</c:v>
                </c:pt>
                <c:pt idx="2061">
                  <c:v>41859.53125</c:v>
                </c:pt>
                <c:pt idx="2062">
                  <c:v>41859.541666666577</c:v>
                </c:pt>
                <c:pt idx="2063">
                  <c:v>41859.552083333343</c:v>
                </c:pt>
                <c:pt idx="2064">
                  <c:v>41859.5625</c:v>
                </c:pt>
                <c:pt idx="2065">
                  <c:v>41859.572916666657</c:v>
                </c:pt>
                <c:pt idx="2066">
                  <c:v>41859.583333333343</c:v>
                </c:pt>
                <c:pt idx="2067">
                  <c:v>41859.593749999993</c:v>
                </c:pt>
                <c:pt idx="2068">
                  <c:v>41859.604166666577</c:v>
                </c:pt>
                <c:pt idx="2069">
                  <c:v>41859.614583333343</c:v>
                </c:pt>
                <c:pt idx="2070">
                  <c:v>41859.625</c:v>
                </c:pt>
                <c:pt idx="2071">
                  <c:v>41859.635416666577</c:v>
                </c:pt>
                <c:pt idx="2072">
                  <c:v>41859.645833333343</c:v>
                </c:pt>
                <c:pt idx="2073">
                  <c:v>41859.656250000051</c:v>
                </c:pt>
                <c:pt idx="2074">
                  <c:v>41859.666666666577</c:v>
                </c:pt>
                <c:pt idx="2075">
                  <c:v>41859.677083333219</c:v>
                </c:pt>
                <c:pt idx="2076">
                  <c:v>41859.6875</c:v>
                </c:pt>
                <c:pt idx="2077">
                  <c:v>41859.697916666577</c:v>
                </c:pt>
                <c:pt idx="2078">
                  <c:v>41859.708333333343</c:v>
                </c:pt>
                <c:pt idx="2079">
                  <c:v>41859.71875</c:v>
                </c:pt>
                <c:pt idx="2080">
                  <c:v>41859.729166666511</c:v>
                </c:pt>
                <c:pt idx="2081">
                  <c:v>41859.739583333219</c:v>
                </c:pt>
                <c:pt idx="2082">
                  <c:v>41859.75</c:v>
                </c:pt>
                <c:pt idx="2083">
                  <c:v>41859.760416666577</c:v>
                </c:pt>
                <c:pt idx="2084">
                  <c:v>41859.770833333343</c:v>
                </c:pt>
                <c:pt idx="2085">
                  <c:v>41859.78125</c:v>
                </c:pt>
                <c:pt idx="2086">
                  <c:v>41859.791666666511</c:v>
                </c:pt>
                <c:pt idx="2087">
                  <c:v>41859.802083333343</c:v>
                </c:pt>
                <c:pt idx="2088">
                  <c:v>41859.812500000051</c:v>
                </c:pt>
                <c:pt idx="2089">
                  <c:v>41859.822916666657</c:v>
                </c:pt>
                <c:pt idx="2090">
                  <c:v>41859.833333333343</c:v>
                </c:pt>
                <c:pt idx="2091">
                  <c:v>41859.84375</c:v>
                </c:pt>
                <c:pt idx="2092">
                  <c:v>41859.854166666657</c:v>
                </c:pt>
                <c:pt idx="2093">
                  <c:v>41859.864583333343</c:v>
                </c:pt>
                <c:pt idx="2094">
                  <c:v>41859.875</c:v>
                </c:pt>
                <c:pt idx="2095">
                  <c:v>41859.885416666657</c:v>
                </c:pt>
                <c:pt idx="2096">
                  <c:v>41859.895833333343</c:v>
                </c:pt>
                <c:pt idx="2097">
                  <c:v>41859.906250000051</c:v>
                </c:pt>
                <c:pt idx="2098">
                  <c:v>41859.916666666657</c:v>
                </c:pt>
                <c:pt idx="2099">
                  <c:v>41859.927083333219</c:v>
                </c:pt>
                <c:pt idx="2100">
                  <c:v>41859.9375</c:v>
                </c:pt>
                <c:pt idx="2101">
                  <c:v>41859.947916666657</c:v>
                </c:pt>
                <c:pt idx="2102">
                  <c:v>41859.958333333343</c:v>
                </c:pt>
                <c:pt idx="2103">
                  <c:v>41859.96875</c:v>
                </c:pt>
                <c:pt idx="2104">
                  <c:v>41859.979166666577</c:v>
                </c:pt>
                <c:pt idx="2105">
                  <c:v>41859.989583333343</c:v>
                </c:pt>
                <c:pt idx="2106">
                  <c:v>41860</c:v>
                </c:pt>
                <c:pt idx="2107">
                  <c:v>41860.010416666657</c:v>
                </c:pt>
                <c:pt idx="2108">
                  <c:v>41860.020833333343</c:v>
                </c:pt>
                <c:pt idx="2109">
                  <c:v>41860.03125</c:v>
                </c:pt>
                <c:pt idx="2110">
                  <c:v>41860.041666666577</c:v>
                </c:pt>
                <c:pt idx="2111">
                  <c:v>41860.052083333343</c:v>
                </c:pt>
                <c:pt idx="2112">
                  <c:v>41860.0625</c:v>
                </c:pt>
                <c:pt idx="2113">
                  <c:v>41860.072916666657</c:v>
                </c:pt>
                <c:pt idx="2114">
                  <c:v>41860.083333333343</c:v>
                </c:pt>
                <c:pt idx="2115">
                  <c:v>41860.093749999993</c:v>
                </c:pt>
                <c:pt idx="2116">
                  <c:v>41860.104166666577</c:v>
                </c:pt>
                <c:pt idx="2117">
                  <c:v>41860.114583333343</c:v>
                </c:pt>
                <c:pt idx="2118">
                  <c:v>41860.125</c:v>
                </c:pt>
                <c:pt idx="2119">
                  <c:v>41860.135416666577</c:v>
                </c:pt>
                <c:pt idx="2120">
                  <c:v>41860.145833333343</c:v>
                </c:pt>
                <c:pt idx="2121">
                  <c:v>41860.156250000051</c:v>
                </c:pt>
                <c:pt idx="2122">
                  <c:v>41860.166666666577</c:v>
                </c:pt>
                <c:pt idx="2123">
                  <c:v>41860.177083333219</c:v>
                </c:pt>
                <c:pt idx="2124">
                  <c:v>41860.1875</c:v>
                </c:pt>
                <c:pt idx="2125">
                  <c:v>41860.197916666577</c:v>
                </c:pt>
                <c:pt idx="2126">
                  <c:v>41860.208333333343</c:v>
                </c:pt>
                <c:pt idx="2127">
                  <c:v>41860.21875</c:v>
                </c:pt>
                <c:pt idx="2128">
                  <c:v>41860.229166666511</c:v>
                </c:pt>
                <c:pt idx="2129">
                  <c:v>41860.239583333219</c:v>
                </c:pt>
                <c:pt idx="2130">
                  <c:v>41860.25</c:v>
                </c:pt>
                <c:pt idx="2131">
                  <c:v>41860.260416666577</c:v>
                </c:pt>
                <c:pt idx="2132">
                  <c:v>41860.270833333343</c:v>
                </c:pt>
                <c:pt idx="2133">
                  <c:v>41860.28125</c:v>
                </c:pt>
                <c:pt idx="2134">
                  <c:v>41860.291666666511</c:v>
                </c:pt>
                <c:pt idx="2135">
                  <c:v>41860.302083333343</c:v>
                </c:pt>
                <c:pt idx="2136">
                  <c:v>41860.312500000051</c:v>
                </c:pt>
                <c:pt idx="2137">
                  <c:v>41860.322916666657</c:v>
                </c:pt>
                <c:pt idx="2138">
                  <c:v>41860.333333333343</c:v>
                </c:pt>
                <c:pt idx="2139">
                  <c:v>41860.34375</c:v>
                </c:pt>
                <c:pt idx="2140">
                  <c:v>41860.354166666657</c:v>
                </c:pt>
                <c:pt idx="2141">
                  <c:v>41860.364583333343</c:v>
                </c:pt>
                <c:pt idx="2142">
                  <c:v>41860.375</c:v>
                </c:pt>
                <c:pt idx="2143">
                  <c:v>41860.385416666657</c:v>
                </c:pt>
                <c:pt idx="2144">
                  <c:v>41860.395833333343</c:v>
                </c:pt>
                <c:pt idx="2145">
                  <c:v>41860.406250000051</c:v>
                </c:pt>
                <c:pt idx="2146">
                  <c:v>41860.416666666657</c:v>
                </c:pt>
                <c:pt idx="2147">
                  <c:v>41860.427083333219</c:v>
                </c:pt>
                <c:pt idx="2148">
                  <c:v>41860.4375</c:v>
                </c:pt>
                <c:pt idx="2149">
                  <c:v>41860.447916666657</c:v>
                </c:pt>
                <c:pt idx="2150">
                  <c:v>41860.458333333343</c:v>
                </c:pt>
                <c:pt idx="2151">
                  <c:v>41860.46875</c:v>
                </c:pt>
                <c:pt idx="2152">
                  <c:v>41860.479166666577</c:v>
                </c:pt>
                <c:pt idx="2153">
                  <c:v>41860.489583333343</c:v>
                </c:pt>
                <c:pt idx="2154">
                  <c:v>41860.5</c:v>
                </c:pt>
                <c:pt idx="2155">
                  <c:v>41860.510416666657</c:v>
                </c:pt>
                <c:pt idx="2156">
                  <c:v>41860.520833333343</c:v>
                </c:pt>
                <c:pt idx="2157">
                  <c:v>41860.53125</c:v>
                </c:pt>
                <c:pt idx="2158">
                  <c:v>41860.541666666577</c:v>
                </c:pt>
                <c:pt idx="2159">
                  <c:v>41860.552083333343</c:v>
                </c:pt>
                <c:pt idx="2160">
                  <c:v>41860.5625</c:v>
                </c:pt>
                <c:pt idx="2161">
                  <c:v>41860.572916666657</c:v>
                </c:pt>
                <c:pt idx="2162">
                  <c:v>41860.583333333343</c:v>
                </c:pt>
                <c:pt idx="2163">
                  <c:v>41860.593749999993</c:v>
                </c:pt>
                <c:pt idx="2164">
                  <c:v>41860.604166666577</c:v>
                </c:pt>
                <c:pt idx="2165">
                  <c:v>41860.614583333343</c:v>
                </c:pt>
                <c:pt idx="2166">
                  <c:v>41860.625</c:v>
                </c:pt>
                <c:pt idx="2167">
                  <c:v>41860.635416666577</c:v>
                </c:pt>
                <c:pt idx="2168">
                  <c:v>41860.645833333343</c:v>
                </c:pt>
                <c:pt idx="2169">
                  <c:v>41860.656250000051</c:v>
                </c:pt>
                <c:pt idx="2170">
                  <c:v>41860.666666666577</c:v>
                </c:pt>
                <c:pt idx="2171">
                  <c:v>41860.677083333219</c:v>
                </c:pt>
                <c:pt idx="2172">
                  <c:v>41860.6875</c:v>
                </c:pt>
                <c:pt idx="2173">
                  <c:v>41860.697916666577</c:v>
                </c:pt>
                <c:pt idx="2174">
                  <c:v>41860.708333333343</c:v>
                </c:pt>
                <c:pt idx="2175">
                  <c:v>41860.71875</c:v>
                </c:pt>
                <c:pt idx="2176">
                  <c:v>41860.729166666511</c:v>
                </c:pt>
                <c:pt idx="2177">
                  <c:v>41860.739583333219</c:v>
                </c:pt>
                <c:pt idx="2178">
                  <c:v>41860.75</c:v>
                </c:pt>
                <c:pt idx="2179">
                  <c:v>41860.760416666577</c:v>
                </c:pt>
                <c:pt idx="2180">
                  <c:v>41860.770833333343</c:v>
                </c:pt>
                <c:pt idx="2181">
                  <c:v>41860.78125</c:v>
                </c:pt>
                <c:pt idx="2182">
                  <c:v>41860.791666666511</c:v>
                </c:pt>
                <c:pt idx="2183">
                  <c:v>41860.802083333343</c:v>
                </c:pt>
                <c:pt idx="2184">
                  <c:v>41860.812500000051</c:v>
                </c:pt>
                <c:pt idx="2185">
                  <c:v>41860.822916666657</c:v>
                </c:pt>
                <c:pt idx="2186">
                  <c:v>41860.833333333343</c:v>
                </c:pt>
                <c:pt idx="2187">
                  <c:v>41860.84375</c:v>
                </c:pt>
                <c:pt idx="2188">
                  <c:v>41860.854166666657</c:v>
                </c:pt>
                <c:pt idx="2189">
                  <c:v>41860.864583333343</c:v>
                </c:pt>
                <c:pt idx="2190">
                  <c:v>41860.875</c:v>
                </c:pt>
                <c:pt idx="2191">
                  <c:v>41860.885416666657</c:v>
                </c:pt>
                <c:pt idx="2192">
                  <c:v>41860.895833333343</c:v>
                </c:pt>
                <c:pt idx="2193">
                  <c:v>41860.906250000051</c:v>
                </c:pt>
                <c:pt idx="2194">
                  <c:v>41860.916666666657</c:v>
                </c:pt>
                <c:pt idx="2195">
                  <c:v>41860.927083333219</c:v>
                </c:pt>
                <c:pt idx="2196">
                  <c:v>41860.9375</c:v>
                </c:pt>
                <c:pt idx="2197">
                  <c:v>41860.947916666657</c:v>
                </c:pt>
                <c:pt idx="2198">
                  <c:v>41860.958333333343</c:v>
                </c:pt>
                <c:pt idx="2199">
                  <c:v>41860.96875</c:v>
                </c:pt>
                <c:pt idx="2200">
                  <c:v>41860.979166666577</c:v>
                </c:pt>
                <c:pt idx="2201">
                  <c:v>41860.989583333343</c:v>
                </c:pt>
                <c:pt idx="2202">
                  <c:v>41861</c:v>
                </c:pt>
                <c:pt idx="2203">
                  <c:v>41861.010416666657</c:v>
                </c:pt>
                <c:pt idx="2204">
                  <c:v>41861.020833333343</c:v>
                </c:pt>
                <c:pt idx="2205">
                  <c:v>41861.03125</c:v>
                </c:pt>
                <c:pt idx="2206">
                  <c:v>41861.041666666577</c:v>
                </c:pt>
                <c:pt idx="2207">
                  <c:v>41861.052083333343</c:v>
                </c:pt>
                <c:pt idx="2208">
                  <c:v>41861.0625</c:v>
                </c:pt>
                <c:pt idx="2209">
                  <c:v>41861.072916666657</c:v>
                </c:pt>
                <c:pt idx="2210">
                  <c:v>41861.083333333343</c:v>
                </c:pt>
                <c:pt idx="2211">
                  <c:v>41861.093749999993</c:v>
                </c:pt>
                <c:pt idx="2212">
                  <c:v>41861.104166666577</c:v>
                </c:pt>
                <c:pt idx="2213">
                  <c:v>41861.114583333343</c:v>
                </c:pt>
                <c:pt idx="2214">
                  <c:v>41861.125</c:v>
                </c:pt>
                <c:pt idx="2215">
                  <c:v>41861.135416666577</c:v>
                </c:pt>
                <c:pt idx="2216">
                  <c:v>41861.145833333343</c:v>
                </c:pt>
                <c:pt idx="2217">
                  <c:v>41861.156250000051</c:v>
                </c:pt>
                <c:pt idx="2218">
                  <c:v>41861.166666666577</c:v>
                </c:pt>
                <c:pt idx="2219">
                  <c:v>41861.177083333219</c:v>
                </c:pt>
                <c:pt idx="2220">
                  <c:v>41861.1875</c:v>
                </c:pt>
                <c:pt idx="2221">
                  <c:v>41861.197916666577</c:v>
                </c:pt>
                <c:pt idx="2222">
                  <c:v>41861.208333333343</c:v>
                </c:pt>
                <c:pt idx="2223">
                  <c:v>41861.21875</c:v>
                </c:pt>
                <c:pt idx="2224">
                  <c:v>41861.229166666511</c:v>
                </c:pt>
                <c:pt idx="2225">
                  <c:v>41861.239583333219</c:v>
                </c:pt>
                <c:pt idx="2226">
                  <c:v>41861.25</c:v>
                </c:pt>
                <c:pt idx="2227">
                  <c:v>41861.260416666577</c:v>
                </c:pt>
                <c:pt idx="2228">
                  <c:v>41861.270833333343</c:v>
                </c:pt>
                <c:pt idx="2229">
                  <c:v>41861.28125</c:v>
                </c:pt>
                <c:pt idx="2230">
                  <c:v>41861.291666666511</c:v>
                </c:pt>
                <c:pt idx="2231">
                  <c:v>41861.302083333343</c:v>
                </c:pt>
                <c:pt idx="2232">
                  <c:v>41861.312500000051</c:v>
                </c:pt>
                <c:pt idx="2233">
                  <c:v>41861.322916666657</c:v>
                </c:pt>
                <c:pt idx="2234">
                  <c:v>41861.333333333343</c:v>
                </c:pt>
                <c:pt idx="2235">
                  <c:v>41861.34375</c:v>
                </c:pt>
                <c:pt idx="2236">
                  <c:v>41861.354166666657</c:v>
                </c:pt>
                <c:pt idx="2237">
                  <c:v>41861.364583333343</c:v>
                </c:pt>
                <c:pt idx="2238">
                  <c:v>41861.375</c:v>
                </c:pt>
                <c:pt idx="2239">
                  <c:v>41861.385416666657</c:v>
                </c:pt>
                <c:pt idx="2240">
                  <c:v>41861.395833333343</c:v>
                </c:pt>
                <c:pt idx="2241">
                  <c:v>41861.406250000051</c:v>
                </c:pt>
                <c:pt idx="2242">
                  <c:v>41861.416666666657</c:v>
                </c:pt>
                <c:pt idx="2243">
                  <c:v>41861.427083333219</c:v>
                </c:pt>
                <c:pt idx="2244">
                  <c:v>41861.4375</c:v>
                </c:pt>
                <c:pt idx="2245">
                  <c:v>41861.447916666657</c:v>
                </c:pt>
                <c:pt idx="2246">
                  <c:v>41861.458333333343</c:v>
                </c:pt>
                <c:pt idx="2247">
                  <c:v>41861.46875</c:v>
                </c:pt>
                <c:pt idx="2248">
                  <c:v>41861.479166666577</c:v>
                </c:pt>
                <c:pt idx="2249">
                  <c:v>41861.489583333343</c:v>
                </c:pt>
                <c:pt idx="2250">
                  <c:v>41861.5</c:v>
                </c:pt>
                <c:pt idx="2251">
                  <c:v>41861.510416666657</c:v>
                </c:pt>
                <c:pt idx="2252">
                  <c:v>41861.520833333343</c:v>
                </c:pt>
                <c:pt idx="2253">
                  <c:v>41861.53125</c:v>
                </c:pt>
                <c:pt idx="2254">
                  <c:v>41861.541666666577</c:v>
                </c:pt>
                <c:pt idx="2255">
                  <c:v>41861.552083333343</c:v>
                </c:pt>
                <c:pt idx="2256">
                  <c:v>41861.5625</c:v>
                </c:pt>
                <c:pt idx="2257">
                  <c:v>41861.572916666657</c:v>
                </c:pt>
                <c:pt idx="2258">
                  <c:v>41861.583333333343</c:v>
                </c:pt>
                <c:pt idx="2259">
                  <c:v>41861.593749999993</c:v>
                </c:pt>
                <c:pt idx="2260">
                  <c:v>41861.604166666577</c:v>
                </c:pt>
                <c:pt idx="2261">
                  <c:v>41861.614583333343</c:v>
                </c:pt>
                <c:pt idx="2262">
                  <c:v>41861.625</c:v>
                </c:pt>
                <c:pt idx="2263">
                  <c:v>41861.635416666577</c:v>
                </c:pt>
                <c:pt idx="2264">
                  <c:v>41861.645833333343</c:v>
                </c:pt>
                <c:pt idx="2265">
                  <c:v>41861.656250000051</c:v>
                </c:pt>
                <c:pt idx="2266">
                  <c:v>41861.666666666577</c:v>
                </c:pt>
                <c:pt idx="2267">
                  <c:v>41861.677083333219</c:v>
                </c:pt>
                <c:pt idx="2268">
                  <c:v>41861.6875</c:v>
                </c:pt>
                <c:pt idx="2269">
                  <c:v>41861.697916666577</c:v>
                </c:pt>
                <c:pt idx="2270">
                  <c:v>41861.708333333343</c:v>
                </c:pt>
                <c:pt idx="2271">
                  <c:v>41861.71875</c:v>
                </c:pt>
                <c:pt idx="2272">
                  <c:v>41861.729166666511</c:v>
                </c:pt>
                <c:pt idx="2273">
                  <c:v>41861.739583333219</c:v>
                </c:pt>
                <c:pt idx="2274">
                  <c:v>41861.75</c:v>
                </c:pt>
                <c:pt idx="2275">
                  <c:v>41861.760416666577</c:v>
                </c:pt>
                <c:pt idx="2276">
                  <c:v>41861.770833333343</c:v>
                </c:pt>
                <c:pt idx="2277">
                  <c:v>41861.78125</c:v>
                </c:pt>
                <c:pt idx="2278">
                  <c:v>41861.791666666511</c:v>
                </c:pt>
                <c:pt idx="2279">
                  <c:v>41861.802083333343</c:v>
                </c:pt>
                <c:pt idx="2280">
                  <c:v>41861.812500000051</c:v>
                </c:pt>
                <c:pt idx="2281">
                  <c:v>41861.822916666657</c:v>
                </c:pt>
                <c:pt idx="2282">
                  <c:v>41861.833333333343</c:v>
                </c:pt>
                <c:pt idx="2283">
                  <c:v>41861.84375</c:v>
                </c:pt>
                <c:pt idx="2284">
                  <c:v>41861.854166666657</c:v>
                </c:pt>
                <c:pt idx="2285">
                  <c:v>41861.864583333343</c:v>
                </c:pt>
                <c:pt idx="2286">
                  <c:v>41861.875</c:v>
                </c:pt>
                <c:pt idx="2287">
                  <c:v>41861.885416666657</c:v>
                </c:pt>
                <c:pt idx="2288">
                  <c:v>41861.895833333343</c:v>
                </c:pt>
                <c:pt idx="2289">
                  <c:v>41861.906250000051</c:v>
                </c:pt>
                <c:pt idx="2290">
                  <c:v>41861.916666666657</c:v>
                </c:pt>
                <c:pt idx="2291">
                  <c:v>41861.927083333219</c:v>
                </c:pt>
                <c:pt idx="2292">
                  <c:v>41861.9375</c:v>
                </c:pt>
                <c:pt idx="2293">
                  <c:v>41861.947916666657</c:v>
                </c:pt>
                <c:pt idx="2294">
                  <c:v>41861.958333333343</c:v>
                </c:pt>
                <c:pt idx="2295">
                  <c:v>41861.96875</c:v>
                </c:pt>
                <c:pt idx="2296">
                  <c:v>41861.979166666577</c:v>
                </c:pt>
                <c:pt idx="2297">
                  <c:v>41861.989583333343</c:v>
                </c:pt>
                <c:pt idx="2298">
                  <c:v>41862</c:v>
                </c:pt>
                <c:pt idx="2299">
                  <c:v>41862.010416666657</c:v>
                </c:pt>
                <c:pt idx="2300">
                  <c:v>41862.020833333343</c:v>
                </c:pt>
                <c:pt idx="2301">
                  <c:v>41862.03125</c:v>
                </c:pt>
                <c:pt idx="2302">
                  <c:v>41862.041666666577</c:v>
                </c:pt>
                <c:pt idx="2303">
                  <c:v>41862.052083333343</c:v>
                </c:pt>
                <c:pt idx="2304">
                  <c:v>41862.0625</c:v>
                </c:pt>
                <c:pt idx="2305">
                  <c:v>41862.072916666657</c:v>
                </c:pt>
                <c:pt idx="2306">
                  <c:v>41862.083333333343</c:v>
                </c:pt>
                <c:pt idx="2307">
                  <c:v>41862.093749999993</c:v>
                </c:pt>
                <c:pt idx="2308">
                  <c:v>41862.104166666577</c:v>
                </c:pt>
                <c:pt idx="2309">
                  <c:v>41862.114583333343</c:v>
                </c:pt>
                <c:pt idx="2310">
                  <c:v>41862.125</c:v>
                </c:pt>
                <c:pt idx="2311">
                  <c:v>41862.135416666577</c:v>
                </c:pt>
                <c:pt idx="2312">
                  <c:v>41862.145833333343</c:v>
                </c:pt>
                <c:pt idx="2313">
                  <c:v>41862.156250000051</c:v>
                </c:pt>
                <c:pt idx="2314">
                  <c:v>41862.166666666577</c:v>
                </c:pt>
                <c:pt idx="2315">
                  <c:v>41862.177083333219</c:v>
                </c:pt>
                <c:pt idx="2316">
                  <c:v>41862.1875</c:v>
                </c:pt>
                <c:pt idx="2317">
                  <c:v>41862.197916666577</c:v>
                </c:pt>
                <c:pt idx="2318">
                  <c:v>41862.208333333343</c:v>
                </c:pt>
                <c:pt idx="2319">
                  <c:v>41862.21875</c:v>
                </c:pt>
                <c:pt idx="2320">
                  <c:v>41862.229166666511</c:v>
                </c:pt>
                <c:pt idx="2321">
                  <c:v>41862.239583333219</c:v>
                </c:pt>
                <c:pt idx="2322">
                  <c:v>41862.25</c:v>
                </c:pt>
                <c:pt idx="2323">
                  <c:v>41862.260416666577</c:v>
                </c:pt>
                <c:pt idx="2324">
                  <c:v>41862.270833333343</c:v>
                </c:pt>
                <c:pt idx="2325">
                  <c:v>41862.28125</c:v>
                </c:pt>
                <c:pt idx="2326">
                  <c:v>41862.291666666511</c:v>
                </c:pt>
                <c:pt idx="2327">
                  <c:v>41862.302083333343</c:v>
                </c:pt>
                <c:pt idx="2328">
                  <c:v>41862.312500000051</c:v>
                </c:pt>
                <c:pt idx="2329">
                  <c:v>41862.322916666657</c:v>
                </c:pt>
                <c:pt idx="2330">
                  <c:v>41862.333333333343</c:v>
                </c:pt>
                <c:pt idx="2331">
                  <c:v>41862.34375</c:v>
                </c:pt>
                <c:pt idx="2332">
                  <c:v>41862.354166666657</c:v>
                </c:pt>
                <c:pt idx="2333">
                  <c:v>41862.364583333343</c:v>
                </c:pt>
                <c:pt idx="2334">
                  <c:v>41862.375</c:v>
                </c:pt>
                <c:pt idx="2335">
                  <c:v>41862.385416666657</c:v>
                </c:pt>
                <c:pt idx="2336">
                  <c:v>41862.395833333343</c:v>
                </c:pt>
                <c:pt idx="2337">
                  <c:v>41862.406250000051</c:v>
                </c:pt>
                <c:pt idx="2338">
                  <c:v>41862.416666666657</c:v>
                </c:pt>
                <c:pt idx="2339">
                  <c:v>41862.427083333219</c:v>
                </c:pt>
                <c:pt idx="2340">
                  <c:v>41862.4375</c:v>
                </c:pt>
                <c:pt idx="2341">
                  <c:v>41862.447916666657</c:v>
                </c:pt>
                <c:pt idx="2342">
                  <c:v>41862.458333333343</c:v>
                </c:pt>
                <c:pt idx="2343">
                  <c:v>41862.46875</c:v>
                </c:pt>
                <c:pt idx="2344">
                  <c:v>41862.479166666577</c:v>
                </c:pt>
                <c:pt idx="2345">
                  <c:v>41862.489583333343</c:v>
                </c:pt>
                <c:pt idx="2346">
                  <c:v>41862.5</c:v>
                </c:pt>
                <c:pt idx="2347">
                  <c:v>41862.510416666657</c:v>
                </c:pt>
                <c:pt idx="2348">
                  <c:v>41862.520833333343</c:v>
                </c:pt>
                <c:pt idx="2349">
                  <c:v>41862.53125</c:v>
                </c:pt>
                <c:pt idx="2350">
                  <c:v>41862.541666666577</c:v>
                </c:pt>
                <c:pt idx="2351">
                  <c:v>41862.552083333343</c:v>
                </c:pt>
                <c:pt idx="2352">
                  <c:v>41862.5625</c:v>
                </c:pt>
                <c:pt idx="2353">
                  <c:v>41862.572916666657</c:v>
                </c:pt>
                <c:pt idx="2354">
                  <c:v>41862.583333333343</c:v>
                </c:pt>
                <c:pt idx="2355">
                  <c:v>41862.593749999993</c:v>
                </c:pt>
                <c:pt idx="2356">
                  <c:v>41862.604166666577</c:v>
                </c:pt>
                <c:pt idx="2357">
                  <c:v>41862.614583333343</c:v>
                </c:pt>
                <c:pt idx="2358">
                  <c:v>41862.625</c:v>
                </c:pt>
                <c:pt idx="2359">
                  <c:v>41862.635416666577</c:v>
                </c:pt>
                <c:pt idx="2360">
                  <c:v>41862.645833333343</c:v>
                </c:pt>
                <c:pt idx="2361">
                  <c:v>41862.656250000051</c:v>
                </c:pt>
                <c:pt idx="2362">
                  <c:v>41862.666666666577</c:v>
                </c:pt>
                <c:pt idx="2363">
                  <c:v>41862.677083333219</c:v>
                </c:pt>
                <c:pt idx="2364">
                  <c:v>41862.6875</c:v>
                </c:pt>
                <c:pt idx="2365">
                  <c:v>41862.697916666577</c:v>
                </c:pt>
                <c:pt idx="2366">
                  <c:v>41862.708333333343</c:v>
                </c:pt>
                <c:pt idx="2367">
                  <c:v>41862.71875</c:v>
                </c:pt>
                <c:pt idx="2368">
                  <c:v>41862.729166666511</c:v>
                </c:pt>
                <c:pt idx="2369">
                  <c:v>41862.739583333219</c:v>
                </c:pt>
                <c:pt idx="2370">
                  <c:v>41862.75</c:v>
                </c:pt>
                <c:pt idx="2371">
                  <c:v>41862.760416666577</c:v>
                </c:pt>
                <c:pt idx="2372">
                  <c:v>41862.770833333343</c:v>
                </c:pt>
                <c:pt idx="2373">
                  <c:v>41862.78125</c:v>
                </c:pt>
                <c:pt idx="2374">
                  <c:v>41862.791666666511</c:v>
                </c:pt>
                <c:pt idx="2375">
                  <c:v>41862.802083333343</c:v>
                </c:pt>
                <c:pt idx="2376">
                  <c:v>41862.812500000051</c:v>
                </c:pt>
                <c:pt idx="2377">
                  <c:v>41862.822916666657</c:v>
                </c:pt>
                <c:pt idx="2378">
                  <c:v>41862.833333333343</c:v>
                </c:pt>
                <c:pt idx="2379">
                  <c:v>41862.84375</c:v>
                </c:pt>
                <c:pt idx="2380">
                  <c:v>41862.854166666657</c:v>
                </c:pt>
                <c:pt idx="2381">
                  <c:v>41862.864583333343</c:v>
                </c:pt>
                <c:pt idx="2382">
                  <c:v>41862.875</c:v>
                </c:pt>
                <c:pt idx="2383">
                  <c:v>41862.885416666657</c:v>
                </c:pt>
                <c:pt idx="2384">
                  <c:v>41862.895833333343</c:v>
                </c:pt>
                <c:pt idx="2385">
                  <c:v>41862.906250000051</c:v>
                </c:pt>
                <c:pt idx="2386">
                  <c:v>41862.916666666657</c:v>
                </c:pt>
                <c:pt idx="2387">
                  <c:v>41862.927083333219</c:v>
                </c:pt>
                <c:pt idx="2388">
                  <c:v>41862.9375</c:v>
                </c:pt>
                <c:pt idx="2389">
                  <c:v>41862.947916666657</c:v>
                </c:pt>
                <c:pt idx="2390">
                  <c:v>41862.958333333343</c:v>
                </c:pt>
                <c:pt idx="2391">
                  <c:v>41862.96875</c:v>
                </c:pt>
                <c:pt idx="2392">
                  <c:v>41862.979166666577</c:v>
                </c:pt>
                <c:pt idx="2393">
                  <c:v>41862.989583333343</c:v>
                </c:pt>
                <c:pt idx="2394">
                  <c:v>41863</c:v>
                </c:pt>
                <c:pt idx="2395">
                  <c:v>41863.010416666657</c:v>
                </c:pt>
                <c:pt idx="2396">
                  <c:v>41863.020833333343</c:v>
                </c:pt>
                <c:pt idx="2397">
                  <c:v>41863.03125</c:v>
                </c:pt>
                <c:pt idx="2398">
                  <c:v>41863.041666666577</c:v>
                </c:pt>
                <c:pt idx="2399">
                  <c:v>41863.052083333343</c:v>
                </c:pt>
                <c:pt idx="2400">
                  <c:v>41863.0625</c:v>
                </c:pt>
                <c:pt idx="2401">
                  <c:v>41863.072916666657</c:v>
                </c:pt>
                <c:pt idx="2402">
                  <c:v>41863.083333333343</c:v>
                </c:pt>
                <c:pt idx="2403">
                  <c:v>41863.093749999993</c:v>
                </c:pt>
                <c:pt idx="2404">
                  <c:v>41863.104166666577</c:v>
                </c:pt>
                <c:pt idx="2405">
                  <c:v>41863.114583333343</c:v>
                </c:pt>
                <c:pt idx="2406">
                  <c:v>41863.125</c:v>
                </c:pt>
                <c:pt idx="2407">
                  <c:v>41863.135416666577</c:v>
                </c:pt>
                <c:pt idx="2408">
                  <c:v>41863.145833333343</c:v>
                </c:pt>
                <c:pt idx="2409">
                  <c:v>41863.156250000051</c:v>
                </c:pt>
                <c:pt idx="2410">
                  <c:v>41863.166666666577</c:v>
                </c:pt>
                <c:pt idx="2411">
                  <c:v>41863.177083333219</c:v>
                </c:pt>
                <c:pt idx="2412">
                  <c:v>41863.1875</c:v>
                </c:pt>
                <c:pt idx="2413">
                  <c:v>41863.197916666577</c:v>
                </c:pt>
                <c:pt idx="2414">
                  <c:v>41863.208333333343</c:v>
                </c:pt>
                <c:pt idx="2415">
                  <c:v>41863.21875</c:v>
                </c:pt>
                <c:pt idx="2416">
                  <c:v>41863.229166666511</c:v>
                </c:pt>
                <c:pt idx="2417">
                  <c:v>41863.239583333219</c:v>
                </c:pt>
                <c:pt idx="2418">
                  <c:v>41863.25</c:v>
                </c:pt>
                <c:pt idx="2419">
                  <c:v>41863.260416666577</c:v>
                </c:pt>
                <c:pt idx="2420">
                  <c:v>41863.270833333343</c:v>
                </c:pt>
                <c:pt idx="2421">
                  <c:v>41863.28125</c:v>
                </c:pt>
                <c:pt idx="2422">
                  <c:v>41863.291666666511</c:v>
                </c:pt>
                <c:pt idx="2423">
                  <c:v>41863.302083333343</c:v>
                </c:pt>
                <c:pt idx="2424">
                  <c:v>41863.312500000051</c:v>
                </c:pt>
                <c:pt idx="2425">
                  <c:v>41863.322916666657</c:v>
                </c:pt>
                <c:pt idx="2426">
                  <c:v>41863.333333333343</c:v>
                </c:pt>
                <c:pt idx="2427">
                  <c:v>41863.34375</c:v>
                </c:pt>
                <c:pt idx="2428">
                  <c:v>41863.354166666657</c:v>
                </c:pt>
                <c:pt idx="2429">
                  <c:v>41863.364583333343</c:v>
                </c:pt>
                <c:pt idx="2430">
                  <c:v>41863.375</c:v>
                </c:pt>
                <c:pt idx="2431">
                  <c:v>41863.385416666657</c:v>
                </c:pt>
                <c:pt idx="2432">
                  <c:v>41863.395833333343</c:v>
                </c:pt>
                <c:pt idx="2433">
                  <c:v>41863.406250000051</c:v>
                </c:pt>
                <c:pt idx="2434">
                  <c:v>41863.416666666657</c:v>
                </c:pt>
                <c:pt idx="2435">
                  <c:v>41863.427083333219</c:v>
                </c:pt>
                <c:pt idx="2436">
                  <c:v>41863.4375</c:v>
                </c:pt>
                <c:pt idx="2437">
                  <c:v>41863.447916666657</c:v>
                </c:pt>
                <c:pt idx="2438">
                  <c:v>41863.458333333343</c:v>
                </c:pt>
                <c:pt idx="2439">
                  <c:v>41863.46875</c:v>
                </c:pt>
                <c:pt idx="2440">
                  <c:v>41863.479166666577</c:v>
                </c:pt>
                <c:pt idx="2441">
                  <c:v>41863.489583333343</c:v>
                </c:pt>
                <c:pt idx="2442">
                  <c:v>41863.5</c:v>
                </c:pt>
                <c:pt idx="2443">
                  <c:v>41863.510416666657</c:v>
                </c:pt>
                <c:pt idx="2444">
                  <c:v>41863.520833333343</c:v>
                </c:pt>
                <c:pt idx="2445">
                  <c:v>41863.53125</c:v>
                </c:pt>
                <c:pt idx="2446">
                  <c:v>41863.541666666577</c:v>
                </c:pt>
                <c:pt idx="2447">
                  <c:v>41863.552083333343</c:v>
                </c:pt>
                <c:pt idx="2448">
                  <c:v>41863.5625</c:v>
                </c:pt>
                <c:pt idx="2449">
                  <c:v>41863.572916666657</c:v>
                </c:pt>
                <c:pt idx="2450">
                  <c:v>41863.583333333343</c:v>
                </c:pt>
                <c:pt idx="2451">
                  <c:v>41863.593749999993</c:v>
                </c:pt>
                <c:pt idx="2452">
                  <c:v>41863.604166666577</c:v>
                </c:pt>
                <c:pt idx="2453">
                  <c:v>41863.614583333343</c:v>
                </c:pt>
                <c:pt idx="2454">
                  <c:v>41863.625</c:v>
                </c:pt>
                <c:pt idx="2455">
                  <c:v>41863.635416666577</c:v>
                </c:pt>
                <c:pt idx="2456">
                  <c:v>41863.645833333343</c:v>
                </c:pt>
                <c:pt idx="2457">
                  <c:v>41863.656250000051</c:v>
                </c:pt>
                <c:pt idx="2458">
                  <c:v>41863.666666666577</c:v>
                </c:pt>
                <c:pt idx="2459">
                  <c:v>41863.677083333219</c:v>
                </c:pt>
                <c:pt idx="2460">
                  <c:v>41863.6875</c:v>
                </c:pt>
                <c:pt idx="2461">
                  <c:v>41863.697916666577</c:v>
                </c:pt>
                <c:pt idx="2462">
                  <c:v>41863.708333333343</c:v>
                </c:pt>
                <c:pt idx="2463">
                  <c:v>41863.71875</c:v>
                </c:pt>
                <c:pt idx="2464">
                  <c:v>41863.729166666511</c:v>
                </c:pt>
                <c:pt idx="2465">
                  <c:v>41863.739583333219</c:v>
                </c:pt>
                <c:pt idx="2466">
                  <c:v>41863.75</c:v>
                </c:pt>
                <c:pt idx="2467">
                  <c:v>41863.760416666577</c:v>
                </c:pt>
                <c:pt idx="2468">
                  <c:v>41863.770833333343</c:v>
                </c:pt>
                <c:pt idx="2469">
                  <c:v>41863.78125</c:v>
                </c:pt>
                <c:pt idx="2470">
                  <c:v>41863.791666666511</c:v>
                </c:pt>
                <c:pt idx="2471">
                  <c:v>41863.802083333343</c:v>
                </c:pt>
                <c:pt idx="2472">
                  <c:v>41863.812500000051</c:v>
                </c:pt>
                <c:pt idx="2473">
                  <c:v>41863.822916666657</c:v>
                </c:pt>
                <c:pt idx="2474">
                  <c:v>41863.833333333343</c:v>
                </c:pt>
                <c:pt idx="2475">
                  <c:v>41863.84375</c:v>
                </c:pt>
                <c:pt idx="2476">
                  <c:v>41863.854166666657</c:v>
                </c:pt>
                <c:pt idx="2477">
                  <c:v>41863.864583333343</c:v>
                </c:pt>
                <c:pt idx="2478">
                  <c:v>41863.875</c:v>
                </c:pt>
                <c:pt idx="2479">
                  <c:v>41863.885416666657</c:v>
                </c:pt>
                <c:pt idx="2480">
                  <c:v>41863.895833333343</c:v>
                </c:pt>
                <c:pt idx="2481">
                  <c:v>41863.906250000051</c:v>
                </c:pt>
                <c:pt idx="2482">
                  <c:v>41863.916666666657</c:v>
                </c:pt>
                <c:pt idx="2483">
                  <c:v>41863.927083333219</c:v>
                </c:pt>
                <c:pt idx="2484">
                  <c:v>41863.9375</c:v>
                </c:pt>
                <c:pt idx="2485">
                  <c:v>41863.947916666657</c:v>
                </c:pt>
                <c:pt idx="2486">
                  <c:v>41863.958333333343</c:v>
                </c:pt>
                <c:pt idx="2487">
                  <c:v>41863.96875</c:v>
                </c:pt>
                <c:pt idx="2488">
                  <c:v>41863.979166666577</c:v>
                </c:pt>
                <c:pt idx="2489">
                  <c:v>41863.989583333343</c:v>
                </c:pt>
                <c:pt idx="2490">
                  <c:v>41864</c:v>
                </c:pt>
                <c:pt idx="2491">
                  <c:v>41864.010416666657</c:v>
                </c:pt>
                <c:pt idx="2492">
                  <c:v>41864.020833333343</c:v>
                </c:pt>
                <c:pt idx="2493">
                  <c:v>41864.03125</c:v>
                </c:pt>
                <c:pt idx="2494">
                  <c:v>41864.041666666577</c:v>
                </c:pt>
                <c:pt idx="2495">
                  <c:v>41864.052083333343</c:v>
                </c:pt>
                <c:pt idx="2496">
                  <c:v>41864.0625</c:v>
                </c:pt>
                <c:pt idx="2497">
                  <c:v>41864.072916666657</c:v>
                </c:pt>
                <c:pt idx="2498">
                  <c:v>41864.083333333343</c:v>
                </c:pt>
                <c:pt idx="2499">
                  <c:v>41864.093749999993</c:v>
                </c:pt>
                <c:pt idx="2500">
                  <c:v>41864.104166666577</c:v>
                </c:pt>
                <c:pt idx="2501">
                  <c:v>41864.114583333343</c:v>
                </c:pt>
                <c:pt idx="2502">
                  <c:v>41864.125</c:v>
                </c:pt>
                <c:pt idx="2503">
                  <c:v>41864.135416666577</c:v>
                </c:pt>
                <c:pt idx="2504">
                  <c:v>41864.145833333343</c:v>
                </c:pt>
                <c:pt idx="2505">
                  <c:v>41864.156250000051</c:v>
                </c:pt>
                <c:pt idx="2506">
                  <c:v>41864.166666666577</c:v>
                </c:pt>
                <c:pt idx="2507">
                  <c:v>41864.177083333219</c:v>
                </c:pt>
                <c:pt idx="2508">
                  <c:v>41864.1875</c:v>
                </c:pt>
                <c:pt idx="2509">
                  <c:v>41864.197916666577</c:v>
                </c:pt>
                <c:pt idx="2510">
                  <c:v>41864.208333333343</c:v>
                </c:pt>
                <c:pt idx="2511">
                  <c:v>41864.21875</c:v>
                </c:pt>
                <c:pt idx="2512">
                  <c:v>41864.229166666511</c:v>
                </c:pt>
                <c:pt idx="2513">
                  <c:v>41864.239583333219</c:v>
                </c:pt>
                <c:pt idx="2514">
                  <c:v>41864.25</c:v>
                </c:pt>
                <c:pt idx="2515">
                  <c:v>41864.260416666577</c:v>
                </c:pt>
                <c:pt idx="2516">
                  <c:v>41864.270833333343</c:v>
                </c:pt>
                <c:pt idx="2517">
                  <c:v>41864.28125</c:v>
                </c:pt>
                <c:pt idx="2518">
                  <c:v>41864.291666666511</c:v>
                </c:pt>
                <c:pt idx="2519">
                  <c:v>41864.302083333343</c:v>
                </c:pt>
                <c:pt idx="2520">
                  <c:v>41864.312500000051</c:v>
                </c:pt>
                <c:pt idx="2521">
                  <c:v>41864.322916666657</c:v>
                </c:pt>
                <c:pt idx="2522">
                  <c:v>41864.333333333343</c:v>
                </c:pt>
                <c:pt idx="2523">
                  <c:v>41864.34375</c:v>
                </c:pt>
                <c:pt idx="2524">
                  <c:v>41864.354166666657</c:v>
                </c:pt>
                <c:pt idx="2525">
                  <c:v>41864.364583333343</c:v>
                </c:pt>
                <c:pt idx="2526">
                  <c:v>41864.375</c:v>
                </c:pt>
                <c:pt idx="2527">
                  <c:v>41864.385416666657</c:v>
                </c:pt>
                <c:pt idx="2528">
                  <c:v>41864.395833333343</c:v>
                </c:pt>
                <c:pt idx="2529">
                  <c:v>41864.406250000051</c:v>
                </c:pt>
                <c:pt idx="2530">
                  <c:v>41864.416666666657</c:v>
                </c:pt>
                <c:pt idx="2531">
                  <c:v>41864.427083333219</c:v>
                </c:pt>
                <c:pt idx="2532">
                  <c:v>41864.4375</c:v>
                </c:pt>
                <c:pt idx="2533">
                  <c:v>41864.447916666657</c:v>
                </c:pt>
                <c:pt idx="2534">
                  <c:v>41864.458333333343</c:v>
                </c:pt>
                <c:pt idx="2535">
                  <c:v>41864.46875</c:v>
                </c:pt>
                <c:pt idx="2536">
                  <c:v>41864.479166666577</c:v>
                </c:pt>
                <c:pt idx="2537">
                  <c:v>41864.489583333343</c:v>
                </c:pt>
                <c:pt idx="2538">
                  <c:v>41864.5</c:v>
                </c:pt>
                <c:pt idx="2539">
                  <c:v>41864.510416666657</c:v>
                </c:pt>
                <c:pt idx="2540">
                  <c:v>41864.520833333343</c:v>
                </c:pt>
                <c:pt idx="2541">
                  <c:v>41864.53125</c:v>
                </c:pt>
                <c:pt idx="2542">
                  <c:v>41864.541666666577</c:v>
                </c:pt>
                <c:pt idx="2543">
                  <c:v>41864.552083333343</c:v>
                </c:pt>
                <c:pt idx="2544">
                  <c:v>41864.5625</c:v>
                </c:pt>
                <c:pt idx="2545">
                  <c:v>41864.572916666657</c:v>
                </c:pt>
                <c:pt idx="2546">
                  <c:v>41864.583333333343</c:v>
                </c:pt>
                <c:pt idx="2547">
                  <c:v>41864.593749999993</c:v>
                </c:pt>
                <c:pt idx="2548">
                  <c:v>41864.604166666577</c:v>
                </c:pt>
                <c:pt idx="2549">
                  <c:v>41864.614583333343</c:v>
                </c:pt>
                <c:pt idx="2550">
                  <c:v>41864.625</c:v>
                </c:pt>
                <c:pt idx="2551">
                  <c:v>41864.635416666577</c:v>
                </c:pt>
                <c:pt idx="2552">
                  <c:v>41864.645833333343</c:v>
                </c:pt>
                <c:pt idx="2553">
                  <c:v>41864.656250000051</c:v>
                </c:pt>
                <c:pt idx="2554">
                  <c:v>41864.666666666577</c:v>
                </c:pt>
                <c:pt idx="2555">
                  <c:v>41864.677083333219</c:v>
                </c:pt>
                <c:pt idx="2556">
                  <c:v>41864.6875</c:v>
                </c:pt>
                <c:pt idx="2557">
                  <c:v>41864.697916666577</c:v>
                </c:pt>
                <c:pt idx="2558">
                  <c:v>41864.708333333343</c:v>
                </c:pt>
                <c:pt idx="2559">
                  <c:v>41864.71875</c:v>
                </c:pt>
                <c:pt idx="2560">
                  <c:v>41864.729166666511</c:v>
                </c:pt>
                <c:pt idx="2561">
                  <c:v>41864.739583333219</c:v>
                </c:pt>
                <c:pt idx="2562">
                  <c:v>41864.75</c:v>
                </c:pt>
                <c:pt idx="2563">
                  <c:v>41864.760416666577</c:v>
                </c:pt>
                <c:pt idx="2564">
                  <c:v>41864.770833333343</c:v>
                </c:pt>
                <c:pt idx="2565">
                  <c:v>41864.78125</c:v>
                </c:pt>
                <c:pt idx="2566">
                  <c:v>41864.791666666511</c:v>
                </c:pt>
                <c:pt idx="2567">
                  <c:v>41864.802083333343</c:v>
                </c:pt>
                <c:pt idx="2568">
                  <c:v>41864.812500000051</c:v>
                </c:pt>
                <c:pt idx="2569">
                  <c:v>41864.822916666657</c:v>
                </c:pt>
                <c:pt idx="2570">
                  <c:v>41864.833333333343</c:v>
                </c:pt>
                <c:pt idx="2571">
                  <c:v>41864.84375</c:v>
                </c:pt>
                <c:pt idx="2572">
                  <c:v>41864.854166666657</c:v>
                </c:pt>
                <c:pt idx="2573">
                  <c:v>41864.864583333343</c:v>
                </c:pt>
                <c:pt idx="2574">
                  <c:v>41864.875</c:v>
                </c:pt>
                <c:pt idx="2575">
                  <c:v>41864.885416666657</c:v>
                </c:pt>
                <c:pt idx="2576">
                  <c:v>41864.895833333343</c:v>
                </c:pt>
                <c:pt idx="2577">
                  <c:v>41864.906250000051</c:v>
                </c:pt>
                <c:pt idx="2578">
                  <c:v>41864.916666666657</c:v>
                </c:pt>
                <c:pt idx="2579">
                  <c:v>41864.927083333219</c:v>
                </c:pt>
                <c:pt idx="2580">
                  <c:v>41864.9375</c:v>
                </c:pt>
                <c:pt idx="2581">
                  <c:v>41864.947916666657</c:v>
                </c:pt>
                <c:pt idx="2582">
                  <c:v>41864.958333333343</c:v>
                </c:pt>
                <c:pt idx="2583">
                  <c:v>41864.96875</c:v>
                </c:pt>
                <c:pt idx="2584">
                  <c:v>41864.979166666577</c:v>
                </c:pt>
                <c:pt idx="2585">
                  <c:v>41864.989583333343</c:v>
                </c:pt>
                <c:pt idx="2586">
                  <c:v>41865</c:v>
                </c:pt>
              </c:numCache>
            </c:numRef>
          </c:xVal>
          <c:yVal>
            <c:numRef>
              <c:f>'[july-nov SERC with PPT tables.xlsx]15minrain'!$D$2:$D$2588</c:f>
              <c:numCache>
                <c:formatCode>General</c:formatCode>
                <c:ptCount val="258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0.14000000000000001</c:v>
                </c:pt>
                <c:pt idx="556">
                  <c:v>0</c:v>
                </c:pt>
                <c:pt idx="557">
                  <c:v>0</c:v>
                </c:pt>
                <c:pt idx="558">
                  <c:v>0.02</c:v>
                </c:pt>
                <c:pt idx="559">
                  <c:v>0.02</c:v>
                </c:pt>
                <c:pt idx="560">
                  <c:v>0.06</c:v>
                </c:pt>
                <c:pt idx="561">
                  <c:v>8.0000000000000099E-2</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0.02</c:v>
                </c:pt>
                <c:pt idx="801">
                  <c:v>0.12</c:v>
                </c:pt>
                <c:pt idx="802">
                  <c:v>0.06</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0.22</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0.66000000000000103</c:v>
                </c:pt>
                <c:pt idx="954">
                  <c:v>0.96000000000000096</c:v>
                </c:pt>
                <c:pt idx="955">
                  <c:v>0.38</c:v>
                </c:pt>
                <c:pt idx="956">
                  <c:v>8.0000000000000099E-2</c:v>
                </c:pt>
                <c:pt idx="957">
                  <c:v>0.12</c:v>
                </c:pt>
                <c:pt idx="958">
                  <c:v>0.02</c:v>
                </c:pt>
                <c:pt idx="959">
                  <c:v>0.06</c:v>
                </c:pt>
                <c:pt idx="960">
                  <c:v>0.1</c:v>
                </c:pt>
                <c:pt idx="961">
                  <c:v>0.12</c:v>
                </c:pt>
                <c:pt idx="962">
                  <c:v>8.0000000000000099E-2</c:v>
                </c:pt>
                <c:pt idx="963">
                  <c:v>0.12</c:v>
                </c:pt>
                <c:pt idx="964">
                  <c:v>0.02</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0.02</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0.06</c:v>
                </c:pt>
                <c:pt idx="1402">
                  <c:v>0.04</c:v>
                </c:pt>
                <c:pt idx="1403">
                  <c:v>0</c:v>
                </c:pt>
                <c:pt idx="1404">
                  <c:v>0.02</c:v>
                </c:pt>
                <c:pt idx="1405">
                  <c:v>0.02</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0.02</c:v>
                </c:pt>
                <c:pt idx="1441">
                  <c:v>0</c:v>
                </c:pt>
                <c:pt idx="1442">
                  <c:v>0</c:v>
                </c:pt>
                <c:pt idx="1443">
                  <c:v>0.02</c:v>
                </c:pt>
                <c:pt idx="1444">
                  <c:v>0</c:v>
                </c:pt>
                <c:pt idx="1445">
                  <c:v>0.02</c:v>
                </c:pt>
                <c:pt idx="1446">
                  <c:v>0.06</c:v>
                </c:pt>
                <c:pt idx="1447">
                  <c:v>0.06</c:v>
                </c:pt>
                <c:pt idx="1448">
                  <c:v>8.0000000000000099E-2</c:v>
                </c:pt>
                <c:pt idx="1449">
                  <c:v>8.0000000000000099E-2</c:v>
                </c:pt>
                <c:pt idx="1450">
                  <c:v>8.0000000000000099E-2</c:v>
                </c:pt>
                <c:pt idx="1451">
                  <c:v>0.06</c:v>
                </c:pt>
                <c:pt idx="1452">
                  <c:v>8.0000000000000099E-2</c:v>
                </c:pt>
                <c:pt idx="1453">
                  <c:v>8.0000000000000099E-2</c:v>
                </c:pt>
                <c:pt idx="1454">
                  <c:v>0.06</c:v>
                </c:pt>
                <c:pt idx="1455">
                  <c:v>0.06</c:v>
                </c:pt>
                <c:pt idx="1456">
                  <c:v>0.06</c:v>
                </c:pt>
                <c:pt idx="1457">
                  <c:v>0.04</c:v>
                </c:pt>
                <c:pt idx="1458">
                  <c:v>0.02</c:v>
                </c:pt>
                <c:pt idx="1459">
                  <c:v>0</c:v>
                </c:pt>
                <c:pt idx="1460">
                  <c:v>0</c:v>
                </c:pt>
                <c:pt idx="1461">
                  <c:v>0</c:v>
                </c:pt>
                <c:pt idx="1462">
                  <c:v>0</c:v>
                </c:pt>
                <c:pt idx="1463">
                  <c:v>0</c:v>
                </c:pt>
                <c:pt idx="1464">
                  <c:v>0</c:v>
                </c:pt>
                <c:pt idx="1465">
                  <c:v>0</c:v>
                </c:pt>
                <c:pt idx="1466">
                  <c:v>0</c:v>
                </c:pt>
                <c:pt idx="1467">
                  <c:v>0.02</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0.02</c:v>
                </c:pt>
                <c:pt idx="1535">
                  <c:v>0.02</c:v>
                </c:pt>
                <c:pt idx="1536">
                  <c:v>0</c:v>
                </c:pt>
                <c:pt idx="1537">
                  <c:v>0</c:v>
                </c:pt>
                <c:pt idx="1538">
                  <c:v>0</c:v>
                </c:pt>
                <c:pt idx="1539">
                  <c:v>0</c:v>
                </c:pt>
                <c:pt idx="1540">
                  <c:v>0</c:v>
                </c:pt>
                <c:pt idx="1541">
                  <c:v>0</c:v>
                </c:pt>
                <c:pt idx="1542">
                  <c:v>0.02</c:v>
                </c:pt>
                <c:pt idx="1543">
                  <c:v>0.02</c:v>
                </c:pt>
                <c:pt idx="1544">
                  <c:v>0</c:v>
                </c:pt>
                <c:pt idx="1545">
                  <c:v>0</c:v>
                </c:pt>
                <c:pt idx="1546">
                  <c:v>0</c:v>
                </c:pt>
                <c:pt idx="1547">
                  <c:v>0.04</c:v>
                </c:pt>
                <c:pt idx="1548">
                  <c:v>0.02</c:v>
                </c:pt>
                <c:pt idx="1549">
                  <c:v>8.0000000000000099E-2</c:v>
                </c:pt>
                <c:pt idx="1550">
                  <c:v>8.0000000000000099E-2</c:v>
                </c:pt>
                <c:pt idx="1551">
                  <c:v>8.0000000000000099E-2</c:v>
                </c:pt>
                <c:pt idx="1552">
                  <c:v>0.06</c:v>
                </c:pt>
                <c:pt idx="1553">
                  <c:v>0.04</c:v>
                </c:pt>
                <c:pt idx="1554">
                  <c:v>0.02</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0.02</c:v>
                </c:pt>
                <c:pt idx="1870">
                  <c:v>0.02</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0.02</c:v>
                </c:pt>
                <c:pt idx="2447">
                  <c:v>0.04</c:v>
                </c:pt>
                <c:pt idx="2448">
                  <c:v>0.04</c:v>
                </c:pt>
                <c:pt idx="2449">
                  <c:v>0.04</c:v>
                </c:pt>
                <c:pt idx="2450">
                  <c:v>0.06</c:v>
                </c:pt>
                <c:pt idx="2451">
                  <c:v>8.0000000000000099E-2</c:v>
                </c:pt>
                <c:pt idx="2452">
                  <c:v>0.1</c:v>
                </c:pt>
                <c:pt idx="2453">
                  <c:v>0.16</c:v>
                </c:pt>
                <c:pt idx="2454">
                  <c:v>8.0000000000000099E-2</c:v>
                </c:pt>
                <c:pt idx="2455">
                  <c:v>0.04</c:v>
                </c:pt>
                <c:pt idx="2456">
                  <c:v>0</c:v>
                </c:pt>
                <c:pt idx="2457">
                  <c:v>0.02</c:v>
                </c:pt>
                <c:pt idx="2458">
                  <c:v>0.06</c:v>
                </c:pt>
                <c:pt idx="2459">
                  <c:v>0.06</c:v>
                </c:pt>
                <c:pt idx="2460">
                  <c:v>0.02</c:v>
                </c:pt>
                <c:pt idx="2461">
                  <c:v>0</c:v>
                </c:pt>
                <c:pt idx="2462">
                  <c:v>0.02</c:v>
                </c:pt>
                <c:pt idx="2463">
                  <c:v>0.04</c:v>
                </c:pt>
                <c:pt idx="2464">
                  <c:v>0.06</c:v>
                </c:pt>
                <c:pt idx="2465">
                  <c:v>0.04</c:v>
                </c:pt>
                <c:pt idx="2466">
                  <c:v>0.04</c:v>
                </c:pt>
                <c:pt idx="2467">
                  <c:v>0.04</c:v>
                </c:pt>
                <c:pt idx="2468">
                  <c:v>0.02</c:v>
                </c:pt>
                <c:pt idx="2469">
                  <c:v>0</c:v>
                </c:pt>
                <c:pt idx="2470">
                  <c:v>0.04</c:v>
                </c:pt>
                <c:pt idx="2471">
                  <c:v>0.04</c:v>
                </c:pt>
                <c:pt idx="2472">
                  <c:v>8.0000000000000099E-2</c:v>
                </c:pt>
                <c:pt idx="2473">
                  <c:v>0.14000000000000001</c:v>
                </c:pt>
                <c:pt idx="2474">
                  <c:v>0.16</c:v>
                </c:pt>
                <c:pt idx="2475">
                  <c:v>0.14000000000000001</c:v>
                </c:pt>
                <c:pt idx="2476">
                  <c:v>0.12</c:v>
                </c:pt>
                <c:pt idx="2477">
                  <c:v>0</c:v>
                </c:pt>
                <c:pt idx="2478">
                  <c:v>0</c:v>
                </c:pt>
                <c:pt idx="2479">
                  <c:v>0</c:v>
                </c:pt>
                <c:pt idx="2480">
                  <c:v>0</c:v>
                </c:pt>
                <c:pt idx="2481">
                  <c:v>0</c:v>
                </c:pt>
                <c:pt idx="2482">
                  <c:v>0</c:v>
                </c:pt>
                <c:pt idx="2483">
                  <c:v>0.04</c:v>
                </c:pt>
                <c:pt idx="2484">
                  <c:v>8.0000000000000099E-2</c:v>
                </c:pt>
                <c:pt idx="2485">
                  <c:v>0.02</c:v>
                </c:pt>
                <c:pt idx="2486">
                  <c:v>0</c:v>
                </c:pt>
                <c:pt idx="2487">
                  <c:v>0</c:v>
                </c:pt>
                <c:pt idx="2488">
                  <c:v>0</c:v>
                </c:pt>
                <c:pt idx="2489">
                  <c:v>0</c:v>
                </c:pt>
                <c:pt idx="2490">
                  <c:v>0</c:v>
                </c:pt>
                <c:pt idx="2491">
                  <c:v>0.02</c:v>
                </c:pt>
                <c:pt idx="2492">
                  <c:v>0.02</c:v>
                </c:pt>
                <c:pt idx="2493">
                  <c:v>0</c:v>
                </c:pt>
                <c:pt idx="2494">
                  <c:v>0</c:v>
                </c:pt>
                <c:pt idx="2495">
                  <c:v>0.1</c:v>
                </c:pt>
                <c:pt idx="2496">
                  <c:v>0.02</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numCache>
            </c:numRef>
          </c:yVal>
          <c:smooth val="0"/>
        </c:ser>
        <c:dLbls>
          <c:showLegendKey val="0"/>
          <c:showVal val="0"/>
          <c:showCatName val="0"/>
          <c:showSerName val="0"/>
          <c:showPercent val="0"/>
          <c:showBubbleSize val="0"/>
        </c:dLbls>
        <c:axId val="284733040"/>
        <c:axId val="284731864"/>
      </c:scatterChart>
      <c:valAx>
        <c:axId val="284734216"/>
        <c:scaling>
          <c:orientation val="minMax"/>
          <c:max val="41865"/>
          <c:min val="41840"/>
        </c:scaling>
        <c:delete val="0"/>
        <c:axPos val="b"/>
        <c:majorGridlines>
          <c:spPr>
            <a:ln w="9525" cap="flat" cmpd="sng" algn="ctr">
              <a:solidFill>
                <a:schemeClr val="tx1">
                  <a:lumMod val="15000"/>
                  <a:lumOff val="85000"/>
                </a:schemeClr>
              </a:solidFill>
              <a:round/>
            </a:ln>
            <a:effectLst/>
          </c:spPr>
        </c:majorGridlines>
        <c:numFmt formatCode="m/d/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734608"/>
        <c:crosses val="autoZero"/>
        <c:crossBetween val="midCat"/>
      </c:valAx>
      <c:valAx>
        <c:axId val="284734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dirty="0">
                    <a:latin typeface="Arial" panose="020B0604020202020204" pitchFamily="34" charset="0"/>
                    <a:cs typeface="Arial" panose="020B0604020202020204" pitchFamily="34" charset="0"/>
                  </a:rPr>
                  <a:t>Groundwater Elevation </a:t>
                </a:r>
                <a:r>
                  <a:rPr lang="en-US" sz="1200" b="1" baseline="0" dirty="0">
                    <a:latin typeface="Arial" panose="020B0604020202020204" pitchFamily="34" charset="0"/>
                    <a:cs typeface="Arial" panose="020B0604020202020204" pitchFamily="34" charset="0"/>
                  </a:rPr>
                  <a:t>(</a:t>
                </a:r>
                <a:r>
                  <a:rPr lang="en-US" sz="1200" b="1" dirty="0">
                    <a:latin typeface="Arial" panose="020B0604020202020204" pitchFamily="34" charset="0"/>
                    <a:cs typeface="Arial" panose="020B0604020202020204" pitchFamily="34" charset="0"/>
                  </a:rPr>
                  <a:t>m)</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734216"/>
        <c:crosses val="autoZero"/>
        <c:crossBetween val="midCat"/>
      </c:valAx>
      <c:valAx>
        <c:axId val="284731864"/>
        <c:scaling>
          <c:orientation val="minMax"/>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b="1" dirty="0">
                    <a:latin typeface="Arial" panose="020B0604020202020204" pitchFamily="34" charset="0"/>
                    <a:cs typeface="Arial" panose="020B0604020202020204" pitchFamily="34" charset="0"/>
                  </a:rPr>
                  <a:t>Precipitation (cm)</a:t>
                </a: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733040"/>
        <c:crosses val="max"/>
        <c:crossBetween val="midCat"/>
      </c:valAx>
      <c:valAx>
        <c:axId val="284733040"/>
        <c:scaling>
          <c:orientation val="minMax"/>
        </c:scaling>
        <c:delete val="1"/>
        <c:axPos val="b"/>
        <c:numFmt formatCode="m/d/yyyy\ h:mm" sourceLinked="1"/>
        <c:majorTickMark val="out"/>
        <c:minorTickMark val="none"/>
        <c:tickLblPos val="none"/>
        <c:crossAx val="284731864"/>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Grass</c:v>
          </c:tx>
          <c:spPr>
            <a:ln>
              <a:solidFill>
                <a:srgbClr val="FF0000"/>
              </a:solidFill>
            </a:ln>
          </c:spPr>
          <c:marker>
            <c:symbol val="none"/>
          </c:marker>
          <c:xVal>
            <c:numRef>
              <c:f>grass!$B$12:$B$12779</c:f>
              <c:numCache>
                <c:formatCode>m/d/yyyy\ h:mm</c:formatCode>
                <c:ptCount val="12768"/>
                <c:pt idx="0">
                  <c:v>42109.53125</c:v>
                </c:pt>
                <c:pt idx="1">
                  <c:v>42109.541666666628</c:v>
                </c:pt>
                <c:pt idx="2">
                  <c:v>42109.552083333343</c:v>
                </c:pt>
                <c:pt idx="3">
                  <c:v>42109.5625</c:v>
                </c:pt>
                <c:pt idx="4">
                  <c:v>42109.572916666657</c:v>
                </c:pt>
                <c:pt idx="5">
                  <c:v>42109.583333333343</c:v>
                </c:pt>
                <c:pt idx="6">
                  <c:v>42109.593749999993</c:v>
                </c:pt>
                <c:pt idx="7">
                  <c:v>42109.604166666628</c:v>
                </c:pt>
                <c:pt idx="8">
                  <c:v>42109.614583333343</c:v>
                </c:pt>
                <c:pt idx="9">
                  <c:v>42109.625</c:v>
                </c:pt>
                <c:pt idx="10">
                  <c:v>42109.635416666628</c:v>
                </c:pt>
                <c:pt idx="11">
                  <c:v>42109.645833333343</c:v>
                </c:pt>
                <c:pt idx="12">
                  <c:v>42109.656250000022</c:v>
                </c:pt>
                <c:pt idx="13">
                  <c:v>42109.666666666628</c:v>
                </c:pt>
                <c:pt idx="14">
                  <c:v>42109.677083333299</c:v>
                </c:pt>
                <c:pt idx="15">
                  <c:v>42109.6875</c:v>
                </c:pt>
                <c:pt idx="16">
                  <c:v>42109.697916666628</c:v>
                </c:pt>
                <c:pt idx="17">
                  <c:v>42109.708333333343</c:v>
                </c:pt>
                <c:pt idx="18">
                  <c:v>42109.71875</c:v>
                </c:pt>
                <c:pt idx="19">
                  <c:v>42109.729166666613</c:v>
                </c:pt>
                <c:pt idx="20">
                  <c:v>42109.739583333299</c:v>
                </c:pt>
                <c:pt idx="21">
                  <c:v>42109.75</c:v>
                </c:pt>
                <c:pt idx="22">
                  <c:v>42109.760416666628</c:v>
                </c:pt>
                <c:pt idx="23">
                  <c:v>42109.770833333343</c:v>
                </c:pt>
                <c:pt idx="24">
                  <c:v>42109.78125</c:v>
                </c:pt>
                <c:pt idx="25">
                  <c:v>42109.791666666613</c:v>
                </c:pt>
                <c:pt idx="26">
                  <c:v>42109.802083333343</c:v>
                </c:pt>
                <c:pt idx="27">
                  <c:v>42109.812500000022</c:v>
                </c:pt>
                <c:pt idx="28">
                  <c:v>42109.822916666657</c:v>
                </c:pt>
                <c:pt idx="29">
                  <c:v>42109.833333333343</c:v>
                </c:pt>
                <c:pt idx="30">
                  <c:v>42109.84375</c:v>
                </c:pt>
                <c:pt idx="31">
                  <c:v>42109.854166666657</c:v>
                </c:pt>
                <c:pt idx="32">
                  <c:v>42109.864583333343</c:v>
                </c:pt>
                <c:pt idx="33">
                  <c:v>42109.875</c:v>
                </c:pt>
                <c:pt idx="34">
                  <c:v>42109.885416666657</c:v>
                </c:pt>
                <c:pt idx="35">
                  <c:v>42109.895833333343</c:v>
                </c:pt>
                <c:pt idx="36">
                  <c:v>42109.906250000022</c:v>
                </c:pt>
                <c:pt idx="37">
                  <c:v>42109.916666666657</c:v>
                </c:pt>
                <c:pt idx="38">
                  <c:v>42109.927083333299</c:v>
                </c:pt>
                <c:pt idx="39">
                  <c:v>42109.9375</c:v>
                </c:pt>
                <c:pt idx="40">
                  <c:v>42109.947916666657</c:v>
                </c:pt>
                <c:pt idx="41">
                  <c:v>42109.958333333343</c:v>
                </c:pt>
                <c:pt idx="42">
                  <c:v>42109.96875</c:v>
                </c:pt>
                <c:pt idx="43">
                  <c:v>42109.979166666628</c:v>
                </c:pt>
                <c:pt idx="44">
                  <c:v>42109.989583333343</c:v>
                </c:pt>
                <c:pt idx="45">
                  <c:v>42110</c:v>
                </c:pt>
                <c:pt idx="46">
                  <c:v>42110.010416666657</c:v>
                </c:pt>
                <c:pt idx="47">
                  <c:v>42110.020833333343</c:v>
                </c:pt>
                <c:pt idx="48">
                  <c:v>42110.03125</c:v>
                </c:pt>
                <c:pt idx="49">
                  <c:v>42110.041666666628</c:v>
                </c:pt>
                <c:pt idx="50">
                  <c:v>42110.052083333343</c:v>
                </c:pt>
                <c:pt idx="51">
                  <c:v>42110.0625</c:v>
                </c:pt>
                <c:pt idx="52">
                  <c:v>42110.072916666657</c:v>
                </c:pt>
                <c:pt idx="53">
                  <c:v>42110.083333333343</c:v>
                </c:pt>
                <c:pt idx="54">
                  <c:v>42110.093749999993</c:v>
                </c:pt>
                <c:pt idx="55">
                  <c:v>42110.104166666628</c:v>
                </c:pt>
                <c:pt idx="56">
                  <c:v>42110.114583333343</c:v>
                </c:pt>
                <c:pt idx="57">
                  <c:v>42110.125</c:v>
                </c:pt>
                <c:pt idx="58">
                  <c:v>42110.135416666628</c:v>
                </c:pt>
                <c:pt idx="59">
                  <c:v>42110.145833333343</c:v>
                </c:pt>
                <c:pt idx="60">
                  <c:v>42110.156250000022</c:v>
                </c:pt>
                <c:pt idx="61">
                  <c:v>42110.166666666628</c:v>
                </c:pt>
                <c:pt idx="62">
                  <c:v>42110.177083333299</c:v>
                </c:pt>
                <c:pt idx="63">
                  <c:v>42110.1875</c:v>
                </c:pt>
                <c:pt idx="64">
                  <c:v>42110.197916666628</c:v>
                </c:pt>
                <c:pt idx="65">
                  <c:v>42110.208333333343</c:v>
                </c:pt>
                <c:pt idx="66">
                  <c:v>42110.21875</c:v>
                </c:pt>
                <c:pt idx="67">
                  <c:v>42110.229166666613</c:v>
                </c:pt>
                <c:pt idx="68">
                  <c:v>42110.239583333299</c:v>
                </c:pt>
                <c:pt idx="69">
                  <c:v>42110.25</c:v>
                </c:pt>
                <c:pt idx="70">
                  <c:v>42110.260416666628</c:v>
                </c:pt>
                <c:pt idx="71">
                  <c:v>42110.270833333343</c:v>
                </c:pt>
                <c:pt idx="72">
                  <c:v>42110.28125</c:v>
                </c:pt>
                <c:pt idx="73">
                  <c:v>42110.291666666613</c:v>
                </c:pt>
                <c:pt idx="74">
                  <c:v>42110.302083333343</c:v>
                </c:pt>
                <c:pt idx="75">
                  <c:v>42110.312500000022</c:v>
                </c:pt>
                <c:pt idx="76">
                  <c:v>42110.322916666657</c:v>
                </c:pt>
                <c:pt idx="77">
                  <c:v>42110.333333333343</c:v>
                </c:pt>
                <c:pt idx="78">
                  <c:v>42110.34375</c:v>
                </c:pt>
                <c:pt idx="79">
                  <c:v>42110.354166666657</c:v>
                </c:pt>
                <c:pt idx="80">
                  <c:v>42110.364583333343</c:v>
                </c:pt>
                <c:pt idx="81">
                  <c:v>42110.375</c:v>
                </c:pt>
                <c:pt idx="82">
                  <c:v>42110.385416666657</c:v>
                </c:pt>
                <c:pt idx="83">
                  <c:v>42110.395833333343</c:v>
                </c:pt>
                <c:pt idx="84">
                  <c:v>42110.406250000022</c:v>
                </c:pt>
                <c:pt idx="85">
                  <c:v>42110.416666666657</c:v>
                </c:pt>
                <c:pt idx="86">
                  <c:v>42110.427083333299</c:v>
                </c:pt>
                <c:pt idx="87">
                  <c:v>42110.4375</c:v>
                </c:pt>
                <c:pt idx="88">
                  <c:v>42110.447916666657</c:v>
                </c:pt>
                <c:pt idx="89">
                  <c:v>42110.458333333343</c:v>
                </c:pt>
                <c:pt idx="90">
                  <c:v>42110.46875</c:v>
                </c:pt>
                <c:pt idx="91">
                  <c:v>42110.479166666628</c:v>
                </c:pt>
                <c:pt idx="92">
                  <c:v>42110.489583333343</c:v>
                </c:pt>
                <c:pt idx="93">
                  <c:v>42110.5</c:v>
                </c:pt>
                <c:pt idx="94">
                  <c:v>42110.510416666657</c:v>
                </c:pt>
                <c:pt idx="95">
                  <c:v>42110.520833333343</c:v>
                </c:pt>
                <c:pt idx="96">
                  <c:v>42110.53125</c:v>
                </c:pt>
                <c:pt idx="97">
                  <c:v>42110.541666666628</c:v>
                </c:pt>
                <c:pt idx="98">
                  <c:v>42110.552083333343</c:v>
                </c:pt>
                <c:pt idx="99">
                  <c:v>42110.5625</c:v>
                </c:pt>
                <c:pt idx="100">
                  <c:v>42110.572916666657</c:v>
                </c:pt>
                <c:pt idx="101">
                  <c:v>42110.583333333343</c:v>
                </c:pt>
                <c:pt idx="102">
                  <c:v>42110.593749999993</c:v>
                </c:pt>
                <c:pt idx="103">
                  <c:v>42110.604166666628</c:v>
                </c:pt>
                <c:pt idx="104">
                  <c:v>42110.614583333343</c:v>
                </c:pt>
                <c:pt idx="105">
                  <c:v>42110.625</c:v>
                </c:pt>
                <c:pt idx="106">
                  <c:v>42110.635416666628</c:v>
                </c:pt>
                <c:pt idx="107">
                  <c:v>42110.645833333343</c:v>
                </c:pt>
                <c:pt idx="108">
                  <c:v>42110.656250000022</c:v>
                </c:pt>
                <c:pt idx="109">
                  <c:v>42110.666666666628</c:v>
                </c:pt>
                <c:pt idx="110">
                  <c:v>42110.677083333299</c:v>
                </c:pt>
                <c:pt idx="111">
                  <c:v>42110.6875</c:v>
                </c:pt>
                <c:pt idx="112">
                  <c:v>42110.697916666628</c:v>
                </c:pt>
                <c:pt idx="113">
                  <c:v>42110.708333333343</c:v>
                </c:pt>
                <c:pt idx="114">
                  <c:v>42110.71875</c:v>
                </c:pt>
                <c:pt idx="115">
                  <c:v>42110.729166666613</c:v>
                </c:pt>
                <c:pt idx="116">
                  <c:v>42110.739583333299</c:v>
                </c:pt>
                <c:pt idx="117">
                  <c:v>42110.75</c:v>
                </c:pt>
                <c:pt idx="118">
                  <c:v>42110.760416666628</c:v>
                </c:pt>
                <c:pt idx="119">
                  <c:v>42110.770833333343</c:v>
                </c:pt>
                <c:pt idx="120">
                  <c:v>42110.78125</c:v>
                </c:pt>
                <c:pt idx="121">
                  <c:v>42110.791666666613</c:v>
                </c:pt>
                <c:pt idx="122">
                  <c:v>42110.802083333343</c:v>
                </c:pt>
                <c:pt idx="123">
                  <c:v>42110.812500000022</c:v>
                </c:pt>
                <c:pt idx="124">
                  <c:v>42110.822916666657</c:v>
                </c:pt>
                <c:pt idx="125">
                  <c:v>42110.833333333343</c:v>
                </c:pt>
                <c:pt idx="126">
                  <c:v>42110.84375</c:v>
                </c:pt>
                <c:pt idx="127">
                  <c:v>42110.854166666657</c:v>
                </c:pt>
                <c:pt idx="128">
                  <c:v>42110.864583333343</c:v>
                </c:pt>
                <c:pt idx="129">
                  <c:v>42110.875</c:v>
                </c:pt>
                <c:pt idx="130">
                  <c:v>42110.885416666657</c:v>
                </c:pt>
                <c:pt idx="131">
                  <c:v>42110.895833333343</c:v>
                </c:pt>
                <c:pt idx="132">
                  <c:v>42110.906250000022</c:v>
                </c:pt>
                <c:pt idx="133">
                  <c:v>42110.916666666657</c:v>
                </c:pt>
                <c:pt idx="134">
                  <c:v>42110.927083333299</c:v>
                </c:pt>
                <c:pt idx="135">
                  <c:v>42110.9375</c:v>
                </c:pt>
                <c:pt idx="136">
                  <c:v>42110.947916666657</c:v>
                </c:pt>
                <c:pt idx="137">
                  <c:v>42110.958333333343</c:v>
                </c:pt>
                <c:pt idx="138">
                  <c:v>42110.96875</c:v>
                </c:pt>
                <c:pt idx="139">
                  <c:v>42110.979166666628</c:v>
                </c:pt>
                <c:pt idx="140">
                  <c:v>42110.989583333343</c:v>
                </c:pt>
                <c:pt idx="141">
                  <c:v>42111</c:v>
                </c:pt>
                <c:pt idx="142">
                  <c:v>42111.010416666657</c:v>
                </c:pt>
                <c:pt idx="143">
                  <c:v>42111.020833333343</c:v>
                </c:pt>
                <c:pt idx="144">
                  <c:v>42111.03125</c:v>
                </c:pt>
                <c:pt idx="145">
                  <c:v>42111.041666666628</c:v>
                </c:pt>
                <c:pt idx="146">
                  <c:v>42111.052083333343</c:v>
                </c:pt>
                <c:pt idx="147">
                  <c:v>42111.0625</c:v>
                </c:pt>
                <c:pt idx="148">
                  <c:v>42111.072916666657</c:v>
                </c:pt>
                <c:pt idx="149">
                  <c:v>42111.083333333343</c:v>
                </c:pt>
                <c:pt idx="150">
                  <c:v>42111.093749999993</c:v>
                </c:pt>
                <c:pt idx="151">
                  <c:v>42111.104166666628</c:v>
                </c:pt>
                <c:pt idx="152">
                  <c:v>42111.114583333343</c:v>
                </c:pt>
                <c:pt idx="153">
                  <c:v>42111.125</c:v>
                </c:pt>
                <c:pt idx="154">
                  <c:v>42111.135416666628</c:v>
                </c:pt>
                <c:pt idx="155">
                  <c:v>42111.145833333343</c:v>
                </c:pt>
                <c:pt idx="156">
                  <c:v>42111.156250000022</c:v>
                </c:pt>
                <c:pt idx="157">
                  <c:v>42111.166666666628</c:v>
                </c:pt>
                <c:pt idx="158">
                  <c:v>42111.177083333299</c:v>
                </c:pt>
                <c:pt idx="159">
                  <c:v>42111.1875</c:v>
                </c:pt>
                <c:pt idx="160">
                  <c:v>42111.197916666628</c:v>
                </c:pt>
                <c:pt idx="161">
                  <c:v>42111.208333333343</c:v>
                </c:pt>
                <c:pt idx="162">
                  <c:v>42111.21875</c:v>
                </c:pt>
                <c:pt idx="163">
                  <c:v>42111.229166666613</c:v>
                </c:pt>
                <c:pt idx="164">
                  <c:v>42111.239583333299</c:v>
                </c:pt>
                <c:pt idx="165">
                  <c:v>42111.25</c:v>
                </c:pt>
                <c:pt idx="166">
                  <c:v>42111.260416666628</c:v>
                </c:pt>
                <c:pt idx="167">
                  <c:v>42111.270833333343</c:v>
                </c:pt>
                <c:pt idx="168">
                  <c:v>42111.28125</c:v>
                </c:pt>
                <c:pt idx="169">
                  <c:v>42111.291666666613</c:v>
                </c:pt>
                <c:pt idx="170">
                  <c:v>42111.302083333343</c:v>
                </c:pt>
                <c:pt idx="171">
                  <c:v>42111.312500000022</c:v>
                </c:pt>
                <c:pt idx="172">
                  <c:v>42111.322916666657</c:v>
                </c:pt>
                <c:pt idx="173">
                  <c:v>42111.333333333343</c:v>
                </c:pt>
                <c:pt idx="174">
                  <c:v>42111.34375</c:v>
                </c:pt>
                <c:pt idx="175">
                  <c:v>42111.354166666657</c:v>
                </c:pt>
                <c:pt idx="176">
                  <c:v>42111.364583333343</c:v>
                </c:pt>
                <c:pt idx="177">
                  <c:v>42111.375</c:v>
                </c:pt>
                <c:pt idx="178">
                  <c:v>42111.385416666657</c:v>
                </c:pt>
                <c:pt idx="179">
                  <c:v>42111.395833333343</c:v>
                </c:pt>
                <c:pt idx="180">
                  <c:v>42111.406250000022</c:v>
                </c:pt>
                <c:pt idx="181">
                  <c:v>42111.416666666657</c:v>
                </c:pt>
                <c:pt idx="182">
                  <c:v>42111.427083333299</c:v>
                </c:pt>
                <c:pt idx="183">
                  <c:v>42111.4375</c:v>
                </c:pt>
                <c:pt idx="184">
                  <c:v>42111.447916666657</c:v>
                </c:pt>
                <c:pt idx="185">
                  <c:v>42111.458333333343</c:v>
                </c:pt>
                <c:pt idx="186">
                  <c:v>42111.46875</c:v>
                </c:pt>
                <c:pt idx="187">
                  <c:v>42111.479166666628</c:v>
                </c:pt>
                <c:pt idx="188">
                  <c:v>42111.489583333343</c:v>
                </c:pt>
                <c:pt idx="189">
                  <c:v>42111.5</c:v>
                </c:pt>
                <c:pt idx="190">
                  <c:v>42111.510416666657</c:v>
                </c:pt>
                <c:pt idx="191">
                  <c:v>42111.520833333343</c:v>
                </c:pt>
                <c:pt idx="192">
                  <c:v>42111.53125</c:v>
                </c:pt>
                <c:pt idx="193">
                  <c:v>42111.541666666628</c:v>
                </c:pt>
                <c:pt idx="194">
                  <c:v>42111.552083333343</c:v>
                </c:pt>
                <c:pt idx="195">
                  <c:v>42111.5625</c:v>
                </c:pt>
                <c:pt idx="196">
                  <c:v>42111.572916666657</c:v>
                </c:pt>
                <c:pt idx="197">
                  <c:v>42111.583333333343</c:v>
                </c:pt>
                <c:pt idx="198">
                  <c:v>42111.593749999993</c:v>
                </c:pt>
                <c:pt idx="199">
                  <c:v>42111.604166666628</c:v>
                </c:pt>
                <c:pt idx="200">
                  <c:v>42111.614583333343</c:v>
                </c:pt>
                <c:pt idx="201">
                  <c:v>42111.625</c:v>
                </c:pt>
                <c:pt idx="202">
                  <c:v>42111.635416666628</c:v>
                </c:pt>
                <c:pt idx="203">
                  <c:v>42111.645833333343</c:v>
                </c:pt>
                <c:pt idx="204">
                  <c:v>42111.656250000022</c:v>
                </c:pt>
                <c:pt idx="205">
                  <c:v>42111.666666666628</c:v>
                </c:pt>
                <c:pt idx="206">
                  <c:v>42111.677083333299</c:v>
                </c:pt>
                <c:pt idx="207">
                  <c:v>42111.6875</c:v>
                </c:pt>
                <c:pt idx="208">
                  <c:v>42111.697916666628</c:v>
                </c:pt>
                <c:pt idx="209">
                  <c:v>42111.708333333343</c:v>
                </c:pt>
                <c:pt idx="210">
                  <c:v>42111.71875</c:v>
                </c:pt>
                <c:pt idx="211">
                  <c:v>42111.729166666613</c:v>
                </c:pt>
                <c:pt idx="212">
                  <c:v>42111.739583333299</c:v>
                </c:pt>
                <c:pt idx="213">
                  <c:v>42111.75</c:v>
                </c:pt>
                <c:pt idx="214">
                  <c:v>42111.760416666628</c:v>
                </c:pt>
                <c:pt idx="215">
                  <c:v>42111.770833333343</c:v>
                </c:pt>
                <c:pt idx="216">
                  <c:v>42111.78125</c:v>
                </c:pt>
                <c:pt idx="217">
                  <c:v>42111.791666666613</c:v>
                </c:pt>
                <c:pt idx="218">
                  <c:v>42111.802083333343</c:v>
                </c:pt>
                <c:pt idx="219">
                  <c:v>42111.812500000022</c:v>
                </c:pt>
                <c:pt idx="220">
                  <c:v>42111.822916666657</c:v>
                </c:pt>
                <c:pt idx="221">
                  <c:v>42111.833333333343</c:v>
                </c:pt>
                <c:pt idx="222">
                  <c:v>42111.84375</c:v>
                </c:pt>
                <c:pt idx="223">
                  <c:v>42111.854166666657</c:v>
                </c:pt>
                <c:pt idx="224">
                  <c:v>42111.864583333343</c:v>
                </c:pt>
                <c:pt idx="225">
                  <c:v>42111.875</c:v>
                </c:pt>
                <c:pt idx="226">
                  <c:v>42111.885416666657</c:v>
                </c:pt>
                <c:pt idx="227">
                  <c:v>42111.895833333343</c:v>
                </c:pt>
                <c:pt idx="228">
                  <c:v>42111.906250000022</c:v>
                </c:pt>
                <c:pt idx="229">
                  <c:v>42111.916666666657</c:v>
                </c:pt>
                <c:pt idx="230">
                  <c:v>42111.927083333299</c:v>
                </c:pt>
                <c:pt idx="231">
                  <c:v>42111.9375</c:v>
                </c:pt>
                <c:pt idx="232">
                  <c:v>42111.947916666657</c:v>
                </c:pt>
                <c:pt idx="233">
                  <c:v>42111.958333333343</c:v>
                </c:pt>
                <c:pt idx="234">
                  <c:v>42111.96875</c:v>
                </c:pt>
                <c:pt idx="235">
                  <c:v>42111.979166666628</c:v>
                </c:pt>
                <c:pt idx="236">
                  <c:v>42111.989583333343</c:v>
                </c:pt>
                <c:pt idx="237">
                  <c:v>42112</c:v>
                </c:pt>
                <c:pt idx="238">
                  <c:v>42112.010416666657</c:v>
                </c:pt>
                <c:pt idx="239">
                  <c:v>42112.020833333343</c:v>
                </c:pt>
                <c:pt idx="240">
                  <c:v>42112.03125</c:v>
                </c:pt>
                <c:pt idx="241">
                  <c:v>42112.041666666628</c:v>
                </c:pt>
                <c:pt idx="242">
                  <c:v>42112.052083333343</c:v>
                </c:pt>
                <c:pt idx="243">
                  <c:v>42112.0625</c:v>
                </c:pt>
                <c:pt idx="244">
                  <c:v>42112.072916666657</c:v>
                </c:pt>
                <c:pt idx="245">
                  <c:v>42112.083333333343</c:v>
                </c:pt>
                <c:pt idx="246">
                  <c:v>42112.093749999993</c:v>
                </c:pt>
                <c:pt idx="247">
                  <c:v>42112.104166666628</c:v>
                </c:pt>
                <c:pt idx="248">
                  <c:v>42112.114583333343</c:v>
                </c:pt>
                <c:pt idx="249">
                  <c:v>42112.125</c:v>
                </c:pt>
                <c:pt idx="250">
                  <c:v>42112.135416666628</c:v>
                </c:pt>
                <c:pt idx="251">
                  <c:v>42112.145833333343</c:v>
                </c:pt>
                <c:pt idx="252">
                  <c:v>42112.156250000022</c:v>
                </c:pt>
                <c:pt idx="253">
                  <c:v>42112.166666666628</c:v>
                </c:pt>
                <c:pt idx="254">
                  <c:v>42112.177083333299</c:v>
                </c:pt>
                <c:pt idx="255">
                  <c:v>42112.1875</c:v>
                </c:pt>
                <c:pt idx="256">
                  <c:v>42112.197916666628</c:v>
                </c:pt>
                <c:pt idx="257">
                  <c:v>42112.208333333343</c:v>
                </c:pt>
                <c:pt idx="258">
                  <c:v>42112.21875</c:v>
                </c:pt>
                <c:pt idx="259">
                  <c:v>42112.229166666613</c:v>
                </c:pt>
                <c:pt idx="260">
                  <c:v>42112.239583333299</c:v>
                </c:pt>
                <c:pt idx="261">
                  <c:v>42112.25</c:v>
                </c:pt>
                <c:pt idx="262">
                  <c:v>42112.260416666628</c:v>
                </c:pt>
                <c:pt idx="263">
                  <c:v>42112.270833333343</c:v>
                </c:pt>
                <c:pt idx="264">
                  <c:v>42112.28125</c:v>
                </c:pt>
                <c:pt idx="265">
                  <c:v>42112.291666666613</c:v>
                </c:pt>
                <c:pt idx="266">
                  <c:v>42112.302083333343</c:v>
                </c:pt>
                <c:pt idx="267">
                  <c:v>42112.312500000022</c:v>
                </c:pt>
                <c:pt idx="268">
                  <c:v>42112.322916666657</c:v>
                </c:pt>
                <c:pt idx="269">
                  <c:v>42112.333333333343</c:v>
                </c:pt>
                <c:pt idx="270">
                  <c:v>42112.34375</c:v>
                </c:pt>
                <c:pt idx="271">
                  <c:v>42112.354166666657</c:v>
                </c:pt>
                <c:pt idx="272">
                  <c:v>42112.364583333343</c:v>
                </c:pt>
                <c:pt idx="273">
                  <c:v>42112.375</c:v>
                </c:pt>
                <c:pt idx="274">
                  <c:v>42112.385416666657</c:v>
                </c:pt>
                <c:pt idx="275">
                  <c:v>42112.395833333343</c:v>
                </c:pt>
                <c:pt idx="276">
                  <c:v>42112.406250000022</c:v>
                </c:pt>
                <c:pt idx="277">
                  <c:v>42112.416666666657</c:v>
                </c:pt>
                <c:pt idx="278">
                  <c:v>42112.427083333299</c:v>
                </c:pt>
                <c:pt idx="279">
                  <c:v>42112.4375</c:v>
                </c:pt>
                <c:pt idx="280">
                  <c:v>42112.447916666657</c:v>
                </c:pt>
                <c:pt idx="281">
                  <c:v>42112.458333333343</c:v>
                </c:pt>
                <c:pt idx="282">
                  <c:v>42112.46875</c:v>
                </c:pt>
                <c:pt idx="283">
                  <c:v>42112.479166666628</c:v>
                </c:pt>
                <c:pt idx="284">
                  <c:v>42112.489583333343</c:v>
                </c:pt>
                <c:pt idx="285">
                  <c:v>42112.5</c:v>
                </c:pt>
                <c:pt idx="286">
                  <c:v>42112.510416666657</c:v>
                </c:pt>
                <c:pt idx="287">
                  <c:v>42112.520833333343</c:v>
                </c:pt>
                <c:pt idx="288">
                  <c:v>42112.53125</c:v>
                </c:pt>
                <c:pt idx="289">
                  <c:v>42112.541666666628</c:v>
                </c:pt>
                <c:pt idx="290">
                  <c:v>42112.552083333343</c:v>
                </c:pt>
                <c:pt idx="291">
                  <c:v>42112.5625</c:v>
                </c:pt>
                <c:pt idx="292">
                  <c:v>42112.572916666657</c:v>
                </c:pt>
                <c:pt idx="293">
                  <c:v>42112.583333333343</c:v>
                </c:pt>
                <c:pt idx="294">
                  <c:v>42112.593749999993</c:v>
                </c:pt>
                <c:pt idx="295">
                  <c:v>42112.604166666628</c:v>
                </c:pt>
                <c:pt idx="296">
                  <c:v>42112.614583333343</c:v>
                </c:pt>
                <c:pt idx="297">
                  <c:v>42112.625</c:v>
                </c:pt>
                <c:pt idx="298">
                  <c:v>42112.635416666628</c:v>
                </c:pt>
                <c:pt idx="299">
                  <c:v>42112.645833333343</c:v>
                </c:pt>
                <c:pt idx="300">
                  <c:v>42112.656250000022</c:v>
                </c:pt>
                <c:pt idx="301">
                  <c:v>42112.666666666628</c:v>
                </c:pt>
                <c:pt idx="302">
                  <c:v>42112.677083333299</c:v>
                </c:pt>
                <c:pt idx="303">
                  <c:v>42112.6875</c:v>
                </c:pt>
                <c:pt idx="304">
                  <c:v>42112.697916666628</c:v>
                </c:pt>
                <c:pt idx="305">
                  <c:v>42112.708333333343</c:v>
                </c:pt>
                <c:pt idx="306">
                  <c:v>42112.71875</c:v>
                </c:pt>
                <c:pt idx="307">
                  <c:v>42112.729166666613</c:v>
                </c:pt>
                <c:pt idx="308">
                  <c:v>42112.739583333299</c:v>
                </c:pt>
                <c:pt idx="309">
                  <c:v>42112.75</c:v>
                </c:pt>
                <c:pt idx="310">
                  <c:v>42112.760416666628</c:v>
                </c:pt>
                <c:pt idx="311">
                  <c:v>42112.770833333343</c:v>
                </c:pt>
                <c:pt idx="312">
                  <c:v>42112.78125</c:v>
                </c:pt>
                <c:pt idx="313">
                  <c:v>42112.791666666613</c:v>
                </c:pt>
                <c:pt idx="314">
                  <c:v>42112.802083333343</c:v>
                </c:pt>
                <c:pt idx="315">
                  <c:v>42112.812500000022</c:v>
                </c:pt>
                <c:pt idx="316">
                  <c:v>42112.822916666657</c:v>
                </c:pt>
                <c:pt idx="317">
                  <c:v>42112.833333333343</c:v>
                </c:pt>
                <c:pt idx="318">
                  <c:v>42112.84375</c:v>
                </c:pt>
                <c:pt idx="319">
                  <c:v>42112.854166666657</c:v>
                </c:pt>
                <c:pt idx="320">
                  <c:v>42112.864583333343</c:v>
                </c:pt>
                <c:pt idx="321">
                  <c:v>42112.875</c:v>
                </c:pt>
                <c:pt idx="322">
                  <c:v>42112.885416666657</c:v>
                </c:pt>
                <c:pt idx="323">
                  <c:v>42112.895833333343</c:v>
                </c:pt>
                <c:pt idx="324">
                  <c:v>42112.906250000022</c:v>
                </c:pt>
                <c:pt idx="325">
                  <c:v>42112.916666666657</c:v>
                </c:pt>
                <c:pt idx="326">
                  <c:v>42112.927083333299</c:v>
                </c:pt>
                <c:pt idx="327">
                  <c:v>42112.9375</c:v>
                </c:pt>
                <c:pt idx="328">
                  <c:v>42112.947916666657</c:v>
                </c:pt>
                <c:pt idx="329">
                  <c:v>42112.958333333343</c:v>
                </c:pt>
                <c:pt idx="330">
                  <c:v>42112.96875</c:v>
                </c:pt>
                <c:pt idx="331">
                  <c:v>42112.979166666628</c:v>
                </c:pt>
                <c:pt idx="332">
                  <c:v>42112.989583333343</c:v>
                </c:pt>
                <c:pt idx="333">
                  <c:v>42113</c:v>
                </c:pt>
                <c:pt idx="334">
                  <c:v>42113.010416666657</c:v>
                </c:pt>
                <c:pt idx="335">
                  <c:v>42113.020833333343</c:v>
                </c:pt>
                <c:pt idx="336">
                  <c:v>42113.03125</c:v>
                </c:pt>
                <c:pt idx="337">
                  <c:v>42113.041666666628</c:v>
                </c:pt>
                <c:pt idx="338">
                  <c:v>42113.052083333343</c:v>
                </c:pt>
                <c:pt idx="339">
                  <c:v>42113.0625</c:v>
                </c:pt>
                <c:pt idx="340">
                  <c:v>42113.072916666657</c:v>
                </c:pt>
                <c:pt idx="341">
                  <c:v>42113.083333333343</c:v>
                </c:pt>
                <c:pt idx="342">
                  <c:v>42113.093749999993</c:v>
                </c:pt>
                <c:pt idx="343">
                  <c:v>42113.104166666628</c:v>
                </c:pt>
                <c:pt idx="344">
                  <c:v>42113.114583333343</c:v>
                </c:pt>
                <c:pt idx="345">
                  <c:v>42113.125</c:v>
                </c:pt>
                <c:pt idx="346">
                  <c:v>42113.135416666628</c:v>
                </c:pt>
                <c:pt idx="347">
                  <c:v>42113.145833333343</c:v>
                </c:pt>
                <c:pt idx="348">
                  <c:v>42113.156250000022</c:v>
                </c:pt>
                <c:pt idx="349">
                  <c:v>42113.166666666628</c:v>
                </c:pt>
                <c:pt idx="350">
                  <c:v>42113.177083333299</c:v>
                </c:pt>
                <c:pt idx="351">
                  <c:v>42113.1875</c:v>
                </c:pt>
                <c:pt idx="352">
                  <c:v>42113.197916666628</c:v>
                </c:pt>
                <c:pt idx="353">
                  <c:v>42113.208333333343</c:v>
                </c:pt>
                <c:pt idx="354">
                  <c:v>42113.21875</c:v>
                </c:pt>
                <c:pt idx="355">
                  <c:v>42113.229166666613</c:v>
                </c:pt>
                <c:pt idx="356">
                  <c:v>42113.239583333299</c:v>
                </c:pt>
                <c:pt idx="357">
                  <c:v>42113.25</c:v>
                </c:pt>
                <c:pt idx="358">
                  <c:v>42113.260416666628</c:v>
                </c:pt>
                <c:pt idx="359">
                  <c:v>42113.270833333343</c:v>
                </c:pt>
                <c:pt idx="360">
                  <c:v>42113.28125</c:v>
                </c:pt>
                <c:pt idx="361">
                  <c:v>42113.291666666613</c:v>
                </c:pt>
                <c:pt idx="362">
                  <c:v>42113.302083333343</c:v>
                </c:pt>
                <c:pt idx="363">
                  <c:v>42113.312500000022</c:v>
                </c:pt>
                <c:pt idx="364">
                  <c:v>42113.322916666657</c:v>
                </c:pt>
                <c:pt idx="365">
                  <c:v>42113.333333333343</c:v>
                </c:pt>
                <c:pt idx="366">
                  <c:v>42113.34375</c:v>
                </c:pt>
                <c:pt idx="367">
                  <c:v>42113.354166666657</c:v>
                </c:pt>
                <c:pt idx="368">
                  <c:v>42113.364583333343</c:v>
                </c:pt>
                <c:pt idx="369">
                  <c:v>42113.375</c:v>
                </c:pt>
                <c:pt idx="370">
                  <c:v>42113.385416666657</c:v>
                </c:pt>
                <c:pt idx="371">
                  <c:v>42113.395833333343</c:v>
                </c:pt>
                <c:pt idx="372">
                  <c:v>42113.406250000022</c:v>
                </c:pt>
                <c:pt idx="373">
                  <c:v>42113.416666666657</c:v>
                </c:pt>
                <c:pt idx="374">
                  <c:v>42113.427083333299</c:v>
                </c:pt>
                <c:pt idx="375">
                  <c:v>42113.4375</c:v>
                </c:pt>
                <c:pt idx="376">
                  <c:v>42113.447916666657</c:v>
                </c:pt>
                <c:pt idx="377">
                  <c:v>42113.458333333343</c:v>
                </c:pt>
                <c:pt idx="378">
                  <c:v>42113.46875</c:v>
                </c:pt>
                <c:pt idx="379">
                  <c:v>42113.479166666628</c:v>
                </c:pt>
                <c:pt idx="380">
                  <c:v>42113.489583333343</c:v>
                </c:pt>
                <c:pt idx="381">
                  <c:v>42113.5</c:v>
                </c:pt>
                <c:pt idx="382">
                  <c:v>42113.510416666657</c:v>
                </c:pt>
                <c:pt idx="383">
                  <c:v>42113.520833333343</c:v>
                </c:pt>
                <c:pt idx="384">
                  <c:v>42113.53125</c:v>
                </c:pt>
                <c:pt idx="385">
                  <c:v>42113.541666666628</c:v>
                </c:pt>
                <c:pt idx="386">
                  <c:v>42113.552083333343</c:v>
                </c:pt>
                <c:pt idx="387">
                  <c:v>42113.5625</c:v>
                </c:pt>
                <c:pt idx="388">
                  <c:v>42113.572916666657</c:v>
                </c:pt>
                <c:pt idx="389">
                  <c:v>42113.583333333343</c:v>
                </c:pt>
                <c:pt idx="390">
                  <c:v>42113.593749999993</c:v>
                </c:pt>
                <c:pt idx="391">
                  <c:v>42113.604166666628</c:v>
                </c:pt>
                <c:pt idx="392">
                  <c:v>42113.614583333343</c:v>
                </c:pt>
                <c:pt idx="393">
                  <c:v>42113.625</c:v>
                </c:pt>
                <c:pt idx="394">
                  <c:v>42113.635416666628</c:v>
                </c:pt>
                <c:pt idx="395">
                  <c:v>42113.645833333343</c:v>
                </c:pt>
                <c:pt idx="396">
                  <c:v>42113.656250000022</c:v>
                </c:pt>
                <c:pt idx="397">
                  <c:v>42113.666666666628</c:v>
                </c:pt>
                <c:pt idx="398">
                  <c:v>42113.677083333299</c:v>
                </c:pt>
                <c:pt idx="399">
                  <c:v>42113.6875</c:v>
                </c:pt>
                <c:pt idx="400">
                  <c:v>42113.697916666628</c:v>
                </c:pt>
                <c:pt idx="401">
                  <c:v>42113.708333333343</c:v>
                </c:pt>
                <c:pt idx="402">
                  <c:v>42113.71875</c:v>
                </c:pt>
                <c:pt idx="403">
                  <c:v>42113.729166666613</c:v>
                </c:pt>
                <c:pt idx="404">
                  <c:v>42113.739583333299</c:v>
                </c:pt>
                <c:pt idx="405">
                  <c:v>42113.75</c:v>
                </c:pt>
                <c:pt idx="406">
                  <c:v>42113.760416666628</c:v>
                </c:pt>
                <c:pt idx="407">
                  <c:v>42113.770833333343</c:v>
                </c:pt>
                <c:pt idx="408">
                  <c:v>42113.78125</c:v>
                </c:pt>
                <c:pt idx="409">
                  <c:v>42113.791666666613</c:v>
                </c:pt>
                <c:pt idx="410">
                  <c:v>42113.802083333343</c:v>
                </c:pt>
                <c:pt idx="411">
                  <c:v>42113.812500000022</c:v>
                </c:pt>
                <c:pt idx="412">
                  <c:v>42113.822916666657</c:v>
                </c:pt>
                <c:pt idx="413">
                  <c:v>42113.833333333343</c:v>
                </c:pt>
                <c:pt idx="414">
                  <c:v>42113.84375</c:v>
                </c:pt>
                <c:pt idx="415">
                  <c:v>42113.854166666657</c:v>
                </c:pt>
                <c:pt idx="416">
                  <c:v>42113.864583333343</c:v>
                </c:pt>
                <c:pt idx="417">
                  <c:v>42113.875</c:v>
                </c:pt>
                <c:pt idx="418">
                  <c:v>42113.885416666657</c:v>
                </c:pt>
                <c:pt idx="419">
                  <c:v>42113.895833333343</c:v>
                </c:pt>
                <c:pt idx="420">
                  <c:v>42113.906250000022</c:v>
                </c:pt>
                <c:pt idx="421">
                  <c:v>42113.916666666657</c:v>
                </c:pt>
                <c:pt idx="422">
                  <c:v>42113.927083333299</c:v>
                </c:pt>
                <c:pt idx="423">
                  <c:v>42113.9375</c:v>
                </c:pt>
                <c:pt idx="424">
                  <c:v>42113.947916666657</c:v>
                </c:pt>
                <c:pt idx="425">
                  <c:v>42113.958333333343</c:v>
                </c:pt>
                <c:pt idx="426">
                  <c:v>42113.96875</c:v>
                </c:pt>
                <c:pt idx="427">
                  <c:v>42113.979166666628</c:v>
                </c:pt>
                <c:pt idx="428">
                  <c:v>42113.989583333343</c:v>
                </c:pt>
                <c:pt idx="429">
                  <c:v>42114</c:v>
                </c:pt>
                <c:pt idx="430">
                  <c:v>42114.010416666657</c:v>
                </c:pt>
                <c:pt idx="431">
                  <c:v>42114.020833333343</c:v>
                </c:pt>
                <c:pt idx="432">
                  <c:v>42114.03125</c:v>
                </c:pt>
                <c:pt idx="433">
                  <c:v>42114.041666666628</c:v>
                </c:pt>
                <c:pt idx="434">
                  <c:v>42114.052083333343</c:v>
                </c:pt>
                <c:pt idx="435">
                  <c:v>42114.0625</c:v>
                </c:pt>
                <c:pt idx="436">
                  <c:v>42114.072916666657</c:v>
                </c:pt>
                <c:pt idx="437">
                  <c:v>42114.083333333343</c:v>
                </c:pt>
                <c:pt idx="438">
                  <c:v>42114.093749999993</c:v>
                </c:pt>
                <c:pt idx="439">
                  <c:v>42114.104166666628</c:v>
                </c:pt>
                <c:pt idx="440">
                  <c:v>42114.114583333343</c:v>
                </c:pt>
                <c:pt idx="441">
                  <c:v>42114.125</c:v>
                </c:pt>
                <c:pt idx="442">
                  <c:v>42114.135416666628</c:v>
                </c:pt>
                <c:pt idx="443">
                  <c:v>42114.145833333343</c:v>
                </c:pt>
                <c:pt idx="444">
                  <c:v>42114.156250000022</c:v>
                </c:pt>
                <c:pt idx="445">
                  <c:v>42114.166666666628</c:v>
                </c:pt>
                <c:pt idx="446">
                  <c:v>42114.177083333299</c:v>
                </c:pt>
                <c:pt idx="447">
                  <c:v>42114.1875</c:v>
                </c:pt>
                <c:pt idx="448">
                  <c:v>42114.197916666628</c:v>
                </c:pt>
                <c:pt idx="449">
                  <c:v>42114.208333333343</c:v>
                </c:pt>
                <c:pt idx="450">
                  <c:v>42114.21875</c:v>
                </c:pt>
                <c:pt idx="451">
                  <c:v>42114.229166666613</c:v>
                </c:pt>
                <c:pt idx="452">
                  <c:v>42114.239583333299</c:v>
                </c:pt>
                <c:pt idx="453">
                  <c:v>42114.25</c:v>
                </c:pt>
                <c:pt idx="454">
                  <c:v>42114.260416666628</c:v>
                </c:pt>
                <c:pt idx="455">
                  <c:v>42114.270833333343</c:v>
                </c:pt>
                <c:pt idx="456">
                  <c:v>42114.28125</c:v>
                </c:pt>
                <c:pt idx="457">
                  <c:v>42114.291666666613</c:v>
                </c:pt>
                <c:pt idx="458">
                  <c:v>42114.302083333343</c:v>
                </c:pt>
                <c:pt idx="459">
                  <c:v>42114.312500000022</c:v>
                </c:pt>
                <c:pt idx="460">
                  <c:v>42114.322916666657</c:v>
                </c:pt>
                <c:pt idx="461">
                  <c:v>42114.333333333343</c:v>
                </c:pt>
                <c:pt idx="462">
                  <c:v>42114.34375</c:v>
                </c:pt>
                <c:pt idx="463">
                  <c:v>42114.354166666657</c:v>
                </c:pt>
                <c:pt idx="464">
                  <c:v>42114.364583333343</c:v>
                </c:pt>
                <c:pt idx="465">
                  <c:v>42114.375</c:v>
                </c:pt>
                <c:pt idx="466">
                  <c:v>42114.385416666657</c:v>
                </c:pt>
                <c:pt idx="467">
                  <c:v>42114.395833333343</c:v>
                </c:pt>
                <c:pt idx="468">
                  <c:v>42114.406250000022</c:v>
                </c:pt>
                <c:pt idx="469">
                  <c:v>42114.416666666657</c:v>
                </c:pt>
                <c:pt idx="470">
                  <c:v>42114.427083333299</c:v>
                </c:pt>
                <c:pt idx="471">
                  <c:v>42114.4375</c:v>
                </c:pt>
                <c:pt idx="472">
                  <c:v>42114.447916666657</c:v>
                </c:pt>
                <c:pt idx="473">
                  <c:v>42114.458333333343</c:v>
                </c:pt>
                <c:pt idx="474">
                  <c:v>42114.46875</c:v>
                </c:pt>
                <c:pt idx="475">
                  <c:v>42114.479166666628</c:v>
                </c:pt>
                <c:pt idx="476">
                  <c:v>42114.489583333343</c:v>
                </c:pt>
                <c:pt idx="477">
                  <c:v>42114.5</c:v>
                </c:pt>
                <c:pt idx="478">
                  <c:v>42114.510416666657</c:v>
                </c:pt>
                <c:pt idx="479">
                  <c:v>42114.520833333343</c:v>
                </c:pt>
                <c:pt idx="480">
                  <c:v>42114.53125</c:v>
                </c:pt>
                <c:pt idx="481">
                  <c:v>42114.541666666628</c:v>
                </c:pt>
                <c:pt idx="482">
                  <c:v>42114.552083333343</c:v>
                </c:pt>
                <c:pt idx="483">
                  <c:v>42114.5625</c:v>
                </c:pt>
                <c:pt idx="484">
                  <c:v>42114.572916666657</c:v>
                </c:pt>
                <c:pt idx="485">
                  <c:v>42114.583333333343</c:v>
                </c:pt>
                <c:pt idx="486">
                  <c:v>42114.593749999993</c:v>
                </c:pt>
                <c:pt idx="487">
                  <c:v>42114.604166666628</c:v>
                </c:pt>
                <c:pt idx="488">
                  <c:v>42114.614583333343</c:v>
                </c:pt>
                <c:pt idx="489">
                  <c:v>42114.625</c:v>
                </c:pt>
                <c:pt idx="490">
                  <c:v>42114.635416666628</c:v>
                </c:pt>
                <c:pt idx="491">
                  <c:v>42114.645833333343</c:v>
                </c:pt>
                <c:pt idx="492">
                  <c:v>42114.656250000022</c:v>
                </c:pt>
                <c:pt idx="493">
                  <c:v>42114.666666666628</c:v>
                </c:pt>
                <c:pt idx="494">
                  <c:v>42114.677083333299</c:v>
                </c:pt>
                <c:pt idx="495">
                  <c:v>42114.6875</c:v>
                </c:pt>
                <c:pt idx="496">
                  <c:v>42114.697916666628</c:v>
                </c:pt>
                <c:pt idx="497">
                  <c:v>42114.708333333343</c:v>
                </c:pt>
                <c:pt idx="498">
                  <c:v>42114.71875</c:v>
                </c:pt>
                <c:pt idx="499">
                  <c:v>42114.729166666613</c:v>
                </c:pt>
                <c:pt idx="500">
                  <c:v>42114.739583333299</c:v>
                </c:pt>
                <c:pt idx="501">
                  <c:v>42114.75</c:v>
                </c:pt>
                <c:pt idx="502">
                  <c:v>42114.760416666628</c:v>
                </c:pt>
                <c:pt idx="503">
                  <c:v>42114.770833333343</c:v>
                </c:pt>
                <c:pt idx="504">
                  <c:v>42114.78125</c:v>
                </c:pt>
                <c:pt idx="505">
                  <c:v>42114.791666666613</c:v>
                </c:pt>
                <c:pt idx="506">
                  <c:v>42114.802083333343</c:v>
                </c:pt>
                <c:pt idx="507">
                  <c:v>42114.812500000022</c:v>
                </c:pt>
                <c:pt idx="508">
                  <c:v>42114.822916666657</c:v>
                </c:pt>
                <c:pt idx="509">
                  <c:v>42114.833333333343</c:v>
                </c:pt>
                <c:pt idx="510">
                  <c:v>42114.84375</c:v>
                </c:pt>
                <c:pt idx="511">
                  <c:v>42114.854166666657</c:v>
                </c:pt>
                <c:pt idx="512">
                  <c:v>42114.864583333343</c:v>
                </c:pt>
                <c:pt idx="513">
                  <c:v>42114.875</c:v>
                </c:pt>
                <c:pt idx="514">
                  <c:v>42114.885416666657</c:v>
                </c:pt>
                <c:pt idx="515">
                  <c:v>42114.895833333343</c:v>
                </c:pt>
                <c:pt idx="516">
                  <c:v>42114.906250000022</c:v>
                </c:pt>
                <c:pt idx="517">
                  <c:v>42114.916666666657</c:v>
                </c:pt>
                <c:pt idx="518">
                  <c:v>42114.927083333299</c:v>
                </c:pt>
                <c:pt idx="519">
                  <c:v>42114.9375</c:v>
                </c:pt>
                <c:pt idx="520">
                  <c:v>42114.947916666657</c:v>
                </c:pt>
                <c:pt idx="521">
                  <c:v>42114.958333333343</c:v>
                </c:pt>
                <c:pt idx="522">
                  <c:v>42114.96875</c:v>
                </c:pt>
                <c:pt idx="523">
                  <c:v>42114.979166666628</c:v>
                </c:pt>
                <c:pt idx="524">
                  <c:v>42114.989583333343</c:v>
                </c:pt>
                <c:pt idx="525">
                  <c:v>42115</c:v>
                </c:pt>
                <c:pt idx="526">
                  <c:v>42115.010416666657</c:v>
                </c:pt>
                <c:pt idx="527">
                  <c:v>42115.020833333343</c:v>
                </c:pt>
                <c:pt idx="528">
                  <c:v>42115.03125</c:v>
                </c:pt>
                <c:pt idx="529">
                  <c:v>42115.041666666628</c:v>
                </c:pt>
                <c:pt idx="530">
                  <c:v>42115.052083333343</c:v>
                </c:pt>
                <c:pt idx="531">
                  <c:v>42115.0625</c:v>
                </c:pt>
                <c:pt idx="532">
                  <c:v>42115.072916666657</c:v>
                </c:pt>
                <c:pt idx="533">
                  <c:v>42115.083333333343</c:v>
                </c:pt>
                <c:pt idx="534">
                  <c:v>42115.093749999993</c:v>
                </c:pt>
                <c:pt idx="535">
                  <c:v>42115.104166666628</c:v>
                </c:pt>
                <c:pt idx="536">
                  <c:v>42115.114583333343</c:v>
                </c:pt>
                <c:pt idx="537">
                  <c:v>42115.125</c:v>
                </c:pt>
                <c:pt idx="538">
                  <c:v>42115.135416666628</c:v>
                </c:pt>
                <c:pt idx="539">
                  <c:v>42115.145833333343</c:v>
                </c:pt>
                <c:pt idx="540">
                  <c:v>42115.156250000022</c:v>
                </c:pt>
                <c:pt idx="541">
                  <c:v>42115.166666666628</c:v>
                </c:pt>
                <c:pt idx="542">
                  <c:v>42115.177083333299</c:v>
                </c:pt>
                <c:pt idx="543">
                  <c:v>42115.1875</c:v>
                </c:pt>
                <c:pt idx="544">
                  <c:v>42115.197916666628</c:v>
                </c:pt>
                <c:pt idx="545">
                  <c:v>42115.208333333343</c:v>
                </c:pt>
                <c:pt idx="546">
                  <c:v>42115.21875</c:v>
                </c:pt>
                <c:pt idx="547">
                  <c:v>42115.229166666613</c:v>
                </c:pt>
                <c:pt idx="548">
                  <c:v>42115.239583333299</c:v>
                </c:pt>
                <c:pt idx="549">
                  <c:v>42115.25</c:v>
                </c:pt>
                <c:pt idx="550">
                  <c:v>42115.260416666628</c:v>
                </c:pt>
                <c:pt idx="551">
                  <c:v>42115.270833333343</c:v>
                </c:pt>
                <c:pt idx="552">
                  <c:v>42115.28125</c:v>
                </c:pt>
                <c:pt idx="553">
                  <c:v>42115.291666666613</c:v>
                </c:pt>
                <c:pt idx="554">
                  <c:v>42115.302083333343</c:v>
                </c:pt>
                <c:pt idx="555">
                  <c:v>42115.312500000022</c:v>
                </c:pt>
                <c:pt idx="556">
                  <c:v>42115.322916666657</c:v>
                </c:pt>
                <c:pt idx="557">
                  <c:v>42115.333333333343</c:v>
                </c:pt>
                <c:pt idx="558">
                  <c:v>42115.34375</c:v>
                </c:pt>
                <c:pt idx="559">
                  <c:v>42115.354166666657</c:v>
                </c:pt>
                <c:pt idx="560">
                  <c:v>42115.364583333343</c:v>
                </c:pt>
                <c:pt idx="561">
                  <c:v>42115.375</c:v>
                </c:pt>
                <c:pt idx="562">
                  <c:v>42115.385416666657</c:v>
                </c:pt>
                <c:pt idx="563">
                  <c:v>42115.395833333343</c:v>
                </c:pt>
                <c:pt idx="564">
                  <c:v>42115.406250000022</c:v>
                </c:pt>
                <c:pt idx="565">
                  <c:v>42115.416666666657</c:v>
                </c:pt>
                <c:pt idx="566">
                  <c:v>42115.427083333299</c:v>
                </c:pt>
                <c:pt idx="567">
                  <c:v>42115.4375</c:v>
                </c:pt>
                <c:pt idx="568">
                  <c:v>42115.447916666657</c:v>
                </c:pt>
                <c:pt idx="569">
                  <c:v>42115.458333333343</c:v>
                </c:pt>
                <c:pt idx="570">
                  <c:v>42115.46875</c:v>
                </c:pt>
                <c:pt idx="571">
                  <c:v>42115.479166666628</c:v>
                </c:pt>
                <c:pt idx="572">
                  <c:v>42115.489583333343</c:v>
                </c:pt>
                <c:pt idx="573">
                  <c:v>42115.5</c:v>
                </c:pt>
                <c:pt idx="574">
                  <c:v>42115.510416666657</c:v>
                </c:pt>
                <c:pt idx="575">
                  <c:v>42115.520833333343</c:v>
                </c:pt>
                <c:pt idx="576">
                  <c:v>42115.53125</c:v>
                </c:pt>
                <c:pt idx="577">
                  <c:v>42115.541666666628</c:v>
                </c:pt>
                <c:pt idx="578">
                  <c:v>42115.552083333343</c:v>
                </c:pt>
                <c:pt idx="579">
                  <c:v>42115.5625</c:v>
                </c:pt>
                <c:pt idx="580">
                  <c:v>42115.572916666657</c:v>
                </c:pt>
                <c:pt idx="581">
                  <c:v>42115.583333333343</c:v>
                </c:pt>
                <c:pt idx="582">
                  <c:v>42115.593749999993</c:v>
                </c:pt>
                <c:pt idx="583">
                  <c:v>42115.604166666628</c:v>
                </c:pt>
                <c:pt idx="584">
                  <c:v>42115.614583333343</c:v>
                </c:pt>
                <c:pt idx="585">
                  <c:v>42115.625</c:v>
                </c:pt>
                <c:pt idx="586">
                  <c:v>42115.635416666628</c:v>
                </c:pt>
                <c:pt idx="587">
                  <c:v>42115.645833333343</c:v>
                </c:pt>
                <c:pt idx="588">
                  <c:v>42115.656250000022</c:v>
                </c:pt>
                <c:pt idx="589">
                  <c:v>42115.666666666628</c:v>
                </c:pt>
                <c:pt idx="590">
                  <c:v>42115.677083333299</c:v>
                </c:pt>
                <c:pt idx="591">
                  <c:v>42115.6875</c:v>
                </c:pt>
                <c:pt idx="592">
                  <c:v>42115.697916666628</c:v>
                </c:pt>
                <c:pt idx="593">
                  <c:v>42115.708333333343</c:v>
                </c:pt>
                <c:pt idx="594">
                  <c:v>42115.71875</c:v>
                </c:pt>
                <c:pt idx="595">
                  <c:v>42115.729166666613</c:v>
                </c:pt>
                <c:pt idx="596">
                  <c:v>42115.739583333299</c:v>
                </c:pt>
                <c:pt idx="597">
                  <c:v>42115.75</c:v>
                </c:pt>
                <c:pt idx="598">
                  <c:v>42115.760416666628</c:v>
                </c:pt>
                <c:pt idx="599">
                  <c:v>42115.770833333343</c:v>
                </c:pt>
                <c:pt idx="600">
                  <c:v>42115.78125</c:v>
                </c:pt>
                <c:pt idx="601">
                  <c:v>42115.791666666613</c:v>
                </c:pt>
                <c:pt idx="602">
                  <c:v>42115.802083333343</c:v>
                </c:pt>
                <c:pt idx="603">
                  <c:v>42115.812500000022</c:v>
                </c:pt>
                <c:pt idx="604">
                  <c:v>42115.822916666657</c:v>
                </c:pt>
                <c:pt idx="605">
                  <c:v>42115.833333333343</c:v>
                </c:pt>
                <c:pt idx="606">
                  <c:v>42115.84375</c:v>
                </c:pt>
                <c:pt idx="607">
                  <c:v>42115.854166666657</c:v>
                </c:pt>
                <c:pt idx="608">
                  <c:v>42115.864583333343</c:v>
                </c:pt>
                <c:pt idx="609">
                  <c:v>42115.875</c:v>
                </c:pt>
                <c:pt idx="610">
                  <c:v>42115.885416666657</c:v>
                </c:pt>
                <c:pt idx="611">
                  <c:v>42115.895833333343</c:v>
                </c:pt>
                <c:pt idx="612">
                  <c:v>42115.906250000022</c:v>
                </c:pt>
                <c:pt idx="613">
                  <c:v>42115.916666666657</c:v>
                </c:pt>
                <c:pt idx="614">
                  <c:v>42115.927083333299</c:v>
                </c:pt>
                <c:pt idx="615">
                  <c:v>42115.9375</c:v>
                </c:pt>
                <c:pt idx="616">
                  <c:v>42115.947916666657</c:v>
                </c:pt>
                <c:pt idx="617">
                  <c:v>42115.958333333343</c:v>
                </c:pt>
                <c:pt idx="618">
                  <c:v>42115.96875</c:v>
                </c:pt>
                <c:pt idx="619">
                  <c:v>42115.979166666628</c:v>
                </c:pt>
                <c:pt idx="620">
                  <c:v>42115.989583333343</c:v>
                </c:pt>
                <c:pt idx="621">
                  <c:v>42116</c:v>
                </c:pt>
                <c:pt idx="622">
                  <c:v>42116.010416666657</c:v>
                </c:pt>
                <c:pt idx="623">
                  <c:v>42116.020833333343</c:v>
                </c:pt>
                <c:pt idx="624">
                  <c:v>42116.03125</c:v>
                </c:pt>
                <c:pt idx="625">
                  <c:v>42116.041666666628</c:v>
                </c:pt>
                <c:pt idx="626">
                  <c:v>42116.052083333343</c:v>
                </c:pt>
                <c:pt idx="627">
                  <c:v>42116.0625</c:v>
                </c:pt>
                <c:pt idx="628">
                  <c:v>42116.072916666657</c:v>
                </c:pt>
                <c:pt idx="629">
                  <c:v>42116.083333333343</c:v>
                </c:pt>
                <c:pt idx="630">
                  <c:v>42116.093749999993</c:v>
                </c:pt>
                <c:pt idx="631">
                  <c:v>42116.104166666628</c:v>
                </c:pt>
                <c:pt idx="632">
                  <c:v>42116.114583333343</c:v>
                </c:pt>
                <c:pt idx="633">
                  <c:v>42116.125</c:v>
                </c:pt>
                <c:pt idx="634">
                  <c:v>42116.135416666628</c:v>
                </c:pt>
                <c:pt idx="635">
                  <c:v>42116.145833333343</c:v>
                </c:pt>
                <c:pt idx="636">
                  <c:v>42116.156250000022</c:v>
                </c:pt>
                <c:pt idx="637">
                  <c:v>42116.166666666628</c:v>
                </c:pt>
                <c:pt idx="638">
                  <c:v>42116.177083333299</c:v>
                </c:pt>
                <c:pt idx="639">
                  <c:v>42116.1875</c:v>
                </c:pt>
                <c:pt idx="640">
                  <c:v>42116.197916666628</c:v>
                </c:pt>
                <c:pt idx="641">
                  <c:v>42116.208333333343</c:v>
                </c:pt>
                <c:pt idx="642">
                  <c:v>42116.21875</c:v>
                </c:pt>
                <c:pt idx="643">
                  <c:v>42116.229166666613</c:v>
                </c:pt>
                <c:pt idx="644">
                  <c:v>42116.239583333299</c:v>
                </c:pt>
                <c:pt idx="645">
                  <c:v>42116.25</c:v>
                </c:pt>
                <c:pt idx="646">
                  <c:v>42116.260416666628</c:v>
                </c:pt>
                <c:pt idx="647">
                  <c:v>42116.270833333343</c:v>
                </c:pt>
                <c:pt idx="648">
                  <c:v>42116.28125</c:v>
                </c:pt>
                <c:pt idx="649">
                  <c:v>42116.291666666613</c:v>
                </c:pt>
                <c:pt idx="650">
                  <c:v>42116.302083333343</c:v>
                </c:pt>
                <c:pt idx="651">
                  <c:v>42116.312500000022</c:v>
                </c:pt>
                <c:pt idx="652">
                  <c:v>42116.322916666657</c:v>
                </c:pt>
                <c:pt idx="653">
                  <c:v>42116.333333333343</c:v>
                </c:pt>
                <c:pt idx="654">
                  <c:v>42116.34375</c:v>
                </c:pt>
                <c:pt idx="655">
                  <c:v>42116.354166666657</c:v>
                </c:pt>
                <c:pt idx="656">
                  <c:v>42116.364583333343</c:v>
                </c:pt>
                <c:pt idx="657">
                  <c:v>42116.375</c:v>
                </c:pt>
                <c:pt idx="658">
                  <c:v>42116.385416666657</c:v>
                </c:pt>
                <c:pt idx="659">
                  <c:v>42116.395833333343</c:v>
                </c:pt>
                <c:pt idx="660">
                  <c:v>42116.406250000022</c:v>
                </c:pt>
                <c:pt idx="661">
                  <c:v>42116.416666666657</c:v>
                </c:pt>
                <c:pt idx="662">
                  <c:v>42116.427083333299</c:v>
                </c:pt>
                <c:pt idx="663">
                  <c:v>42116.4375</c:v>
                </c:pt>
                <c:pt idx="664">
                  <c:v>42116.447916666657</c:v>
                </c:pt>
                <c:pt idx="665">
                  <c:v>42116.458333333343</c:v>
                </c:pt>
                <c:pt idx="666">
                  <c:v>42116.46875</c:v>
                </c:pt>
                <c:pt idx="667">
                  <c:v>42116.479166666628</c:v>
                </c:pt>
                <c:pt idx="668">
                  <c:v>42116.489583333343</c:v>
                </c:pt>
                <c:pt idx="669">
                  <c:v>42116.5</c:v>
                </c:pt>
                <c:pt idx="670">
                  <c:v>42116.510416666657</c:v>
                </c:pt>
                <c:pt idx="671">
                  <c:v>42116.520833333343</c:v>
                </c:pt>
                <c:pt idx="672">
                  <c:v>42116.53125</c:v>
                </c:pt>
                <c:pt idx="673">
                  <c:v>42116.541666666628</c:v>
                </c:pt>
                <c:pt idx="674">
                  <c:v>42116.552083333343</c:v>
                </c:pt>
                <c:pt idx="675">
                  <c:v>42116.5625</c:v>
                </c:pt>
                <c:pt idx="676">
                  <c:v>42116.572916666657</c:v>
                </c:pt>
                <c:pt idx="677">
                  <c:v>42116.583333333343</c:v>
                </c:pt>
                <c:pt idx="678">
                  <c:v>42116.593749999993</c:v>
                </c:pt>
                <c:pt idx="679">
                  <c:v>42116.604166666628</c:v>
                </c:pt>
                <c:pt idx="680">
                  <c:v>42116.614583333343</c:v>
                </c:pt>
                <c:pt idx="681">
                  <c:v>42116.625</c:v>
                </c:pt>
                <c:pt idx="682">
                  <c:v>42116.635416666628</c:v>
                </c:pt>
                <c:pt idx="683">
                  <c:v>42116.645833333343</c:v>
                </c:pt>
                <c:pt idx="684">
                  <c:v>42116.656250000022</c:v>
                </c:pt>
                <c:pt idx="685">
                  <c:v>42116.666666666628</c:v>
                </c:pt>
                <c:pt idx="686">
                  <c:v>42116.677083333299</c:v>
                </c:pt>
                <c:pt idx="687">
                  <c:v>42116.6875</c:v>
                </c:pt>
                <c:pt idx="688">
                  <c:v>42116.697916666628</c:v>
                </c:pt>
                <c:pt idx="689">
                  <c:v>42116.708333333343</c:v>
                </c:pt>
                <c:pt idx="690">
                  <c:v>42116.71875</c:v>
                </c:pt>
                <c:pt idx="691">
                  <c:v>42116.729166666613</c:v>
                </c:pt>
                <c:pt idx="692">
                  <c:v>42116.739583333299</c:v>
                </c:pt>
                <c:pt idx="693">
                  <c:v>42116.75</c:v>
                </c:pt>
                <c:pt idx="694">
                  <c:v>42116.760416666628</c:v>
                </c:pt>
                <c:pt idx="695">
                  <c:v>42116.770833333343</c:v>
                </c:pt>
                <c:pt idx="696">
                  <c:v>42116.78125</c:v>
                </c:pt>
                <c:pt idx="697">
                  <c:v>42116.791666666613</c:v>
                </c:pt>
                <c:pt idx="698">
                  <c:v>42116.802083333343</c:v>
                </c:pt>
                <c:pt idx="699">
                  <c:v>42116.812500000022</c:v>
                </c:pt>
                <c:pt idx="700">
                  <c:v>42116.822916666657</c:v>
                </c:pt>
                <c:pt idx="701">
                  <c:v>42116.833333333343</c:v>
                </c:pt>
                <c:pt idx="702">
                  <c:v>42116.84375</c:v>
                </c:pt>
                <c:pt idx="703">
                  <c:v>42116.854166666657</c:v>
                </c:pt>
                <c:pt idx="704">
                  <c:v>42116.864583333343</c:v>
                </c:pt>
                <c:pt idx="705">
                  <c:v>42116.875</c:v>
                </c:pt>
                <c:pt idx="706">
                  <c:v>42116.885416666657</c:v>
                </c:pt>
                <c:pt idx="707">
                  <c:v>42116.895833333343</c:v>
                </c:pt>
                <c:pt idx="708">
                  <c:v>42116.906250000022</c:v>
                </c:pt>
                <c:pt idx="709">
                  <c:v>42116.916666666657</c:v>
                </c:pt>
                <c:pt idx="710">
                  <c:v>42116.927083333299</c:v>
                </c:pt>
                <c:pt idx="711">
                  <c:v>42116.9375</c:v>
                </c:pt>
                <c:pt idx="712">
                  <c:v>42116.947916666657</c:v>
                </c:pt>
                <c:pt idx="713">
                  <c:v>42116.958333333343</c:v>
                </c:pt>
                <c:pt idx="714">
                  <c:v>42116.96875</c:v>
                </c:pt>
                <c:pt idx="715">
                  <c:v>42116.979166666628</c:v>
                </c:pt>
                <c:pt idx="716">
                  <c:v>42116.989583333343</c:v>
                </c:pt>
                <c:pt idx="717">
                  <c:v>42117</c:v>
                </c:pt>
                <c:pt idx="718">
                  <c:v>42117.010416666657</c:v>
                </c:pt>
                <c:pt idx="719">
                  <c:v>42117.020833333343</c:v>
                </c:pt>
                <c:pt idx="720">
                  <c:v>42117.03125</c:v>
                </c:pt>
                <c:pt idx="721">
                  <c:v>42117.041666666628</c:v>
                </c:pt>
                <c:pt idx="722">
                  <c:v>42117.052083333343</c:v>
                </c:pt>
                <c:pt idx="723">
                  <c:v>42117.0625</c:v>
                </c:pt>
                <c:pt idx="724">
                  <c:v>42117.072916666657</c:v>
                </c:pt>
                <c:pt idx="725">
                  <c:v>42117.083333333343</c:v>
                </c:pt>
                <c:pt idx="726">
                  <c:v>42117.093749999993</c:v>
                </c:pt>
                <c:pt idx="727">
                  <c:v>42117.104166666628</c:v>
                </c:pt>
                <c:pt idx="728">
                  <c:v>42117.114583333343</c:v>
                </c:pt>
                <c:pt idx="729">
                  <c:v>42117.125</c:v>
                </c:pt>
                <c:pt idx="730">
                  <c:v>42117.135416666628</c:v>
                </c:pt>
                <c:pt idx="731">
                  <c:v>42117.145833333343</c:v>
                </c:pt>
                <c:pt idx="732">
                  <c:v>42117.156250000022</c:v>
                </c:pt>
                <c:pt idx="733">
                  <c:v>42117.166666666628</c:v>
                </c:pt>
                <c:pt idx="734">
                  <c:v>42117.177083333299</c:v>
                </c:pt>
                <c:pt idx="735">
                  <c:v>42117.1875</c:v>
                </c:pt>
                <c:pt idx="736">
                  <c:v>42117.197916666628</c:v>
                </c:pt>
                <c:pt idx="737">
                  <c:v>42117.208333333343</c:v>
                </c:pt>
                <c:pt idx="738">
                  <c:v>42117.21875</c:v>
                </c:pt>
                <c:pt idx="739">
                  <c:v>42117.229166666613</c:v>
                </c:pt>
                <c:pt idx="740">
                  <c:v>42117.239583333299</c:v>
                </c:pt>
                <c:pt idx="741">
                  <c:v>42117.25</c:v>
                </c:pt>
                <c:pt idx="742">
                  <c:v>42117.260416666628</c:v>
                </c:pt>
                <c:pt idx="743">
                  <c:v>42117.270833333343</c:v>
                </c:pt>
                <c:pt idx="744">
                  <c:v>42117.28125</c:v>
                </c:pt>
                <c:pt idx="745">
                  <c:v>42117.291666666613</c:v>
                </c:pt>
                <c:pt idx="746">
                  <c:v>42117.302083333343</c:v>
                </c:pt>
                <c:pt idx="747">
                  <c:v>42117.312500000022</c:v>
                </c:pt>
                <c:pt idx="748">
                  <c:v>42117.322916666657</c:v>
                </c:pt>
                <c:pt idx="749">
                  <c:v>42117.333333333343</c:v>
                </c:pt>
                <c:pt idx="750">
                  <c:v>42117.34375</c:v>
                </c:pt>
                <c:pt idx="751">
                  <c:v>42117.354166666657</c:v>
                </c:pt>
                <c:pt idx="752">
                  <c:v>42117.364583333343</c:v>
                </c:pt>
                <c:pt idx="753">
                  <c:v>42117.375</c:v>
                </c:pt>
                <c:pt idx="754">
                  <c:v>42117.385416666657</c:v>
                </c:pt>
                <c:pt idx="755">
                  <c:v>42117.395833333343</c:v>
                </c:pt>
                <c:pt idx="756">
                  <c:v>42117.406250000022</c:v>
                </c:pt>
                <c:pt idx="757">
                  <c:v>42117.416666666657</c:v>
                </c:pt>
                <c:pt idx="758">
                  <c:v>42117.427083333299</c:v>
                </c:pt>
                <c:pt idx="759">
                  <c:v>42117.4375</c:v>
                </c:pt>
                <c:pt idx="760">
                  <c:v>42117.447916666657</c:v>
                </c:pt>
                <c:pt idx="761">
                  <c:v>42117.458333333343</c:v>
                </c:pt>
                <c:pt idx="762">
                  <c:v>42117.46875</c:v>
                </c:pt>
                <c:pt idx="763">
                  <c:v>42117.479166666628</c:v>
                </c:pt>
                <c:pt idx="764">
                  <c:v>42117.489583333343</c:v>
                </c:pt>
                <c:pt idx="765">
                  <c:v>42117.5</c:v>
                </c:pt>
                <c:pt idx="766">
                  <c:v>42117.510416666657</c:v>
                </c:pt>
                <c:pt idx="767">
                  <c:v>42117.520833333343</c:v>
                </c:pt>
                <c:pt idx="768">
                  <c:v>42117.53125</c:v>
                </c:pt>
                <c:pt idx="769">
                  <c:v>42117.541666666628</c:v>
                </c:pt>
                <c:pt idx="770">
                  <c:v>42117.552083333343</c:v>
                </c:pt>
                <c:pt idx="771">
                  <c:v>42117.5625</c:v>
                </c:pt>
                <c:pt idx="772">
                  <c:v>42117.572916666657</c:v>
                </c:pt>
                <c:pt idx="773">
                  <c:v>42117.583333333343</c:v>
                </c:pt>
                <c:pt idx="774">
                  <c:v>42117.593749999993</c:v>
                </c:pt>
                <c:pt idx="775">
                  <c:v>42117.604166666628</c:v>
                </c:pt>
                <c:pt idx="776">
                  <c:v>42117.614583333343</c:v>
                </c:pt>
                <c:pt idx="777">
                  <c:v>42117.625</c:v>
                </c:pt>
                <c:pt idx="778">
                  <c:v>42117.635416666628</c:v>
                </c:pt>
                <c:pt idx="779">
                  <c:v>42117.645833333343</c:v>
                </c:pt>
                <c:pt idx="780">
                  <c:v>42117.656250000022</c:v>
                </c:pt>
                <c:pt idx="781">
                  <c:v>42117.666666666628</c:v>
                </c:pt>
                <c:pt idx="782">
                  <c:v>42117.677083333299</c:v>
                </c:pt>
                <c:pt idx="783">
                  <c:v>42117.6875</c:v>
                </c:pt>
                <c:pt idx="784">
                  <c:v>42117.697916666628</c:v>
                </c:pt>
                <c:pt idx="785">
                  <c:v>42117.708333333343</c:v>
                </c:pt>
                <c:pt idx="786">
                  <c:v>42117.71875</c:v>
                </c:pt>
                <c:pt idx="787">
                  <c:v>42117.729166666613</c:v>
                </c:pt>
                <c:pt idx="788">
                  <c:v>42117.739583333299</c:v>
                </c:pt>
                <c:pt idx="789">
                  <c:v>42117.75</c:v>
                </c:pt>
                <c:pt idx="790">
                  <c:v>42117.760416666628</c:v>
                </c:pt>
                <c:pt idx="791">
                  <c:v>42117.770833333343</c:v>
                </c:pt>
                <c:pt idx="792">
                  <c:v>42117.78125</c:v>
                </c:pt>
                <c:pt idx="793">
                  <c:v>42117.791666666613</c:v>
                </c:pt>
                <c:pt idx="794">
                  <c:v>42117.802083333343</c:v>
                </c:pt>
                <c:pt idx="795">
                  <c:v>42117.812500000022</c:v>
                </c:pt>
                <c:pt idx="796">
                  <c:v>42117.822916666657</c:v>
                </c:pt>
                <c:pt idx="797">
                  <c:v>42117.833333333343</c:v>
                </c:pt>
                <c:pt idx="798">
                  <c:v>42117.84375</c:v>
                </c:pt>
                <c:pt idx="799">
                  <c:v>42117.854166666657</c:v>
                </c:pt>
                <c:pt idx="800">
                  <c:v>42117.864583333343</c:v>
                </c:pt>
                <c:pt idx="801">
                  <c:v>42117.875</c:v>
                </c:pt>
                <c:pt idx="802">
                  <c:v>42117.885416666657</c:v>
                </c:pt>
                <c:pt idx="803">
                  <c:v>42117.895833333343</c:v>
                </c:pt>
                <c:pt idx="804">
                  <c:v>42117.906250000022</c:v>
                </c:pt>
                <c:pt idx="805">
                  <c:v>42117.916666666657</c:v>
                </c:pt>
                <c:pt idx="806">
                  <c:v>42117.927083333299</c:v>
                </c:pt>
                <c:pt idx="807">
                  <c:v>42117.9375</c:v>
                </c:pt>
                <c:pt idx="808">
                  <c:v>42117.947916666657</c:v>
                </c:pt>
                <c:pt idx="809">
                  <c:v>42117.958333333343</c:v>
                </c:pt>
                <c:pt idx="810">
                  <c:v>42117.96875</c:v>
                </c:pt>
                <c:pt idx="811">
                  <c:v>42117.979166666628</c:v>
                </c:pt>
                <c:pt idx="812">
                  <c:v>42117.989583333343</c:v>
                </c:pt>
                <c:pt idx="813">
                  <c:v>42118</c:v>
                </c:pt>
                <c:pt idx="814">
                  <c:v>42118.010416666657</c:v>
                </c:pt>
                <c:pt idx="815">
                  <c:v>42118.020833333343</c:v>
                </c:pt>
                <c:pt idx="816">
                  <c:v>42118.03125</c:v>
                </c:pt>
                <c:pt idx="817">
                  <c:v>42118.041666666628</c:v>
                </c:pt>
                <c:pt idx="818">
                  <c:v>42118.052083333343</c:v>
                </c:pt>
                <c:pt idx="819">
                  <c:v>42118.0625</c:v>
                </c:pt>
                <c:pt idx="820">
                  <c:v>42118.072916666657</c:v>
                </c:pt>
                <c:pt idx="821">
                  <c:v>42118.083333333343</c:v>
                </c:pt>
                <c:pt idx="822">
                  <c:v>42118.093749999993</c:v>
                </c:pt>
                <c:pt idx="823">
                  <c:v>42118.104166666628</c:v>
                </c:pt>
                <c:pt idx="824">
                  <c:v>42118.114583333343</c:v>
                </c:pt>
                <c:pt idx="825">
                  <c:v>42118.125</c:v>
                </c:pt>
                <c:pt idx="826">
                  <c:v>42118.135416666628</c:v>
                </c:pt>
                <c:pt idx="827">
                  <c:v>42118.145833333343</c:v>
                </c:pt>
                <c:pt idx="828">
                  <c:v>42118.156250000022</c:v>
                </c:pt>
                <c:pt idx="829">
                  <c:v>42118.166666666628</c:v>
                </c:pt>
                <c:pt idx="830">
                  <c:v>42118.177083333299</c:v>
                </c:pt>
                <c:pt idx="831">
                  <c:v>42118.1875</c:v>
                </c:pt>
                <c:pt idx="832">
                  <c:v>42118.197916666628</c:v>
                </c:pt>
                <c:pt idx="833">
                  <c:v>42118.208333333343</c:v>
                </c:pt>
                <c:pt idx="834">
                  <c:v>42118.21875</c:v>
                </c:pt>
                <c:pt idx="835">
                  <c:v>42118.229166666613</c:v>
                </c:pt>
                <c:pt idx="836">
                  <c:v>42118.239583333299</c:v>
                </c:pt>
                <c:pt idx="837">
                  <c:v>42118.25</c:v>
                </c:pt>
                <c:pt idx="838">
                  <c:v>42118.260416666628</c:v>
                </c:pt>
                <c:pt idx="839">
                  <c:v>42118.270833333343</c:v>
                </c:pt>
                <c:pt idx="840">
                  <c:v>42118.28125</c:v>
                </c:pt>
                <c:pt idx="841">
                  <c:v>42118.291666666613</c:v>
                </c:pt>
                <c:pt idx="842">
                  <c:v>42118.302083333343</c:v>
                </c:pt>
                <c:pt idx="843">
                  <c:v>42118.312500000022</c:v>
                </c:pt>
                <c:pt idx="844">
                  <c:v>42118.322916666657</c:v>
                </c:pt>
                <c:pt idx="845">
                  <c:v>42118.333333333343</c:v>
                </c:pt>
                <c:pt idx="846">
                  <c:v>42118.34375</c:v>
                </c:pt>
                <c:pt idx="847">
                  <c:v>42118.354166666657</c:v>
                </c:pt>
                <c:pt idx="848">
                  <c:v>42118.364583333343</c:v>
                </c:pt>
                <c:pt idx="849">
                  <c:v>42118.375</c:v>
                </c:pt>
                <c:pt idx="850">
                  <c:v>42118.385416666657</c:v>
                </c:pt>
                <c:pt idx="851">
                  <c:v>42118.395833333343</c:v>
                </c:pt>
                <c:pt idx="852">
                  <c:v>42118.406250000022</c:v>
                </c:pt>
                <c:pt idx="853">
                  <c:v>42118.416666666657</c:v>
                </c:pt>
                <c:pt idx="854">
                  <c:v>42118.427083333299</c:v>
                </c:pt>
                <c:pt idx="855">
                  <c:v>42118.4375</c:v>
                </c:pt>
                <c:pt idx="856">
                  <c:v>42118.447916666657</c:v>
                </c:pt>
                <c:pt idx="857">
                  <c:v>42118.458333333343</c:v>
                </c:pt>
                <c:pt idx="858">
                  <c:v>42118.46875</c:v>
                </c:pt>
                <c:pt idx="859">
                  <c:v>42118.479166666628</c:v>
                </c:pt>
                <c:pt idx="860">
                  <c:v>42118.489583333343</c:v>
                </c:pt>
                <c:pt idx="861">
                  <c:v>42118.5</c:v>
                </c:pt>
                <c:pt idx="862">
                  <c:v>42118.510416666657</c:v>
                </c:pt>
                <c:pt idx="863">
                  <c:v>42118.520833333343</c:v>
                </c:pt>
                <c:pt idx="864">
                  <c:v>42118.53125</c:v>
                </c:pt>
                <c:pt idx="865">
                  <c:v>42118.541666666628</c:v>
                </c:pt>
                <c:pt idx="866">
                  <c:v>42118.552083333343</c:v>
                </c:pt>
                <c:pt idx="867">
                  <c:v>42118.5625</c:v>
                </c:pt>
                <c:pt idx="868">
                  <c:v>42118.572916666657</c:v>
                </c:pt>
                <c:pt idx="869">
                  <c:v>42118.583333333343</c:v>
                </c:pt>
                <c:pt idx="870">
                  <c:v>42118.593749999993</c:v>
                </c:pt>
                <c:pt idx="871">
                  <c:v>42118.604166666628</c:v>
                </c:pt>
                <c:pt idx="872">
                  <c:v>42118.614583333343</c:v>
                </c:pt>
                <c:pt idx="873">
                  <c:v>42118.625</c:v>
                </c:pt>
                <c:pt idx="874">
                  <c:v>42118.635416666628</c:v>
                </c:pt>
                <c:pt idx="875">
                  <c:v>42118.645833333343</c:v>
                </c:pt>
                <c:pt idx="876">
                  <c:v>42118.656250000022</c:v>
                </c:pt>
                <c:pt idx="877">
                  <c:v>42118.666666666628</c:v>
                </c:pt>
                <c:pt idx="878">
                  <c:v>42118.677083333299</c:v>
                </c:pt>
                <c:pt idx="879">
                  <c:v>42118.6875</c:v>
                </c:pt>
                <c:pt idx="880">
                  <c:v>42118.697916666628</c:v>
                </c:pt>
                <c:pt idx="881">
                  <c:v>42118.708333333343</c:v>
                </c:pt>
                <c:pt idx="882">
                  <c:v>42118.71875</c:v>
                </c:pt>
                <c:pt idx="883">
                  <c:v>42118.729166666613</c:v>
                </c:pt>
                <c:pt idx="884">
                  <c:v>42118.739583333299</c:v>
                </c:pt>
                <c:pt idx="885">
                  <c:v>42118.75</c:v>
                </c:pt>
                <c:pt idx="886">
                  <c:v>42118.760416666628</c:v>
                </c:pt>
                <c:pt idx="887">
                  <c:v>42118.770833333343</c:v>
                </c:pt>
                <c:pt idx="888">
                  <c:v>42118.78125</c:v>
                </c:pt>
                <c:pt idx="889">
                  <c:v>42118.791666666613</c:v>
                </c:pt>
                <c:pt idx="890">
                  <c:v>42118.802083333343</c:v>
                </c:pt>
                <c:pt idx="891">
                  <c:v>42118.812500000022</c:v>
                </c:pt>
                <c:pt idx="892">
                  <c:v>42118.822916666657</c:v>
                </c:pt>
                <c:pt idx="893">
                  <c:v>42118.833333333343</c:v>
                </c:pt>
                <c:pt idx="894">
                  <c:v>42118.84375</c:v>
                </c:pt>
                <c:pt idx="895">
                  <c:v>42118.854166666657</c:v>
                </c:pt>
                <c:pt idx="896">
                  <c:v>42118.864583333343</c:v>
                </c:pt>
                <c:pt idx="897">
                  <c:v>42118.875</c:v>
                </c:pt>
                <c:pt idx="898">
                  <c:v>42118.885416666657</c:v>
                </c:pt>
                <c:pt idx="899">
                  <c:v>42118.895833333343</c:v>
                </c:pt>
                <c:pt idx="900">
                  <c:v>42118.906250000022</c:v>
                </c:pt>
                <c:pt idx="901">
                  <c:v>42118.916666666657</c:v>
                </c:pt>
                <c:pt idx="902">
                  <c:v>42118.927083333299</c:v>
                </c:pt>
                <c:pt idx="903">
                  <c:v>42118.9375</c:v>
                </c:pt>
                <c:pt idx="904">
                  <c:v>42118.947916666657</c:v>
                </c:pt>
                <c:pt idx="905">
                  <c:v>42118.958333333343</c:v>
                </c:pt>
                <c:pt idx="906">
                  <c:v>42118.96875</c:v>
                </c:pt>
                <c:pt idx="907">
                  <c:v>42118.979166666628</c:v>
                </c:pt>
                <c:pt idx="908">
                  <c:v>42118.989583333343</c:v>
                </c:pt>
                <c:pt idx="909">
                  <c:v>42119</c:v>
                </c:pt>
                <c:pt idx="910">
                  <c:v>42119.010416666657</c:v>
                </c:pt>
                <c:pt idx="911">
                  <c:v>42119.020833333343</c:v>
                </c:pt>
                <c:pt idx="912">
                  <c:v>42119.03125</c:v>
                </c:pt>
                <c:pt idx="913">
                  <c:v>42119.041666666628</c:v>
                </c:pt>
                <c:pt idx="914">
                  <c:v>42119.052083333343</c:v>
                </c:pt>
                <c:pt idx="915">
                  <c:v>42119.0625</c:v>
                </c:pt>
                <c:pt idx="916">
                  <c:v>42119.072916666657</c:v>
                </c:pt>
                <c:pt idx="917">
                  <c:v>42119.083333333343</c:v>
                </c:pt>
                <c:pt idx="918">
                  <c:v>42119.093749999993</c:v>
                </c:pt>
                <c:pt idx="919">
                  <c:v>42119.104166666628</c:v>
                </c:pt>
                <c:pt idx="920">
                  <c:v>42119.114583333343</c:v>
                </c:pt>
                <c:pt idx="921">
                  <c:v>42119.125</c:v>
                </c:pt>
                <c:pt idx="922">
                  <c:v>42119.135416666628</c:v>
                </c:pt>
                <c:pt idx="923">
                  <c:v>42119.145833333343</c:v>
                </c:pt>
                <c:pt idx="924">
                  <c:v>42119.156250000022</c:v>
                </c:pt>
                <c:pt idx="925">
                  <c:v>42119.166666666628</c:v>
                </c:pt>
                <c:pt idx="926">
                  <c:v>42119.177083333299</c:v>
                </c:pt>
                <c:pt idx="927">
                  <c:v>42119.1875</c:v>
                </c:pt>
                <c:pt idx="928">
                  <c:v>42119.197916666628</c:v>
                </c:pt>
                <c:pt idx="929">
                  <c:v>42119.208333333343</c:v>
                </c:pt>
                <c:pt idx="930">
                  <c:v>42119.21875</c:v>
                </c:pt>
                <c:pt idx="931">
                  <c:v>42119.229166666613</c:v>
                </c:pt>
                <c:pt idx="932">
                  <c:v>42119.239583333299</c:v>
                </c:pt>
                <c:pt idx="933">
                  <c:v>42119.25</c:v>
                </c:pt>
                <c:pt idx="934">
                  <c:v>42119.260416666628</c:v>
                </c:pt>
                <c:pt idx="935">
                  <c:v>42119.270833333343</c:v>
                </c:pt>
                <c:pt idx="936">
                  <c:v>42119.28125</c:v>
                </c:pt>
                <c:pt idx="937">
                  <c:v>42119.291666666613</c:v>
                </c:pt>
                <c:pt idx="938">
                  <c:v>42119.302083333343</c:v>
                </c:pt>
                <c:pt idx="939">
                  <c:v>42119.312500000022</c:v>
                </c:pt>
                <c:pt idx="940">
                  <c:v>42119.322916666657</c:v>
                </c:pt>
                <c:pt idx="941">
                  <c:v>42119.333333333343</c:v>
                </c:pt>
                <c:pt idx="942">
                  <c:v>42119.34375</c:v>
                </c:pt>
                <c:pt idx="943">
                  <c:v>42119.354166666657</c:v>
                </c:pt>
                <c:pt idx="944">
                  <c:v>42119.364583333343</c:v>
                </c:pt>
                <c:pt idx="945">
                  <c:v>42119.375</c:v>
                </c:pt>
                <c:pt idx="946">
                  <c:v>42119.385416666657</c:v>
                </c:pt>
                <c:pt idx="947">
                  <c:v>42119.395833333343</c:v>
                </c:pt>
                <c:pt idx="948">
                  <c:v>42119.406250000022</c:v>
                </c:pt>
                <c:pt idx="949">
                  <c:v>42119.416666666657</c:v>
                </c:pt>
                <c:pt idx="950">
                  <c:v>42119.427083333299</c:v>
                </c:pt>
                <c:pt idx="951">
                  <c:v>42119.4375</c:v>
                </c:pt>
                <c:pt idx="952">
                  <c:v>42119.447916666657</c:v>
                </c:pt>
                <c:pt idx="953">
                  <c:v>42119.458333333343</c:v>
                </c:pt>
                <c:pt idx="954">
                  <c:v>42119.46875</c:v>
                </c:pt>
                <c:pt idx="955">
                  <c:v>42119.479166666628</c:v>
                </c:pt>
                <c:pt idx="956">
                  <c:v>42119.489583333343</c:v>
                </c:pt>
                <c:pt idx="957">
                  <c:v>42119.5</c:v>
                </c:pt>
                <c:pt idx="958">
                  <c:v>42119.510416666657</c:v>
                </c:pt>
                <c:pt idx="959">
                  <c:v>42119.520833333343</c:v>
                </c:pt>
                <c:pt idx="960">
                  <c:v>42119.53125</c:v>
                </c:pt>
                <c:pt idx="961">
                  <c:v>42119.541666666628</c:v>
                </c:pt>
                <c:pt idx="962">
                  <c:v>42119.552083333343</c:v>
                </c:pt>
                <c:pt idx="963">
                  <c:v>42119.5625</c:v>
                </c:pt>
                <c:pt idx="964">
                  <c:v>42119.572916666657</c:v>
                </c:pt>
                <c:pt idx="965">
                  <c:v>42119.583333333343</c:v>
                </c:pt>
                <c:pt idx="966">
                  <c:v>42119.593749999993</c:v>
                </c:pt>
                <c:pt idx="967">
                  <c:v>42119.604166666628</c:v>
                </c:pt>
                <c:pt idx="968">
                  <c:v>42119.614583333343</c:v>
                </c:pt>
                <c:pt idx="969">
                  <c:v>42119.625</c:v>
                </c:pt>
                <c:pt idx="970">
                  <c:v>42119.635416666628</c:v>
                </c:pt>
                <c:pt idx="971">
                  <c:v>42119.645833333343</c:v>
                </c:pt>
                <c:pt idx="972">
                  <c:v>42119.656250000022</c:v>
                </c:pt>
                <c:pt idx="973">
                  <c:v>42119.666666666628</c:v>
                </c:pt>
                <c:pt idx="974">
                  <c:v>42119.677083333299</c:v>
                </c:pt>
                <c:pt idx="975">
                  <c:v>42119.6875</c:v>
                </c:pt>
                <c:pt idx="976">
                  <c:v>42119.697916666628</c:v>
                </c:pt>
                <c:pt idx="977">
                  <c:v>42119.708333333343</c:v>
                </c:pt>
                <c:pt idx="978">
                  <c:v>42119.71875</c:v>
                </c:pt>
                <c:pt idx="979">
                  <c:v>42119.729166666613</c:v>
                </c:pt>
                <c:pt idx="980">
                  <c:v>42119.739583333299</c:v>
                </c:pt>
                <c:pt idx="981">
                  <c:v>42119.75</c:v>
                </c:pt>
                <c:pt idx="982">
                  <c:v>42119.760416666628</c:v>
                </c:pt>
                <c:pt idx="983">
                  <c:v>42119.770833333343</c:v>
                </c:pt>
                <c:pt idx="984">
                  <c:v>42119.78125</c:v>
                </c:pt>
                <c:pt idx="985">
                  <c:v>42119.791666666613</c:v>
                </c:pt>
                <c:pt idx="986">
                  <c:v>42119.802083333343</c:v>
                </c:pt>
                <c:pt idx="987">
                  <c:v>42119.812500000022</c:v>
                </c:pt>
                <c:pt idx="988">
                  <c:v>42119.822916666657</c:v>
                </c:pt>
                <c:pt idx="989">
                  <c:v>42119.833333333343</c:v>
                </c:pt>
                <c:pt idx="990">
                  <c:v>42119.84375</c:v>
                </c:pt>
                <c:pt idx="991">
                  <c:v>42119.854166666657</c:v>
                </c:pt>
                <c:pt idx="992">
                  <c:v>42119.864583333343</c:v>
                </c:pt>
                <c:pt idx="993">
                  <c:v>42119.875</c:v>
                </c:pt>
                <c:pt idx="994">
                  <c:v>42119.885416666657</c:v>
                </c:pt>
                <c:pt idx="995">
                  <c:v>42119.895833333343</c:v>
                </c:pt>
                <c:pt idx="996">
                  <c:v>42119.906250000022</c:v>
                </c:pt>
                <c:pt idx="997">
                  <c:v>42119.916666666657</c:v>
                </c:pt>
                <c:pt idx="998">
                  <c:v>42119.927083333299</c:v>
                </c:pt>
                <c:pt idx="999">
                  <c:v>42119.9375</c:v>
                </c:pt>
                <c:pt idx="1000">
                  <c:v>42119.947916666657</c:v>
                </c:pt>
                <c:pt idx="1001">
                  <c:v>42119.958333333343</c:v>
                </c:pt>
                <c:pt idx="1002">
                  <c:v>42119.96875</c:v>
                </c:pt>
                <c:pt idx="1003">
                  <c:v>42119.979166666628</c:v>
                </c:pt>
                <c:pt idx="1004">
                  <c:v>42119.989583333343</c:v>
                </c:pt>
                <c:pt idx="1005">
                  <c:v>42120</c:v>
                </c:pt>
                <c:pt idx="1006">
                  <c:v>42120.010416666657</c:v>
                </c:pt>
                <c:pt idx="1007">
                  <c:v>42120.020833333343</c:v>
                </c:pt>
                <c:pt idx="1008">
                  <c:v>42120.03125</c:v>
                </c:pt>
                <c:pt idx="1009">
                  <c:v>42120.041666666628</c:v>
                </c:pt>
                <c:pt idx="1010">
                  <c:v>42120.052083333343</c:v>
                </c:pt>
                <c:pt idx="1011">
                  <c:v>42120.0625</c:v>
                </c:pt>
                <c:pt idx="1012">
                  <c:v>42120.072916666657</c:v>
                </c:pt>
                <c:pt idx="1013">
                  <c:v>42120.083333333343</c:v>
                </c:pt>
                <c:pt idx="1014">
                  <c:v>42120.093749999993</c:v>
                </c:pt>
                <c:pt idx="1015">
                  <c:v>42120.104166666628</c:v>
                </c:pt>
                <c:pt idx="1016">
                  <c:v>42120.114583333343</c:v>
                </c:pt>
                <c:pt idx="1017">
                  <c:v>42120.125</c:v>
                </c:pt>
                <c:pt idx="1018">
                  <c:v>42120.135416666628</c:v>
                </c:pt>
                <c:pt idx="1019">
                  <c:v>42120.145833333343</c:v>
                </c:pt>
                <c:pt idx="1020">
                  <c:v>42120.156250000022</c:v>
                </c:pt>
                <c:pt idx="1021">
                  <c:v>42120.166666666628</c:v>
                </c:pt>
                <c:pt idx="1022">
                  <c:v>42120.177083333299</c:v>
                </c:pt>
                <c:pt idx="1023">
                  <c:v>42120.1875</c:v>
                </c:pt>
                <c:pt idx="1024">
                  <c:v>42120.197916666628</c:v>
                </c:pt>
                <c:pt idx="1025">
                  <c:v>42120.208333333343</c:v>
                </c:pt>
                <c:pt idx="1026">
                  <c:v>42120.21875</c:v>
                </c:pt>
                <c:pt idx="1027">
                  <c:v>42120.229166666613</c:v>
                </c:pt>
                <c:pt idx="1028">
                  <c:v>42120.239583333299</c:v>
                </c:pt>
                <c:pt idx="1029">
                  <c:v>42120.25</c:v>
                </c:pt>
                <c:pt idx="1030">
                  <c:v>42120.260416666628</c:v>
                </c:pt>
                <c:pt idx="1031">
                  <c:v>42120.270833333343</c:v>
                </c:pt>
                <c:pt idx="1032">
                  <c:v>42120.28125</c:v>
                </c:pt>
                <c:pt idx="1033">
                  <c:v>42120.291666666613</c:v>
                </c:pt>
                <c:pt idx="1034">
                  <c:v>42120.302083333343</c:v>
                </c:pt>
                <c:pt idx="1035">
                  <c:v>42120.312500000022</c:v>
                </c:pt>
                <c:pt idx="1036">
                  <c:v>42120.322916666657</c:v>
                </c:pt>
                <c:pt idx="1037">
                  <c:v>42120.333333333343</c:v>
                </c:pt>
                <c:pt idx="1038">
                  <c:v>42120.34375</c:v>
                </c:pt>
                <c:pt idx="1039">
                  <c:v>42120.354166666657</c:v>
                </c:pt>
                <c:pt idx="1040">
                  <c:v>42120.364583333343</c:v>
                </c:pt>
                <c:pt idx="1041">
                  <c:v>42120.375</c:v>
                </c:pt>
                <c:pt idx="1042">
                  <c:v>42120.385416666657</c:v>
                </c:pt>
                <c:pt idx="1043">
                  <c:v>42120.395833333343</c:v>
                </c:pt>
                <c:pt idx="1044">
                  <c:v>42120.406250000022</c:v>
                </c:pt>
                <c:pt idx="1045">
                  <c:v>42120.416666666657</c:v>
                </c:pt>
                <c:pt idx="1046">
                  <c:v>42120.427083333299</c:v>
                </c:pt>
                <c:pt idx="1047">
                  <c:v>42120.4375</c:v>
                </c:pt>
                <c:pt idx="1048">
                  <c:v>42120.447916666657</c:v>
                </c:pt>
                <c:pt idx="1049">
                  <c:v>42120.458333333343</c:v>
                </c:pt>
                <c:pt idx="1050">
                  <c:v>42120.46875</c:v>
                </c:pt>
                <c:pt idx="1051">
                  <c:v>42120.479166666628</c:v>
                </c:pt>
                <c:pt idx="1052">
                  <c:v>42120.489583333343</c:v>
                </c:pt>
                <c:pt idx="1053">
                  <c:v>42120.5</c:v>
                </c:pt>
                <c:pt idx="1054">
                  <c:v>42120.510416666657</c:v>
                </c:pt>
                <c:pt idx="1055">
                  <c:v>42120.520833333343</c:v>
                </c:pt>
                <c:pt idx="1056">
                  <c:v>42120.53125</c:v>
                </c:pt>
                <c:pt idx="1057">
                  <c:v>42120.541666666628</c:v>
                </c:pt>
                <c:pt idx="1058">
                  <c:v>42120.552083333343</c:v>
                </c:pt>
                <c:pt idx="1059">
                  <c:v>42120.5625</c:v>
                </c:pt>
                <c:pt idx="1060">
                  <c:v>42120.572916666657</c:v>
                </c:pt>
                <c:pt idx="1061">
                  <c:v>42120.583333333343</c:v>
                </c:pt>
                <c:pt idx="1062">
                  <c:v>42120.593749999993</c:v>
                </c:pt>
                <c:pt idx="1063">
                  <c:v>42120.604166666628</c:v>
                </c:pt>
                <c:pt idx="1064">
                  <c:v>42120.614583333343</c:v>
                </c:pt>
                <c:pt idx="1065">
                  <c:v>42120.625</c:v>
                </c:pt>
                <c:pt idx="1066">
                  <c:v>42120.635416666628</c:v>
                </c:pt>
                <c:pt idx="1067">
                  <c:v>42120.645833333343</c:v>
                </c:pt>
                <c:pt idx="1068">
                  <c:v>42120.656250000022</c:v>
                </c:pt>
                <c:pt idx="1069">
                  <c:v>42120.666666666628</c:v>
                </c:pt>
                <c:pt idx="1070">
                  <c:v>42120.677083333299</c:v>
                </c:pt>
                <c:pt idx="1071">
                  <c:v>42120.6875</c:v>
                </c:pt>
                <c:pt idx="1072">
                  <c:v>42120.697916666628</c:v>
                </c:pt>
                <c:pt idx="1073">
                  <c:v>42120.708333333343</c:v>
                </c:pt>
                <c:pt idx="1074">
                  <c:v>42120.71875</c:v>
                </c:pt>
                <c:pt idx="1075">
                  <c:v>42120.729166666613</c:v>
                </c:pt>
                <c:pt idx="1076">
                  <c:v>42120.739583333299</c:v>
                </c:pt>
                <c:pt idx="1077">
                  <c:v>42120.75</c:v>
                </c:pt>
                <c:pt idx="1078">
                  <c:v>42120.760416666628</c:v>
                </c:pt>
                <c:pt idx="1079">
                  <c:v>42120.770833333343</c:v>
                </c:pt>
                <c:pt idx="1080">
                  <c:v>42120.78125</c:v>
                </c:pt>
                <c:pt idx="1081">
                  <c:v>42120.791666666613</c:v>
                </c:pt>
                <c:pt idx="1082">
                  <c:v>42120.802083333343</c:v>
                </c:pt>
                <c:pt idx="1083">
                  <c:v>42120.812500000022</c:v>
                </c:pt>
                <c:pt idx="1084">
                  <c:v>42120.822916666657</c:v>
                </c:pt>
                <c:pt idx="1085">
                  <c:v>42120.833333333343</c:v>
                </c:pt>
                <c:pt idx="1086">
                  <c:v>42120.84375</c:v>
                </c:pt>
                <c:pt idx="1087">
                  <c:v>42120.854166666657</c:v>
                </c:pt>
                <c:pt idx="1088">
                  <c:v>42120.864583333343</c:v>
                </c:pt>
                <c:pt idx="1089">
                  <c:v>42120.875</c:v>
                </c:pt>
                <c:pt idx="1090">
                  <c:v>42120.885416666657</c:v>
                </c:pt>
                <c:pt idx="1091">
                  <c:v>42120.895833333343</c:v>
                </c:pt>
                <c:pt idx="1092">
                  <c:v>42120.906250000022</c:v>
                </c:pt>
                <c:pt idx="1093">
                  <c:v>42120.916666666657</c:v>
                </c:pt>
                <c:pt idx="1094">
                  <c:v>42120.927083333299</c:v>
                </c:pt>
                <c:pt idx="1095">
                  <c:v>42120.9375</c:v>
                </c:pt>
                <c:pt idx="1096">
                  <c:v>42120.947916666657</c:v>
                </c:pt>
                <c:pt idx="1097">
                  <c:v>42120.958333333343</c:v>
                </c:pt>
                <c:pt idx="1098">
                  <c:v>42120.96875</c:v>
                </c:pt>
                <c:pt idx="1099">
                  <c:v>42120.979166666628</c:v>
                </c:pt>
                <c:pt idx="1100">
                  <c:v>42120.989583333343</c:v>
                </c:pt>
                <c:pt idx="1101">
                  <c:v>42121</c:v>
                </c:pt>
                <c:pt idx="1102">
                  <c:v>42121.010416666657</c:v>
                </c:pt>
                <c:pt idx="1103">
                  <c:v>42121.020833333343</c:v>
                </c:pt>
                <c:pt idx="1104">
                  <c:v>42121.03125</c:v>
                </c:pt>
                <c:pt idx="1105">
                  <c:v>42121.041666666628</c:v>
                </c:pt>
                <c:pt idx="1106">
                  <c:v>42121.052083333343</c:v>
                </c:pt>
                <c:pt idx="1107">
                  <c:v>42121.0625</c:v>
                </c:pt>
                <c:pt idx="1108">
                  <c:v>42121.072916666657</c:v>
                </c:pt>
                <c:pt idx="1109">
                  <c:v>42121.083333333343</c:v>
                </c:pt>
                <c:pt idx="1110">
                  <c:v>42121.093749999993</c:v>
                </c:pt>
                <c:pt idx="1111">
                  <c:v>42121.104166666628</c:v>
                </c:pt>
                <c:pt idx="1112">
                  <c:v>42121.114583333343</c:v>
                </c:pt>
                <c:pt idx="1113">
                  <c:v>42121.125</c:v>
                </c:pt>
                <c:pt idx="1114">
                  <c:v>42121.135416666628</c:v>
                </c:pt>
                <c:pt idx="1115">
                  <c:v>42121.145833333343</c:v>
                </c:pt>
                <c:pt idx="1116">
                  <c:v>42121.156250000022</c:v>
                </c:pt>
                <c:pt idx="1117">
                  <c:v>42121.166666666628</c:v>
                </c:pt>
                <c:pt idx="1118">
                  <c:v>42121.177083333299</c:v>
                </c:pt>
                <c:pt idx="1119">
                  <c:v>42121.1875</c:v>
                </c:pt>
                <c:pt idx="1120">
                  <c:v>42121.197916666628</c:v>
                </c:pt>
                <c:pt idx="1121">
                  <c:v>42121.208333333343</c:v>
                </c:pt>
                <c:pt idx="1122">
                  <c:v>42121.21875</c:v>
                </c:pt>
                <c:pt idx="1123">
                  <c:v>42121.229166666613</c:v>
                </c:pt>
                <c:pt idx="1124">
                  <c:v>42121.239583333299</c:v>
                </c:pt>
                <c:pt idx="1125">
                  <c:v>42121.25</c:v>
                </c:pt>
                <c:pt idx="1126">
                  <c:v>42121.260416666628</c:v>
                </c:pt>
                <c:pt idx="1127">
                  <c:v>42121.270833333343</c:v>
                </c:pt>
                <c:pt idx="1128">
                  <c:v>42121.28125</c:v>
                </c:pt>
                <c:pt idx="1129">
                  <c:v>42121.291666666613</c:v>
                </c:pt>
                <c:pt idx="1130">
                  <c:v>42121.302083333343</c:v>
                </c:pt>
                <c:pt idx="1131">
                  <c:v>42121.312500000022</c:v>
                </c:pt>
                <c:pt idx="1132">
                  <c:v>42121.322916666657</c:v>
                </c:pt>
                <c:pt idx="1133">
                  <c:v>42121.333333333343</c:v>
                </c:pt>
                <c:pt idx="1134">
                  <c:v>42121.34375</c:v>
                </c:pt>
                <c:pt idx="1135">
                  <c:v>42121.354166666657</c:v>
                </c:pt>
                <c:pt idx="1136">
                  <c:v>42121.364583333343</c:v>
                </c:pt>
                <c:pt idx="1137">
                  <c:v>42121.375</c:v>
                </c:pt>
                <c:pt idx="1138">
                  <c:v>42121.385416666657</c:v>
                </c:pt>
                <c:pt idx="1139">
                  <c:v>42121.395833333343</c:v>
                </c:pt>
                <c:pt idx="1140">
                  <c:v>42121.406250000022</c:v>
                </c:pt>
                <c:pt idx="1141">
                  <c:v>42121.416666666657</c:v>
                </c:pt>
                <c:pt idx="1142">
                  <c:v>42121.427083333299</c:v>
                </c:pt>
                <c:pt idx="1143">
                  <c:v>42121.4375</c:v>
                </c:pt>
                <c:pt idx="1144">
                  <c:v>42121.447916666657</c:v>
                </c:pt>
                <c:pt idx="1145">
                  <c:v>42121.458333333343</c:v>
                </c:pt>
                <c:pt idx="1146">
                  <c:v>42121.46875</c:v>
                </c:pt>
                <c:pt idx="1147">
                  <c:v>42121.479166666628</c:v>
                </c:pt>
                <c:pt idx="1148">
                  <c:v>42121.489583333343</c:v>
                </c:pt>
                <c:pt idx="1149">
                  <c:v>42121.5</c:v>
                </c:pt>
                <c:pt idx="1150">
                  <c:v>42121.510416666657</c:v>
                </c:pt>
                <c:pt idx="1151">
                  <c:v>42121.520833333343</c:v>
                </c:pt>
                <c:pt idx="1152">
                  <c:v>42121.53125</c:v>
                </c:pt>
                <c:pt idx="1153">
                  <c:v>42121.541666666628</c:v>
                </c:pt>
                <c:pt idx="1154">
                  <c:v>42121.552083333343</c:v>
                </c:pt>
                <c:pt idx="1155">
                  <c:v>42121.5625</c:v>
                </c:pt>
                <c:pt idx="1156">
                  <c:v>42121.572916666657</c:v>
                </c:pt>
                <c:pt idx="1157">
                  <c:v>42121.583333333343</c:v>
                </c:pt>
                <c:pt idx="1158">
                  <c:v>42121.593749999993</c:v>
                </c:pt>
                <c:pt idx="1159">
                  <c:v>42121.604166666628</c:v>
                </c:pt>
                <c:pt idx="1160">
                  <c:v>42121.614583333343</c:v>
                </c:pt>
                <c:pt idx="1161">
                  <c:v>42121.625</c:v>
                </c:pt>
                <c:pt idx="1162">
                  <c:v>42121.635416666628</c:v>
                </c:pt>
                <c:pt idx="1163">
                  <c:v>42121.645833333343</c:v>
                </c:pt>
                <c:pt idx="1164">
                  <c:v>42121.656250000022</c:v>
                </c:pt>
                <c:pt idx="1165">
                  <c:v>42121.666666666628</c:v>
                </c:pt>
                <c:pt idx="1166">
                  <c:v>42121.677083333299</c:v>
                </c:pt>
                <c:pt idx="1167">
                  <c:v>42121.6875</c:v>
                </c:pt>
                <c:pt idx="1168">
                  <c:v>42121.697916666628</c:v>
                </c:pt>
                <c:pt idx="1169">
                  <c:v>42121.708333333343</c:v>
                </c:pt>
                <c:pt idx="1170">
                  <c:v>42121.71875</c:v>
                </c:pt>
                <c:pt idx="1171">
                  <c:v>42121.729166666613</c:v>
                </c:pt>
                <c:pt idx="1172">
                  <c:v>42121.739583333299</c:v>
                </c:pt>
                <c:pt idx="1173">
                  <c:v>42121.75</c:v>
                </c:pt>
                <c:pt idx="1174">
                  <c:v>42121.760416666628</c:v>
                </c:pt>
                <c:pt idx="1175">
                  <c:v>42121.770833333343</c:v>
                </c:pt>
                <c:pt idx="1176">
                  <c:v>42121.78125</c:v>
                </c:pt>
                <c:pt idx="1177">
                  <c:v>42121.791666666613</c:v>
                </c:pt>
                <c:pt idx="1178">
                  <c:v>42121.802083333343</c:v>
                </c:pt>
                <c:pt idx="1179">
                  <c:v>42121.812500000022</c:v>
                </c:pt>
                <c:pt idx="1180">
                  <c:v>42121.822916666657</c:v>
                </c:pt>
                <c:pt idx="1181">
                  <c:v>42121.833333333343</c:v>
                </c:pt>
                <c:pt idx="1182">
                  <c:v>42121.84375</c:v>
                </c:pt>
                <c:pt idx="1183">
                  <c:v>42121.854166666657</c:v>
                </c:pt>
                <c:pt idx="1184">
                  <c:v>42121.864583333343</c:v>
                </c:pt>
                <c:pt idx="1185">
                  <c:v>42121.875</c:v>
                </c:pt>
                <c:pt idx="1186">
                  <c:v>42121.885416666657</c:v>
                </c:pt>
                <c:pt idx="1187">
                  <c:v>42121.895833333343</c:v>
                </c:pt>
                <c:pt idx="1188">
                  <c:v>42121.906250000022</c:v>
                </c:pt>
                <c:pt idx="1189">
                  <c:v>42121.916666666657</c:v>
                </c:pt>
                <c:pt idx="1190">
                  <c:v>42121.927083333299</c:v>
                </c:pt>
                <c:pt idx="1191">
                  <c:v>42121.9375</c:v>
                </c:pt>
                <c:pt idx="1192">
                  <c:v>42121.947916666657</c:v>
                </c:pt>
                <c:pt idx="1193">
                  <c:v>42121.958333333343</c:v>
                </c:pt>
                <c:pt idx="1194">
                  <c:v>42121.96875</c:v>
                </c:pt>
                <c:pt idx="1195">
                  <c:v>42121.979166666628</c:v>
                </c:pt>
                <c:pt idx="1196">
                  <c:v>42121.989583333343</c:v>
                </c:pt>
                <c:pt idx="1197">
                  <c:v>42122</c:v>
                </c:pt>
                <c:pt idx="1198">
                  <c:v>42122.010416666657</c:v>
                </c:pt>
                <c:pt idx="1199">
                  <c:v>42122.020833333343</c:v>
                </c:pt>
                <c:pt idx="1200">
                  <c:v>42122.03125</c:v>
                </c:pt>
                <c:pt idx="1201">
                  <c:v>42122.041666666628</c:v>
                </c:pt>
                <c:pt idx="1202">
                  <c:v>42122.052083333343</c:v>
                </c:pt>
                <c:pt idx="1203">
                  <c:v>42122.0625</c:v>
                </c:pt>
                <c:pt idx="1204">
                  <c:v>42122.072916666657</c:v>
                </c:pt>
                <c:pt idx="1205">
                  <c:v>42122.083333333343</c:v>
                </c:pt>
                <c:pt idx="1206">
                  <c:v>42122.093749999993</c:v>
                </c:pt>
                <c:pt idx="1207">
                  <c:v>42122.104166666628</c:v>
                </c:pt>
                <c:pt idx="1208">
                  <c:v>42122.114583333343</c:v>
                </c:pt>
                <c:pt idx="1209">
                  <c:v>42122.125</c:v>
                </c:pt>
                <c:pt idx="1210">
                  <c:v>42122.135416666628</c:v>
                </c:pt>
                <c:pt idx="1211">
                  <c:v>42122.145833333343</c:v>
                </c:pt>
                <c:pt idx="1212">
                  <c:v>42122.156250000022</c:v>
                </c:pt>
                <c:pt idx="1213">
                  <c:v>42122.166666666628</c:v>
                </c:pt>
                <c:pt idx="1214">
                  <c:v>42122.177083333299</c:v>
                </c:pt>
                <c:pt idx="1215">
                  <c:v>42122.1875</c:v>
                </c:pt>
                <c:pt idx="1216">
                  <c:v>42122.197916666628</c:v>
                </c:pt>
                <c:pt idx="1217">
                  <c:v>42122.208333333343</c:v>
                </c:pt>
                <c:pt idx="1218">
                  <c:v>42122.21875</c:v>
                </c:pt>
                <c:pt idx="1219">
                  <c:v>42122.229166666613</c:v>
                </c:pt>
                <c:pt idx="1220">
                  <c:v>42122.239583333299</c:v>
                </c:pt>
                <c:pt idx="1221">
                  <c:v>42122.25</c:v>
                </c:pt>
                <c:pt idx="1222">
                  <c:v>42122.260416666628</c:v>
                </c:pt>
                <c:pt idx="1223">
                  <c:v>42122.270833333343</c:v>
                </c:pt>
                <c:pt idx="1224">
                  <c:v>42122.28125</c:v>
                </c:pt>
                <c:pt idx="1225">
                  <c:v>42122.291666666613</c:v>
                </c:pt>
                <c:pt idx="1226">
                  <c:v>42122.302083333343</c:v>
                </c:pt>
                <c:pt idx="1227">
                  <c:v>42122.312500000022</c:v>
                </c:pt>
                <c:pt idx="1228">
                  <c:v>42122.322916666657</c:v>
                </c:pt>
                <c:pt idx="1229">
                  <c:v>42122.333333333343</c:v>
                </c:pt>
                <c:pt idx="1230">
                  <c:v>42122.34375</c:v>
                </c:pt>
                <c:pt idx="1231">
                  <c:v>42122.354166666657</c:v>
                </c:pt>
                <c:pt idx="1232">
                  <c:v>42122.364583333343</c:v>
                </c:pt>
                <c:pt idx="1233">
                  <c:v>42122.375</c:v>
                </c:pt>
                <c:pt idx="1234">
                  <c:v>42122.385416666657</c:v>
                </c:pt>
                <c:pt idx="1235">
                  <c:v>42122.395833333343</c:v>
                </c:pt>
                <c:pt idx="1236">
                  <c:v>42122.406250000022</c:v>
                </c:pt>
                <c:pt idx="1237">
                  <c:v>42122.416666666657</c:v>
                </c:pt>
                <c:pt idx="1238">
                  <c:v>42122.427083333299</c:v>
                </c:pt>
                <c:pt idx="1239">
                  <c:v>42122.4375</c:v>
                </c:pt>
                <c:pt idx="1240">
                  <c:v>42122.447916666657</c:v>
                </c:pt>
                <c:pt idx="1241">
                  <c:v>42122.458333333343</c:v>
                </c:pt>
                <c:pt idx="1242">
                  <c:v>42122.46875</c:v>
                </c:pt>
                <c:pt idx="1243">
                  <c:v>42122.479166666628</c:v>
                </c:pt>
                <c:pt idx="1244">
                  <c:v>42122.489583333343</c:v>
                </c:pt>
                <c:pt idx="1245">
                  <c:v>42122.5</c:v>
                </c:pt>
                <c:pt idx="1246">
                  <c:v>42122.510416666657</c:v>
                </c:pt>
                <c:pt idx="1247">
                  <c:v>42122.520833333343</c:v>
                </c:pt>
                <c:pt idx="1248">
                  <c:v>42122.53125</c:v>
                </c:pt>
                <c:pt idx="1249">
                  <c:v>42122.541666666628</c:v>
                </c:pt>
                <c:pt idx="1250">
                  <c:v>42122.552083333343</c:v>
                </c:pt>
                <c:pt idx="1251">
                  <c:v>42122.5625</c:v>
                </c:pt>
                <c:pt idx="1252">
                  <c:v>42122.572916666657</c:v>
                </c:pt>
                <c:pt idx="1253">
                  <c:v>42122.583333333343</c:v>
                </c:pt>
                <c:pt idx="1254">
                  <c:v>42122.593749999993</c:v>
                </c:pt>
                <c:pt idx="1255">
                  <c:v>42122.604166666628</c:v>
                </c:pt>
                <c:pt idx="1256">
                  <c:v>42122.614583333343</c:v>
                </c:pt>
                <c:pt idx="1257">
                  <c:v>42122.625</c:v>
                </c:pt>
                <c:pt idx="1258">
                  <c:v>42122.635416666628</c:v>
                </c:pt>
                <c:pt idx="1259">
                  <c:v>42122.645833333343</c:v>
                </c:pt>
                <c:pt idx="1260">
                  <c:v>42122.656250000022</c:v>
                </c:pt>
                <c:pt idx="1261">
                  <c:v>42122.666666666628</c:v>
                </c:pt>
                <c:pt idx="1262">
                  <c:v>42122.677083333299</c:v>
                </c:pt>
                <c:pt idx="1263">
                  <c:v>42122.6875</c:v>
                </c:pt>
                <c:pt idx="1264">
                  <c:v>42122.697916666628</c:v>
                </c:pt>
                <c:pt idx="1265">
                  <c:v>42122.708333333343</c:v>
                </c:pt>
                <c:pt idx="1266">
                  <c:v>42122.71875</c:v>
                </c:pt>
                <c:pt idx="1267">
                  <c:v>42122.729166666613</c:v>
                </c:pt>
                <c:pt idx="1268">
                  <c:v>42122.739583333299</c:v>
                </c:pt>
                <c:pt idx="1269">
                  <c:v>42122.75</c:v>
                </c:pt>
                <c:pt idx="1270">
                  <c:v>42122.760416666628</c:v>
                </c:pt>
                <c:pt idx="1271">
                  <c:v>42122.770833333343</c:v>
                </c:pt>
                <c:pt idx="1272">
                  <c:v>42122.78125</c:v>
                </c:pt>
                <c:pt idx="1273">
                  <c:v>42122.791666666613</c:v>
                </c:pt>
                <c:pt idx="1274">
                  <c:v>42122.802083333343</c:v>
                </c:pt>
                <c:pt idx="1275">
                  <c:v>42122.812500000022</c:v>
                </c:pt>
                <c:pt idx="1276">
                  <c:v>42122.822916666657</c:v>
                </c:pt>
                <c:pt idx="1277">
                  <c:v>42122.833333333343</c:v>
                </c:pt>
                <c:pt idx="1278">
                  <c:v>42122.84375</c:v>
                </c:pt>
                <c:pt idx="1279">
                  <c:v>42122.854166666657</c:v>
                </c:pt>
                <c:pt idx="1280">
                  <c:v>42122.864583333343</c:v>
                </c:pt>
                <c:pt idx="1281">
                  <c:v>42122.875</c:v>
                </c:pt>
                <c:pt idx="1282">
                  <c:v>42122.885416666657</c:v>
                </c:pt>
                <c:pt idx="1283">
                  <c:v>42122.895833333343</c:v>
                </c:pt>
                <c:pt idx="1284">
                  <c:v>42122.906250000022</c:v>
                </c:pt>
                <c:pt idx="1285">
                  <c:v>42122.916666666657</c:v>
                </c:pt>
                <c:pt idx="1286">
                  <c:v>42122.927083333299</c:v>
                </c:pt>
                <c:pt idx="1287">
                  <c:v>42122.9375</c:v>
                </c:pt>
                <c:pt idx="1288">
                  <c:v>42122.947916666657</c:v>
                </c:pt>
                <c:pt idx="1289">
                  <c:v>42122.958333333343</c:v>
                </c:pt>
                <c:pt idx="1290">
                  <c:v>42122.96875</c:v>
                </c:pt>
                <c:pt idx="1291">
                  <c:v>42122.979166666628</c:v>
                </c:pt>
                <c:pt idx="1292">
                  <c:v>42122.989583333343</c:v>
                </c:pt>
                <c:pt idx="1293">
                  <c:v>42123</c:v>
                </c:pt>
                <c:pt idx="1294">
                  <c:v>42123.010416666657</c:v>
                </c:pt>
                <c:pt idx="1295">
                  <c:v>42123.020833333343</c:v>
                </c:pt>
                <c:pt idx="1296">
                  <c:v>42123.03125</c:v>
                </c:pt>
                <c:pt idx="1297">
                  <c:v>42123.041666666628</c:v>
                </c:pt>
                <c:pt idx="1298">
                  <c:v>42123.052083333343</c:v>
                </c:pt>
                <c:pt idx="1299">
                  <c:v>42123.0625</c:v>
                </c:pt>
                <c:pt idx="1300">
                  <c:v>42123.072916666657</c:v>
                </c:pt>
                <c:pt idx="1301">
                  <c:v>42123.083333333343</c:v>
                </c:pt>
                <c:pt idx="1302">
                  <c:v>42123.093749999993</c:v>
                </c:pt>
                <c:pt idx="1303">
                  <c:v>42123.104166666628</c:v>
                </c:pt>
                <c:pt idx="1304">
                  <c:v>42123.114583333343</c:v>
                </c:pt>
                <c:pt idx="1305">
                  <c:v>42123.125</c:v>
                </c:pt>
                <c:pt idx="1306">
                  <c:v>42123.135416666628</c:v>
                </c:pt>
                <c:pt idx="1307">
                  <c:v>42123.145833333343</c:v>
                </c:pt>
                <c:pt idx="1308">
                  <c:v>42123.156250000022</c:v>
                </c:pt>
                <c:pt idx="1309">
                  <c:v>42123.166666666628</c:v>
                </c:pt>
                <c:pt idx="1310">
                  <c:v>42123.177083333299</c:v>
                </c:pt>
                <c:pt idx="1311">
                  <c:v>42123.1875</c:v>
                </c:pt>
                <c:pt idx="1312">
                  <c:v>42123.197916666628</c:v>
                </c:pt>
                <c:pt idx="1313">
                  <c:v>42123.208333333343</c:v>
                </c:pt>
                <c:pt idx="1314">
                  <c:v>42123.21875</c:v>
                </c:pt>
                <c:pt idx="1315">
                  <c:v>42123.229166666613</c:v>
                </c:pt>
                <c:pt idx="1316">
                  <c:v>42123.239583333299</c:v>
                </c:pt>
                <c:pt idx="1317">
                  <c:v>42123.25</c:v>
                </c:pt>
                <c:pt idx="1318">
                  <c:v>42123.260416666628</c:v>
                </c:pt>
                <c:pt idx="1319">
                  <c:v>42123.270833333343</c:v>
                </c:pt>
                <c:pt idx="1320">
                  <c:v>42123.28125</c:v>
                </c:pt>
                <c:pt idx="1321">
                  <c:v>42123.291666666613</c:v>
                </c:pt>
                <c:pt idx="1322">
                  <c:v>42123.302083333343</c:v>
                </c:pt>
                <c:pt idx="1323">
                  <c:v>42123.312500000022</c:v>
                </c:pt>
                <c:pt idx="1324">
                  <c:v>42123.322916666657</c:v>
                </c:pt>
                <c:pt idx="1325">
                  <c:v>42123.333333333343</c:v>
                </c:pt>
                <c:pt idx="1326">
                  <c:v>42123.34375</c:v>
                </c:pt>
                <c:pt idx="1327">
                  <c:v>42123.354166666657</c:v>
                </c:pt>
                <c:pt idx="1328">
                  <c:v>42123.364583333343</c:v>
                </c:pt>
                <c:pt idx="1329">
                  <c:v>42123.375</c:v>
                </c:pt>
                <c:pt idx="1330">
                  <c:v>42123.385416666657</c:v>
                </c:pt>
                <c:pt idx="1331">
                  <c:v>42123.395833333343</c:v>
                </c:pt>
                <c:pt idx="1332">
                  <c:v>42123.406250000022</c:v>
                </c:pt>
                <c:pt idx="1333">
                  <c:v>42123.416666666657</c:v>
                </c:pt>
                <c:pt idx="1334">
                  <c:v>42123.427083333299</c:v>
                </c:pt>
                <c:pt idx="1335">
                  <c:v>42123.4375</c:v>
                </c:pt>
                <c:pt idx="1336">
                  <c:v>42123.447916666657</c:v>
                </c:pt>
                <c:pt idx="1337">
                  <c:v>42123.458333333343</c:v>
                </c:pt>
                <c:pt idx="1338">
                  <c:v>42123.46875</c:v>
                </c:pt>
                <c:pt idx="1339">
                  <c:v>42123.479166666628</c:v>
                </c:pt>
                <c:pt idx="1340">
                  <c:v>42123.489583333343</c:v>
                </c:pt>
                <c:pt idx="1341">
                  <c:v>42123.5</c:v>
                </c:pt>
                <c:pt idx="1342">
                  <c:v>42123.510416666657</c:v>
                </c:pt>
                <c:pt idx="1343">
                  <c:v>42123.520833333343</c:v>
                </c:pt>
                <c:pt idx="1344">
                  <c:v>42123.53125</c:v>
                </c:pt>
                <c:pt idx="1345">
                  <c:v>42123.541666666628</c:v>
                </c:pt>
                <c:pt idx="1346">
                  <c:v>42123.552083333343</c:v>
                </c:pt>
                <c:pt idx="1347">
                  <c:v>42123.5625</c:v>
                </c:pt>
                <c:pt idx="1348">
                  <c:v>42123.572916666657</c:v>
                </c:pt>
                <c:pt idx="1349">
                  <c:v>42123.583333333343</c:v>
                </c:pt>
                <c:pt idx="1350">
                  <c:v>42123.593749999993</c:v>
                </c:pt>
                <c:pt idx="1351">
                  <c:v>42123.604166666628</c:v>
                </c:pt>
                <c:pt idx="1352">
                  <c:v>42123.614583333343</c:v>
                </c:pt>
                <c:pt idx="1353">
                  <c:v>42123.625</c:v>
                </c:pt>
                <c:pt idx="1354">
                  <c:v>42123.635416666628</c:v>
                </c:pt>
                <c:pt idx="1355">
                  <c:v>42123.645833333343</c:v>
                </c:pt>
                <c:pt idx="1356">
                  <c:v>42123.656250000022</c:v>
                </c:pt>
                <c:pt idx="1357">
                  <c:v>42123.666666666628</c:v>
                </c:pt>
                <c:pt idx="1358">
                  <c:v>42123.677083333299</c:v>
                </c:pt>
                <c:pt idx="1359">
                  <c:v>42123.6875</c:v>
                </c:pt>
                <c:pt idx="1360">
                  <c:v>42123.697916666628</c:v>
                </c:pt>
                <c:pt idx="1361">
                  <c:v>42123.708333333343</c:v>
                </c:pt>
                <c:pt idx="1362">
                  <c:v>42123.71875</c:v>
                </c:pt>
                <c:pt idx="1363">
                  <c:v>42123.729166666613</c:v>
                </c:pt>
                <c:pt idx="1364">
                  <c:v>42123.739583333299</c:v>
                </c:pt>
                <c:pt idx="1365">
                  <c:v>42123.75</c:v>
                </c:pt>
                <c:pt idx="1366">
                  <c:v>42123.760416666628</c:v>
                </c:pt>
                <c:pt idx="1367">
                  <c:v>42123.770833333343</c:v>
                </c:pt>
                <c:pt idx="1368">
                  <c:v>42123.78125</c:v>
                </c:pt>
                <c:pt idx="1369">
                  <c:v>42123.791666666613</c:v>
                </c:pt>
                <c:pt idx="1370">
                  <c:v>42123.802083333343</c:v>
                </c:pt>
                <c:pt idx="1371">
                  <c:v>42123.812500000022</c:v>
                </c:pt>
                <c:pt idx="1372">
                  <c:v>42123.822916666657</c:v>
                </c:pt>
                <c:pt idx="1373">
                  <c:v>42123.833333333343</c:v>
                </c:pt>
                <c:pt idx="1374">
                  <c:v>42123.84375</c:v>
                </c:pt>
                <c:pt idx="1375">
                  <c:v>42123.854166666657</c:v>
                </c:pt>
                <c:pt idx="1376">
                  <c:v>42123.864583333343</c:v>
                </c:pt>
                <c:pt idx="1377">
                  <c:v>42123.875</c:v>
                </c:pt>
                <c:pt idx="1378">
                  <c:v>42123.885416666657</c:v>
                </c:pt>
                <c:pt idx="1379">
                  <c:v>42123.895833333343</c:v>
                </c:pt>
                <c:pt idx="1380">
                  <c:v>42123.906250000022</c:v>
                </c:pt>
                <c:pt idx="1381">
                  <c:v>42123.916666666657</c:v>
                </c:pt>
                <c:pt idx="1382">
                  <c:v>42123.927083333299</c:v>
                </c:pt>
                <c:pt idx="1383">
                  <c:v>42123.9375</c:v>
                </c:pt>
                <c:pt idx="1384">
                  <c:v>42123.947916666657</c:v>
                </c:pt>
                <c:pt idx="1385">
                  <c:v>42123.958333333343</c:v>
                </c:pt>
                <c:pt idx="1386">
                  <c:v>42123.96875</c:v>
                </c:pt>
                <c:pt idx="1387">
                  <c:v>42123.979166666628</c:v>
                </c:pt>
                <c:pt idx="1388">
                  <c:v>42123.989583333343</c:v>
                </c:pt>
                <c:pt idx="1389">
                  <c:v>42124</c:v>
                </c:pt>
                <c:pt idx="1390">
                  <c:v>42124.010416666657</c:v>
                </c:pt>
                <c:pt idx="1391">
                  <c:v>42124.020833333343</c:v>
                </c:pt>
                <c:pt idx="1392">
                  <c:v>42124.03125</c:v>
                </c:pt>
                <c:pt idx="1393">
                  <c:v>42124.041666666628</c:v>
                </c:pt>
                <c:pt idx="1394">
                  <c:v>42124.052083333343</c:v>
                </c:pt>
                <c:pt idx="1395">
                  <c:v>42124.0625</c:v>
                </c:pt>
                <c:pt idx="1396">
                  <c:v>42124.072916666657</c:v>
                </c:pt>
                <c:pt idx="1397">
                  <c:v>42124.083333333343</c:v>
                </c:pt>
                <c:pt idx="1398">
                  <c:v>42124.093749999993</c:v>
                </c:pt>
                <c:pt idx="1399">
                  <c:v>42124.104166666628</c:v>
                </c:pt>
                <c:pt idx="1400">
                  <c:v>42124.114583333343</c:v>
                </c:pt>
                <c:pt idx="1401">
                  <c:v>42124.125</c:v>
                </c:pt>
                <c:pt idx="1402">
                  <c:v>42124.135416666628</c:v>
                </c:pt>
                <c:pt idx="1403">
                  <c:v>42124.145833333343</c:v>
                </c:pt>
                <c:pt idx="1404">
                  <c:v>42124.156250000022</c:v>
                </c:pt>
                <c:pt idx="1405">
                  <c:v>42124.166666666628</c:v>
                </c:pt>
                <c:pt idx="1406">
                  <c:v>42124.177083333299</c:v>
                </c:pt>
                <c:pt idx="1407">
                  <c:v>42124.1875</c:v>
                </c:pt>
                <c:pt idx="1408">
                  <c:v>42124.197916666628</c:v>
                </c:pt>
                <c:pt idx="1409">
                  <c:v>42124.208333333343</c:v>
                </c:pt>
                <c:pt idx="1410">
                  <c:v>42124.21875</c:v>
                </c:pt>
                <c:pt idx="1411">
                  <c:v>42124.229166666613</c:v>
                </c:pt>
                <c:pt idx="1412">
                  <c:v>42124.239583333299</c:v>
                </c:pt>
                <c:pt idx="1413">
                  <c:v>42124.25</c:v>
                </c:pt>
                <c:pt idx="1414">
                  <c:v>42124.260416666628</c:v>
                </c:pt>
                <c:pt idx="1415">
                  <c:v>42124.270833333343</c:v>
                </c:pt>
                <c:pt idx="1416">
                  <c:v>42124.28125</c:v>
                </c:pt>
                <c:pt idx="1417">
                  <c:v>42124.291666666613</c:v>
                </c:pt>
                <c:pt idx="1418">
                  <c:v>42124.302083333343</c:v>
                </c:pt>
                <c:pt idx="1419">
                  <c:v>42124.312500000022</c:v>
                </c:pt>
                <c:pt idx="1420">
                  <c:v>42124.322916666657</c:v>
                </c:pt>
                <c:pt idx="1421">
                  <c:v>42124.333333333343</c:v>
                </c:pt>
                <c:pt idx="1422">
                  <c:v>42124.34375</c:v>
                </c:pt>
                <c:pt idx="1423">
                  <c:v>42124.354166666657</c:v>
                </c:pt>
                <c:pt idx="1424">
                  <c:v>42124.364583333343</c:v>
                </c:pt>
                <c:pt idx="1425">
                  <c:v>42124.375</c:v>
                </c:pt>
                <c:pt idx="1426">
                  <c:v>42124.385416666657</c:v>
                </c:pt>
                <c:pt idx="1427">
                  <c:v>42124.395833333343</c:v>
                </c:pt>
                <c:pt idx="1428">
                  <c:v>42124.406250000022</c:v>
                </c:pt>
                <c:pt idx="1429">
                  <c:v>42124.416666666657</c:v>
                </c:pt>
                <c:pt idx="1430">
                  <c:v>42124.427083333299</c:v>
                </c:pt>
                <c:pt idx="1431">
                  <c:v>42124.4375</c:v>
                </c:pt>
                <c:pt idx="1432">
                  <c:v>42124.447916666657</c:v>
                </c:pt>
                <c:pt idx="1433">
                  <c:v>42124.458333333343</c:v>
                </c:pt>
                <c:pt idx="1434">
                  <c:v>42124.46875</c:v>
                </c:pt>
                <c:pt idx="1435">
                  <c:v>42124.479166666628</c:v>
                </c:pt>
                <c:pt idx="1436">
                  <c:v>42124.489583333343</c:v>
                </c:pt>
                <c:pt idx="1437">
                  <c:v>42124.5</c:v>
                </c:pt>
                <c:pt idx="1438">
                  <c:v>42124.510416666657</c:v>
                </c:pt>
                <c:pt idx="1439">
                  <c:v>42124.520833333343</c:v>
                </c:pt>
                <c:pt idx="1440">
                  <c:v>42124.53125</c:v>
                </c:pt>
                <c:pt idx="1441">
                  <c:v>42124.541666666628</c:v>
                </c:pt>
                <c:pt idx="1442">
                  <c:v>42124.552083333343</c:v>
                </c:pt>
                <c:pt idx="1443">
                  <c:v>42124.5625</c:v>
                </c:pt>
                <c:pt idx="1444">
                  <c:v>42124.572916666657</c:v>
                </c:pt>
                <c:pt idx="1445">
                  <c:v>42124.583333333343</c:v>
                </c:pt>
                <c:pt idx="1446">
                  <c:v>42124.593749999993</c:v>
                </c:pt>
                <c:pt idx="1447">
                  <c:v>42124.604166666628</c:v>
                </c:pt>
                <c:pt idx="1448">
                  <c:v>42124.614583333343</c:v>
                </c:pt>
                <c:pt idx="1449">
                  <c:v>42124.625</c:v>
                </c:pt>
                <c:pt idx="1450">
                  <c:v>42124.635416666628</c:v>
                </c:pt>
                <c:pt idx="1451">
                  <c:v>42124.645833333343</c:v>
                </c:pt>
                <c:pt idx="1452">
                  <c:v>42124.656250000022</c:v>
                </c:pt>
                <c:pt idx="1453">
                  <c:v>42124.666666666628</c:v>
                </c:pt>
                <c:pt idx="1454">
                  <c:v>42124.677083333299</c:v>
                </c:pt>
                <c:pt idx="1455">
                  <c:v>42124.6875</c:v>
                </c:pt>
                <c:pt idx="1456">
                  <c:v>42124.697916666628</c:v>
                </c:pt>
                <c:pt idx="1457">
                  <c:v>42124.708333333343</c:v>
                </c:pt>
                <c:pt idx="1458">
                  <c:v>42124.71875</c:v>
                </c:pt>
                <c:pt idx="1459">
                  <c:v>42124.729166666613</c:v>
                </c:pt>
                <c:pt idx="1460">
                  <c:v>42124.739583333299</c:v>
                </c:pt>
                <c:pt idx="1461">
                  <c:v>42124.75</c:v>
                </c:pt>
                <c:pt idx="1462">
                  <c:v>42124.760416666628</c:v>
                </c:pt>
                <c:pt idx="1463">
                  <c:v>42124.770833333343</c:v>
                </c:pt>
                <c:pt idx="1464">
                  <c:v>42124.78125</c:v>
                </c:pt>
                <c:pt idx="1465">
                  <c:v>42124.791666666613</c:v>
                </c:pt>
                <c:pt idx="1466">
                  <c:v>42124.802083333343</c:v>
                </c:pt>
                <c:pt idx="1467">
                  <c:v>42124.812500000022</c:v>
                </c:pt>
                <c:pt idx="1468">
                  <c:v>42124.822916666657</c:v>
                </c:pt>
                <c:pt idx="1469">
                  <c:v>42124.833333333343</c:v>
                </c:pt>
                <c:pt idx="1470">
                  <c:v>42124.84375</c:v>
                </c:pt>
                <c:pt idx="1471">
                  <c:v>42124.854166666657</c:v>
                </c:pt>
                <c:pt idx="1472">
                  <c:v>42124.864583333343</c:v>
                </c:pt>
                <c:pt idx="1473">
                  <c:v>42124.875</c:v>
                </c:pt>
                <c:pt idx="1474">
                  <c:v>42124.885416666657</c:v>
                </c:pt>
                <c:pt idx="1475">
                  <c:v>42124.895833333343</c:v>
                </c:pt>
                <c:pt idx="1476">
                  <c:v>42124.906250000022</c:v>
                </c:pt>
                <c:pt idx="1477">
                  <c:v>42124.916666666657</c:v>
                </c:pt>
                <c:pt idx="1478">
                  <c:v>42124.927083333299</c:v>
                </c:pt>
                <c:pt idx="1479">
                  <c:v>42124.9375</c:v>
                </c:pt>
                <c:pt idx="1480">
                  <c:v>42124.947916666657</c:v>
                </c:pt>
                <c:pt idx="1481">
                  <c:v>42124.958333333343</c:v>
                </c:pt>
                <c:pt idx="1482">
                  <c:v>42124.96875</c:v>
                </c:pt>
                <c:pt idx="1483">
                  <c:v>42124.979166666628</c:v>
                </c:pt>
                <c:pt idx="1484">
                  <c:v>42124.989583333343</c:v>
                </c:pt>
                <c:pt idx="1485">
                  <c:v>42125</c:v>
                </c:pt>
                <c:pt idx="1486">
                  <c:v>42125.010416666657</c:v>
                </c:pt>
                <c:pt idx="1487">
                  <c:v>42125.020833333343</c:v>
                </c:pt>
                <c:pt idx="1488">
                  <c:v>42125.03125</c:v>
                </c:pt>
                <c:pt idx="1489">
                  <c:v>42125.041666666628</c:v>
                </c:pt>
                <c:pt idx="1490">
                  <c:v>42125.052083333343</c:v>
                </c:pt>
                <c:pt idx="1491">
                  <c:v>42125.0625</c:v>
                </c:pt>
                <c:pt idx="1492">
                  <c:v>42125.072916666657</c:v>
                </c:pt>
                <c:pt idx="1493">
                  <c:v>42125.083333333343</c:v>
                </c:pt>
                <c:pt idx="1494">
                  <c:v>42125.093749999993</c:v>
                </c:pt>
                <c:pt idx="1495">
                  <c:v>42125.104166666628</c:v>
                </c:pt>
                <c:pt idx="1496">
                  <c:v>42125.114583333343</c:v>
                </c:pt>
                <c:pt idx="1497">
                  <c:v>42125.125</c:v>
                </c:pt>
                <c:pt idx="1498">
                  <c:v>42125.135416666628</c:v>
                </c:pt>
                <c:pt idx="1499">
                  <c:v>42125.145833333343</c:v>
                </c:pt>
                <c:pt idx="1500">
                  <c:v>42125.156250000022</c:v>
                </c:pt>
                <c:pt idx="1501">
                  <c:v>42125.166666666628</c:v>
                </c:pt>
                <c:pt idx="1502">
                  <c:v>42125.177083333299</c:v>
                </c:pt>
                <c:pt idx="1503">
                  <c:v>42125.1875</c:v>
                </c:pt>
                <c:pt idx="1504">
                  <c:v>42125.197916666628</c:v>
                </c:pt>
                <c:pt idx="1505">
                  <c:v>42125.208333333343</c:v>
                </c:pt>
                <c:pt idx="1506">
                  <c:v>42125.21875</c:v>
                </c:pt>
                <c:pt idx="1507">
                  <c:v>42125.229166666613</c:v>
                </c:pt>
                <c:pt idx="1508">
                  <c:v>42125.239583333299</c:v>
                </c:pt>
                <c:pt idx="1509">
                  <c:v>42125.25</c:v>
                </c:pt>
                <c:pt idx="1510">
                  <c:v>42125.260416666628</c:v>
                </c:pt>
                <c:pt idx="1511">
                  <c:v>42125.270833333343</c:v>
                </c:pt>
                <c:pt idx="1512">
                  <c:v>42125.28125</c:v>
                </c:pt>
                <c:pt idx="1513">
                  <c:v>42125.291666666613</c:v>
                </c:pt>
                <c:pt idx="1514">
                  <c:v>42125.302083333343</c:v>
                </c:pt>
                <c:pt idx="1515">
                  <c:v>42125.312500000022</c:v>
                </c:pt>
                <c:pt idx="1516">
                  <c:v>42125.322916666657</c:v>
                </c:pt>
                <c:pt idx="1517">
                  <c:v>42125.333333333343</c:v>
                </c:pt>
                <c:pt idx="1518">
                  <c:v>42125.34375</c:v>
                </c:pt>
                <c:pt idx="1519">
                  <c:v>42125.354166666657</c:v>
                </c:pt>
                <c:pt idx="1520">
                  <c:v>42125.364583333343</c:v>
                </c:pt>
                <c:pt idx="1521">
                  <c:v>42125.375</c:v>
                </c:pt>
                <c:pt idx="1522">
                  <c:v>42125.385416666657</c:v>
                </c:pt>
                <c:pt idx="1523">
                  <c:v>42125.395833333343</c:v>
                </c:pt>
                <c:pt idx="1524">
                  <c:v>42125.406250000022</c:v>
                </c:pt>
                <c:pt idx="1525">
                  <c:v>42125.416666666657</c:v>
                </c:pt>
                <c:pt idx="1526">
                  <c:v>42125.427083333299</c:v>
                </c:pt>
                <c:pt idx="1527">
                  <c:v>42125.4375</c:v>
                </c:pt>
                <c:pt idx="1528">
                  <c:v>42125.447916666657</c:v>
                </c:pt>
                <c:pt idx="1529">
                  <c:v>42125.458333333343</c:v>
                </c:pt>
                <c:pt idx="1530">
                  <c:v>42125.46875</c:v>
                </c:pt>
                <c:pt idx="1531">
                  <c:v>42125.479166666628</c:v>
                </c:pt>
                <c:pt idx="1532">
                  <c:v>42125.489583333343</c:v>
                </c:pt>
                <c:pt idx="1533">
                  <c:v>42125.5</c:v>
                </c:pt>
                <c:pt idx="1534">
                  <c:v>42125.510416666657</c:v>
                </c:pt>
                <c:pt idx="1535">
                  <c:v>42125.520833333343</c:v>
                </c:pt>
                <c:pt idx="1536">
                  <c:v>42125.53125</c:v>
                </c:pt>
                <c:pt idx="1537">
                  <c:v>42125.541666666628</c:v>
                </c:pt>
                <c:pt idx="1538">
                  <c:v>42125.552083333343</c:v>
                </c:pt>
                <c:pt idx="1539">
                  <c:v>42125.5625</c:v>
                </c:pt>
                <c:pt idx="1540">
                  <c:v>42125.572916666657</c:v>
                </c:pt>
                <c:pt idx="1541">
                  <c:v>42125.583333333343</c:v>
                </c:pt>
                <c:pt idx="1542">
                  <c:v>42125.593749999993</c:v>
                </c:pt>
                <c:pt idx="1543">
                  <c:v>42125.604166666628</c:v>
                </c:pt>
                <c:pt idx="1544">
                  <c:v>42125.614583333343</c:v>
                </c:pt>
                <c:pt idx="1545">
                  <c:v>42125.625</c:v>
                </c:pt>
                <c:pt idx="1546">
                  <c:v>42125.635416666628</c:v>
                </c:pt>
                <c:pt idx="1547">
                  <c:v>42125.645833333343</c:v>
                </c:pt>
                <c:pt idx="1548">
                  <c:v>42125.656250000022</c:v>
                </c:pt>
                <c:pt idx="1549">
                  <c:v>42125.666666666628</c:v>
                </c:pt>
                <c:pt idx="1550">
                  <c:v>42125.677083333299</c:v>
                </c:pt>
                <c:pt idx="1551">
                  <c:v>42125.6875</c:v>
                </c:pt>
                <c:pt idx="1552">
                  <c:v>42125.697916666628</c:v>
                </c:pt>
                <c:pt idx="1553">
                  <c:v>42125.708333333343</c:v>
                </c:pt>
                <c:pt idx="1554">
                  <c:v>42125.71875</c:v>
                </c:pt>
                <c:pt idx="1555">
                  <c:v>42125.729166666613</c:v>
                </c:pt>
                <c:pt idx="1556">
                  <c:v>42125.739583333299</c:v>
                </c:pt>
                <c:pt idx="1557">
                  <c:v>42125.75</c:v>
                </c:pt>
                <c:pt idx="1558">
                  <c:v>42125.760416666628</c:v>
                </c:pt>
                <c:pt idx="1559">
                  <c:v>42125.770833333343</c:v>
                </c:pt>
                <c:pt idx="1560">
                  <c:v>42125.78125</c:v>
                </c:pt>
                <c:pt idx="1561">
                  <c:v>42125.791666666613</c:v>
                </c:pt>
                <c:pt idx="1562">
                  <c:v>42125.802083333343</c:v>
                </c:pt>
                <c:pt idx="1563">
                  <c:v>42125.812500000022</c:v>
                </c:pt>
                <c:pt idx="1564">
                  <c:v>42125.822916666657</c:v>
                </c:pt>
                <c:pt idx="1565">
                  <c:v>42125.833333333343</c:v>
                </c:pt>
                <c:pt idx="1566">
                  <c:v>42125.84375</c:v>
                </c:pt>
                <c:pt idx="1567">
                  <c:v>42125.854166666657</c:v>
                </c:pt>
                <c:pt idx="1568">
                  <c:v>42125.864583333343</c:v>
                </c:pt>
                <c:pt idx="1569">
                  <c:v>42125.875</c:v>
                </c:pt>
                <c:pt idx="1570">
                  <c:v>42125.885416666657</c:v>
                </c:pt>
                <c:pt idx="1571">
                  <c:v>42125.895833333343</c:v>
                </c:pt>
                <c:pt idx="1572">
                  <c:v>42125.906250000022</c:v>
                </c:pt>
                <c:pt idx="1573">
                  <c:v>42125.916666666657</c:v>
                </c:pt>
                <c:pt idx="1574">
                  <c:v>42125.927083333299</c:v>
                </c:pt>
                <c:pt idx="1575">
                  <c:v>42125.9375</c:v>
                </c:pt>
                <c:pt idx="1576">
                  <c:v>42125.947916666657</c:v>
                </c:pt>
                <c:pt idx="1577">
                  <c:v>42125.958333333343</c:v>
                </c:pt>
                <c:pt idx="1578">
                  <c:v>42125.96875</c:v>
                </c:pt>
                <c:pt idx="1579">
                  <c:v>42125.979166666628</c:v>
                </c:pt>
                <c:pt idx="1580">
                  <c:v>42125.989583333343</c:v>
                </c:pt>
                <c:pt idx="1581">
                  <c:v>42126</c:v>
                </c:pt>
                <c:pt idx="1582">
                  <c:v>42126.010416666657</c:v>
                </c:pt>
                <c:pt idx="1583">
                  <c:v>42126.020833333343</c:v>
                </c:pt>
                <c:pt idx="1584">
                  <c:v>42126.03125</c:v>
                </c:pt>
                <c:pt idx="1585">
                  <c:v>42126.041666666628</c:v>
                </c:pt>
                <c:pt idx="1586">
                  <c:v>42126.052083333343</c:v>
                </c:pt>
                <c:pt idx="1587">
                  <c:v>42126.0625</c:v>
                </c:pt>
                <c:pt idx="1588">
                  <c:v>42126.072916666657</c:v>
                </c:pt>
                <c:pt idx="1589">
                  <c:v>42126.083333333343</c:v>
                </c:pt>
                <c:pt idx="1590">
                  <c:v>42126.093749999993</c:v>
                </c:pt>
                <c:pt idx="1591">
                  <c:v>42126.104166666628</c:v>
                </c:pt>
                <c:pt idx="1592">
                  <c:v>42126.114583333343</c:v>
                </c:pt>
                <c:pt idx="1593">
                  <c:v>42126.125</c:v>
                </c:pt>
                <c:pt idx="1594">
                  <c:v>42126.135416666628</c:v>
                </c:pt>
                <c:pt idx="1595">
                  <c:v>42126.145833333343</c:v>
                </c:pt>
                <c:pt idx="1596">
                  <c:v>42126.156250000022</c:v>
                </c:pt>
                <c:pt idx="1597">
                  <c:v>42126.166666666628</c:v>
                </c:pt>
                <c:pt idx="1598">
                  <c:v>42126.177083333299</c:v>
                </c:pt>
                <c:pt idx="1599">
                  <c:v>42126.1875</c:v>
                </c:pt>
                <c:pt idx="1600">
                  <c:v>42126.197916666628</c:v>
                </c:pt>
                <c:pt idx="1601">
                  <c:v>42126.208333333343</c:v>
                </c:pt>
                <c:pt idx="1602">
                  <c:v>42126.21875</c:v>
                </c:pt>
                <c:pt idx="1603">
                  <c:v>42126.229166666613</c:v>
                </c:pt>
                <c:pt idx="1604">
                  <c:v>42126.239583333299</c:v>
                </c:pt>
                <c:pt idx="1605">
                  <c:v>42126.25</c:v>
                </c:pt>
                <c:pt idx="1606">
                  <c:v>42126.260416666628</c:v>
                </c:pt>
                <c:pt idx="1607">
                  <c:v>42126.270833333343</c:v>
                </c:pt>
                <c:pt idx="1608">
                  <c:v>42126.28125</c:v>
                </c:pt>
                <c:pt idx="1609">
                  <c:v>42126.291666666613</c:v>
                </c:pt>
                <c:pt idx="1610">
                  <c:v>42126.302083333343</c:v>
                </c:pt>
                <c:pt idx="1611">
                  <c:v>42126.312500000022</c:v>
                </c:pt>
                <c:pt idx="1612">
                  <c:v>42126.322916666657</c:v>
                </c:pt>
                <c:pt idx="1613">
                  <c:v>42126.333333333343</c:v>
                </c:pt>
                <c:pt idx="1614">
                  <c:v>42126.34375</c:v>
                </c:pt>
                <c:pt idx="1615">
                  <c:v>42126.354166666657</c:v>
                </c:pt>
                <c:pt idx="1616">
                  <c:v>42126.364583333343</c:v>
                </c:pt>
                <c:pt idx="1617">
                  <c:v>42126.375</c:v>
                </c:pt>
                <c:pt idx="1618">
                  <c:v>42126.385416666657</c:v>
                </c:pt>
                <c:pt idx="1619">
                  <c:v>42126.395833333343</c:v>
                </c:pt>
                <c:pt idx="1620">
                  <c:v>42126.406250000022</c:v>
                </c:pt>
                <c:pt idx="1621">
                  <c:v>42126.416666666657</c:v>
                </c:pt>
                <c:pt idx="1622">
                  <c:v>42126.427083333299</c:v>
                </c:pt>
                <c:pt idx="1623">
                  <c:v>42126.4375</c:v>
                </c:pt>
                <c:pt idx="1624">
                  <c:v>42126.447916666657</c:v>
                </c:pt>
                <c:pt idx="1625">
                  <c:v>42126.458333333343</c:v>
                </c:pt>
                <c:pt idx="1626">
                  <c:v>42126.46875</c:v>
                </c:pt>
                <c:pt idx="1627">
                  <c:v>42126.479166666628</c:v>
                </c:pt>
                <c:pt idx="1628">
                  <c:v>42126.489583333343</c:v>
                </c:pt>
                <c:pt idx="1629">
                  <c:v>42126.5</c:v>
                </c:pt>
                <c:pt idx="1630">
                  <c:v>42126.510416666657</c:v>
                </c:pt>
                <c:pt idx="1631">
                  <c:v>42126.520833333343</c:v>
                </c:pt>
                <c:pt idx="1632">
                  <c:v>42126.53125</c:v>
                </c:pt>
                <c:pt idx="1633">
                  <c:v>42126.541666666628</c:v>
                </c:pt>
                <c:pt idx="1634">
                  <c:v>42126.552083333343</c:v>
                </c:pt>
                <c:pt idx="1635">
                  <c:v>42126.5625</c:v>
                </c:pt>
                <c:pt idx="1636">
                  <c:v>42126.572916666657</c:v>
                </c:pt>
                <c:pt idx="1637">
                  <c:v>42126.583333333343</c:v>
                </c:pt>
                <c:pt idx="1638">
                  <c:v>42126.593749999993</c:v>
                </c:pt>
                <c:pt idx="1639">
                  <c:v>42126.604166666628</c:v>
                </c:pt>
                <c:pt idx="1640">
                  <c:v>42126.614583333343</c:v>
                </c:pt>
                <c:pt idx="1641">
                  <c:v>42126.625</c:v>
                </c:pt>
                <c:pt idx="1642">
                  <c:v>42126.635416666628</c:v>
                </c:pt>
                <c:pt idx="1643">
                  <c:v>42126.645833333343</c:v>
                </c:pt>
                <c:pt idx="1644">
                  <c:v>42126.656250000022</c:v>
                </c:pt>
                <c:pt idx="1645">
                  <c:v>42126.666666666628</c:v>
                </c:pt>
                <c:pt idx="1646">
                  <c:v>42126.677083333299</c:v>
                </c:pt>
                <c:pt idx="1647">
                  <c:v>42126.6875</c:v>
                </c:pt>
                <c:pt idx="1648">
                  <c:v>42126.697916666628</c:v>
                </c:pt>
                <c:pt idx="1649">
                  <c:v>42126.708333333343</c:v>
                </c:pt>
                <c:pt idx="1650">
                  <c:v>42126.71875</c:v>
                </c:pt>
                <c:pt idx="1651">
                  <c:v>42126.729166666613</c:v>
                </c:pt>
                <c:pt idx="1652">
                  <c:v>42126.739583333299</c:v>
                </c:pt>
                <c:pt idx="1653">
                  <c:v>42126.75</c:v>
                </c:pt>
                <c:pt idx="1654">
                  <c:v>42126.760416666628</c:v>
                </c:pt>
                <c:pt idx="1655">
                  <c:v>42126.770833333343</c:v>
                </c:pt>
                <c:pt idx="1656">
                  <c:v>42126.78125</c:v>
                </c:pt>
                <c:pt idx="1657">
                  <c:v>42126.791666666613</c:v>
                </c:pt>
                <c:pt idx="1658">
                  <c:v>42126.802083333343</c:v>
                </c:pt>
                <c:pt idx="1659">
                  <c:v>42126.812500000022</c:v>
                </c:pt>
                <c:pt idx="1660">
                  <c:v>42126.822916666657</c:v>
                </c:pt>
                <c:pt idx="1661">
                  <c:v>42126.833333333343</c:v>
                </c:pt>
                <c:pt idx="1662">
                  <c:v>42126.84375</c:v>
                </c:pt>
                <c:pt idx="1663">
                  <c:v>42126.854166666657</c:v>
                </c:pt>
                <c:pt idx="1664">
                  <c:v>42126.864583333343</c:v>
                </c:pt>
                <c:pt idx="1665">
                  <c:v>42126.875</c:v>
                </c:pt>
                <c:pt idx="1666">
                  <c:v>42126.885416666657</c:v>
                </c:pt>
                <c:pt idx="1667">
                  <c:v>42126.895833333343</c:v>
                </c:pt>
                <c:pt idx="1668">
                  <c:v>42126.906250000022</c:v>
                </c:pt>
                <c:pt idx="1669">
                  <c:v>42126.916666666657</c:v>
                </c:pt>
                <c:pt idx="1670">
                  <c:v>42126.927083333299</c:v>
                </c:pt>
                <c:pt idx="1671">
                  <c:v>42126.9375</c:v>
                </c:pt>
                <c:pt idx="1672">
                  <c:v>42126.947916666657</c:v>
                </c:pt>
                <c:pt idx="1673">
                  <c:v>42126.958333333343</c:v>
                </c:pt>
                <c:pt idx="1674">
                  <c:v>42126.96875</c:v>
                </c:pt>
                <c:pt idx="1675">
                  <c:v>42126.979166666628</c:v>
                </c:pt>
                <c:pt idx="1676">
                  <c:v>42126.989583333343</c:v>
                </c:pt>
                <c:pt idx="1677">
                  <c:v>42127</c:v>
                </c:pt>
                <c:pt idx="1678">
                  <c:v>42127.010416666657</c:v>
                </c:pt>
                <c:pt idx="1679">
                  <c:v>42127.020833333343</c:v>
                </c:pt>
                <c:pt idx="1680">
                  <c:v>42127.03125</c:v>
                </c:pt>
                <c:pt idx="1681">
                  <c:v>42127.041666666628</c:v>
                </c:pt>
                <c:pt idx="1682">
                  <c:v>42127.052083333343</c:v>
                </c:pt>
                <c:pt idx="1683">
                  <c:v>42127.0625</c:v>
                </c:pt>
                <c:pt idx="1684">
                  <c:v>42127.072916666657</c:v>
                </c:pt>
                <c:pt idx="1685">
                  <c:v>42127.083333333343</c:v>
                </c:pt>
                <c:pt idx="1686">
                  <c:v>42127.093749999993</c:v>
                </c:pt>
                <c:pt idx="1687">
                  <c:v>42127.104166666628</c:v>
                </c:pt>
                <c:pt idx="1688">
                  <c:v>42127.114583333343</c:v>
                </c:pt>
                <c:pt idx="1689">
                  <c:v>42127.125</c:v>
                </c:pt>
                <c:pt idx="1690">
                  <c:v>42127.135416666628</c:v>
                </c:pt>
                <c:pt idx="1691">
                  <c:v>42127.145833333343</c:v>
                </c:pt>
                <c:pt idx="1692">
                  <c:v>42127.156250000022</c:v>
                </c:pt>
                <c:pt idx="1693">
                  <c:v>42127.166666666628</c:v>
                </c:pt>
                <c:pt idx="1694">
                  <c:v>42127.177083333299</c:v>
                </c:pt>
                <c:pt idx="1695">
                  <c:v>42127.1875</c:v>
                </c:pt>
                <c:pt idx="1696">
                  <c:v>42127.197916666628</c:v>
                </c:pt>
                <c:pt idx="1697">
                  <c:v>42127.208333333343</c:v>
                </c:pt>
                <c:pt idx="1698">
                  <c:v>42127.21875</c:v>
                </c:pt>
                <c:pt idx="1699">
                  <c:v>42127.229166666613</c:v>
                </c:pt>
                <c:pt idx="1700">
                  <c:v>42127.239583333299</c:v>
                </c:pt>
                <c:pt idx="1701">
                  <c:v>42127.25</c:v>
                </c:pt>
                <c:pt idx="1702">
                  <c:v>42127.260416666628</c:v>
                </c:pt>
                <c:pt idx="1703">
                  <c:v>42127.270833333343</c:v>
                </c:pt>
                <c:pt idx="1704">
                  <c:v>42127.28125</c:v>
                </c:pt>
                <c:pt idx="1705">
                  <c:v>42127.291666666613</c:v>
                </c:pt>
                <c:pt idx="1706">
                  <c:v>42127.302083333343</c:v>
                </c:pt>
                <c:pt idx="1707">
                  <c:v>42127.312500000022</c:v>
                </c:pt>
                <c:pt idx="1708">
                  <c:v>42127.322916666657</c:v>
                </c:pt>
                <c:pt idx="1709">
                  <c:v>42127.333333333343</c:v>
                </c:pt>
                <c:pt idx="1710">
                  <c:v>42127.34375</c:v>
                </c:pt>
                <c:pt idx="1711">
                  <c:v>42127.354166666657</c:v>
                </c:pt>
                <c:pt idx="1712">
                  <c:v>42127.364583333343</c:v>
                </c:pt>
                <c:pt idx="1713">
                  <c:v>42127.375</c:v>
                </c:pt>
                <c:pt idx="1714">
                  <c:v>42127.385416666657</c:v>
                </c:pt>
                <c:pt idx="1715">
                  <c:v>42127.395833333343</c:v>
                </c:pt>
                <c:pt idx="1716">
                  <c:v>42127.406250000022</c:v>
                </c:pt>
                <c:pt idx="1717">
                  <c:v>42127.416666666657</c:v>
                </c:pt>
                <c:pt idx="1718">
                  <c:v>42127.427083333299</c:v>
                </c:pt>
                <c:pt idx="1719">
                  <c:v>42127.4375</c:v>
                </c:pt>
                <c:pt idx="1720">
                  <c:v>42127.447916666657</c:v>
                </c:pt>
                <c:pt idx="1721">
                  <c:v>42127.458333333343</c:v>
                </c:pt>
                <c:pt idx="1722">
                  <c:v>42127.46875</c:v>
                </c:pt>
                <c:pt idx="1723">
                  <c:v>42127.479166666628</c:v>
                </c:pt>
                <c:pt idx="1724">
                  <c:v>42127.489583333343</c:v>
                </c:pt>
                <c:pt idx="1725">
                  <c:v>42127.5</c:v>
                </c:pt>
                <c:pt idx="1726">
                  <c:v>42127.510416666657</c:v>
                </c:pt>
                <c:pt idx="1727">
                  <c:v>42127.520833333343</c:v>
                </c:pt>
                <c:pt idx="1728">
                  <c:v>42127.53125</c:v>
                </c:pt>
                <c:pt idx="1729">
                  <c:v>42127.541666666628</c:v>
                </c:pt>
                <c:pt idx="1730">
                  <c:v>42127.552083333343</c:v>
                </c:pt>
                <c:pt idx="1731">
                  <c:v>42127.5625</c:v>
                </c:pt>
                <c:pt idx="1732">
                  <c:v>42127.572916666657</c:v>
                </c:pt>
                <c:pt idx="1733">
                  <c:v>42127.583333333343</c:v>
                </c:pt>
                <c:pt idx="1734">
                  <c:v>42127.593749999993</c:v>
                </c:pt>
                <c:pt idx="1735">
                  <c:v>42127.604166666628</c:v>
                </c:pt>
                <c:pt idx="1736">
                  <c:v>42127.614583333343</c:v>
                </c:pt>
                <c:pt idx="1737">
                  <c:v>42127.625</c:v>
                </c:pt>
                <c:pt idx="1738">
                  <c:v>42127.635416666628</c:v>
                </c:pt>
                <c:pt idx="1739">
                  <c:v>42127.645833333343</c:v>
                </c:pt>
                <c:pt idx="1740">
                  <c:v>42127.656250000022</c:v>
                </c:pt>
                <c:pt idx="1741">
                  <c:v>42127.666666666628</c:v>
                </c:pt>
                <c:pt idx="1742">
                  <c:v>42127.677083333299</c:v>
                </c:pt>
                <c:pt idx="1743">
                  <c:v>42127.6875</c:v>
                </c:pt>
                <c:pt idx="1744">
                  <c:v>42127.697916666628</c:v>
                </c:pt>
                <c:pt idx="1745">
                  <c:v>42127.708333333343</c:v>
                </c:pt>
                <c:pt idx="1746">
                  <c:v>42127.71875</c:v>
                </c:pt>
                <c:pt idx="1747">
                  <c:v>42127.729166666613</c:v>
                </c:pt>
                <c:pt idx="1748">
                  <c:v>42127.739583333299</c:v>
                </c:pt>
                <c:pt idx="1749">
                  <c:v>42127.75</c:v>
                </c:pt>
                <c:pt idx="1750">
                  <c:v>42127.760416666628</c:v>
                </c:pt>
                <c:pt idx="1751">
                  <c:v>42127.770833333343</c:v>
                </c:pt>
                <c:pt idx="1752">
                  <c:v>42127.78125</c:v>
                </c:pt>
                <c:pt idx="1753">
                  <c:v>42127.791666666613</c:v>
                </c:pt>
                <c:pt idx="1754">
                  <c:v>42127.802083333343</c:v>
                </c:pt>
                <c:pt idx="1755">
                  <c:v>42127.812500000022</c:v>
                </c:pt>
                <c:pt idx="1756">
                  <c:v>42127.822916666657</c:v>
                </c:pt>
                <c:pt idx="1757">
                  <c:v>42127.833333333343</c:v>
                </c:pt>
                <c:pt idx="1758">
                  <c:v>42127.84375</c:v>
                </c:pt>
                <c:pt idx="1759">
                  <c:v>42127.854166666657</c:v>
                </c:pt>
                <c:pt idx="1760">
                  <c:v>42127.864583333343</c:v>
                </c:pt>
                <c:pt idx="1761">
                  <c:v>42127.875</c:v>
                </c:pt>
                <c:pt idx="1762">
                  <c:v>42127.885416666657</c:v>
                </c:pt>
                <c:pt idx="1763">
                  <c:v>42127.895833333343</c:v>
                </c:pt>
                <c:pt idx="1764">
                  <c:v>42127.906250000022</c:v>
                </c:pt>
                <c:pt idx="1765">
                  <c:v>42127.916666666657</c:v>
                </c:pt>
                <c:pt idx="1766">
                  <c:v>42127.927083333299</c:v>
                </c:pt>
                <c:pt idx="1767">
                  <c:v>42127.9375</c:v>
                </c:pt>
                <c:pt idx="1768">
                  <c:v>42127.947916666657</c:v>
                </c:pt>
                <c:pt idx="1769">
                  <c:v>42127.958333333343</c:v>
                </c:pt>
                <c:pt idx="1770">
                  <c:v>42127.96875</c:v>
                </c:pt>
                <c:pt idx="1771">
                  <c:v>42127.979166666628</c:v>
                </c:pt>
                <c:pt idx="1772">
                  <c:v>42127.989583333343</c:v>
                </c:pt>
                <c:pt idx="1773">
                  <c:v>42128</c:v>
                </c:pt>
                <c:pt idx="1774">
                  <c:v>42128.010416666657</c:v>
                </c:pt>
                <c:pt idx="1775">
                  <c:v>42128.020833333343</c:v>
                </c:pt>
                <c:pt idx="1776">
                  <c:v>42128.03125</c:v>
                </c:pt>
                <c:pt idx="1777">
                  <c:v>42128.041666666628</c:v>
                </c:pt>
                <c:pt idx="1778">
                  <c:v>42128.052083333343</c:v>
                </c:pt>
                <c:pt idx="1779">
                  <c:v>42128.0625</c:v>
                </c:pt>
                <c:pt idx="1780">
                  <c:v>42128.072916666657</c:v>
                </c:pt>
                <c:pt idx="1781">
                  <c:v>42128.083333333343</c:v>
                </c:pt>
                <c:pt idx="1782">
                  <c:v>42128.093749999993</c:v>
                </c:pt>
                <c:pt idx="1783">
                  <c:v>42128.104166666628</c:v>
                </c:pt>
                <c:pt idx="1784">
                  <c:v>42128.114583333343</c:v>
                </c:pt>
                <c:pt idx="1785">
                  <c:v>42128.125</c:v>
                </c:pt>
                <c:pt idx="1786">
                  <c:v>42128.135416666628</c:v>
                </c:pt>
                <c:pt idx="1787">
                  <c:v>42128.145833333343</c:v>
                </c:pt>
                <c:pt idx="1788">
                  <c:v>42128.156250000022</c:v>
                </c:pt>
                <c:pt idx="1789">
                  <c:v>42128.166666666628</c:v>
                </c:pt>
                <c:pt idx="1790">
                  <c:v>42128.177083333299</c:v>
                </c:pt>
                <c:pt idx="1791">
                  <c:v>42128.1875</c:v>
                </c:pt>
                <c:pt idx="1792">
                  <c:v>42128.197916666628</c:v>
                </c:pt>
                <c:pt idx="1793">
                  <c:v>42128.208333333343</c:v>
                </c:pt>
                <c:pt idx="1794">
                  <c:v>42128.21875</c:v>
                </c:pt>
                <c:pt idx="1795">
                  <c:v>42128.229166666613</c:v>
                </c:pt>
                <c:pt idx="1796">
                  <c:v>42128.239583333299</c:v>
                </c:pt>
                <c:pt idx="1797">
                  <c:v>42128.25</c:v>
                </c:pt>
                <c:pt idx="1798">
                  <c:v>42128.260416666628</c:v>
                </c:pt>
                <c:pt idx="1799">
                  <c:v>42128.270833333343</c:v>
                </c:pt>
                <c:pt idx="1800">
                  <c:v>42128.28125</c:v>
                </c:pt>
                <c:pt idx="1801">
                  <c:v>42128.291666666613</c:v>
                </c:pt>
                <c:pt idx="1802">
                  <c:v>42128.302083333343</c:v>
                </c:pt>
                <c:pt idx="1803">
                  <c:v>42128.312500000022</c:v>
                </c:pt>
                <c:pt idx="1804">
                  <c:v>42128.322916666657</c:v>
                </c:pt>
                <c:pt idx="1805">
                  <c:v>42128.333333333343</c:v>
                </c:pt>
                <c:pt idx="1806">
                  <c:v>42128.34375</c:v>
                </c:pt>
                <c:pt idx="1807">
                  <c:v>42128.354166666657</c:v>
                </c:pt>
                <c:pt idx="1808">
                  <c:v>42128.364583333343</c:v>
                </c:pt>
                <c:pt idx="1809">
                  <c:v>42128.375</c:v>
                </c:pt>
                <c:pt idx="1810">
                  <c:v>42128.385416666657</c:v>
                </c:pt>
                <c:pt idx="1811">
                  <c:v>42128.395833333343</c:v>
                </c:pt>
                <c:pt idx="1812">
                  <c:v>42128.406250000022</c:v>
                </c:pt>
                <c:pt idx="1813">
                  <c:v>42128.416666666657</c:v>
                </c:pt>
                <c:pt idx="1814">
                  <c:v>42128.427083333299</c:v>
                </c:pt>
                <c:pt idx="1815">
                  <c:v>42128.4375</c:v>
                </c:pt>
                <c:pt idx="1816">
                  <c:v>42128.447916666657</c:v>
                </c:pt>
                <c:pt idx="1817">
                  <c:v>42128.458333333343</c:v>
                </c:pt>
                <c:pt idx="1818">
                  <c:v>42128.46875</c:v>
                </c:pt>
                <c:pt idx="1819">
                  <c:v>42128.479166666628</c:v>
                </c:pt>
                <c:pt idx="1820">
                  <c:v>42128.489583333343</c:v>
                </c:pt>
                <c:pt idx="1821">
                  <c:v>42128.5</c:v>
                </c:pt>
                <c:pt idx="1822">
                  <c:v>42128.510416666657</c:v>
                </c:pt>
                <c:pt idx="1823">
                  <c:v>42128.520833333343</c:v>
                </c:pt>
                <c:pt idx="1824">
                  <c:v>42128.53125</c:v>
                </c:pt>
                <c:pt idx="1825">
                  <c:v>42128.541666666628</c:v>
                </c:pt>
                <c:pt idx="1826">
                  <c:v>42128.552083333343</c:v>
                </c:pt>
                <c:pt idx="1827">
                  <c:v>42128.5625</c:v>
                </c:pt>
                <c:pt idx="1828">
                  <c:v>42128.572916666657</c:v>
                </c:pt>
                <c:pt idx="1829">
                  <c:v>42128.583333333343</c:v>
                </c:pt>
                <c:pt idx="1830">
                  <c:v>42128.593749999993</c:v>
                </c:pt>
                <c:pt idx="1831">
                  <c:v>42128.604166666628</c:v>
                </c:pt>
                <c:pt idx="1832">
                  <c:v>42128.614583333343</c:v>
                </c:pt>
                <c:pt idx="1833">
                  <c:v>42128.625</c:v>
                </c:pt>
                <c:pt idx="1834">
                  <c:v>42128.635416666628</c:v>
                </c:pt>
                <c:pt idx="1835">
                  <c:v>42128.645833333343</c:v>
                </c:pt>
                <c:pt idx="1836">
                  <c:v>42128.656250000022</c:v>
                </c:pt>
                <c:pt idx="1837">
                  <c:v>42128.666666666628</c:v>
                </c:pt>
                <c:pt idx="1838">
                  <c:v>42128.677083333299</c:v>
                </c:pt>
                <c:pt idx="1839">
                  <c:v>42128.6875</c:v>
                </c:pt>
                <c:pt idx="1840">
                  <c:v>42128.697916666628</c:v>
                </c:pt>
                <c:pt idx="1841">
                  <c:v>42128.708333333343</c:v>
                </c:pt>
                <c:pt idx="1842">
                  <c:v>42128.71875</c:v>
                </c:pt>
                <c:pt idx="1843">
                  <c:v>42128.729166666613</c:v>
                </c:pt>
                <c:pt idx="1844">
                  <c:v>42128.739583333299</c:v>
                </c:pt>
                <c:pt idx="1845">
                  <c:v>42128.75</c:v>
                </c:pt>
                <c:pt idx="1846">
                  <c:v>42128.760416666628</c:v>
                </c:pt>
                <c:pt idx="1847">
                  <c:v>42128.770833333343</c:v>
                </c:pt>
                <c:pt idx="1848">
                  <c:v>42128.78125</c:v>
                </c:pt>
                <c:pt idx="1849">
                  <c:v>42128.791666666613</c:v>
                </c:pt>
                <c:pt idx="1850">
                  <c:v>42128.802083333343</c:v>
                </c:pt>
                <c:pt idx="1851">
                  <c:v>42128.812500000022</c:v>
                </c:pt>
                <c:pt idx="1852">
                  <c:v>42128.822916666657</c:v>
                </c:pt>
                <c:pt idx="1853">
                  <c:v>42128.833333333343</c:v>
                </c:pt>
                <c:pt idx="1854">
                  <c:v>42128.84375</c:v>
                </c:pt>
                <c:pt idx="1855">
                  <c:v>42128.854166666657</c:v>
                </c:pt>
                <c:pt idx="1856">
                  <c:v>42128.864583333343</c:v>
                </c:pt>
                <c:pt idx="1857">
                  <c:v>42128.875</c:v>
                </c:pt>
                <c:pt idx="1858">
                  <c:v>42128.885416666657</c:v>
                </c:pt>
                <c:pt idx="1859">
                  <c:v>42128.895833333343</c:v>
                </c:pt>
                <c:pt idx="1860">
                  <c:v>42128.906250000022</c:v>
                </c:pt>
                <c:pt idx="1861">
                  <c:v>42128.916666666657</c:v>
                </c:pt>
                <c:pt idx="1862">
                  <c:v>42128.927083333299</c:v>
                </c:pt>
                <c:pt idx="1863">
                  <c:v>42128.9375</c:v>
                </c:pt>
                <c:pt idx="1864">
                  <c:v>42128.947916666657</c:v>
                </c:pt>
                <c:pt idx="1865">
                  <c:v>42128.958333333343</c:v>
                </c:pt>
                <c:pt idx="1866">
                  <c:v>42128.96875</c:v>
                </c:pt>
                <c:pt idx="1867">
                  <c:v>42128.979166666628</c:v>
                </c:pt>
                <c:pt idx="1868">
                  <c:v>42128.989583333343</c:v>
                </c:pt>
                <c:pt idx="1869">
                  <c:v>42129</c:v>
                </c:pt>
                <c:pt idx="1870">
                  <c:v>42129.010416666657</c:v>
                </c:pt>
                <c:pt idx="1871">
                  <c:v>42129.020833333343</c:v>
                </c:pt>
                <c:pt idx="1872">
                  <c:v>42129.03125</c:v>
                </c:pt>
                <c:pt idx="1873">
                  <c:v>42129.041666666628</c:v>
                </c:pt>
                <c:pt idx="1874">
                  <c:v>42129.052083333343</c:v>
                </c:pt>
                <c:pt idx="1875">
                  <c:v>42129.0625</c:v>
                </c:pt>
                <c:pt idx="1876">
                  <c:v>42129.072916666657</c:v>
                </c:pt>
                <c:pt idx="1877">
                  <c:v>42129.083333333343</c:v>
                </c:pt>
                <c:pt idx="1878">
                  <c:v>42129.093749999993</c:v>
                </c:pt>
                <c:pt idx="1879">
                  <c:v>42129.104166666628</c:v>
                </c:pt>
                <c:pt idx="1880">
                  <c:v>42129.114583333343</c:v>
                </c:pt>
                <c:pt idx="1881">
                  <c:v>42129.125</c:v>
                </c:pt>
                <c:pt idx="1882">
                  <c:v>42129.135416666628</c:v>
                </c:pt>
                <c:pt idx="1883">
                  <c:v>42129.145833333343</c:v>
                </c:pt>
                <c:pt idx="1884">
                  <c:v>42129.156250000022</c:v>
                </c:pt>
                <c:pt idx="1885">
                  <c:v>42129.166666666628</c:v>
                </c:pt>
                <c:pt idx="1886">
                  <c:v>42129.177083333299</c:v>
                </c:pt>
                <c:pt idx="1887">
                  <c:v>42129.1875</c:v>
                </c:pt>
                <c:pt idx="1888">
                  <c:v>42129.197916666628</c:v>
                </c:pt>
                <c:pt idx="1889">
                  <c:v>42129.208333333343</c:v>
                </c:pt>
                <c:pt idx="1890">
                  <c:v>42129.21875</c:v>
                </c:pt>
                <c:pt idx="1891">
                  <c:v>42129.229166666613</c:v>
                </c:pt>
                <c:pt idx="1892">
                  <c:v>42129.239583333299</c:v>
                </c:pt>
                <c:pt idx="1893">
                  <c:v>42129.25</c:v>
                </c:pt>
                <c:pt idx="1894">
                  <c:v>42129.260416666628</c:v>
                </c:pt>
                <c:pt idx="1895">
                  <c:v>42129.270833333343</c:v>
                </c:pt>
                <c:pt idx="1896">
                  <c:v>42129.28125</c:v>
                </c:pt>
                <c:pt idx="1897">
                  <c:v>42129.291666666613</c:v>
                </c:pt>
                <c:pt idx="1898">
                  <c:v>42129.302083333343</c:v>
                </c:pt>
                <c:pt idx="1899">
                  <c:v>42129.312500000022</c:v>
                </c:pt>
                <c:pt idx="1900">
                  <c:v>42129.322916666657</c:v>
                </c:pt>
                <c:pt idx="1901">
                  <c:v>42129.333333333343</c:v>
                </c:pt>
                <c:pt idx="1902">
                  <c:v>42129.34375</c:v>
                </c:pt>
                <c:pt idx="1903">
                  <c:v>42129.354166666657</c:v>
                </c:pt>
                <c:pt idx="1904">
                  <c:v>42129.364583333343</c:v>
                </c:pt>
                <c:pt idx="1905">
                  <c:v>42129.375</c:v>
                </c:pt>
                <c:pt idx="1906">
                  <c:v>42129.385416666657</c:v>
                </c:pt>
                <c:pt idx="1907">
                  <c:v>42129.395833333343</c:v>
                </c:pt>
                <c:pt idx="1908">
                  <c:v>42129.406250000022</c:v>
                </c:pt>
                <c:pt idx="1909">
                  <c:v>42129.416666666657</c:v>
                </c:pt>
                <c:pt idx="1910">
                  <c:v>42129.427083333299</c:v>
                </c:pt>
                <c:pt idx="1911">
                  <c:v>42129.4375</c:v>
                </c:pt>
                <c:pt idx="1912">
                  <c:v>42129.447916666657</c:v>
                </c:pt>
                <c:pt idx="1913">
                  <c:v>42129.458333333343</c:v>
                </c:pt>
                <c:pt idx="1914">
                  <c:v>42129.46875</c:v>
                </c:pt>
                <c:pt idx="1915">
                  <c:v>42129.479166666628</c:v>
                </c:pt>
                <c:pt idx="1916">
                  <c:v>42129.489583333343</c:v>
                </c:pt>
                <c:pt idx="1917">
                  <c:v>42129.5</c:v>
                </c:pt>
                <c:pt idx="1918">
                  <c:v>42129.510416666657</c:v>
                </c:pt>
                <c:pt idx="1919">
                  <c:v>42129.520833333343</c:v>
                </c:pt>
                <c:pt idx="1920">
                  <c:v>42129.53125</c:v>
                </c:pt>
                <c:pt idx="1921">
                  <c:v>42129.541666666628</c:v>
                </c:pt>
                <c:pt idx="1922">
                  <c:v>42129.552083333343</c:v>
                </c:pt>
                <c:pt idx="1923">
                  <c:v>42129.5625</c:v>
                </c:pt>
                <c:pt idx="1924">
                  <c:v>42129.572916666657</c:v>
                </c:pt>
                <c:pt idx="1925">
                  <c:v>42129.583333333343</c:v>
                </c:pt>
                <c:pt idx="1926">
                  <c:v>42129.593749999993</c:v>
                </c:pt>
                <c:pt idx="1927">
                  <c:v>42129.604166666628</c:v>
                </c:pt>
                <c:pt idx="1928">
                  <c:v>42129.614583333343</c:v>
                </c:pt>
                <c:pt idx="1929">
                  <c:v>42129.625</c:v>
                </c:pt>
                <c:pt idx="1930">
                  <c:v>42129.635416666628</c:v>
                </c:pt>
                <c:pt idx="1931">
                  <c:v>42129.645833333343</c:v>
                </c:pt>
                <c:pt idx="1932">
                  <c:v>42129.656250000022</c:v>
                </c:pt>
                <c:pt idx="1933">
                  <c:v>42129.666666666628</c:v>
                </c:pt>
                <c:pt idx="1934">
                  <c:v>42129.677083333299</c:v>
                </c:pt>
                <c:pt idx="1935">
                  <c:v>42129.6875</c:v>
                </c:pt>
                <c:pt idx="1936">
                  <c:v>42129.697916666628</c:v>
                </c:pt>
                <c:pt idx="1937">
                  <c:v>42129.708333333343</c:v>
                </c:pt>
                <c:pt idx="1938">
                  <c:v>42129.71875</c:v>
                </c:pt>
                <c:pt idx="1939">
                  <c:v>42129.729166666613</c:v>
                </c:pt>
                <c:pt idx="1940">
                  <c:v>42129.739583333299</c:v>
                </c:pt>
                <c:pt idx="1941">
                  <c:v>42129.75</c:v>
                </c:pt>
                <c:pt idx="1942">
                  <c:v>42129.760416666628</c:v>
                </c:pt>
                <c:pt idx="1943">
                  <c:v>42129.770833333343</c:v>
                </c:pt>
                <c:pt idx="1944">
                  <c:v>42129.78125</c:v>
                </c:pt>
                <c:pt idx="1945">
                  <c:v>42129.791666666613</c:v>
                </c:pt>
                <c:pt idx="1946">
                  <c:v>42129.802083333343</c:v>
                </c:pt>
                <c:pt idx="1947">
                  <c:v>42129.812500000022</c:v>
                </c:pt>
                <c:pt idx="1948">
                  <c:v>42129.822916666657</c:v>
                </c:pt>
                <c:pt idx="1949">
                  <c:v>42129.833333333343</c:v>
                </c:pt>
                <c:pt idx="1950">
                  <c:v>42129.84375</c:v>
                </c:pt>
                <c:pt idx="1951">
                  <c:v>42129.854166666657</c:v>
                </c:pt>
                <c:pt idx="1952">
                  <c:v>42129.864583333343</c:v>
                </c:pt>
                <c:pt idx="1953">
                  <c:v>42129.875</c:v>
                </c:pt>
                <c:pt idx="1954">
                  <c:v>42129.885416666657</c:v>
                </c:pt>
                <c:pt idx="1955">
                  <c:v>42129.895833333343</c:v>
                </c:pt>
                <c:pt idx="1956">
                  <c:v>42129.906250000022</c:v>
                </c:pt>
                <c:pt idx="1957">
                  <c:v>42129.916666666657</c:v>
                </c:pt>
                <c:pt idx="1958">
                  <c:v>42129.927083333299</c:v>
                </c:pt>
                <c:pt idx="1959">
                  <c:v>42129.9375</c:v>
                </c:pt>
                <c:pt idx="1960">
                  <c:v>42129.947916666657</c:v>
                </c:pt>
                <c:pt idx="1961">
                  <c:v>42129.958333333343</c:v>
                </c:pt>
                <c:pt idx="1962">
                  <c:v>42129.96875</c:v>
                </c:pt>
                <c:pt idx="1963">
                  <c:v>42129.979166666628</c:v>
                </c:pt>
                <c:pt idx="1964">
                  <c:v>42129.989583333343</c:v>
                </c:pt>
                <c:pt idx="1965">
                  <c:v>42130</c:v>
                </c:pt>
                <c:pt idx="1966">
                  <c:v>42130.010416666657</c:v>
                </c:pt>
                <c:pt idx="1967">
                  <c:v>42130.020833333343</c:v>
                </c:pt>
                <c:pt idx="1968">
                  <c:v>42130.03125</c:v>
                </c:pt>
                <c:pt idx="1969">
                  <c:v>42130.041666666628</c:v>
                </c:pt>
                <c:pt idx="1970">
                  <c:v>42130.052083333343</c:v>
                </c:pt>
                <c:pt idx="1971">
                  <c:v>42130.0625</c:v>
                </c:pt>
                <c:pt idx="1972">
                  <c:v>42130.072916666657</c:v>
                </c:pt>
                <c:pt idx="1973">
                  <c:v>42130.083333333343</c:v>
                </c:pt>
                <c:pt idx="1974">
                  <c:v>42130.093749999993</c:v>
                </c:pt>
                <c:pt idx="1975">
                  <c:v>42130.104166666628</c:v>
                </c:pt>
                <c:pt idx="1976">
                  <c:v>42130.114583333343</c:v>
                </c:pt>
                <c:pt idx="1977">
                  <c:v>42130.125</c:v>
                </c:pt>
                <c:pt idx="1978">
                  <c:v>42130.135416666628</c:v>
                </c:pt>
                <c:pt idx="1979">
                  <c:v>42130.145833333343</c:v>
                </c:pt>
                <c:pt idx="1980">
                  <c:v>42130.156250000022</c:v>
                </c:pt>
                <c:pt idx="1981">
                  <c:v>42130.166666666628</c:v>
                </c:pt>
                <c:pt idx="1982">
                  <c:v>42130.177083333299</c:v>
                </c:pt>
                <c:pt idx="1983">
                  <c:v>42130.1875</c:v>
                </c:pt>
                <c:pt idx="1984">
                  <c:v>42130.197916666628</c:v>
                </c:pt>
                <c:pt idx="1985">
                  <c:v>42130.208333333343</c:v>
                </c:pt>
                <c:pt idx="1986">
                  <c:v>42130.21875</c:v>
                </c:pt>
                <c:pt idx="1987">
                  <c:v>42130.229166666613</c:v>
                </c:pt>
                <c:pt idx="1988">
                  <c:v>42130.239583333299</c:v>
                </c:pt>
                <c:pt idx="1989">
                  <c:v>42130.25</c:v>
                </c:pt>
                <c:pt idx="1990">
                  <c:v>42130.260416666628</c:v>
                </c:pt>
                <c:pt idx="1991">
                  <c:v>42130.270833333343</c:v>
                </c:pt>
                <c:pt idx="1992">
                  <c:v>42130.28125</c:v>
                </c:pt>
                <c:pt idx="1993">
                  <c:v>42130.291666666613</c:v>
                </c:pt>
                <c:pt idx="1994">
                  <c:v>42130.302083333343</c:v>
                </c:pt>
                <c:pt idx="1995">
                  <c:v>42130.312500000022</c:v>
                </c:pt>
                <c:pt idx="1996">
                  <c:v>42130.322916666657</c:v>
                </c:pt>
                <c:pt idx="1997">
                  <c:v>42130.333333333343</c:v>
                </c:pt>
                <c:pt idx="1998">
                  <c:v>42130.34375</c:v>
                </c:pt>
                <c:pt idx="1999">
                  <c:v>42130.354166666657</c:v>
                </c:pt>
                <c:pt idx="2000">
                  <c:v>42130.364583333343</c:v>
                </c:pt>
                <c:pt idx="2001">
                  <c:v>42130.375</c:v>
                </c:pt>
                <c:pt idx="2002">
                  <c:v>42130.385416666657</c:v>
                </c:pt>
                <c:pt idx="2003">
                  <c:v>42130.395833333343</c:v>
                </c:pt>
                <c:pt idx="2004">
                  <c:v>42130.406250000022</c:v>
                </c:pt>
                <c:pt idx="2005">
                  <c:v>42130.416666666657</c:v>
                </c:pt>
                <c:pt idx="2006">
                  <c:v>42130.427083333299</c:v>
                </c:pt>
                <c:pt idx="2007">
                  <c:v>42130.4375</c:v>
                </c:pt>
                <c:pt idx="2008">
                  <c:v>42130.447916666657</c:v>
                </c:pt>
                <c:pt idx="2009">
                  <c:v>42130.458333333343</c:v>
                </c:pt>
                <c:pt idx="2010">
                  <c:v>42130.46875</c:v>
                </c:pt>
                <c:pt idx="2011">
                  <c:v>42130.479166666628</c:v>
                </c:pt>
                <c:pt idx="2012">
                  <c:v>42130.489583333343</c:v>
                </c:pt>
                <c:pt idx="2013">
                  <c:v>42130.5</c:v>
                </c:pt>
                <c:pt idx="2014">
                  <c:v>42130.510416666657</c:v>
                </c:pt>
                <c:pt idx="2015">
                  <c:v>42130.520833333343</c:v>
                </c:pt>
                <c:pt idx="2016">
                  <c:v>42130.53125</c:v>
                </c:pt>
                <c:pt idx="2017">
                  <c:v>42130.541666666628</c:v>
                </c:pt>
                <c:pt idx="2018">
                  <c:v>42130.552083333343</c:v>
                </c:pt>
                <c:pt idx="2019">
                  <c:v>42130.5625</c:v>
                </c:pt>
                <c:pt idx="2020">
                  <c:v>42130.572916666657</c:v>
                </c:pt>
                <c:pt idx="2021">
                  <c:v>42130.583333333343</c:v>
                </c:pt>
                <c:pt idx="2022">
                  <c:v>42130.593749999993</c:v>
                </c:pt>
                <c:pt idx="2023">
                  <c:v>42130.604166666628</c:v>
                </c:pt>
                <c:pt idx="2024">
                  <c:v>42130.614583333343</c:v>
                </c:pt>
                <c:pt idx="2025">
                  <c:v>42130.625</c:v>
                </c:pt>
                <c:pt idx="2026">
                  <c:v>42130.635416666628</c:v>
                </c:pt>
                <c:pt idx="2027">
                  <c:v>42130.645833333343</c:v>
                </c:pt>
                <c:pt idx="2028">
                  <c:v>42130.656250000022</c:v>
                </c:pt>
                <c:pt idx="2029">
                  <c:v>42130.666666666628</c:v>
                </c:pt>
                <c:pt idx="2030">
                  <c:v>42130.677083333299</c:v>
                </c:pt>
                <c:pt idx="2031">
                  <c:v>42130.6875</c:v>
                </c:pt>
                <c:pt idx="2032">
                  <c:v>42130.697916666628</c:v>
                </c:pt>
                <c:pt idx="2033">
                  <c:v>42130.708333333343</c:v>
                </c:pt>
                <c:pt idx="2034">
                  <c:v>42130.71875</c:v>
                </c:pt>
                <c:pt idx="2035">
                  <c:v>42130.729166666613</c:v>
                </c:pt>
                <c:pt idx="2036">
                  <c:v>42130.739583333299</c:v>
                </c:pt>
                <c:pt idx="2037">
                  <c:v>42130.75</c:v>
                </c:pt>
                <c:pt idx="2038">
                  <c:v>42130.760416666628</c:v>
                </c:pt>
                <c:pt idx="2039">
                  <c:v>42130.770833333343</c:v>
                </c:pt>
                <c:pt idx="2040">
                  <c:v>42130.78125</c:v>
                </c:pt>
                <c:pt idx="2041">
                  <c:v>42130.791666666613</c:v>
                </c:pt>
                <c:pt idx="2042">
                  <c:v>42130.802083333343</c:v>
                </c:pt>
                <c:pt idx="2043">
                  <c:v>42130.812500000022</c:v>
                </c:pt>
                <c:pt idx="2044">
                  <c:v>42130.822916666657</c:v>
                </c:pt>
                <c:pt idx="2045">
                  <c:v>42130.833333333343</c:v>
                </c:pt>
                <c:pt idx="2046">
                  <c:v>42130.84375</c:v>
                </c:pt>
                <c:pt idx="2047">
                  <c:v>42130.854166666657</c:v>
                </c:pt>
                <c:pt idx="2048">
                  <c:v>42130.864583333343</c:v>
                </c:pt>
                <c:pt idx="2049">
                  <c:v>42130.875</c:v>
                </c:pt>
                <c:pt idx="2050">
                  <c:v>42130.885416666657</c:v>
                </c:pt>
                <c:pt idx="2051">
                  <c:v>42130.895833333343</c:v>
                </c:pt>
                <c:pt idx="2052">
                  <c:v>42130.906250000022</c:v>
                </c:pt>
                <c:pt idx="2053">
                  <c:v>42130.916666666657</c:v>
                </c:pt>
                <c:pt idx="2054">
                  <c:v>42130.927083333299</c:v>
                </c:pt>
                <c:pt idx="2055">
                  <c:v>42130.9375</c:v>
                </c:pt>
                <c:pt idx="2056">
                  <c:v>42130.947916666657</c:v>
                </c:pt>
                <c:pt idx="2057">
                  <c:v>42130.958333333343</c:v>
                </c:pt>
                <c:pt idx="2058">
                  <c:v>42130.96875</c:v>
                </c:pt>
                <c:pt idx="2059">
                  <c:v>42130.979166666628</c:v>
                </c:pt>
                <c:pt idx="2060">
                  <c:v>42130.989583333343</c:v>
                </c:pt>
                <c:pt idx="2061">
                  <c:v>42131</c:v>
                </c:pt>
                <c:pt idx="2062">
                  <c:v>42131.010416666657</c:v>
                </c:pt>
                <c:pt idx="2063">
                  <c:v>42131.020833333343</c:v>
                </c:pt>
                <c:pt idx="2064">
                  <c:v>42131.03125</c:v>
                </c:pt>
                <c:pt idx="2065">
                  <c:v>42131.041666666628</c:v>
                </c:pt>
                <c:pt idx="2066">
                  <c:v>42131.052083333343</c:v>
                </c:pt>
                <c:pt idx="2067">
                  <c:v>42131.0625</c:v>
                </c:pt>
                <c:pt idx="2068">
                  <c:v>42131.072916666657</c:v>
                </c:pt>
                <c:pt idx="2069">
                  <c:v>42131.083333333343</c:v>
                </c:pt>
                <c:pt idx="2070">
                  <c:v>42131.093749999993</c:v>
                </c:pt>
                <c:pt idx="2071">
                  <c:v>42131.104166666628</c:v>
                </c:pt>
                <c:pt idx="2072">
                  <c:v>42131.114583333343</c:v>
                </c:pt>
                <c:pt idx="2073">
                  <c:v>42131.125</c:v>
                </c:pt>
                <c:pt idx="2074">
                  <c:v>42131.135416666628</c:v>
                </c:pt>
                <c:pt idx="2075">
                  <c:v>42131.145833333343</c:v>
                </c:pt>
                <c:pt idx="2076">
                  <c:v>42131.156250000022</c:v>
                </c:pt>
                <c:pt idx="2077">
                  <c:v>42131.166666666628</c:v>
                </c:pt>
                <c:pt idx="2078">
                  <c:v>42131.177083333299</c:v>
                </c:pt>
                <c:pt idx="2079">
                  <c:v>42131.1875</c:v>
                </c:pt>
                <c:pt idx="2080">
                  <c:v>42131.197916666628</c:v>
                </c:pt>
                <c:pt idx="2081">
                  <c:v>42131.208333333343</c:v>
                </c:pt>
                <c:pt idx="2082">
                  <c:v>42131.21875</c:v>
                </c:pt>
                <c:pt idx="2083">
                  <c:v>42131.229166666613</c:v>
                </c:pt>
                <c:pt idx="2084">
                  <c:v>42131.239583333299</c:v>
                </c:pt>
                <c:pt idx="2085">
                  <c:v>42131.25</c:v>
                </c:pt>
                <c:pt idx="2086">
                  <c:v>42131.260416666628</c:v>
                </c:pt>
                <c:pt idx="2087">
                  <c:v>42131.270833333343</c:v>
                </c:pt>
                <c:pt idx="2088">
                  <c:v>42131.28125</c:v>
                </c:pt>
                <c:pt idx="2089">
                  <c:v>42131.291666666613</c:v>
                </c:pt>
                <c:pt idx="2090">
                  <c:v>42131.302083333343</c:v>
                </c:pt>
                <c:pt idx="2091">
                  <c:v>42131.312500000022</c:v>
                </c:pt>
                <c:pt idx="2092">
                  <c:v>42131.322916666657</c:v>
                </c:pt>
                <c:pt idx="2093">
                  <c:v>42131.333333333343</c:v>
                </c:pt>
                <c:pt idx="2094">
                  <c:v>42131.34375</c:v>
                </c:pt>
                <c:pt idx="2095">
                  <c:v>42131.354166666657</c:v>
                </c:pt>
                <c:pt idx="2096">
                  <c:v>42131.364583333343</c:v>
                </c:pt>
                <c:pt idx="2097">
                  <c:v>42131.375</c:v>
                </c:pt>
                <c:pt idx="2098">
                  <c:v>42131.385416666657</c:v>
                </c:pt>
                <c:pt idx="2099">
                  <c:v>42131.395833333343</c:v>
                </c:pt>
                <c:pt idx="2100">
                  <c:v>42131.406250000022</c:v>
                </c:pt>
                <c:pt idx="2101">
                  <c:v>42131.416666666657</c:v>
                </c:pt>
                <c:pt idx="2102">
                  <c:v>42131.427083333299</c:v>
                </c:pt>
                <c:pt idx="2103">
                  <c:v>42131.4375</c:v>
                </c:pt>
                <c:pt idx="2104">
                  <c:v>42131.447916666657</c:v>
                </c:pt>
                <c:pt idx="2105">
                  <c:v>42131.458333333343</c:v>
                </c:pt>
                <c:pt idx="2106">
                  <c:v>42131.46875</c:v>
                </c:pt>
                <c:pt idx="2107">
                  <c:v>42131.479166666628</c:v>
                </c:pt>
                <c:pt idx="2108">
                  <c:v>42131.489583333343</c:v>
                </c:pt>
                <c:pt idx="2109">
                  <c:v>42131.5</c:v>
                </c:pt>
                <c:pt idx="2110">
                  <c:v>42131.510416666657</c:v>
                </c:pt>
                <c:pt idx="2111">
                  <c:v>42131.520833333343</c:v>
                </c:pt>
                <c:pt idx="2112">
                  <c:v>42131.53125</c:v>
                </c:pt>
                <c:pt idx="2113">
                  <c:v>42131.541666666628</c:v>
                </c:pt>
                <c:pt idx="2114">
                  <c:v>42131.552083333343</c:v>
                </c:pt>
                <c:pt idx="2115">
                  <c:v>42131.5625</c:v>
                </c:pt>
                <c:pt idx="2116">
                  <c:v>42131.572916666657</c:v>
                </c:pt>
                <c:pt idx="2117">
                  <c:v>42131.583333333343</c:v>
                </c:pt>
                <c:pt idx="2118">
                  <c:v>42131.593749999993</c:v>
                </c:pt>
                <c:pt idx="2119">
                  <c:v>42131.604166666628</c:v>
                </c:pt>
                <c:pt idx="2120">
                  <c:v>42131.614583333343</c:v>
                </c:pt>
                <c:pt idx="2121">
                  <c:v>42131.625</c:v>
                </c:pt>
                <c:pt idx="2122">
                  <c:v>42131.635416666628</c:v>
                </c:pt>
                <c:pt idx="2123">
                  <c:v>42131.645833333343</c:v>
                </c:pt>
                <c:pt idx="2124">
                  <c:v>42131.656250000022</c:v>
                </c:pt>
                <c:pt idx="2125">
                  <c:v>42131.666666666628</c:v>
                </c:pt>
                <c:pt idx="2126">
                  <c:v>42131.677083333299</c:v>
                </c:pt>
                <c:pt idx="2127">
                  <c:v>42131.6875</c:v>
                </c:pt>
                <c:pt idx="2128">
                  <c:v>42131.697916666628</c:v>
                </c:pt>
                <c:pt idx="2129">
                  <c:v>42131.708333333343</c:v>
                </c:pt>
                <c:pt idx="2130">
                  <c:v>42131.71875</c:v>
                </c:pt>
                <c:pt idx="2131">
                  <c:v>42131.729166666613</c:v>
                </c:pt>
                <c:pt idx="2132">
                  <c:v>42131.739583333299</c:v>
                </c:pt>
                <c:pt idx="2133">
                  <c:v>42131.75</c:v>
                </c:pt>
                <c:pt idx="2134">
                  <c:v>42131.760416666628</c:v>
                </c:pt>
                <c:pt idx="2135">
                  <c:v>42131.770833333343</c:v>
                </c:pt>
                <c:pt idx="2136">
                  <c:v>42131.78125</c:v>
                </c:pt>
                <c:pt idx="2137">
                  <c:v>42131.791666666613</c:v>
                </c:pt>
                <c:pt idx="2138">
                  <c:v>42131.802083333343</c:v>
                </c:pt>
                <c:pt idx="2139">
                  <c:v>42131.812500000022</c:v>
                </c:pt>
                <c:pt idx="2140">
                  <c:v>42131.822916666657</c:v>
                </c:pt>
                <c:pt idx="2141">
                  <c:v>42131.833333333343</c:v>
                </c:pt>
                <c:pt idx="2142">
                  <c:v>42131.84375</c:v>
                </c:pt>
                <c:pt idx="2143">
                  <c:v>42131.854166666657</c:v>
                </c:pt>
                <c:pt idx="2144">
                  <c:v>42131.864583333343</c:v>
                </c:pt>
                <c:pt idx="2145">
                  <c:v>42131.875</c:v>
                </c:pt>
                <c:pt idx="2146">
                  <c:v>42131.885416666657</c:v>
                </c:pt>
                <c:pt idx="2147">
                  <c:v>42131.895833333343</c:v>
                </c:pt>
                <c:pt idx="2148">
                  <c:v>42131.906250000022</c:v>
                </c:pt>
                <c:pt idx="2149">
                  <c:v>42131.916666666657</c:v>
                </c:pt>
                <c:pt idx="2150">
                  <c:v>42131.927083333299</c:v>
                </c:pt>
                <c:pt idx="2151">
                  <c:v>42131.9375</c:v>
                </c:pt>
                <c:pt idx="2152">
                  <c:v>42131.947916666657</c:v>
                </c:pt>
                <c:pt idx="2153">
                  <c:v>42131.958333333343</c:v>
                </c:pt>
                <c:pt idx="2154">
                  <c:v>42131.96875</c:v>
                </c:pt>
                <c:pt idx="2155">
                  <c:v>42131.979166666628</c:v>
                </c:pt>
                <c:pt idx="2156">
                  <c:v>42131.989583333343</c:v>
                </c:pt>
                <c:pt idx="2157">
                  <c:v>42132</c:v>
                </c:pt>
                <c:pt idx="2158">
                  <c:v>42132.010416666657</c:v>
                </c:pt>
                <c:pt idx="2159">
                  <c:v>42132.020833333343</c:v>
                </c:pt>
                <c:pt idx="2160">
                  <c:v>42132.03125</c:v>
                </c:pt>
                <c:pt idx="2161">
                  <c:v>42132.041666666628</c:v>
                </c:pt>
                <c:pt idx="2162">
                  <c:v>42132.052083333343</c:v>
                </c:pt>
                <c:pt idx="2163">
                  <c:v>42132.0625</c:v>
                </c:pt>
                <c:pt idx="2164">
                  <c:v>42132.072916666657</c:v>
                </c:pt>
                <c:pt idx="2165">
                  <c:v>42132.083333333343</c:v>
                </c:pt>
                <c:pt idx="2166">
                  <c:v>42132.093749999993</c:v>
                </c:pt>
                <c:pt idx="2167">
                  <c:v>42132.104166666628</c:v>
                </c:pt>
                <c:pt idx="2168">
                  <c:v>42132.114583333343</c:v>
                </c:pt>
                <c:pt idx="2169">
                  <c:v>42132.125</c:v>
                </c:pt>
                <c:pt idx="2170">
                  <c:v>42132.135416666628</c:v>
                </c:pt>
                <c:pt idx="2171">
                  <c:v>42132.145833333343</c:v>
                </c:pt>
                <c:pt idx="2172">
                  <c:v>42132.156250000022</c:v>
                </c:pt>
                <c:pt idx="2173">
                  <c:v>42132.166666666628</c:v>
                </c:pt>
                <c:pt idx="2174">
                  <c:v>42132.177083333299</c:v>
                </c:pt>
                <c:pt idx="2175">
                  <c:v>42132.1875</c:v>
                </c:pt>
                <c:pt idx="2176">
                  <c:v>42132.197916666628</c:v>
                </c:pt>
                <c:pt idx="2177">
                  <c:v>42132.208333333343</c:v>
                </c:pt>
                <c:pt idx="2178">
                  <c:v>42132.21875</c:v>
                </c:pt>
                <c:pt idx="2179">
                  <c:v>42132.229166666613</c:v>
                </c:pt>
                <c:pt idx="2180">
                  <c:v>42132.239583333299</c:v>
                </c:pt>
                <c:pt idx="2181">
                  <c:v>42132.25</c:v>
                </c:pt>
                <c:pt idx="2182">
                  <c:v>42132.260416666628</c:v>
                </c:pt>
                <c:pt idx="2183">
                  <c:v>42132.270833333343</c:v>
                </c:pt>
                <c:pt idx="2184">
                  <c:v>42132.28125</c:v>
                </c:pt>
                <c:pt idx="2185">
                  <c:v>42132.291666666613</c:v>
                </c:pt>
                <c:pt idx="2186">
                  <c:v>42132.302083333343</c:v>
                </c:pt>
                <c:pt idx="2187">
                  <c:v>42132.312500000022</c:v>
                </c:pt>
                <c:pt idx="2188">
                  <c:v>42132.322916666657</c:v>
                </c:pt>
                <c:pt idx="2189">
                  <c:v>42132.333333333343</c:v>
                </c:pt>
                <c:pt idx="2190">
                  <c:v>42132.34375</c:v>
                </c:pt>
                <c:pt idx="2191">
                  <c:v>42132.354166666657</c:v>
                </c:pt>
                <c:pt idx="2192">
                  <c:v>42132.364583333343</c:v>
                </c:pt>
                <c:pt idx="2193">
                  <c:v>42132.375</c:v>
                </c:pt>
                <c:pt idx="2194">
                  <c:v>42132.385416666657</c:v>
                </c:pt>
                <c:pt idx="2195">
                  <c:v>42132.395833333343</c:v>
                </c:pt>
                <c:pt idx="2196">
                  <c:v>42132.406250000022</c:v>
                </c:pt>
                <c:pt idx="2197">
                  <c:v>42132.416666666657</c:v>
                </c:pt>
                <c:pt idx="2198">
                  <c:v>42132.427083333299</c:v>
                </c:pt>
                <c:pt idx="2199">
                  <c:v>42132.4375</c:v>
                </c:pt>
                <c:pt idx="2200">
                  <c:v>42132.447916666657</c:v>
                </c:pt>
                <c:pt idx="2201">
                  <c:v>42132.458333333343</c:v>
                </c:pt>
                <c:pt idx="2202">
                  <c:v>42132.46875</c:v>
                </c:pt>
                <c:pt idx="2203">
                  <c:v>42132.479166666628</c:v>
                </c:pt>
                <c:pt idx="2204">
                  <c:v>42132.489583333343</c:v>
                </c:pt>
                <c:pt idx="2205">
                  <c:v>42132.5</c:v>
                </c:pt>
                <c:pt idx="2206">
                  <c:v>42132.510416666657</c:v>
                </c:pt>
                <c:pt idx="2207">
                  <c:v>42132.520833333343</c:v>
                </c:pt>
                <c:pt idx="2208">
                  <c:v>42132.53125</c:v>
                </c:pt>
                <c:pt idx="2209">
                  <c:v>42132.541666666628</c:v>
                </c:pt>
                <c:pt idx="2210">
                  <c:v>42132.552083333343</c:v>
                </c:pt>
                <c:pt idx="2211">
                  <c:v>42132.5625</c:v>
                </c:pt>
                <c:pt idx="2212">
                  <c:v>42132.572916666657</c:v>
                </c:pt>
                <c:pt idx="2213">
                  <c:v>42132.583333333343</c:v>
                </c:pt>
                <c:pt idx="2214">
                  <c:v>42132.593749999993</c:v>
                </c:pt>
                <c:pt idx="2215">
                  <c:v>42132.604166666628</c:v>
                </c:pt>
                <c:pt idx="2216">
                  <c:v>42132.614583333343</c:v>
                </c:pt>
                <c:pt idx="2217">
                  <c:v>42132.625</c:v>
                </c:pt>
                <c:pt idx="2218">
                  <c:v>42132.635416666628</c:v>
                </c:pt>
                <c:pt idx="2219">
                  <c:v>42132.645833333343</c:v>
                </c:pt>
                <c:pt idx="2220">
                  <c:v>42132.656250000022</c:v>
                </c:pt>
                <c:pt idx="2221">
                  <c:v>42132.666666666628</c:v>
                </c:pt>
                <c:pt idx="2222">
                  <c:v>42132.677083333299</c:v>
                </c:pt>
                <c:pt idx="2223">
                  <c:v>42132.6875</c:v>
                </c:pt>
                <c:pt idx="2224">
                  <c:v>42132.697916666628</c:v>
                </c:pt>
                <c:pt idx="2225">
                  <c:v>42132.708333333343</c:v>
                </c:pt>
                <c:pt idx="2226">
                  <c:v>42132.71875</c:v>
                </c:pt>
                <c:pt idx="2227">
                  <c:v>42132.729166666613</c:v>
                </c:pt>
                <c:pt idx="2228">
                  <c:v>42132.739583333299</c:v>
                </c:pt>
                <c:pt idx="2229">
                  <c:v>42132.75</c:v>
                </c:pt>
                <c:pt idx="2230">
                  <c:v>42132.760416666628</c:v>
                </c:pt>
                <c:pt idx="2231">
                  <c:v>42132.770833333343</c:v>
                </c:pt>
                <c:pt idx="2232">
                  <c:v>42132.78125</c:v>
                </c:pt>
                <c:pt idx="2233">
                  <c:v>42132.791666666613</c:v>
                </c:pt>
                <c:pt idx="2234">
                  <c:v>42132.802083333343</c:v>
                </c:pt>
                <c:pt idx="2235">
                  <c:v>42132.812500000022</c:v>
                </c:pt>
                <c:pt idx="2236">
                  <c:v>42132.822916666657</c:v>
                </c:pt>
                <c:pt idx="2237">
                  <c:v>42132.833333333343</c:v>
                </c:pt>
                <c:pt idx="2238">
                  <c:v>42132.84375</c:v>
                </c:pt>
                <c:pt idx="2239">
                  <c:v>42132.854166666657</c:v>
                </c:pt>
                <c:pt idx="2240">
                  <c:v>42132.864583333343</c:v>
                </c:pt>
                <c:pt idx="2241">
                  <c:v>42132.875</c:v>
                </c:pt>
                <c:pt idx="2242">
                  <c:v>42132.885416666657</c:v>
                </c:pt>
                <c:pt idx="2243">
                  <c:v>42132.895833333343</c:v>
                </c:pt>
                <c:pt idx="2244">
                  <c:v>42132.906250000022</c:v>
                </c:pt>
                <c:pt idx="2245">
                  <c:v>42132.916666666657</c:v>
                </c:pt>
                <c:pt idx="2246">
                  <c:v>42132.927083333299</c:v>
                </c:pt>
                <c:pt idx="2247">
                  <c:v>42132.9375</c:v>
                </c:pt>
                <c:pt idx="2248">
                  <c:v>42132.947916666657</c:v>
                </c:pt>
                <c:pt idx="2249">
                  <c:v>42132.958333333343</c:v>
                </c:pt>
                <c:pt idx="2250">
                  <c:v>42132.96875</c:v>
                </c:pt>
                <c:pt idx="2251">
                  <c:v>42132.979166666628</c:v>
                </c:pt>
                <c:pt idx="2252">
                  <c:v>42132.989583333343</c:v>
                </c:pt>
                <c:pt idx="2253">
                  <c:v>42133</c:v>
                </c:pt>
                <c:pt idx="2254">
                  <c:v>42133.010416666657</c:v>
                </c:pt>
                <c:pt idx="2255">
                  <c:v>42133.020833333343</c:v>
                </c:pt>
                <c:pt idx="2256">
                  <c:v>42133.03125</c:v>
                </c:pt>
                <c:pt idx="2257">
                  <c:v>42133.041666666628</c:v>
                </c:pt>
                <c:pt idx="2258">
                  <c:v>42133.052083333343</c:v>
                </c:pt>
                <c:pt idx="2259">
                  <c:v>42133.0625</c:v>
                </c:pt>
                <c:pt idx="2260">
                  <c:v>42133.072916666657</c:v>
                </c:pt>
                <c:pt idx="2261">
                  <c:v>42133.083333333343</c:v>
                </c:pt>
                <c:pt idx="2262">
                  <c:v>42133.093749999993</c:v>
                </c:pt>
                <c:pt idx="2263">
                  <c:v>42133.104166666628</c:v>
                </c:pt>
                <c:pt idx="2264">
                  <c:v>42133.114583333343</c:v>
                </c:pt>
                <c:pt idx="2265">
                  <c:v>42133.125</c:v>
                </c:pt>
                <c:pt idx="2266">
                  <c:v>42133.135416666628</c:v>
                </c:pt>
                <c:pt idx="2267">
                  <c:v>42133.145833333343</c:v>
                </c:pt>
                <c:pt idx="2268">
                  <c:v>42133.156250000022</c:v>
                </c:pt>
                <c:pt idx="2269">
                  <c:v>42133.166666666628</c:v>
                </c:pt>
                <c:pt idx="2270">
                  <c:v>42133.177083333299</c:v>
                </c:pt>
                <c:pt idx="2271">
                  <c:v>42133.1875</c:v>
                </c:pt>
                <c:pt idx="2272">
                  <c:v>42133.197916666628</c:v>
                </c:pt>
                <c:pt idx="2273">
                  <c:v>42133.208333333343</c:v>
                </c:pt>
                <c:pt idx="2274">
                  <c:v>42133.21875</c:v>
                </c:pt>
                <c:pt idx="2275">
                  <c:v>42133.229166666613</c:v>
                </c:pt>
                <c:pt idx="2276">
                  <c:v>42133.239583333299</c:v>
                </c:pt>
                <c:pt idx="2277">
                  <c:v>42133.25</c:v>
                </c:pt>
                <c:pt idx="2278">
                  <c:v>42133.260416666628</c:v>
                </c:pt>
                <c:pt idx="2279">
                  <c:v>42133.270833333343</c:v>
                </c:pt>
                <c:pt idx="2280">
                  <c:v>42133.28125</c:v>
                </c:pt>
                <c:pt idx="2281">
                  <c:v>42133.291666666613</c:v>
                </c:pt>
                <c:pt idx="2282">
                  <c:v>42133.302083333343</c:v>
                </c:pt>
                <c:pt idx="2283">
                  <c:v>42133.312500000022</c:v>
                </c:pt>
                <c:pt idx="2284">
                  <c:v>42133.322916666657</c:v>
                </c:pt>
                <c:pt idx="2285">
                  <c:v>42133.333333333343</c:v>
                </c:pt>
                <c:pt idx="2286">
                  <c:v>42133.34375</c:v>
                </c:pt>
                <c:pt idx="2287">
                  <c:v>42133.354166666657</c:v>
                </c:pt>
                <c:pt idx="2288">
                  <c:v>42133.364583333343</c:v>
                </c:pt>
                <c:pt idx="2289">
                  <c:v>42133.375</c:v>
                </c:pt>
                <c:pt idx="2290">
                  <c:v>42133.385416666657</c:v>
                </c:pt>
                <c:pt idx="2291">
                  <c:v>42133.395833333343</c:v>
                </c:pt>
                <c:pt idx="2292">
                  <c:v>42133.406250000022</c:v>
                </c:pt>
                <c:pt idx="2293">
                  <c:v>42133.416666666657</c:v>
                </c:pt>
                <c:pt idx="2294">
                  <c:v>42133.427083333299</c:v>
                </c:pt>
                <c:pt idx="2295">
                  <c:v>42133.4375</c:v>
                </c:pt>
                <c:pt idx="2296">
                  <c:v>42133.447916666657</c:v>
                </c:pt>
                <c:pt idx="2297">
                  <c:v>42133.458333333343</c:v>
                </c:pt>
                <c:pt idx="2298">
                  <c:v>42133.46875</c:v>
                </c:pt>
                <c:pt idx="2299">
                  <c:v>42133.479166666628</c:v>
                </c:pt>
                <c:pt idx="2300">
                  <c:v>42133.489583333343</c:v>
                </c:pt>
                <c:pt idx="2301">
                  <c:v>42133.5</c:v>
                </c:pt>
                <c:pt idx="2302">
                  <c:v>42133.510416666657</c:v>
                </c:pt>
                <c:pt idx="2303">
                  <c:v>42133.520833333343</c:v>
                </c:pt>
                <c:pt idx="2304">
                  <c:v>42133.53125</c:v>
                </c:pt>
                <c:pt idx="2305">
                  <c:v>42133.541666666628</c:v>
                </c:pt>
                <c:pt idx="2306">
                  <c:v>42133.552083333343</c:v>
                </c:pt>
                <c:pt idx="2307">
                  <c:v>42133.5625</c:v>
                </c:pt>
                <c:pt idx="2308">
                  <c:v>42133.572916666657</c:v>
                </c:pt>
                <c:pt idx="2309">
                  <c:v>42133.583333333343</c:v>
                </c:pt>
                <c:pt idx="2310">
                  <c:v>42133.593749999993</c:v>
                </c:pt>
                <c:pt idx="2311">
                  <c:v>42133.604166666628</c:v>
                </c:pt>
                <c:pt idx="2312">
                  <c:v>42133.614583333343</c:v>
                </c:pt>
                <c:pt idx="2313">
                  <c:v>42133.625</c:v>
                </c:pt>
                <c:pt idx="2314">
                  <c:v>42133.635416666628</c:v>
                </c:pt>
                <c:pt idx="2315">
                  <c:v>42133.645833333343</c:v>
                </c:pt>
                <c:pt idx="2316">
                  <c:v>42133.656250000022</c:v>
                </c:pt>
                <c:pt idx="2317">
                  <c:v>42133.666666666628</c:v>
                </c:pt>
                <c:pt idx="2318">
                  <c:v>42133.677083333299</c:v>
                </c:pt>
                <c:pt idx="2319">
                  <c:v>42133.6875</c:v>
                </c:pt>
                <c:pt idx="2320">
                  <c:v>42133.697916666628</c:v>
                </c:pt>
                <c:pt idx="2321">
                  <c:v>42133.708333333343</c:v>
                </c:pt>
                <c:pt idx="2322">
                  <c:v>42133.71875</c:v>
                </c:pt>
                <c:pt idx="2323">
                  <c:v>42133.729166666613</c:v>
                </c:pt>
                <c:pt idx="2324">
                  <c:v>42133.739583333299</c:v>
                </c:pt>
                <c:pt idx="2325">
                  <c:v>42133.75</c:v>
                </c:pt>
                <c:pt idx="2326">
                  <c:v>42133.760416666628</c:v>
                </c:pt>
                <c:pt idx="2327">
                  <c:v>42133.770833333343</c:v>
                </c:pt>
                <c:pt idx="2328">
                  <c:v>42133.78125</c:v>
                </c:pt>
                <c:pt idx="2329">
                  <c:v>42133.791666666613</c:v>
                </c:pt>
                <c:pt idx="2330">
                  <c:v>42133.802083333343</c:v>
                </c:pt>
                <c:pt idx="2331">
                  <c:v>42133.812500000022</c:v>
                </c:pt>
                <c:pt idx="2332">
                  <c:v>42133.822916666657</c:v>
                </c:pt>
                <c:pt idx="2333">
                  <c:v>42133.833333333343</c:v>
                </c:pt>
                <c:pt idx="2334">
                  <c:v>42133.84375</c:v>
                </c:pt>
                <c:pt idx="2335">
                  <c:v>42133.854166666657</c:v>
                </c:pt>
                <c:pt idx="2336">
                  <c:v>42133.864583333343</c:v>
                </c:pt>
                <c:pt idx="2337">
                  <c:v>42133.875</c:v>
                </c:pt>
                <c:pt idx="2338">
                  <c:v>42133.885416666657</c:v>
                </c:pt>
                <c:pt idx="2339">
                  <c:v>42133.895833333343</c:v>
                </c:pt>
                <c:pt idx="2340">
                  <c:v>42133.906250000022</c:v>
                </c:pt>
                <c:pt idx="2341">
                  <c:v>42133.916666666657</c:v>
                </c:pt>
                <c:pt idx="2342">
                  <c:v>42133.927083333299</c:v>
                </c:pt>
                <c:pt idx="2343">
                  <c:v>42133.9375</c:v>
                </c:pt>
                <c:pt idx="2344">
                  <c:v>42133.947916666657</c:v>
                </c:pt>
                <c:pt idx="2345">
                  <c:v>42133.958333333343</c:v>
                </c:pt>
                <c:pt idx="2346">
                  <c:v>42133.96875</c:v>
                </c:pt>
                <c:pt idx="2347">
                  <c:v>42133.979166666628</c:v>
                </c:pt>
                <c:pt idx="2348">
                  <c:v>42133.989583333343</c:v>
                </c:pt>
                <c:pt idx="2349">
                  <c:v>42134</c:v>
                </c:pt>
                <c:pt idx="2350">
                  <c:v>42134.010416666657</c:v>
                </c:pt>
                <c:pt idx="2351">
                  <c:v>42134.020833333343</c:v>
                </c:pt>
                <c:pt idx="2352">
                  <c:v>42134.03125</c:v>
                </c:pt>
                <c:pt idx="2353">
                  <c:v>42134.041666666628</c:v>
                </c:pt>
                <c:pt idx="2354">
                  <c:v>42134.052083333343</c:v>
                </c:pt>
                <c:pt idx="2355">
                  <c:v>42134.0625</c:v>
                </c:pt>
                <c:pt idx="2356">
                  <c:v>42134.072916666657</c:v>
                </c:pt>
                <c:pt idx="2357">
                  <c:v>42134.083333333343</c:v>
                </c:pt>
                <c:pt idx="2358">
                  <c:v>42134.093749999993</c:v>
                </c:pt>
                <c:pt idx="2359">
                  <c:v>42134.104166666628</c:v>
                </c:pt>
                <c:pt idx="2360">
                  <c:v>42134.114583333343</c:v>
                </c:pt>
                <c:pt idx="2361">
                  <c:v>42134.125</c:v>
                </c:pt>
                <c:pt idx="2362">
                  <c:v>42134.135416666628</c:v>
                </c:pt>
                <c:pt idx="2363">
                  <c:v>42134.145833333343</c:v>
                </c:pt>
                <c:pt idx="2364">
                  <c:v>42134.156250000022</c:v>
                </c:pt>
                <c:pt idx="2365">
                  <c:v>42134.166666666628</c:v>
                </c:pt>
                <c:pt idx="2366">
                  <c:v>42134.177083333299</c:v>
                </c:pt>
                <c:pt idx="2367">
                  <c:v>42134.1875</c:v>
                </c:pt>
                <c:pt idx="2368">
                  <c:v>42134.197916666628</c:v>
                </c:pt>
                <c:pt idx="2369">
                  <c:v>42134.208333333343</c:v>
                </c:pt>
                <c:pt idx="2370">
                  <c:v>42134.21875</c:v>
                </c:pt>
                <c:pt idx="2371">
                  <c:v>42134.229166666613</c:v>
                </c:pt>
                <c:pt idx="2372">
                  <c:v>42134.239583333299</c:v>
                </c:pt>
                <c:pt idx="2373">
                  <c:v>42134.25</c:v>
                </c:pt>
                <c:pt idx="2374">
                  <c:v>42134.260416666628</c:v>
                </c:pt>
                <c:pt idx="2375">
                  <c:v>42134.270833333343</c:v>
                </c:pt>
                <c:pt idx="2376">
                  <c:v>42134.28125</c:v>
                </c:pt>
                <c:pt idx="2377">
                  <c:v>42134.291666666613</c:v>
                </c:pt>
                <c:pt idx="2378">
                  <c:v>42134.302083333343</c:v>
                </c:pt>
                <c:pt idx="2379">
                  <c:v>42134.312500000022</c:v>
                </c:pt>
                <c:pt idx="2380">
                  <c:v>42134.322916666657</c:v>
                </c:pt>
                <c:pt idx="2381">
                  <c:v>42134.333333333343</c:v>
                </c:pt>
                <c:pt idx="2382">
                  <c:v>42134.34375</c:v>
                </c:pt>
                <c:pt idx="2383">
                  <c:v>42134.354166666657</c:v>
                </c:pt>
                <c:pt idx="2384">
                  <c:v>42134.364583333343</c:v>
                </c:pt>
                <c:pt idx="2385">
                  <c:v>42134.375</c:v>
                </c:pt>
                <c:pt idx="2386">
                  <c:v>42134.385416666657</c:v>
                </c:pt>
                <c:pt idx="2387">
                  <c:v>42134.395833333343</c:v>
                </c:pt>
                <c:pt idx="2388">
                  <c:v>42134.406250000022</c:v>
                </c:pt>
                <c:pt idx="2389">
                  <c:v>42134.416666666657</c:v>
                </c:pt>
                <c:pt idx="2390">
                  <c:v>42134.427083333299</c:v>
                </c:pt>
                <c:pt idx="2391">
                  <c:v>42134.4375</c:v>
                </c:pt>
                <c:pt idx="2392">
                  <c:v>42134.447916666657</c:v>
                </c:pt>
                <c:pt idx="2393">
                  <c:v>42134.458333333343</c:v>
                </c:pt>
                <c:pt idx="2394">
                  <c:v>42134.46875</c:v>
                </c:pt>
                <c:pt idx="2395">
                  <c:v>42134.479166666628</c:v>
                </c:pt>
                <c:pt idx="2396">
                  <c:v>42134.489583333343</c:v>
                </c:pt>
                <c:pt idx="2397">
                  <c:v>42134.5</c:v>
                </c:pt>
                <c:pt idx="2398">
                  <c:v>42134.510416666657</c:v>
                </c:pt>
                <c:pt idx="2399">
                  <c:v>42134.520833333343</c:v>
                </c:pt>
                <c:pt idx="2400">
                  <c:v>42134.53125</c:v>
                </c:pt>
                <c:pt idx="2401">
                  <c:v>42134.541666666628</c:v>
                </c:pt>
                <c:pt idx="2402">
                  <c:v>42134.552083333343</c:v>
                </c:pt>
                <c:pt idx="2403">
                  <c:v>42134.5625</c:v>
                </c:pt>
                <c:pt idx="2404">
                  <c:v>42134.572916666657</c:v>
                </c:pt>
                <c:pt idx="2405">
                  <c:v>42134.583333333343</c:v>
                </c:pt>
                <c:pt idx="2406">
                  <c:v>42134.593749999993</c:v>
                </c:pt>
                <c:pt idx="2407">
                  <c:v>42134.604166666628</c:v>
                </c:pt>
                <c:pt idx="2408">
                  <c:v>42134.614583333343</c:v>
                </c:pt>
                <c:pt idx="2409">
                  <c:v>42134.625</c:v>
                </c:pt>
                <c:pt idx="2410">
                  <c:v>42134.635416666628</c:v>
                </c:pt>
                <c:pt idx="2411">
                  <c:v>42134.645833333343</c:v>
                </c:pt>
                <c:pt idx="2412">
                  <c:v>42134.656250000022</c:v>
                </c:pt>
                <c:pt idx="2413">
                  <c:v>42134.666666666628</c:v>
                </c:pt>
                <c:pt idx="2414">
                  <c:v>42134.677083333299</c:v>
                </c:pt>
                <c:pt idx="2415">
                  <c:v>42134.6875</c:v>
                </c:pt>
                <c:pt idx="2416">
                  <c:v>42134.697916666628</c:v>
                </c:pt>
                <c:pt idx="2417">
                  <c:v>42134.708333333343</c:v>
                </c:pt>
                <c:pt idx="2418">
                  <c:v>42134.71875</c:v>
                </c:pt>
                <c:pt idx="2419">
                  <c:v>42134.729166666613</c:v>
                </c:pt>
                <c:pt idx="2420">
                  <c:v>42134.739583333299</c:v>
                </c:pt>
                <c:pt idx="2421">
                  <c:v>42134.75</c:v>
                </c:pt>
                <c:pt idx="2422">
                  <c:v>42134.760416666628</c:v>
                </c:pt>
                <c:pt idx="2423">
                  <c:v>42134.770833333343</c:v>
                </c:pt>
                <c:pt idx="2424">
                  <c:v>42134.78125</c:v>
                </c:pt>
                <c:pt idx="2425">
                  <c:v>42134.791666666613</c:v>
                </c:pt>
                <c:pt idx="2426">
                  <c:v>42134.802083333343</c:v>
                </c:pt>
                <c:pt idx="2427">
                  <c:v>42134.812500000022</c:v>
                </c:pt>
                <c:pt idx="2428">
                  <c:v>42134.822916666657</c:v>
                </c:pt>
                <c:pt idx="2429">
                  <c:v>42134.833333333343</c:v>
                </c:pt>
                <c:pt idx="2430">
                  <c:v>42134.84375</c:v>
                </c:pt>
                <c:pt idx="2431">
                  <c:v>42134.854166666657</c:v>
                </c:pt>
                <c:pt idx="2432">
                  <c:v>42134.864583333343</c:v>
                </c:pt>
                <c:pt idx="2433">
                  <c:v>42134.875</c:v>
                </c:pt>
                <c:pt idx="2434">
                  <c:v>42134.885416666657</c:v>
                </c:pt>
                <c:pt idx="2435">
                  <c:v>42134.895833333343</c:v>
                </c:pt>
                <c:pt idx="2436">
                  <c:v>42134.906250000022</c:v>
                </c:pt>
                <c:pt idx="2437">
                  <c:v>42134.916666666657</c:v>
                </c:pt>
                <c:pt idx="2438">
                  <c:v>42134.927083333299</c:v>
                </c:pt>
                <c:pt idx="2439">
                  <c:v>42134.9375</c:v>
                </c:pt>
                <c:pt idx="2440">
                  <c:v>42134.947916666657</c:v>
                </c:pt>
                <c:pt idx="2441">
                  <c:v>42134.958333333343</c:v>
                </c:pt>
                <c:pt idx="2442">
                  <c:v>42134.96875</c:v>
                </c:pt>
                <c:pt idx="2443">
                  <c:v>42134.979166666628</c:v>
                </c:pt>
                <c:pt idx="2444">
                  <c:v>42134.989583333343</c:v>
                </c:pt>
                <c:pt idx="2445">
                  <c:v>42135</c:v>
                </c:pt>
                <c:pt idx="2446">
                  <c:v>42135.010416666657</c:v>
                </c:pt>
                <c:pt idx="2447">
                  <c:v>42135.020833333343</c:v>
                </c:pt>
                <c:pt idx="2448">
                  <c:v>42135.03125</c:v>
                </c:pt>
                <c:pt idx="2449">
                  <c:v>42135.041666666628</c:v>
                </c:pt>
                <c:pt idx="2450">
                  <c:v>42135.052083333343</c:v>
                </c:pt>
                <c:pt idx="2451">
                  <c:v>42135.0625</c:v>
                </c:pt>
                <c:pt idx="2452">
                  <c:v>42135.072916666657</c:v>
                </c:pt>
                <c:pt idx="2453">
                  <c:v>42135.083333333343</c:v>
                </c:pt>
                <c:pt idx="2454">
                  <c:v>42135.093749999993</c:v>
                </c:pt>
                <c:pt idx="2455">
                  <c:v>42135.104166666628</c:v>
                </c:pt>
                <c:pt idx="2456">
                  <c:v>42135.114583333343</c:v>
                </c:pt>
                <c:pt idx="2457">
                  <c:v>42135.125</c:v>
                </c:pt>
                <c:pt idx="2458">
                  <c:v>42135.135416666628</c:v>
                </c:pt>
                <c:pt idx="2459">
                  <c:v>42135.145833333343</c:v>
                </c:pt>
                <c:pt idx="2460">
                  <c:v>42135.156250000022</c:v>
                </c:pt>
                <c:pt idx="2461">
                  <c:v>42135.166666666628</c:v>
                </c:pt>
                <c:pt idx="2462">
                  <c:v>42135.177083333299</c:v>
                </c:pt>
                <c:pt idx="2463">
                  <c:v>42135.1875</c:v>
                </c:pt>
                <c:pt idx="2464">
                  <c:v>42135.197916666628</c:v>
                </c:pt>
                <c:pt idx="2465">
                  <c:v>42135.208333333343</c:v>
                </c:pt>
                <c:pt idx="2466">
                  <c:v>42135.21875</c:v>
                </c:pt>
                <c:pt idx="2467">
                  <c:v>42135.229166666613</c:v>
                </c:pt>
                <c:pt idx="2468">
                  <c:v>42135.239583333299</c:v>
                </c:pt>
                <c:pt idx="2469">
                  <c:v>42135.25</c:v>
                </c:pt>
                <c:pt idx="2470">
                  <c:v>42135.260416666628</c:v>
                </c:pt>
                <c:pt idx="2471">
                  <c:v>42135.270833333343</c:v>
                </c:pt>
                <c:pt idx="2472">
                  <c:v>42135.28125</c:v>
                </c:pt>
                <c:pt idx="2473">
                  <c:v>42135.291666666613</c:v>
                </c:pt>
                <c:pt idx="2474">
                  <c:v>42135.302083333343</c:v>
                </c:pt>
                <c:pt idx="2475">
                  <c:v>42135.312500000022</c:v>
                </c:pt>
                <c:pt idx="2476">
                  <c:v>42135.322916666657</c:v>
                </c:pt>
                <c:pt idx="2477">
                  <c:v>42135.333333333343</c:v>
                </c:pt>
                <c:pt idx="2478">
                  <c:v>42135.34375</c:v>
                </c:pt>
                <c:pt idx="2479">
                  <c:v>42135.354166666657</c:v>
                </c:pt>
                <c:pt idx="2480">
                  <c:v>42135.364583333343</c:v>
                </c:pt>
                <c:pt idx="2481">
                  <c:v>42135.375</c:v>
                </c:pt>
                <c:pt idx="2482">
                  <c:v>42135.385416666657</c:v>
                </c:pt>
                <c:pt idx="2483">
                  <c:v>42135.395833333343</c:v>
                </c:pt>
                <c:pt idx="2484">
                  <c:v>42135.406250000022</c:v>
                </c:pt>
                <c:pt idx="2485">
                  <c:v>42135.416666666657</c:v>
                </c:pt>
                <c:pt idx="2486">
                  <c:v>42135.427083333299</c:v>
                </c:pt>
                <c:pt idx="2487">
                  <c:v>42135.4375</c:v>
                </c:pt>
                <c:pt idx="2488">
                  <c:v>42135.447916666657</c:v>
                </c:pt>
                <c:pt idx="2489">
                  <c:v>42135.458333333343</c:v>
                </c:pt>
                <c:pt idx="2490">
                  <c:v>42135.46875</c:v>
                </c:pt>
                <c:pt idx="2491">
                  <c:v>42135.479166666628</c:v>
                </c:pt>
                <c:pt idx="2492">
                  <c:v>42135.489583333343</c:v>
                </c:pt>
                <c:pt idx="2493">
                  <c:v>42135.5</c:v>
                </c:pt>
                <c:pt idx="2494">
                  <c:v>42135.510416666657</c:v>
                </c:pt>
                <c:pt idx="2495">
                  <c:v>42135.520833333343</c:v>
                </c:pt>
                <c:pt idx="2496">
                  <c:v>42135.53125</c:v>
                </c:pt>
                <c:pt idx="2497">
                  <c:v>42135.541666666628</c:v>
                </c:pt>
                <c:pt idx="2498">
                  <c:v>42135.552083333343</c:v>
                </c:pt>
                <c:pt idx="2499">
                  <c:v>42135.5625</c:v>
                </c:pt>
                <c:pt idx="2500">
                  <c:v>42135.572916666657</c:v>
                </c:pt>
                <c:pt idx="2501">
                  <c:v>42135.583333333343</c:v>
                </c:pt>
                <c:pt idx="2502">
                  <c:v>42135.593749999993</c:v>
                </c:pt>
                <c:pt idx="2503">
                  <c:v>42135.604166666628</c:v>
                </c:pt>
                <c:pt idx="2504">
                  <c:v>42135.614583333343</c:v>
                </c:pt>
                <c:pt idx="2505">
                  <c:v>42135.625</c:v>
                </c:pt>
                <c:pt idx="2506">
                  <c:v>42135.635416666628</c:v>
                </c:pt>
                <c:pt idx="2507">
                  <c:v>42135.645833333343</c:v>
                </c:pt>
                <c:pt idx="2508">
                  <c:v>42135.656250000022</c:v>
                </c:pt>
                <c:pt idx="2509">
                  <c:v>42135.666666666628</c:v>
                </c:pt>
                <c:pt idx="2510">
                  <c:v>42135.677083333299</c:v>
                </c:pt>
                <c:pt idx="2511">
                  <c:v>42135.6875</c:v>
                </c:pt>
                <c:pt idx="2512">
                  <c:v>42135.697916666628</c:v>
                </c:pt>
                <c:pt idx="2513">
                  <c:v>42135.708333333343</c:v>
                </c:pt>
                <c:pt idx="2514">
                  <c:v>42135.71875</c:v>
                </c:pt>
                <c:pt idx="2515">
                  <c:v>42135.729166666613</c:v>
                </c:pt>
                <c:pt idx="2516">
                  <c:v>42135.739583333299</c:v>
                </c:pt>
                <c:pt idx="2517">
                  <c:v>42135.75</c:v>
                </c:pt>
                <c:pt idx="2518">
                  <c:v>42135.760416666628</c:v>
                </c:pt>
                <c:pt idx="2519">
                  <c:v>42135.770833333343</c:v>
                </c:pt>
                <c:pt idx="2520">
                  <c:v>42135.78125</c:v>
                </c:pt>
                <c:pt idx="2521">
                  <c:v>42135.791666666613</c:v>
                </c:pt>
                <c:pt idx="2522">
                  <c:v>42135.802083333343</c:v>
                </c:pt>
                <c:pt idx="2523">
                  <c:v>42135.812500000022</c:v>
                </c:pt>
                <c:pt idx="2524">
                  <c:v>42135.822916666657</c:v>
                </c:pt>
                <c:pt idx="2525">
                  <c:v>42135.833333333343</c:v>
                </c:pt>
                <c:pt idx="2526">
                  <c:v>42135.84375</c:v>
                </c:pt>
                <c:pt idx="2527">
                  <c:v>42135.854166666657</c:v>
                </c:pt>
                <c:pt idx="2528">
                  <c:v>42135.864583333343</c:v>
                </c:pt>
                <c:pt idx="2529">
                  <c:v>42135.875</c:v>
                </c:pt>
                <c:pt idx="2530">
                  <c:v>42135.885416666657</c:v>
                </c:pt>
                <c:pt idx="2531">
                  <c:v>42135.895833333343</c:v>
                </c:pt>
                <c:pt idx="2532">
                  <c:v>42135.906250000022</c:v>
                </c:pt>
                <c:pt idx="2533">
                  <c:v>42135.916666666657</c:v>
                </c:pt>
                <c:pt idx="2534">
                  <c:v>42135.927083333299</c:v>
                </c:pt>
                <c:pt idx="2535">
                  <c:v>42135.9375</c:v>
                </c:pt>
                <c:pt idx="2536">
                  <c:v>42135.947916666657</c:v>
                </c:pt>
                <c:pt idx="2537">
                  <c:v>42135.958333333343</c:v>
                </c:pt>
                <c:pt idx="2538">
                  <c:v>42135.96875</c:v>
                </c:pt>
                <c:pt idx="2539">
                  <c:v>42135.979166666628</c:v>
                </c:pt>
                <c:pt idx="2540">
                  <c:v>42135.989583333343</c:v>
                </c:pt>
                <c:pt idx="2541">
                  <c:v>42136</c:v>
                </c:pt>
                <c:pt idx="2542">
                  <c:v>42136.010416666657</c:v>
                </c:pt>
                <c:pt idx="2543">
                  <c:v>42136.020833333343</c:v>
                </c:pt>
                <c:pt idx="2544">
                  <c:v>42136.03125</c:v>
                </c:pt>
                <c:pt idx="2545">
                  <c:v>42136.041666666628</c:v>
                </c:pt>
                <c:pt idx="2546">
                  <c:v>42136.052083333343</c:v>
                </c:pt>
                <c:pt idx="2547">
                  <c:v>42136.0625</c:v>
                </c:pt>
                <c:pt idx="2548">
                  <c:v>42136.072916666657</c:v>
                </c:pt>
                <c:pt idx="2549">
                  <c:v>42136.083333333343</c:v>
                </c:pt>
                <c:pt idx="2550">
                  <c:v>42136.093749999993</c:v>
                </c:pt>
                <c:pt idx="2551">
                  <c:v>42136.104166666628</c:v>
                </c:pt>
                <c:pt idx="2552">
                  <c:v>42136.114583333343</c:v>
                </c:pt>
                <c:pt idx="2553">
                  <c:v>42136.125</c:v>
                </c:pt>
                <c:pt idx="2554">
                  <c:v>42136.135416666628</c:v>
                </c:pt>
                <c:pt idx="2555">
                  <c:v>42136.145833333343</c:v>
                </c:pt>
                <c:pt idx="2556">
                  <c:v>42136.156250000022</c:v>
                </c:pt>
                <c:pt idx="2557">
                  <c:v>42136.166666666628</c:v>
                </c:pt>
                <c:pt idx="2558">
                  <c:v>42136.177083333299</c:v>
                </c:pt>
                <c:pt idx="2559">
                  <c:v>42136.1875</c:v>
                </c:pt>
                <c:pt idx="2560">
                  <c:v>42136.197916666628</c:v>
                </c:pt>
                <c:pt idx="2561">
                  <c:v>42136.208333333343</c:v>
                </c:pt>
                <c:pt idx="2562">
                  <c:v>42136.21875</c:v>
                </c:pt>
                <c:pt idx="2563">
                  <c:v>42136.229166666613</c:v>
                </c:pt>
                <c:pt idx="2564">
                  <c:v>42136.239583333299</c:v>
                </c:pt>
                <c:pt idx="2565">
                  <c:v>42136.25</c:v>
                </c:pt>
                <c:pt idx="2566">
                  <c:v>42136.260416666628</c:v>
                </c:pt>
                <c:pt idx="2567">
                  <c:v>42136.270833333343</c:v>
                </c:pt>
                <c:pt idx="2568">
                  <c:v>42136.28125</c:v>
                </c:pt>
                <c:pt idx="2569">
                  <c:v>42136.291666666613</c:v>
                </c:pt>
                <c:pt idx="2570">
                  <c:v>42136.302083333343</c:v>
                </c:pt>
                <c:pt idx="2571">
                  <c:v>42136.312500000022</c:v>
                </c:pt>
                <c:pt idx="2572">
                  <c:v>42136.322916666657</c:v>
                </c:pt>
                <c:pt idx="2573">
                  <c:v>42136.333333333343</c:v>
                </c:pt>
                <c:pt idx="2574">
                  <c:v>42136.34375</c:v>
                </c:pt>
                <c:pt idx="2575">
                  <c:v>42136.354166666657</c:v>
                </c:pt>
                <c:pt idx="2576">
                  <c:v>42136.364583333343</c:v>
                </c:pt>
                <c:pt idx="2577">
                  <c:v>42136.375</c:v>
                </c:pt>
                <c:pt idx="2578">
                  <c:v>42136.385416666657</c:v>
                </c:pt>
                <c:pt idx="2579">
                  <c:v>42136.395833333343</c:v>
                </c:pt>
                <c:pt idx="2580">
                  <c:v>42136.406250000022</c:v>
                </c:pt>
                <c:pt idx="2581">
                  <c:v>42136.416666666657</c:v>
                </c:pt>
                <c:pt idx="2582">
                  <c:v>42136.427083333299</c:v>
                </c:pt>
                <c:pt idx="2583">
                  <c:v>42136.4375</c:v>
                </c:pt>
                <c:pt idx="2584">
                  <c:v>42136.447916666657</c:v>
                </c:pt>
                <c:pt idx="2585">
                  <c:v>42136.458333333343</c:v>
                </c:pt>
                <c:pt idx="2586">
                  <c:v>42136.46875</c:v>
                </c:pt>
                <c:pt idx="2587">
                  <c:v>42136.479166666628</c:v>
                </c:pt>
                <c:pt idx="2588">
                  <c:v>42136.489583333343</c:v>
                </c:pt>
                <c:pt idx="2589">
                  <c:v>42136.5</c:v>
                </c:pt>
                <c:pt idx="2590">
                  <c:v>42136.510416666657</c:v>
                </c:pt>
                <c:pt idx="2591">
                  <c:v>42136.520833333343</c:v>
                </c:pt>
                <c:pt idx="2592">
                  <c:v>42136.53125</c:v>
                </c:pt>
                <c:pt idx="2593">
                  <c:v>42136.541666666628</c:v>
                </c:pt>
                <c:pt idx="2594">
                  <c:v>42136.552083333343</c:v>
                </c:pt>
                <c:pt idx="2595">
                  <c:v>42136.5625</c:v>
                </c:pt>
                <c:pt idx="2596">
                  <c:v>42136.572916666657</c:v>
                </c:pt>
                <c:pt idx="2597">
                  <c:v>42136.583333333343</c:v>
                </c:pt>
                <c:pt idx="2598">
                  <c:v>42136.593749999993</c:v>
                </c:pt>
                <c:pt idx="2599">
                  <c:v>42136.604166666628</c:v>
                </c:pt>
                <c:pt idx="2600">
                  <c:v>42136.614583333343</c:v>
                </c:pt>
                <c:pt idx="2601">
                  <c:v>42136.625</c:v>
                </c:pt>
                <c:pt idx="2602">
                  <c:v>42136.635416666628</c:v>
                </c:pt>
                <c:pt idx="2603">
                  <c:v>42136.645833333343</c:v>
                </c:pt>
                <c:pt idx="2604">
                  <c:v>42136.656250000022</c:v>
                </c:pt>
                <c:pt idx="2605">
                  <c:v>42136.666666666628</c:v>
                </c:pt>
                <c:pt idx="2606">
                  <c:v>42136.677083333299</c:v>
                </c:pt>
                <c:pt idx="2607">
                  <c:v>42136.6875</c:v>
                </c:pt>
                <c:pt idx="2608">
                  <c:v>42136.697916666628</c:v>
                </c:pt>
                <c:pt idx="2609">
                  <c:v>42136.708333333343</c:v>
                </c:pt>
                <c:pt idx="2610">
                  <c:v>42136.71875</c:v>
                </c:pt>
                <c:pt idx="2611">
                  <c:v>42136.729166666613</c:v>
                </c:pt>
                <c:pt idx="2612">
                  <c:v>42136.739583333299</c:v>
                </c:pt>
                <c:pt idx="2613">
                  <c:v>42136.75</c:v>
                </c:pt>
                <c:pt idx="2614">
                  <c:v>42136.760416666628</c:v>
                </c:pt>
                <c:pt idx="2615">
                  <c:v>42136.770833333343</c:v>
                </c:pt>
                <c:pt idx="2616">
                  <c:v>42136.78125</c:v>
                </c:pt>
                <c:pt idx="2617">
                  <c:v>42136.791666666613</c:v>
                </c:pt>
                <c:pt idx="2618">
                  <c:v>42136.802083333343</c:v>
                </c:pt>
                <c:pt idx="2619">
                  <c:v>42136.812500000022</c:v>
                </c:pt>
                <c:pt idx="2620">
                  <c:v>42136.822916666657</c:v>
                </c:pt>
                <c:pt idx="2621">
                  <c:v>42136.833333333343</c:v>
                </c:pt>
                <c:pt idx="2622">
                  <c:v>42136.84375</c:v>
                </c:pt>
                <c:pt idx="2623">
                  <c:v>42136.854166666657</c:v>
                </c:pt>
                <c:pt idx="2624">
                  <c:v>42136.864583333343</c:v>
                </c:pt>
                <c:pt idx="2625">
                  <c:v>42136.875</c:v>
                </c:pt>
                <c:pt idx="2626">
                  <c:v>42136.885416666657</c:v>
                </c:pt>
                <c:pt idx="2627">
                  <c:v>42136.895833333343</c:v>
                </c:pt>
                <c:pt idx="2628">
                  <c:v>42136.906250000022</c:v>
                </c:pt>
                <c:pt idx="2629">
                  <c:v>42136.916666666657</c:v>
                </c:pt>
                <c:pt idx="2630">
                  <c:v>42136.927083333299</c:v>
                </c:pt>
                <c:pt idx="2631">
                  <c:v>42136.9375</c:v>
                </c:pt>
                <c:pt idx="2632">
                  <c:v>42136.947916666657</c:v>
                </c:pt>
                <c:pt idx="2633">
                  <c:v>42136.958333333343</c:v>
                </c:pt>
                <c:pt idx="2634">
                  <c:v>42136.96875</c:v>
                </c:pt>
                <c:pt idx="2635">
                  <c:v>42136.979166666628</c:v>
                </c:pt>
                <c:pt idx="2636">
                  <c:v>42136.989583333343</c:v>
                </c:pt>
                <c:pt idx="2637">
                  <c:v>42137</c:v>
                </c:pt>
                <c:pt idx="2638">
                  <c:v>42137.010416666657</c:v>
                </c:pt>
                <c:pt idx="2639">
                  <c:v>42137.020833333343</c:v>
                </c:pt>
                <c:pt idx="2640">
                  <c:v>42137.03125</c:v>
                </c:pt>
                <c:pt idx="2641">
                  <c:v>42137.041666666628</c:v>
                </c:pt>
                <c:pt idx="2642">
                  <c:v>42137.052083333343</c:v>
                </c:pt>
                <c:pt idx="2643">
                  <c:v>42137.0625</c:v>
                </c:pt>
                <c:pt idx="2644">
                  <c:v>42137.072916666657</c:v>
                </c:pt>
                <c:pt idx="2645">
                  <c:v>42137.083333333343</c:v>
                </c:pt>
                <c:pt idx="2646">
                  <c:v>42137.093749999993</c:v>
                </c:pt>
                <c:pt idx="2647">
                  <c:v>42137.104166666628</c:v>
                </c:pt>
                <c:pt idx="2648">
                  <c:v>42137.114583333343</c:v>
                </c:pt>
                <c:pt idx="2649">
                  <c:v>42137.125</c:v>
                </c:pt>
                <c:pt idx="2650">
                  <c:v>42137.135416666628</c:v>
                </c:pt>
                <c:pt idx="2651">
                  <c:v>42137.145833333343</c:v>
                </c:pt>
                <c:pt idx="2652">
                  <c:v>42137.156250000022</c:v>
                </c:pt>
                <c:pt idx="2653">
                  <c:v>42137.166666666628</c:v>
                </c:pt>
                <c:pt idx="2654">
                  <c:v>42137.177083333299</c:v>
                </c:pt>
                <c:pt idx="2655">
                  <c:v>42137.1875</c:v>
                </c:pt>
                <c:pt idx="2656">
                  <c:v>42137.197916666628</c:v>
                </c:pt>
                <c:pt idx="2657">
                  <c:v>42137.208333333343</c:v>
                </c:pt>
                <c:pt idx="2658">
                  <c:v>42137.21875</c:v>
                </c:pt>
                <c:pt idx="2659">
                  <c:v>42137.229166666613</c:v>
                </c:pt>
                <c:pt idx="2660">
                  <c:v>42137.239583333299</c:v>
                </c:pt>
                <c:pt idx="2661">
                  <c:v>42137.25</c:v>
                </c:pt>
                <c:pt idx="2662">
                  <c:v>42137.260416666628</c:v>
                </c:pt>
                <c:pt idx="2663">
                  <c:v>42137.270833333343</c:v>
                </c:pt>
                <c:pt idx="2664">
                  <c:v>42137.28125</c:v>
                </c:pt>
                <c:pt idx="2665">
                  <c:v>42137.291666666613</c:v>
                </c:pt>
                <c:pt idx="2666">
                  <c:v>42137.302083333343</c:v>
                </c:pt>
                <c:pt idx="2667">
                  <c:v>42137.312500000022</c:v>
                </c:pt>
                <c:pt idx="2668">
                  <c:v>42137.322916666657</c:v>
                </c:pt>
                <c:pt idx="2669">
                  <c:v>42137.333333333343</c:v>
                </c:pt>
                <c:pt idx="2670">
                  <c:v>42137.34375</c:v>
                </c:pt>
                <c:pt idx="2671">
                  <c:v>42137.354166666657</c:v>
                </c:pt>
                <c:pt idx="2672">
                  <c:v>42137.364583333343</c:v>
                </c:pt>
                <c:pt idx="2673">
                  <c:v>42137.375</c:v>
                </c:pt>
                <c:pt idx="2674">
                  <c:v>42137.385416666657</c:v>
                </c:pt>
                <c:pt idx="2675">
                  <c:v>42137.395833333343</c:v>
                </c:pt>
                <c:pt idx="2676">
                  <c:v>42137.406250000022</c:v>
                </c:pt>
                <c:pt idx="2677">
                  <c:v>42137.416666666657</c:v>
                </c:pt>
                <c:pt idx="2678">
                  <c:v>42137.427083333299</c:v>
                </c:pt>
                <c:pt idx="2679">
                  <c:v>42137.4375</c:v>
                </c:pt>
                <c:pt idx="2680">
                  <c:v>42137.447916666657</c:v>
                </c:pt>
                <c:pt idx="2681">
                  <c:v>42137.458333333343</c:v>
                </c:pt>
                <c:pt idx="2682">
                  <c:v>42137.46875</c:v>
                </c:pt>
                <c:pt idx="2683">
                  <c:v>42137.479166666628</c:v>
                </c:pt>
                <c:pt idx="2684">
                  <c:v>42137.489583333343</c:v>
                </c:pt>
                <c:pt idx="2685">
                  <c:v>42137.5</c:v>
                </c:pt>
                <c:pt idx="2686">
                  <c:v>42137.510416666657</c:v>
                </c:pt>
                <c:pt idx="2687">
                  <c:v>42137.520833333343</c:v>
                </c:pt>
                <c:pt idx="2688">
                  <c:v>42137.53125</c:v>
                </c:pt>
                <c:pt idx="2689">
                  <c:v>42137.541666666628</c:v>
                </c:pt>
                <c:pt idx="2690">
                  <c:v>42137.552083333343</c:v>
                </c:pt>
                <c:pt idx="2691">
                  <c:v>42137.5625</c:v>
                </c:pt>
                <c:pt idx="2692">
                  <c:v>42137.572916666657</c:v>
                </c:pt>
                <c:pt idx="2693">
                  <c:v>42137.583333333343</c:v>
                </c:pt>
                <c:pt idx="2694">
                  <c:v>42137.593749999993</c:v>
                </c:pt>
                <c:pt idx="2695">
                  <c:v>42137.604166666628</c:v>
                </c:pt>
                <c:pt idx="2696">
                  <c:v>42137.614583333343</c:v>
                </c:pt>
                <c:pt idx="2697">
                  <c:v>42137.625</c:v>
                </c:pt>
                <c:pt idx="2698">
                  <c:v>42137.635416666628</c:v>
                </c:pt>
                <c:pt idx="2699">
                  <c:v>42137.645833333343</c:v>
                </c:pt>
                <c:pt idx="2700">
                  <c:v>42137.656250000022</c:v>
                </c:pt>
                <c:pt idx="2701">
                  <c:v>42137.666666666628</c:v>
                </c:pt>
                <c:pt idx="2702">
                  <c:v>42137.677083333299</c:v>
                </c:pt>
                <c:pt idx="2703">
                  <c:v>42137.6875</c:v>
                </c:pt>
                <c:pt idx="2704">
                  <c:v>42137.697916666628</c:v>
                </c:pt>
                <c:pt idx="2705">
                  <c:v>42137.708333333343</c:v>
                </c:pt>
                <c:pt idx="2706">
                  <c:v>42137.71875</c:v>
                </c:pt>
                <c:pt idx="2707">
                  <c:v>42137.729166666613</c:v>
                </c:pt>
                <c:pt idx="2708">
                  <c:v>42137.739583333299</c:v>
                </c:pt>
                <c:pt idx="2709">
                  <c:v>42137.75</c:v>
                </c:pt>
                <c:pt idx="2710">
                  <c:v>42137.760416666628</c:v>
                </c:pt>
                <c:pt idx="2711">
                  <c:v>42137.770833333343</c:v>
                </c:pt>
                <c:pt idx="2712">
                  <c:v>42137.78125</c:v>
                </c:pt>
                <c:pt idx="2713">
                  <c:v>42137.791666666613</c:v>
                </c:pt>
                <c:pt idx="2714">
                  <c:v>42137.802083333343</c:v>
                </c:pt>
                <c:pt idx="2715">
                  <c:v>42137.812500000022</c:v>
                </c:pt>
                <c:pt idx="2716">
                  <c:v>42137.822916666657</c:v>
                </c:pt>
                <c:pt idx="2717">
                  <c:v>42137.833333333343</c:v>
                </c:pt>
                <c:pt idx="2718">
                  <c:v>42137.84375</c:v>
                </c:pt>
                <c:pt idx="2719">
                  <c:v>42137.854166666657</c:v>
                </c:pt>
                <c:pt idx="2720">
                  <c:v>42137.864583333343</c:v>
                </c:pt>
                <c:pt idx="2721">
                  <c:v>42137.875</c:v>
                </c:pt>
                <c:pt idx="2722">
                  <c:v>42137.885416666657</c:v>
                </c:pt>
                <c:pt idx="2723">
                  <c:v>42137.895833333343</c:v>
                </c:pt>
                <c:pt idx="2724">
                  <c:v>42137.906250000022</c:v>
                </c:pt>
                <c:pt idx="2725">
                  <c:v>42137.916666666657</c:v>
                </c:pt>
                <c:pt idx="2726">
                  <c:v>42137.927083333299</c:v>
                </c:pt>
                <c:pt idx="2727">
                  <c:v>42137.9375</c:v>
                </c:pt>
                <c:pt idx="2728">
                  <c:v>42137.947916666657</c:v>
                </c:pt>
                <c:pt idx="2729">
                  <c:v>42137.958333333343</c:v>
                </c:pt>
                <c:pt idx="2730">
                  <c:v>42137.96875</c:v>
                </c:pt>
                <c:pt idx="2731">
                  <c:v>42137.979166666628</c:v>
                </c:pt>
                <c:pt idx="2732">
                  <c:v>42137.989583333343</c:v>
                </c:pt>
                <c:pt idx="2733">
                  <c:v>42138</c:v>
                </c:pt>
                <c:pt idx="2734">
                  <c:v>42138.010416666657</c:v>
                </c:pt>
                <c:pt idx="2735">
                  <c:v>42138.020833333343</c:v>
                </c:pt>
                <c:pt idx="2736">
                  <c:v>42138.03125</c:v>
                </c:pt>
                <c:pt idx="2737">
                  <c:v>42138.041666666628</c:v>
                </c:pt>
                <c:pt idx="2738">
                  <c:v>42138.052083333343</c:v>
                </c:pt>
                <c:pt idx="2739">
                  <c:v>42138.0625</c:v>
                </c:pt>
                <c:pt idx="2740">
                  <c:v>42138.072916666657</c:v>
                </c:pt>
                <c:pt idx="2741">
                  <c:v>42138.083333333343</c:v>
                </c:pt>
                <c:pt idx="2742">
                  <c:v>42138.093749999993</c:v>
                </c:pt>
                <c:pt idx="2743">
                  <c:v>42138.104166666628</c:v>
                </c:pt>
                <c:pt idx="2744">
                  <c:v>42138.114583333343</c:v>
                </c:pt>
                <c:pt idx="2745">
                  <c:v>42138.125</c:v>
                </c:pt>
                <c:pt idx="2746">
                  <c:v>42138.135416666628</c:v>
                </c:pt>
                <c:pt idx="2747">
                  <c:v>42138.145833333343</c:v>
                </c:pt>
                <c:pt idx="2748">
                  <c:v>42138.156250000022</c:v>
                </c:pt>
                <c:pt idx="2749">
                  <c:v>42138.166666666628</c:v>
                </c:pt>
                <c:pt idx="2750">
                  <c:v>42138.177083333299</c:v>
                </c:pt>
                <c:pt idx="2751">
                  <c:v>42138.1875</c:v>
                </c:pt>
                <c:pt idx="2752">
                  <c:v>42138.197916666628</c:v>
                </c:pt>
                <c:pt idx="2753">
                  <c:v>42138.208333333343</c:v>
                </c:pt>
                <c:pt idx="2754">
                  <c:v>42138.21875</c:v>
                </c:pt>
                <c:pt idx="2755">
                  <c:v>42138.229166666613</c:v>
                </c:pt>
                <c:pt idx="2756">
                  <c:v>42138.239583333299</c:v>
                </c:pt>
                <c:pt idx="2757">
                  <c:v>42138.25</c:v>
                </c:pt>
                <c:pt idx="2758">
                  <c:v>42138.260416666628</c:v>
                </c:pt>
                <c:pt idx="2759">
                  <c:v>42138.270833333343</c:v>
                </c:pt>
                <c:pt idx="2760">
                  <c:v>42138.28125</c:v>
                </c:pt>
                <c:pt idx="2761">
                  <c:v>42138.291666666613</c:v>
                </c:pt>
                <c:pt idx="2762">
                  <c:v>42138.302083333343</c:v>
                </c:pt>
                <c:pt idx="2763">
                  <c:v>42138.312500000022</c:v>
                </c:pt>
                <c:pt idx="2764">
                  <c:v>42138.322916666657</c:v>
                </c:pt>
                <c:pt idx="2765">
                  <c:v>42138.333333333343</c:v>
                </c:pt>
                <c:pt idx="2766">
                  <c:v>42138.34375</c:v>
                </c:pt>
                <c:pt idx="2767">
                  <c:v>42138.354166666657</c:v>
                </c:pt>
                <c:pt idx="2768">
                  <c:v>42138.364583333343</c:v>
                </c:pt>
                <c:pt idx="2769">
                  <c:v>42138.375</c:v>
                </c:pt>
                <c:pt idx="2770">
                  <c:v>42138.385416666657</c:v>
                </c:pt>
                <c:pt idx="2771">
                  <c:v>42138.395833333343</c:v>
                </c:pt>
                <c:pt idx="2772">
                  <c:v>42138.406250000022</c:v>
                </c:pt>
                <c:pt idx="2773">
                  <c:v>42138.416666666657</c:v>
                </c:pt>
                <c:pt idx="2774">
                  <c:v>42138.427083333299</c:v>
                </c:pt>
                <c:pt idx="2775">
                  <c:v>42138.4375</c:v>
                </c:pt>
                <c:pt idx="2776">
                  <c:v>42138.447916666657</c:v>
                </c:pt>
                <c:pt idx="2777">
                  <c:v>42138.458333333343</c:v>
                </c:pt>
                <c:pt idx="2778">
                  <c:v>42138.46875</c:v>
                </c:pt>
                <c:pt idx="2779">
                  <c:v>42138.479166666628</c:v>
                </c:pt>
                <c:pt idx="2780">
                  <c:v>42138.489583333343</c:v>
                </c:pt>
                <c:pt idx="2781">
                  <c:v>42138.5</c:v>
                </c:pt>
                <c:pt idx="2782">
                  <c:v>42138.510416666657</c:v>
                </c:pt>
                <c:pt idx="2783">
                  <c:v>42138.520833333343</c:v>
                </c:pt>
                <c:pt idx="2784">
                  <c:v>42138.53125</c:v>
                </c:pt>
                <c:pt idx="2785">
                  <c:v>42138.541666666628</c:v>
                </c:pt>
                <c:pt idx="2786">
                  <c:v>42138.552083333343</c:v>
                </c:pt>
                <c:pt idx="2787">
                  <c:v>42138.5625</c:v>
                </c:pt>
                <c:pt idx="2788">
                  <c:v>42138.572916666657</c:v>
                </c:pt>
                <c:pt idx="2789">
                  <c:v>42138.583333333343</c:v>
                </c:pt>
                <c:pt idx="2790">
                  <c:v>42138.593749999993</c:v>
                </c:pt>
                <c:pt idx="2791">
                  <c:v>42138.604166666628</c:v>
                </c:pt>
                <c:pt idx="2792">
                  <c:v>42138.614583333343</c:v>
                </c:pt>
                <c:pt idx="2793">
                  <c:v>42138.625</c:v>
                </c:pt>
                <c:pt idx="2794">
                  <c:v>42138.635416666628</c:v>
                </c:pt>
                <c:pt idx="2795">
                  <c:v>42138.645833333343</c:v>
                </c:pt>
                <c:pt idx="2796">
                  <c:v>42138.656250000022</c:v>
                </c:pt>
                <c:pt idx="2797">
                  <c:v>42138.666666666628</c:v>
                </c:pt>
                <c:pt idx="2798">
                  <c:v>42138.677083333299</c:v>
                </c:pt>
                <c:pt idx="2799">
                  <c:v>42138.6875</c:v>
                </c:pt>
                <c:pt idx="2800">
                  <c:v>42138.697916666628</c:v>
                </c:pt>
                <c:pt idx="2801">
                  <c:v>42138.708333333343</c:v>
                </c:pt>
                <c:pt idx="2802">
                  <c:v>42138.71875</c:v>
                </c:pt>
                <c:pt idx="2803">
                  <c:v>42138.729166666613</c:v>
                </c:pt>
                <c:pt idx="2804">
                  <c:v>42138.739583333299</c:v>
                </c:pt>
                <c:pt idx="2805">
                  <c:v>42138.75</c:v>
                </c:pt>
                <c:pt idx="2806">
                  <c:v>42138.760416666628</c:v>
                </c:pt>
                <c:pt idx="2807">
                  <c:v>42138.770833333343</c:v>
                </c:pt>
                <c:pt idx="2808">
                  <c:v>42138.78125</c:v>
                </c:pt>
                <c:pt idx="2809">
                  <c:v>42138.791666666613</c:v>
                </c:pt>
                <c:pt idx="2810">
                  <c:v>42138.802083333343</c:v>
                </c:pt>
                <c:pt idx="2811">
                  <c:v>42138.812500000022</c:v>
                </c:pt>
                <c:pt idx="2812">
                  <c:v>42138.822916666657</c:v>
                </c:pt>
                <c:pt idx="2813">
                  <c:v>42138.833333333343</c:v>
                </c:pt>
                <c:pt idx="2814">
                  <c:v>42138.84375</c:v>
                </c:pt>
                <c:pt idx="2815">
                  <c:v>42138.854166666657</c:v>
                </c:pt>
                <c:pt idx="2816">
                  <c:v>42138.864583333343</c:v>
                </c:pt>
                <c:pt idx="2817">
                  <c:v>42138.875</c:v>
                </c:pt>
                <c:pt idx="2818">
                  <c:v>42138.885416666657</c:v>
                </c:pt>
                <c:pt idx="2819">
                  <c:v>42138.895833333343</c:v>
                </c:pt>
                <c:pt idx="2820">
                  <c:v>42138.906250000022</c:v>
                </c:pt>
                <c:pt idx="2821">
                  <c:v>42138.916666666657</c:v>
                </c:pt>
                <c:pt idx="2822">
                  <c:v>42138.927083333299</c:v>
                </c:pt>
                <c:pt idx="2823">
                  <c:v>42138.9375</c:v>
                </c:pt>
                <c:pt idx="2824">
                  <c:v>42138.947916666657</c:v>
                </c:pt>
                <c:pt idx="2825">
                  <c:v>42138.958333333343</c:v>
                </c:pt>
                <c:pt idx="2826">
                  <c:v>42138.96875</c:v>
                </c:pt>
                <c:pt idx="2827">
                  <c:v>42138.979166666628</c:v>
                </c:pt>
                <c:pt idx="2828">
                  <c:v>42138.989583333343</c:v>
                </c:pt>
                <c:pt idx="2829">
                  <c:v>42139</c:v>
                </c:pt>
                <c:pt idx="2830">
                  <c:v>42139.010416666657</c:v>
                </c:pt>
                <c:pt idx="2831">
                  <c:v>42139.020833333343</c:v>
                </c:pt>
                <c:pt idx="2832">
                  <c:v>42139.03125</c:v>
                </c:pt>
                <c:pt idx="2833">
                  <c:v>42139.041666666628</c:v>
                </c:pt>
                <c:pt idx="2834">
                  <c:v>42139.052083333343</c:v>
                </c:pt>
                <c:pt idx="2835">
                  <c:v>42139.0625</c:v>
                </c:pt>
                <c:pt idx="2836">
                  <c:v>42139.072916666657</c:v>
                </c:pt>
                <c:pt idx="2837">
                  <c:v>42139.083333333343</c:v>
                </c:pt>
                <c:pt idx="2838">
                  <c:v>42139.093749999993</c:v>
                </c:pt>
                <c:pt idx="2839">
                  <c:v>42139.104166666628</c:v>
                </c:pt>
                <c:pt idx="2840">
                  <c:v>42139.114583333343</c:v>
                </c:pt>
                <c:pt idx="2841">
                  <c:v>42139.125</c:v>
                </c:pt>
                <c:pt idx="2842">
                  <c:v>42139.135416666628</c:v>
                </c:pt>
                <c:pt idx="2843">
                  <c:v>42139.145833333343</c:v>
                </c:pt>
                <c:pt idx="2844">
                  <c:v>42139.156250000022</c:v>
                </c:pt>
                <c:pt idx="2845">
                  <c:v>42139.166666666628</c:v>
                </c:pt>
                <c:pt idx="2846">
                  <c:v>42139.177083333299</c:v>
                </c:pt>
                <c:pt idx="2847">
                  <c:v>42139.1875</c:v>
                </c:pt>
                <c:pt idx="2848">
                  <c:v>42139.197916666628</c:v>
                </c:pt>
                <c:pt idx="2849">
                  <c:v>42139.208333333343</c:v>
                </c:pt>
                <c:pt idx="2850">
                  <c:v>42139.21875</c:v>
                </c:pt>
                <c:pt idx="2851">
                  <c:v>42139.229166666613</c:v>
                </c:pt>
                <c:pt idx="2852">
                  <c:v>42139.239583333299</c:v>
                </c:pt>
                <c:pt idx="2853">
                  <c:v>42139.25</c:v>
                </c:pt>
                <c:pt idx="2854">
                  <c:v>42139.260416666628</c:v>
                </c:pt>
                <c:pt idx="2855">
                  <c:v>42139.270833333343</c:v>
                </c:pt>
                <c:pt idx="2856">
                  <c:v>42139.28125</c:v>
                </c:pt>
                <c:pt idx="2857">
                  <c:v>42139.291666666613</c:v>
                </c:pt>
                <c:pt idx="2858">
                  <c:v>42139.302083333343</c:v>
                </c:pt>
                <c:pt idx="2859">
                  <c:v>42139.312500000022</c:v>
                </c:pt>
                <c:pt idx="2860">
                  <c:v>42139.322916666657</c:v>
                </c:pt>
                <c:pt idx="2861">
                  <c:v>42139.333333333343</c:v>
                </c:pt>
                <c:pt idx="2862">
                  <c:v>42139.34375</c:v>
                </c:pt>
                <c:pt idx="2863">
                  <c:v>42139.354166666657</c:v>
                </c:pt>
                <c:pt idx="2864">
                  <c:v>42139.364583333343</c:v>
                </c:pt>
                <c:pt idx="2865">
                  <c:v>42139.375</c:v>
                </c:pt>
                <c:pt idx="2866">
                  <c:v>42139.385416666657</c:v>
                </c:pt>
                <c:pt idx="2867">
                  <c:v>42139.395833333343</c:v>
                </c:pt>
                <c:pt idx="2868">
                  <c:v>42139.406250000022</c:v>
                </c:pt>
                <c:pt idx="2869">
                  <c:v>42139.416666666657</c:v>
                </c:pt>
                <c:pt idx="2870">
                  <c:v>42139.427083333299</c:v>
                </c:pt>
                <c:pt idx="2871">
                  <c:v>42139.4375</c:v>
                </c:pt>
                <c:pt idx="2872">
                  <c:v>42139.447916666657</c:v>
                </c:pt>
                <c:pt idx="2873">
                  <c:v>42139.458333333343</c:v>
                </c:pt>
                <c:pt idx="2874">
                  <c:v>42139.46875</c:v>
                </c:pt>
                <c:pt idx="2875">
                  <c:v>42139.479166666628</c:v>
                </c:pt>
                <c:pt idx="2876">
                  <c:v>42139.489583333343</c:v>
                </c:pt>
                <c:pt idx="2877">
                  <c:v>42139.5</c:v>
                </c:pt>
                <c:pt idx="2878">
                  <c:v>42139.510416666657</c:v>
                </c:pt>
                <c:pt idx="2879">
                  <c:v>42139.520833333343</c:v>
                </c:pt>
                <c:pt idx="2880">
                  <c:v>42139.53125</c:v>
                </c:pt>
                <c:pt idx="2881">
                  <c:v>42139.541666666628</c:v>
                </c:pt>
                <c:pt idx="2882">
                  <c:v>42139.552083333343</c:v>
                </c:pt>
                <c:pt idx="2883">
                  <c:v>42139.5625</c:v>
                </c:pt>
                <c:pt idx="2884">
                  <c:v>42139.572916666657</c:v>
                </c:pt>
                <c:pt idx="2885">
                  <c:v>42139.583333333343</c:v>
                </c:pt>
                <c:pt idx="2886">
                  <c:v>42139.593749999993</c:v>
                </c:pt>
                <c:pt idx="2887">
                  <c:v>42139.604166666628</c:v>
                </c:pt>
                <c:pt idx="2888">
                  <c:v>42139.614583333343</c:v>
                </c:pt>
                <c:pt idx="2889">
                  <c:v>42139.625</c:v>
                </c:pt>
                <c:pt idx="2890">
                  <c:v>42139.635416666628</c:v>
                </c:pt>
                <c:pt idx="2891">
                  <c:v>42139.645833333343</c:v>
                </c:pt>
                <c:pt idx="2892">
                  <c:v>42139.656250000022</c:v>
                </c:pt>
                <c:pt idx="2893">
                  <c:v>42139.666666666628</c:v>
                </c:pt>
                <c:pt idx="2894">
                  <c:v>42139.677083333299</c:v>
                </c:pt>
                <c:pt idx="2895">
                  <c:v>42139.6875</c:v>
                </c:pt>
                <c:pt idx="2896">
                  <c:v>42139.697916666628</c:v>
                </c:pt>
                <c:pt idx="2897">
                  <c:v>42139.708333333343</c:v>
                </c:pt>
                <c:pt idx="2898">
                  <c:v>42139.71875</c:v>
                </c:pt>
                <c:pt idx="2899">
                  <c:v>42139.729166666613</c:v>
                </c:pt>
                <c:pt idx="2900">
                  <c:v>42139.739583333299</c:v>
                </c:pt>
                <c:pt idx="2901">
                  <c:v>42139.75</c:v>
                </c:pt>
                <c:pt idx="2902">
                  <c:v>42139.760416666628</c:v>
                </c:pt>
                <c:pt idx="2903">
                  <c:v>42139.770833333343</c:v>
                </c:pt>
                <c:pt idx="2904">
                  <c:v>42139.78125</c:v>
                </c:pt>
                <c:pt idx="2905">
                  <c:v>42139.791666666613</c:v>
                </c:pt>
                <c:pt idx="2906">
                  <c:v>42139.802083333343</c:v>
                </c:pt>
                <c:pt idx="2907">
                  <c:v>42139.812500000022</c:v>
                </c:pt>
                <c:pt idx="2908">
                  <c:v>42139.822916666657</c:v>
                </c:pt>
                <c:pt idx="2909">
                  <c:v>42139.833333333343</c:v>
                </c:pt>
                <c:pt idx="2910">
                  <c:v>42139.84375</c:v>
                </c:pt>
                <c:pt idx="2911">
                  <c:v>42139.854166666657</c:v>
                </c:pt>
                <c:pt idx="2912">
                  <c:v>42139.864583333343</c:v>
                </c:pt>
                <c:pt idx="2913">
                  <c:v>42139.875</c:v>
                </c:pt>
                <c:pt idx="2914">
                  <c:v>42139.885416666657</c:v>
                </c:pt>
                <c:pt idx="2915">
                  <c:v>42139.895833333343</c:v>
                </c:pt>
                <c:pt idx="2916">
                  <c:v>42139.906250000022</c:v>
                </c:pt>
                <c:pt idx="2917">
                  <c:v>42139.916666666657</c:v>
                </c:pt>
                <c:pt idx="2918">
                  <c:v>42139.927083333299</c:v>
                </c:pt>
                <c:pt idx="2919">
                  <c:v>42139.9375</c:v>
                </c:pt>
                <c:pt idx="2920">
                  <c:v>42139.947916666657</c:v>
                </c:pt>
                <c:pt idx="2921">
                  <c:v>42139.958333333343</c:v>
                </c:pt>
                <c:pt idx="2922">
                  <c:v>42139.96875</c:v>
                </c:pt>
                <c:pt idx="2923">
                  <c:v>42139.979166666628</c:v>
                </c:pt>
                <c:pt idx="2924">
                  <c:v>42139.989583333343</c:v>
                </c:pt>
                <c:pt idx="2925">
                  <c:v>42140</c:v>
                </c:pt>
                <c:pt idx="2926">
                  <c:v>42140.010416666657</c:v>
                </c:pt>
                <c:pt idx="2927">
                  <c:v>42140.020833333343</c:v>
                </c:pt>
                <c:pt idx="2928">
                  <c:v>42140.03125</c:v>
                </c:pt>
                <c:pt idx="2929">
                  <c:v>42140.041666666628</c:v>
                </c:pt>
                <c:pt idx="2930">
                  <c:v>42140.052083333343</c:v>
                </c:pt>
                <c:pt idx="2931">
                  <c:v>42140.0625</c:v>
                </c:pt>
                <c:pt idx="2932">
                  <c:v>42140.072916666657</c:v>
                </c:pt>
                <c:pt idx="2933">
                  <c:v>42140.083333333343</c:v>
                </c:pt>
                <c:pt idx="2934">
                  <c:v>42140.093749999993</c:v>
                </c:pt>
                <c:pt idx="2935">
                  <c:v>42140.104166666628</c:v>
                </c:pt>
                <c:pt idx="2936">
                  <c:v>42140.114583333343</c:v>
                </c:pt>
                <c:pt idx="2937">
                  <c:v>42140.125</c:v>
                </c:pt>
                <c:pt idx="2938">
                  <c:v>42140.135416666628</c:v>
                </c:pt>
                <c:pt idx="2939">
                  <c:v>42140.145833333343</c:v>
                </c:pt>
                <c:pt idx="2940">
                  <c:v>42140.156250000022</c:v>
                </c:pt>
                <c:pt idx="2941">
                  <c:v>42140.166666666628</c:v>
                </c:pt>
                <c:pt idx="2942">
                  <c:v>42140.177083333299</c:v>
                </c:pt>
                <c:pt idx="2943">
                  <c:v>42140.1875</c:v>
                </c:pt>
                <c:pt idx="2944">
                  <c:v>42140.197916666628</c:v>
                </c:pt>
                <c:pt idx="2945">
                  <c:v>42140.208333333343</c:v>
                </c:pt>
                <c:pt idx="2946">
                  <c:v>42140.21875</c:v>
                </c:pt>
                <c:pt idx="2947">
                  <c:v>42140.229166666613</c:v>
                </c:pt>
                <c:pt idx="2948">
                  <c:v>42140.239583333299</c:v>
                </c:pt>
                <c:pt idx="2949">
                  <c:v>42140.25</c:v>
                </c:pt>
                <c:pt idx="2950">
                  <c:v>42140.260416666628</c:v>
                </c:pt>
                <c:pt idx="2951">
                  <c:v>42140.270833333343</c:v>
                </c:pt>
                <c:pt idx="2952">
                  <c:v>42140.28125</c:v>
                </c:pt>
                <c:pt idx="2953">
                  <c:v>42140.291666666613</c:v>
                </c:pt>
                <c:pt idx="2954">
                  <c:v>42140.302083333343</c:v>
                </c:pt>
                <c:pt idx="2955">
                  <c:v>42140.312500000022</c:v>
                </c:pt>
                <c:pt idx="2956">
                  <c:v>42140.322916666657</c:v>
                </c:pt>
                <c:pt idx="2957">
                  <c:v>42140.333333333343</c:v>
                </c:pt>
                <c:pt idx="2958">
                  <c:v>42140.34375</c:v>
                </c:pt>
                <c:pt idx="2959">
                  <c:v>42140.354166666657</c:v>
                </c:pt>
                <c:pt idx="2960">
                  <c:v>42140.364583333343</c:v>
                </c:pt>
                <c:pt idx="2961">
                  <c:v>42140.375</c:v>
                </c:pt>
                <c:pt idx="2962">
                  <c:v>42140.385416666657</c:v>
                </c:pt>
                <c:pt idx="2963">
                  <c:v>42140.395833333343</c:v>
                </c:pt>
                <c:pt idx="2964">
                  <c:v>42140.406250000022</c:v>
                </c:pt>
                <c:pt idx="2965">
                  <c:v>42140.416666666657</c:v>
                </c:pt>
                <c:pt idx="2966">
                  <c:v>42140.427083333299</c:v>
                </c:pt>
                <c:pt idx="2967">
                  <c:v>42140.4375</c:v>
                </c:pt>
                <c:pt idx="2968">
                  <c:v>42140.447916666657</c:v>
                </c:pt>
                <c:pt idx="2969">
                  <c:v>42140.458333333343</c:v>
                </c:pt>
                <c:pt idx="2970">
                  <c:v>42140.46875</c:v>
                </c:pt>
                <c:pt idx="2971">
                  <c:v>42140.479166666628</c:v>
                </c:pt>
                <c:pt idx="2972">
                  <c:v>42140.489583333343</c:v>
                </c:pt>
                <c:pt idx="2973">
                  <c:v>42140.5</c:v>
                </c:pt>
                <c:pt idx="2974">
                  <c:v>42140.510416666657</c:v>
                </c:pt>
                <c:pt idx="2975">
                  <c:v>42140.520833333343</c:v>
                </c:pt>
                <c:pt idx="2976">
                  <c:v>42140.53125</c:v>
                </c:pt>
                <c:pt idx="2977">
                  <c:v>42140.541666666628</c:v>
                </c:pt>
                <c:pt idx="2978">
                  <c:v>42140.552083333343</c:v>
                </c:pt>
                <c:pt idx="2979">
                  <c:v>42140.5625</c:v>
                </c:pt>
                <c:pt idx="2980">
                  <c:v>42140.572916666657</c:v>
                </c:pt>
                <c:pt idx="2981">
                  <c:v>42140.583333333343</c:v>
                </c:pt>
                <c:pt idx="2982">
                  <c:v>42140.593749999993</c:v>
                </c:pt>
                <c:pt idx="2983">
                  <c:v>42140.604166666628</c:v>
                </c:pt>
                <c:pt idx="2984">
                  <c:v>42140.614583333343</c:v>
                </c:pt>
                <c:pt idx="2985">
                  <c:v>42140.625</c:v>
                </c:pt>
                <c:pt idx="2986">
                  <c:v>42140.635416666628</c:v>
                </c:pt>
                <c:pt idx="2987">
                  <c:v>42140.645833333343</c:v>
                </c:pt>
                <c:pt idx="2988">
                  <c:v>42140.656250000022</c:v>
                </c:pt>
                <c:pt idx="2989">
                  <c:v>42140.666666666628</c:v>
                </c:pt>
                <c:pt idx="2990">
                  <c:v>42140.677083333299</c:v>
                </c:pt>
                <c:pt idx="2991">
                  <c:v>42140.6875</c:v>
                </c:pt>
                <c:pt idx="2992">
                  <c:v>42140.697916666628</c:v>
                </c:pt>
                <c:pt idx="2993">
                  <c:v>42140.708333333343</c:v>
                </c:pt>
                <c:pt idx="2994">
                  <c:v>42140.71875</c:v>
                </c:pt>
                <c:pt idx="2995">
                  <c:v>42140.729166666613</c:v>
                </c:pt>
                <c:pt idx="2996">
                  <c:v>42140.739583333299</c:v>
                </c:pt>
                <c:pt idx="2997">
                  <c:v>42140.75</c:v>
                </c:pt>
                <c:pt idx="2998">
                  <c:v>42140.760416666628</c:v>
                </c:pt>
                <c:pt idx="2999">
                  <c:v>42140.770833333343</c:v>
                </c:pt>
                <c:pt idx="3000">
                  <c:v>42140.78125</c:v>
                </c:pt>
                <c:pt idx="3001">
                  <c:v>42140.791666666613</c:v>
                </c:pt>
                <c:pt idx="3002">
                  <c:v>42140.802083333343</c:v>
                </c:pt>
                <c:pt idx="3003">
                  <c:v>42140.812500000022</c:v>
                </c:pt>
                <c:pt idx="3004">
                  <c:v>42140.822916666657</c:v>
                </c:pt>
                <c:pt idx="3005">
                  <c:v>42140.833333333343</c:v>
                </c:pt>
                <c:pt idx="3006">
                  <c:v>42140.84375</c:v>
                </c:pt>
                <c:pt idx="3007">
                  <c:v>42140.854166666657</c:v>
                </c:pt>
                <c:pt idx="3008">
                  <c:v>42140.864583333343</c:v>
                </c:pt>
                <c:pt idx="3009">
                  <c:v>42140.875</c:v>
                </c:pt>
                <c:pt idx="3010">
                  <c:v>42140.885416666657</c:v>
                </c:pt>
                <c:pt idx="3011">
                  <c:v>42140.895833333343</c:v>
                </c:pt>
                <c:pt idx="3012">
                  <c:v>42140.906250000022</c:v>
                </c:pt>
                <c:pt idx="3013">
                  <c:v>42140.916666666657</c:v>
                </c:pt>
                <c:pt idx="3014">
                  <c:v>42140.927083333299</c:v>
                </c:pt>
                <c:pt idx="3015">
                  <c:v>42140.9375</c:v>
                </c:pt>
                <c:pt idx="3016">
                  <c:v>42140.947916666657</c:v>
                </c:pt>
                <c:pt idx="3017">
                  <c:v>42140.958333333343</c:v>
                </c:pt>
                <c:pt idx="3018">
                  <c:v>42140.96875</c:v>
                </c:pt>
                <c:pt idx="3019">
                  <c:v>42140.979166666628</c:v>
                </c:pt>
                <c:pt idx="3020">
                  <c:v>42140.989583333343</c:v>
                </c:pt>
                <c:pt idx="3021">
                  <c:v>42141</c:v>
                </c:pt>
                <c:pt idx="3022">
                  <c:v>42141.010416666657</c:v>
                </c:pt>
                <c:pt idx="3023">
                  <c:v>42141.020833333343</c:v>
                </c:pt>
                <c:pt idx="3024">
                  <c:v>42141.03125</c:v>
                </c:pt>
                <c:pt idx="3025">
                  <c:v>42141.041666666628</c:v>
                </c:pt>
                <c:pt idx="3026">
                  <c:v>42141.052083333343</c:v>
                </c:pt>
                <c:pt idx="3027">
                  <c:v>42141.0625</c:v>
                </c:pt>
                <c:pt idx="3028">
                  <c:v>42141.072916666657</c:v>
                </c:pt>
                <c:pt idx="3029">
                  <c:v>42141.083333333343</c:v>
                </c:pt>
                <c:pt idx="3030">
                  <c:v>42141.093749999993</c:v>
                </c:pt>
                <c:pt idx="3031">
                  <c:v>42141.104166666628</c:v>
                </c:pt>
                <c:pt idx="3032">
                  <c:v>42141.114583333343</c:v>
                </c:pt>
                <c:pt idx="3033">
                  <c:v>42141.125</c:v>
                </c:pt>
                <c:pt idx="3034">
                  <c:v>42141.135416666628</c:v>
                </c:pt>
                <c:pt idx="3035">
                  <c:v>42141.145833333343</c:v>
                </c:pt>
                <c:pt idx="3036">
                  <c:v>42141.156250000022</c:v>
                </c:pt>
                <c:pt idx="3037">
                  <c:v>42141.166666666628</c:v>
                </c:pt>
                <c:pt idx="3038">
                  <c:v>42141.177083333299</c:v>
                </c:pt>
                <c:pt idx="3039">
                  <c:v>42141.1875</c:v>
                </c:pt>
                <c:pt idx="3040">
                  <c:v>42141.197916666628</c:v>
                </c:pt>
                <c:pt idx="3041">
                  <c:v>42141.208333333343</c:v>
                </c:pt>
                <c:pt idx="3042">
                  <c:v>42141.21875</c:v>
                </c:pt>
                <c:pt idx="3043">
                  <c:v>42141.229166666613</c:v>
                </c:pt>
                <c:pt idx="3044">
                  <c:v>42141.239583333299</c:v>
                </c:pt>
                <c:pt idx="3045">
                  <c:v>42141.25</c:v>
                </c:pt>
                <c:pt idx="3046">
                  <c:v>42141.260416666628</c:v>
                </c:pt>
                <c:pt idx="3047">
                  <c:v>42141.270833333343</c:v>
                </c:pt>
                <c:pt idx="3048">
                  <c:v>42141.28125</c:v>
                </c:pt>
                <c:pt idx="3049">
                  <c:v>42141.291666666613</c:v>
                </c:pt>
                <c:pt idx="3050">
                  <c:v>42141.302083333343</c:v>
                </c:pt>
                <c:pt idx="3051">
                  <c:v>42141.312500000022</c:v>
                </c:pt>
                <c:pt idx="3052">
                  <c:v>42141.322916666657</c:v>
                </c:pt>
                <c:pt idx="3053">
                  <c:v>42141.333333333343</c:v>
                </c:pt>
                <c:pt idx="3054">
                  <c:v>42141.34375</c:v>
                </c:pt>
                <c:pt idx="3055">
                  <c:v>42141.354166666657</c:v>
                </c:pt>
                <c:pt idx="3056">
                  <c:v>42141.364583333343</c:v>
                </c:pt>
                <c:pt idx="3057">
                  <c:v>42141.375</c:v>
                </c:pt>
                <c:pt idx="3058">
                  <c:v>42141.385416666657</c:v>
                </c:pt>
                <c:pt idx="3059">
                  <c:v>42141.395833333343</c:v>
                </c:pt>
                <c:pt idx="3060">
                  <c:v>42141.406250000022</c:v>
                </c:pt>
                <c:pt idx="3061">
                  <c:v>42141.416666666657</c:v>
                </c:pt>
                <c:pt idx="3062">
                  <c:v>42141.427083333299</c:v>
                </c:pt>
                <c:pt idx="3063">
                  <c:v>42141.4375</c:v>
                </c:pt>
                <c:pt idx="3064">
                  <c:v>42141.447916666657</c:v>
                </c:pt>
                <c:pt idx="3065">
                  <c:v>42141.458333333343</c:v>
                </c:pt>
                <c:pt idx="3066">
                  <c:v>42141.46875</c:v>
                </c:pt>
                <c:pt idx="3067">
                  <c:v>42141.479166666628</c:v>
                </c:pt>
                <c:pt idx="3068">
                  <c:v>42141.489583333343</c:v>
                </c:pt>
                <c:pt idx="3069">
                  <c:v>42141.5</c:v>
                </c:pt>
                <c:pt idx="3070">
                  <c:v>42141.510416666657</c:v>
                </c:pt>
                <c:pt idx="3071">
                  <c:v>42141.520833333343</c:v>
                </c:pt>
                <c:pt idx="3072">
                  <c:v>42141.53125</c:v>
                </c:pt>
                <c:pt idx="3073">
                  <c:v>42141.541666666628</c:v>
                </c:pt>
                <c:pt idx="3074">
                  <c:v>42141.552083333343</c:v>
                </c:pt>
                <c:pt idx="3075">
                  <c:v>42141.5625</c:v>
                </c:pt>
                <c:pt idx="3076">
                  <c:v>42141.572916666657</c:v>
                </c:pt>
                <c:pt idx="3077">
                  <c:v>42141.583333333343</c:v>
                </c:pt>
                <c:pt idx="3078">
                  <c:v>42141.593749999993</c:v>
                </c:pt>
                <c:pt idx="3079">
                  <c:v>42141.604166666628</c:v>
                </c:pt>
                <c:pt idx="3080">
                  <c:v>42141.614583333343</c:v>
                </c:pt>
                <c:pt idx="3081">
                  <c:v>42141.625</c:v>
                </c:pt>
                <c:pt idx="3082">
                  <c:v>42141.635416666628</c:v>
                </c:pt>
                <c:pt idx="3083">
                  <c:v>42141.645833333343</c:v>
                </c:pt>
                <c:pt idx="3084">
                  <c:v>42141.656250000022</c:v>
                </c:pt>
                <c:pt idx="3085">
                  <c:v>42141.666666666628</c:v>
                </c:pt>
                <c:pt idx="3086">
                  <c:v>42141.677083333299</c:v>
                </c:pt>
                <c:pt idx="3087">
                  <c:v>42141.6875</c:v>
                </c:pt>
                <c:pt idx="3088">
                  <c:v>42141.697916666628</c:v>
                </c:pt>
                <c:pt idx="3089">
                  <c:v>42141.708333333343</c:v>
                </c:pt>
                <c:pt idx="3090">
                  <c:v>42141.71875</c:v>
                </c:pt>
                <c:pt idx="3091">
                  <c:v>42141.729166666613</c:v>
                </c:pt>
                <c:pt idx="3092">
                  <c:v>42141.739583333299</c:v>
                </c:pt>
                <c:pt idx="3093">
                  <c:v>42141.75</c:v>
                </c:pt>
                <c:pt idx="3094">
                  <c:v>42141.760416666628</c:v>
                </c:pt>
                <c:pt idx="3095">
                  <c:v>42141.770833333343</c:v>
                </c:pt>
                <c:pt idx="3096">
                  <c:v>42141.78125</c:v>
                </c:pt>
                <c:pt idx="3097">
                  <c:v>42141.791666666613</c:v>
                </c:pt>
                <c:pt idx="3098">
                  <c:v>42141.802083333343</c:v>
                </c:pt>
                <c:pt idx="3099">
                  <c:v>42141.812500000022</c:v>
                </c:pt>
                <c:pt idx="3100">
                  <c:v>42141.822916666657</c:v>
                </c:pt>
                <c:pt idx="3101">
                  <c:v>42141.833333333343</c:v>
                </c:pt>
                <c:pt idx="3102">
                  <c:v>42141.84375</c:v>
                </c:pt>
                <c:pt idx="3103">
                  <c:v>42141.854166666657</c:v>
                </c:pt>
                <c:pt idx="3104">
                  <c:v>42141.864583333343</c:v>
                </c:pt>
                <c:pt idx="3105">
                  <c:v>42141.875</c:v>
                </c:pt>
                <c:pt idx="3106">
                  <c:v>42141.885416666657</c:v>
                </c:pt>
                <c:pt idx="3107">
                  <c:v>42141.895833333343</c:v>
                </c:pt>
                <c:pt idx="3108">
                  <c:v>42141.906250000022</c:v>
                </c:pt>
                <c:pt idx="3109">
                  <c:v>42141.916666666657</c:v>
                </c:pt>
                <c:pt idx="3110">
                  <c:v>42141.927083333299</c:v>
                </c:pt>
                <c:pt idx="3111">
                  <c:v>42141.9375</c:v>
                </c:pt>
                <c:pt idx="3112">
                  <c:v>42141.947916666657</c:v>
                </c:pt>
                <c:pt idx="3113">
                  <c:v>42141.958333333343</c:v>
                </c:pt>
                <c:pt idx="3114">
                  <c:v>42141.96875</c:v>
                </c:pt>
                <c:pt idx="3115">
                  <c:v>42141.979166666628</c:v>
                </c:pt>
                <c:pt idx="3116">
                  <c:v>42141.989583333343</c:v>
                </c:pt>
                <c:pt idx="3117">
                  <c:v>42142</c:v>
                </c:pt>
                <c:pt idx="3118">
                  <c:v>42142.010416666657</c:v>
                </c:pt>
                <c:pt idx="3119">
                  <c:v>42142.020833333343</c:v>
                </c:pt>
                <c:pt idx="3120">
                  <c:v>42142.03125</c:v>
                </c:pt>
                <c:pt idx="3121">
                  <c:v>42142.041666666628</c:v>
                </c:pt>
                <c:pt idx="3122">
                  <c:v>42142.052083333343</c:v>
                </c:pt>
                <c:pt idx="3123">
                  <c:v>42142.0625</c:v>
                </c:pt>
                <c:pt idx="3124">
                  <c:v>42142.072916666657</c:v>
                </c:pt>
                <c:pt idx="3125">
                  <c:v>42142.083333333343</c:v>
                </c:pt>
                <c:pt idx="3126">
                  <c:v>42142.093749999993</c:v>
                </c:pt>
                <c:pt idx="3127">
                  <c:v>42142.104166666628</c:v>
                </c:pt>
                <c:pt idx="3128">
                  <c:v>42142.114583333343</c:v>
                </c:pt>
                <c:pt idx="3129">
                  <c:v>42142.125</c:v>
                </c:pt>
                <c:pt idx="3130">
                  <c:v>42142.135416666628</c:v>
                </c:pt>
                <c:pt idx="3131">
                  <c:v>42142.145833333343</c:v>
                </c:pt>
                <c:pt idx="3132">
                  <c:v>42142.156250000022</c:v>
                </c:pt>
                <c:pt idx="3133">
                  <c:v>42142.166666666628</c:v>
                </c:pt>
                <c:pt idx="3134">
                  <c:v>42142.177083333299</c:v>
                </c:pt>
                <c:pt idx="3135">
                  <c:v>42142.1875</c:v>
                </c:pt>
                <c:pt idx="3136">
                  <c:v>42142.197916666628</c:v>
                </c:pt>
                <c:pt idx="3137">
                  <c:v>42142.208333333343</c:v>
                </c:pt>
                <c:pt idx="3138">
                  <c:v>42142.21875</c:v>
                </c:pt>
                <c:pt idx="3139">
                  <c:v>42142.229166666613</c:v>
                </c:pt>
                <c:pt idx="3140">
                  <c:v>42142.239583333299</c:v>
                </c:pt>
                <c:pt idx="3141">
                  <c:v>42142.25</c:v>
                </c:pt>
                <c:pt idx="3142">
                  <c:v>42142.260416666628</c:v>
                </c:pt>
                <c:pt idx="3143">
                  <c:v>42142.270833333343</c:v>
                </c:pt>
                <c:pt idx="3144">
                  <c:v>42142.28125</c:v>
                </c:pt>
                <c:pt idx="3145">
                  <c:v>42142.291666666613</c:v>
                </c:pt>
                <c:pt idx="3146">
                  <c:v>42142.302083333343</c:v>
                </c:pt>
                <c:pt idx="3147">
                  <c:v>42142.312500000022</c:v>
                </c:pt>
                <c:pt idx="3148">
                  <c:v>42142.322916666657</c:v>
                </c:pt>
                <c:pt idx="3149">
                  <c:v>42142.333333333343</c:v>
                </c:pt>
                <c:pt idx="3150">
                  <c:v>42142.34375</c:v>
                </c:pt>
                <c:pt idx="3151">
                  <c:v>42142.354166666657</c:v>
                </c:pt>
                <c:pt idx="3152">
                  <c:v>42142.364583333343</c:v>
                </c:pt>
                <c:pt idx="3153">
                  <c:v>42142.375</c:v>
                </c:pt>
                <c:pt idx="3154">
                  <c:v>42142.385416666657</c:v>
                </c:pt>
                <c:pt idx="3155">
                  <c:v>42142.395833333343</c:v>
                </c:pt>
                <c:pt idx="3156">
                  <c:v>42142.406250000022</c:v>
                </c:pt>
                <c:pt idx="3157">
                  <c:v>42142.416666666657</c:v>
                </c:pt>
                <c:pt idx="3158">
                  <c:v>42142.427083333299</c:v>
                </c:pt>
                <c:pt idx="3159">
                  <c:v>42142.4375</c:v>
                </c:pt>
                <c:pt idx="3160">
                  <c:v>42142.447916666657</c:v>
                </c:pt>
                <c:pt idx="3161">
                  <c:v>42142.458333333343</c:v>
                </c:pt>
                <c:pt idx="3162">
                  <c:v>42142.46875</c:v>
                </c:pt>
                <c:pt idx="3163">
                  <c:v>42142.479166666628</c:v>
                </c:pt>
                <c:pt idx="3164">
                  <c:v>42142.489583333343</c:v>
                </c:pt>
                <c:pt idx="3165">
                  <c:v>42142.5</c:v>
                </c:pt>
                <c:pt idx="3166">
                  <c:v>42142.510416666657</c:v>
                </c:pt>
                <c:pt idx="3167">
                  <c:v>42142.520833333343</c:v>
                </c:pt>
                <c:pt idx="3168">
                  <c:v>42142.53125</c:v>
                </c:pt>
                <c:pt idx="3169">
                  <c:v>42142.541666666628</c:v>
                </c:pt>
                <c:pt idx="3170">
                  <c:v>42142.552083333343</c:v>
                </c:pt>
                <c:pt idx="3171">
                  <c:v>42142.5625</c:v>
                </c:pt>
                <c:pt idx="3172">
                  <c:v>42142.572916666657</c:v>
                </c:pt>
                <c:pt idx="3173">
                  <c:v>42142.583333333343</c:v>
                </c:pt>
                <c:pt idx="3174">
                  <c:v>42142.593749999993</c:v>
                </c:pt>
                <c:pt idx="3175">
                  <c:v>42142.604166666628</c:v>
                </c:pt>
                <c:pt idx="3176">
                  <c:v>42142.614583333343</c:v>
                </c:pt>
                <c:pt idx="3177">
                  <c:v>42142.625</c:v>
                </c:pt>
                <c:pt idx="3178">
                  <c:v>42142.635416666628</c:v>
                </c:pt>
                <c:pt idx="3179">
                  <c:v>42142.645833333343</c:v>
                </c:pt>
                <c:pt idx="3180">
                  <c:v>42142.656250000022</c:v>
                </c:pt>
                <c:pt idx="3181">
                  <c:v>42142.666666666628</c:v>
                </c:pt>
                <c:pt idx="3182">
                  <c:v>42142.677083333299</c:v>
                </c:pt>
                <c:pt idx="3183">
                  <c:v>42142.6875</c:v>
                </c:pt>
                <c:pt idx="3184">
                  <c:v>42142.697916666628</c:v>
                </c:pt>
                <c:pt idx="3185">
                  <c:v>42142.708333333343</c:v>
                </c:pt>
                <c:pt idx="3186">
                  <c:v>42142.71875</c:v>
                </c:pt>
                <c:pt idx="3187">
                  <c:v>42142.729166666613</c:v>
                </c:pt>
                <c:pt idx="3188">
                  <c:v>42142.739583333299</c:v>
                </c:pt>
                <c:pt idx="3189">
                  <c:v>42142.75</c:v>
                </c:pt>
                <c:pt idx="3190">
                  <c:v>42142.760416666628</c:v>
                </c:pt>
                <c:pt idx="3191">
                  <c:v>42142.770833333343</c:v>
                </c:pt>
                <c:pt idx="3192">
                  <c:v>42142.78125</c:v>
                </c:pt>
                <c:pt idx="3193">
                  <c:v>42142.791666666613</c:v>
                </c:pt>
                <c:pt idx="3194">
                  <c:v>42142.802083333343</c:v>
                </c:pt>
                <c:pt idx="3195">
                  <c:v>42142.812500000022</c:v>
                </c:pt>
                <c:pt idx="3196">
                  <c:v>42142.822916666657</c:v>
                </c:pt>
                <c:pt idx="3197">
                  <c:v>42142.833333333343</c:v>
                </c:pt>
                <c:pt idx="3198">
                  <c:v>42142.84375</c:v>
                </c:pt>
                <c:pt idx="3199">
                  <c:v>42142.854166666657</c:v>
                </c:pt>
                <c:pt idx="3200">
                  <c:v>42142.864583333343</c:v>
                </c:pt>
                <c:pt idx="3201">
                  <c:v>42142.875</c:v>
                </c:pt>
                <c:pt idx="3202">
                  <c:v>42142.885416666657</c:v>
                </c:pt>
                <c:pt idx="3203">
                  <c:v>42142.895833333343</c:v>
                </c:pt>
                <c:pt idx="3204">
                  <c:v>42142.906250000022</c:v>
                </c:pt>
                <c:pt idx="3205">
                  <c:v>42142.916666666657</c:v>
                </c:pt>
                <c:pt idx="3206">
                  <c:v>42142.927083333299</c:v>
                </c:pt>
                <c:pt idx="3207">
                  <c:v>42142.9375</c:v>
                </c:pt>
                <c:pt idx="3208">
                  <c:v>42142.947916666657</c:v>
                </c:pt>
                <c:pt idx="3209">
                  <c:v>42142.958333333343</c:v>
                </c:pt>
                <c:pt idx="3210">
                  <c:v>42142.96875</c:v>
                </c:pt>
                <c:pt idx="3211">
                  <c:v>42142.979166666628</c:v>
                </c:pt>
                <c:pt idx="3212">
                  <c:v>42142.989583333343</c:v>
                </c:pt>
                <c:pt idx="3213">
                  <c:v>42143</c:v>
                </c:pt>
                <c:pt idx="3214">
                  <c:v>42143.010416666657</c:v>
                </c:pt>
                <c:pt idx="3215">
                  <c:v>42143.020833333343</c:v>
                </c:pt>
                <c:pt idx="3216">
                  <c:v>42143.03125</c:v>
                </c:pt>
                <c:pt idx="3217">
                  <c:v>42143.041666666628</c:v>
                </c:pt>
                <c:pt idx="3218">
                  <c:v>42143.052083333343</c:v>
                </c:pt>
                <c:pt idx="3219">
                  <c:v>42143.0625</c:v>
                </c:pt>
                <c:pt idx="3220">
                  <c:v>42143.072916666657</c:v>
                </c:pt>
                <c:pt idx="3221">
                  <c:v>42143.083333333343</c:v>
                </c:pt>
                <c:pt idx="3222">
                  <c:v>42143.093749999993</c:v>
                </c:pt>
                <c:pt idx="3223">
                  <c:v>42143.104166666628</c:v>
                </c:pt>
                <c:pt idx="3224">
                  <c:v>42143.114583333343</c:v>
                </c:pt>
                <c:pt idx="3225">
                  <c:v>42143.125</c:v>
                </c:pt>
                <c:pt idx="3226">
                  <c:v>42143.135416666628</c:v>
                </c:pt>
                <c:pt idx="3227">
                  <c:v>42143.145833333343</c:v>
                </c:pt>
                <c:pt idx="3228">
                  <c:v>42143.156250000022</c:v>
                </c:pt>
                <c:pt idx="3229">
                  <c:v>42143.166666666628</c:v>
                </c:pt>
                <c:pt idx="3230">
                  <c:v>42143.177083333299</c:v>
                </c:pt>
                <c:pt idx="3231">
                  <c:v>42143.1875</c:v>
                </c:pt>
                <c:pt idx="3232">
                  <c:v>42143.197916666628</c:v>
                </c:pt>
                <c:pt idx="3233">
                  <c:v>42143.208333333343</c:v>
                </c:pt>
                <c:pt idx="3234">
                  <c:v>42143.21875</c:v>
                </c:pt>
                <c:pt idx="3235">
                  <c:v>42143.229166666613</c:v>
                </c:pt>
                <c:pt idx="3236">
                  <c:v>42143.239583333299</c:v>
                </c:pt>
                <c:pt idx="3237">
                  <c:v>42143.25</c:v>
                </c:pt>
                <c:pt idx="3238">
                  <c:v>42143.260416666628</c:v>
                </c:pt>
                <c:pt idx="3239">
                  <c:v>42143.270833333343</c:v>
                </c:pt>
                <c:pt idx="3240">
                  <c:v>42143.28125</c:v>
                </c:pt>
                <c:pt idx="3241">
                  <c:v>42143.291666666613</c:v>
                </c:pt>
                <c:pt idx="3242">
                  <c:v>42143.302083333343</c:v>
                </c:pt>
                <c:pt idx="3243">
                  <c:v>42143.312500000022</c:v>
                </c:pt>
                <c:pt idx="3244">
                  <c:v>42143.322916666657</c:v>
                </c:pt>
                <c:pt idx="3245">
                  <c:v>42143.333333333343</c:v>
                </c:pt>
                <c:pt idx="3246">
                  <c:v>42143.34375</c:v>
                </c:pt>
                <c:pt idx="3247">
                  <c:v>42143.354166666657</c:v>
                </c:pt>
                <c:pt idx="3248">
                  <c:v>42143.364583333343</c:v>
                </c:pt>
                <c:pt idx="3249">
                  <c:v>42143.375</c:v>
                </c:pt>
                <c:pt idx="3250">
                  <c:v>42143.385416666657</c:v>
                </c:pt>
                <c:pt idx="3251">
                  <c:v>42143.395833333343</c:v>
                </c:pt>
                <c:pt idx="3252">
                  <c:v>42143.406250000022</c:v>
                </c:pt>
                <c:pt idx="3253">
                  <c:v>42143.416666666657</c:v>
                </c:pt>
                <c:pt idx="3254">
                  <c:v>42143.427083333299</c:v>
                </c:pt>
                <c:pt idx="3255">
                  <c:v>42143.4375</c:v>
                </c:pt>
                <c:pt idx="3256">
                  <c:v>42143.447916666657</c:v>
                </c:pt>
                <c:pt idx="3257">
                  <c:v>42143.458333333343</c:v>
                </c:pt>
                <c:pt idx="3258">
                  <c:v>42143.46875</c:v>
                </c:pt>
                <c:pt idx="3259">
                  <c:v>42143.479166666628</c:v>
                </c:pt>
                <c:pt idx="3260">
                  <c:v>42143.489583333343</c:v>
                </c:pt>
                <c:pt idx="3261">
                  <c:v>42143.5</c:v>
                </c:pt>
                <c:pt idx="3262">
                  <c:v>42143.510416666657</c:v>
                </c:pt>
                <c:pt idx="3263">
                  <c:v>42143.520833333343</c:v>
                </c:pt>
                <c:pt idx="3264">
                  <c:v>42143.53125</c:v>
                </c:pt>
                <c:pt idx="3265">
                  <c:v>42143.541666666628</c:v>
                </c:pt>
                <c:pt idx="3266">
                  <c:v>42143.552083333343</c:v>
                </c:pt>
                <c:pt idx="3267">
                  <c:v>42143.5625</c:v>
                </c:pt>
                <c:pt idx="3268">
                  <c:v>42143.572916666657</c:v>
                </c:pt>
                <c:pt idx="3269">
                  <c:v>42143.583333333343</c:v>
                </c:pt>
                <c:pt idx="3270">
                  <c:v>42143.593749999993</c:v>
                </c:pt>
                <c:pt idx="3271">
                  <c:v>42143.604166666628</c:v>
                </c:pt>
                <c:pt idx="3272">
                  <c:v>42143.614583333343</c:v>
                </c:pt>
                <c:pt idx="3273">
                  <c:v>42143.625</c:v>
                </c:pt>
                <c:pt idx="3274">
                  <c:v>42143.635416666628</c:v>
                </c:pt>
                <c:pt idx="3275">
                  <c:v>42143.645833333343</c:v>
                </c:pt>
                <c:pt idx="3276">
                  <c:v>42143.656250000022</c:v>
                </c:pt>
                <c:pt idx="3277">
                  <c:v>42143.666666666628</c:v>
                </c:pt>
                <c:pt idx="3278">
                  <c:v>42143.677083333299</c:v>
                </c:pt>
                <c:pt idx="3279">
                  <c:v>42143.6875</c:v>
                </c:pt>
                <c:pt idx="3280">
                  <c:v>42143.697916666628</c:v>
                </c:pt>
                <c:pt idx="3281">
                  <c:v>42143.708333333343</c:v>
                </c:pt>
                <c:pt idx="3282">
                  <c:v>42143.71875</c:v>
                </c:pt>
                <c:pt idx="3283">
                  <c:v>42143.729166666613</c:v>
                </c:pt>
                <c:pt idx="3284">
                  <c:v>42143.739583333299</c:v>
                </c:pt>
                <c:pt idx="3285">
                  <c:v>42143.75</c:v>
                </c:pt>
                <c:pt idx="3286">
                  <c:v>42143.760416666628</c:v>
                </c:pt>
                <c:pt idx="3287">
                  <c:v>42143.770833333343</c:v>
                </c:pt>
                <c:pt idx="3288">
                  <c:v>42143.78125</c:v>
                </c:pt>
                <c:pt idx="3289">
                  <c:v>42143.791666666613</c:v>
                </c:pt>
                <c:pt idx="3290">
                  <c:v>42143.802083333343</c:v>
                </c:pt>
                <c:pt idx="3291">
                  <c:v>42143.812500000022</c:v>
                </c:pt>
                <c:pt idx="3292">
                  <c:v>42143.822916666657</c:v>
                </c:pt>
                <c:pt idx="3293">
                  <c:v>42143.833333333343</c:v>
                </c:pt>
                <c:pt idx="3294">
                  <c:v>42143.84375</c:v>
                </c:pt>
                <c:pt idx="3295">
                  <c:v>42143.854166666657</c:v>
                </c:pt>
                <c:pt idx="3296">
                  <c:v>42143.864583333343</c:v>
                </c:pt>
                <c:pt idx="3297">
                  <c:v>42143.875</c:v>
                </c:pt>
                <c:pt idx="3298">
                  <c:v>42143.885416666657</c:v>
                </c:pt>
                <c:pt idx="3299">
                  <c:v>42143.895833333343</c:v>
                </c:pt>
                <c:pt idx="3300">
                  <c:v>42143.906250000022</c:v>
                </c:pt>
                <c:pt idx="3301">
                  <c:v>42143.916666666657</c:v>
                </c:pt>
                <c:pt idx="3302">
                  <c:v>42143.927083333299</c:v>
                </c:pt>
                <c:pt idx="3303">
                  <c:v>42143.9375</c:v>
                </c:pt>
                <c:pt idx="3304">
                  <c:v>42143.947916666657</c:v>
                </c:pt>
                <c:pt idx="3305">
                  <c:v>42143.958333333343</c:v>
                </c:pt>
                <c:pt idx="3306">
                  <c:v>42143.96875</c:v>
                </c:pt>
                <c:pt idx="3307">
                  <c:v>42143.979166666628</c:v>
                </c:pt>
                <c:pt idx="3308">
                  <c:v>42143.989583333343</c:v>
                </c:pt>
                <c:pt idx="3309">
                  <c:v>42144</c:v>
                </c:pt>
                <c:pt idx="3310">
                  <c:v>42144.010416666657</c:v>
                </c:pt>
                <c:pt idx="3311">
                  <c:v>42144.020833333343</c:v>
                </c:pt>
                <c:pt idx="3312">
                  <c:v>42144.03125</c:v>
                </c:pt>
                <c:pt idx="3313">
                  <c:v>42144.041666666628</c:v>
                </c:pt>
                <c:pt idx="3314">
                  <c:v>42144.052083333343</c:v>
                </c:pt>
                <c:pt idx="3315">
                  <c:v>42144.0625</c:v>
                </c:pt>
                <c:pt idx="3316">
                  <c:v>42144.072916666657</c:v>
                </c:pt>
                <c:pt idx="3317">
                  <c:v>42144.083333333343</c:v>
                </c:pt>
                <c:pt idx="3318">
                  <c:v>42144.093749999993</c:v>
                </c:pt>
                <c:pt idx="3319">
                  <c:v>42144.104166666628</c:v>
                </c:pt>
                <c:pt idx="3320">
                  <c:v>42144.114583333343</c:v>
                </c:pt>
                <c:pt idx="3321">
                  <c:v>42144.125</c:v>
                </c:pt>
                <c:pt idx="3322">
                  <c:v>42144.135416666628</c:v>
                </c:pt>
                <c:pt idx="3323">
                  <c:v>42144.145833333343</c:v>
                </c:pt>
                <c:pt idx="3324">
                  <c:v>42144.156250000022</c:v>
                </c:pt>
                <c:pt idx="3325">
                  <c:v>42144.166666666628</c:v>
                </c:pt>
                <c:pt idx="3326">
                  <c:v>42144.177083333299</c:v>
                </c:pt>
                <c:pt idx="3327">
                  <c:v>42144.1875</c:v>
                </c:pt>
                <c:pt idx="3328">
                  <c:v>42144.197916666628</c:v>
                </c:pt>
                <c:pt idx="3329">
                  <c:v>42144.208333333343</c:v>
                </c:pt>
                <c:pt idx="3330">
                  <c:v>42144.21875</c:v>
                </c:pt>
                <c:pt idx="3331">
                  <c:v>42144.229166666613</c:v>
                </c:pt>
                <c:pt idx="3332">
                  <c:v>42144.239583333299</c:v>
                </c:pt>
                <c:pt idx="3333">
                  <c:v>42144.25</c:v>
                </c:pt>
                <c:pt idx="3334">
                  <c:v>42144.260416666628</c:v>
                </c:pt>
                <c:pt idx="3335">
                  <c:v>42144.270833333343</c:v>
                </c:pt>
                <c:pt idx="3336">
                  <c:v>42144.28125</c:v>
                </c:pt>
                <c:pt idx="3337">
                  <c:v>42144.291666666613</c:v>
                </c:pt>
                <c:pt idx="3338">
                  <c:v>42144.302083333343</c:v>
                </c:pt>
                <c:pt idx="3339">
                  <c:v>42144.312500000022</c:v>
                </c:pt>
                <c:pt idx="3340">
                  <c:v>42144.322916666657</c:v>
                </c:pt>
                <c:pt idx="3341">
                  <c:v>42144.333333333343</c:v>
                </c:pt>
                <c:pt idx="3342">
                  <c:v>42144.34375</c:v>
                </c:pt>
                <c:pt idx="3343">
                  <c:v>42144.354166666657</c:v>
                </c:pt>
                <c:pt idx="3344">
                  <c:v>42144.364583333343</c:v>
                </c:pt>
                <c:pt idx="3345">
                  <c:v>42144.375</c:v>
                </c:pt>
                <c:pt idx="3346">
                  <c:v>42144.385416666657</c:v>
                </c:pt>
                <c:pt idx="3347">
                  <c:v>42144.395833333343</c:v>
                </c:pt>
                <c:pt idx="3348">
                  <c:v>42144.406250000022</c:v>
                </c:pt>
                <c:pt idx="3349">
                  <c:v>42144.416666666657</c:v>
                </c:pt>
                <c:pt idx="3350">
                  <c:v>42144.427083333299</c:v>
                </c:pt>
                <c:pt idx="3351">
                  <c:v>42144.4375</c:v>
                </c:pt>
                <c:pt idx="3352">
                  <c:v>42144.447916666657</c:v>
                </c:pt>
                <c:pt idx="3353">
                  <c:v>42144.458333333343</c:v>
                </c:pt>
                <c:pt idx="3354">
                  <c:v>42144.46875</c:v>
                </c:pt>
                <c:pt idx="3355">
                  <c:v>42144.479166666628</c:v>
                </c:pt>
                <c:pt idx="3356">
                  <c:v>42144.489583333343</c:v>
                </c:pt>
                <c:pt idx="3357">
                  <c:v>42144.5</c:v>
                </c:pt>
                <c:pt idx="3358">
                  <c:v>42144.510416666657</c:v>
                </c:pt>
                <c:pt idx="3359">
                  <c:v>42144.520833333343</c:v>
                </c:pt>
                <c:pt idx="3360">
                  <c:v>42144.53125</c:v>
                </c:pt>
                <c:pt idx="3361">
                  <c:v>42144.541666666628</c:v>
                </c:pt>
                <c:pt idx="3362">
                  <c:v>42144.552083333343</c:v>
                </c:pt>
                <c:pt idx="3363">
                  <c:v>42144.5625</c:v>
                </c:pt>
                <c:pt idx="3364">
                  <c:v>42144.572916666657</c:v>
                </c:pt>
                <c:pt idx="3365">
                  <c:v>42144.583333333343</c:v>
                </c:pt>
                <c:pt idx="3366">
                  <c:v>42144.593749999993</c:v>
                </c:pt>
                <c:pt idx="3367">
                  <c:v>42144.604166666628</c:v>
                </c:pt>
                <c:pt idx="3368">
                  <c:v>42144.614583333343</c:v>
                </c:pt>
                <c:pt idx="3369">
                  <c:v>42144.625</c:v>
                </c:pt>
                <c:pt idx="3370">
                  <c:v>42144.635416666628</c:v>
                </c:pt>
                <c:pt idx="3371">
                  <c:v>42144.645833333343</c:v>
                </c:pt>
                <c:pt idx="3372">
                  <c:v>42144.656250000022</c:v>
                </c:pt>
                <c:pt idx="3373">
                  <c:v>42144.666666666628</c:v>
                </c:pt>
                <c:pt idx="3374">
                  <c:v>42144.677083333299</c:v>
                </c:pt>
                <c:pt idx="3375">
                  <c:v>42144.6875</c:v>
                </c:pt>
                <c:pt idx="3376">
                  <c:v>42144.697916666628</c:v>
                </c:pt>
                <c:pt idx="3377">
                  <c:v>42144.708333333343</c:v>
                </c:pt>
                <c:pt idx="3378">
                  <c:v>42144.71875</c:v>
                </c:pt>
                <c:pt idx="3379">
                  <c:v>42144.729166666613</c:v>
                </c:pt>
                <c:pt idx="3380">
                  <c:v>42144.739583333299</c:v>
                </c:pt>
                <c:pt idx="3381">
                  <c:v>42144.75</c:v>
                </c:pt>
                <c:pt idx="3382">
                  <c:v>42144.760416666628</c:v>
                </c:pt>
                <c:pt idx="3383">
                  <c:v>42144.770833333343</c:v>
                </c:pt>
                <c:pt idx="3384">
                  <c:v>42144.78125</c:v>
                </c:pt>
                <c:pt idx="3385">
                  <c:v>42144.791666666613</c:v>
                </c:pt>
                <c:pt idx="3386">
                  <c:v>42144.802083333343</c:v>
                </c:pt>
                <c:pt idx="3387">
                  <c:v>42144.812500000022</c:v>
                </c:pt>
                <c:pt idx="3388">
                  <c:v>42144.822916666657</c:v>
                </c:pt>
                <c:pt idx="3389">
                  <c:v>42144.833333333343</c:v>
                </c:pt>
                <c:pt idx="3390">
                  <c:v>42144.84375</c:v>
                </c:pt>
                <c:pt idx="3391">
                  <c:v>42144.854166666657</c:v>
                </c:pt>
                <c:pt idx="3392">
                  <c:v>42144.864583333343</c:v>
                </c:pt>
                <c:pt idx="3393">
                  <c:v>42144.875</c:v>
                </c:pt>
                <c:pt idx="3394">
                  <c:v>42144.885416666657</c:v>
                </c:pt>
                <c:pt idx="3395">
                  <c:v>42144.895833333343</c:v>
                </c:pt>
                <c:pt idx="3396">
                  <c:v>42144.906250000022</c:v>
                </c:pt>
                <c:pt idx="3397">
                  <c:v>42144.916666666657</c:v>
                </c:pt>
                <c:pt idx="3398">
                  <c:v>42144.927083333299</c:v>
                </c:pt>
                <c:pt idx="3399">
                  <c:v>42144.9375</c:v>
                </c:pt>
                <c:pt idx="3400">
                  <c:v>42144.947916666657</c:v>
                </c:pt>
                <c:pt idx="3401">
                  <c:v>42144.958333333343</c:v>
                </c:pt>
                <c:pt idx="3402">
                  <c:v>42144.96875</c:v>
                </c:pt>
                <c:pt idx="3403">
                  <c:v>42144.979166666628</c:v>
                </c:pt>
                <c:pt idx="3404">
                  <c:v>42144.989583333343</c:v>
                </c:pt>
                <c:pt idx="3405">
                  <c:v>42145</c:v>
                </c:pt>
                <c:pt idx="3406">
                  <c:v>42145.010416666657</c:v>
                </c:pt>
                <c:pt idx="3407">
                  <c:v>42145.020833333343</c:v>
                </c:pt>
                <c:pt idx="3408">
                  <c:v>42145.03125</c:v>
                </c:pt>
                <c:pt idx="3409">
                  <c:v>42145.041666666628</c:v>
                </c:pt>
                <c:pt idx="3410">
                  <c:v>42145.052083333343</c:v>
                </c:pt>
                <c:pt idx="3411">
                  <c:v>42145.0625</c:v>
                </c:pt>
                <c:pt idx="3412">
                  <c:v>42145.072916666657</c:v>
                </c:pt>
                <c:pt idx="3413">
                  <c:v>42145.083333333343</c:v>
                </c:pt>
                <c:pt idx="3414">
                  <c:v>42145.093749999993</c:v>
                </c:pt>
                <c:pt idx="3415">
                  <c:v>42145.104166666628</c:v>
                </c:pt>
                <c:pt idx="3416">
                  <c:v>42145.114583333343</c:v>
                </c:pt>
                <c:pt idx="3417">
                  <c:v>42145.125</c:v>
                </c:pt>
                <c:pt idx="3418">
                  <c:v>42145.135416666628</c:v>
                </c:pt>
                <c:pt idx="3419">
                  <c:v>42145.145833333343</c:v>
                </c:pt>
                <c:pt idx="3420">
                  <c:v>42145.156250000022</c:v>
                </c:pt>
                <c:pt idx="3421">
                  <c:v>42145.166666666628</c:v>
                </c:pt>
                <c:pt idx="3422">
                  <c:v>42145.177083333299</c:v>
                </c:pt>
                <c:pt idx="3423">
                  <c:v>42145.1875</c:v>
                </c:pt>
                <c:pt idx="3424">
                  <c:v>42145.197916666628</c:v>
                </c:pt>
                <c:pt idx="3425">
                  <c:v>42145.208333333343</c:v>
                </c:pt>
                <c:pt idx="3426">
                  <c:v>42145.21875</c:v>
                </c:pt>
                <c:pt idx="3427">
                  <c:v>42145.229166666613</c:v>
                </c:pt>
                <c:pt idx="3428">
                  <c:v>42145.239583333299</c:v>
                </c:pt>
                <c:pt idx="3429">
                  <c:v>42145.25</c:v>
                </c:pt>
                <c:pt idx="3430">
                  <c:v>42145.260416666628</c:v>
                </c:pt>
                <c:pt idx="3431">
                  <c:v>42145.270833333343</c:v>
                </c:pt>
                <c:pt idx="3432">
                  <c:v>42145.28125</c:v>
                </c:pt>
                <c:pt idx="3433">
                  <c:v>42145.291666666613</c:v>
                </c:pt>
                <c:pt idx="3434">
                  <c:v>42145.302083333343</c:v>
                </c:pt>
                <c:pt idx="3435">
                  <c:v>42145.312500000022</c:v>
                </c:pt>
                <c:pt idx="3436">
                  <c:v>42145.322916666657</c:v>
                </c:pt>
                <c:pt idx="3437">
                  <c:v>42145.333333333343</c:v>
                </c:pt>
                <c:pt idx="3438">
                  <c:v>42145.34375</c:v>
                </c:pt>
                <c:pt idx="3439">
                  <c:v>42145.354166666657</c:v>
                </c:pt>
                <c:pt idx="3440">
                  <c:v>42145.364583333343</c:v>
                </c:pt>
                <c:pt idx="3441">
                  <c:v>42145.375</c:v>
                </c:pt>
                <c:pt idx="3442">
                  <c:v>42145.385416666657</c:v>
                </c:pt>
                <c:pt idx="3443">
                  <c:v>42145.395833333343</c:v>
                </c:pt>
                <c:pt idx="3444">
                  <c:v>42145.406250000022</c:v>
                </c:pt>
                <c:pt idx="3445">
                  <c:v>42145.416666666657</c:v>
                </c:pt>
                <c:pt idx="3446">
                  <c:v>42145.427083333299</c:v>
                </c:pt>
                <c:pt idx="3447">
                  <c:v>42145.4375</c:v>
                </c:pt>
                <c:pt idx="3448">
                  <c:v>42145.447916666657</c:v>
                </c:pt>
                <c:pt idx="3449">
                  <c:v>42145.458333333343</c:v>
                </c:pt>
                <c:pt idx="3450">
                  <c:v>42145.46875</c:v>
                </c:pt>
                <c:pt idx="3451">
                  <c:v>42145.479166666628</c:v>
                </c:pt>
                <c:pt idx="3452">
                  <c:v>42145.489583333343</c:v>
                </c:pt>
                <c:pt idx="3453">
                  <c:v>42145.5</c:v>
                </c:pt>
                <c:pt idx="3454">
                  <c:v>42145.510416666657</c:v>
                </c:pt>
                <c:pt idx="3455">
                  <c:v>42145.520833333343</c:v>
                </c:pt>
                <c:pt idx="3456">
                  <c:v>42145.53125</c:v>
                </c:pt>
                <c:pt idx="3457">
                  <c:v>42145.541666666628</c:v>
                </c:pt>
                <c:pt idx="3458">
                  <c:v>42145.552083333343</c:v>
                </c:pt>
                <c:pt idx="3459">
                  <c:v>42145.5625</c:v>
                </c:pt>
                <c:pt idx="3460">
                  <c:v>42145.572916666657</c:v>
                </c:pt>
                <c:pt idx="3461">
                  <c:v>42145.583333333343</c:v>
                </c:pt>
                <c:pt idx="3462">
                  <c:v>42145.593749999993</c:v>
                </c:pt>
                <c:pt idx="3463">
                  <c:v>42145.604166666628</c:v>
                </c:pt>
                <c:pt idx="3464">
                  <c:v>42145.605486111061</c:v>
                </c:pt>
                <c:pt idx="3465">
                  <c:v>42145.605497685166</c:v>
                </c:pt>
                <c:pt idx="3466">
                  <c:v>42145.605509259258</c:v>
                </c:pt>
                <c:pt idx="3467">
                  <c:v>42145.605567129627</c:v>
                </c:pt>
                <c:pt idx="3468">
                  <c:v>42145.614583333343</c:v>
                </c:pt>
                <c:pt idx="3469">
                  <c:v>42145.625</c:v>
                </c:pt>
                <c:pt idx="3470">
                  <c:v>42145.635416666628</c:v>
                </c:pt>
                <c:pt idx="3471">
                  <c:v>42145.645833333343</c:v>
                </c:pt>
                <c:pt idx="3472">
                  <c:v>42145.656250000022</c:v>
                </c:pt>
                <c:pt idx="3473">
                  <c:v>42145.666666666628</c:v>
                </c:pt>
                <c:pt idx="3474">
                  <c:v>42145.677083333299</c:v>
                </c:pt>
                <c:pt idx="3475">
                  <c:v>42145.6875</c:v>
                </c:pt>
                <c:pt idx="3476">
                  <c:v>42145.697916666628</c:v>
                </c:pt>
                <c:pt idx="3477">
                  <c:v>42145.708333333343</c:v>
                </c:pt>
                <c:pt idx="3478">
                  <c:v>42145.71875</c:v>
                </c:pt>
                <c:pt idx="3479">
                  <c:v>42145.729166666613</c:v>
                </c:pt>
                <c:pt idx="3480">
                  <c:v>42145.739583333299</c:v>
                </c:pt>
                <c:pt idx="3481">
                  <c:v>42145.75</c:v>
                </c:pt>
                <c:pt idx="3482">
                  <c:v>42145.760416666628</c:v>
                </c:pt>
                <c:pt idx="3483">
                  <c:v>42145.770833333343</c:v>
                </c:pt>
                <c:pt idx="3484">
                  <c:v>42145.78125</c:v>
                </c:pt>
                <c:pt idx="3485">
                  <c:v>42145.791666666613</c:v>
                </c:pt>
                <c:pt idx="3486">
                  <c:v>42145.802083333343</c:v>
                </c:pt>
                <c:pt idx="3487">
                  <c:v>42145.812500000022</c:v>
                </c:pt>
                <c:pt idx="3488">
                  <c:v>42145.822916666657</c:v>
                </c:pt>
                <c:pt idx="3489">
                  <c:v>42145.833333333343</c:v>
                </c:pt>
                <c:pt idx="3490">
                  <c:v>42145.84375</c:v>
                </c:pt>
                <c:pt idx="3491">
                  <c:v>42145.854166666657</c:v>
                </c:pt>
                <c:pt idx="3492">
                  <c:v>42145.864583333343</c:v>
                </c:pt>
                <c:pt idx="3493">
                  <c:v>42145.875</c:v>
                </c:pt>
                <c:pt idx="3494">
                  <c:v>42145.885416666657</c:v>
                </c:pt>
                <c:pt idx="3495">
                  <c:v>42145.895833333343</c:v>
                </c:pt>
                <c:pt idx="3496">
                  <c:v>42145.906250000022</c:v>
                </c:pt>
                <c:pt idx="3497">
                  <c:v>42145.916666666657</c:v>
                </c:pt>
                <c:pt idx="3498">
                  <c:v>42145.927083333299</c:v>
                </c:pt>
                <c:pt idx="3499">
                  <c:v>42145.9375</c:v>
                </c:pt>
                <c:pt idx="3500">
                  <c:v>42145.947916666657</c:v>
                </c:pt>
                <c:pt idx="3501">
                  <c:v>42145.958333333343</c:v>
                </c:pt>
                <c:pt idx="3502">
                  <c:v>42145.96875</c:v>
                </c:pt>
                <c:pt idx="3503">
                  <c:v>42145.979166666628</c:v>
                </c:pt>
                <c:pt idx="3504">
                  <c:v>42145.989583333343</c:v>
                </c:pt>
                <c:pt idx="3505">
                  <c:v>42146</c:v>
                </c:pt>
                <c:pt idx="3506">
                  <c:v>42146.010416666657</c:v>
                </c:pt>
                <c:pt idx="3507">
                  <c:v>42146.020833333343</c:v>
                </c:pt>
                <c:pt idx="3508">
                  <c:v>42146.03125</c:v>
                </c:pt>
                <c:pt idx="3509">
                  <c:v>42146.041666666628</c:v>
                </c:pt>
                <c:pt idx="3510">
                  <c:v>42146.052083333343</c:v>
                </c:pt>
                <c:pt idx="3511">
                  <c:v>42146.0625</c:v>
                </c:pt>
                <c:pt idx="3512">
                  <c:v>42146.072916666657</c:v>
                </c:pt>
                <c:pt idx="3513">
                  <c:v>42146.083333333343</c:v>
                </c:pt>
                <c:pt idx="3514">
                  <c:v>42146.093749999993</c:v>
                </c:pt>
                <c:pt idx="3515">
                  <c:v>42146.104166666628</c:v>
                </c:pt>
                <c:pt idx="3516">
                  <c:v>42146.114583333343</c:v>
                </c:pt>
                <c:pt idx="3517">
                  <c:v>42146.125</c:v>
                </c:pt>
                <c:pt idx="3518">
                  <c:v>42146.135416666628</c:v>
                </c:pt>
                <c:pt idx="3519">
                  <c:v>42146.145833333343</c:v>
                </c:pt>
                <c:pt idx="3520">
                  <c:v>42146.156250000022</c:v>
                </c:pt>
                <c:pt idx="3521">
                  <c:v>42146.166666666628</c:v>
                </c:pt>
                <c:pt idx="3522">
                  <c:v>42146.177083333299</c:v>
                </c:pt>
                <c:pt idx="3523">
                  <c:v>42146.1875</c:v>
                </c:pt>
                <c:pt idx="3524">
                  <c:v>42146.197916666628</c:v>
                </c:pt>
                <c:pt idx="3525">
                  <c:v>42146.208333333343</c:v>
                </c:pt>
                <c:pt idx="3526">
                  <c:v>42146.21875</c:v>
                </c:pt>
                <c:pt idx="3527">
                  <c:v>42146.229166666613</c:v>
                </c:pt>
                <c:pt idx="3528">
                  <c:v>42146.239583333299</c:v>
                </c:pt>
                <c:pt idx="3529">
                  <c:v>42146.25</c:v>
                </c:pt>
                <c:pt idx="3530">
                  <c:v>42146.260416666628</c:v>
                </c:pt>
                <c:pt idx="3531">
                  <c:v>42146.270833333343</c:v>
                </c:pt>
                <c:pt idx="3532">
                  <c:v>42146.28125</c:v>
                </c:pt>
                <c:pt idx="3533">
                  <c:v>42146.291666666613</c:v>
                </c:pt>
                <c:pt idx="3534">
                  <c:v>42146.302083333343</c:v>
                </c:pt>
                <c:pt idx="3535">
                  <c:v>42146.312500000022</c:v>
                </c:pt>
                <c:pt idx="3536">
                  <c:v>42146.322916666657</c:v>
                </c:pt>
                <c:pt idx="3537">
                  <c:v>42146.333333333343</c:v>
                </c:pt>
                <c:pt idx="3538">
                  <c:v>42146.34375</c:v>
                </c:pt>
                <c:pt idx="3539">
                  <c:v>42146.354166666657</c:v>
                </c:pt>
                <c:pt idx="3540">
                  <c:v>42146.364583333343</c:v>
                </c:pt>
                <c:pt idx="3541">
                  <c:v>42146.375</c:v>
                </c:pt>
                <c:pt idx="3542">
                  <c:v>42146.385416666657</c:v>
                </c:pt>
                <c:pt idx="3543">
                  <c:v>42146.395833333343</c:v>
                </c:pt>
                <c:pt idx="3544">
                  <c:v>42146.406250000022</c:v>
                </c:pt>
                <c:pt idx="3545">
                  <c:v>42146.416666666657</c:v>
                </c:pt>
                <c:pt idx="3546">
                  <c:v>42146.427083333299</c:v>
                </c:pt>
                <c:pt idx="3547">
                  <c:v>42146.4375</c:v>
                </c:pt>
                <c:pt idx="3548">
                  <c:v>42146.447916666657</c:v>
                </c:pt>
                <c:pt idx="3549">
                  <c:v>42146.458333333343</c:v>
                </c:pt>
                <c:pt idx="3550">
                  <c:v>42146.46875</c:v>
                </c:pt>
                <c:pt idx="3551">
                  <c:v>42146.479166666628</c:v>
                </c:pt>
                <c:pt idx="3552">
                  <c:v>42146.489583333343</c:v>
                </c:pt>
                <c:pt idx="3553">
                  <c:v>42146.5</c:v>
                </c:pt>
                <c:pt idx="3554">
                  <c:v>42146.510416666657</c:v>
                </c:pt>
                <c:pt idx="3555">
                  <c:v>42146.520833333343</c:v>
                </c:pt>
                <c:pt idx="3556">
                  <c:v>42146.53125</c:v>
                </c:pt>
                <c:pt idx="3557">
                  <c:v>42146.541666666628</c:v>
                </c:pt>
                <c:pt idx="3558">
                  <c:v>42146.552083333343</c:v>
                </c:pt>
                <c:pt idx="3559">
                  <c:v>42146.5625</c:v>
                </c:pt>
                <c:pt idx="3560">
                  <c:v>42146.572916666657</c:v>
                </c:pt>
                <c:pt idx="3561">
                  <c:v>42146.583333333343</c:v>
                </c:pt>
                <c:pt idx="3562">
                  <c:v>42146.593749999993</c:v>
                </c:pt>
                <c:pt idx="3563">
                  <c:v>42146.604166666628</c:v>
                </c:pt>
                <c:pt idx="3564">
                  <c:v>42146.614583333343</c:v>
                </c:pt>
                <c:pt idx="3565">
                  <c:v>42146.625</c:v>
                </c:pt>
                <c:pt idx="3566">
                  <c:v>42146.635416666628</c:v>
                </c:pt>
                <c:pt idx="3567">
                  <c:v>42146.645833333343</c:v>
                </c:pt>
                <c:pt idx="3568">
                  <c:v>42146.656250000022</c:v>
                </c:pt>
                <c:pt idx="3569">
                  <c:v>42146.666666666628</c:v>
                </c:pt>
                <c:pt idx="3570">
                  <c:v>42146.677083333299</c:v>
                </c:pt>
                <c:pt idx="3571">
                  <c:v>42146.6875</c:v>
                </c:pt>
                <c:pt idx="3572">
                  <c:v>42146.697916666628</c:v>
                </c:pt>
                <c:pt idx="3573">
                  <c:v>42146.708333333343</c:v>
                </c:pt>
                <c:pt idx="3574">
                  <c:v>42146.71875</c:v>
                </c:pt>
                <c:pt idx="3575">
                  <c:v>42146.729166666613</c:v>
                </c:pt>
                <c:pt idx="3576">
                  <c:v>42146.739583333299</c:v>
                </c:pt>
                <c:pt idx="3577">
                  <c:v>42146.75</c:v>
                </c:pt>
                <c:pt idx="3578">
                  <c:v>42146.760416666628</c:v>
                </c:pt>
                <c:pt idx="3579">
                  <c:v>42146.770833333343</c:v>
                </c:pt>
                <c:pt idx="3580">
                  <c:v>42146.78125</c:v>
                </c:pt>
                <c:pt idx="3581">
                  <c:v>42146.791666666613</c:v>
                </c:pt>
                <c:pt idx="3582">
                  <c:v>42146.802083333343</c:v>
                </c:pt>
                <c:pt idx="3583">
                  <c:v>42146.812500000022</c:v>
                </c:pt>
                <c:pt idx="3584">
                  <c:v>42146.822916666657</c:v>
                </c:pt>
                <c:pt idx="3585">
                  <c:v>42146.833333333343</c:v>
                </c:pt>
                <c:pt idx="3586">
                  <c:v>42146.84375</c:v>
                </c:pt>
                <c:pt idx="3587">
                  <c:v>42146.854166666657</c:v>
                </c:pt>
                <c:pt idx="3588">
                  <c:v>42146.864583333343</c:v>
                </c:pt>
                <c:pt idx="3589">
                  <c:v>42146.875</c:v>
                </c:pt>
                <c:pt idx="3590">
                  <c:v>42146.885416666657</c:v>
                </c:pt>
                <c:pt idx="3591">
                  <c:v>42146.895833333343</c:v>
                </c:pt>
                <c:pt idx="3592">
                  <c:v>42146.906250000022</c:v>
                </c:pt>
                <c:pt idx="3593">
                  <c:v>42146.916666666657</c:v>
                </c:pt>
                <c:pt idx="3594">
                  <c:v>42146.927083333299</c:v>
                </c:pt>
                <c:pt idx="3595">
                  <c:v>42146.9375</c:v>
                </c:pt>
                <c:pt idx="3596">
                  <c:v>42146.947916666657</c:v>
                </c:pt>
                <c:pt idx="3597">
                  <c:v>42146.958333333343</c:v>
                </c:pt>
                <c:pt idx="3598">
                  <c:v>42146.96875</c:v>
                </c:pt>
                <c:pt idx="3599">
                  <c:v>42146.979166666628</c:v>
                </c:pt>
                <c:pt idx="3600">
                  <c:v>42146.989583333343</c:v>
                </c:pt>
                <c:pt idx="3601">
                  <c:v>42147</c:v>
                </c:pt>
                <c:pt idx="3602">
                  <c:v>42147.010416666657</c:v>
                </c:pt>
                <c:pt idx="3603">
                  <c:v>42147.020833333343</c:v>
                </c:pt>
                <c:pt idx="3604">
                  <c:v>42147.03125</c:v>
                </c:pt>
                <c:pt idx="3605">
                  <c:v>42147.041666666628</c:v>
                </c:pt>
                <c:pt idx="3606">
                  <c:v>42147.052083333343</c:v>
                </c:pt>
                <c:pt idx="3607">
                  <c:v>42147.0625</c:v>
                </c:pt>
                <c:pt idx="3608">
                  <c:v>42147.072916666657</c:v>
                </c:pt>
                <c:pt idx="3609">
                  <c:v>42147.083333333343</c:v>
                </c:pt>
                <c:pt idx="3610">
                  <c:v>42147.093749999993</c:v>
                </c:pt>
                <c:pt idx="3611">
                  <c:v>42147.104166666628</c:v>
                </c:pt>
                <c:pt idx="3612">
                  <c:v>42147.114583333343</c:v>
                </c:pt>
                <c:pt idx="3613">
                  <c:v>42147.125</c:v>
                </c:pt>
                <c:pt idx="3614">
                  <c:v>42147.135416666628</c:v>
                </c:pt>
                <c:pt idx="3615">
                  <c:v>42147.145833333343</c:v>
                </c:pt>
                <c:pt idx="3616">
                  <c:v>42147.156250000022</c:v>
                </c:pt>
                <c:pt idx="3617">
                  <c:v>42147.166666666628</c:v>
                </c:pt>
                <c:pt idx="3618">
                  <c:v>42147.177083333299</c:v>
                </c:pt>
                <c:pt idx="3619">
                  <c:v>42147.1875</c:v>
                </c:pt>
                <c:pt idx="3620">
                  <c:v>42147.197916666628</c:v>
                </c:pt>
                <c:pt idx="3621">
                  <c:v>42147.208333333343</c:v>
                </c:pt>
                <c:pt idx="3622">
                  <c:v>42147.21875</c:v>
                </c:pt>
                <c:pt idx="3623">
                  <c:v>42147.229166666613</c:v>
                </c:pt>
                <c:pt idx="3624">
                  <c:v>42147.239583333299</c:v>
                </c:pt>
                <c:pt idx="3625">
                  <c:v>42147.25</c:v>
                </c:pt>
                <c:pt idx="3626">
                  <c:v>42147.260416666628</c:v>
                </c:pt>
                <c:pt idx="3627">
                  <c:v>42147.270833333343</c:v>
                </c:pt>
                <c:pt idx="3628">
                  <c:v>42147.28125</c:v>
                </c:pt>
                <c:pt idx="3629">
                  <c:v>42147.291666666613</c:v>
                </c:pt>
                <c:pt idx="3630">
                  <c:v>42147.302083333343</c:v>
                </c:pt>
                <c:pt idx="3631">
                  <c:v>42147.312500000022</c:v>
                </c:pt>
                <c:pt idx="3632">
                  <c:v>42147.322916666657</c:v>
                </c:pt>
                <c:pt idx="3633">
                  <c:v>42147.333333333343</c:v>
                </c:pt>
                <c:pt idx="3634">
                  <c:v>42147.34375</c:v>
                </c:pt>
                <c:pt idx="3635">
                  <c:v>42147.354166666657</c:v>
                </c:pt>
                <c:pt idx="3636">
                  <c:v>42147.364583333343</c:v>
                </c:pt>
                <c:pt idx="3637">
                  <c:v>42147.375</c:v>
                </c:pt>
                <c:pt idx="3638">
                  <c:v>42147.385416666657</c:v>
                </c:pt>
                <c:pt idx="3639">
                  <c:v>42147.395833333343</c:v>
                </c:pt>
                <c:pt idx="3640">
                  <c:v>42147.406250000022</c:v>
                </c:pt>
                <c:pt idx="3641">
                  <c:v>42147.416666666657</c:v>
                </c:pt>
                <c:pt idx="3642">
                  <c:v>42147.427083333299</c:v>
                </c:pt>
                <c:pt idx="3643">
                  <c:v>42147.4375</c:v>
                </c:pt>
                <c:pt idx="3644">
                  <c:v>42147.447916666657</c:v>
                </c:pt>
                <c:pt idx="3645">
                  <c:v>42147.458333333343</c:v>
                </c:pt>
                <c:pt idx="3646">
                  <c:v>42147.46875</c:v>
                </c:pt>
                <c:pt idx="3647">
                  <c:v>42147.479166666628</c:v>
                </c:pt>
                <c:pt idx="3648">
                  <c:v>42147.489583333343</c:v>
                </c:pt>
                <c:pt idx="3649">
                  <c:v>42147.5</c:v>
                </c:pt>
                <c:pt idx="3650">
                  <c:v>42147.510416666657</c:v>
                </c:pt>
                <c:pt idx="3651">
                  <c:v>42147.520833333343</c:v>
                </c:pt>
                <c:pt idx="3652">
                  <c:v>42147.53125</c:v>
                </c:pt>
                <c:pt idx="3653">
                  <c:v>42147.541666666628</c:v>
                </c:pt>
                <c:pt idx="3654">
                  <c:v>42147.552083333343</c:v>
                </c:pt>
                <c:pt idx="3655">
                  <c:v>42147.5625</c:v>
                </c:pt>
                <c:pt idx="3656">
                  <c:v>42147.572916666657</c:v>
                </c:pt>
                <c:pt idx="3657">
                  <c:v>42147.583333333343</c:v>
                </c:pt>
                <c:pt idx="3658">
                  <c:v>42147.593749999993</c:v>
                </c:pt>
                <c:pt idx="3659">
                  <c:v>42147.604166666628</c:v>
                </c:pt>
                <c:pt idx="3660">
                  <c:v>42147.614583333343</c:v>
                </c:pt>
                <c:pt idx="3661">
                  <c:v>42147.625</c:v>
                </c:pt>
                <c:pt idx="3662">
                  <c:v>42147.635416666628</c:v>
                </c:pt>
                <c:pt idx="3663">
                  <c:v>42147.645833333343</c:v>
                </c:pt>
                <c:pt idx="3664">
                  <c:v>42147.656250000022</c:v>
                </c:pt>
                <c:pt idx="3665">
                  <c:v>42147.666666666628</c:v>
                </c:pt>
                <c:pt idx="3666">
                  <c:v>42147.677083333299</c:v>
                </c:pt>
                <c:pt idx="3667">
                  <c:v>42147.6875</c:v>
                </c:pt>
                <c:pt idx="3668">
                  <c:v>42147.697916666628</c:v>
                </c:pt>
                <c:pt idx="3669">
                  <c:v>42147.708333333343</c:v>
                </c:pt>
                <c:pt idx="3670">
                  <c:v>42147.71875</c:v>
                </c:pt>
                <c:pt idx="3671">
                  <c:v>42147.729166666613</c:v>
                </c:pt>
                <c:pt idx="3672">
                  <c:v>42147.739583333299</c:v>
                </c:pt>
                <c:pt idx="3673">
                  <c:v>42147.75</c:v>
                </c:pt>
                <c:pt idx="3674">
                  <c:v>42147.760416666628</c:v>
                </c:pt>
                <c:pt idx="3675">
                  <c:v>42147.770833333343</c:v>
                </c:pt>
                <c:pt idx="3676">
                  <c:v>42147.78125</c:v>
                </c:pt>
                <c:pt idx="3677">
                  <c:v>42147.791666666613</c:v>
                </c:pt>
                <c:pt idx="3678">
                  <c:v>42147.802083333343</c:v>
                </c:pt>
                <c:pt idx="3679">
                  <c:v>42147.812500000022</c:v>
                </c:pt>
                <c:pt idx="3680">
                  <c:v>42147.822916666657</c:v>
                </c:pt>
                <c:pt idx="3681">
                  <c:v>42147.833333333343</c:v>
                </c:pt>
                <c:pt idx="3682">
                  <c:v>42147.84375</c:v>
                </c:pt>
                <c:pt idx="3683">
                  <c:v>42147.854166666657</c:v>
                </c:pt>
                <c:pt idx="3684">
                  <c:v>42147.864583333343</c:v>
                </c:pt>
                <c:pt idx="3685">
                  <c:v>42147.875</c:v>
                </c:pt>
                <c:pt idx="3686">
                  <c:v>42147.885416666657</c:v>
                </c:pt>
                <c:pt idx="3687">
                  <c:v>42147.895833333343</c:v>
                </c:pt>
                <c:pt idx="3688">
                  <c:v>42147.906250000022</c:v>
                </c:pt>
                <c:pt idx="3689">
                  <c:v>42147.916666666657</c:v>
                </c:pt>
                <c:pt idx="3690">
                  <c:v>42147.927083333299</c:v>
                </c:pt>
                <c:pt idx="3691">
                  <c:v>42147.9375</c:v>
                </c:pt>
                <c:pt idx="3692">
                  <c:v>42147.947916666657</c:v>
                </c:pt>
                <c:pt idx="3693">
                  <c:v>42147.958333333343</c:v>
                </c:pt>
                <c:pt idx="3694">
                  <c:v>42147.96875</c:v>
                </c:pt>
                <c:pt idx="3695">
                  <c:v>42147.979166666628</c:v>
                </c:pt>
                <c:pt idx="3696">
                  <c:v>42147.989583333343</c:v>
                </c:pt>
                <c:pt idx="3697">
                  <c:v>42148</c:v>
                </c:pt>
                <c:pt idx="3698">
                  <c:v>42148.010416666657</c:v>
                </c:pt>
                <c:pt idx="3699">
                  <c:v>42148.020833333343</c:v>
                </c:pt>
                <c:pt idx="3700">
                  <c:v>42148.03125</c:v>
                </c:pt>
                <c:pt idx="3701">
                  <c:v>42148.041666666628</c:v>
                </c:pt>
                <c:pt idx="3702">
                  <c:v>42148.052083333343</c:v>
                </c:pt>
                <c:pt idx="3703">
                  <c:v>42148.0625</c:v>
                </c:pt>
                <c:pt idx="3704">
                  <c:v>42148.072916666657</c:v>
                </c:pt>
                <c:pt idx="3705">
                  <c:v>42148.083333333343</c:v>
                </c:pt>
                <c:pt idx="3706">
                  <c:v>42148.093749999993</c:v>
                </c:pt>
                <c:pt idx="3707">
                  <c:v>42148.104166666628</c:v>
                </c:pt>
                <c:pt idx="3708">
                  <c:v>42148.114583333343</c:v>
                </c:pt>
                <c:pt idx="3709">
                  <c:v>42148.125</c:v>
                </c:pt>
                <c:pt idx="3710">
                  <c:v>42148.135416666628</c:v>
                </c:pt>
                <c:pt idx="3711">
                  <c:v>42148.145833333343</c:v>
                </c:pt>
                <c:pt idx="3712">
                  <c:v>42148.156250000022</c:v>
                </c:pt>
                <c:pt idx="3713">
                  <c:v>42148.166666666628</c:v>
                </c:pt>
                <c:pt idx="3714">
                  <c:v>42148.177083333299</c:v>
                </c:pt>
                <c:pt idx="3715">
                  <c:v>42148.1875</c:v>
                </c:pt>
                <c:pt idx="3716">
                  <c:v>42148.197916666628</c:v>
                </c:pt>
                <c:pt idx="3717">
                  <c:v>42148.208333333343</c:v>
                </c:pt>
                <c:pt idx="3718">
                  <c:v>42148.21875</c:v>
                </c:pt>
                <c:pt idx="3719">
                  <c:v>42148.229166666613</c:v>
                </c:pt>
                <c:pt idx="3720">
                  <c:v>42148.239583333299</c:v>
                </c:pt>
                <c:pt idx="3721">
                  <c:v>42148.25</c:v>
                </c:pt>
                <c:pt idx="3722">
                  <c:v>42148.260416666628</c:v>
                </c:pt>
                <c:pt idx="3723">
                  <c:v>42148.270833333343</c:v>
                </c:pt>
                <c:pt idx="3724">
                  <c:v>42148.28125</c:v>
                </c:pt>
                <c:pt idx="3725">
                  <c:v>42148.291666666613</c:v>
                </c:pt>
                <c:pt idx="3726">
                  <c:v>42148.302083333343</c:v>
                </c:pt>
                <c:pt idx="3727">
                  <c:v>42148.312500000022</c:v>
                </c:pt>
                <c:pt idx="3728">
                  <c:v>42148.322916666657</c:v>
                </c:pt>
                <c:pt idx="3729">
                  <c:v>42148.333333333343</c:v>
                </c:pt>
                <c:pt idx="3730">
                  <c:v>42148.34375</c:v>
                </c:pt>
                <c:pt idx="3731">
                  <c:v>42148.354166666657</c:v>
                </c:pt>
                <c:pt idx="3732">
                  <c:v>42148.364583333343</c:v>
                </c:pt>
                <c:pt idx="3733">
                  <c:v>42148.375</c:v>
                </c:pt>
                <c:pt idx="3734">
                  <c:v>42148.385416666657</c:v>
                </c:pt>
                <c:pt idx="3735">
                  <c:v>42148.395833333343</c:v>
                </c:pt>
                <c:pt idx="3736">
                  <c:v>42148.406250000022</c:v>
                </c:pt>
                <c:pt idx="3737">
                  <c:v>42148.416666666657</c:v>
                </c:pt>
                <c:pt idx="3738">
                  <c:v>42148.427083333299</c:v>
                </c:pt>
                <c:pt idx="3739">
                  <c:v>42148.4375</c:v>
                </c:pt>
                <c:pt idx="3740">
                  <c:v>42148.447916666657</c:v>
                </c:pt>
                <c:pt idx="3741">
                  <c:v>42148.458333333343</c:v>
                </c:pt>
                <c:pt idx="3742">
                  <c:v>42148.46875</c:v>
                </c:pt>
                <c:pt idx="3743">
                  <c:v>42148.479166666628</c:v>
                </c:pt>
                <c:pt idx="3744">
                  <c:v>42148.489583333343</c:v>
                </c:pt>
                <c:pt idx="3745">
                  <c:v>42148.5</c:v>
                </c:pt>
                <c:pt idx="3746">
                  <c:v>42148.510416666657</c:v>
                </c:pt>
                <c:pt idx="3747">
                  <c:v>42148.520833333343</c:v>
                </c:pt>
                <c:pt idx="3748">
                  <c:v>42148.53125</c:v>
                </c:pt>
                <c:pt idx="3749">
                  <c:v>42148.541666666628</c:v>
                </c:pt>
                <c:pt idx="3750">
                  <c:v>42148.552083333343</c:v>
                </c:pt>
                <c:pt idx="3751">
                  <c:v>42148.5625</c:v>
                </c:pt>
                <c:pt idx="3752">
                  <c:v>42148.572916666657</c:v>
                </c:pt>
                <c:pt idx="3753">
                  <c:v>42148.583333333343</c:v>
                </c:pt>
                <c:pt idx="3754">
                  <c:v>42148.593749999993</c:v>
                </c:pt>
                <c:pt idx="3755">
                  <c:v>42148.604166666628</c:v>
                </c:pt>
                <c:pt idx="3756">
                  <c:v>42148.614583333343</c:v>
                </c:pt>
                <c:pt idx="3757">
                  <c:v>42148.625</c:v>
                </c:pt>
                <c:pt idx="3758">
                  <c:v>42148.635416666628</c:v>
                </c:pt>
                <c:pt idx="3759">
                  <c:v>42148.645833333343</c:v>
                </c:pt>
                <c:pt idx="3760">
                  <c:v>42148.656250000022</c:v>
                </c:pt>
                <c:pt idx="3761">
                  <c:v>42148.666666666628</c:v>
                </c:pt>
                <c:pt idx="3762">
                  <c:v>42148.677083333299</c:v>
                </c:pt>
                <c:pt idx="3763">
                  <c:v>42148.6875</c:v>
                </c:pt>
                <c:pt idx="3764">
                  <c:v>42148.697916666628</c:v>
                </c:pt>
                <c:pt idx="3765">
                  <c:v>42148.708333333343</c:v>
                </c:pt>
                <c:pt idx="3766">
                  <c:v>42148.71875</c:v>
                </c:pt>
                <c:pt idx="3767">
                  <c:v>42148.729166666613</c:v>
                </c:pt>
                <c:pt idx="3768">
                  <c:v>42148.739583333299</c:v>
                </c:pt>
                <c:pt idx="3769">
                  <c:v>42148.75</c:v>
                </c:pt>
                <c:pt idx="3770">
                  <c:v>42148.760416666628</c:v>
                </c:pt>
                <c:pt idx="3771">
                  <c:v>42148.770833333343</c:v>
                </c:pt>
                <c:pt idx="3772">
                  <c:v>42148.78125</c:v>
                </c:pt>
                <c:pt idx="3773">
                  <c:v>42148.791666666613</c:v>
                </c:pt>
                <c:pt idx="3774">
                  <c:v>42148.802083333343</c:v>
                </c:pt>
                <c:pt idx="3775">
                  <c:v>42148.812500000022</c:v>
                </c:pt>
                <c:pt idx="3776">
                  <c:v>42148.822916666657</c:v>
                </c:pt>
                <c:pt idx="3777">
                  <c:v>42148.833333333343</c:v>
                </c:pt>
                <c:pt idx="3778">
                  <c:v>42148.84375</c:v>
                </c:pt>
                <c:pt idx="3779">
                  <c:v>42148.854166666657</c:v>
                </c:pt>
                <c:pt idx="3780">
                  <c:v>42148.864583333343</c:v>
                </c:pt>
                <c:pt idx="3781">
                  <c:v>42148.875</c:v>
                </c:pt>
                <c:pt idx="3782">
                  <c:v>42148.885416666657</c:v>
                </c:pt>
                <c:pt idx="3783">
                  <c:v>42148.895833333343</c:v>
                </c:pt>
                <c:pt idx="3784">
                  <c:v>42148.906250000022</c:v>
                </c:pt>
                <c:pt idx="3785">
                  <c:v>42148.916666666657</c:v>
                </c:pt>
                <c:pt idx="3786">
                  <c:v>42148.927083333299</c:v>
                </c:pt>
                <c:pt idx="3787">
                  <c:v>42148.9375</c:v>
                </c:pt>
                <c:pt idx="3788">
                  <c:v>42148.947916666657</c:v>
                </c:pt>
                <c:pt idx="3789">
                  <c:v>42148.958333333343</c:v>
                </c:pt>
                <c:pt idx="3790">
                  <c:v>42148.96875</c:v>
                </c:pt>
                <c:pt idx="3791">
                  <c:v>42148.979166666628</c:v>
                </c:pt>
                <c:pt idx="3792">
                  <c:v>42148.989583333343</c:v>
                </c:pt>
                <c:pt idx="3793">
                  <c:v>42149</c:v>
                </c:pt>
                <c:pt idx="3794">
                  <c:v>42149.010416666657</c:v>
                </c:pt>
                <c:pt idx="3795">
                  <c:v>42149.020833333343</c:v>
                </c:pt>
                <c:pt idx="3796">
                  <c:v>42149.03125</c:v>
                </c:pt>
                <c:pt idx="3797">
                  <c:v>42149.041666666628</c:v>
                </c:pt>
                <c:pt idx="3798">
                  <c:v>42149.052083333343</c:v>
                </c:pt>
                <c:pt idx="3799">
                  <c:v>42149.0625</c:v>
                </c:pt>
                <c:pt idx="3800">
                  <c:v>42149.072916666657</c:v>
                </c:pt>
                <c:pt idx="3801">
                  <c:v>42149.083333333343</c:v>
                </c:pt>
                <c:pt idx="3802">
                  <c:v>42149.093749999993</c:v>
                </c:pt>
                <c:pt idx="3803">
                  <c:v>42149.104166666628</c:v>
                </c:pt>
                <c:pt idx="3804">
                  <c:v>42149.114583333343</c:v>
                </c:pt>
                <c:pt idx="3805">
                  <c:v>42149.125</c:v>
                </c:pt>
                <c:pt idx="3806">
                  <c:v>42149.135416666628</c:v>
                </c:pt>
                <c:pt idx="3807">
                  <c:v>42149.145833333343</c:v>
                </c:pt>
                <c:pt idx="3808">
                  <c:v>42149.156250000022</c:v>
                </c:pt>
                <c:pt idx="3809">
                  <c:v>42149.166666666628</c:v>
                </c:pt>
                <c:pt idx="3810">
                  <c:v>42149.177083333299</c:v>
                </c:pt>
                <c:pt idx="3811">
                  <c:v>42149.1875</c:v>
                </c:pt>
                <c:pt idx="3812">
                  <c:v>42149.197916666628</c:v>
                </c:pt>
                <c:pt idx="3813">
                  <c:v>42149.208333333343</c:v>
                </c:pt>
                <c:pt idx="3814">
                  <c:v>42149.21875</c:v>
                </c:pt>
                <c:pt idx="3815">
                  <c:v>42149.229166666613</c:v>
                </c:pt>
                <c:pt idx="3816">
                  <c:v>42149.239583333299</c:v>
                </c:pt>
                <c:pt idx="3817">
                  <c:v>42149.25</c:v>
                </c:pt>
                <c:pt idx="3818">
                  <c:v>42149.260416666628</c:v>
                </c:pt>
                <c:pt idx="3819">
                  <c:v>42149.270833333343</c:v>
                </c:pt>
                <c:pt idx="3820">
                  <c:v>42149.28125</c:v>
                </c:pt>
                <c:pt idx="3821">
                  <c:v>42149.291666666613</c:v>
                </c:pt>
                <c:pt idx="3822">
                  <c:v>42149.302083333343</c:v>
                </c:pt>
                <c:pt idx="3823">
                  <c:v>42149.312500000022</c:v>
                </c:pt>
                <c:pt idx="3824">
                  <c:v>42149.322916666657</c:v>
                </c:pt>
                <c:pt idx="3825">
                  <c:v>42149.333333333343</c:v>
                </c:pt>
                <c:pt idx="3826">
                  <c:v>42149.34375</c:v>
                </c:pt>
                <c:pt idx="3827">
                  <c:v>42149.354166666657</c:v>
                </c:pt>
                <c:pt idx="3828">
                  <c:v>42149.364583333343</c:v>
                </c:pt>
                <c:pt idx="3829">
                  <c:v>42149.375</c:v>
                </c:pt>
                <c:pt idx="3830">
                  <c:v>42149.385416666657</c:v>
                </c:pt>
                <c:pt idx="3831">
                  <c:v>42149.395833333343</c:v>
                </c:pt>
                <c:pt idx="3832">
                  <c:v>42149.406250000022</c:v>
                </c:pt>
                <c:pt idx="3833">
                  <c:v>42149.416666666657</c:v>
                </c:pt>
                <c:pt idx="3834">
                  <c:v>42149.427083333299</c:v>
                </c:pt>
                <c:pt idx="3835">
                  <c:v>42149.4375</c:v>
                </c:pt>
                <c:pt idx="3836">
                  <c:v>42149.447916666657</c:v>
                </c:pt>
                <c:pt idx="3837">
                  <c:v>42149.458333333343</c:v>
                </c:pt>
                <c:pt idx="3838">
                  <c:v>42149.46875</c:v>
                </c:pt>
                <c:pt idx="3839">
                  <c:v>42149.479166666628</c:v>
                </c:pt>
                <c:pt idx="3840">
                  <c:v>42149.489583333343</c:v>
                </c:pt>
                <c:pt idx="3841">
                  <c:v>42149.5</c:v>
                </c:pt>
                <c:pt idx="3842">
                  <c:v>42149.510416666657</c:v>
                </c:pt>
                <c:pt idx="3843">
                  <c:v>42149.520833333343</c:v>
                </c:pt>
                <c:pt idx="3844">
                  <c:v>42149.53125</c:v>
                </c:pt>
                <c:pt idx="3845">
                  <c:v>42149.541666666628</c:v>
                </c:pt>
                <c:pt idx="3846">
                  <c:v>42149.552083333343</c:v>
                </c:pt>
                <c:pt idx="3847">
                  <c:v>42149.5625</c:v>
                </c:pt>
                <c:pt idx="3848">
                  <c:v>42149.572916666657</c:v>
                </c:pt>
                <c:pt idx="3849">
                  <c:v>42149.583333333343</c:v>
                </c:pt>
                <c:pt idx="3850">
                  <c:v>42149.593749999993</c:v>
                </c:pt>
                <c:pt idx="3851">
                  <c:v>42149.604166666628</c:v>
                </c:pt>
                <c:pt idx="3852">
                  <c:v>42149.614583333343</c:v>
                </c:pt>
                <c:pt idx="3853">
                  <c:v>42149.625</c:v>
                </c:pt>
                <c:pt idx="3854">
                  <c:v>42149.635416666628</c:v>
                </c:pt>
                <c:pt idx="3855">
                  <c:v>42149.645833333343</c:v>
                </c:pt>
                <c:pt idx="3856">
                  <c:v>42149.656250000022</c:v>
                </c:pt>
                <c:pt idx="3857">
                  <c:v>42149.666666666628</c:v>
                </c:pt>
                <c:pt idx="3858">
                  <c:v>42149.677083333299</c:v>
                </c:pt>
                <c:pt idx="3859">
                  <c:v>42149.6875</c:v>
                </c:pt>
                <c:pt idx="3860">
                  <c:v>42149.697916666628</c:v>
                </c:pt>
                <c:pt idx="3861">
                  <c:v>42149.708333333343</c:v>
                </c:pt>
                <c:pt idx="3862">
                  <c:v>42149.71875</c:v>
                </c:pt>
                <c:pt idx="3863">
                  <c:v>42149.729166666613</c:v>
                </c:pt>
                <c:pt idx="3864">
                  <c:v>42149.739583333299</c:v>
                </c:pt>
                <c:pt idx="3865">
                  <c:v>42149.75</c:v>
                </c:pt>
                <c:pt idx="3866">
                  <c:v>42149.760416666628</c:v>
                </c:pt>
                <c:pt idx="3867">
                  <c:v>42149.770833333343</c:v>
                </c:pt>
                <c:pt idx="3868">
                  <c:v>42149.78125</c:v>
                </c:pt>
                <c:pt idx="3869">
                  <c:v>42149.791666666613</c:v>
                </c:pt>
                <c:pt idx="3870">
                  <c:v>42149.802083333343</c:v>
                </c:pt>
                <c:pt idx="3871">
                  <c:v>42149.812500000022</c:v>
                </c:pt>
                <c:pt idx="3872">
                  <c:v>42149.822916666657</c:v>
                </c:pt>
                <c:pt idx="3873">
                  <c:v>42149.833333333343</c:v>
                </c:pt>
                <c:pt idx="3874">
                  <c:v>42149.84375</c:v>
                </c:pt>
                <c:pt idx="3875">
                  <c:v>42149.854166666657</c:v>
                </c:pt>
                <c:pt idx="3876">
                  <c:v>42149.864583333343</c:v>
                </c:pt>
                <c:pt idx="3877">
                  <c:v>42149.875</c:v>
                </c:pt>
                <c:pt idx="3878">
                  <c:v>42149.885416666657</c:v>
                </c:pt>
                <c:pt idx="3879">
                  <c:v>42149.895833333343</c:v>
                </c:pt>
                <c:pt idx="3880">
                  <c:v>42149.906250000022</c:v>
                </c:pt>
                <c:pt idx="3881">
                  <c:v>42149.916666666657</c:v>
                </c:pt>
                <c:pt idx="3882">
                  <c:v>42149.927083333299</c:v>
                </c:pt>
                <c:pt idx="3883">
                  <c:v>42149.9375</c:v>
                </c:pt>
                <c:pt idx="3884">
                  <c:v>42149.947916666657</c:v>
                </c:pt>
                <c:pt idx="3885">
                  <c:v>42149.958333333343</c:v>
                </c:pt>
                <c:pt idx="3886">
                  <c:v>42149.96875</c:v>
                </c:pt>
                <c:pt idx="3887">
                  <c:v>42149.979166666628</c:v>
                </c:pt>
                <c:pt idx="3888">
                  <c:v>42149.989583333343</c:v>
                </c:pt>
                <c:pt idx="3889">
                  <c:v>42150</c:v>
                </c:pt>
                <c:pt idx="3890">
                  <c:v>42150.010416666657</c:v>
                </c:pt>
                <c:pt idx="3891">
                  <c:v>42150.020833333343</c:v>
                </c:pt>
                <c:pt idx="3892">
                  <c:v>42150.03125</c:v>
                </c:pt>
                <c:pt idx="3893">
                  <c:v>42150.041666666628</c:v>
                </c:pt>
                <c:pt idx="3894">
                  <c:v>42150.052083333343</c:v>
                </c:pt>
                <c:pt idx="3895">
                  <c:v>42150.0625</c:v>
                </c:pt>
                <c:pt idx="3896">
                  <c:v>42150.072916666657</c:v>
                </c:pt>
                <c:pt idx="3897">
                  <c:v>42150.083333333343</c:v>
                </c:pt>
                <c:pt idx="3898">
                  <c:v>42150.093749999993</c:v>
                </c:pt>
                <c:pt idx="3899">
                  <c:v>42150.104166666628</c:v>
                </c:pt>
                <c:pt idx="3900">
                  <c:v>42150.114583333343</c:v>
                </c:pt>
                <c:pt idx="3901">
                  <c:v>42150.125</c:v>
                </c:pt>
                <c:pt idx="3902">
                  <c:v>42150.135416666628</c:v>
                </c:pt>
                <c:pt idx="3903">
                  <c:v>42150.145833333343</c:v>
                </c:pt>
                <c:pt idx="3904">
                  <c:v>42150.156250000022</c:v>
                </c:pt>
                <c:pt idx="3905">
                  <c:v>42150.166666666628</c:v>
                </c:pt>
                <c:pt idx="3906">
                  <c:v>42150.177083333299</c:v>
                </c:pt>
                <c:pt idx="3907">
                  <c:v>42150.1875</c:v>
                </c:pt>
                <c:pt idx="3908">
                  <c:v>42150.197916666628</c:v>
                </c:pt>
                <c:pt idx="3909">
                  <c:v>42150.208333333343</c:v>
                </c:pt>
                <c:pt idx="3910">
                  <c:v>42150.21875</c:v>
                </c:pt>
                <c:pt idx="3911">
                  <c:v>42150.229166666613</c:v>
                </c:pt>
                <c:pt idx="3912">
                  <c:v>42150.239583333299</c:v>
                </c:pt>
                <c:pt idx="3913">
                  <c:v>42150.25</c:v>
                </c:pt>
                <c:pt idx="3914">
                  <c:v>42150.260416666628</c:v>
                </c:pt>
                <c:pt idx="3915">
                  <c:v>42150.270833333343</c:v>
                </c:pt>
                <c:pt idx="3916">
                  <c:v>42150.28125</c:v>
                </c:pt>
                <c:pt idx="3917">
                  <c:v>42150.291666666613</c:v>
                </c:pt>
                <c:pt idx="3918">
                  <c:v>42150.302083333343</c:v>
                </c:pt>
                <c:pt idx="3919">
                  <c:v>42150.312500000022</c:v>
                </c:pt>
                <c:pt idx="3920">
                  <c:v>42150.322916666657</c:v>
                </c:pt>
                <c:pt idx="3921">
                  <c:v>42150.333333333343</c:v>
                </c:pt>
                <c:pt idx="3922">
                  <c:v>42150.34375</c:v>
                </c:pt>
                <c:pt idx="3923">
                  <c:v>42150.354166666657</c:v>
                </c:pt>
                <c:pt idx="3924">
                  <c:v>42150.364583333343</c:v>
                </c:pt>
                <c:pt idx="3925">
                  <c:v>42150.375</c:v>
                </c:pt>
                <c:pt idx="3926">
                  <c:v>42150.385416666657</c:v>
                </c:pt>
                <c:pt idx="3927">
                  <c:v>42150.395833333343</c:v>
                </c:pt>
                <c:pt idx="3928">
                  <c:v>42150.406250000022</c:v>
                </c:pt>
                <c:pt idx="3929">
                  <c:v>42150.416666666657</c:v>
                </c:pt>
                <c:pt idx="3930">
                  <c:v>42150.427083333299</c:v>
                </c:pt>
                <c:pt idx="3931">
                  <c:v>42150.4375</c:v>
                </c:pt>
                <c:pt idx="3932">
                  <c:v>42150.447916666657</c:v>
                </c:pt>
                <c:pt idx="3933">
                  <c:v>42150.458333333343</c:v>
                </c:pt>
                <c:pt idx="3934">
                  <c:v>42150.46875</c:v>
                </c:pt>
                <c:pt idx="3935">
                  <c:v>42150.479166666628</c:v>
                </c:pt>
                <c:pt idx="3936">
                  <c:v>42150.489583333343</c:v>
                </c:pt>
                <c:pt idx="3937">
                  <c:v>42150.5</c:v>
                </c:pt>
                <c:pt idx="3938">
                  <c:v>42150.510416666657</c:v>
                </c:pt>
                <c:pt idx="3939">
                  <c:v>42150.520833333343</c:v>
                </c:pt>
                <c:pt idx="3940">
                  <c:v>42150.53125</c:v>
                </c:pt>
                <c:pt idx="3941">
                  <c:v>42150.541666666628</c:v>
                </c:pt>
                <c:pt idx="3942">
                  <c:v>42150.552083333343</c:v>
                </c:pt>
                <c:pt idx="3943">
                  <c:v>42150.5625</c:v>
                </c:pt>
                <c:pt idx="3944">
                  <c:v>42150.572916666657</c:v>
                </c:pt>
                <c:pt idx="3945">
                  <c:v>42150.583333333343</c:v>
                </c:pt>
                <c:pt idx="3946">
                  <c:v>42150.593749999993</c:v>
                </c:pt>
                <c:pt idx="3947">
                  <c:v>42150.604166666628</c:v>
                </c:pt>
                <c:pt idx="3948">
                  <c:v>42150.614583333343</c:v>
                </c:pt>
                <c:pt idx="3949">
                  <c:v>42150.625</c:v>
                </c:pt>
                <c:pt idx="3950">
                  <c:v>42150.635416666628</c:v>
                </c:pt>
                <c:pt idx="3951">
                  <c:v>42150.645833333343</c:v>
                </c:pt>
                <c:pt idx="3952">
                  <c:v>42150.656250000022</c:v>
                </c:pt>
                <c:pt idx="3953">
                  <c:v>42150.666666666628</c:v>
                </c:pt>
                <c:pt idx="3954">
                  <c:v>42150.677083333299</c:v>
                </c:pt>
                <c:pt idx="3955">
                  <c:v>42150.6875</c:v>
                </c:pt>
                <c:pt idx="3956">
                  <c:v>42150.697916666628</c:v>
                </c:pt>
                <c:pt idx="3957">
                  <c:v>42150.708333333343</c:v>
                </c:pt>
                <c:pt idx="3958">
                  <c:v>42150.71875</c:v>
                </c:pt>
                <c:pt idx="3959">
                  <c:v>42150.729166666613</c:v>
                </c:pt>
                <c:pt idx="3960">
                  <c:v>42150.739583333299</c:v>
                </c:pt>
                <c:pt idx="3961">
                  <c:v>42150.75</c:v>
                </c:pt>
                <c:pt idx="3962">
                  <c:v>42150.760416666628</c:v>
                </c:pt>
                <c:pt idx="3963">
                  <c:v>42150.770833333343</c:v>
                </c:pt>
                <c:pt idx="3964">
                  <c:v>42150.78125</c:v>
                </c:pt>
                <c:pt idx="3965">
                  <c:v>42150.791666666613</c:v>
                </c:pt>
                <c:pt idx="3966">
                  <c:v>42150.802083333343</c:v>
                </c:pt>
                <c:pt idx="3967">
                  <c:v>42150.812500000022</c:v>
                </c:pt>
                <c:pt idx="3968">
                  <c:v>42150.822916666657</c:v>
                </c:pt>
                <c:pt idx="3969">
                  <c:v>42150.833333333343</c:v>
                </c:pt>
                <c:pt idx="3970">
                  <c:v>42150.84375</c:v>
                </c:pt>
                <c:pt idx="3971">
                  <c:v>42150.854166666657</c:v>
                </c:pt>
                <c:pt idx="3972">
                  <c:v>42150.864583333343</c:v>
                </c:pt>
                <c:pt idx="3973">
                  <c:v>42150.875</c:v>
                </c:pt>
                <c:pt idx="3974">
                  <c:v>42150.885416666657</c:v>
                </c:pt>
                <c:pt idx="3975">
                  <c:v>42150.895833333343</c:v>
                </c:pt>
                <c:pt idx="3976">
                  <c:v>42150.906250000022</c:v>
                </c:pt>
                <c:pt idx="3977">
                  <c:v>42150.916666666657</c:v>
                </c:pt>
                <c:pt idx="3978">
                  <c:v>42150.927083333299</c:v>
                </c:pt>
                <c:pt idx="3979">
                  <c:v>42150.9375</c:v>
                </c:pt>
                <c:pt idx="3980">
                  <c:v>42150.947916666657</c:v>
                </c:pt>
                <c:pt idx="3981">
                  <c:v>42150.958333333343</c:v>
                </c:pt>
                <c:pt idx="3982">
                  <c:v>42150.96875</c:v>
                </c:pt>
                <c:pt idx="3983">
                  <c:v>42150.979166666628</c:v>
                </c:pt>
                <c:pt idx="3984">
                  <c:v>42150.989583333343</c:v>
                </c:pt>
                <c:pt idx="3985">
                  <c:v>42151</c:v>
                </c:pt>
                <c:pt idx="3986">
                  <c:v>42151.010416666657</c:v>
                </c:pt>
                <c:pt idx="3987">
                  <c:v>42151.020833333343</c:v>
                </c:pt>
                <c:pt idx="3988">
                  <c:v>42151.03125</c:v>
                </c:pt>
                <c:pt idx="3989">
                  <c:v>42151.041666666628</c:v>
                </c:pt>
                <c:pt idx="3990">
                  <c:v>42151.052083333343</c:v>
                </c:pt>
                <c:pt idx="3991">
                  <c:v>42151.0625</c:v>
                </c:pt>
                <c:pt idx="3992">
                  <c:v>42151.072916666657</c:v>
                </c:pt>
                <c:pt idx="3993">
                  <c:v>42151.083333333343</c:v>
                </c:pt>
                <c:pt idx="3994">
                  <c:v>42151.093749999993</c:v>
                </c:pt>
                <c:pt idx="3995">
                  <c:v>42151.104166666628</c:v>
                </c:pt>
                <c:pt idx="3996">
                  <c:v>42151.114583333343</c:v>
                </c:pt>
                <c:pt idx="3997">
                  <c:v>42151.125</c:v>
                </c:pt>
                <c:pt idx="3998">
                  <c:v>42151.135416666628</c:v>
                </c:pt>
                <c:pt idx="3999">
                  <c:v>42151.145833333343</c:v>
                </c:pt>
                <c:pt idx="4000">
                  <c:v>42151.156250000022</c:v>
                </c:pt>
                <c:pt idx="4001">
                  <c:v>42151.166666666628</c:v>
                </c:pt>
                <c:pt idx="4002">
                  <c:v>42151.177083333299</c:v>
                </c:pt>
                <c:pt idx="4003">
                  <c:v>42151.1875</c:v>
                </c:pt>
                <c:pt idx="4004">
                  <c:v>42151.197916666628</c:v>
                </c:pt>
                <c:pt idx="4005">
                  <c:v>42151.208333333343</c:v>
                </c:pt>
                <c:pt idx="4006">
                  <c:v>42151.21875</c:v>
                </c:pt>
                <c:pt idx="4007">
                  <c:v>42151.229166666613</c:v>
                </c:pt>
                <c:pt idx="4008">
                  <c:v>42151.239583333299</c:v>
                </c:pt>
                <c:pt idx="4009">
                  <c:v>42151.25</c:v>
                </c:pt>
                <c:pt idx="4010">
                  <c:v>42151.260416666628</c:v>
                </c:pt>
                <c:pt idx="4011">
                  <c:v>42151.270833333343</c:v>
                </c:pt>
                <c:pt idx="4012">
                  <c:v>42151.28125</c:v>
                </c:pt>
                <c:pt idx="4013">
                  <c:v>42151.291666666613</c:v>
                </c:pt>
                <c:pt idx="4014">
                  <c:v>42151.302083333343</c:v>
                </c:pt>
                <c:pt idx="4015">
                  <c:v>42151.312500000022</c:v>
                </c:pt>
                <c:pt idx="4016">
                  <c:v>42151.322916666657</c:v>
                </c:pt>
                <c:pt idx="4017">
                  <c:v>42151.333333333343</c:v>
                </c:pt>
                <c:pt idx="4018">
                  <c:v>42151.34375</c:v>
                </c:pt>
                <c:pt idx="4019">
                  <c:v>42151.354166666657</c:v>
                </c:pt>
                <c:pt idx="4020">
                  <c:v>42151.364583333343</c:v>
                </c:pt>
                <c:pt idx="4021">
                  <c:v>42151.375</c:v>
                </c:pt>
                <c:pt idx="4022">
                  <c:v>42151.385416666657</c:v>
                </c:pt>
                <c:pt idx="4023">
                  <c:v>42151.395833333343</c:v>
                </c:pt>
                <c:pt idx="4024">
                  <c:v>42151.406250000022</c:v>
                </c:pt>
                <c:pt idx="4025">
                  <c:v>42151.416666666657</c:v>
                </c:pt>
                <c:pt idx="4026">
                  <c:v>42151.427083333299</c:v>
                </c:pt>
                <c:pt idx="4027">
                  <c:v>42151.4375</c:v>
                </c:pt>
                <c:pt idx="4028">
                  <c:v>42151.447916666657</c:v>
                </c:pt>
                <c:pt idx="4029">
                  <c:v>42151.458333333343</c:v>
                </c:pt>
                <c:pt idx="4030">
                  <c:v>42151.46875</c:v>
                </c:pt>
                <c:pt idx="4031">
                  <c:v>42151.479166666628</c:v>
                </c:pt>
                <c:pt idx="4032">
                  <c:v>42151.489583333343</c:v>
                </c:pt>
                <c:pt idx="4033">
                  <c:v>42151.5</c:v>
                </c:pt>
                <c:pt idx="4034">
                  <c:v>42151.510416666657</c:v>
                </c:pt>
                <c:pt idx="4035">
                  <c:v>42151.520833333343</c:v>
                </c:pt>
                <c:pt idx="4036">
                  <c:v>42151.53125</c:v>
                </c:pt>
                <c:pt idx="4037">
                  <c:v>42151.541666666628</c:v>
                </c:pt>
                <c:pt idx="4038">
                  <c:v>42151.552083333343</c:v>
                </c:pt>
                <c:pt idx="4039">
                  <c:v>42151.5625</c:v>
                </c:pt>
                <c:pt idx="4040">
                  <c:v>42151.572916666657</c:v>
                </c:pt>
                <c:pt idx="4041">
                  <c:v>42151.583333333343</c:v>
                </c:pt>
                <c:pt idx="4042">
                  <c:v>42151.593749999993</c:v>
                </c:pt>
                <c:pt idx="4043">
                  <c:v>42151.604166666628</c:v>
                </c:pt>
                <c:pt idx="4044">
                  <c:v>42151.614583333343</c:v>
                </c:pt>
                <c:pt idx="4045">
                  <c:v>42151.625</c:v>
                </c:pt>
                <c:pt idx="4046">
                  <c:v>42151.635416666628</c:v>
                </c:pt>
                <c:pt idx="4047">
                  <c:v>42151.645833333343</c:v>
                </c:pt>
                <c:pt idx="4048">
                  <c:v>42151.656250000022</c:v>
                </c:pt>
                <c:pt idx="4049">
                  <c:v>42151.666666666628</c:v>
                </c:pt>
                <c:pt idx="4050">
                  <c:v>42151.677083333299</c:v>
                </c:pt>
                <c:pt idx="4051">
                  <c:v>42151.6875</c:v>
                </c:pt>
                <c:pt idx="4052">
                  <c:v>42151.697916666628</c:v>
                </c:pt>
                <c:pt idx="4053">
                  <c:v>42151.708333333343</c:v>
                </c:pt>
                <c:pt idx="4054">
                  <c:v>42151.71875</c:v>
                </c:pt>
                <c:pt idx="4055">
                  <c:v>42151.729166666613</c:v>
                </c:pt>
                <c:pt idx="4056">
                  <c:v>42151.739583333299</c:v>
                </c:pt>
                <c:pt idx="4057">
                  <c:v>42151.75</c:v>
                </c:pt>
                <c:pt idx="4058">
                  <c:v>42151.760416666628</c:v>
                </c:pt>
                <c:pt idx="4059">
                  <c:v>42151.770833333343</c:v>
                </c:pt>
                <c:pt idx="4060">
                  <c:v>42151.78125</c:v>
                </c:pt>
                <c:pt idx="4061">
                  <c:v>42151.791666666613</c:v>
                </c:pt>
                <c:pt idx="4062">
                  <c:v>42151.802083333343</c:v>
                </c:pt>
                <c:pt idx="4063">
                  <c:v>42151.812500000022</c:v>
                </c:pt>
                <c:pt idx="4064">
                  <c:v>42151.822916666657</c:v>
                </c:pt>
                <c:pt idx="4065">
                  <c:v>42151.833333333343</c:v>
                </c:pt>
                <c:pt idx="4066">
                  <c:v>42151.84375</c:v>
                </c:pt>
                <c:pt idx="4067">
                  <c:v>42151.854166666657</c:v>
                </c:pt>
                <c:pt idx="4068">
                  <c:v>42151.864583333343</c:v>
                </c:pt>
                <c:pt idx="4069">
                  <c:v>42151.875</c:v>
                </c:pt>
                <c:pt idx="4070">
                  <c:v>42151.885416666657</c:v>
                </c:pt>
                <c:pt idx="4071">
                  <c:v>42151.895833333343</c:v>
                </c:pt>
                <c:pt idx="4072">
                  <c:v>42151.906250000022</c:v>
                </c:pt>
                <c:pt idx="4073">
                  <c:v>42151.916666666657</c:v>
                </c:pt>
                <c:pt idx="4074">
                  <c:v>42151.927083333299</c:v>
                </c:pt>
                <c:pt idx="4075">
                  <c:v>42151.9375</c:v>
                </c:pt>
                <c:pt idx="4076">
                  <c:v>42151.947916666657</c:v>
                </c:pt>
                <c:pt idx="4077">
                  <c:v>42151.958333333343</c:v>
                </c:pt>
                <c:pt idx="4078">
                  <c:v>42151.96875</c:v>
                </c:pt>
                <c:pt idx="4079">
                  <c:v>42151.979166666628</c:v>
                </c:pt>
                <c:pt idx="4080">
                  <c:v>42151.989583333343</c:v>
                </c:pt>
                <c:pt idx="4081">
                  <c:v>42152</c:v>
                </c:pt>
                <c:pt idx="4082">
                  <c:v>42152.010416666657</c:v>
                </c:pt>
                <c:pt idx="4083">
                  <c:v>42152.020833333343</c:v>
                </c:pt>
                <c:pt idx="4084">
                  <c:v>42152.03125</c:v>
                </c:pt>
                <c:pt idx="4085">
                  <c:v>42152.041666666628</c:v>
                </c:pt>
                <c:pt idx="4086">
                  <c:v>42152.052083333343</c:v>
                </c:pt>
                <c:pt idx="4087">
                  <c:v>42152.0625</c:v>
                </c:pt>
                <c:pt idx="4088">
                  <c:v>42152.072916666657</c:v>
                </c:pt>
                <c:pt idx="4089">
                  <c:v>42152.083333333343</c:v>
                </c:pt>
                <c:pt idx="4090">
                  <c:v>42152.093749999993</c:v>
                </c:pt>
                <c:pt idx="4091">
                  <c:v>42152.104166666628</c:v>
                </c:pt>
                <c:pt idx="4092">
                  <c:v>42152.114583333343</c:v>
                </c:pt>
                <c:pt idx="4093">
                  <c:v>42152.125</c:v>
                </c:pt>
                <c:pt idx="4094">
                  <c:v>42152.135416666628</c:v>
                </c:pt>
                <c:pt idx="4095">
                  <c:v>42152.145833333343</c:v>
                </c:pt>
                <c:pt idx="4096">
                  <c:v>42152.156250000022</c:v>
                </c:pt>
                <c:pt idx="4097">
                  <c:v>42152.166666666628</c:v>
                </c:pt>
                <c:pt idx="4098">
                  <c:v>42152.177083333299</c:v>
                </c:pt>
                <c:pt idx="4099">
                  <c:v>42152.1875</c:v>
                </c:pt>
                <c:pt idx="4100">
                  <c:v>42152.197916666628</c:v>
                </c:pt>
                <c:pt idx="4101">
                  <c:v>42152.208333333343</c:v>
                </c:pt>
                <c:pt idx="4102">
                  <c:v>42152.21875</c:v>
                </c:pt>
                <c:pt idx="4103">
                  <c:v>42152.229166666613</c:v>
                </c:pt>
                <c:pt idx="4104">
                  <c:v>42152.239583333299</c:v>
                </c:pt>
                <c:pt idx="4105">
                  <c:v>42152.25</c:v>
                </c:pt>
                <c:pt idx="4106">
                  <c:v>42152.260416666628</c:v>
                </c:pt>
                <c:pt idx="4107">
                  <c:v>42152.270833333343</c:v>
                </c:pt>
                <c:pt idx="4108">
                  <c:v>42152.28125</c:v>
                </c:pt>
                <c:pt idx="4109">
                  <c:v>42152.291666666613</c:v>
                </c:pt>
                <c:pt idx="4110">
                  <c:v>42152.302083333343</c:v>
                </c:pt>
                <c:pt idx="4111">
                  <c:v>42152.312500000022</c:v>
                </c:pt>
                <c:pt idx="4112">
                  <c:v>42152.322916666657</c:v>
                </c:pt>
                <c:pt idx="4113">
                  <c:v>42152.333333333343</c:v>
                </c:pt>
                <c:pt idx="4114">
                  <c:v>42152.34375</c:v>
                </c:pt>
                <c:pt idx="4115">
                  <c:v>42152.354166666657</c:v>
                </c:pt>
                <c:pt idx="4116">
                  <c:v>42152.364583333343</c:v>
                </c:pt>
                <c:pt idx="4117">
                  <c:v>42152.375</c:v>
                </c:pt>
                <c:pt idx="4118">
                  <c:v>42152.385416666657</c:v>
                </c:pt>
                <c:pt idx="4119">
                  <c:v>42152.395833333343</c:v>
                </c:pt>
                <c:pt idx="4120">
                  <c:v>42152.406250000022</c:v>
                </c:pt>
                <c:pt idx="4121">
                  <c:v>42152.416666666657</c:v>
                </c:pt>
                <c:pt idx="4122">
                  <c:v>42152.427083333299</c:v>
                </c:pt>
                <c:pt idx="4123">
                  <c:v>42152.4375</c:v>
                </c:pt>
                <c:pt idx="4124">
                  <c:v>42152.447916666657</c:v>
                </c:pt>
                <c:pt idx="4125">
                  <c:v>42152.458333333343</c:v>
                </c:pt>
                <c:pt idx="4126">
                  <c:v>42152.46875</c:v>
                </c:pt>
                <c:pt idx="4127">
                  <c:v>42152.479166666628</c:v>
                </c:pt>
                <c:pt idx="4128">
                  <c:v>42152.489583333343</c:v>
                </c:pt>
                <c:pt idx="4129">
                  <c:v>42152.5</c:v>
                </c:pt>
                <c:pt idx="4130">
                  <c:v>42152.510416666657</c:v>
                </c:pt>
                <c:pt idx="4131">
                  <c:v>42152.520833333343</c:v>
                </c:pt>
                <c:pt idx="4132">
                  <c:v>42152.53125</c:v>
                </c:pt>
                <c:pt idx="4133">
                  <c:v>42152.541666666628</c:v>
                </c:pt>
                <c:pt idx="4134">
                  <c:v>42152.552083333343</c:v>
                </c:pt>
                <c:pt idx="4135">
                  <c:v>42152.5625</c:v>
                </c:pt>
                <c:pt idx="4136">
                  <c:v>42152.572916666657</c:v>
                </c:pt>
                <c:pt idx="4137">
                  <c:v>42152.583333333343</c:v>
                </c:pt>
                <c:pt idx="4138">
                  <c:v>42152.593749999993</c:v>
                </c:pt>
                <c:pt idx="4139">
                  <c:v>42152.604166666628</c:v>
                </c:pt>
                <c:pt idx="4140">
                  <c:v>42152.614583333343</c:v>
                </c:pt>
                <c:pt idx="4141">
                  <c:v>42152.625</c:v>
                </c:pt>
                <c:pt idx="4142">
                  <c:v>42152.635416666628</c:v>
                </c:pt>
                <c:pt idx="4143">
                  <c:v>42152.645833333343</c:v>
                </c:pt>
                <c:pt idx="4144">
                  <c:v>42152.656250000022</c:v>
                </c:pt>
                <c:pt idx="4145">
                  <c:v>42152.666666666628</c:v>
                </c:pt>
                <c:pt idx="4146">
                  <c:v>42152.677083333299</c:v>
                </c:pt>
                <c:pt idx="4147">
                  <c:v>42152.6875</c:v>
                </c:pt>
                <c:pt idx="4148">
                  <c:v>42152.697916666628</c:v>
                </c:pt>
                <c:pt idx="4149">
                  <c:v>42152.708333333343</c:v>
                </c:pt>
                <c:pt idx="4150">
                  <c:v>42152.71875</c:v>
                </c:pt>
                <c:pt idx="4151">
                  <c:v>42152.729166666613</c:v>
                </c:pt>
                <c:pt idx="4152">
                  <c:v>42152.739583333299</c:v>
                </c:pt>
                <c:pt idx="4153">
                  <c:v>42152.75</c:v>
                </c:pt>
                <c:pt idx="4154">
                  <c:v>42152.760416666628</c:v>
                </c:pt>
                <c:pt idx="4155">
                  <c:v>42152.770833333343</c:v>
                </c:pt>
                <c:pt idx="4156">
                  <c:v>42152.78125</c:v>
                </c:pt>
                <c:pt idx="4157">
                  <c:v>42152.791666666613</c:v>
                </c:pt>
                <c:pt idx="4158">
                  <c:v>42152.802083333343</c:v>
                </c:pt>
                <c:pt idx="4159">
                  <c:v>42152.812500000022</c:v>
                </c:pt>
                <c:pt idx="4160">
                  <c:v>42152.822916666657</c:v>
                </c:pt>
                <c:pt idx="4161">
                  <c:v>42152.833333333343</c:v>
                </c:pt>
                <c:pt idx="4162">
                  <c:v>42152.84375</c:v>
                </c:pt>
                <c:pt idx="4163">
                  <c:v>42152.854166666657</c:v>
                </c:pt>
                <c:pt idx="4164">
                  <c:v>42152.864583333343</c:v>
                </c:pt>
                <c:pt idx="4165">
                  <c:v>42152.875</c:v>
                </c:pt>
                <c:pt idx="4166">
                  <c:v>42152.885416666657</c:v>
                </c:pt>
                <c:pt idx="4167">
                  <c:v>42152.895833333343</c:v>
                </c:pt>
                <c:pt idx="4168">
                  <c:v>42152.906250000022</c:v>
                </c:pt>
                <c:pt idx="4169">
                  <c:v>42152.916666666657</c:v>
                </c:pt>
                <c:pt idx="4170">
                  <c:v>42152.927083333299</c:v>
                </c:pt>
                <c:pt idx="4171">
                  <c:v>42152.9375</c:v>
                </c:pt>
                <c:pt idx="4172">
                  <c:v>42152.947916666657</c:v>
                </c:pt>
                <c:pt idx="4173">
                  <c:v>42152.958333333343</c:v>
                </c:pt>
                <c:pt idx="4174">
                  <c:v>42152.96875</c:v>
                </c:pt>
                <c:pt idx="4175">
                  <c:v>42152.979166666628</c:v>
                </c:pt>
                <c:pt idx="4176">
                  <c:v>42152.989583333343</c:v>
                </c:pt>
                <c:pt idx="4177">
                  <c:v>42153</c:v>
                </c:pt>
                <c:pt idx="4178">
                  <c:v>42153.010416666657</c:v>
                </c:pt>
                <c:pt idx="4179">
                  <c:v>42153.020833333343</c:v>
                </c:pt>
                <c:pt idx="4180">
                  <c:v>42153.03125</c:v>
                </c:pt>
                <c:pt idx="4181">
                  <c:v>42153.041666666628</c:v>
                </c:pt>
                <c:pt idx="4182">
                  <c:v>42153.052083333343</c:v>
                </c:pt>
                <c:pt idx="4183">
                  <c:v>42153.0625</c:v>
                </c:pt>
                <c:pt idx="4184">
                  <c:v>42153.072916666657</c:v>
                </c:pt>
                <c:pt idx="4185">
                  <c:v>42153.083333333343</c:v>
                </c:pt>
                <c:pt idx="4186">
                  <c:v>42153.093749999993</c:v>
                </c:pt>
                <c:pt idx="4187">
                  <c:v>42153.104166666628</c:v>
                </c:pt>
                <c:pt idx="4188">
                  <c:v>42153.114583333343</c:v>
                </c:pt>
                <c:pt idx="4189">
                  <c:v>42153.125</c:v>
                </c:pt>
                <c:pt idx="4190">
                  <c:v>42153.135416666628</c:v>
                </c:pt>
                <c:pt idx="4191">
                  <c:v>42153.145833333343</c:v>
                </c:pt>
                <c:pt idx="4192">
                  <c:v>42153.156250000022</c:v>
                </c:pt>
                <c:pt idx="4193">
                  <c:v>42153.166666666628</c:v>
                </c:pt>
                <c:pt idx="4194">
                  <c:v>42153.177083333299</c:v>
                </c:pt>
                <c:pt idx="4195">
                  <c:v>42153.1875</c:v>
                </c:pt>
                <c:pt idx="4196">
                  <c:v>42153.197916666628</c:v>
                </c:pt>
                <c:pt idx="4197">
                  <c:v>42153.208333333343</c:v>
                </c:pt>
                <c:pt idx="4198">
                  <c:v>42153.21875</c:v>
                </c:pt>
                <c:pt idx="4199">
                  <c:v>42153.229166666613</c:v>
                </c:pt>
                <c:pt idx="4200">
                  <c:v>42153.239583333299</c:v>
                </c:pt>
                <c:pt idx="4201">
                  <c:v>42153.25</c:v>
                </c:pt>
                <c:pt idx="4202">
                  <c:v>42153.260416666628</c:v>
                </c:pt>
                <c:pt idx="4203">
                  <c:v>42153.270833333343</c:v>
                </c:pt>
                <c:pt idx="4204">
                  <c:v>42153.28125</c:v>
                </c:pt>
                <c:pt idx="4205">
                  <c:v>42153.291666666613</c:v>
                </c:pt>
                <c:pt idx="4206">
                  <c:v>42153.302083333343</c:v>
                </c:pt>
                <c:pt idx="4207">
                  <c:v>42153.312500000022</c:v>
                </c:pt>
                <c:pt idx="4208">
                  <c:v>42153.322916666657</c:v>
                </c:pt>
                <c:pt idx="4209">
                  <c:v>42153.333333333343</c:v>
                </c:pt>
                <c:pt idx="4210">
                  <c:v>42153.34375</c:v>
                </c:pt>
                <c:pt idx="4211">
                  <c:v>42153.354166666657</c:v>
                </c:pt>
                <c:pt idx="4212">
                  <c:v>42153.364583333343</c:v>
                </c:pt>
                <c:pt idx="4213">
                  <c:v>42153.375</c:v>
                </c:pt>
                <c:pt idx="4214">
                  <c:v>42153.385416666657</c:v>
                </c:pt>
                <c:pt idx="4215">
                  <c:v>42153.395833333343</c:v>
                </c:pt>
                <c:pt idx="4216">
                  <c:v>42153.406250000022</c:v>
                </c:pt>
                <c:pt idx="4217">
                  <c:v>42153.416666666657</c:v>
                </c:pt>
                <c:pt idx="4218">
                  <c:v>42153.427083333299</c:v>
                </c:pt>
                <c:pt idx="4219">
                  <c:v>42153.4375</c:v>
                </c:pt>
                <c:pt idx="4220">
                  <c:v>42153.447916666657</c:v>
                </c:pt>
                <c:pt idx="4221">
                  <c:v>42153.458333333343</c:v>
                </c:pt>
                <c:pt idx="4222">
                  <c:v>42153.46875</c:v>
                </c:pt>
                <c:pt idx="4223">
                  <c:v>42153.479166666628</c:v>
                </c:pt>
                <c:pt idx="4224">
                  <c:v>42153.489583333343</c:v>
                </c:pt>
                <c:pt idx="4225">
                  <c:v>42153.5</c:v>
                </c:pt>
                <c:pt idx="4226">
                  <c:v>42153.510416666657</c:v>
                </c:pt>
                <c:pt idx="4227">
                  <c:v>42153.520833333343</c:v>
                </c:pt>
                <c:pt idx="4228">
                  <c:v>42153.53125</c:v>
                </c:pt>
                <c:pt idx="4229">
                  <c:v>42153.541666666628</c:v>
                </c:pt>
                <c:pt idx="4230">
                  <c:v>42153.552083333343</c:v>
                </c:pt>
                <c:pt idx="4231">
                  <c:v>42153.5625</c:v>
                </c:pt>
                <c:pt idx="4232">
                  <c:v>42153.572916666657</c:v>
                </c:pt>
                <c:pt idx="4233">
                  <c:v>42153.583333333343</c:v>
                </c:pt>
                <c:pt idx="4234">
                  <c:v>42153.593749999993</c:v>
                </c:pt>
                <c:pt idx="4235">
                  <c:v>42153.604166666628</c:v>
                </c:pt>
                <c:pt idx="4236">
                  <c:v>42153.614583333343</c:v>
                </c:pt>
                <c:pt idx="4237">
                  <c:v>42153.625</c:v>
                </c:pt>
                <c:pt idx="4238">
                  <c:v>42153.635416666628</c:v>
                </c:pt>
                <c:pt idx="4239">
                  <c:v>42153.645833333343</c:v>
                </c:pt>
                <c:pt idx="4240">
                  <c:v>42153.656250000022</c:v>
                </c:pt>
                <c:pt idx="4241">
                  <c:v>42153.666666666628</c:v>
                </c:pt>
                <c:pt idx="4242">
                  <c:v>42153.677083333299</c:v>
                </c:pt>
                <c:pt idx="4243">
                  <c:v>42153.6875</c:v>
                </c:pt>
                <c:pt idx="4244">
                  <c:v>42153.697916666628</c:v>
                </c:pt>
                <c:pt idx="4245">
                  <c:v>42153.708333333343</c:v>
                </c:pt>
                <c:pt idx="4246">
                  <c:v>42153.71875</c:v>
                </c:pt>
                <c:pt idx="4247">
                  <c:v>42153.729166666613</c:v>
                </c:pt>
                <c:pt idx="4248">
                  <c:v>42153.739583333299</c:v>
                </c:pt>
                <c:pt idx="4249">
                  <c:v>42153.75</c:v>
                </c:pt>
                <c:pt idx="4250">
                  <c:v>42153.760416666628</c:v>
                </c:pt>
                <c:pt idx="4251">
                  <c:v>42153.770833333343</c:v>
                </c:pt>
                <c:pt idx="4252">
                  <c:v>42153.78125</c:v>
                </c:pt>
                <c:pt idx="4253">
                  <c:v>42153.791666666613</c:v>
                </c:pt>
                <c:pt idx="4254">
                  <c:v>42153.802083333343</c:v>
                </c:pt>
                <c:pt idx="4255">
                  <c:v>42153.812500000022</c:v>
                </c:pt>
                <c:pt idx="4256">
                  <c:v>42153.822916666657</c:v>
                </c:pt>
                <c:pt idx="4257">
                  <c:v>42153.833333333343</c:v>
                </c:pt>
                <c:pt idx="4258">
                  <c:v>42153.84375</c:v>
                </c:pt>
                <c:pt idx="4259">
                  <c:v>42153.854166666657</c:v>
                </c:pt>
                <c:pt idx="4260">
                  <c:v>42153.864583333343</c:v>
                </c:pt>
                <c:pt idx="4261">
                  <c:v>42153.875</c:v>
                </c:pt>
                <c:pt idx="4262">
                  <c:v>42153.885416666657</c:v>
                </c:pt>
                <c:pt idx="4263">
                  <c:v>42153.895833333343</c:v>
                </c:pt>
                <c:pt idx="4264">
                  <c:v>42153.906250000022</c:v>
                </c:pt>
                <c:pt idx="4265">
                  <c:v>42153.916666666657</c:v>
                </c:pt>
                <c:pt idx="4266">
                  <c:v>42153.927083333299</c:v>
                </c:pt>
                <c:pt idx="4267">
                  <c:v>42153.9375</c:v>
                </c:pt>
                <c:pt idx="4268">
                  <c:v>42153.947916666657</c:v>
                </c:pt>
                <c:pt idx="4269">
                  <c:v>42153.958333333343</c:v>
                </c:pt>
                <c:pt idx="4270">
                  <c:v>42153.96875</c:v>
                </c:pt>
                <c:pt idx="4271">
                  <c:v>42153.979166666628</c:v>
                </c:pt>
                <c:pt idx="4272">
                  <c:v>42153.989583333343</c:v>
                </c:pt>
                <c:pt idx="4273">
                  <c:v>42154</c:v>
                </c:pt>
                <c:pt idx="4274">
                  <c:v>42154.010416666657</c:v>
                </c:pt>
                <c:pt idx="4275">
                  <c:v>42154.020833333343</c:v>
                </c:pt>
                <c:pt idx="4276">
                  <c:v>42154.03125</c:v>
                </c:pt>
                <c:pt idx="4277">
                  <c:v>42154.041666666628</c:v>
                </c:pt>
                <c:pt idx="4278">
                  <c:v>42154.052083333343</c:v>
                </c:pt>
                <c:pt idx="4279">
                  <c:v>42154.0625</c:v>
                </c:pt>
                <c:pt idx="4280">
                  <c:v>42154.072916666657</c:v>
                </c:pt>
                <c:pt idx="4281">
                  <c:v>42154.083333333343</c:v>
                </c:pt>
                <c:pt idx="4282">
                  <c:v>42154.093749999993</c:v>
                </c:pt>
                <c:pt idx="4283">
                  <c:v>42154.104166666628</c:v>
                </c:pt>
                <c:pt idx="4284">
                  <c:v>42154.114583333343</c:v>
                </c:pt>
                <c:pt idx="4285">
                  <c:v>42154.125</c:v>
                </c:pt>
                <c:pt idx="4286">
                  <c:v>42154.135416666628</c:v>
                </c:pt>
                <c:pt idx="4287">
                  <c:v>42154.145833333343</c:v>
                </c:pt>
                <c:pt idx="4288">
                  <c:v>42154.156250000022</c:v>
                </c:pt>
                <c:pt idx="4289">
                  <c:v>42154.166666666628</c:v>
                </c:pt>
                <c:pt idx="4290">
                  <c:v>42154.177083333299</c:v>
                </c:pt>
                <c:pt idx="4291">
                  <c:v>42154.1875</c:v>
                </c:pt>
                <c:pt idx="4292">
                  <c:v>42154.197916666628</c:v>
                </c:pt>
                <c:pt idx="4293">
                  <c:v>42154.208333333343</c:v>
                </c:pt>
                <c:pt idx="4294">
                  <c:v>42154.21875</c:v>
                </c:pt>
                <c:pt idx="4295">
                  <c:v>42154.229166666613</c:v>
                </c:pt>
                <c:pt idx="4296">
                  <c:v>42154.239583333299</c:v>
                </c:pt>
                <c:pt idx="4297">
                  <c:v>42154.25</c:v>
                </c:pt>
                <c:pt idx="4298">
                  <c:v>42154.260416666628</c:v>
                </c:pt>
                <c:pt idx="4299">
                  <c:v>42154.270833333343</c:v>
                </c:pt>
                <c:pt idx="4300">
                  <c:v>42154.28125</c:v>
                </c:pt>
                <c:pt idx="4301">
                  <c:v>42154.291666666613</c:v>
                </c:pt>
                <c:pt idx="4302">
                  <c:v>42154.302083333343</c:v>
                </c:pt>
                <c:pt idx="4303">
                  <c:v>42154.312500000022</c:v>
                </c:pt>
                <c:pt idx="4304">
                  <c:v>42154.322916666657</c:v>
                </c:pt>
                <c:pt idx="4305">
                  <c:v>42154.333333333343</c:v>
                </c:pt>
                <c:pt idx="4306">
                  <c:v>42154.34375</c:v>
                </c:pt>
                <c:pt idx="4307">
                  <c:v>42154.354166666657</c:v>
                </c:pt>
                <c:pt idx="4308">
                  <c:v>42154.364583333343</c:v>
                </c:pt>
                <c:pt idx="4309">
                  <c:v>42154.375</c:v>
                </c:pt>
                <c:pt idx="4310">
                  <c:v>42154.385416666657</c:v>
                </c:pt>
                <c:pt idx="4311">
                  <c:v>42154.395833333343</c:v>
                </c:pt>
                <c:pt idx="4312">
                  <c:v>42154.406250000022</c:v>
                </c:pt>
                <c:pt idx="4313">
                  <c:v>42154.416666666657</c:v>
                </c:pt>
                <c:pt idx="4314">
                  <c:v>42154.427083333299</c:v>
                </c:pt>
                <c:pt idx="4315">
                  <c:v>42154.4375</c:v>
                </c:pt>
                <c:pt idx="4316">
                  <c:v>42154.447916666657</c:v>
                </c:pt>
                <c:pt idx="4317">
                  <c:v>42154.458333333343</c:v>
                </c:pt>
                <c:pt idx="4318">
                  <c:v>42154.46875</c:v>
                </c:pt>
                <c:pt idx="4319">
                  <c:v>42154.479166666628</c:v>
                </c:pt>
                <c:pt idx="4320">
                  <c:v>42154.489583333343</c:v>
                </c:pt>
                <c:pt idx="4321">
                  <c:v>42154.5</c:v>
                </c:pt>
                <c:pt idx="4322">
                  <c:v>42154.510416666657</c:v>
                </c:pt>
                <c:pt idx="4323">
                  <c:v>42154.520833333343</c:v>
                </c:pt>
                <c:pt idx="4324">
                  <c:v>42154.53125</c:v>
                </c:pt>
                <c:pt idx="4325">
                  <c:v>42154.541666666628</c:v>
                </c:pt>
                <c:pt idx="4326">
                  <c:v>42154.552083333343</c:v>
                </c:pt>
                <c:pt idx="4327">
                  <c:v>42154.5625</c:v>
                </c:pt>
                <c:pt idx="4328">
                  <c:v>42154.572916666657</c:v>
                </c:pt>
                <c:pt idx="4329">
                  <c:v>42154.583333333343</c:v>
                </c:pt>
                <c:pt idx="4330">
                  <c:v>42154.593749999993</c:v>
                </c:pt>
                <c:pt idx="4331">
                  <c:v>42154.604166666628</c:v>
                </c:pt>
                <c:pt idx="4332">
                  <c:v>42154.614583333343</c:v>
                </c:pt>
                <c:pt idx="4333">
                  <c:v>42154.625</c:v>
                </c:pt>
                <c:pt idx="4334">
                  <c:v>42154.635416666628</c:v>
                </c:pt>
                <c:pt idx="4335">
                  <c:v>42154.645833333343</c:v>
                </c:pt>
                <c:pt idx="4336">
                  <c:v>42154.656250000022</c:v>
                </c:pt>
                <c:pt idx="4337">
                  <c:v>42154.666666666628</c:v>
                </c:pt>
                <c:pt idx="4338">
                  <c:v>42154.677083333299</c:v>
                </c:pt>
                <c:pt idx="4339">
                  <c:v>42154.6875</c:v>
                </c:pt>
                <c:pt idx="4340">
                  <c:v>42154.697916666628</c:v>
                </c:pt>
                <c:pt idx="4341">
                  <c:v>42154.708333333343</c:v>
                </c:pt>
                <c:pt idx="4342">
                  <c:v>42154.71875</c:v>
                </c:pt>
                <c:pt idx="4343">
                  <c:v>42154.729166666613</c:v>
                </c:pt>
                <c:pt idx="4344">
                  <c:v>42154.739583333299</c:v>
                </c:pt>
                <c:pt idx="4345">
                  <c:v>42154.75</c:v>
                </c:pt>
                <c:pt idx="4346">
                  <c:v>42154.760416666628</c:v>
                </c:pt>
                <c:pt idx="4347">
                  <c:v>42154.770833333343</c:v>
                </c:pt>
                <c:pt idx="4348">
                  <c:v>42154.78125</c:v>
                </c:pt>
                <c:pt idx="4349">
                  <c:v>42154.791666666613</c:v>
                </c:pt>
                <c:pt idx="4350">
                  <c:v>42154.802083333343</c:v>
                </c:pt>
                <c:pt idx="4351">
                  <c:v>42154.812500000022</c:v>
                </c:pt>
                <c:pt idx="4352">
                  <c:v>42154.822916666657</c:v>
                </c:pt>
                <c:pt idx="4353">
                  <c:v>42154.833333333343</c:v>
                </c:pt>
                <c:pt idx="4354">
                  <c:v>42154.84375</c:v>
                </c:pt>
                <c:pt idx="4355">
                  <c:v>42154.854166666657</c:v>
                </c:pt>
                <c:pt idx="4356">
                  <c:v>42154.864583333343</c:v>
                </c:pt>
                <c:pt idx="4357">
                  <c:v>42154.875</c:v>
                </c:pt>
                <c:pt idx="4358">
                  <c:v>42154.885416666657</c:v>
                </c:pt>
                <c:pt idx="4359">
                  <c:v>42154.895833333343</c:v>
                </c:pt>
                <c:pt idx="4360">
                  <c:v>42154.906250000022</c:v>
                </c:pt>
                <c:pt idx="4361">
                  <c:v>42154.916666666657</c:v>
                </c:pt>
                <c:pt idx="4362">
                  <c:v>42154.927083333299</c:v>
                </c:pt>
                <c:pt idx="4363">
                  <c:v>42154.9375</c:v>
                </c:pt>
                <c:pt idx="4364">
                  <c:v>42154.947916666657</c:v>
                </c:pt>
                <c:pt idx="4365">
                  <c:v>42154.958333333343</c:v>
                </c:pt>
                <c:pt idx="4366">
                  <c:v>42154.96875</c:v>
                </c:pt>
                <c:pt idx="4367">
                  <c:v>42154.979166666628</c:v>
                </c:pt>
                <c:pt idx="4368">
                  <c:v>42154.989583333343</c:v>
                </c:pt>
                <c:pt idx="4369">
                  <c:v>42155</c:v>
                </c:pt>
                <c:pt idx="4370">
                  <c:v>42155.010416666657</c:v>
                </c:pt>
                <c:pt idx="4371">
                  <c:v>42155.020833333343</c:v>
                </c:pt>
                <c:pt idx="4372">
                  <c:v>42155.03125</c:v>
                </c:pt>
                <c:pt idx="4373">
                  <c:v>42155.041666666628</c:v>
                </c:pt>
                <c:pt idx="4374">
                  <c:v>42155.052083333343</c:v>
                </c:pt>
                <c:pt idx="4375">
                  <c:v>42155.0625</c:v>
                </c:pt>
                <c:pt idx="4376">
                  <c:v>42155.072916666657</c:v>
                </c:pt>
                <c:pt idx="4377">
                  <c:v>42155.083333333343</c:v>
                </c:pt>
                <c:pt idx="4378">
                  <c:v>42155.093749999993</c:v>
                </c:pt>
                <c:pt idx="4379">
                  <c:v>42155.104166666628</c:v>
                </c:pt>
                <c:pt idx="4380">
                  <c:v>42155.114583333343</c:v>
                </c:pt>
                <c:pt idx="4381">
                  <c:v>42155.125</c:v>
                </c:pt>
                <c:pt idx="4382">
                  <c:v>42155.135416666628</c:v>
                </c:pt>
                <c:pt idx="4383">
                  <c:v>42155.145833333343</c:v>
                </c:pt>
                <c:pt idx="4384">
                  <c:v>42155.156250000022</c:v>
                </c:pt>
                <c:pt idx="4385">
                  <c:v>42155.166666666628</c:v>
                </c:pt>
                <c:pt idx="4386">
                  <c:v>42155.177083333299</c:v>
                </c:pt>
                <c:pt idx="4387">
                  <c:v>42155.1875</c:v>
                </c:pt>
                <c:pt idx="4388">
                  <c:v>42155.197916666628</c:v>
                </c:pt>
                <c:pt idx="4389">
                  <c:v>42155.208333333343</c:v>
                </c:pt>
                <c:pt idx="4390">
                  <c:v>42155.21875</c:v>
                </c:pt>
                <c:pt idx="4391">
                  <c:v>42155.229166666613</c:v>
                </c:pt>
                <c:pt idx="4392">
                  <c:v>42155.239583333299</c:v>
                </c:pt>
                <c:pt idx="4393">
                  <c:v>42155.25</c:v>
                </c:pt>
                <c:pt idx="4394">
                  <c:v>42155.260416666628</c:v>
                </c:pt>
                <c:pt idx="4395">
                  <c:v>42155.270833333343</c:v>
                </c:pt>
                <c:pt idx="4396">
                  <c:v>42155.28125</c:v>
                </c:pt>
                <c:pt idx="4397">
                  <c:v>42155.291666666613</c:v>
                </c:pt>
                <c:pt idx="4398">
                  <c:v>42155.302083333343</c:v>
                </c:pt>
                <c:pt idx="4399">
                  <c:v>42155.312500000022</c:v>
                </c:pt>
                <c:pt idx="4400">
                  <c:v>42155.322916666657</c:v>
                </c:pt>
                <c:pt idx="4401">
                  <c:v>42155.333333333343</c:v>
                </c:pt>
                <c:pt idx="4402">
                  <c:v>42155.34375</c:v>
                </c:pt>
                <c:pt idx="4403">
                  <c:v>42155.354166666657</c:v>
                </c:pt>
                <c:pt idx="4404">
                  <c:v>42155.364583333343</c:v>
                </c:pt>
                <c:pt idx="4405">
                  <c:v>42155.375</c:v>
                </c:pt>
                <c:pt idx="4406">
                  <c:v>42155.385416666657</c:v>
                </c:pt>
                <c:pt idx="4407">
                  <c:v>42155.395833333343</c:v>
                </c:pt>
                <c:pt idx="4408">
                  <c:v>42155.406250000022</c:v>
                </c:pt>
                <c:pt idx="4409">
                  <c:v>42155.416666666657</c:v>
                </c:pt>
                <c:pt idx="4410">
                  <c:v>42155.427083333299</c:v>
                </c:pt>
                <c:pt idx="4411">
                  <c:v>42155.4375</c:v>
                </c:pt>
                <c:pt idx="4412">
                  <c:v>42155.447916666657</c:v>
                </c:pt>
                <c:pt idx="4413">
                  <c:v>42155.458333333343</c:v>
                </c:pt>
                <c:pt idx="4414">
                  <c:v>42155.46875</c:v>
                </c:pt>
                <c:pt idx="4415">
                  <c:v>42155.479166666628</c:v>
                </c:pt>
                <c:pt idx="4416">
                  <c:v>42155.489583333343</c:v>
                </c:pt>
                <c:pt idx="4417">
                  <c:v>42155.5</c:v>
                </c:pt>
                <c:pt idx="4418">
                  <c:v>42155.510416666657</c:v>
                </c:pt>
                <c:pt idx="4419">
                  <c:v>42155.520833333343</c:v>
                </c:pt>
                <c:pt idx="4420">
                  <c:v>42155.53125</c:v>
                </c:pt>
                <c:pt idx="4421">
                  <c:v>42155.541666666628</c:v>
                </c:pt>
                <c:pt idx="4422">
                  <c:v>42155.552083333343</c:v>
                </c:pt>
                <c:pt idx="4423">
                  <c:v>42155.5625</c:v>
                </c:pt>
                <c:pt idx="4424">
                  <c:v>42155.572916666657</c:v>
                </c:pt>
                <c:pt idx="4425">
                  <c:v>42155.583333333343</c:v>
                </c:pt>
                <c:pt idx="4426">
                  <c:v>42155.593749999993</c:v>
                </c:pt>
                <c:pt idx="4427">
                  <c:v>42155.604166666628</c:v>
                </c:pt>
                <c:pt idx="4428">
                  <c:v>42155.614583333343</c:v>
                </c:pt>
                <c:pt idx="4429">
                  <c:v>42155.625</c:v>
                </c:pt>
                <c:pt idx="4430">
                  <c:v>42155.635416666628</c:v>
                </c:pt>
                <c:pt idx="4431">
                  <c:v>42155.645833333343</c:v>
                </c:pt>
                <c:pt idx="4432">
                  <c:v>42155.656250000022</c:v>
                </c:pt>
                <c:pt idx="4433">
                  <c:v>42155.666666666628</c:v>
                </c:pt>
                <c:pt idx="4434">
                  <c:v>42155.677083333299</c:v>
                </c:pt>
                <c:pt idx="4435">
                  <c:v>42155.6875</c:v>
                </c:pt>
                <c:pt idx="4436">
                  <c:v>42155.697916666628</c:v>
                </c:pt>
                <c:pt idx="4437">
                  <c:v>42155.708333333343</c:v>
                </c:pt>
                <c:pt idx="4438">
                  <c:v>42155.71875</c:v>
                </c:pt>
                <c:pt idx="4439">
                  <c:v>42155.729166666613</c:v>
                </c:pt>
                <c:pt idx="4440">
                  <c:v>42155.739583333299</c:v>
                </c:pt>
                <c:pt idx="4441">
                  <c:v>42155.75</c:v>
                </c:pt>
                <c:pt idx="4442">
                  <c:v>42155.760416666628</c:v>
                </c:pt>
                <c:pt idx="4443">
                  <c:v>42155.770833333343</c:v>
                </c:pt>
                <c:pt idx="4444">
                  <c:v>42155.78125</c:v>
                </c:pt>
                <c:pt idx="4445">
                  <c:v>42155.791666666613</c:v>
                </c:pt>
                <c:pt idx="4446">
                  <c:v>42155.802083333343</c:v>
                </c:pt>
                <c:pt idx="4447">
                  <c:v>42155.812500000022</c:v>
                </c:pt>
                <c:pt idx="4448">
                  <c:v>42155.822916666657</c:v>
                </c:pt>
                <c:pt idx="4449">
                  <c:v>42155.833333333343</c:v>
                </c:pt>
                <c:pt idx="4450">
                  <c:v>42155.84375</c:v>
                </c:pt>
                <c:pt idx="4451">
                  <c:v>42155.854166666657</c:v>
                </c:pt>
                <c:pt idx="4452">
                  <c:v>42155.864583333343</c:v>
                </c:pt>
                <c:pt idx="4453">
                  <c:v>42155.875</c:v>
                </c:pt>
                <c:pt idx="4454">
                  <c:v>42155.885416666657</c:v>
                </c:pt>
                <c:pt idx="4455">
                  <c:v>42155.895833333343</c:v>
                </c:pt>
                <c:pt idx="4456">
                  <c:v>42155.906250000022</c:v>
                </c:pt>
                <c:pt idx="4457">
                  <c:v>42155.916666666657</c:v>
                </c:pt>
                <c:pt idx="4458">
                  <c:v>42155.927083333299</c:v>
                </c:pt>
                <c:pt idx="4459">
                  <c:v>42155.9375</c:v>
                </c:pt>
                <c:pt idx="4460">
                  <c:v>42155.947916666657</c:v>
                </c:pt>
                <c:pt idx="4461">
                  <c:v>42155.958333333343</c:v>
                </c:pt>
                <c:pt idx="4462">
                  <c:v>42155.96875</c:v>
                </c:pt>
                <c:pt idx="4463">
                  <c:v>42155.979166666628</c:v>
                </c:pt>
                <c:pt idx="4464">
                  <c:v>42155.989583333343</c:v>
                </c:pt>
                <c:pt idx="4465">
                  <c:v>42156</c:v>
                </c:pt>
                <c:pt idx="4466">
                  <c:v>42156.010416666657</c:v>
                </c:pt>
                <c:pt idx="4467">
                  <c:v>42156.020833333343</c:v>
                </c:pt>
                <c:pt idx="4468">
                  <c:v>42156.03125</c:v>
                </c:pt>
                <c:pt idx="4469">
                  <c:v>42156.041666666628</c:v>
                </c:pt>
                <c:pt idx="4470">
                  <c:v>42156.052083333343</c:v>
                </c:pt>
                <c:pt idx="4471">
                  <c:v>42156.0625</c:v>
                </c:pt>
                <c:pt idx="4472">
                  <c:v>42156.072916666657</c:v>
                </c:pt>
                <c:pt idx="4473">
                  <c:v>42156.083333333343</c:v>
                </c:pt>
                <c:pt idx="4474">
                  <c:v>42156.093749999993</c:v>
                </c:pt>
                <c:pt idx="4475">
                  <c:v>42156.104166666628</c:v>
                </c:pt>
                <c:pt idx="4476">
                  <c:v>42156.114583333343</c:v>
                </c:pt>
                <c:pt idx="4477">
                  <c:v>42156.125</c:v>
                </c:pt>
                <c:pt idx="4478">
                  <c:v>42156.135416666628</c:v>
                </c:pt>
                <c:pt idx="4479">
                  <c:v>42156.145833333343</c:v>
                </c:pt>
                <c:pt idx="4480">
                  <c:v>42156.156250000022</c:v>
                </c:pt>
                <c:pt idx="4481">
                  <c:v>42156.166666666628</c:v>
                </c:pt>
                <c:pt idx="4482">
                  <c:v>42156.177083333299</c:v>
                </c:pt>
                <c:pt idx="4483">
                  <c:v>42156.1875</c:v>
                </c:pt>
                <c:pt idx="4484">
                  <c:v>42156.197916666628</c:v>
                </c:pt>
                <c:pt idx="4485">
                  <c:v>42156.208333333343</c:v>
                </c:pt>
                <c:pt idx="4486">
                  <c:v>42156.21875</c:v>
                </c:pt>
                <c:pt idx="4487">
                  <c:v>42156.229166666613</c:v>
                </c:pt>
                <c:pt idx="4488">
                  <c:v>42156.239583333299</c:v>
                </c:pt>
                <c:pt idx="4489">
                  <c:v>42156.25</c:v>
                </c:pt>
                <c:pt idx="4490">
                  <c:v>42156.260416666628</c:v>
                </c:pt>
                <c:pt idx="4491">
                  <c:v>42156.270833333343</c:v>
                </c:pt>
                <c:pt idx="4492">
                  <c:v>42156.28125</c:v>
                </c:pt>
                <c:pt idx="4493">
                  <c:v>42156.291666666613</c:v>
                </c:pt>
                <c:pt idx="4494">
                  <c:v>42156.302083333343</c:v>
                </c:pt>
                <c:pt idx="4495">
                  <c:v>42156.312500000022</c:v>
                </c:pt>
                <c:pt idx="4496">
                  <c:v>42156.322916666657</c:v>
                </c:pt>
                <c:pt idx="4497">
                  <c:v>42156.333333333343</c:v>
                </c:pt>
                <c:pt idx="4498">
                  <c:v>42156.34375</c:v>
                </c:pt>
                <c:pt idx="4499">
                  <c:v>42156.354166666657</c:v>
                </c:pt>
                <c:pt idx="4500">
                  <c:v>42156.364583333343</c:v>
                </c:pt>
                <c:pt idx="4501">
                  <c:v>42156.375</c:v>
                </c:pt>
                <c:pt idx="4502">
                  <c:v>42156.385416666657</c:v>
                </c:pt>
                <c:pt idx="4503">
                  <c:v>42156.395833333343</c:v>
                </c:pt>
                <c:pt idx="4504">
                  <c:v>42156.406250000022</c:v>
                </c:pt>
                <c:pt idx="4505">
                  <c:v>42156.416666666657</c:v>
                </c:pt>
                <c:pt idx="4506">
                  <c:v>42156.427083333299</c:v>
                </c:pt>
                <c:pt idx="4507">
                  <c:v>42156.4375</c:v>
                </c:pt>
                <c:pt idx="4508">
                  <c:v>42156.447916666657</c:v>
                </c:pt>
                <c:pt idx="4509">
                  <c:v>42156.458333333343</c:v>
                </c:pt>
                <c:pt idx="4510">
                  <c:v>42156.46875</c:v>
                </c:pt>
                <c:pt idx="4511">
                  <c:v>42156.479166666628</c:v>
                </c:pt>
                <c:pt idx="4512">
                  <c:v>42156.489583333343</c:v>
                </c:pt>
                <c:pt idx="4513">
                  <c:v>42156.5</c:v>
                </c:pt>
                <c:pt idx="4514">
                  <c:v>42156.510416666657</c:v>
                </c:pt>
                <c:pt idx="4515">
                  <c:v>42156.520833333343</c:v>
                </c:pt>
                <c:pt idx="4516">
                  <c:v>42156.53125</c:v>
                </c:pt>
                <c:pt idx="4517">
                  <c:v>42156.541666666628</c:v>
                </c:pt>
                <c:pt idx="4518">
                  <c:v>42156.552083333343</c:v>
                </c:pt>
                <c:pt idx="4519">
                  <c:v>42156.5625</c:v>
                </c:pt>
                <c:pt idx="4520">
                  <c:v>42156.572916666657</c:v>
                </c:pt>
                <c:pt idx="4521">
                  <c:v>42156.583333333343</c:v>
                </c:pt>
                <c:pt idx="4522">
                  <c:v>42156.593749999993</c:v>
                </c:pt>
                <c:pt idx="4523">
                  <c:v>42156.604166666628</c:v>
                </c:pt>
                <c:pt idx="4524">
                  <c:v>42156.614583333343</c:v>
                </c:pt>
                <c:pt idx="4525">
                  <c:v>42156.625</c:v>
                </c:pt>
                <c:pt idx="4526">
                  <c:v>42156.635416666628</c:v>
                </c:pt>
                <c:pt idx="4527">
                  <c:v>42156.645833333343</c:v>
                </c:pt>
                <c:pt idx="4528">
                  <c:v>42156.656250000022</c:v>
                </c:pt>
                <c:pt idx="4529">
                  <c:v>42156.666666666628</c:v>
                </c:pt>
                <c:pt idx="4530">
                  <c:v>42156.677083333299</c:v>
                </c:pt>
                <c:pt idx="4531">
                  <c:v>42156.6875</c:v>
                </c:pt>
                <c:pt idx="4532">
                  <c:v>42156.697916666628</c:v>
                </c:pt>
                <c:pt idx="4533">
                  <c:v>42156.708333333343</c:v>
                </c:pt>
                <c:pt idx="4534">
                  <c:v>42156.71875</c:v>
                </c:pt>
                <c:pt idx="4535">
                  <c:v>42156.729166666613</c:v>
                </c:pt>
                <c:pt idx="4536">
                  <c:v>42156.739583333299</c:v>
                </c:pt>
                <c:pt idx="4537">
                  <c:v>42156.75</c:v>
                </c:pt>
                <c:pt idx="4538">
                  <c:v>42156.760416666628</c:v>
                </c:pt>
                <c:pt idx="4539">
                  <c:v>42156.770833333343</c:v>
                </c:pt>
                <c:pt idx="4540">
                  <c:v>42156.78125</c:v>
                </c:pt>
                <c:pt idx="4541">
                  <c:v>42156.791666666613</c:v>
                </c:pt>
                <c:pt idx="4542">
                  <c:v>42156.802083333343</c:v>
                </c:pt>
                <c:pt idx="4543">
                  <c:v>42156.812500000022</c:v>
                </c:pt>
                <c:pt idx="4544">
                  <c:v>42156.822916666657</c:v>
                </c:pt>
                <c:pt idx="4545">
                  <c:v>42156.833333333343</c:v>
                </c:pt>
                <c:pt idx="4546">
                  <c:v>42156.84375</c:v>
                </c:pt>
                <c:pt idx="4547">
                  <c:v>42156.854166666657</c:v>
                </c:pt>
                <c:pt idx="4548">
                  <c:v>42156.864583333343</c:v>
                </c:pt>
                <c:pt idx="4549">
                  <c:v>42156.875</c:v>
                </c:pt>
                <c:pt idx="4550">
                  <c:v>42156.885416666657</c:v>
                </c:pt>
                <c:pt idx="4551">
                  <c:v>42156.895833333343</c:v>
                </c:pt>
                <c:pt idx="4552">
                  <c:v>42156.906250000022</c:v>
                </c:pt>
                <c:pt idx="4553">
                  <c:v>42156.916666666657</c:v>
                </c:pt>
                <c:pt idx="4554">
                  <c:v>42156.927083333299</c:v>
                </c:pt>
                <c:pt idx="4555">
                  <c:v>42156.9375</c:v>
                </c:pt>
                <c:pt idx="4556">
                  <c:v>42156.947916666657</c:v>
                </c:pt>
                <c:pt idx="4557">
                  <c:v>42156.958333333343</c:v>
                </c:pt>
                <c:pt idx="4558">
                  <c:v>42156.96875</c:v>
                </c:pt>
                <c:pt idx="4559">
                  <c:v>42156.979166666628</c:v>
                </c:pt>
                <c:pt idx="4560">
                  <c:v>42156.989583333343</c:v>
                </c:pt>
                <c:pt idx="4561">
                  <c:v>42157</c:v>
                </c:pt>
                <c:pt idx="4562">
                  <c:v>42157.010416666657</c:v>
                </c:pt>
                <c:pt idx="4563">
                  <c:v>42157.020833333343</c:v>
                </c:pt>
                <c:pt idx="4564">
                  <c:v>42157.03125</c:v>
                </c:pt>
                <c:pt idx="4565">
                  <c:v>42157.041666666628</c:v>
                </c:pt>
                <c:pt idx="4566">
                  <c:v>42157.052083333343</c:v>
                </c:pt>
                <c:pt idx="4567">
                  <c:v>42157.0625</c:v>
                </c:pt>
                <c:pt idx="4568">
                  <c:v>42157.072916666657</c:v>
                </c:pt>
                <c:pt idx="4569">
                  <c:v>42157.083333333343</c:v>
                </c:pt>
                <c:pt idx="4570">
                  <c:v>42157.093749999993</c:v>
                </c:pt>
                <c:pt idx="4571">
                  <c:v>42157.104166666628</c:v>
                </c:pt>
                <c:pt idx="4572">
                  <c:v>42157.114583333343</c:v>
                </c:pt>
                <c:pt idx="4573">
                  <c:v>42157.125</c:v>
                </c:pt>
                <c:pt idx="4574">
                  <c:v>42157.135416666628</c:v>
                </c:pt>
                <c:pt idx="4575">
                  <c:v>42157.145833333343</c:v>
                </c:pt>
                <c:pt idx="4576">
                  <c:v>42157.156250000022</c:v>
                </c:pt>
                <c:pt idx="4577">
                  <c:v>42157.166666666628</c:v>
                </c:pt>
                <c:pt idx="4578">
                  <c:v>42157.177083333299</c:v>
                </c:pt>
                <c:pt idx="4579">
                  <c:v>42157.1875</c:v>
                </c:pt>
                <c:pt idx="4580">
                  <c:v>42157.197916666628</c:v>
                </c:pt>
                <c:pt idx="4581">
                  <c:v>42157.208333333343</c:v>
                </c:pt>
                <c:pt idx="4582">
                  <c:v>42157.21875</c:v>
                </c:pt>
                <c:pt idx="4583">
                  <c:v>42157.229166666613</c:v>
                </c:pt>
                <c:pt idx="4584">
                  <c:v>42157.239583333299</c:v>
                </c:pt>
                <c:pt idx="4585">
                  <c:v>42157.25</c:v>
                </c:pt>
                <c:pt idx="4586">
                  <c:v>42157.260416666628</c:v>
                </c:pt>
                <c:pt idx="4587">
                  <c:v>42157.270833333343</c:v>
                </c:pt>
                <c:pt idx="4588">
                  <c:v>42157.28125</c:v>
                </c:pt>
                <c:pt idx="4589">
                  <c:v>42157.291666666613</c:v>
                </c:pt>
                <c:pt idx="4590">
                  <c:v>42157.302083333343</c:v>
                </c:pt>
                <c:pt idx="4591">
                  <c:v>42157.312500000022</c:v>
                </c:pt>
                <c:pt idx="4592">
                  <c:v>42157.322916666657</c:v>
                </c:pt>
                <c:pt idx="4593">
                  <c:v>42157.333333333343</c:v>
                </c:pt>
                <c:pt idx="4594">
                  <c:v>42157.34375</c:v>
                </c:pt>
                <c:pt idx="4595">
                  <c:v>42157.354166666657</c:v>
                </c:pt>
                <c:pt idx="4596">
                  <c:v>42157.364583333343</c:v>
                </c:pt>
                <c:pt idx="4597">
                  <c:v>42157.375</c:v>
                </c:pt>
                <c:pt idx="4598">
                  <c:v>42157.385416666657</c:v>
                </c:pt>
                <c:pt idx="4599">
                  <c:v>42157.395833333343</c:v>
                </c:pt>
                <c:pt idx="4600">
                  <c:v>42157.406250000022</c:v>
                </c:pt>
                <c:pt idx="4601">
                  <c:v>42157.416666666657</c:v>
                </c:pt>
                <c:pt idx="4602">
                  <c:v>42157.427083333299</c:v>
                </c:pt>
                <c:pt idx="4603">
                  <c:v>42157.4375</c:v>
                </c:pt>
                <c:pt idx="4604">
                  <c:v>42157.447916666657</c:v>
                </c:pt>
                <c:pt idx="4605">
                  <c:v>42157.458333333343</c:v>
                </c:pt>
                <c:pt idx="4606">
                  <c:v>42157.46875</c:v>
                </c:pt>
                <c:pt idx="4607">
                  <c:v>42157.479166666628</c:v>
                </c:pt>
                <c:pt idx="4608">
                  <c:v>42157.489583333343</c:v>
                </c:pt>
                <c:pt idx="4609">
                  <c:v>42157.5</c:v>
                </c:pt>
                <c:pt idx="4610">
                  <c:v>42157.510416666657</c:v>
                </c:pt>
                <c:pt idx="4611">
                  <c:v>42157.520833333343</c:v>
                </c:pt>
                <c:pt idx="4612">
                  <c:v>42157.53125</c:v>
                </c:pt>
                <c:pt idx="4613">
                  <c:v>42157.541666666628</c:v>
                </c:pt>
                <c:pt idx="4614">
                  <c:v>42157.552083333343</c:v>
                </c:pt>
                <c:pt idx="4615">
                  <c:v>42157.5625</c:v>
                </c:pt>
                <c:pt idx="4616">
                  <c:v>42157.572916666657</c:v>
                </c:pt>
                <c:pt idx="4617">
                  <c:v>42157.583333333343</c:v>
                </c:pt>
                <c:pt idx="4618">
                  <c:v>42157.593749999993</c:v>
                </c:pt>
                <c:pt idx="4619">
                  <c:v>42157.604166666628</c:v>
                </c:pt>
                <c:pt idx="4620">
                  <c:v>42157.614583333343</c:v>
                </c:pt>
                <c:pt idx="4621">
                  <c:v>42157.625</c:v>
                </c:pt>
                <c:pt idx="4622">
                  <c:v>42157.635416666628</c:v>
                </c:pt>
                <c:pt idx="4623">
                  <c:v>42157.645833333343</c:v>
                </c:pt>
                <c:pt idx="4624">
                  <c:v>42157.656250000022</c:v>
                </c:pt>
                <c:pt idx="4625">
                  <c:v>42157.666666666628</c:v>
                </c:pt>
                <c:pt idx="4626">
                  <c:v>42157.677083333299</c:v>
                </c:pt>
                <c:pt idx="4627">
                  <c:v>42157.6875</c:v>
                </c:pt>
                <c:pt idx="4628">
                  <c:v>42157.697916666628</c:v>
                </c:pt>
                <c:pt idx="4629">
                  <c:v>42157.708333333343</c:v>
                </c:pt>
                <c:pt idx="4630">
                  <c:v>42157.71875</c:v>
                </c:pt>
                <c:pt idx="4631">
                  <c:v>42157.729166666613</c:v>
                </c:pt>
                <c:pt idx="4632">
                  <c:v>42157.739583333299</c:v>
                </c:pt>
                <c:pt idx="4633">
                  <c:v>42157.75</c:v>
                </c:pt>
                <c:pt idx="4634">
                  <c:v>42157.760416666628</c:v>
                </c:pt>
                <c:pt idx="4635">
                  <c:v>42157.770833333343</c:v>
                </c:pt>
                <c:pt idx="4636">
                  <c:v>42157.78125</c:v>
                </c:pt>
                <c:pt idx="4637">
                  <c:v>42157.791666666613</c:v>
                </c:pt>
                <c:pt idx="4638">
                  <c:v>42157.802083333343</c:v>
                </c:pt>
                <c:pt idx="4639">
                  <c:v>42157.812500000022</c:v>
                </c:pt>
                <c:pt idx="4640">
                  <c:v>42157.822916666657</c:v>
                </c:pt>
                <c:pt idx="4641">
                  <c:v>42157.833333333343</c:v>
                </c:pt>
                <c:pt idx="4642">
                  <c:v>42157.84375</c:v>
                </c:pt>
                <c:pt idx="4643">
                  <c:v>42157.854166666657</c:v>
                </c:pt>
                <c:pt idx="4644">
                  <c:v>42157.864583333343</c:v>
                </c:pt>
                <c:pt idx="4645">
                  <c:v>42157.875</c:v>
                </c:pt>
                <c:pt idx="4646">
                  <c:v>42157.885416666657</c:v>
                </c:pt>
                <c:pt idx="4647">
                  <c:v>42157.895833333343</c:v>
                </c:pt>
                <c:pt idx="4648">
                  <c:v>42157.906250000022</c:v>
                </c:pt>
                <c:pt idx="4649">
                  <c:v>42157.916666666657</c:v>
                </c:pt>
                <c:pt idx="4650">
                  <c:v>42157.927083333299</c:v>
                </c:pt>
                <c:pt idx="4651">
                  <c:v>42157.9375</c:v>
                </c:pt>
                <c:pt idx="4652">
                  <c:v>42157.947916666657</c:v>
                </c:pt>
                <c:pt idx="4653">
                  <c:v>42157.958333333343</c:v>
                </c:pt>
                <c:pt idx="4654">
                  <c:v>42157.96875</c:v>
                </c:pt>
                <c:pt idx="4655">
                  <c:v>42157.979166666628</c:v>
                </c:pt>
                <c:pt idx="4656">
                  <c:v>42157.989583333343</c:v>
                </c:pt>
                <c:pt idx="4657">
                  <c:v>42158</c:v>
                </c:pt>
                <c:pt idx="4658">
                  <c:v>42158.010416666657</c:v>
                </c:pt>
                <c:pt idx="4659">
                  <c:v>42158.020833333343</c:v>
                </c:pt>
                <c:pt idx="4660">
                  <c:v>42158.03125</c:v>
                </c:pt>
                <c:pt idx="4661">
                  <c:v>42158.041666666628</c:v>
                </c:pt>
                <c:pt idx="4662">
                  <c:v>42158.052083333343</c:v>
                </c:pt>
                <c:pt idx="4663">
                  <c:v>42158.0625</c:v>
                </c:pt>
                <c:pt idx="4664">
                  <c:v>42158.072916666657</c:v>
                </c:pt>
                <c:pt idx="4665">
                  <c:v>42158.083333333343</c:v>
                </c:pt>
                <c:pt idx="4666">
                  <c:v>42158.093749999993</c:v>
                </c:pt>
                <c:pt idx="4667">
                  <c:v>42158.104166666628</c:v>
                </c:pt>
                <c:pt idx="4668">
                  <c:v>42158.114583333343</c:v>
                </c:pt>
                <c:pt idx="4669">
                  <c:v>42158.125</c:v>
                </c:pt>
                <c:pt idx="4670">
                  <c:v>42158.135416666628</c:v>
                </c:pt>
                <c:pt idx="4671">
                  <c:v>42158.145833333343</c:v>
                </c:pt>
                <c:pt idx="4672">
                  <c:v>42158.156250000022</c:v>
                </c:pt>
                <c:pt idx="4673">
                  <c:v>42158.166666666628</c:v>
                </c:pt>
                <c:pt idx="4674">
                  <c:v>42158.177083333299</c:v>
                </c:pt>
                <c:pt idx="4675">
                  <c:v>42158.1875</c:v>
                </c:pt>
                <c:pt idx="4676">
                  <c:v>42158.197916666628</c:v>
                </c:pt>
                <c:pt idx="4677">
                  <c:v>42158.208333333343</c:v>
                </c:pt>
                <c:pt idx="4678">
                  <c:v>42158.21875</c:v>
                </c:pt>
                <c:pt idx="4679">
                  <c:v>42158.229166666613</c:v>
                </c:pt>
                <c:pt idx="4680">
                  <c:v>42158.239583333299</c:v>
                </c:pt>
                <c:pt idx="4681">
                  <c:v>42158.25</c:v>
                </c:pt>
                <c:pt idx="4682">
                  <c:v>42158.260416666628</c:v>
                </c:pt>
                <c:pt idx="4683">
                  <c:v>42158.270833333343</c:v>
                </c:pt>
                <c:pt idx="4684">
                  <c:v>42158.28125</c:v>
                </c:pt>
                <c:pt idx="4685">
                  <c:v>42158.291666666613</c:v>
                </c:pt>
                <c:pt idx="4686">
                  <c:v>42158.302083333343</c:v>
                </c:pt>
                <c:pt idx="4687">
                  <c:v>42158.312500000022</c:v>
                </c:pt>
                <c:pt idx="4688">
                  <c:v>42158.322916666657</c:v>
                </c:pt>
                <c:pt idx="4689">
                  <c:v>42158.333333333343</c:v>
                </c:pt>
                <c:pt idx="4690">
                  <c:v>42158.34375</c:v>
                </c:pt>
                <c:pt idx="4691">
                  <c:v>42158.354166666657</c:v>
                </c:pt>
                <c:pt idx="4692">
                  <c:v>42158.364583333343</c:v>
                </c:pt>
                <c:pt idx="4693">
                  <c:v>42158.375</c:v>
                </c:pt>
                <c:pt idx="4694">
                  <c:v>42158.385416666657</c:v>
                </c:pt>
                <c:pt idx="4695">
                  <c:v>42158.395833333343</c:v>
                </c:pt>
                <c:pt idx="4696">
                  <c:v>42158.406250000022</c:v>
                </c:pt>
                <c:pt idx="4697">
                  <c:v>42158.416666666657</c:v>
                </c:pt>
                <c:pt idx="4698">
                  <c:v>42158.427083333299</c:v>
                </c:pt>
                <c:pt idx="4699">
                  <c:v>42158.4375</c:v>
                </c:pt>
                <c:pt idx="4700">
                  <c:v>42158.447916666657</c:v>
                </c:pt>
                <c:pt idx="4701">
                  <c:v>42158.458333333343</c:v>
                </c:pt>
                <c:pt idx="4702">
                  <c:v>42158.46875</c:v>
                </c:pt>
                <c:pt idx="4703">
                  <c:v>42158.479166666628</c:v>
                </c:pt>
                <c:pt idx="4704">
                  <c:v>42158.489583333343</c:v>
                </c:pt>
                <c:pt idx="4705">
                  <c:v>42158.5</c:v>
                </c:pt>
                <c:pt idx="4706">
                  <c:v>42158.510416666657</c:v>
                </c:pt>
                <c:pt idx="4707">
                  <c:v>42158.520833333343</c:v>
                </c:pt>
                <c:pt idx="4708">
                  <c:v>42158.53125</c:v>
                </c:pt>
                <c:pt idx="4709">
                  <c:v>42158.541666666628</c:v>
                </c:pt>
                <c:pt idx="4710">
                  <c:v>42158.552083333343</c:v>
                </c:pt>
                <c:pt idx="4711">
                  <c:v>42158.5625</c:v>
                </c:pt>
                <c:pt idx="4712">
                  <c:v>42158.572916666657</c:v>
                </c:pt>
                <c:pt idx="4713">
                  <c:v>42158.583333333343</c:v>
                </c:pt>
                <c:pt idx="4714">
                  <c:v>42158.593749999993</c:v>
                </c:pt>
                <c:pt idx="4715">
                  <c:v>42158.604166666628</c:v>
                </c:pt>
                <c:pt idx="4716">
                  <c:v>42158.614583333343</c:v>
                </c:pt>
                <c:pt idx="4717">
                  <c:v>42158.625</c:v>
                </c:pt>
                <c:pt idx="4718">
                  <c:v>42158.635416666628</c:v>
                </c:pt>
                <c:pt idx="4719">
                  <c:v>42158.645833333343</c:v>
                </c:pt>
                <c:pt idx="4720">
                  <c:v>42158.656250000022</c:v>
                </c:pt>
                <c:pt idx="4721">
                  <c:v>42158.666666666628</c:v>
                </c:pt>
                <c:pt idx="4722">
                  <c:v>42158.677083333299</c:v>
                </c:pt>
                <c:pt idx="4723">
                  <c:v>42158.6875</c:v>
                </c:pt>
                <c:pt idx="4724">
                  <c:v>42158.697916666628</c:v>
                </c:pt>
                <c:pt idx="4725">
                  <c:v>42158.708333333343</c:v>
                </c:pt>
                <c:pt idx="4726">
                  <c:v>42158.71875</c:v>
                </c:pt>
                <c:pt idx="4727">
                  <c:v>42158.729166666613</c:v>
                </c:pt>
                <c:pt idx="4728">
                  <c:v>42158.739583333299</c:v>
                </c:pt>
                <c:pt idx="4729">
                  <c:v>42158.75</c:v>
                </c:pt>
                <c:pt idx="4730">
                  <c:v>42158.760416666628</c:v>
                </c:pt>
                <c:pt idx="4731">
                  <c:v>42158.770833333343</c:v>
                </c:pt>
                <c:pt idx="4732">
                  <c:v>42158.78125</c:v>
                </c:pt>
                <c:pt idx="4733">
                  <c:v>42158.791666666613</c:v>
                </c:pt>
                <c:pt idx="4734">
                  <c:v>42158.802083333343</c:v>
                </c:pt>
                <c:pt idx="4735">
                  <c:v>42158.812500000022</c:v>
                </c:pt>
                <c:pt idx="4736">
                  <c:v>42158.822916666657</c:v>
                </c:pt>
                <c:pt idx="4737">
                  <c:v>42158.833333333343</c:v>
                </c:pt>
                <c:pt idx="4738">
                  <c:v>42158.84375</c:v>
                </c:pt>
                <c:pt idx="4739">
                  <c:v>42158.854166666657</c:v>
                </c:pt>
                <c:pt idx="4740">
                  <c:v>42158.864583333343</c:v>
                </c:pt>
                <c:pt idx="4741">
                  <c:v>42158.875</c:v>
                </c:pt>
                <c:pt idx="4742">
                  <c:v>42158.885416666657</c:v>
                </c:pt>
                <c:pt idx="4743">
                  <c:v>42158.895833333343</c:v>
                </c:pt>
                <c:pt idx="4744">
                  <c:v>42158.906250000022</c:v>
                </c:pt>
                <c:pt idx="4745">
                  <c:v>42158.916666666657</c:v>
                </c:pt>
                <c:pt idx="4746">
                  <c:v>42158.927083333299</c:v>
                </c:pt>
                <c:pt idx="4747">
                  <c:v>42158.9375</c:v>
                </c:pt>
                <c:pt idx="4748">
                  <c:v>42158.947916666657</c:v>
                </c:pt>
                <c:pt idx="4749">
                  <c:v>42158.958333333343</c:v>
                </c:pt>
                <c:pt idx="4750">
                  <c:v>42158.96875</c:v>
                </c:pt>
                <c:pt idx="4751">
                  <c:v>42158.979166666628</c:v>
                </c:pt>
                <c:pt idx="4752">
                  <c:v>42158.989583333343</c:v>
                </c:pt>
                <c:pt idx="4753">
                  <c:v>42159</c:v>
                </c:pt>
                <c:pt idx="4754">
                  <c:v>42159.010416666657</c:v>
                </c:pt>
                <c:pt idx="4755">
                  <c:v>42159.020833333343</c:v>
                </c:pt>
                <c:pt idx="4756">
                  <c:v>42159.03125</c:v>
                </c:pt>
                <c:pt idx="4757">
                  <c:v>42159.041666666628</c:v>
                </c:pt>
                <c:pt idx="4758">
                  <c:v>42159.052083333343</c:v>
                </c:pt>
                <c:pt idx="4759">
                  <c:v>42159.0625</c:v>
                </c:pt>
                <c:pt idx="4760">
                  <c:v>42159.072916666657</c:v>
                </c:pt>
                <c:pt idx="4761">
                  <c:v>42159.083333333343</c:v>
                </c:pt>
                <c:pt idx="4762">
                  <c:v>42159.093749999993</c:v>
                </c:pt>
                <c:pt idx="4763">
                  <c:v>42159.104166666628</c:v>
                </c:pt>
                <c:pt idx="4764">
                  <c:v>42159.114583333343</c:v>
                </c:pt>
                <c:pt idx="4765">
                  <c:v>42159.125</c:v>
                </c:pt>
                <c:pt idx="4766">
                  <c:v>42159.135416666628</c:v>
                </c:pt>
                <c:pt idx="4767">
                  <c:v>42159.145833333343</c:v>
                </c:pt>
                <c:pt idx="4768">
                  <c:v>42159.156250000022</c:v>
                </c:pt>
                <c:pt idx="4769">
                  <c:v>42159.166666666628</c:v>
                </c:pt>
                <c:pt idx="4770">
                  <c:v>42159.177083333299</c:v>
                </c:pt>
                <c:pt idx="4771">
                  <c:v>42159.1875</c:v>
                </c:pt>
                <c:pt idx="4772">
                  <c:v>42159.197916666628</c:v>
                </c:pt>
                <c:pt idx="4773">
                  <c:v>42159.208333333343</c:v>
                </c:pt>
                <c:pt idx="4774">
                  <c:v>42159.21875</c:v>
                </c:pt>
                <c:pt idx="4775">
                  <c:v>42159.229166666613</c:v>
                </c:pt>
                <c:pt idx="4776">
                  <c:v>42159.239583333299</c:v>
                </c:pt>
                <c:pt idx="4777">
                  <c:v>42159.25</c:v>
                </c:pt>
                <c:pt idx="4778">
                  <c:v>42159.260416666628</c:v>
                </c:pt>
                <c:pt idx="4779">
                  <c:v>42159.270833333343</c:v>
                </c:pt>
                <c:pt idx="4780">
                  <c:v>42159.28125</c:v>
                </c:pt>
                <c:pt idx="4781">
                  <c:v>42159.291666666613</c:v>
                </c:pt>
                <c:pt idx="4782">
                  <c:v>42159.302083333343</c:v>
                </c:pt>
                <c:pt idx="4783">
                  <c:v>42159.312500000022</c:v>
                </c:pt>
                <c:pt idx="4784">
                  <c:v>42159.322916666657</c:v>
                </c:pt>
                <c:pt idx="4785">
                  <c:v>42159.333333333343</c:v>
                </c:pt>
                <c:pt idx="4786">
                  <c:v>42159.34375</c:v>
                </c:pt>
                <c:pt idx="4787">
                  <c:v>42159.354166666657</c:v>
                </c:pt>
                <c:pt idx="4788">
                  <c:v>42159.364583333343</c:v>
                </c:pt>
                <c:pt idx="4789">
                  <c:v>42159.375</c:v>
                </c:pt>
                <c:pt idx="4790">
                  <c:v>42159.385416666657</c:v>
                </c:pt>
                <c:pt idx="4791">
                  <c:v>42159.395833333343</c:v>
                </c:pt>
                <c:pt idx="4792">
                  <c:v>42159.406250000022</c:v>
                </c:pt>
                <c:pt idx="4793">
                  <c:v>42159.416666666657</c:v>
                </c:pt>
                <c:pt idx="4794">
                  <c:v>42159.427083333299</c:v>
                </c:pt>
                <c:pt idx="4795">
                  <c:v>42159.4375</c:v>
                </c:pt>
                <c:pt idx="4796">
                  <c:v>42159.447916666657</c:v>
                </c:pt>
                <c:pt idx="4797">
                  <c:v>42159.458333333343</c:v>
                </c:pt>
                <c:pt idx="4798">
                  <c:v>42159.46875</c:v>
                </c:pt>
                <c:pt idx="4799">
                  <c:v>42159.479166666628</c:v>
                </c:pt>
                <c:pt idx="4800">
                  <c:v>42159.489583333343</c:v>
                </c:pt>
                <c:pt idx="4801">
                  <c:v>42159.5</c:v>
                </c:pt>
                <c:pt idx="4802">
                  <c:v>42159.510416666657</c:v>
                </c:pt>
                <c:pt idx="4803">
                  <c:v>42159.520833333343</c:v>
                </c:pt>
                <c:pt idx="4804">
                  <c:v>42159.53125</c:v>
                </c:pt>
                <c:pt idx="4805">
                  <c:v>42159.541666666628</c:v>
                </c:pt>
                <c:pt idx="4806">
                  <c:v>42159.552083333343</c:v>
                </c:pt>
                <c:pt idx="4807">
                  <c:v>42159.5625</c:v>
                </c:pt>
                <c:pt idx="4808">
                  <c:v>42159.572916666657</c:v>
                </c:pt>
                <c:pt idx="4809">
                  <c:v>42159.583333333343</c:v>
                </c:pt>
                <c:pt idx="4810">
                  <c:v>42159.593749999993</c:v>
                </c:pt>
                <c:pt idx="4811">
                  <c:v>42159.604166666628</c:v>
                </c:pt>
                <c:pt idx="4812">
                  <c:v>42159.614583333343</c:v>
                </c:pt>
                <c:pt idx="4813">
                  <c:v>42159.625</c:v>
                </c:pt>
                <c:pt idx="4814">
                  <c:v>42159.635416666628</c:v>
                </c:pt>
                <c:pt idx="4815">
                  <c:v>42159.645833333343</c:v>
                </c:pt>
                <c:pt idx="4816">
                  <c:v>42159.656250000022</c:v>
                </c:pt>
                <c:pt idx="4817">
                  <c:v>42159.666666666628</c:v>
                </c:pt>
                <c:pt idx="4818">
                  <c:v>42159.677083333299</c:v>
                </c:pt>
                <c:pt idx="4819">
                  <c:v>42159.6875</c:v>
                </c:pt>
                <c:pt idx="4820">
                  <c:v>42159.697916666628</c:v>
                </c:pt>
                <c:pt idx="4821">
                  <c:v>42159.708333333343</c:v>
                </c:pt>
                <c:pt idx="4822">
                  <c:v>42159.71875</c:v>
                </c:pt>
                <c:pt idx="4823">
                  <c:v>42159.729166666613</c:v>
                </c:pt>
                <c:pt idx="4824">
                  <c:v>42159.739583333299</c:v>
                </c:pt>
                <c:pt idx="4825">
                  <c:v>42159.75</c:v>
                </c:pt>
                <c:pt idx="4826">
                  <c:v>42159.760416666628</c:v>
                </c:pt>
                <c:pt idx="4827">
                  <c:v>42159.770833333343</c:v>
                </c:pt>
                <c:pt idx="4828">
                  <c:v>42159.78125</c:v>
                </c:pt>
                <c:pt idx="4829">
                  <c:v>42159.791666666613</c:v>
                </c:pt>
                <c:pt idx="4830">
                  <c:v>42159.802083333343</c:v>
                </c:pt>
                <c:pt idx="4831">
                  <c:v>42159.812500000022</c:v>
                </c:pt>
                <c:pt idx="4832">
                  <c:v>42159.822916666657</c:v>
                </c:pt>
                <c:pt idx="4833">
                  <c:v>42159.833333333343</c:v>
                </c:pt>
                <c:pt idx="4834">
                  <c:v>42159.84375</c:v>
                </c:pt>
                <c:pt idx="4835">
                  <c:v>42159.854166666657</c:v>
                </c:pt>
                <c:pt idx="4836">
                  <c:v>42159.864583333343</c:v>
                </c:pt>
                <c:pt idx="4837">
                  <c:v>42159.875</c:v>
                </c:pt>
                <c:pt idx="4838">
                  <c:v>42159.885416666657</c:v>
                </c:pt>
                <c:pt idx="4839">
                  <c:v>42159.895833333343</c:v>
                </c:pt>
                <c:pt idx="4840">
                  <c:v>42159.906250000022</c:v>
                </c:pt>
                <c:pt idx="4841">
                  <c:v>42159.916666666657</c:v>
                </c:pt>
                <c:pt idx="4842">
                  <c:v>42159.927083333299</c:v>
                </c:pt>
                <c:pt idx="4843">
                  <c:v>42159.9375</c:v>
                </c:pt>
                <c:pt idx="4844">
                  <c:v>42159.947916666657</c:v>
                </c:pt>
                <c:pt idx="4845">
                  <c:v>42159.958333333343</c:v>
                </c:pt>
                <c:pt idx="4846">
                  <c:v>42159.96875</c:v>
                </c:pt>
                <c:pt idx="4847">
                  <c:v>42159.979166666628</c:v>
                </c:pt>
                <c:pt idx="4848">
                  <c:v>42159.989583333343</c:v>
                </c:pt>
                <c:pt idx="4849">
                  <c:v>42160</c:v>
                </c:pt>
                <c:pt idx="4850">
                  <c:v>42160.010416666657</c:v>
                </c:pt>
                <c:pt idx="4851">
                  <c:v>42160.020833333343</c:v>
                </c:pt>
                <c:pt idx="4852">
                  <c:v>42160.03125</c:v>
                </c:pt>
                <c:pt idx="4853">
                  <c:v>42160.041666666628</c:v>
                </c:pt>
                <c:pt idx="4854">
                  <c:v>42160.052083333343</c:v>
                </c:pt>
                <c:pt idx="4855">
                  <c:v>42160.0625</c:v>
                </c:pt>
                <c:pt idx="4856">
                  <c:v>42160.072916666657</c:v>
                </c:pt>
                <c:pt idx="4857">
                  <c:v>42160.083333333343</c:v>
                </c:pt>
                <c:pt idx="4858">
                  <c:v>42160.093749999993</c:v>
                </c:pt>
                <c:pt idx="4859">
                  <c:v>42160.104166666628</c:v>
                </c:pt>
                <c:pt idx="4860">
                  <c:v>42160.114583333343</c:v>
                </c:pt>
                <c:pt idx="4861">
                  <c:v>42160.125</c:v>
                </c:pt>
                <c:pt idx="4862">
                  <c:v>42160.135416666628</c:v>
                </c:pt>
                <c:pt idx="4863">
                  <c:v>42160.145833333343</c:v>
                </c:pt>
                <c:pt idx="4864">
                  <c:v>42160.156250000022</c:v>
                </c:pt>
                <c:pt idx="4865">
                  <c:v>42160.166666666628</c:v>
                </c:pt>
                <c:pt idx="4866">
                  <c:v>42160.177083333299</c:v>
                </c:pt>
                <c:pt idx="4867">
                  <c:v>42160.1875</c:v>
                </c:pt>
                <c:pt idx="4868">
                  <c:v>42160.197916666628</c:v>
                </c:pt>
                <c:pt idx="4869">
                  <c:v>42160.208333333343</c:v>
                </c:pt>
                <c:pt idx="4870">
                  <c:v>42160.21875</c:v>
                </c:pt>
                <c:pt idx="4871">
                  <c:v>42160.229166666613</c:v>
                </c:pt>
                <c:pt idx="4872">
                  <c:v>42160.239583333299</c:v>
                </c:pt>
                <c:pt idx="4873">
                  <c:v>42160.25</c:v>
                </c:pt>
                <c:pt idx="4874">
                  <c:v>42160.260416666628</c:v>
                </c:pt>
                <c:pt idx="4875">
                  <c:v>42160.270833333343</c:v>
                </c:pt>
                <c:pt idx="4876">
                  <c:v>42160.28125</c:v>
                </c:pt>
                <c:pt idx="4877">
                  <c:v>42160.291666666613</c:v>
                </c:pt>
                <c:pt idx="4878">
                  <c:v>42160.302083333343</c:v>
                </c:pt>
                <c:pt idx="4879">
                  <c:v>42160.312500000022</c:v>
                </c:pt>
                <c:pt idx="4880">
                  <c:v>42160.322916666657</c:v>
                </c:pt>
                <c:pt idx="4881">
                  <c:v>42160.333333333343</c:v>
                </c:pt>
                <c:pt idx="4882">
                  <c:v>42160.34375</c:v>
                </c:pt>
                <c:pt idx="4883">
                  <c:v>42160.354166666657</c:v>
                </c:pt>
                <c:pt idx="4884">
                  <c:v>42160.364583333343</c:v>
                </c:pt>
                <c:pt idx="4885">
                  <c:v>42160.375</c:v>
                </c:pt>
                <c:pt idx="4886">
                  <c:v>42160.385416666657</c:v>
                </c:pt>
                <c:pt idx="4887">
                  <c:v>42160.395833333343</c:v>
                </c:pt>
                <c:pt idx="4888">
                  <c:v>42160.406250000022</c:v>
                </c:pt>
                <c:pt idx="4889">
                  <c:v>42160.416666666657</c:v>
                </c:pt>
                <c:pt idx="4890">
                  <c:v>42160.427083333299</c:v>
                </c:pt>
                <c:pt idx="4891">
                  <c:v>42160.4375</c:v>
                </c:pt>
                <c:pt idx="4892">
                  <c:v>42160.447916666657</c:v>
                </c:pt>
                <c:pt idx="4893">
                  <c:v>42160.458333333343</c:v>
                </c:pt>
                <c:pt idx="4894">
                  <c:v>42160.46875</c:v>
                </c:pt>
                <c:pt idx="4895">
                  <c:v>42160.479166666628</c:v>
                </c:pt>
                <c:pt idx="4896">
                  <c:v>42160.489583333343</c:v>
                </c:pt>
                <c:pt idx="4897">
                  <c:v>42160.5</c:v>
                </c:pt>
                <c:pt idx="4898">
                  <c:v>42160.510416666657</c:v>
                </c:pt>
                <c:pt idx="4899">
                  <c:v>42160.520833333343</c:v>
                </c:pt>
                <c:pt idx="4900">
                  <c:v>42160.53125</c:v>
                </c:pt>
                <c:pt idx="4901">
                  <c:v>42160.541666666628</c:v>
                </c:pt>
                <c:pt idx="4902">
                  <c:v>42160.552083333343</c:v>
                </c:pt>
                <c:pt idx="4903">
                  <c:v>42160.5625</c:v>
                </c:pt>
                <c:pt idx="4904">
                  <c:v>42160.572916666657</c:v>
                </c:pt>
                <c:pt idx="4905">
                  <c:v>42160.583333333343</c:v>
                </c:pt>
                <c:pt idx="4906">
                  <c:v>42160.593749999993</c:v>
                </c:pt>
                <c:pt idx="4907">
                  <c:v>42160.604166666628</c:v>
                </c:pt>
                <c:pt idx="4908">
                  <c:v>42160.614583333343</c:v>
                </c:pt>
                <c:pt idx="4909">
                  <c:v>42160.625</c:v>
                </c:pt>
                <c:pt idx="4910">
                  <c:v>42160.635416666628</c:v>
                </c:pt>
                <c:pt idx="4911">
                  <c:v>42160.645833333343</c:v>
                </c:pt>
                <c:pt idx="4912">
                  <c:v>42160.656250000022</c:v>
                </c:pt>
                <c:pt idx="4913">
                  <c:v>42160.666666666628</c:v>
                </c:pt>
                <c:pt idx="4914">
                  <c:v>42160.677083333299</c:v>
                </c:pt>
                <c:pt idx="4915">
                  <c:v>42160.6875</c:v>
                </c:pt>
                <c:pt idx="4916">
                  <c:v>42160.697916666628</c:v>
                </c:pt>
                <c:pt idx="4917">
                  <c:v>42160.708333333343</c:v>
                </c:pt>
                <c:pt idx="4918">
                  <c:v>42160.71875</c:v>
                </c:pt>
                <c:pt idx="4919">
                  <c:v>42160.729166666613</c:v>
                </c:pt>
                <c:pt idx="4920">
                  <c:v>42160.739583333299</c:v>
                </c:pt>
                <c:pt idx="4921">
                  <c:v>42160.75</c:v>
                </c:pt>
                <c:pt idx="4922">
                  <c:v>42160.760416666628</c:v>
                </c:pt>
                <c:pt idx="4923">
                  <c:v>42160.770833333343</c:v>
                </c:pt>
                <c:pt idx="4924">
                  <c:v>42160.78125</c:v>
                </c:pt>
                <c:pt idx="4925">
                  <c:v>42160.791666666613</c:v>
                </c:pt>
                <c:pt idx="4926">
                  <c:v>42160.802083333343</c:v>
                </c:pt>
                <c:pt idx="4927">
                  <c:v>42160.812500000022</c:v>
                </c:pt>
                <c:pt idx="4928">
                  <c:v>42160.822916666657</c:v>
                </c:pt>
                <c:pt idx="4929">
                  <c:v>42160.833333333343</c:v>
                </c:pt>
                <c:pt idx="4930">
                  <c:v>42160.84375</c:v>
                </c:pt>
                <c:pt idx="4931">
                  <c:v>42160.854166666657</c:v>
                </c:pt>
                <c:pt idx="4932">
                  <c:v>42160.864583333343</c:v>
                </c:pt>
                <c:pt idx="4933">
                  <c:v>42160.875</c:v>
                </c:pt>
                <c:pt idx="4934">
                  <c:v>42160.885416666657</c:v>
                </c:pt>
                <c:pt idx="4935">
                  <c:v>42160.895833333343</c:v>
                </c:pt>
                <c:pt idx="4936">
                  <c:v>42160.906250000022</c:v>
                </c:pt>
                <c:pt idx="4937">
                  <c:v>42160.916666666657</c:v>
                </c:pt>
                <c:pt idx="4938">
                  <c:v>42160.927083333299</c:v>
                </c:pt>
                <c:pt idx="4939">
                  <c:v>42160.9375</c:v>
                </c:pt>
                <c:pt idx="4940">
                  <c:v>42160.947916666657</c:v>
                </c:pt>
                <c:pt idx="4941">
                  <c:v>42160.958333333343</c:v>
                </c:pt>
                <c:pt idx="4942">
                  <c:v>42160.96875</c:v>
                </c:pt>
                <c:pt idx="4943">
                  <c:v>42160.979166666628</c:v>
                </c:pt>
                <c:pt idx="4944">
                  <c:v>42160.989583333343</c:v>
                </c:pt>
                <c:pt idx="4945">
                  <c:v>42161</c:v>
                </c:pt>
                <c:pt idx="4946">
                  <c:v>42161.010416666657</c:v>
                </c:pt>
                <c:pt idx="4947">
                  <c:v>42161.020833333343</c:v>
                </c:pt>
                <c:pt idx="4948">
                  <c:v>42161.03125</c:v>
                </c:pt>
                <c:pt idx="4949">
                  <c:v>42161.041666666628</c:v>
                </c:pt>
                <c:pt idx="4950">
                  <c:v>42161.052083333343</c:v>
                </c:pt>
                <c:pt idx="4951">
                  <c:v>42161.0625</c:v>
                </c:pt>
                <c:pt idx="4952">
                  <c:v>42161.072916666657</c:v>
                </c:pt>
                <c:pt idx="4953">
                  <c:v>42161.083333333343</c:v>
                </c:pt>
                <c:pt idx="4954">
                  <c:v>42161.093749999993</c:v>
                </c:pt>
                <c:pt idx="4955">
                  <c:v>42161.104166666628</c:v>
                </c:pt>
                <c:pt idx="4956">
                  <c:v>42161.114583333343</c:v>
                </c:pt>
                <c:pt idx="4957">
                  <c:v>42161.125</c:v>
                </c:pt>
                <c:pt idx="4958">
                  <c:v>42161.135416666628</c:v>
                </c:pt>
                <c:pt idx="4959">
                  <c:v>42161.145833333343</c:v>
                </c:pt>
                <c:pt idx="4960">
                  <c:v>42161.156250000022</c:v>
                </c:pt>
                <c:pt idx="4961">
                  <c:v>42161.166666666628</c:v>
                </c:pt>
                <c:pt idx="4962">
                  <c:v>42161.177083333299</c:v>
                </c:pt>
                <c:pt idx="4963">
                  <c:v>42161.1875</c:v>
                </c:pt>
                <c:pt idx="4964">
                  <c:v>42161.197916666628</c:v>
                </c:pt>
                <c:pt idx="4965">
                  <c:v>42161.208333333343</c:v>
                </c:pt>
                <c:pt idx="4966">
                  <c:v>42161.21875</c:v>
                </c:pt>
                <c:pt idx="4967">
                  <c:v>42161.229166666613</c:v>
                </c:pt>
                <c:pt idx="4968">
                  <c:v>42161.239583333299</c:v>
                </c:pt>
                <c:pt idx="4969">
                  <c:v>42161.25</c:v>
                </c:pt>
                <c:pt idx="4970">
                  <c:v>42161.260416666628</c:v>
                </c:pt>
                <c:pt idx="4971">
                  <c:v>42161.270833333343</c:v>
                </c:pt>
                <c:pt idx="4972">
                  <c:v>42161.28125</c:v>
                </c:pt>
                <c:pt idx="4973">
                  <c:v>42161.291666666613</c:v>
                </c:pt>
                <c:pt idx="4974">
                  <c:v>42161.302083333343</c:v>
                </c:pt>
                <c:pt idx="4975">
                  <c:v>42161.312500000022</c:v>
                </c:pt>
                <c:pt idx="4976">
                  <c:v>42161.322916666657</c:v>
                </c:pt>
                <c:pt idx="4977">
                  <c:v>42161.333333333343</c:v>
                </c:pt>
                <c:pt idx="4978">
                  <c:v>42161.34375</c:v>
                </c:pt>
                <c:pt idx="4979">
                  <c:v>42161.354166666657</c:v>
                </c:pt>
                <c:pt idx="4980">
                  <c:v>42161.364583333343</c:v>
                </c:pt>
                <c:pt idx="4981">
                  <c:v>42161.375</c:v>
                </c:pt>
                <c:pt idx="4982">
                  <c:v>42161.385416666657</c:v>
                </c:pt>
                <c:pt idx="4983">
                  <c:v>42161.395833333343</c:v>
                </c:pt>
                <c:pt idx="4984">
                  <c:v>42161.406250000022</c:v>
                </c:pt>
                <c:pt idx="4985">
                  <c:v>42161.416666666657</c:v>
                </c:pt>
                <c:pt idx="4986">
                  <c:v>42161.427083333299</c:v>
                </c:pt>
                <c:pt idx="4987">
                  <c:v>42161.4375</c:v>
                </c:pt>
                <c:pt idx="4988">
                  <c:v>42161.447916666657</c:v>
                </c:pt>
                <c:pt idx="4989">
                  <c:v>42161.458333333343</c:v>
                </c:pt>
                <c:pt idx="4990">
                  <c:v>42161.46875</c:v>
                </c:pt>
                <c:pt idx="4991">
                  <c:v>42161.479166666628</c:v>
                </c:pt>
                <c:pt idx="4992">
                  <c:v>42161.489583333343</c:v>
                </c:pt>
                <c:pt idx="4993">
                  <c:v>42161.5</c:v>
                </c:pt>
                <c:pt idx="4994">
                  <c:v>42161.510416666657</c:v>
                </c:pt>
                <c:pt idx="4995">
                  <c:v>42161.520833333343</c:v>
                </c:pt>
                <c:pt idx="4996">
                  <c:v>42161.53125</c:v>
                </c:pt>
                <c:pt idx="4997">
                  <c:v>42161.541666666628</c:v>
                </c:pt>
                <c:pt idx="4998">
                  <c:v>42161.552083333343</c:v>
                </c:pt>
                <c:pt idx="4999">
                  <c:v>42161.5625</c:v>
                </c:pt>
                <c:pt idx="5000">
                  <c:v>42161.572916666657</c:v>
                </c:pt>
                <c:pt idx="5001">
                  <c:v>42161.583333333343</c:v>
                </c:pt>
                <c:pt idx="5002">
                  <c:v>42161.593749999993</c:v>
                </c:pt>
                <c:pt idx="5003">
                  <c:v>42161.604166666628</c:v>
                </c:pt>
                <c:pt idx="5004">
                  <c:v>42161.614583333343</c:v>
                </c:pt>
                <c:pt idx="5005">
                  <c:v>42161.625</c:v>
                </c:pt>
                <c:pt idx="5006">
                  <c:v>42161.635416666628</c:v>
                </c:pt>
                <c:pt idx="5007">
                  <c:v>42161.645833333343</c:v>
                </c:pt>
                <c:pt idx="5008">
                  <c:v>42161.656250000022</c:v>
                </c:pt>
                <c:pt idx="5009">
                  <c:v>42161.666666666628</c:v>
                </c:pt>
                <c:pt idx="5010">
                  <c:v>42161.677083333299</c:v>
                </c:pt>
                <c:pt idx="5011">
                  <c:v>42161.6875</c:v>
                </c:pt>
                <c:pt idx="5012">
                  <c:v>42161.697916666628</c:v>
                </c:pt>
                <c:pt idx="5013">
                  <c:v>42161.708333333343</c:v>
                </c:pt>
                <c:pt idx="5014">
                  <c:v>42161.71875</c:v>
                </c:pt>
                <c:pt idx="5015">
                  <c:v>42161.729166666613</c:v>
                </c:pt>
                <c:pt idx="5016">
                  <c:v>42161.739583333299</c:v>
                </c:pt>
                <c:pt idx="5017">
                  <c:v>42161.75</c:v>
                </c:pt>
                <c:pt idx="5018">
                  <c:v>42161.760416666628</c:v>
                </c:pt>
                <c:pt idx="5019">
                  <c:v>42161.770833333343</c:v>
                </c:pt>
                <c:pt idx="5020">
                  <c:v>42161.78125</c:v>
                </c:pt>
                <c:pt idx="5021">
                  <c:v>42161.791666666613</c:v>
                </c:pt>
                <c:pt idx="5022">
                  <c:v>42161.802083333343</c:v>
                </c:pt>
                <c:pt idx="5023">
                  <c:v>42161.812500000022</c:v>
                </c:pt>
                <c:pt idx="5024">
                  <c:v>42161.822916666657</c:v>
                </c:pt>
                <c:pt idx="5025">
                  <c:v>42161.833333333343</c:v>
                </c:pt>
                <c:pt idx="5026">
                  <c:v>42161.84375</c:v>
                </c:pt>
                <c:pt idx="5027">
                  <c:v>42161.854166666657</c:v>
                </c:pt>
                <c:pt idx="5028">
                  <c:v>42161.864583333343</c:v>
                </c:pt>
                <c:pt idx="5029">
                  <c:v>42161.875</c:v>
                </c:pt>
                <c:pt idx="5030">
                  <c:v>42161.885416666657</c:v>
                </c:pt>
                <c:pt idx="5031">
                  <c:v>42161.895833333343</c:v>
                </c:pt>
                <c:pt idx="5032">
                  <c:v>42161.906250000022</c:v>
                </c:pt>
                <c:pt idx="5033">
                  <c:v>42161.916666666657</c:v>
                </c:pt>
                <c:pt idx="5034">
                  <c:v>42161.927083333299</c:v>
                </c:pt>
                <c:pt idx="5035">
                  <c:v>42161.9375</c:v>
                </c:pt>
                <c:pt idx="5036">
                  <c:v>42161.947916666657</c:v>
                </c:pt>
                <c:pt idx="5037">
                  <c:v>42161.958333333343</c:v>
                </c:pt>
                <c:pt idx="5038">
                  <c:v>42161.96875</c:v>
                </c:pt>
                <c:pt idx="5039">
                  <c:v>42161.979166666628</c:v>
                </c:pt>
                <c:pt idx="5040">
                  <c:v>42161.989583333343</c:v>
                </c:pt>
                <c:pt idx="5041">
                  <c:v>42162</c:v>
                </c:pt>
                <c:pt idx="5042">
                  <c:v>42162.010416666657</c:v>
                </c:pt>
                <c:pt idx="5043">
                  <c:v>42162.020833333343</c:v>
                </c:pt>
                <c:pt idx="5044">
                  <c:v>42162.03125</c:v>
                </c:pt>
                <c:pt idx="5045">
                  <c:v>42162.041666666628</c:v>
                </c:pt>
                <c:pt idx="5046">
                  <c:v>42162.052083333343</c:v>
                </c:pt>
                <c:pt idx="5047">
                  <c:v>42162.0625</c:v>
                </c:pt>
                <c:pt idx="5048">
                  <c:v>42162.072916666657</c:v>
                </c:pt>
                <c:pt idx="5049">
                  <c:v>42162.083333333343</c:v>
                </c:pt>
                <c:pt idx="5050">
                  <c:v>42162.093749999993</c:v>
                </c:pt>
                <c:pt idx="5051">
                  <c:v>42162.104166666628</c:v>
                </c:pt>
                <c:pt idx="5052">
                  <c:v>42162.114583333343</c:v>
                </c:pt>
                <c:pt idx="5053">
                  <c:v>42162.125</c:v>
                </c:pt>
                <c:pt idx="5054">
                  <c:v>42162.135416666628</c:v>
                </c:pt>
                <c:pt idx="5055">
                  <c:v>42162.145833333343</c:v>
                </c:pt>
                <c:pt idx="5056">
                  <c:v>42162.156250000022</c:v>
                </c:pt>
                <c:pt idx="5057">
                  <c:v>42162.166666666628</c:v>
                </c:pt>
                <c:pt idx="5058">
                  <c:v>42162.177083333299</c:v>
                </c:pt>
                <c:pt idx="5059">
                  <c:v>42162.1875</c:v>
                </c:pt>
                <c:pt idx="5060">
                  <c:v>42162.197916666628</c:v>
                </c:pt>
                <c:pt idx="5061">
                  <c:v>42162.208333333343</c:v>
                </c:pt>
                <c:pt idx="5062">
                  <c:v>42162.21875</c:v>
                </c:pt>
                <c:pt idx="5063">
                  <c:v>42162.229166666613</c:v>
                </c:pt>
                <c:pt idx="5064">
                  <c:v>42162.239583333299</c:v>
                </c:pt>
                <c:pt idx="5065">
                  <c:v>42162.25</c:v>
                </c:pt>
                <c:pt idx="5066">
                  <c:v>42162.260416666628</c:v>
                </c:pt>
                <c:pt idx="5067">
                  <c:v>42162.270833333343</c:v>
                </c:pt>
                <c:pt idx="5068">
                  <c:v>42162.28125</c:v>
                </c:pt>
                <c:pt idx="5069">
                  <c:v>42162.291666666613</c:v>
                </c:pt>
                <c:pt idx="5070">
                  <c:v>42162.302083333343</c:v>
                </c:pt>
                <c:pt idx="5071">
                  <c:v>42162.312500000022</c:v>
                </c:pt>
                <c:pt idx="5072">
                  <c:v>42162.322916666657</c:v>
                </c:pt>
                <c:pt idx="5073">
                  <c:v>42162.333333333343</c:v>
                </c:pt>
                <c:pt idx="5074">
                  <c:v>42162.34375</c:v>
                </c:pt>
                <c:pt idx="5075">
                  <c:v>42162.354166666657</c:v>
                </c:pt>
                <c:pt idx="5076">
                  <c:v>42162.364583333343</c:v>
                </c:pt>
                <c:pt idx="5077">
                  <c:v>42162.375</c:v>
                </c:pt>
                <c:pt idx="5078">
                  <c:v>42162.385416666657</c:v>
                </c:pt>
                <c:pt idx="5079">
                  <c:v>42162.395833333343</c:v>
                </c:pt>
                <c:pt idx="5080">
                  <c:v>42162.406250000022</c:v>
                </c:pt>
                <c:pt idx="5081">
                  <c:v>42162.416666666657</c:v>
                </c:pt>
                <c:pt idx="5082">
                  <c:v>42162.427083333299</c:v>
                </c:pt>
                <c:pt idx="5083">
                  <c:v>42162.4375</c:v>
                </c:pt>
                <c:pt idx="5084">
                  <c:v>42162.447916666657</c:v>
                </c:pt>
                <c:pt idx="5085">
                  <c:v>42162.458333333343</c:v>
                </c:pt>
                <c:pt idx="5086">
                  <c:v>42162.46875</c:v>
                </c:pt>
                <c:pt idx="5087">
                  <c:v>42162.479166666628</c:v>
                </c:pt>
                <c:pt idx="5088">
                  <c:v>42162.489583333343</c:v>
                </c:pt>
                <c:pt idx="5089">
                  <c:v>42162.5</c:v>
                </c:pt>
                <c:pt idx="5090">
                  <c:v>42162.510416666657</c:v>
                </c:pt>
                <c:pt idx="5091">
                  <c:v>42162.520833333343</c:v>
                </c:pt>
                <c:pt idx="5092">
                  <c:v>42162.53125</c:v>
                </c:pt>
                <c:pt idx="5093">
                  <c:v>42162.541666666628</c:v>
                </c:pt>
                <c:pt idx="5094">
                  <c:v>42162.552083333343</c:v>
                </c:pt>
                <c:pt idx="5095">
                  <c:v>42162.5625</c:v>
                </c:pt>
                <c:pt idx="5096">
                  <c:v>42162.572916666657</c:v>
                </c:pt>
                <c:pt idx="5097">
                  <c:v>42162.583333333343</c:v>
                </c:pt>
                <c:pt idx="5098">
                  <c:v>42162.593749999993</c:v>
                </c:pt>
                <c:pt idx="5099">
                  <c:v>42162.604166666628</c:v>
                </c:pt>
                <c:pt idx="5100">
                  <c:v>42162.614583333343</c:v>
                </c:pt>
                <c:pt idx="5101">
                  <c:v>42162.625</c:v>
                </c:pt>
                <c:pt idx="5102">
                  <c:v>42162.635416666628</c:v>
                </c:pt>
                <c:pt idx="5103">
                  <c:v>42162.645833333343</c:v>
                </c:pt>
                <c:pt idx="5104">
                  <c:v>42162.656250000022</c:v>
                </c:pt>
                <c:pt idx="5105">
                  <c:v>42162.666666666628</c:v>
                </c:pt>
                <c:pt idx="5106">
                  <c:v>42162.677083333299</c:v>
                </c:pt>
                <c:pt idx="5107">
                  <c:v>42162.6875</c:v>
                </c:pt>
                <c:pt idx="5108">
                  <c:v>42162.697916666628</c:v>
                </c:pt>
                <c:pt idx="5109">
                  <c:v>42162.708333333343</c:v>
                </c:pt>
                <c:pt idx="5110">
                  <c:v>42162.71875</c:v>
                </c:pt>
                <c:pt idx="5111">
                  <c:v>42162.729166666613</c:v>
                </c:pt>
                <c:pt idx="5112">
                  <c:v>42162.739583333299</c:v>
                </c:pt>
                <c:pt idx="5113">
                  <c:v>42162.75</c:v>
                </c:pt>
                <c:pt idx="5114">
                  <c:v>42162.760416666628</c:v>
                </c:pt>
                <c:pt idx="5115">
                  <c:v>42162.770833333343</c:v>
                </c:pt>
                <c:pt idx="5116">
                  <c:v>42162.78125</c:v>
                </c:pt>
                <c:pt idx="5117">
                  <c:v>42162.791666666613</c:v>
                </c:pt>
                <c:pt idx="5118">
                  <c:v>42162.802083333343</c:v>
                </c:pt>
                <c:pt idx="5119">
                  <c:v>42162.812500000022</c:v>
                </c:pt>
                <c:pt idx="5120">
                  <c:v>42162.822916666657</c:v>
                </c:pt>
                <c:pt idx="5121">
                  <c:v>42162.833333333343</c:v>
                </c:pt>
                <c:pt idx="5122">
                  <c:v>42162.84375</c:v>
                </c:pt>
                <c:pt idx="5123">
                  <c:v>42162.854166666657</c:v>
                </c:pt>
                <c:pt idx="5124">
                  <c:v>42162.864583333343</c:v>
                </c:pt>
                <c:pt idx="5125">
                  <c:v>42162.875</c:v>
                </c:pt>
                <c:pt idx="5126">
                  <c:v>42162.885416666657</c:v>
                </c:pt>
                <c:pt idx="5127">
                  <c:v>42162.895833333343</c:v>
                </c:pt>
                <c:pt idx="5128">
                  <c:v>42162.906250000022</c:v>
                </c:pt>
                <c:pt idx="5129">
                  <c:v>42162.916666666657</c:v>
                </c:pt>
                <c:pt idx="5130">
                  <c:v>42162.927083333299</c:v>
                </c:pt>
                <c:pt idx="5131">
                  <c:v>42162.9375</c:v>
                </c:pt>
                <c:pt idx="5132">
                  <c:v>42162.947916666657</c:v>
                </c:pt>
                <c:pt idx="5133">
                  <c:v>42162.958333333343</c:v>
                </c:pt>
                <c:pt idx="5134">
                  <c:v>42162.96875</c:v>
                </c:pt>
                <c:pt idx="5135">
                  <c:v>42162.979166666628</c:v>
                </c:pt>
                <c:pt idx="5136">
                  <c:v>42162.989583333343</c:v>
                </c:pt>
                <c:pt idx="5137">
                  <c:v>42163</c:v>
                </c:pt>
                <c:pt idx="5138">
                  <c:v>42163.010416666657</c:v>
                </c:pt>
                <c:pt idx="5139">
                  <c:v>42163.020833333343</c:v>
                </c:pt>
                <c:pt idx="5140">
                  <c:v>42163.03125</c:v>
                </c:pt>
                <c:pt idx="5141">
                  <c:v>42163.041666666628</c:v>
                </c:pt>
                <c:pt idx="5142">
                  <c:v>42163.052083333343</c:v>
                </c:pt>
                <c:pt idx="5143">
                  <c:v>42163.0625</c:v>
                </c:pt>
                <c:pt idx="5144">
                  <c:v>42163.072916666657</c:v>
                </c:pt>
                <c:pt idx="5145">
                  <c:v>42163.083333333343</c:v>
                </c:pt>
                <c:pt idx="5146">
                  <c:v>42163.093749999993</c:v>
                </c:pt>
                <c:pt idx="5147">
                  <c:v>42163.104166666628</c:v>
                </c:pt>
                <c:pt idx="5148">
                  <c:v>42163.114583333343</c:v>
                </c:pt>
                <c:pt idx="5149">
                  <c:v>42163.125</c:v>
                </c:pt>
                <c:pt idx="5150">
                  <c:v>42163.135416666628</c:v>
                </c:pt>
                <c:pt idx="5151">
                  <c:v>42163.145833333343</c:v>
                </c:pt>
                <c:pt idx="5152">
                  <c:v>42163.156250000022</c:v>
                </c:pt>
                <c:pt idx="5153">
                  <c:v>42163.166666666628</c:v>
                </c:pt>
                <c:pt idx="5154">
                  <c:v>42163.177083333299</c:v>
                </c:pt>
                <c:pt idx="5155">
                  <c:v>42163.1875</c:v>
                </c:pt>
                <c:pt idx="5156">
                  <c:v>42163.197916666628</c:v>
                </c:pt>
                <c:pt idx="5157">
                  <c:v>42163.208333333343</c:v>
                </c:pt>
                <c:pt idx="5158">
                  <c:v>42163.21875</c:v>
                </c:pt>
                <c:pt idx="5159">
                  <c:v>42163.229166666613</c:v>
                </c:pt>
                <c:pt idx="5160">
                  <c:v>42163.239583333299</c:v>
                </c:pt>
                <c:pt idx="5161">
                  <c:v>42163.25</c:v>
                </c:pt>
                <c:pt idx="5162">
                  <c:v>42163.260416666628</c:v>
                </c:pt>
                <c:pt idx="5163">
                  <c:v>42163.270833333343</c:v>
                </c:pt>
                <c:pt idx="5164">
                  <c:v>42163.28125</c:v>
                </c:pt>
                <c:pt idx="5165">
                  <c:v>42163.291666666613</c:v>
                </c:pt>
                <c:pt idx="5166">
                  <c:v>42163.302083333343</c:v>
                </c:pt>
                <c:pt idx="5167">
                  <c:v>42163.312500000022</c:v>
                </c:pt>
                <c:pt idx="5168">
                  <c:v>42163.322916666657</c:v>
                </c:pt>
                <c:pt idx="5169">
                  <c:v>42163.333333333343</c:v>
                </c:pt>
                <c:pt idx="5170">
                  <c:v>42163.34375</c:v>
                </c:pt>
                <c:pt idx="5171">
                  <c:v>42163.354166666657</c:v>
                </c:pt>
                <c:pt idx="5172">
                  <c:v>42163.364583333343</c:v>
                </c:pt>
                <c:pt idx="5173">
                  <c:v>42163.375</c:v>
                </c:pt>
                <c:pt idx="5174">
                  <c:v>42163.385416666657</c:v>
                </c:pt>
                <c:pt idx="5175">
                  <c:v>42163.395833333343</c:v>
                </c:pt>
                <c:pt idx="5176">
                  <c:v>42163.406250000022</c:v>
                </c:pt>
                <c:pt idx="5177">
                  <c:v>42163.416666666657</c:v>
                </c:pt>
                <c:pt idx="5178">
                  <c:v>42163.427083333299</c:v>
                </c:pt>
                <c:pt idx="5179">
                  <c:v>42163.4375</c:v>
                </c:pt>
                <c:pt idx="5180">
                  <c:v>42163.447916666657</c:v>
                </c:pt>
                <c:pt idx="5181">
                  <c:v>42163.458333333343</c:v>
                </c:pt>
                <c:pt idx="5182">
                  <c:v>42163.46875</c:v>
                </c:pt>
                <c:pt idx="5183">
                  <c:v>42163.479166666628</c:v>
                </c:pt>
                <c:pt idx="5184">
                  <c:v>42163.489583333343</c:v>
                </c:pt>
                <c:pt idx="5185">
                  <c:v>42163.5</c:v>
                </c:pt>
                <c:pt idx="5186">
                  <c:v>42163.510416666657</c:v>
                </c:pt>
                <c:pt idx="5187">
                  <c:v>42163.520833333343</c:v>
                </c:pt>
                <c:pt idx="5188">
                  <c:v>42163.53125</c:v>
                </c:pt>
                <c:pt idx="5189">
                  <c:v>42163.541666666628</c:v>
                </c:pt>
                <c:pt idx="5190">
                  <c:v>42163.552083333343</c:v>
                </c:pt>
                <c:pt idx="5191">
                  <c:v>42163.5625</c:v>
                </c:pt>
                <c:pt idx="5192">
                  <c:v>42163.572916666657</c:v>
                </c:pt>
                <c:pt idx="5193">
                  <c:v>42163.583333333343</c:v>
                </c:pt>
                <c:pt idx="5194">
                  <c:v>42163.593749999993</c:v>
                </c:pt>
                <c:pt idx="5195">
                  <c:v>42163.604166666628</c:v>
                </c:pt>
                <c:pt idx="5196">
                  <c:v>42163.614583333343</c:v>
                </c:pt>
                <c:pt idx="5197">
                  <c:v>42163.625</c:v>
                </c:pt>
                <c:pt idx="5198">
                  <c:v>42163.635416666628</c:v>
                </c:pt>
                <c:pt idx="5199">
                  <c:v>42163.645833333343</c:v>
                </c:pt>
                <c:pt idx="5200">
                  <c:v>42163.656250000022</c:v>
                </c:pt>
                <c:pt idx="5201">
                  <c:v>42163.666666666628</c:v>
                </c:pt>
                <c:pt idx="5202">
                  <c:v>42163.677083333299</c:v>
                </c:pt>
                <c:pt idx="5203">
                  <c:v>42163.6875</c:v>
                </c:pt>
                <c:pt idx="5204">
                  <c:v>42163.697916666628</c:v>
                </c:pt>
                <c:pt idx="5205">
                  <c:v>42163.708333333343</c:v>
                </c:pt>
                <c:pt idx="5206">
                  <c:v>42163.71875</c:v>
                </c:pt>
                <c:pt idx="5207">
                  <c:v>42163.729166666613</c:v>
                </c:pt>
                <c:pt idx="5208">
                  <c:v>42163.739583333299</c:v>
                </c:pt>
                <c:pt idx="5209">
                  <c:v>42163.75</c:v>
                </c:pt>
                <c:pt idx="5210">
                  <c:v>42163.760416666628</c:v>
                </c:pt>
                <c:pt idx="5211">
                  <c:v>42163.770833333343</c:v>
                </c:pt>
                <c:pt idx="5212">
                  <c:v>42163.78125</c:v>
                </c:pt>
                <c:pt idx="5213">
                  <c:v>42163.791666666613</c:v>
                </c:pt>
                <c:pt idx="5214">
                  <c:v>42163.802083333343</c:v>
                </c:pt>
                <c:pt idx="5215">
                  <c:v>42163.812500000022</c:v>
                </c:pt>
                <c:pt idx="5216">
                  <c:v>42163.822916666657</c:v>
                </c:pt>
                <c:pt idx="5217">
                  <c:v>42163.833333333343</c:v>
                </c:pt>
                <c:pt idx="5218">
                  <c:v>42163.84375</c:v>
                </c:pt>
                <c:pt idx="5219">
                  <c:v>42163.854166666657</c:v>
                </c:pt>
                <c:pt idx="5220">
                  <c:v>42163.864583333343</c:v>
                </c:pt>
                <c:pt idx="5221">
                  <c:v>42163.875</c:v>
                </c:pt>
                <c:pt idx="5222">
                  <c:v>42163.885416666657</c:v>
                </c:pt>
                <c:pt idx="5223">
                  <c:v>42163.895833333343</c:v>
                </c:pt>
                <c:pt idx="5224">
                  <c:v>42163.906250000022</c:v>
                </c:pt>
                <c:pt idx="5225">
                  <c:v>42163.916666666657</c:v>
                </c:pt>
                <c:pt idx="5226">
                  <c:v>42163.927083333299</c:v>
                </c:pt>
                <c:pt idx="5227">
                  <c:v>42163.9375</c:v>
                </c:pt>
                <c:pt idx="5228">
                  <c:v>42163.947916666657</c:v>
                </c:pt>
                <c:pt idx="5229">
                  <c:v>42163.958333333343</c:v>
                </c:pt>
                <c:pt idx="5230">
                  <c:v>42163.96875</c:v>
                </c:pt>
                <c:pt idx="5231">
                  <c:v>42163.979166666628</c:v>
                </c:pt>
                <c:pt idx="5232">
                  <c:v>42163.989583333343</c:v>
                </c:pt>
                <c:pt idx="5233">
                  <c:v>42164</c:v>
                </c:pt>
                <c:pt idx="5234">
                  <c:v>42164.010416666657</c:v>
                </c:pt>
                <c:pt idx="5235">
                  <c:v>42164.020833333343</c:v>
                </c:pt>
                <c:pt idx="5236">
                  <c:v>42164.03125</c:v>
                </c:pt>
                <c:pt idx="5237">
                  <c:v>42164.041666666628</c:v>
                </c:pt>
                <c:pt idx="5238">
                  <c:v>42164.052083333343</c:v>
                </c:pt>
                <c:pt idx="5239">
                  <c:v>42164.0625</c:v>
                </c:pt>
                <c:pt idx="5240">
                  <c:v>42164.072916666657</c:v>
                </c:pt>
                <c:pt idx="5241">
                  <c:v>42164.083333333343</c:v>
                </c:pt>
                <c:pt idx="5242">
                  <c:v>42164.093749999993</c:v>
                </c:pt>
                <c:pt idx="5243">
                  <c:v>42164.104166666628</c:v>
                </c:pt>
                <c:pt idx="5244">
                  <c:v>42164.114583333343</c:v>
                </c:pt>
                <c:pt idx="5245">
                  <c:v>42164.125</c:v>
                </c:pt>
                <c:pt idx="5246">
                  <c:v>42164.135416666628</c:v>
                </c:pt>
                <c:pt idx="5247">
                  <c:v>42164.145833333343</c:v>
                </c:pt>
                <c:pt idx="5248">
                  <c:v>42164.156250000022</c:v>
                </c:pt>
                <c:pt idx="5249">
                  <c:v>42164.166666666628</c:v>
                </c:pt>
                <c:pt idx="5250">
                  <c:v>42164.177083333299</c:v>
                </c:pt>
                <c:pt idx="5251">
                  <c:v>42164.1875</c:v>
                </c:pt>
                <c:pt idx="5252">
                  <c:v>42164.197916666628</c:v>
                </c:pt>
                <c:pt idx="5253">
                  <c:v>42164.208333333343</c:v>
                </c:pt>
                <c:pt idx="5254">
                  <c:v>42164.21875</c:v>
                </c:pt>
                <c:pt idx="5255">
                  <c:v>42164.229166666613</c:v>
                </c:pt>
                <c:pt idx="5256">
                  <c:v>42164.239583333299</c:v>
                </c:pt>
                <c:pt idx="5257">
                  <c:v>42164.25</c:v>
                </c:pt>
                <c:pt idx="5258">
                  <c:v>42164.260416666628</c:v>
                </c:pt>
                <c:pt idx="5259">
                  <c:v>42164.270833333343</c:v>
                </c:pt>
                <c:pt idx="5260">
                  <c:v>42164.28125</c:v>
                </c:pt>
                <c:pt idx="5261">
                  <c:v>42164.291666666613</c:v>
                </c:pt>
                <c:pt idx="5262">
                  <c:v>42164.302083333343</c:v>
                </c:pt>
                <c:pt idx="5263">
                  <c:v>42164.312500000022</c:v>
                </c:pt>
                <c:pt idx="5264">
                  <c:v>42164.322916666657</c:v>
                </c:pt>
                <c:pt idx="5265">
                  <c:v>42164.333333333343</c:v>
                </c:pt>
                <c:pt idx="5266">
                  <c:v>42164.34375</c:v>
                </c:pt>
                <c:pt idx="5267">
                  <c:v>42164.354166666657</c:v>
                </c:pt>
                <c:pt idx="5268">
                  <c:v>42164.364583333343</c:v>
                </c:pt>
                <c:pt idx="5269">
                  <c:v>42164.375</c:v>
                </c:pt>
                <c:pt idx="5270">
                  <c:v>42164.385416666657</c:v>
                </c:pt>
                <c:pt idx="5271">
                  <c:v>42164.395833333343</c:v>
                </c:pt>
                <c:pt idx="5272">
                  <c:v>42164.406250000022</c:v>
                </c:pt>
                <c:pt idx="5273">
                  <c:v>42164.416666666657</c:v>
                </c:pt>
                <c:pt idx="5274">
                  <c:v>42164.427083333299</c:v>
                </c:pt>
                <c:pt idx="5275">
                  <c:v>42164.4375</c:v>
                </c:pt>
                <c:pt idx="5276">
                  <c:v>42164.447916666657</c:v>
                </c:pt>
                <c:pt idx="5277">
                  <c:v>42164.458333333343</c:v>
                </c:pt>
                <c:pt idx="5278">
                  <c:v>42164.46875</c:v>
                </c:pt>
                <c:pt idx="5279">
                  <c:v>42164.479166666628</c:v>
                </c:pt>
                <c:pt idx="5280">
                  <c:v>42164.489583333343</c:v>
                </c:pt>
                <c:pt idx="5281">
                  <c:v>42164.5</c:v>
                </c:pt>
                <c:pt idx="5282">
                  <c:v>42164.510416666657</c:v>
                </c:pt>
                <c:pt idx="5283">
                  <c:v>42164.520833333343</c:v>
                </c:pt>
                <c:pt idx="5284">
                  <c:v>42164.53125</c:v>
                </c:pt>
                <c:pt idx="5285">
                  <c:v>42164.541666666628</c:v>
                </c:pt>
                <c:pt idx="5286">
                  <c:v>42164.552083333343</c:v>
                </c:pt>
                <c:pt idx="5287">
                  <c:v>42164.5625</c:v>
                </c:pt>
                <c:pt idx="5288">
                  <c:v>42164.572916666657</c:v>
                </c:pt>
                <c:pt idx="5289">
                  <c:v>42164.583333333343</c:v>
                </c:pt>
                <c:pt idx="5290">
                  <c:v>42164.593749999993</c:v>
                </c:pt>
                <c:pt idx="5291">
                  <c:v>42164.604166666628</c:v>
                </c:pt>
                <c:pt idx="5292">
                  <c:v>42164.614583333343</c:v>
                </c:pt>
                <c:pt idx="5293">
                  <c:v>42164.625</c:v>
                </c:pt>
                <c:pt idx="5294">
                  <c:v>42164.635416666628</c:v>
                </c:pt>
                <c:pt idx="5295">
                  <c:v>42164.645833333343</c:v>
                </c:pt>
                <c:pt idx="5296">
                  <c:v>42164.656250000022</c:v>
                </c:pt>
                <c:pt idx="5297">
                  <c:v>42164.666666666628</c:v>
                </c:pt>
                <c:pt idx="5298">
                  <c:v>42164.677083333299</c:v>
                </c:pt>
                <c:pt idx="5299">
                  <c:v>42164.6875</c:v>
                </c:pt>
                <c:pt idx="5300">
                  <c:v>42164.697916666628</c:v>
                </c:pt>
                <c:pt idx="5301">
                  <c:v>42164.708333333343</c:v>
                </c:pt>
                <c:pt idx="5302">
                  <c:v>42164.71875</c:v>
                </c:pt>
                <c:pt idx="5303">
                  <c:v>42164.729166666613</c:v>
                </c:pt>
                <c:pt idx="5304">
                  <c:v>42164.739583333299</c:v>
                </c:pt>
                <c:pt idx="5305">
                  <c:v>42164.75</c:v>
                </c:pt>
                <c:pt idx="5306">
                  <c:v>42164.760416666628</c:v>
                </c:pt>
                <c:pt idx="5307">
                  <c:v>42164.770833333343</c:v>
                </c:pt>
                <c:pt idx="5308">
                  <c:v>42164.78125</c:v>
                </c:pt>
                <c:pt idx="5309">
                  <c:v>42164.791666666613</c:v>
                </c:pt>
                <c:pt idx="5310">
                  <c:v>42164.802083333343</c:v>
                </c:pt>
                <c:pt idx="5311">
                  <c:v>42164.812500000022</c:v>
                </c:pt>
                <c:pt idx="5312">
                  <c:v>42164.822916666657</c:v>
                </c:pt>
                <c:pt idx="5313">
                  <c:v>42164.833333333343</c:v>
                </c:pt>
                <c:pt idx="5314">
                  <c:v>42164.84375</c:v>
                </c:pt>
                <c:pt idx="5315">
                  <c:v>42164.854166666657</c:v>
                </c:pt>
                <c:pt idx="5316">
                  <c:v>42164.864583333343</c:v>
                </c:pt>
                <c:pt idx="5317">
                  <c:v>42164.875</c:v>
                </c:pt>
                <c:pt idx="5318">
                  <c:v>42164.885416666657</c:v>
                </c:pt>
                <c:pt idx="5319">
                  <c:v>42164.895833333343</c:v>
                </c:pt>
                <c:pt idx="5320">
                  <c:v>42164.906250000022</c:v>
                </c:pt>
                <c:pt idx="5321">
                  <c:v>42164.916666666657</c:v>
                </c:pt>
                <c:pt idx="5322">
                  <c:v>42164.927083333299</c:v>
                </c:pt>
                <c:pt idx="5323">
                  <c:v>42164.9375</c:v>
                </c:pt>
                <c:pt idx="5324">
                  <c:v>42164.947916666657</c:v>
                </c:pt>
                <c:pt idx="5325">
                  <c:v>42164.958333333343</c:v>
                </c:pt>
                <c:pt idx="5326">
                  <c:v>42164.96875</c:v>
                </c:pt>
                <c:pt idx="5327">
                  <c:v>42164.979166666628</c:v>
                </c:pt>
                <c:pt idx="5328">
                  <c:v>42164.989583333343</c:v>
                </c:pt>
                <c:pt idx="5329">
                  <c:v>42165</c:v>
                </c:pt>
                <c:pt idx="5330">
                  <c:v>42165.010416666657</c:v>
                </c:pt>
                <c:pt idx="5331">
                  <c:v>42165.020833333343</c:v>
                </c:pt>
                <c:pt idx="5332">
                  <c:v>42165.03125</c:v>
                </c:pt>
                <c:pt idx="5333">
                  <c:v>42165.041666666628</c:v>
                </c:pt>
                <c:pt idx="5334">
                  <c:v>42165.052083333343</c:v>
                </c:pt>
                <c:pt idx="5335">
                  <c:v>42165.0625</c:v>
                </c:pt>
                <c:pt idx="5336">
                  <c:v>42165.072916666657</c:v>
                </c:pt>
                <c:pt idx="5337">
                  <c:v>42165.083333333343</c:v>
                </c:pt>
                <c:pt idx="5338">
                  <c:v>42165.093749999993</c:v>
                </c:pt>
                <c:pt idx="5339">
                  <c:v>42165.104166666628</c:v>
                </c:pt>
                <c:pt idx="5340">
                  <c:v>42165.114583333343</c:v>
                </c:pt>
                <c:pt idx="5341">
                  <c:v>42165.125</c:v>
                </c:pt>
                <c:pt idx="5342">
                  <c:v>42165.135416666628</c:v>
                </c:pt>
                <c:pt idx="5343">
                  <c:v>42165.145833333343</c:v>
                </c:pt>
                <c:pt idx="5344">
                  <c:v>42165.156250000022</c:v>
                </c:pt>
                <c:pt idx="5345">
                  <c:v>42165.166666666628</c:v>
                </c:pt>
                <c:pt idx="5346">
                  <c:v>42165.177083333299</c:v>
                </c:pt>
                <c:pt idx="5347">
                  <c:v>42165.1875</c:v>
                </c:pt>
                <c:pt idx="5348">
                  <c:v>42165.197916666628</c:v>
                </c:pt>
                <c:pt idx="5349">
                  <c:v>42165.208333333343</c:v>
                </c:pt>
                <c:pt idx="5350">
                  <c:v>42165.21875</c:v>
                </c:pt>
                <c:pt idx="5351">
                  <c:v>42165.229166666613</c:v>
                </c:pt>
                <c:pt idx="5352">
                  <c:v>42165.239583333299</c:v>
                </c:pt>
                <c:pt idx="5353">
                  <c:v>42165.25</c:v>
                </c:pt>
                <c:pt idx="5354">
                  <c:v>42165.260416666628</c:v>
                </c:pt>
                <c:pt idx="5355">
                  <c:v>42165.270833333343</c:v>
                </c:pt>
                <c:pt idx="5356">
                  <c:v>42165.28125</c:v>
                </c:pt>
                <c:pt idx="5357">
                  <c:v>42165.291666666613</c:v>
                </c:pt>
                <c:pt idx="5358">
                  <c:v>42165.302083333343</c:v>
                </c:pt>
                <c:pt idx="5359">
                  <c:v>42165.312500000022</c:v>
                </c:pt>
                <c:pt idx="5360">
                  <c:v>42165.322916666657</c:v>
                </c:pt>
                <c:pt idx="5361">
                  <c:v>42165.333333333343</c:v>
                </c:pt>
                <c:pt idx="5362">
                  <c:v>42165.34375</c:v>
                </c:pt>
                <c:pt idx="5363">
                  <c:v>42165.354166666657</c:v>
                </c:pt>
                <c:pt idx="5364">
                  <c:v>42165.364583333343</c:v>
                </c:pt>
                <c:pt idx="5365">
                  <c:v>42165.375</c:v>
                </c:pt>
                <c:pt idx="5366">
                  <c:v>42165.385416666657</c:v>
                </c:pt>
                <c:pt idx="5367">
                  <c:v>42165.395833333343</c:v>
                </c:pt>
                <c:pt idx="5368">
                  <c:v>42165.406250000022</c:v>
                </c:pt>
                <c:pt idx="5369">
                  <c:v>42165.416666666657</c:v>
                </c:pt>
                <c:pt idx="5370">
                  <c:v>42165.427083333299</c:v>
                </c:pt>
                <c:pt idx="5371">
                  <c:v>42165.4375</c:v>
                </c:pt>
                <c:pt idx="5372">
                  <c:v>42165.447916666657</c:v>
                </c:pt>
                <c:pt idx="5373">
                  <c:v>42165.458333333343</c:v>
                </c:pt>
                <c:pt idx="5374">
                  <c:v>42165.46875</c:v>
                </c:pt>
                <c:pt idx="5375">
                  <c:v>42165.479166666628</c:v>
                </c:pt>
                <c:pt idx="5376">
                  <c:v>42165.489583333343</c:v>
                </c:pt>
                <c:pt idx="5377">
                  <c:v>42165.5</c:v>
                </c:pt>
                <c:pt idx="5378">
                  <c:v>42165.510416666657</c:v>
                </c:pt>
                <c:pt idx="5379">
                  <c:v>42165.520833333343</c:v>
                </c:pt>
                <c:pt idx="5380">
                  <c:v>42165.53125</c:v>
                </c:pt>
                <c:pt idx="5381">
                  <c:v>42165.541666666628</c:v>
                </c:pt>
                <c:pt idx="5382">
                  <c:v>42165.552083333343</c:v>
                </c:pt>
                <c:pt idx="5383">
                  <c:v>42165.5625</c:v>
                </c:pt>
                <c:pt idx="5384">
                  <c:v>42165.572916666657</c:v>
                </c:pt>
                <c:pt idx="5385">
                  <c:v>42165.583333333343</c:v>
                </c:pt>
                <c:pt idx="5386">
                  <c:v>42165.593749999993</c:v>
                </c:pt>
                <c:pt idx="5387">
                  <c:v>42165.604166666628</c:v>
                </c:pt>
                <c:pt idx="5388">
                  <c:v>42165.614583333343</c:v>
                </c:pt>
                <c:pt idx="5389">
                  <c:v>42165.625</c:v>
                </c:pt>
                <c:pt idx="5390">
                  <c:v>42165.635416666628</c:v>
                </c:pt>
                <c:pt idx="5391">
                  <c:v>42165.645833333343</c:v>
                </c:pt>
                <c:pt idx="5392">
                  <c:v>42165.656250000022</c:v>
                </c:pt>
                <c:pt idx="5393">
                  <c:v>42165.666666666628</c:v>
                </c:pt>
                <c:pt idx="5394">
                  <c:v>42165.677083333299</c:v>
                </c:pt>
                <c:pt idx="5395">
                  <c:v>42165.6875</c:v>
                </c:pt>
                <c:pt idx="5396">
                  <c:v>42165.697916666628</c:v>
                </c:pt>
                <c:pt idx="5397">
                  <c:v>42165.708333333343</c:v>
                </c:pt>
                <c:pt idx="5398">
                  <c:v>42165.71875</c:v>
                </c:pt>
                <c:pt idx="5399">
                  <c:v>42165.729166666613</c:v>
                </c:pt>
                <c:pt idx="5400">
                  <c:v>42165.739583333299</c:v>
                </c:pt>
                <c:pt idx="5401">
                  <c:v>42165.75</c:v>
                </c:pt>
                <c:pt idx="5402">
                  <c:v>42165.760416666628</c:v>
                </c:pt>
                <c:pt idx="5403">
                  <c:v>42165.770833333343</c:v>
                </c:pt>
                <c:pt idx="5404">
                  <c:v>42165.78125</c:v>
                </c:pt>
                <c:pt idx="5405">
                  <c:v>42165.791666666613</c:v>
                </c:pt>
                <c:pt idx="5406">
                  <c:v>42165.802083333343</c:v>
                </c:pt>
                <c:pt idx="5407">
                  <c:v>42165.812500000022</c:v>
                </c:pt>
                <c:pt idx="5408">
                  <c:v>42165.822916666657</c:v>
                </c:pt>
                <c:pt idx="5409">
                  <c:v>42165.833333333343</c:v>
                </c:pt>
                <c:pt idx="5410">
                  <c:v>42165.84375</c:v>
                </c:pt>
                <c:pt idx="5411">
                  <c:v>42165.854166666657</c:v>
                </c:pt>
                <c:pt idx="5412">
                  <c:v>42165.864583333343</c:v>
                </c:pt>
                <c:pt idx="5413">
                  <c:v>42165.875</c:v>
                </c:pt>
                <c:pt idx="5414">
                  <c:v>42165.885416666657</c:v>
                </c:pt>
                <c:pt idx="5415">
                  <c:v>42165.895833333343</c:v>
                </c:pt>
                <c:pt idx="5416">
                  <c:v>42165.906250000022</c:v>
                </c:pt>
                <c:pt idx="5417">
                  <c:v>42165.916666666657</c:v>
                </c:pt>
                <c:pt idx="5418">
                  <c:v>42165.927083333299</c:v>
                </c:pt>
                <c:pt idx="5419">
                  <c:v>42165.9375</c:v>
                </c:pt>
                <c:pt idx="5420">
                  <c:v>42165.947916666657</c:v>
                </c:pt>
                <c:pt idx="5421">
                  <c:v>42165.958333333343</c:v>
                </c:pt>
                <c:pt idx="5422">
                  <c:v>42165.96875</c:v>
                </c:pt>
                <c:pt idx="5423">
                  <c:v>42165.979166666628</c:v>
                </c:pt>
                <c:pt idx="5424">
                  <c:v>42165.989583333343</c:v>
                </c:pt>
                <c:pt idx="5425">
                  <c:v>42166</c:v>
                </c:pt>
                <c:pt idx="5426">
                  <c:v>42166.010416666657</c:v>
                </c:pt>
                <c:pt idx="5427">
                  <c:v>42166.020833333343</c:v>
                </c:pt>
                <c:pt idx="5428">
                  <c:v>42166.03125</c:v>
                </c:pt>
                <c:pt idx="5429">
                  <c:v>42166.041666666628</c:v>
                </c:pt>
                <c:pt idx="5430">
                  <c:v>42166.052083333343</c:v>
                </c:pt>
                <c:pt idx="5431">
                  <c:v>42166.0625</c:v>
                </c:pt>
                <c:pt idx="5432">
                  <c:v>42166.072916666657</c:v>
                </c:pt>
                <c:pt idx="5433">
                  <c:v>42166.083333333343</c:v>
                </c:pt>
                <c:pt idx="5434">
                  <c:v>42166.093749999993</c:v>
                </c:pt>
                <c:pt idx="5435">
                  <c:v>42166.104166666628</c:v>
                </c:pt>
                <c:pt idx="5436">
                  <c:v>42166.114583333343</c:v>
                </c:pt>
                <c:pt idx="5437">
                  <c:v>42166.125</c:v>
                </c:pt>
                <c:pt idx="5438">
                  <c:v>42166.135416666628</c:v>
                </c:pt>
                <c:pt idx="5439">
                  <c:v>42166.145833333343</c:v>
                </c:pt>
                <c:pt idx="5440">
                  <c:v>42166.156250000022</c:v>
                </c:pt>
                <c:pt idx="5441">
                  <c:v>42166.166666666628</c:v>
                </c:pt>
                <c:pt idx="5442">
                  <c:v>42166.177083333299</c:v>
                </c:pt>
                <c:pt idx="5443">
                  <c:v>42166.1875</c:v>
                </c:pt>
                <c:pt idx="5444">
                  <c:v>42166.197916666628</c:v>
                </c:pt>
                <c:pt idx="5445">
                  <c:v>42166.208333333343</c:v>
                </c:pt>
                <c:pt idx="5446">
                  <c:v>42166.21875</c:v>
                </c:pt>
                <c:pt idx="5447">
                  <c:v>42166.229166666613</c:v>
                </c:pt>
                <c:pt idx="5448">
                  <c:v>42166.239583333299</c:v>
                </c:pt>
                <c:pt idx="5449">
                  <c:v>42166.25</c:v>
                </c:pt>
                <c:pt idx="5450">
                  <c:v>42166.260416666628</c:v>
                </c:pt>
                <c:pt idx="5451">
                  <c:v>42166.270833333343</c:v>
                </c:pt>
                <c:pt idx="5452">
                  <c:v>42166.28125</c:v>
                </c:pt>
                <c:pt idx="5453">
                  <c:v>42166.291666666613</c:v>
                </c:pt>
                <c:pt idx="5454">
                  <c:v>42166.302083333343</c:v>
                </c:pt>
                <c:pt idx="5455">
                  <c:v>42166.312500000022</c:v>
                </c:pt>
                <c:pt idx="5456">
                  <c:v>42166.322916666657</c:v>
                </c:pt>
                <c:pt idx="5457">
                  <c:v>42166.333333333343</c:v>
                </c:pt>
                <c:pt idx="5458">
                  <c:v>42166.34375</c:v>
                </c:pt>
                <c:pt idx="5459">
                  <c:v>42166.354166666657</c:v>
                </c:pt>
                <c:pt idx="5460">
                  <c:v>42166.364583333343</c:v>
                </c:pt>
                <c:pt idx="5461">
                  <c:v>42166.375</c:v>
                </c:pt>
                <c:pt idx="5462">
                  <c:v>42166.385416666657</c:v>
                </c:pt>
                <c:pt idx="5463">
                  <c:v>42166.395833333343</c:v>
                </c:pt>
                <c:pt idx="5464">
                  <c:v>42166.406250000022</c:v>
                </c:pt>
                <c:pt idx="5465">
                  <c:v>42166.416666666657</c:v>
                </c:pt>
                <c:pt idx="5466">
                  <c:v>42166.427083333299</c:v>
                </c:pt>
                <c:pt idx="5467">
                  <c:v>42166.4375</c:v>
                </c:pt>
                <c:pt idx="5468">
                  <c:v>42166.447916666657</c:v>
                </c:pt>
                <c:pt idx="5469">
                  <c:v>42166.458333333343</c:v>
                </c:pt>
                <c:pt idx="5470">
                  <c:v>42166.46875</c:v>
                </c:pt>
                <c:pt idx="5471">
                  <c:v>42166.479166666628</c:v>
                </c:pt>
                <c:pt idx="5472">
                  <c:v>42166.489583333343</c:v>
                </c:pt>
                <c:pt idx="5473">
                  <c:v>42166.5</c:v>
                </c:pt>
                <c:pt idx="5474">
                  <c:v>42166.510416666657</c:v>
                </c:pt>
                <c:pt idx="5475">
                  <c:v>42166.520833333343</c:v>
                </c:pt>
                <c:pt idx="5476">
                  <c:v>42166.53125</c:v>
                </c:pt>
                <c:pt idx="5477">
                  <c:v>42166.541666666628</c:v>
                </c:pt>
                <c:pt idx="5478">
                  <c:v>42166.552083333343</c:v>
                </c:pt>
                <c:pt idx="5479">
                  <c:v>42166.5625</c:v>
                </c:pt>
                <c:pt idx="5480">
                  <c:v>42166.572916666657</c:v>
                </c:pt>
                <c:pt idx="5481">
                  <c:v>42166.583333333343</c:v>
                </c:pt>
                <c:pt idx="5482">
                  <c:v>42166.593749999993</c:v>
                </c:pt>
                <c:pt idx="5483">
                  <c:v>42166.604166666628</c:v>
                </c:pt>
                <c:pt idx="5484">
                  <c:v>42166.614583333343</c:v>
                </c:pt>
                <c:pt idx="5485">
                  <c:v>42166.625</c:v>
                </c:pt>
                <c:pt idx="5486">
                  <c:v>42166.635416666628</c:v>
                </c:pt>
                <c:pt idx="5487">
                  <c:v>42166.645833333343</c:v>
                </c:pt>
                <c:pt idx="5488">
                  <c:v>42166.656250000022</c:v>
                </c:pt>
                <c:pt idx="5489">
                  <c:v>42166.666666666628</c:v>
                </c:pt>
                <c:pt idx="5490">
                  <c:v>42166.677083333299</c:v>
                </c:pt>
                <c:pt idx="5491">
                  <c:v>42166.6875</c:v>
                </c:pt>
                <c:pt idx="5492">
                  <c:v>42166.697916666628</c:v>
                </c:pt>
                <c:pt idx="5493">
                  <c:v>42166.708333333343</c:v>
                </c:pt>
                <c:pt idx="5494">
                  <c:v>42166.71875</c:v>
                </c:pt>
                <c:pt idx="5495">
                  <c:v>42166.729166666613</c:v>
                </c:pt>
                <c:pt idx="5496">
                  <c:v>42166.739583333299</c:v>
                </c:pt>
                <c:pt idx="5497">
                  <c:v>42166.75</c:v>
                </c:pt>
                <c:pt idx="5498">
                  <c:v>42166.760416666628</c:v>
                </c:pt>
                <c:pt idx="5499">
                  <c:v>42166.770833333343</c:v>
                </c:pt>
                <c:pt idx="5500">
                  <c:v>42166.78125</c:v>
                </c:pt>
                <c:pt idx="5501">
                  <c:v>42166.791666666613</c:v>
                </c:pt>
                <c:pt idx="5502">
                  <c:v>42166.802083333343</c:v>
                </c:pt>
                <c:pt idx="5503">
                  <c:v>42166.812500000022</c:v>
                </c:pt>
                <c:pt idx="5504">
                  <c:v>42166.822916666657</c:v>
                </c:pt>
                <c:pt idx="5505">
                  <c:v>42166.833333333343</c:v>
                </c:pt>
                <c:pt idx="5506">
                  <c:v>42166.84375</c:v>
                </c:pt>
                <c:pt idx="5507">
                  <c:v>42166.854166666657</c:v>
                </c:pt>
                <c:pt idx="5508">
                  <c:v>42166.864583333343</c:v>
                </c:pt>
                <c:pt idx="5509">
                  <c:v>42166.875</c:v>
                </c:pt>
                <c:pt idx="5510">
                  <c:v>42166.885416666657</c:v>
                </c:pt>
                <c:pt idx="5511">
                  <c:v>42166.895833333343</c:v>
                </c:pt>
                <c:pt idx="5512">
                  <c:v>42166.906250000022</c:v>
                </c:pt>
                <c:pt idx="5513">
                  <c:v>42166.916666666657</c:v>
                </c:pt>
                <c:pt idx="5514">
                  <c:v>42166.927083333299</c:v>
                </c:pt>
                <c:pt idx="5515">
                  <c:v>42166.9375</c:v>
                </c:pt>
                <c:pt idx="5516">
                  <c:v>42166.947916666657</c:v>
                </c:pt>
                <c:pt idx="5517">
                  <c:v>42166.958333333343</c:v>
                </c:pt>
                <c:pt idx="5518">
                  <c:v>42166.96875</c:v>
                </c:pt>
                <c:pt idx="5519">
                  <c:v>42166.979166666628</c:v>
                </c:pt>
                <c:pt idx="5520">
                  <c:v>42166.989583333343</c:v>
                </c:pt>
                <c:pt idx="5521">
                  <c:v>42167</c:v>
                </c:pt>
                <c:pt idx="5522">
                  <c:v>42167.010416666657</c:v>
                </c:pt>
                <c:pt idx="5523">
                  <c:v>42167.020833333343</c:v>
                </c:pt>
                <c:pt idx="5524">
                  <c:v>42167.03125</c:v>
                </c:pt>
                <c:pt idx="5525">
                  <c:v>42167.041666666628</c:v>
                </c:pt>
                <c:pt idx="5526">
                  <c:v>42167.052083333343</c:v>
                </c:pt>
                <c:pt idx="5527">
                  <c:v>42167.0625</c:v>
                </c:pt>
                <c:pt idx="5528">
                  <c:v>42167.072916666657</c:v>
                </c:pt>
                <c:pt idx="5529">
                  <c:v>42167.083333333343</c:v>
                </c:pt>
                <c:pt idx="5530">
                  <c:v>42167.093749999993</c:v>
                </c:pt>
                <c:pt idx="5531">
                  <c:v>42167.104166666628</c:v>
                </c:pt>
                <c:pt idx="5532">
                  <c:v>42167.114583333343</c:v>
                </c:pt>
                <c:pt idx="5533">
                  <c:v>42167.125</c:v>
                </c:pt>
                <c:pt idx="5534">
                  <c:v>42167.135416666628</c:v>
                </c:pt>
                <c:pt idx="5535">
                  <c:v>42167.145833333343</c:v>
                </c:pt>
                <c:pt idx="5536">
                  <c:v>42167.156250000022</c:v>
                </c:pt>
                <c:pt idx="5537">
                  <c:v>42167.166666666628</c:v>
                </c:pt>
                <c:pt idx="5538">
                  <c:v>42167.177083333299</c:v>
                </c:pt>
                <c:pt idx="5539">
                  <c:v>42167.1875</c:v>
                </c:pt>
                <c:pt idx="5540">
                  <c:v>42167.197916666628</c:v>
                </c:pt>
                <c:pt idx="5541">
                  <c:v>42167.208333333343</c:v>
                </c:pt>
                <c:pt idx="5542">
                  <c:v>42167.21875</c:v>
                </c:pt>
                <c:pt idx="5543">
                  <c:v>42167.229166666613</c:v>
                </c:pt>
                <c:pt idx="5544">
                  <c:v>42167.239583333299</c:v>
                </c:pt>
                <c:pt idx="5545">
                  <c:v>42167.25</c:v>
                </c:pt>
                <c:pt idx="5546">
                  <c:v>42167.260416666628</c:v>
                </c:pt>
                <c:pt idx="5547">
                  <c:v>42167.270833333343</c:v>
                </c:pt>
                <c:pt idx="5548">
                  <c:v>42167.28125</c:v>
                </c:pt>
                <c:pt idx="5549">
                  <c:v>42167.291666666613</c:v>
                </c:pt>
                <c:pt idx="5550">
                  <c:v>42167.302083333343</c:v>
                </c:pt>
                <c:pt idx="5551">
                  <c:v>42167.312500000022</c:v>
                </c:pt>
                <c:pt idx="5552">
                  <c:v>42167.322916666657</c:v>
                </c:pt>
                <c:pt idx="5553">
                  <c:v>42167.333333333343</c:v>
                </c:pt>
                <c:pt idx="5554">
                  <c:v>42167.34375</c:v>
                </c:pt>
                <c:pt idx="5555">
                  <c:v>42167.354166666657</c:v>
                </c:pt>
                <c:pt idx="5556">
                  <c:v>42167.364583333343</c:v>
                </c:pt>
                <c:pt idx="5557">
                  <c:v>42167.375</c:v>
                </c:pt>
                <c:pt idx="5558">
                  <c:v>42167.385416666657</c:v>
                </c:pt>
                <c:pt idx="5559">
                  <c:v>42167.395833333343</c:v>
                </c:pt>
                <c:pt idx="5560">
                  <c:v>42167.406250000022</c:v>
                </c:pt>
                <c:pt idx="5561">
                  <c:v>42167.416666666657</c:v>
                </c:pt>
                <c:pt idx="5562">
                  <c:v>42167.427083333299</c:v>
                </c:pt>
                <c:pt idx="5563">
                  <c:v>42167.4375</c:v>
                </c:pt>
                <c:pt idx="5564">
                  <c:v>42167.447916666657</c:v>
                </c:pt>
                <c:pt idx="5565">
                  <c:v>42167.458333333343</c:v>
                </c:pt>
                <c:pt idx="5566">
                  <c:v>42167.46875</c:v>
                </c:pt>
                <c:pt idx="5567">
                  <c:v>42167.479166666628</c:v>
                </c:pt>
                <c:pt idx="5568">
                  <c:v>42167.489583333343</c:v>
                </c:pt>
                <c:pt idx="5569">
                  <c:v>42167.5</c:v>
                </c:pt>
                <c:pt idx="5570">
                  <c:v>42167.510416666657</c:v>
                </c:pt>
                <c:pt idx="5571">
                  <c:v>42167.520833333343</c:v>
                </c:pt>
                <c:pt idx="5572">
                  <c:v>42167.53125</c:v>
                </c:pt>
                <c:pt idx="5573">
                  <c:v>42167.541666666628</c:v>
                </c:pt>
                <c:pt idx="5574">
                  <c:v>42167.552083333343</c:v>
                </c:pt>
                <c:pt idx="5575">
                  <c:v>42167.5625</c:v>
                </c:pt>
                <c:pt idx="5576">
                  <c:v>42167.572916666657</c:v>
                </c:pt>
                <c:pt idx="5577">
                  <c:v>42167.583333333343</c:v>
                </c:pt>
                <c:pt idx="5578">
                  <c:v>42167.593749999993</c:v>
                </c:pt>
                <c:pt idx="5579">
                  <c:v>42167.604166666628</c:v>
                </c:pt>
                <c:pt idx="5580">
                  <c:v>42167.614583333343</c:v>
                </c:pt>
                <c:pt idx="5581">
                  <c:v>42167.625</c:v>
                </c:pt>
                <c:pt idx="5582">
                  <c:v>42167.635416666628</c:v>
                </c:pt>
                <c:pt idx="5583">
                  <c:v>42167.645833333343</c:v>
                </c:pt>
                <c:pt idx="5584">
                  <c:v>42167.656250000022</c:v>
                </c:pt>
                <c:pt idx="5585">
                  <c:v>42167.666666666628</c:v>
                </c:pt>
                <c:pt idx="5586">
                  <c:v>42167.677083333299</c:v>
                </c:pt>
                <c:pt idx="5587">
                  <c:v>42167.6875</c:v>
                </c:pt>
                <c:pt idx="5588">
                  <c:v>42167.697916666628</c:v>
                </c:pt>
                <c:pt idx="5589">
                  <c:v>42167.708333333343</c:v>
                </c:pt>
                <c:pt idx="5590">
                  <c:v>42167.71875</c:v>
                </c:pt>
                <c:pt idx="5591">
                  <c:v>42167.729166666613</c:v>
                </c:pt>
                <c:pt idx="5592">
                  <c:v>42167.739583333299</c:v>
                </c:pt>
                <c:pt idx="5593">
                  <c:v>42167.75</c:v>
                </c:pt>
                <c:pt idx="5594">
                  <c:v>42167.760416666628</c:v>
                </c:pt>
                <c:pt idx="5595">
                  <c:v>42167.770833333343</c:v>
                </c:pt>
                <c:pt idx="5596">
                  <c:v>42167.78125</c:v>
                </c:pt>
                <c:pt idx="5597">
                  <c:v>42167.791666666613</c:v>
                </c:pt>
                <c:pt idx="5598">
                  <c:v>42167.802083333343</c:v>
                </c:pt>
                <c:pt idx="5599">
                  <c:v>42167.812500000022</c:v>
                </c:pt>
                <c:pt idx="5600">
                  <c:v>42167.822916666657</c:v>
                </c:pt>
                <c:pt idx="5601">
                  <c:v>42167.833333333343</c:v>
                </c:pt>
                <c:pt idx="5602">
                  <c:v>42167.84375</c:v>
                </c:pt>
                <c:pt idx="5603">
                  <c:v>42167.854166666657</c:v>
                </c:pt>
                <c:pt idx="5604">
                  <c:v>42167.864583333343</c:v>
                </c:pt>
                <c:pt idx="5605">
                  <c:v>42167.875</c:v>
                </c:pt>
                <c:pt idx="5606">
                  <c:v>42167.885416666657</c:v>
                </c:pt>
                <c:pt idx="5607">
                  <c:v>42167.895833333343</c:v>
                </c:pt>
                <c:pt idx="5608">
                  <c:v>42167.906250000022</c:v>
                </c:pt>
                <c:pt idx="5609">
                  <c:v>42167.916666666657</c:v>
                </c:pt>
                <c:pt idx="5610">
                  <c:v>42167.927083333299</c:v>
                </c:pt>
                <c:pt idx="5611">
                  <c:v>42167.9375</c:v>
                </c:pt>
                <c:pt idx="5612">
                  <c:v>42167.947916666657</c:v>
                </c:pt>
                <c:pt idx="5613">
                  <c:v>42167.958333333343</c:v>
                </c:pt>
                <c:pt idx="5614">
                  <c:v>42167.96875</c:v>
                </c:pt>
                <c:pt idx="5615">
                  <c:v>42167.979166666628</c:v>
                </c:pt>
                <c:pt idx="5616">
                  <c:v>42167.989583333343</c:v>
                </c:pt>
                <c:pt idx="5617">
                  <c:v>42168</c:v>
                </c:pt>
                <c:pt idx="5618">
                  <c:v>42168.010416666657</c:v>
                </c:pt>
                <c:pt idx="5619">
                  <c:v>42168.020833333343</c:v>
                </c:pt>
                <c:pt idx="5620">
                  <c:v>42168.03125</c:v>
                </c:pt>
                <c:pt idx="5621">
                  <c:v>42168.041666666628</c:v>
                </c:pt>
                <c:pt idx="5622">
                  <c:v>42168.052083333343</c:v>
                </c:pt>
                <c:pt idx="5623">
                  <c:v>42168.0625</c:v>
                </c:pt>
                <c:pt idx="5624">
                  <c:v>42168.072916666657</c:v>
                </c:pt>
                <c:pt idx="5625">
                  <c:v>42168.083333333343</c:v>
                </c:pt>
                <c:pt idx="5626">
                  <c:v>42168.093749999993</c:v>
                </c:pt>
                <c:pt idx="5627">
                  <c:v>42168.104166666628</c:v>
                </c:pt>
                <c:pt idx="5628">
                  <c:v>42168.114583333343</c:v>
                </c:pt>
                <c:pt idx="5629">
                  <c:v>42168.125</c:v>
                </c:pt>
                <c:pt idx="5630">
                  <c:v>42168.135416666628</c:v>
                </c:pt>
                <c:pt idx="5631">
                  <c:v>42168.145833333343</c:v>
                </c:pt>
                <c:pt idx="5632">
                  <c:v>42168.156250000022</c:v>
                </c:pt>
                <c:pt idx="5633">
                  <c:v>42168.166666666628</c:v>
                </c:pt>
                <c:pt idx="5634">
                  <c:v>42168.177083333299</c:v>
                </c:pt>
                <c:pt idx="5635">
                  <c:v>42168.1875</c:v>
                </c:pt>
                <c:pt idx="5636">
                  <c:v>42168.197916666628</c:v>
                </c:pt>
                <c:pt idx="5637">
                  <c:v>42168.208333333343</c:v>
                </c:pt>
                <c:pt idx="5638">
                  <c:v>42168.21875</c:v>
                </c:pt>
                <c:pt idx="5639">
                  <c:v>42168.229166666613</c:v>
                </c:pt>
                <c:pt idx="5640">
                  <c:v>42168.239583333299</c:v>
                </c:pt>
                <c:pt idx="5641">
                  <c:v>42168.25</c:v>
                </c:pt>
                <c:pt idx="5642">
                  <c:v>42168.260416666628</c:v>
                </c:pt>
                <c:pt idx="5643">
                  <c:v>42168.270833333343</c:v>
                </c:pt>
                <c:pt idx="5644">
                  <c:v>42168.28125</c:v>
                </c:pt>
                <c:pt idx="5645">
                  <c:v>42168.291666666613</c:v>
                </c:pt>
                <c:pt idx="5646">
                  <c:v>42168.302083333343</c:v>
                </c:pt>
                <c:pt idx="5647">
                  <c:v>42168.312500000022</c:v>
                </c:pt>
                <c:pt idx="5648">
                  <c:v>42168.322916666657</c:v>
                </c:pt>
                <c:pt idx="5649">
                  <c:v>42168.333333333343</c:v>
                </c:pt>
                <c:pt idx="5650">
                  <c:v>42168.34375</c:v>
                </c:pt>
                <c:pt idx="5651">
                  <c:v>42168.354166666657</c:v>
                </c:pt>
                <c:pt idx="5652">
                  <c:v>42168.364583333343</c:v>
                </c:pt>
                <c:pt idx="5653">
                  <c:v>42168.375</c:v>
                </c:pt>
                <c:pt idx="5654">
                  <c:v>42168.385416666657</c:v>
                </c:pt>
                <c:pt idx="5655">
                  <c:v>42168.395833333343</c:v>
                </c:pt>
                <c:pt idx="5656">
                  <c:v>42168.406250000022</c:v>
                </c:pt>
                <c:pt idx="5657">
                  <c:v>42168.416666666657</c:v>
                </c:pt>
                <c:pt idx="5658">
                  <c:v>42168.427083333299</c:v>
                </c:pt>
                <c:pt idx="5659">
                  <c:v>42168.4375</c:v>
                </c:pt>
                <c:pt idx="5660">
                  <c:v>42168.447916666657</c:v>
                </c:pt>
                <c:pt idx="5661">
                  <c:v>42168.458333333343</c:v>
                </c:pt>
                <c:pt idx="5662">
                  <c:v>42168.46875</c:v>
                </c:pt>
                <c:pt idx="5663">
                  <c:v>42168.479166666628</c:v>
                </c:pt>
                <c:pt idx="5664">
                  <c:v>42168.489583333343</c:v>
                </c:pt>
                <c:pt idx="5665">
                  <c:v>42168.5</c:v>
                </c:pt>
                <c:pt idx="5666">
                  <c:v>42168.510416666657</c:v>
                </c:pt>
                <c:pt idx="5667">
                  <c:v>42168.520833333343</c:v>
                </c:pt>
                <c:pt idx="5668">
                  <c:v>42168.53125</c:v>
                </c:pt>
                <c:pt idx="5669">
                  <c:v>42168.541666666628</c:v>
                </c:pt>
                <c:pt idx="5670">
                  <c:v>42168.552083333343</c:v>
                </c:pt>
                <c:pt idx="5671">
                  <c:v>42168.5625</c:v>
                </c:pt>
                <c:pt idx="5672">
                  <c:v>42168.572916666657</c:v>
                </c:pt>
                <c:pt idx="5673">
                  <c:v>42168.583333333343</c:v>
                </c:pt>
                <c:pt idx="5674">
                  <c:v>42168.593749999993</c:v>
                </c:pt>
                <c:pt idx="5675">
                  <c:v>42168.604166666628</c:v>
                </c:pt>
                <c:pt idx="5676">
                  <c:v>42168.614583333343</c:v>
                </c:pt>
                <c:pt idx="5677">
                  <c:v>42168.625</c:v>
                </c:pt>
                <c:pt idx="5678">
                  <c:v>42168.635416666628</c:v>
                </c:pt>
                <c:pt idx="5679">
                  <c:v>42168.645833333343</c:v>
                </c:pt>
                <c:pt idx="5680">
                  <c:v>42168.656250000022</c:v>
                </c:pt>
                <c:pt idx="5681">
                  <c:v>42168.666666666628</c:v>
                </c:pt>
                <c:pt idx="5682">
                  <c:v>42168.677083333299</c:v>
                </c:pt>
                <c:pt idx="5683">
                  <c:v>42168.6875</c:v>
                </c:pt>
                <c:pt idx="5684">
                  <c:v>42168.697916666628</c:v>
                </c:pt>
                <c:pt idx="5685">
                  <c:v>42168.708333333343</c:v>
                </c:pt>
                <c:pt idx="5686">
                  <c:v>42168.71875</c:v>
                </c:pt>
                <c:pt idx="5687">
                  <c:v>42168.729166666613</c:v>
                </c:pt>
                <c:pt idx="5688">
                  <c:v>42168.739583333299</c:v>
                </c:pt>
                <c:pt idx="5689">
                  <c:v>42168.75</c:v>
                </c:pt>
                <c:pt idx="5690">
                  <c:v>42168.760416666628</c:v>
                </c:pt>
                <c:pt idx="5691">
                  <c:v>42168.770833333343</c:v>
                </c:pt>
                <c:pt idx="5692">
                  <c:v>42168.78125</c:v>
                </c:pt>
                <c:pt idx="5693">
                  <c:v>42168.791666666613</c:v>
                </c:pt>
                <c:pt idx="5694">
                  <c:v>42168.802083333343</c:v>
                </c:pt>
                <c:pt idx="5695">
                  <c:v>42168.812500000022</c:v>
                </c:pt>
                <c:pt idx="5696">
                  <c:v>42168.822916666657</c:v>
                </c:pt>
                <c:pt idx="5697">
                  <c:v>42168.833333333343</c:v>
                </c:pt>
                <c:pt idx="5698">
                  <c:v>42168.84375</c:v>
                </c:pt>
                <c:pt idx="5699">
                  <c:v>42168.854166666657</c:v>
                </c:pt>
                <c:pt idx="5700">
                  <c:v>42168.864583333343</c:v>
                </c:pt>
                <c:pt idx="5701">
                  <c:v>42168.875</c:v>
                </c:pt>
                <c:pt idx="5702">
                  <c:v>42168.885416666657</c:v>
                </c:pt>
                <c:pt idx="5703">
                  <c:v>42168.895833333343</c:v>
                </c:pt>
                <c:pt idx="5704">
                  <c:v>42168.906250000022</c:v>
                </c:pt>
                <c:pt idx="5705">
                  <c:v>42168.916666666657</c:v>
                </c:pt>
                <c:pt idx="5706">
                  <c:v>42168.927083333299</c:v>
                </c:pt>
                <c:pt idx="5707">
                  <c:v>42168.9375</c:v>
                </c:pt>
                <c:pt idx="5708">
                  <c:v>42168.947916666657</c:v>
                </c:pt>
                <c:pt idx="5709">
                  <c:v>42168.958333333343</c:v>
                </c:pt>
                <c:pt idx="5710">
                  <c:v>42168.96875</c:v>
                </c:pt>
                <c:pt idx="5711">
                  <c:v>42168.979166666628</c:v>
                </c:pt>
                <c:pt idx="5712">
                  <c:v>42168.989583333343</c:v>
                </c:pt>
                <c:pt idx="5713">
                  <c:v>42169</c:v>
                </c:pt>
                <c:pt idx="5714">
                  <c:v>42169.010416666657</c:v>
                </c:pt>
                <c:pt idx="5715">
                  <c:v>42169.020833333343</c:v>
                </c:pt>
                <c:pt idx="5716">
                  <c:v>42169.03125</c:v>
                </c:pt>
                <c:pt idx="5717">
                  <c:v>42169.041666666628</c:v>
                </c:pt>
                <c:pt idx="5718">
                  <c:v>42169.052083333343</c:v>
                </c:pt>
                <c:pt idx="5719">
                  <c:v>42169.0625</c:v>
                </c:pt>
                <c:pt idx="5720">
                  <c:v>42169.072916666657</c:v>
                </c:pt>
                <c:pt idx="5721">
                  <c:v>42169.083333333343</c:v>
                </c:pt>
                <c:pt idx="5722">
                  <c:v>42169.093749999993</c:v>
                </c:pt>
                <c:pt idx="5723">
                  <c:v>42169.104166666628</c:v>
                </c:pt>
                <c:pt idx="5724">
                  <c:v>42169.114583333343</c:v>
                </c:pt>
                <c:pt idx="5725">
                  <c:v>42169.125</c:v>
                </c:pt>
                <c:pt idx="5726">
                  <c:v>42169.135416666628</c:v>
                </c:pt>
                <c:pt idx="5727">
                  <c:v>42169.145833333343</c:v>
                </c:pt>
                <c:pt idx="5728">
                  <c:v>42169.156250000022</c:v>
                </c:pt>
                <c:pt idx="5729">
                  <c:v>42169.166666666628</c:v>
                </c:pt>
                <c:pt idx="5730">
                  <c:v>42169.177083333299</c:v>
                </c:pt>
                <c:pt idx="5731">
                  <c:v>42169.1875</c:v>
                </c:pt>
                <c:pt idx="5732">
                  <c:v>42169.197916666628</c:v>
                </c:pt>
                <c:pt idx="5733">
                  <c:v>42169.208333333343</c:v>
                </c:pt>
                <c:pt idx="5734">
                  <c:v>42169.21875</c:v>
                </c:pt>
                <c:pt idx="5735">
                  <c:v>42169.229166666613</c:v>
                </c:pt>
                <c:pt idx="5736">
                  <c:v>42169.239583333299</c:v>
                </c:pt>
                <c:pt idx="5737">
                  <c:v>42169.25</c:v>
                </c:pt>
                <c:pt idx="5738">
                  <c:v>42169.260416666628</c:v>
                </c:pt>
                <c:pt idx="5739">
                  <c:v>42169.270833333343</c:v>
                </c:pt>
                <c:pt idx="5740">
                  <c:v>42169.28125</c:v>
                </c:pt>
                <c:pt idx="5741">
                  <c:v>42169.291666666613</c:v>
                </c:pt>
                <c:pt idx="5742">
                  <c:v>42169.302083333343</c:v>
                </c:pt>
                <c:pt idx="5743">
                  <c:v>42169.312500000022</c:v>
                </c:pt>
                <c:pt idx="5744">
                  <c:v>42169.322916666657</c:v>
                </c:pt>
                <c:pt idx="5745">
                  <c:v>42169.333333333343</c:v>
                </c:pt>
                <c:pt idx="5746">
                  <c:v>42169.34375</c:v>
                </c:pt>
                <c:pt idx="5747">
                  <c:v>42169.354166666657</c:v>
                </c:pt>
                <c:pt idx="5748">
                  <c:v>42169.364583333343</c:v>
                </c:pt>
                <c:pt idx="5749">
                  <c:v>42169.375</c:v>
                </c:pt>
                <c:pt idx="5750">
                  <c:v>42169.385416666657</c:v>
                </c:pt>
                <c:pt idx="5751">
                  <c:v>42169.395833333343</c:v>
                </c:pt>
                <c:pt idx="5752">
                  <c:v>42169.406250000022</c:v>
                </c:pt>
                <c:pt idx="5753">
                  <c:v>42169.416666666657</c:v>
                </c:pt>
                <c:pt idx="5754">
                  <c:v>42169.427083333299</c:v>
                </c:pt>
                <c:pt idx="5755">
                  <c:v>42169.4375</c:v>
                </c:pt>
                <c:pt idx="5756">
                  <c:v>42169.447916666657</c:v>
                </c:pt>
                <c:pt idx="5757">
                  <c:v>42169.458333333343</c:v>
                </c:pt>
                <c:pt idx="5758">
                  <c:v>42169.46875</c:v>
                </c:pt>
                <c:pt idx="5759">
                  <c:v>42169.479166666628</c:v>
                </c:pt>
                <c:pt idx="5760">
                  <c:v>42169.489583333343</c:v>
                </c:pt>
                <c:pt idx="5761">
                  <c:v>42169.5</c:v>
                </c:pt>
                <c:pt idx="5762">
                  <c:v>42169.510416666657</c:v>
                </c:pt>
                <c:pt idx="5763">
                  <c:v>42169.520833333343</c:v>
                </c:pt>
                <c:pt idx="5764">
                  <c:v>42169.53125</c:v>
                </c:pt>
                <c:pt idx="5765">
                  <c:v>42169.541666666628</c:v>
                </c:pt>
                <c:pt idx="5766">
                  <c:v>42169.552083333343</c:v>
                </c:pt>
                <c:pt idx="5767">
                  <c:v>42169.5625</c:v>
                </c:pt>
                <c:pt idx="5768">
                  <c:v>42169.572916666657</c:v>
                </c:pt>
                <c:pt idx="5769">
                  <c:v>42169.583333333343</c:v>
                </c:pt>
                <c:pt idx="5770">
                  <c:v>42169.593749999993</c:v>
                </c:pt>
                <c:pt idx="5771">
                  <c:v>42169.604166666628</c:v>
                </c:pt>
                <c:pt idx="5772">
                  <c:v>42169.614583333343</c:v>
                </c:pt>
                <c:pt idx="5773">
                  <c:v>42169.625</c:v>
                </c:pt>
                <c:pt idx="5774">
                  <c:v>42169.635416666628</c:v>
                </c:pt>
                <c:pt idx="5775">
                  <c:v>42169.645833333343</c:v>
                </c:pt>
                <c:pt idx="5776">
                  <c:v>42169.656250000022</c:v>
                </c:pt>
                <c:pt idx="5777">
                  <c:v>42169.666666666628</c:v>
                </c:pt>
                <c:pt idx="5778">
                  <c:v>42169.677083333299</c:v>
                </c:pt>
                <c:pt idx="5779">
                  <c:v>42169.6875</c:v>
                </c:pt>
                <c:pt idx="5780">
                  <c:v>42169.697916666628</c:v>
                </c:pt>
                <c:pt idx="5781">
                  <c:v>42169.708333333343</c:v>
                </c:pt>
                <c:pt idx="5782">
                  <c:v>42169.71875</c:v>
                </c:pt>
                <c:pt idx="5783">
                  <c:v>42169.729166666613</c:v>
                </c:pt>
                <c:pt idx="5784">
                  <c:v>42169.739583333299</c:v>
                </c:pt>
                <c:pt idx="5785">
                  <c:v>42169.75</c:v>
                </c:pt>
                <c:pt idx="5786">
                  <c:v>42169.760416666628</c:v>
                </c:pt>
                <c:pt idx="5787">
                  <c:v>42169.770833333343</c:v>
                </c:pt>
                <c:pt idx="5788">
                  <c:v>42169.78125</c:v>
                </c:pt>
                <c:pt idx="5789">
                  <c:v>42169.791666666613</c:v>
                </c:pt>
                <c:pt idx="5790">
                  <c:v>42169.802083333343</c:v>
                </c:pt>
                <c:pt idx="5791">
                  <c:v>42169.812500000022</c:v>
                </c:pt>
                <c:pt idx="5792">
                  <c:v>42169.822916666657</c:v>
                </c:pt>
                <c:pt idx="5793">
                  <c:v>42169.833333333343</c:v>
                </c:pt>
                <c:pt idx="5794">
                  <c:v>42169.84375</c:v>
                </c:pt>
                <c:pt idx="5795">
                  <c:v>42169.854166666657</c:v>
                </c:pt>
                <c:pt idx="5796">
                  <c:v>42169.864583333343</c:v>
                </c:pt>
                <c:pt idx="5797">
                  <c:v>42169.875</c:v>
                </c:pt>
                <c:pt idx="5798">
                  <c:v>42169.885416666657</c:v>
                </c:pt>
                <c:pt idx="5799">
                  <c:v>42169.895833333343</c:v>
                </c:pt>
                <c:pt idx="5800">
                  <c:v>42169.906250000022</c:v>
                </c:pt>
                <c:pt idx="5801">
                  <c:v>42169.916666666657</c:v>
                </c:pt>
                <c:pt idx="5802">
                  <c:v>42169.927083333299</c:v>
                </c:pt>
                <c:pt idx="5803">
                  <c:v>42169.9375</c:v>
                </c:pt>
                <c:pt idx="5804">
                  <c:v>42169.947916666657</c:v>
                </c:pt>
                <c:pt idx="5805">
                  <c:v>42169.958333333343</c:v>
                </c:pt>
                <c:pt idx="5806">
                  <c:v>42169.96875</c:v>
                </c:pt>
                <c:pt idx="5807">
                  <c:v>42169.979166666628</c:v>
                </c:pt>
                <c:pt idx="5808">
                  <c:v>42169.989583333343</c:v>
                </c:pt>
                <c:pt idx="5809">
                  <c:v>42170</c:v>
                </c:pt>
                <c:pt idx="5810">
                  <c:v>42170.010416666657</c:v>
                </c:pt>
                <c:pt idx="5811">
                  <c:v>42170.020833333343</c:v>
                </c:pt>
                <c:pt idx="5812">
                  <c:v>42170.03125</c:v>
                </c:pt>
                <c:pt idx="5813">
                  <c:v>42170.041666666628</c:v>
                </c:pt>
                <c:pt idx="5814">
                  <c:v>42170.052083333343</c:v>
                </c:pt>
                <c:pt idx="5815">
                  <c:v>42170.0625</c:v>
                </c:pt>
                <c:pt idx="5816">
                  <c:v>42170.072916666657</c:v>
                </c:pt>
                <c:pt idx="5817">
                  <c:v>42170.083333333343</c:v>
                </c:pt>
                <c:pt idx="5818">
                  <c:v>42170.093749999993</c:v>
                </c:pt>
                <c:pt idx="5819">
                  <c:v>42170.104166666628</c:v>
                </c:pt>
                <c:pt idx="5820">
                  <c:v>42170.114583333343</c:v>
                </c:pt>
                <c:pt idx="5821">
                  <c:v>42170.125</c:v>
                </c:pt>
                <c:pt idx="5822">
                  <c:v>42170.135416666628</c:v>
                </c:pt>
                <c:pt idx="5823">
                  <c:v>42170.145833333343</c:v>
                </c:pt>
                <c:pt idx="5824">
                  <c:v>42170.156250000022</c:v>
                </c:pt>
                <c:pt idx="5825">
                  <c:v>42170.166666666628</c:v>
                </c:pt>
                <c:pt idx="5826">
                  <c:v>42170.177083333299</c:v>
                </c:pt>
                <c:pt idx="5827">
                  <c:v>42170.1875</c:v>
                </c:pt>
                <c:pt idx="5828">
                  <c:v>42170.197916666628</c:v>
                </c:pt>
                <c:pt idx="5829">
                  <c:v>42170.208333333343</c:v>
                </c:pt>
                <c:pt idx="5830">
                  <c:v>42170.21875</c:v>
                </c:pt>
                <c:pt idx="5831">
                  <c:v>42170.229166666613</c:v>
                </c:pt>
                <c:pt idx="5832">
                  <c:v>42170.239583333299</c:v>
                </c:pt>
                <c:pt idx="5833">
                  <c:v>42170.25</c:v>
                </c:pt>
                <c:pt idx="5834">
                  <c:v>42170.260416666628</c:v>
                </c:pt>
                <c:pt idx="5835">
                  <c:v>42170.270833333343</c:v>
                </c:pt>
                <c:pt idx="5836">
                  <c:v>42170.28125</c:v>
                </c:pt>
                <c:pt idx="5837">
                  <c:v>42170.291666666613</c:v>
                </c:pt>
                <c:pt idx="5838">
                  <c:v>42170.302083333343</c:v>
                </c:pt>
                <c:pt idx="5839">
                  <c:v>42170.312500000022</c:v>
                </c:pt>
                <c:pt idx="5840">
                  <c:v>42170.322916666657</c:v>
                </c:pt>
                <c:pt idx="5841">
                  <c:v>42170.333333333343</c:v>
                </c:pt>
                <c:pt idx="5842">
                  <c:v>42170.34375</c:v>
                </c:pt>
                <c:pt idx="5843">
                  <c:v>42170.354166666657</c:v>
                </c:pt>
                <c:pt idx="5844">
                  <c:v>42170.364583333343</c:v>
                </c:pt>
                <c:pt idx="5845">
                  <c:v>42170.375</c:v>
                </c:pt>
                <c:pt idx="5846">
                  <c:v>42170.385416666657</c:v>
                </c:pt>
                <c:pt idx="5847">
                  <c:v>42170.395833333343</c:v>
                </c:pt>
                <c:pt idx="5848">
                  <c:v>42170.406250000022</c:v>
                </c:pt>
                <c:pt idx="5849">
                  <c:v>42170.416666666657</c:v>
                </c:pt>
                <c:pt idx="5850">
                  <c:v>42170.427083333299</c:v>
                </c:pt>
                <c:pt idx="5851">
                  <c:v>42170.4375</c:v>
                </c:pt>
                <c:pt idx="5852">
                  <c:v>42170.447916666657</c:v>
                </c:pt>
                <c:pt idx="5853">
                  <c:v>42170.458333333343</c:v>
                </c:pt>
                <c:pt idx="5854">
                  <c:v>42170.46875</c:v>
                </c:pt>
                <c:pt idx="5855">
                  <c:v>42170.479166666628</c:v>
                </c:pt>
                <c:pt idx="5856">
                  <c:v>42170.489583333343</c:v>
                </c:pt>
                <c:pt idx="5857">
                  <c:v>42170.5</c:v>
                </c:pt>
                <c:pt idx="5858">
                  <c:v>42170.510416666657</c:v>
                </c:pt>
                <c:pt idx="5859">
                  <c:v>42170.520833333343</c:v>
                </c:pt>
                <c:pt idx="5860">
                  <c:v>42170.53125</c:v>
                </c:pt>
                <c:pt idx="5861">
                  <c:v>42170.541666666628</c:v>
                </c:pt>
                <c:pt idx="5862">
                  <c:v>42170.552083333343</c:v>
                </c:pt>
                <c:pt idx="5863">
                  <c:v>42170.5625</c:v>
                </c:pt>
                <c:pt idx="5864">
                  <c:v>42170.572916666657</c:v>
                </c:pt>
                <c:pt idx="5865">
                  <c:v>42170.583333333343</c:v>
                </c:pt>
                <c:pt idx="5866">
                  <c:v>42170.593749999993</c:v>
                </c:pt>
                <c:pt idx="5867">
                  <c:v>42170.604166666628</c:v>
                </c:pt>
                <c:pt idx="5868">
                  <c:v>42170.614583333343</c:v>
                </c:pt>
                <c:pt idx="5869">
                  <c:v>42170.625</c:v>
                </c:pt>
                <c:pt idx="5870">
                  <c:v>42170.635416666628</c:v>
                </c:pt>
                <c:pt idx="5871">
                  <c:v>42170.645833333343</c:v>
                </c:pt>
                <c:pt idx="5872">
                  <c:v>42170.656250000022</c:v>
                </c:pt>
                <c:pt idx="5873">
                  <c:v>42170.666666666628</c:v>
                </c:pt>
                <c:pt idx="5874">
                  <c:v>42170.677083333299</c:v>
                </c:pt>
                <c:pt idx="5875">
                  <c:v>42170.6875</c:v>
                </c:pt>
                <c:pt idx="5876">
                  <c:v>42170.697916666628</c:v>
                </c:pt>
                <c:pt idx="5877">
                  <c:v>42170.708333333343</c:v>
                </c:pt>
                <c:pt idx="5878">
                  <c:v>42170.71875</c:v>
                </c:pt>
                <c:pt idx="5879">
                  <c:v>42170.729166666613</c:v>
                </c:pt>
                <c:pt idx="5880">
                  <c:v>42170.739583333299</c:v>
                </c:pt>
                <c:pt idx="5881">
                  <c:v>42170.75</c:v>
                </c:pt>
                <c:pt idx="5882">
                  <c:v>42170.760416666628</c:v>
                </c:pt>
                <c:pt idx="5883">
                  <c:v>42170.770833333343</c:v>
                </c:pt>
                <c:pt idx="5884">
                  <c:v>42170.78125</c:v>
                </c:pt>
                <c:pt idx="5885">
                  <c:v>42170.791666666613</c:v>
                </c:pt>
                <c:pt idx="5886">
                  <c:v>42170.802083333343</c:v>
                </c:pt>
                <c:pt idx="5887">
                  <c:v>42170.812500000022</c:v>
                </c:pt>
                <c:pt idx="5888">
                  <c:v>42170.822916666657</c:v>
                </c:pt>
                <c:pt idx="5889">
                  <c:v>42170.833333333343</c:v>
                </c:pt>
                <c:pt idx="5890">
                  <c:v>42170.84375</c:v>
                </c:pt>
                <c:pt idx="5891">
                  <c:v>42170.854166666657</c:v>
                </c:pt>
                <c:pt idx="5892">
                  <c:v>42170.864583333343</c:v>
                </c:pt>
                <c:pt idx="5893">
                  <c:v>42170.875</c:v>
                </c:pt>
                <c:pt idx="5894">
                  <c:v>42170.885416666657</c:v>
                </c:pt>
                <c:pt idx="5895">
                  <c:v>42170.895833333343</c:v>
                </c:pt>
                <c:pt idx="5896">
                  <c:v>42170.906250000022</c:v>
                </c:pt>
                <c:pt idx="5897">
                  <c:v>42170.916666666657</c:v>
                </c:pt>
                <c:pt idx="5898">
                  <c:v>42170.927083333299</c:v>
                </c:pt>
                <c:pt idx="5899">
                  <c:v>42170.9375</c:v>
                </c:pt>
                <c:pt idx="5900">
                  <c:v>42170.947916666657</c:v>
                </c:pt>
                <c:pt idx="5901">
                  <c:v>42170.958333333343</c:v>
                </c:pt>
                <c:pt idx="5902">
                  <c:v>42170.96875</c:v>
                </c:pt>
                <c:pt idx="5903">
                  <c:v>42170.979166666628</c:v>
                </c:pt>
                <c:pt idx="5904">
                  <c:v>42170.989583333343</c:v>
                </c:pt>
                <c:pt idx="5905">
                  <c:v>42171</c:v>
                </c:pt>
                <c:pt idx="5906">
                  <c:v>42171.010416666657</c:v>
                </c:pt>
                <c:pt idx="5907">
                  <c:v>42171.020833333343</c:v>
                </c:pt>
                <c:pt idx="5908">
                  <c:v>42171.03125</c:v>
                </c:pt>
                <c:pt idx="5909">
                  <c:v>42171.041666666628</c:v>
                </c:pt>
                <c:pt idx="5910">
                  <c:v>42171.052083333343</c:v>
                </c:pt>
                <c:pt idx="5911">
                  <c:v>42171.0625</c:v>
                </c:pt>
                <c:pt idx="5912">
                  <c:v>42171.072916666657</c:v>
                </c:pt>
                <c:pt idx="5913">
                  <c:v>42171.083333333343</c:v>
                </c:pt>
                <c:pt idx="5914">
                  <c:v>42171.093749999993</c:v>
                </c:pt>
                <c:pt idx="5915">
                  <c:v>42171.104166666628</c:v>
                </c:pt>
                <c:pt idx="5916">
                  <c:v>42171.114583333343</c:v>
                </c:pt>
                <c:pt idx="5917">
                  <c:v>42171.125</c:v>
                </c:pt>
                <c:pt idx="5918">
                  <c:v>42171.135416666628</c:v>
                </c:pt>
                <c:pt idx="5919">
                  <c:v>42171.145833333343</c:v>
                </c:pt>
                <c:pt idx="5920">
                  <c:v>42171.156250000022</c:v>
                </c:pt>
                <c:pt idx="5921">
                  <c:v>42171.166666666628</c:v>
                </c:pt>
                <c:pt idx="5922">
                  <c:v>42171.177083333299</c:v>
                </c:pt>
                <c:pt idx="5923">
                  <c:v>42171.1875</c:v>
                </c:pt>
                <c:pt idx="5924">
                  <c:v>42171.197916666628</c:v>
                </c:pt>
                <c:pt idx="5925">
                  <c:v>42171.208333333343</c:v>
                </c:pt>
                <c:pt idx="5926">
                  <c:v>42171.21875</c:v>
                </c:pt>
                <c:pt idx="5927">
                  <c:v>42171.229166666613</c:v>
                </c:pt>
                <c:pt idx="5928">
                  <c:v>42171.239583333299</c:v>
                </c:pt>
                <c:pt idx="5929">
                  <c:v>42171.25</c:v>
                </c:pt>
                <c:pt idx="5930">
                  <c:v>42171.260416666628</c:v>
                </c:pt>
                <c:pt idx="5931">
                  <c:v>42171.270833333343</c:v>
                </c:pt>
                <c:pt idx="5932">
                  <c:v>42171.28125</c:v>
                </c:pt>
                <c:pt idx="5933">
                  <c:v>42171.291666666613</c:v>
                </c:pt>
                <c:pt idx="5934">
                  <c:v>42171.302083333343</c:v>
                </c:pt>
                <c:pt idx="5935">
                  <c:v>42171.312500000022</c:v>
                </c:pt>
                <c:pt idx="5936">
                  <c:v>42171.322916666657</c:v>
                </c:pt>
                <c:pt idx="5937">
                  <c:v>42171.333333333343</c:v>
                </c:pt>
                <c:pt idx="5938">
                  <c:v>42171.34375</c:v>
                </c:pt>
                <c:pt idx="5939">
                  <c:v>42171.354166666657</c:v>
                </c:pt>
                <c:pt idx="5940">
                  <c:v>42171.364583333343</c:v>
                </c:pt>
                <c:pt idx="5941">
                  <c:v>42171.375</c:v>
                </c:pt>
                <c:pt idx="5942">
                  <c:v>42171.385416666657</c:v>
                </c:pt>
                <c:pt idx="5943">
                  <c:v>42171.395833333343</c:v>
                </c:pt>
                <c:pt idx="5944">
                  <c:v>42171.406250000022</c:v>
                </c:pt>
                <c:pt idx="5945">
                  <c:v>42171.416666666657</c:v>
                </c:pt>
                <c:pt idx="5946">
                  <c:v>42171.427083333299</c:v>
                </c:pt>
                <c:pt idx="5947">
                  <c:v>42171.4375</c:v>
                </c:pt>
                <c:pt idx="5948">
                  <c:v>42171.447916666657</c:v>
                </c:pt>
                <c:pt idx="5949">
                  <c:v>42171.458333333343</c:v>
                </c:pt>
                <c:pt idx="5950">
                  <c:v>42171.46875</c:v>
                </c:pt>
                <c:pt idx="5951">
                  <c:v>42171.479166666628</c:v>
                </c:pt>
                <c:pt idx="5952">
                  <c:v>42171.489583333343</c:v>
                </c:pt>
                <c:pt idx="5953">
                  <c:v>42171.5</c:v>
                </c:pt>
                <c:pt idx="5954">
                  <c:v>42171.510416666657</c:v>
                </c:pt>
                <c:pt idx="5955">
                  <c:v>42171.520833333343</c:v>
                </c:pt>
                <c:pt idx="5956">
                  <c:v>42171.53125</c:v>
                </c:pt>
                <c:pt idx="5957">
                  <c:v>42171.541666666628</c:v>
                </c:pt>
                <c:pt idx="5958">
                  <c:v>42171.552083333343</c:v>
                </c:pt>
                <c:pt idx="5959">
                  <c:v>42171.5625</c:v>
                </c:pt>
                <c:pt idx="5960">
                  <c:v>42171.572916666657</c:v>
                </c:pt>
                <c:pt idx="5961">
                  <c:v>42171.583333333343</c:v>
                </c:pt>
                <c:pt idx="5962">
                  <c:v>42171.593749999993</c:v>
                </c:pt>
                <c:pt idx="5963">
                  <c:v>42171.604166666628</c:v>
                </c:pt>
                <c:pt idx="5964">
                  <c:v>42171.614583333343</c:v>
                </c:pt>
                <c:pt idx="5965">
                  <c:v>42171.625</c:v>
                </c:pt>
                <c:pt idx="5966">
                  <c:v>42171.635416666628</c:v>
                </c:pt>
                <c:pt idx="5967">
                  <c:v>42171.645833333343</c:v>
                </c:pt>
                <c:pt idx="5968">
                  <c:v>42171.656250000022</c:v>
                </c:pt>
                <c:pt idx="5969">
                  <c:v>42171.666666666628</c:v>
                </c:pt>
                <c:pt idx="5970">
                  <c:v>42171.677083333299</c:v>
                </c:pt>
                <c:pt idx="5971">
                  <c:v>42171.6875</c:v>
                </c:pt>
                <c:pt idx="5972">
                  <c:v>42171.697916666628</c:v>
                </c:pt>
                <c:pt idx="5973">
                  <c:v>42171.708333333343</c:v>
                </c:pt>
                <c:pt idx="5974">
                  <c:v>42171.71875</c:v>
                </c:pt>
                <c:pt idx="5975">
                  <c:v>42171.729166666613</c:v>
                </c:pt>
                <c:pt idx="5976">
                  <c:v>42171.739583333299</c:v>
                </c:pt>
                <c:pt idx="5977">
                  <c:v>42171.75</c:v>
                </c:pt>
                <c:pt idx="5978">
                  <c:v>42171.760416666628</c:v>
                </c:pt>
                <c:pt idx="5979">
                  <c:v>42171.770833333343</c:v>
                </c:pt>
                <c:pt idx="5980">
                  <c:v>42171.78125</c:v>
                </c:pt>
                <c:pt idx="5981">
                  <c:v>42171.791666666613</c:v>
                </c:pt>
                <c:pt idx="5982">
                  <c:v>42171.802083333343</c:v>
                </c:pt>
                <c:pt idx="5983">
                  <c:v>42171.812500000022</c:v>
                </c:pt>
                <c:pt idx="5984">
                  <c:v>42171.822916666657</c:v>
                </c:pt>
                <c:pt idx="5985">
                  <c:v>42171.833333333343</c:v>
                </c:pt>
                <c:pt idx="5986">
                  <c:v>42171.84375</c:v>
                </c:pt>
                <c:pt idx="5987">
                  <c:v>42171.854166666657</c:v>
                </c:pt>
                <c:pt idx="5988">
                  <c:v>42171.864583333343</c:v>
                </c:pt>
                <c:pt idx="5989">
                  <c:v>42171.875</c:v>
                </c:pt>
                <c:pt idx="5990">
                  <c:v>42171.885416666657</c:v>
                </c:pt>
                <c:pt idx="5991">
                  <c:v>42171.895833333343</c:v>
                </c:pt>
                <c:pt idx="5992">
                  <c:v>42171.906250000022</c:v>
                </c:pt>
                <c:pt idx="5993">
                  <c:v>42171.916666666657</c:v>
                </c:pt>
                <c:pt idx="5994">
                  <c:v>42171.927083333299</c:v>
                </c:pt>
                <c:pt idx="5995">
                  <c:v>42171.9375</c:v>
                </c:pt>
                <c:pt idx="5996">
                  <c:v>42171.947916666657</c:v>
                </c:pt>
                <c:pt idx="5997">
                  <c:v>42171.958333333343</c:v>
                </c:pt>
                <c:pt idx="5998">
                  <c:v>42171.96875</c:v>
                </c:pt>
                <c:pt idx="5999">
                  <c:v>42171.979166666628</c:v>
                </c:pt>
                <c:pt idx="6000">
                  <c:v>42171.989583333343</c:v>
                </c:pt>
                <c:pt idx="6001">
                  <c:v>42172</c:v>
                </c:pt>
                <c:pt idx="6002">
                  <c:v>42172.010416666657</c:v>
                </c:pt>
                <c:pt idx="6003">
                  <c:v>42172.020833333343</c:v>
                </c:pt>
                <c:pt idx="6004">
                  <c:v>42172.03125</c:v>
                </c:pt>
                <c:pt idx="6005">
                  <c:v>42172.041666666628</c:v>
                </c:pt>
                <c:pt idx="6006">
                  <c:v>42172.052083333343</c:v>
                </c:pt>
                <c:pt idx="6007">
                  <c:v>42172.0625</c:v>
                </c:pt>
                <c:pt idx="6008">
                  <c:v>42172.072916666657</c:v>
                </c:pt>
                <c:pt idx="6009">
                  <c:v>42172.083333333343</c:v>
                </c:pt>
                <c:pt idx="6010">
                  <c:v>42172.093749999993</c:v>
                </c:pt>
                <c:pt idx="6011">
                  <c:v>42172.104166666628</c:v>
                </c:pt>
                <c:pt idx="6012">
                  <c:v>42172.114583333343</c:v>
                </c:pt>
                <c:pt idx="6013">
                  <c:v>42172.125</c:v>
                </c:pt>
                <c:pt idx="6014">
                  <c:v>42172.135416666628</c:v>
                </c:pt>
                <c:pt idx="6015">
                  <c:v>42172.145833333343</c:v>
                </c:pt>
                <c:pt idx="6016">
                  <c:v>42172.156250000022</c:v>
                </c:pt>
                <c:pt idx="6017">
                  <c:v>42172.166666666628</c:v>
                </c:pt>
                <c:pt idx="6018">
                  <c:v>42172.177083333299</c:v>
                </c:pt>
                <c:pt idx="6019">
                  <c:v>42172.1875</c:v>
                </c:pt>
                <c:pt idx="6020">
                  <c:v>42172.197916666628</c:v>
                </c:pt>
                <c:pt idx="6021">
                  <c:v>42172.208333333343</c:v>
                </c:pt>
                <c:pt idx="6022">
                  <c:v>42172.21875</c:v>
                </c:pt>
                <c:pt idx="6023">
                  <c:v>42172.229166666613</c:v>
                </c:pt>
                <c:pt idx="6024">
                  <c:v>42172.239583333299</c:v>
                </c:pt>
                <c:pt idx="6025">
                  <c:v>42172.25</c:v>
                </c:pt>
                <c:pt idx="6026">
                  <c:v>42172.260416666628</c:v>
                </c:pt>
                <c:pt idx="6027">
                  <c:v>42172.270833333343</c:v>
                </c:pt>
                <c:pt idx="6028">
                  <c:v>42172.28125</c:v>
                </c:pt>
                <c:pt idx="6029">
                  <c:v>42172.291666666613</c:v>
                </c:pt>
                <c:pt idx="6030">
                  <c:v>42172.302083333343</c:v>
                </c:pt>
                <c:pt idx="6031">
                  <c:v>42172.312500000022</c:v>
                </c:pt>
                <c:pt idx="6032">
                  <c:v>42172.322916666657</c:v>
                </c:pt>
                <c:pt idx="6033">
                  <c:v>42172.333333333343</c:v>
                </c:pt>
                <c:pt idx="6034">
                  <c:v>42172.34375</c:v>
                </c:pt>
                <c:pt idx="6035">
                  <c:v>42172.354166666657</c:v>
                </c:pt>
                <c:pt idx="6036">
                  <c:v>42172.364583333343</c:v>
                </c:pt>
                <c:pt idx="6037">
                  <c:v>42172.375</c:v>
                </c:pt>
                <c:pt idx="6038">
                  <c:v>42172.385416666657</c:v>
                </c:pt>
                <c:pt idx="6039">
                  <c:v>42172.395833333343</c:v>
                </c:pt>
                <c:pt idx="6040">
                  <c:v>42172.406250000022</c:v>
                </c:pt>
                <c:pt idx="6041">
                  <c:v>42172.416666666657</c:v>
                </c:pt>
                <c:pt idx="6042">
                  <c:v>42172.427083333299</c:v>
                </c:pt>
                <c:pt idx="6043">
                  <c:v>42172.4375</c:v>
                </c:pt>
                <c:pt idx="6044">
                  <c:v>42172.447916666657</c:v>
                </c:pt>
                <c:pt idx="6045">
                  <c:v>42172.448611111111</c:v>
                </c:pt>
                <c:pt idx="6046">
                  <c:v>42172.448611111111</c:v>
                </c:pt>
                <c:pt idx="6047">
                  <c:v>42172.448611111111</c:v>
                </c:pt>
                <c:pt idx="6048">
                  <c:v>42172.449305555558</c:v>
                </c:pt>
                <c:pt idx="6049">
                  <c:v>42172.458333333343</c:v>
                </c:pt>
                <c:pt idx="6050">
                  <c:v>42172.46875</c:v>
                </c:pt>
                <c:pt idx="6051">
                  <c:v>42172.479166666628</c:v>
                </c:pt>
                <c:pt idx="6052">
                  <c:v>42172.489583333343</c:v>
                </c:pt>
                <c:pt idx="6053">
                  <c:v>42172.5</c:v>
                </c:pt>
                <c:pt idx="6054">
                  <c:v>42172.510416666657</c:v>
                </c:pt>
                <c:pt idx="6055">
                  <c:v>42172.520833333343</c:v>
                </c:pt>
                <c:pt idx="6056">
                  <c:v>42172.53125</c:v>
                </c:pt>
                <c:pt idx="6057">
                  <c:v>42172.541666666628</c:v>
                </c:pt>
                <c:pt idx="6058">
                  <c:v>42172.552083333343</c:v>
                </c:pt>
                <c:pt idx="6059">
                  <c:v>42172.5625</c:v>
                </c:pt>
                <c:pt idx="6060">
                  <c:v>42172.572916666657</c:v>
                </c:pt>
                <c:pt idx="6061">
                  <c:v>42172.583333333343</c:v>
                </c:pt>
                <c:pt idx="6062">
                  <c:v>42172.593749999993</c:v>
                </c:pt>
                <c:pt idx="6063">
                  <c:v>42172.604166666628</c:v>
                </c:pt>
                <c:pt idx="6064">
                  <c:v>42172.614583333343</c:v>
                </c:pt>
                <c:pt idx="6065">
                  <c:v>42172.625</c:v>
                </c:pt>
                <c:pt idx="6066">
                  <c:v>42172.635416666628</c:v>
                </c:pt>
                <c:pt idx="6067">
                  <c:v>42172.645833333343</c:v>
                </c:pt>
                <c:pt idx="6068">
                  <c:v>42172.656250000022</c:v>
                </c:pt>
                <c:pt idx="6069">
                  <c:v>42172.666666666628</c:v>
                </c:pt>
                <c:pt idx="6070">
                  <c:v>42172.677083333299</c:v>
                </c:pt>
                <c:pt idx="6071">
                  <c:v>42172.6875</c:v>
                </c:pt>
                <c:pt idx="6072">
                  <c:v>42172.697916666628</c:v>
                </c:pt>
                <c:pt idx="6073">
                  <c:v>42172.708333333343</c:v>
                </c:pt>
                <c:pt idx="6074">
                  <c:v>42172.71875</c:v>
                </c:pt>
                <c:pt idx="6075">
                  <c:v>42172.729166666613</c:v>
                </c:pt>
                <c:pt idx="6076">
                  <c:v>42172.739583333299</c:v>
                </c:pt>
                <c:pt idx="6077">
                  <c:v>42172.75</c:v>
                </c:pt>
                <c:pt idx="6078">
                  <c:v>42172.760416666628</c:v>
                </c:pt>
                <c:pt idx="6079">
                  <c:v>42172.770833333343</c:v>
                </c:pt>
                <c:pt idx="6080">
                  <c:v>42172.78125</c:v>
                </c:pt>
                <c:pt idx="6081">
                  <c:v>42172.791666666613</c:v>
                </c:pt>
                <c:pt idx="6082">
                  <c:v>42172.802083333343</c:v>
                </c:pt>
                <c:pt idx="6083">
                  <c:v>42172.812500000022</c:v>
                </c:pt>
                <c:pt idx="6084">
                  <c:v>42172.822916666657</c:v>
                </c:pt>
                <c:pt idx="6085">
                  <c:v>42172.833333333343</c:v>
                </c:pt>
                <c:pt idx="6086">
                  <c:v>42172.84375</c:v>
                </c:pt>
                <c:pt idx="6087">
                  <c:v>42172.854166666657</c:v>
                </c:pt>
                <c:pt idx="6088">
                  <c:v>42172.864583333343</c:v>
                </c:pt>
                <c:pt idx="6089">
                  <c:v>42172.875</c:v>
                </c:pt>
                <c:pt idx="6090">
                  <c:v>42172.885416666657</c:v>
                </c:pt>
                <c:pt idx="6091">
                  <c:v>42172.895833333343</c:v>
                </c:pt>
                <c:pt idx="6092">
                  <c:v>42172.906250000022</c:v>
                </c:pt>
                <c:pt idx="6093">
                  <c:v>42172.916666666657</c:v>
                </c:pt>
                <c:pt idx="6094">
                  <c:v>42172.927083333299</c:v>
                </c:pt>
                <c:pt idx="6095">
                  <c:v>42172.9375</c:v>
                </c:pt>
                <c:pt idx="6096">
                  <c:v>42172.947916666657</c:v>
                </c:pt>
                <c:pt idx="6097">
                  <c:v>42172.958333333343</c:v>
                </c:pt>
                <c:pt idx="6098">
                  <c:v>42172.96875</c:v>
                </c:pt>
                <c:pt idx="6099">
                  <c:v>42172.979166666628</c:v>
                </c:pt>
                <c:pt idx="6100">
                  <c:v>42172.989583333343</c:v>
                </c:pt>
                <c:pt idx="6101">
                  <c:v>42173</c:v>
                </c:pt>
                <c:pt idx="6102">
                  <c:v>42173.010416666657</c:v>
                </c:pt>
                <c:pt idx="6103">
                  <c:v>42173.020833333343</c:v>
                </c:pt>
                <c:pt idx="6104">
                  <c:v>42173.03125</c:v>
                </c:pt>
                <c:pt idx="6105">
                  <c:v>42173.041666666628</c:v>
                </c:pt>
                <c:pt idx="6106">
                  <c:v>42173.052083333343</c:v>
                </c:pt>
                <c:pt idx="6107">
                  <c:v>42173.0625</c:v>
                </c:pt>
                <c:pt idx="6108">
                  <c:v>42173.072916666657</c:v>
                </c:pt>
                <c:pt idx="6109">
                  <c:v>42173.083333333343</c:v>
                </c:pt>
                <c:pt idx="6110">
                  <c:v>42173.093749999993</c:v>
                </c:pt>
                <c:pt idx="6111">
                  <c:v>42173.104166666628</c:v>
                </c:pt>
                <c:pt idx="6112">
                  <c:v>42173.114583333343</c:v>
                </c:pt>
                <c:pt idx="6113">
                  <c:v>42173.125</c:v>
                </c:pt>
                <c:pt idx="6114">
                  <c:v>42173.135416666628</c:v>
                </c:pt>
                <c:pt idx="6115">
                  <c:v>42173.145833333343</c:v>
                </c:pt>
                <c:pt idx="6116">
                  <c:v>42173.156250000022</c:v>
                </c:pt>
                <c:pt idx="6117">
                  <c:v>42173.166666666628</c:v>
                </c:pt>
                <c:pt idx="6118">
                  <c:v>42173.177083333299</c:v>
                </c:pt>
                <c:pt idx="6119">
                  <c:v>42173.1875</c:v>
                </c:pt>
                <c:pt idx="6120">
                  <c:v>42173.197916666628</c:v>
                </c:pt>
                <c:pt idx="6121">
                  <c:v>42173.208333333343</c:v>
                </c:pt>
                <c:pt idx="6122">
                  <c:v>42173.21875</c:v>
                </c:pt>
                <c:pt idx="6123">
                  <c:v>42173.229166666613</c:v>
                </c:pt>
                <c:pt idx="6124">
                  <c:v>42173.239583333299</c:v>
                </c:pt>
                <c:pt idx="6125">
                  <c:v>42173.25</c:v>
                </c:pt>
                <c:pt idx="6126">
                  <c:v>42173.260416666628</c:v>
                </c:pt>
                <c:pt idx="6127">
                  <c:v>42173.270833333343</c:v>
                </c:pt>
                <c:pt idx="6128">
                  <c:v>42173.28125</c:v>
                </c:pt>
                <c:pt idx="6129">
                  <c:v>42173.291666666613</c:v>
                </c:pt>
                <c:pt idx="6130">
                  <c:v>42173.302083333343</c:v>
                </c:pt>
                <c:pt idx="6131">
                  <c:v>42173.312500000022</c:v>
                </c:pt>
                <c:pt idx="6132">
                  <c:v>42173.322916666657</c:v>
                </c:pt>
                <c:pt idx="6133">
                  <c:v>42173.333333333343</c:v>
                </c:pt>
                <c:pt idx="6134">
                  <c:v>42173.34375</c:v>
                </c:pt>
                <c:pt idx="6135">
                  <c:v>42173.354166666657</c:v>
                </c:pt>
                <c:pt idx="6136">
                  <c:v>42173.364583333343</c:v>
                </c:pt>
                <c:pt idx="6137">
                  <c:v>42173.375</c:v>
                </c:pt>
                <c:pt idx="6138">
                  <c:v>42173.385416666657</c:v>
                </c:pt>
                <c:pt idx="6139">
                  <c:v>42173.395833333343</c:v>
                </c:pt>
                <c:pt idx="6140">
                  <c:v>42173.406250000022</c:v>
                </c:pt>
                <c:pt idx="6141">
                  <c:v>42173.416666666657</c:v>
                </c:pt>
                <c:pt idx="6142">
                  <c:v>42173.427083333299</c:v>
                </c:pt>
                <c:pt idx="6143">
                  <c:v>42173.4375</c:v>
                </c:pt>
                <c:pt idx="6144">
                  <c:v>42173.447916666657</c:v>
                </c:pt>
                <c:pt idx="6145">
                  <c:v>42173.458333333343</c:v>
                </c:pt>
                <c:pt idx="6146">
                  <c:v>42173.46875</c:v>
                </c:pt>
                <c:pt idx="6147">
                  <c:v>42173.479166666628</c:v>
                </c:pt>
                <c:pt idx="6148">
                  <c:v>42173.489583333343</c:v>
                </c:pt>
                <c:pt idx="6149">
                  <c:v>42173.5</c:v>
                </c:pt>
                <c:pt idx="6150">
                  <c:v>42173.510416666657</c:v>
                </c:pt>
                <c:pt idx="6151">
                  <c:v>42173.520833333343</c:v>
                </c:pt>
                <c:pt idx="6152">
                  <c:v>42173.53125</c:v>
                </c:pt>
                <c:pt idx="6153">
                  <c:v>42173.541666666628</c:v>
                </c:pt>
                <c:pt idx="6154">
                  <c:v>42173.552083333343</c:v>
                </c:pt>
                <c:pt idx="6155">
                  <c:v>42173.5625</c:v>
                </c:pt>
                <c:pt idx="6156">
                  <c:v>42173.572916666657</c:v>
                </c:pt>
                <c:pt idx="6157">
                  <c:v>42173.583333333343</c:v>
                </c:pt>
                <c:pt idx="6158">
                  <c:v>42173.593749999993</c:v>
                </c:pt>
                <c:pt idx="6159">
                  <c:v>42173.604166666628</c:v>
                </c:pt>
                <c:pt idx="6160">
                  <c:v>42173.614583333343</c:v>
                </c:pt>
                <c:pt idx="6161">
                  <c:v>42173.625</c:v>
                </c:pt>
                <c:pt idx="6162">
                  <c:v>42173.635416666628</c:v>
                </c:pt>
                <c:pt idx="6163">
                  <c:v>42173.645833333343</c:v>
                </c:pt>
                <c:pt idx="6164">
                  <c:v>42173.656250000022</c:v>
                </c:pt>
                <c:pt idx="6165">
                  <c:v>42173.666666666628</c:v>
                </c:pt>
                <c:pt idx="6166">
                  <c:v>42173.677083333299</c:v>
                </c:pt>
                <c:pt idx="6167">
                  <c:v>42173.6875</c:v>
                </c:pt>
                <c:pt idx="6168">
                  <c:v>42173.697916666628</c:v>
                </c:pt>
                <c:pt idx="6169">
                  <c:v>42173.708333333343</c:v>
                </c:pt>
                <c:pt idx="6170">
                  <c:v>42173.71875</c:v>
                </c:pt>
                <c:pt idx="6171">
                  <c:v>42173.729166666613</c:v>
                </c:pt>
                <c:pt idx="6172">
                  <c:v>42173.739583333299</c:v>
                </c:pt>
                <c:pt idx="6173">
                  <c:v>42173.75</c:v>
                </c:pt>
                <c:pt idx="6174">
                  <c:v>42173.760416666628</c:v>
                </c:pt>
                <c:pt idx="6175">
                  <c:v>42173.770833333343</c:v>
                </c:pt>
                <c:pt idx="6176">
                  <c:v>42173.78125</c:v>
                </c:pt>
                <c:pt idx="6177">
                  <c:v>42173.791666666613</c:v>
                </c:pt>
                <c:pt idx="6178">
                  <c:v>42173.802083333343</c:v>
                </c:pt>
                <c:pt idx="6179">
                  <c:v>42173.812500000022</c:v>
                </c:pt>
                <c:pt idx="6180">
                  <c:v>42173.822916666657</c:v>
                </c:pt>
                <c:pt idx="6181">
                  <c:v>42173.833333333343</c:v>
                </c:pt>
                <c:pt idx="6182">
                  <c:v>42173.84375</c:v>
                </c:pt>
                <c:pt idx="6183">
                  <c:v>42173.854166666657</c:v>
                </c:pt>
                <c:pt idx="6184">
                  <c:v>42173.864583333343</c:v>
                </c:pt>
                <c:pt idx="6185">
                  <c:v>42173.875</c:v>
                </c:pt>
                <c:pt idx="6186">
                  <c:v>42173.885416666657</c:v>
                </c:pt>
                <c:pt idx="6187">
                  <c:v>42173.895833333343</c:v>
                </c:pt>
                <c:pt idx="6188">
                  <c:v>42173.906250000022</c:v>
                </c:pt>
                <c:pt idx="6189">
                  <c:v>42173.916666666657</c:v>
                </c:pt>
                <c:pt idx="6190">
                  <c:v>42173.927083333299</c:v>
                </c:pt>
                <c:pt idx="6191">
                  <c:v>42173.9375</c:v>
                </c:pt>
                <c:pt idx="6192">
                  <c:v>42173.947916666657</c:v>
                </c:pt>
                <c:pt idx="6193">
                  <c:v>42173.958333333343</c:v>
                </c:pt>
                <c:pt idx="6194">
                  <c:v>42173.96875</c:v>
                </c:pt>
                <c:pt idx="6195">
                  <c:v>42173.979166666628</c:v>
                </c:pt>
                <c:pt idx="6196">
                  <c:v>42173.989583333343</c:v>
                </c:pt>
                <c:pt idx="6197">
                  <c:v>42174</c:v>
                </c:pt>
                <c:pt idx="6198">
                  <c:v>42174.010416666657</c:v>
                </c:pt>
                <c:pt idx="6199">
                  <c:v>42174.020833333343</c:v>
                </c:pt>
                <c:pt idx="6200">
                  <c:v>42174.03125</c:v>
                </c:pt>
                <c:pt idx="6201">
                  <c:v>42174.041666666628</c:v>
                </c:pt>
                <c:pt idx="6202">
                  <c:v>42174.052083333343</c:v>
                </c:pt>
                <c:pt idx="6203">
                  <c:v>42174.0625</c:v>
                </c:pt>
                <c:pt idx="6204">
                  <c:v>42174.072916666657</c:v>
                </c:pt>
                <c:pt idx="6205">
                  <c:v>42174.083333333343</c:v>
                </c:pt>
                <c:pt idx="6206">
                  <c:v>42174.093749999993</c:v>
                </c:pt>
                <c:pt idx="6207">
                  <c:v>42174.104166666628</c:v>
                </c:pt>
                <c:pt idx="6208">
                  <c:v>42174.114583333343</c:v>
                </c:pt>
                <c:pt idx="6209">
                  <c:v>42174.125</c:v>
                </c:pt>
                <c:pt idx="6210">
                  <c:v>42174.135416666628</c:v>
                </c:pt>
                <c:pt idx="6211">
                  <c:v>42174.145833333343</c:v>
                </c:pt>
                <c:pt idx="6212">
                  <c:v>42174.156250000022</c:v>
                </c:pt>
                <c:pt idx="6213">
                  <c:v>42174.166666666628</c:v>
                </c:pt>
                <c:pt idx="6214">
                  <c:v>42174.177083333299</c:v>
                </c:pt>
                <c:pt idx="6215">
                  <c:v>42174.1875</c:v>
                </c:pt>
                <c:pt idx="6216">
                  <c:v>42174.197916666628</c:v>
                </c:pt>
                <c:pt idx="6217">
                  <c:v>42174.208333333343</c:v>
                </c:pt>
                <c:pt idx="6218">
                  <c:v>42174.21875</c:v>
                </c:pt>
                <c:pt idx="6219">
                  <c:v>42174.229166666613</c:v>
                </c:pt>
                <c:pt idx="6220">
                  <c:v>42174.239583333299</c:v>
                </c:pt>
                <c:pt idx="6221">
                  <c:v>42174.25</c:v>
                </c:pt>
                <c:pt idx="6222">
                  <c:v>42174.260416666628</c:v>
                </c:pt>
                <c:pt idx="6223">
                  <c:v>42174.270833333343</c:v>
                </c:pt>
                <c:pt idx="6224">
                  <c:v>42174.28125</c:v>
                </c:pt>
                <c:pt idx="6225">
                  <c:v>42174.291666666613</c:v>
                </c:pt>
                <c:pt idx="6226">
                  <c:v>42174.302083333343</c:v>
                </c:pt>
                <c:pt idx="6227">
                  <c:v>42174.312500000022</c:v>
                </c:pt>
                <c:pt idx="6228">
                  <c:v>42174.322916666657</c:v>
                </c:pt>
                <c:pt idx="6229">
                  <c:v>42174.333333333343</c:v>
                </c:pt>
                <c:pt idx="6230">
                  <c:v>42174.34375</c:v>
                </c:pt>
                <c:pt idx="6231">
                  <c:v>42174.354166666657</c:v>
                </c:pt>
                <c:pt idx="6232">
                  <c:v>42174.364583333343</c:v>
                </c:pt>
                <c:pt idx="6233">
                  <c:v>42174.375</c:v>
                </c:pt>
                <c:pt idx="6234">
                  <c:v>42174.385416666657</c:v>
                </c:pt>
                <c:pt idx="6235">
                  <c:v>42174.395833333343</c:v>
                </c:pt>
                <c:pt idx="6236">
                  <c:v>42174.406250000022</c:v>
                </c:pt>
                <c:pt idx="6237">
                  <c:v>42174.416666666657</c:v>
                </c:pt>
                <c:pt idx="6238">
                  <c:v>42174.427083333299</c:v>
                </c:pt>
                <c:pt idx="6239">
                  <c:v>42174.4375</c:v>
                </c:pt>
                <c:pt idx="6240">
                  <c:v>42174.447916666657</c:v>
                </c:pt>
                <c:pt idx="6241">
                  <c:v>42174.458333333343</c:v>
                </c:pt>
                <c:pt idx="6242">
                  <c:v>42174.46875</c:v>
                </c:pt>
                <c:pt idx="6243">
                  <c:v>42174.479166666628</c:v>
                </c:pt>
                <c:pt idx="6244">
                  <c:v>42174.489583333343</c:v>
                </c:pt>
                <c:pt idx="6245">
                  <c:v>42174.5</c:v>
                </c:pt>
                <c:pt idx="6246">
                  <c:v>42174.510416666657</c:v>
                </c:pt>
                <c:pt idx="6247">
                  <c:v>42174.520833333343</c:v>
                </c:pt>
                <c:pt idx="6248">
                  <c:v>42174.53125</c:v>
                </c:pt>
                <c:pt idx="6249">
                  <c:v>42174.541666666628</c:v>
                </c:pt>
                <c:pt idx="6250">
                  <c:v>42174.552083333343</c:v>
                </c:pt>
                <c:pt idx="6251">
                  <c:v>42174.5625</c:v>
                </c:pt>
                <c:pt idx="6252">
                  <c:v>42174.572916666657</c:v>
                </c:pt>
                <c:pt idx="6253">
                  <c:v>42174.583333333343</c:v>
                </c:pt>
                <c:pt idx="6254">
                  <c:v>42174.593749999993</c:v>
                </c:pt>
                <c:pt idx="6255">
                  <c:v>42174.604166666628</c:v>
                </c:pt>
                <c:pt idx="6256">
                  <c:v>42174.614583333343</c:v>
                </c:pt>
                <c:pt idx="6257">
                  <c:v>42174.625</c:v>
                </c:pt>
                <c:pt idx="6258">
                  <c:v>42174.635416666628</c:v>
                </c:pt>
                <c:pt idx="6259">
                  <c:v>42174.645833333343</c:v>
                </c:pt>
                <c:pt idx="6260">
                  <c:v>42174.656250000022</c:v>
                </c:pt>
                <c:pt idx="6261">
                  <c:v>42174.666666666628</c:v>
                </c:pt>
                <c:pt idx="6262">
                  <c:v>42174.677083333299</c:v>
                </c:pt>
                <c:pt idx="6263">
                  <c:v>42174.6875</c:v>
                </c:pt>
                <c:pt idx="6264">
                  <c:v>42174.697916666628</c:v>
                </c:pt>
                <c:pt idx="6265">
                  <c:v>42174.708333333343</c:v>
                </c:pt>
                <c:pt idx="6266">
                  <c:v>42174.71875</c:v>
                </c:pt>
                <c:pt idx="6267">
                  <c:v>42174.729166666613</c:v>
                </c:pt>
                <c:pt idx="6268">
                  <c:v>42174.739583333299</c:v>
                </c:pt>
                <c:pt idx="6269">
                  <c:v>42174.75</c:v>
                </c:pt>
                <c:pt idx="6270">
                  <c:v>42174.760416666628</c:v>
                </c:pt>
                <c:pt idx="6271">
                  <c:v>42174.770833333343</c:v>
                </c:pt>
                <c:pt idx="6272">
                  <c:v>42174.78125</c:v>
                </c:pt>
                <c:pt idx="6273">
                  <c:v>42174.791666666613</c:v>
                </c:pt>
                <c:pt idx="6274">
                  <c:v>42174.802083333343</c:v>
                </c:pt>
                <c:pt idx="6275">
                  <c:v>42174.812500000022</c:v>
                </c:pt>
                <c:pt idx="6276">
                  <c:v>42174.822916666657</c:v>
                </c:pt>
                <c:pt idx="6277">
                  <c:v>42174.833333333343</c:v>
                </c:pt>
                <c:pt idx="6278">
                  <c:v>42174.84375</c:v>
                </c:pt>
                <c:pt idx="6279">
                  <c:v>42174.854166666657</c:v>
                </c:pt>
                <c:pt idx="6280">
                  <c:v>42174.864583333343</c:v>
                </c:pt>
                <c:pt idx="6281">
                  <c:v>42174.875</c:v>
                </c:pt>
                <c:pt idx="6282">
                  <c:v>42174.885416666657</c:v>
                </c:pt>
                <c:pt idx="6283">
                  <c:v>42174.895833333343</c:v>
                </c:pt>
                <c:pt idx="6284">
                  <c:v>42174.906250000022</c:v>
                </c:pt>
                <c:pt idx="6285">
                  <c:v>42174.916666666657</c:v>
                </c:pt>
                <c:pt idx="6286">
                  <c:v>42174.927083333299</c:v>
                </c:pt>
                <c:pt idx="6287">
                  <c:v>42174.9375</c:v>
                </c:pt>
                <c:pt idx="6288">
                  <c:v>42174.947916666657</c:v>
                </c:pt>
                <c:pt idx="6289">
                  <c:v>42174.958333333343</c:v>
                </c:pt>
                <c:pt idx="6290">
                  <c:v>42174.96875</c:v>
                </c:pt>
                <c:pt idx="6291">
                  <c:v>42174.979166666628</c:v>
                </c:pt>
                <c:pt idx="6292">
                  <c:v>42174.989583333343</c:v>
                </c:pt>
                <c:pt idx="6293">
                  <c:v>42175</c:v>
                </c:pt>
                <c:pt idx="6294">
                  <c:v>42175.010416666657</c:v>
                </c:pt>
                <c:pt idx="6295">
                  <c:v>42175.020833333343</c:v>
                </c:pt>
                <c:pt idx="6296">
                  <c:v>42175.03125</c:v>
                </c:pt>
                <c:pt idx="6297">
                  <c:v>42175.041666666628</c:v>
                </c:pt>
                <c:pt idx="6298">
                  <c:v>42175.052083333343</c:v>
                </c:pt>
                <c:pt idx="6299">
                  <c:v>42175.0625</c:v>
                </c:pt>
                <c:pt idx="6300">
                  <c:v>42175.072916666657</c:v>
                </c:pt>
                <c:pt idx="6301">
                  <c:v>42175.083333333343</c:v>
                </c:pt>
                <c:pt idx="6302">
                  <c:v>42175.093749999993</c:v>
                </c:pt>
                <c:pt idx="6303">
                  <c:v>42175.104166666628</c:v>
                </c:pt>
                <c:pt idx="6304">
                  <c:v>42175.114583333343</c:v>
                </c:pt>
                <c:pt idx="6305">
                  <c:v>42175.125</c:v>
                </c:pt>
                <c:pt idx="6306">
                  <c:v>42175.135416666628</c:v>
                </c:pt>
                <c:pt idx="6307">
                  <c:v>42175.145833333343</c:v>
                </c:pt>
                <c:pt idx="6308">
                  <c:v>42175.156250000022</c:v>
                </c:pt>
                <c:pt idx="6309">
                  <c:v>42175.166666666628</c:v>
                </c:pt>
                <c:pt idx="6310">
                  <c:v>42175.177083333299</c:v>
                </c:pt>
                <c:pt idx="6311">
                  <c:v>42175.1875</c:v>
                </c:pt>
                <c:pt idx="6312">
                  <c:v>42175.197916666628</c:v>
                </c:pt>
                <c:pt idx="6313">
                  <c:v>42175.208333333343</c:v>
                </c:pt>
                <c:pt idx="6314">
                  <c:v>42175.21875</c:v>
                </c:pt>
                <c:pt idx="6315">
                  <c:v>42175.229166666613</c:v>
                </c:pt>
                <c:pt idx="6316">
                  <c:v>42175.239583333299</c:v>
                </c:pt>
                <c:pt idx="6317">
                  <c:v>42175.25</c:v>
                </c:pt>
                <c:pt idx="6318">
                  <c:v>42175.260416666628</c:v>
                </c:pt>
                <c:pt idx="6319">
                  <c:v>42175.270833333343</c:v>
                </c:pt>
                <c:pt idx="6320">
                  <c:v>42175.28125</c:v>
                </c:pt>
                <c:pt idx="6321">
                  <c:v>42175.291666666613</c:v>
                </c:pt>
                <c:pt idx="6322">
                  <c:v>42175.302083333343</c:v>
                </c:pt>
                <c:pt idx="6323">
                  <c:v>42175.312500000022</c:v>
                </c:pt>
                <c:pt idx="6324">
                  <c:v>42175.322916666657</c:v>
                </c:pt>
                <c:pt idx="6325">
                  <c:v>42175.333333333343</c:v>
                </c:pt>
                <c:pt idx="6326">
                  <c:v>42175.34375</c:v>
                </c:pt>
                <c:pt idx="6327">
                  <c:v>42175.354166666657</c:v>
                </c:pt>
                <c:pt idx="6328">
                  <c:v>42175.364583333343</c:v>
                </c:pt>
                <c:pt idx="6329">
                  <c:v>42175.375</c:v>
                </c:pt>
                <c:pt idx="6330">
                  <c:v>42175.385416666657</c:v>
                </c:pt>
                <c:pt idx="6331">
                  <c:v>42175.395833333343</c:v>
                </c:pt>
                <c:pt idx="6332">
                  <c:v>42175.406250000022</c:v>
                </c:pt>
                <c:pt idx="6333">
                  <c:v>42175.416666666657</c:v>
                </c:pt>
                <c:pt idx="6334">
                  <c:v>42175.427083333299</c:v>
                </c:pt>
                <c:pt idx="6335">
                  <c:v>42175.4375</c:v>
                </c:pt>
                <c:pt idx="6336">
                  <c:v>42175.447916666657</c:v>
                </c:pt>
                <c:pt idx="6337">
                  <c:v>42175.458333333343</c:v>
                </c:pt>
                <c:pt idx="6338">
                  <c:v>42175.46875</c:v>
                </c:pt>
                <c:pt idx="6339">
                  <c:v>42175.479166666628</c:v>
                </c:pt>
                <c:pt idx="6340">
                  <c:v>42175.489583333343</c:v>
                </c:pt>
                <c:pt idx="6341">
                  <c:v>42175.5</c:v>
                </c:pt>
                <c:pt idx="6342">
                  <c:v>42175.510416666657</c:v>
                </c:pt>
                <c:pt idx="6343">
                  <c:v>42175.520833333343</c:v>
                </c:pt>
                <c:pt idx="6344">
                  <c:v>42175.53125</c:v>
                </c:pt>
                <c:pt idx="6345">
                  <c:v>42175.541666666628</c:v>
                </c:pt>
                <c:pt idx="6346">
                  <c:v>42175.552083333343</c:v>
                </c:pt>
                <c:pt idx="6347">
                  <c:v>42175.5625</c:v>
                </c:pt>
                <c:pt idx="6348">
                  <c:v>42175.572916666657</c:v>
                </c:pt>
                <c:pt idx="6349">
                  <c:v>42175.583333333343</c:v>
                </c:pt>
                <c:pt idx="6350">
                  <c:v>42175.593749999993</c:v>
                </c:pt>
                <c:pt idx="6351">
                  <c:v>42175.604166666628</c:v>
                </c:pt>
                <c:pt idx="6352">
                  <c:v>42175.614583333343</c:v>
                </c:pt>
                <c:pt idx="6353">
                  <c:v>42175.625</c:v>
                </c:pt>
                <c:pt idx="6354">
                  <c:v>42175.635416666628</c:v>
                </c:pt>
                <c:pt idx="6355">
                  <c:v>42175.645833333343</c:v>
                </c:pt>
                <c:pt idx="6356">
                  <c:v>42175.656250000022</c:v>
                </c:pt>
                <c:pt idx="6357">
                  <c:v>42175.666666666628</c:v>
                </c:pt>
                <c:pt idx="6358">
                  <c:v>42175.677083333299</c:v>
                </c:pt>
                <c:pt idx="6359">
                  <c:v>42175.6875</c:v>
                </c:pt>
                <c:pt idx="6360">
                  <c:v>42175.697916666628</c:v>
                </c:pt>
                <c:pt idx="6361">
                  <c:v>42175.708333333343</c:v>
                </c:pt>
                <c:pt idx="6362">
                  <c:v>42175.71875</c:v>
                </c:pt>
                <c:pt idx="6363">
                  <c:v>42175.729166666613</c:v>
                </c:pt>
                <c:pt idx="6364">
                  <c:v>42175.739583333299</c:v>
                </c:pt>
                <c:pt idx="6365">
                  <c:v>42175.75</c:v>
                </c:pt>
                <c:pt idx="6366">
                  <c:v>42175.760416666628</c:v>
                </c:pt>
                <c:pt idx="6367">
                  <c:v>42175.770833333343</c:v>
                </c:pt>
                <c:pt idx="6368">
                  <c:v>42175.78125</c:v>
                </c:pt>
                <c:pt idx="6369">
                  <c:v>42175.791666666613</c:v>
                </c:pt>
                <c:pt idx="6370">
                  <c:v>42175.802083333343</c:v>
                </c:pt>
                <c:pt idx="6371">
                  <c:v>42175.812500000022</c:v>
                </c:pt>
                <c:pt idx="6372">
                  <c:v>42175.822916666657</c:v>
                </c:pt>
                <c:pt idx="6373">
                  <c:v>42175.833333333343</c:v>
                </c:pt>
                <c:pt idx="6374">
                  <c:v>42175.84375</c:v>
                </c:pt>
                <c:pt idx="6375">
                  <c:v>42175.854166666657</c:v>
                </c:pt>
                <c:pt idx="6376">
                  <c:v>42175.864583333343</c:v>
                </c:pt>
                <c:pt idx="6377">
                  <c:v>42175.875</c:v>
                </c:pt>
                <c:pt idx="6378">
                  <c:v>42175.885416666657</c:v>
                </c:pt>
                <c:pt idx="6379">
                  <c:v>42175.895833333343</c:v>
                </c:pt>
                <c:pt idx="6380">
                  <c:v>42175.906250000022</c:v>
                </c:pt>
                <c:pt idx="6381">
                  <c:v>42175.916666666657</c:v>
                </c:pt>
                <c:pt idx="6382">
                  <c:v>42175.927083333299</c:v>
                </c:pt>
                <c:pt idx="6383">
                  <c:v>42175.9375</c:v>
                </c:pt>
                <c:pt idx="6384">
                  <c:v>42175.947916666657</c:v>
                </c:pt>
                <c:pt idx="6385">
                  <c:v>42175.958333333343</c:v>
                </c:pt>
                <c:pt idx="6386">
                  <c:v>42175.96875</c:v>
                </c:pt>
                <c:pt idx="6387">
                  <c:v>42175.979166666628</c:v>
                </c:pt>
                <c:pt idx="6388">
                  <c:v>42175.989583333343</c:v>
                </c:pt>
                <c:pt idx="6389">
                  <c:v>42176</c:v>
                </c:pt>
                <c:pt idx="6390">
                  <c:v>42176.010416666657</c:v>
                </c:pt>
                <c:pt idx="6391">
                  <c:v>42176.020833333343</c:v>
                </c:pt>
                <c:pt idx="6392">
                  <c:v>42176.03125</c:v>
                </c:pt>
                <c:pt idx="6393">
                  <c:v>42176.041666666628</c:v>
                </c:pt>
                <c:pt idx="6394">
                  <c:v>42176.052083333343</c:v>
                </c:pt>
                <c:pt idx="6395">
                  <c:v>42176.0625</c:v>
                </c:pt>
                <c:pt idx="6396">
                  <c:v>42176.072916666657</c:v>
                </c:pt>
                <c:pt idx="6397">
                  <c:v>42176.083333333343</c:v>
                </c:pt>
                <c:pt idx="6398">
                  <c:v>42176.093749999993</c:v>
                </c:pt>
                <c:pt idx="6399">
                  <c:v>42176.104166666628</c:v>
                </c:pt>
                <c:pt idx="6400">
                  <c:v>42176.114583333343</c:v>
                </c:pt>
                <c:pt idx="6401">
                  <c:v>42176.125</c:v>
                </c:pt>
                <c:pt idx="6402">
                  <c:v>42176.135416666628</c:v>
                </c:pt>
                <c:pt idx="6403">
                  <c:v>42176.145833333343</c:v>
                </c:pt>
                <c:pt idx="6404">
                  <c:v>42176.156250000022</c:v>
                </c:pt>
                <c:pt idx="6405">
                  <c:v>42176.166666666628</c:v>
                </c:pt>
                <c:pt idx="6406">
                  <c:v>42176.177083333299</c:v>
                </c:pt>
                <c:pt idx="6407">
                  <c:v>42176.1875</c:v>
                </c:pt>
                <c:pt idx="6408">
                  <c:v>42176.197916666628</c:v>
                </c:pt>
                <c:pt idx="6409">
                  <c:v>42176.208333333343</c:v>
                </c:pt>
                <c:pt idx="6410">
                  <c:v>42176.21875</c:v>
                </c:pt>
                <c:pt idx="6411">
                  <c:v>42176.229166666613</c:v>
                </c:pt>
                <c:pt idx="6412">
                  <c:v>42176.239583333299</c:v>
                </c:pt>
                <c:pt idx="6413">
                  <c:v>42176.25</c:v>
                </c:pt>
                <c:pt idx="6414">
                  <c:v>42176.260416666628</c:v>
                </c:pt>
                <c:pt idx="6415">
                  <c:v>42176.270833333343</c:v>
                </c:pt>
                <c:pt idx="6416">
                  <c:v>42176.28125</c:v>
                </c:pt>
                <c:pt idx="6417">
                  <c:v>42176.291666666613</c:v>
                </c:pt>
                <c:pt idx="6418">
                  <c:v>42176.302083333343</c:v>
                </c:pt>
                <c:pt idx="6419">
                  <c:v>42176.312500000022</c:v>
                </c:pt>
                <c:pt idx="6420">
                  <c:v>42176.322916666657</c:v>
                </c:pt>
                <c:pt idx="6421">
                  <c:v>42176.333333333343</c:v>
                </c:pt>
                <c:pt idx="6422">
                  <c:v>42176.34375</c:v>
                </c:pt>
                <c:pt idx="6423">
                  <c:v>42176.354166666657</c:v>
                </c:pt>
                <c:pt idx="6424">
                  <c:v>42176.364583333343</c:v>
                </c:pt>
                <c:pt idx="6425">
                  <c:v>42176.375</c:v>
                </c:pt>
                <c:pt idx="6426">
                  <c:v>42176.385416666657</c:v>
                </c:pt>
                <c:pt idx="6427">
                  <c:v>42176.395833333343</c:v>
                </c:pt>
                <c:pt idx="6428">
                  <c:v>42176.406250000022</c:v>
                </c:pt>
                <c:pt idx="6429">
                  <c:v>42176.416666666657</c:v>
                </c:pt>
                <c:pt idx="6430">
                  <c:v>42176.427083333299</c:v>
                </c:pt>
                <c:pt idx="6431">
                  <c:v>42176.4375</c:v>
                </c:pt>
                <c:pt idx="6432">
                  <c:v>42176.447916666657</c:v>
                </c:pt>
                <c:pt idx="6433">
                  <c:v>42176.458333333343</c:v>
                </c:pt>
                <c:pt idx="6434">
                  <c:v>42176.46875</c:v>
                </c:pt>
                <c:pt idx="6435">
                  <c:v>42176.479166666628</c:v>
                </c:pt>
                <c:pt idx="6436">
                  <c:v>42176.489583333343</c:v>
                </c:pt>
                <c:pt idx="6437">
                  <c:v>42176.5</c:v>
                </c:pt>
                <c:pt idx="6438">
                  <c:v>42176.510416666657</c:v>
                </c:pt>
                <c:pt idx="6439">
                  <c:v>42176.520833333343</c:v>
                </c:pt>
                <c:pt idx="6440">
                  <c:v>42176.53125</c:v>
                </c:pt>
                <c:pt idx="6441">
                  <c:v>42176.541666666628</c:v>
                </c:pt>
                <c:pt idx="6442">
                  <c:v>42176.552083333343</c:v>
                </c:pt>
                <c:pt idx="6443">
                  <c:v>42176.5625</c:v>
                </c:pt>
                <c:pt idx="6444">
                  <c:v>42176.572916666657</c:v>
                </c:pt>
                <c:pt idx="6445">
                  <c:v>42176.583333333343</c:v>
                </c:pt>
                <c:pt idx="6446">
                  <c:v>42176.593749999993</c:v>
                </c:pt>
                <c:pt idx="6447">
                  <c:v>42176.604166666628</c:v>
                </c:pt>
                <c:pt idx="6448">
                  <c:v>42176.614583333343</c:v>
                </c:pt>
                <c:pt idx="6449">
                  <c:v>42176.625</c:v>
                </c:pt>
                <c:pt idx="6450">
                  <c:v>42176.635416666628</c:v>
                </c:pt>
                <c:pt idx="6451">
                  <c:v>42176.645833333343</c:v>
                </c:pt>
                <c:pt idx="6452">
                  <c:v>42176.656250000022</c:v>
                </c:pt>
                <c:pt idx="6453">
                  <c:v>42176.666666666628</c:v>
                </c:pt>
                <c:pt idx="6454">
                  <c:v>42176.677083333299</c:v>
                </c:pt>
                <c:pt idx="6455">
                  <c:v>42176.6875</c:v>
                </c:pt>
                <c:pt idx="6456">
                  <c:v>42176.697916666628</c:v>
                </c:pt>
                <c:pt idx="6457">
                  <c:v>42176.708333333343</c:v>
                </c:pt>
                <c:pt idx="6458">
                  <c:v>42176.71875</c:v>
                </c:pt>
                <c:pt idx="6459">
                  <c:v>42176.729166666613</c:v>
                </c:pt>
                <c:pt idx="6460">
                  <c:v>42176.739583333299</c:v>
                </c:pt>
                <c:pt idx="6461">
                  <c:v>42176.75</c:v>
                </c:pt>
                <c:pt idx="6462">
                  <c:v>42176.760416666628</c:v>
                </c:pt>
                <c:pt idx="6463">
                  <c:v>42176.770833333343</c:v>
                </c:pt>
                <c:pt idx="6464">
                  <c:v>42176.78125</c:v>
                </c:pt>
                <c:pt idx="6465">
                  <c:v>42176.791666666613</c:v>
                </c:pt>
                <c:pt idx="6466">
                  <c:v>42176.802083333343</c:v>
                </c:pt>
                <c:pt idx="6467">
                  <c:v>42176.812500000022</c:v>
                </c:pt>
                <c:pt idx="6468">
                  <c:v>42176.822916666657</c:v>
                </c:pt>
                <c:pt idx="6469">
                  <c:v>42176.833333333343</c:v>
                </c:pt>
                <c:pt idx="6470">
                  <c:v>42176.84375</c:v>
                </c:pt>
                <c:pt idx="6471">
                  <c:v>42176.854166666657</c:v>
                </c:pt>
                <c:pt idx="6472">
                  <c:v>42176.864583333343</c:v>
                </c:pt>
                <c:pt idx="6473">
                  <c:v>42176.875</c:v>
                </c:pt>
                <c:pt idx="6474">
                  <c:v>42176.885416666657</c:v>
                </c:pt>
                <c:pt idx="6475">
                  <c:v>42176.895833333343</c:v>
                </c:pt>
                <c:pt idx="6476">
                  <c:v>42176.906250000022</c:v>
                </c:pt>
                <c:pt idx="6477">
                  <c:v>42176.916666666657</c:v>
                </c:pt>
                <c:pt idx="6478">
                  <c:v>42176.927083333299</c:v>
                </c:pt>
                <c:pt idx="6479">
                  <c:v>42176.9375</c:v>
                </c:pt>
                <c:pt idx="6480">
                  <c:v>42176.947916666657</c:v>
                </c:pt>
                <c:pt idx="6481">
                  <c:v>42176.958333333343</c:v>
                </c:pt>
                <c:pt idx="6482">
                  <c:v>42176.96875</c:v>
                </c:pt>
                <c:pt idx="6483">
                  <c:v>42176.979166666628</c:v>
                </c:pt>
                <c:pt idx="6484">
                  <c:v>42176.989583333343</c:v>
                </c:pt>
                <c:pt idx="6485">
                  <c:v>42177</c:v>
                </c:pt>
                <c:pt idx="6486">
                  <c:v>42177.010416666657</c:v>
                </c:pt>
                <c:pt idx="6487">
                  <c:v>42177.020833333343</c:v>
                </c:pt>
                <c:pt idx="6488">
                  <c:v>42177.03125</c:v>
                </c:pt>
                <c:pt idx="6489">
                  <c:v>42177.041666666628</c:v>
                </c:pt>
                <c:pt idx="6490">
                  <c:v>42177.052083333343</c:v>
                </c:pt>
                <c:pt idx="6491">
                  <c:v>42177.0625</c:v>
                </c:pt>
                <c:pt idx="6492">
                  <c:v>42177.072916666657</c:v>
                </c:pt>
                <c:pt idx="6493">
                  <c:v>42177.083333333343</c:v>
                </c:pt>
                <c:pt idx="6494">
                  <c:v>42177.093749999993</c:v>
                </c:pt>
                <c:pt idx="6495">
                  <c:v>42177.104166666628</c:v>
                </c:pt>
                <c:pt idx="6496">
                  <c:v>42177.114583333343</c:v>
                </c:pt>
                <c:pt idx="6497">
                  <c:v>42177.125</c:v>
                </c:pt>
                <c:pt idx="6498">
                  <c:v>42177.135416666628</c:v>
                </c:pt>
                <c:pt idx="6499">
                  <c:v>42177.145833333343</c:v>
                </c:pt>
                <c:pt idx="6500">
                  <c:v>42177.156250000022</c:v>
                </c:pt>
                <c:pt idx="6501">
                  <c:v>42177.166666666628</c:v>
                </c:pt>
                <c:pt idx="6502">
                  <c:v>42177.177083333299</c:v>
                </c:pt>
                <c:pt idx="6503">
                  <c:v>42177.1875</c:v>
                </c:pt>
                <c:pt idx="6504">
                  <c:v>42177.197916666628</c:v>
                </c:pt>
                <c:pt idx="6505">
                  <c:v>42177.208333333343</c:v>
                </c:pt>
                <c:pt idx="6506">
                  <c:v>42177.21875</c:v>
                </c:pt>
                <c:pt idx="6507">
                  <c:v>42177.229166666613</c:v>
                </c:pt>
                <c:pt idx="6508">
                  <c:v>42177.239583333299</c:v>
                </c:pt>
                <c:pt idx="6509">
                  <c:v>42177.25</c:v>
                </c:pt>
                <c:pt idx="6510">
                  <c:v>42177.260416666628</c:v>
                </c:pt>
                <c:pt idx="6511">
                  <c:v>42177.270833333343</c:v>
                </c:pt>
                <c:pt idx="6512">
                  <c:v>42177.28125</c:v>
                </c:pt>
                <c:pt idx="6513">
                  <c:v>42177.291666666613</c:v>
                </c:pt>
                <c:pt idx="6514">
                  <c:v>42177.302083333343</c:v>
                </c:pt>
                <c:pt idx="6515">
                  <c:v>42177.312500000022</c:v>
                </c:pt>
                <c:pt idx="6516">
                  <c:v>42177.322916666657</c:v>
                </c:pt>
                <c:pt idx="6517">
                  <c:v>42177.333333333343</c:v>
                </c:pt>
                <c:pt idx="6518">
                  <c:v>42177.34375</c:v>
                </c:pt>
                <c:pt idx="6519">
                  <c:v>42177.354166666657</c:v>
                </c:pt>
                <c:pt idx="6520">
                  <c:v>42177.364583333343</c:v>
                </c:pt>
                <c:pt idx="6521">
                  <c:v>42177.375</c:v>
                </c:pt>
                <c:pt idx="6522">
                  <c:v>42177.385416666657</c:v>
                </c:pt>
                <c:pt idx="6523">
                  <c:v>42177.395833333343</c:v>
                </c:pt>
                <c:pt idx="6524">
                  <c:v>42177.406250000022</c:v>
                </c:pt>
                <c:pt idx="6525">
                  <c:v>42177.416666666657</c:v>
                </c:pt>
                <c:pt idx="6526">
                  <c:v>42177.427083333299</c:v>
                </c:pt>
                <c:pt idx="6527">
                  <c:v>42177.4375</c:v>
                </c:pt>
                <c:pt idx="6528">
                  <c:v>42177.447916666657</c:v>
                </c:pt>
                <c:pt idx="6529">
                  <c:v>42177.458333333343</c:v>
                </c:pt>
                <c:pt idx="6530">
                  <c:v>42177.46875</c:v>
                </c:pt>
                <c:pt idx="6531">
                  <c:v>42177.479166666628</c:v>
                </c:pt>
                <c:pt idx="6532">
                  <c:v>42177.489583333343</c:v>
                </c:pt>
                <c:pt idx="6533">
                  <c:v>42177.5</c:v>
                </c:pt>
                <c:pt idx="6534">
                  <c:v>42177.510416666657</c:v>
                </c:pt>
                <c:pt idx="6535">
                  <c:v>42177.520833333343</c:v>
                </c:pt>
                <c:pt idx="6536">
                  <c:v>42177.53125</c:v>
                </c:pt>
                <c:pt idx="6537">
                  <c:v>42177.541666666628</c:v>
                </c:pt>
                <c:pt idx="6538">
                  <c:v>42177.552083333343</c:v>
                </c:pt>
                <c:pt idx="6539">
                  <c:v>42177.5625</c:v>
                </c:pt>
                <c:pt idx="6540">
                  <c:v>42177.572916666657</c:v>
                </c:pt>
                <c:pt idx="6541">
                  <c:v>42177.583333333343</c:v>
                </c:pt>
                <c:pt idx="6542">
                  <c:v>42177.593749999993</c:v>
                </c:pt>
                <c:pt idx="6543">
                  <c:v>42177.604166666628</c:v>
                </c:pt>
                <c:pt idx="6544">
                  <c:v>42177.614583333343</c:v>
                </c:pt>
                <c:pt idx="6545">
                  <c:v>42177.625</c:v>
                </c:pt>
                <c:pt idx="6546">
                  <c:v>42177.635416666628</c:v>
                </c:pt>
                <c:pt idx="6547">
                  <c:v>42177.645833333343</c:v>
                </c:pt>
                <c:pt idx="6548">
                  <c:v>42177.656250000022</c:v>
                </c:pt>
                <c:pt idx="6549">
                  <c:v>42177.666666666628</c:v>
                </c:pt>
                <c:pt idx="6550">
                  <c:v>42177.677083333299</c:v>
                </c:pt>
                <c:pt idx="6551">
                  <c:v>42177.6875</c:v>
                </c:pt>
                <c:pt idx="6552">
                  <c:v>42177.697916666628</c:v>
                </c:pt>
                <c:pt idx="6553">
                  <c:v>42177.708333333343</c:v>
                </c:pt>
                <c:pt idx="6554">
                  <c:v>42177.71875</c:v>
                </c:pt>
                <c:pt idx="6555">
                  <c:v>42177.729166666613</c:v>
                </c:pt>
                <c:pt idx="6556">
                  <c:v>42177.739583333299</c:v>
                </c:pt>
                <c:pt idx="6557">
                  <c:v>42177.75</c:v>
                </c:pt>
                <c:pt idx="6558">
                  <c:v>42177.760416666628</c:v>
                </c:pt>
                <c:pt idx="6559">
                  <c:v>42177.770833333343</c:v>
                </c:pt>
                <c:pt idx="6560">
                  <c:v>42177.78125</c:v>
                </c:pt>
                <c:pt idx="6561">
                  <c:v>42177.791666666613</c:v>
                </c:pt>
                <c:pt idx="6562">
                  <c:v>42177.802083333343</c:v>
                </c:pt>
                <c:pt idx="6563">
                  <c:v>42177.812500000022</c:v>
                </c:pt>
                <c:pt idx="6564">
                  <c:v>42177.822916666657</c:v>
                </c:pt>
                <c:pt idx="6565">
                  <c:v>42177.833333333343</c:v>
                </c:pt>
                <c:pt idx="6566">
                  <c:v>42177.84375</c:v>
                </c:pt>
                <c:pt idx="6567">
                  <c:v>42177.854166666657</c:v>
                </c:pt>
                <c:pt idx="6568">
                  <c:v>42177.864583333343</c:v>
                </c:pt>
                <c:pt idx="6569">
                  <c:v>42177.875</c:v>
                </c:pt>
                <c:pt idx="6570">
                  <c:v>42177.885416666657</c:v>
                </c:pt>
                <c:pt idx="6571">
                  <c:v>42177.895833333343</c:v>
                </c:pt>
                <c:pt idx="6572">
                  <c:v>42177.906250000022</c:v>
                </c:pt>
                <c:pt idx="6573">
                  <c:v>42177.916666666657</c:v>
                </c:pt>
                <c:pt idx="6574">
                  <c:v>42177.927083333299</c:v>
                </c:pt>
                <c:pt idx="6575">
                  <c:v>42177.9375</c:v>
                </c:pt>
                <c:pt idx="6576">
                  <c:v>42177.947916666657</c:v>
                </c:pt>
                <c:pt idx="6577">
                  <c:v>42177.958333333343</c:v>
                </c:pt>
                <c:pt idx="6578">
                  <c:v>42177.96875</c:v>
                </c:pt>
                <c:pt idx="6579">
                  <c:v>42177.979166666628</c:v>
                </c:pt>
                <c:pt idx="6580">
                  <c:v>42177.989583333343</c:v>
                </c:pt>
                <c:pt idx="6581">
                  <c:v>42178</c:v>
                </c:pt>
                <c:pt idx="6582">
                  <c:v>42178.010416666657</c:v>
                </c:pt>
                <c:pt idx="6583">
                  <c:v>42178.020833333343</c:v>
                </c:pt>
                <c:pt idx="6584">
                  <c:v>42178.03125</c:v>
                </c:pt>
                <c:pt idx="6585">
                  <c:v>42178.041666666628</c:v>
                </c:pt>
                <c:pt idx="6586">
                  <c:v>42178.052083333343</c:v>
                </c:pt>
                <c:pt idx="6587">
                  <c:v>42178.0625</c:v>
                </c:pt>
                <c:pt idx="6588">
                  <c:v>42178.072916666657</c:v>
                </c:pt>
                <c:pt idx="6589">
                  <c:v>42178.083333333343</c:v>
                </c:pt>
                <c:pt idx="6590">
                  <c:v>42178.093749999993</c:v>
                </c:pt>
                <c:pt idx="6591">
                  <c:v>42178.104166666628</c:v>
                </c:pt>
                <c:pt idx="6592">
                  <c:v>42178.114583333343</c:v>
                </c:pt>
                <c:pt idx="6593">
                  <c:v>42178.125</c:v>
                </c:pt>
                <c:pt idx="6594">
                  <c:v>42178.135416666628</c:v>
                </c:pt>
                <c:pt idx="6595">
                  <c:v>42178.145833333343</c:v>
                </c:pt>
                <c:pt idx="6596">
                  <c:v>42178.156250000022</c:v>
                </c:pt>
                <c:pt idx="6597">
                  <c:v>42178.166666666628</c:v>
                </c:pt>
                <c:pt idx="6598">
                  <c:v>42178.177083333299</c:v>
                </c:pt>
                <c:pt idx="6599">
                  <c:v>42178.1875</c:v>
                </c:pt>
                <c:pt idx="6600">
                  <c:v>42178.197916666628</c:v>
                </c:pt>
                <c:pt idx="6601">
                  <c:v>42178.208333333343</c:v>
                </c:pt>
                <c:pt idx="6602">
                  <c:v>42178.21875</c:v>
                </c:pt>
                <c:pt idx="6603">
                  <c:v>42178.229166666613</c:v>
                </c:pt>
                <c:pt idx="6604">
                  <c:v>42178.239583333299</c:v>
                </c:pt>
                <c:pt idx="6605">
                  <c:v>42178.25</c:v>
                </c:pt>
                <c:pt idx="6606">
                  <c:v>42178.260416666628</c:v>
                </c:pt>
                <c:pt idx="6607">
                  <c:v>42178.270833333343</c:v>
                </c:pt>
                <c:pt idx="6608">
                  <c:v>42178.28125</c:v>
                </c:pt>
                <c:pt idx="6609">
                  <c:v>42178.291666666613</c:v>
                </c:pt>
                <c:pt idx="6610">
                  <c:v>42178.302083333343</c:v>
                </c:pt>
                <c:pt idx="6611">
                  <c:v>42178.312500000022</c:v>
                </c:pt>
                <c:pt idx="6612">
                  <c:v>42178.322916666657</c:v>
                </c:pt>
                <c:pt idx="6613">
                  <c:v>42178.333333333343</c:v>
                </c:pt>
                <c:pt idx="6614">
                  <c:v>42178.34375</c:v>
                </c:pt>
                <c:pt idx="6615">
                  <c:v>42178.354166666657</c:v>
                </c:pt>
                <c:pt idx="6616">
                  <c:v>42178.364583333343</c:v>
                </c:pt>
                <c:pt idx="6617">
                  <c:v>42178.375</c:v>
                </c:pt>
                <c:pt idx="6618">
                  <c:v>42178.385416666657</c:v>
                </c:pt>
                <c:pt idx="6619">
                  <c:v>42178.395833333343</c:v>
                </c:pt>
                <c:pt idx="6620">
                  <c:v>42178.406250000022</c:v>
                </c:pt>
                <c:pt idx="6621">
                  <c:v>42178.416666666657</c:v>
                </c:pt>
                <c:pt idx="6622">
                  <c:v>42178.427083333299</c:v>
                </c:pt>
                <c:pt idx="6623">
                  <c:v>42178.4375</c:v>
                </c:pt>
                <c:pt idx="6624">
                  <c:v>42178.447916666657</c:v>
                </c:pt>
                <c:pt idx="6625">
                  <c:v>42178.458333333343</c:v>
                </c:pt>
                <c:pt idx="6626">
                  <c:v>42178.46875</c:v>
                </c:pt>
                <c:pt idx="6627">
                  <c:v>42178.479166666628</c:v>
                </c:pt>
                <c:pt idx="6628">
                  <c:v>42178.489583333343</c:v>
                </c:pt>
                <c:pt idx="6629">
                  <c:v>42178.5</c:v>
                </c:pt>
                <c:pt idx="6630">
                  <c:v>42178.510416666657</c:v>
                </c:pt>
                <c:pt idx="6631">
                  <c:v>42178.520833333343</c:v>
                </c:pt>
                <c:pt idx="6632">
                  <c:v>42178.53125</c:v>
                </c:pt>
                <c:pt idx="6633">
                  <c:v>42178.541666666628</c:v>
                </c:pt>
                <c:pt idx="6634">
                  <c:v>42178.552083333343</c:v>
                </c:pt>
                <c:pt idx="6635">
                  <c:v>42178.5625</c:v>
                </c:pt>
                <c:pt idx="6636">
                  <c:v>42178.572916666657</c:v>
                </c:pt>
                <c:pt idx="6637">
                  <c:v>42178.583333333343</c:v>
                </c:pt>
                <c:pt idx="6638">
                  <c:v>42178.593749999993</c:v>
                </c:pt>
                <c:pt idx="6639">
                  <c:v>42178.604166666628</c:v>
                </c:pt>
                <c:pt idx="6640">
                  <c:v>42178.614583333343</c:v>
                </c:pt>
                <c:pt idx="6641">
                  <c:v>42178.625</c:v>
                </c:pt>
                <c:pt idx="6642">
                  <c:v>42178.635416666628</c:v>
                </c:pt>
                <c:pt idx="6643">
                  <c:v>42178.645833333343</c:v>
                </c:pt>
                <c:pt idx="6644">
                  <c:v>42178.656250000022</c:v>
                </c:pt>
                <c:pt idx="6645">
                  <c:v>42178.666666666628</c:v>
                </c:pt>
                <c:pt idx="6646">
                  <c:v>42178.677083333299</c:v>
                </c:pt>
                <c:pt idx="6647">
                  <c:v>42178.6875</c:v>
                </c:pt>
                <c:pt idx="6648">
                  <c:v>42178.697916666628</c:v>
                </c:pt>
                <c:pt idx="6649">
                  <c:v>42178.708333333343</c:v>
                </c:pt>
                <c:pt idx="6650">
                  <c:v>42178.71875</c:v>
                </c:pt>
                <c:pt idx="6651">
                  <c:v>42178.729166666613</c:v>
                </c:pt>
                <c:pt idx="6652">
                  <c:v>42178.739583333299</c:v>
                </c:pt>
                <c:pt idx="6653">
                  <c:v>42178.75</c:v>
                </c:pt>
                <c:pt idx="6654">
                  <c:v>42178.760416666628</c:v>
                </c:pt>
                <c:pt idx="6655">
                  <c:v>42178.770833333343</c:v>
                </c:pt>
                <c:pt idx="6656">
                  <c:v>42178.78125</c:v>
                </c:pt>
                <c:pt idx="6657">
                  <c:v>42178.791666666613</c:v>
                </c:pt>
                <c:pt idx="6658">
                  <c:v>42178.802083333343</c:v>
                </c:pt>
                <c:pt idx="6659">
                  <c:v>42178.812500000022</c:v>
                </c:pt>
                <c:pt idx="6660">
                  <c:v>42178.822916666657</c:v>
                </c:pt>
                <c:pt idx="6661">
                  <c:v>42178.833333333343</c:v>
                </c:pt>
                <c:pt idx="6662">
                  <c:v>42178.84375</c:v>
                </c:pt>
                <c:pt idx="6663">
                  <c:v>42178.854166666657</c:v>
                </c:pt>
                <c:pt idx="6664">
                  <c:v>42178.864583333343</c:v>
                </c:pt>
                <c:pt idx="6665">
                  <c:v>42178.875</c:v>
                </c:pt>
                <c:pt idx="6666">
                  <c:v>42178.885416666657</c:v>
                </c:pt>
                <c:pt idx="6667">
                  <c:v>42178.895833333343</c:v>
                </c:pt>
                <c:pt idx="6668">
                  <c:v>42178.906250000022</c:v>
                </c:pt>
                <c:pt idx="6669">
                  <c:v>42178.916666666657</c:v>
                </c:pt>
                <c:pt idx="6670">
                  <c:v>42178.927083333299</c:v>
                </c:pt>
                <c:pt idx="6671">
                  <c:v>42178.9375</c:v>
                </c:pt>
                <c:pt idx="6672">
                  <c:v>42178.947916666657</c:v>
                </c:pt>
                <c:pt idx="6673">
                  <c:v>42178.958333333343</c:v>
                </c:pt>
                <c:pt idx="6674">
                  <c:v>42178.96875</c:v>
                </c:pt>
                <c:pt idx="6675">
                  <c:v>42178.979166666628</c:v>
                </c:pt>
                <c:pt idx="6676">
                  <c:v>42178.989583333343</c:v>
                </c:pt>
                <c:pt idx="6677">
                  <c:v>42179</c:v>
                </c:pt>
                <c:pt idx="6678">
                  <c:v>42179.010416666657</c:v>
                </c:pt>
                <c:pt idx="6679">
                  <c:v>42179.020833333343</c:v>
                </c:pt>
                <c:pt idx="6680">
                  <c:v>42179.03125</c:v>
                </c:pt>
                <c:pt idx="6681">
                  <c:v>42179.041666666628</c:v>
                </c:pt>
                <c:pt idx="6682">
                  <c:v>42179.052083333343</c:v>
                </c:pt>
                <c:pt idx="6683">
                  <c:v>42179.0625</c:v>
                </c:pt>
                <c:pt idx="6684">
                  <c:v>42179.072916666657</c:v>
                </c:pt>
                <c:pt idx="6685">
                  <c:v>42179.083333333343</c:v>
                </c:pt>
                <c:pt idx="6686">
                  <c:v>42179.093749999993</c:v>
                </c:pt>
                <c:pt idx="6687">
                  <c:v>42179.104166666628</c:v>
                </c:pt>
                <c:pt idx="6688">
                  <c:v>42179.114583333343</c:v>
                </c:pt>
                <c:pt idx="6689">
                  <c:v>42179.125</c:v>
                </c:pt>
                <c:pt idx="6690">
                  <c:v>42179.135416666628</c:v>
                </c:pt>
                <c:pt idx="6691">
                  <c:v>42179.145833333343</c:v>
                </c:pt>
                <c:pt idx="6692">
                  <c:v>42179.156250000022</c:v>
                </c:pt>
                <c:pt idx="6693">
                  <c:v>42179.166666666628</c:v>
                </c:pt>
                <c:pt idx="6694">
                  <c:v>42179.177083333299</c:v>
                </c:pt>
                <c:pt idx="6695">
                  <c:v>42179.1875</c:v>
                </c:pt>
                <c:pt idx="6696">
                  <c:v>42179.197916666628</c:v>
                </c:pt>
                <c:pt idx="6697">
                  <c:v>42179.208333333343</c:v>
                </c:pt>
                <c:pt idx="6698">
                  <c:v>42179.21875</c:v>
                </c:pt>
                <c:pt idx="6699">
                  <c:v>42179.229166666613</c:v>
                </c:pt>
                <c:pt idx="6700">
                  <c:v>42179.239583333299</c:v>
                </c:pt>
                <c:pt idx="6701">
                  <c:v>42179.25</c:v>
                </c:pt>
                <c:pt idx="6702">
                  <c:v>42179.260416666628</c:v>
                </c:pt>
                <c:pt idx="6703">
                  <c:v>42179.270833333343</c:v>
                </c:pt>
                <c:pt idx="6704">
                  <c:v>42179.28125</c:v>
                </c:pt>
                <c:pt idx="6705">
                  <c:v>42179.291666666613</c:v>
                </c:pt>
                <c:pt idx="6706">
                  <c:v>42179.302083333343</c:v>
                </c:pt>
                <c:pt idx="6707">
                  <c:v>42179.312500000022</c:v>
                </c:pt>
                <c:pt idx="6708">
                  <c:v>42179.322916666657</c:v>
                </c:pt>
                <c:pt idx="6709">
                  <c:v>42179.333333333343</c:v>
                </c:pt>
                <c:pt idx="6710">
                  <c:v>42179.34375</c:v>
                </c:pt>
                <c:pt idx="6711">
                  <c:v>42179.354166666657</c:v>
                </c:pt>
                <c:pt idx="6712">
                  <c:v>42179.364583333343</c:v>
                </c:pt>
                <c:pt idx="6713">
                  <c:v>42179.375</c:v>
                </c:pt>
                <c:pt idx="6714">
                  <c:v>42179.385416666657</c:v>
                </c:pt>
                <c:pt idx="6715">
                  <c:v>42179.395833333343</c:v>
                </c:pt>
                <c:pt idx="6716">
                  <c:v>42179.406250000022</c:v>
                </c:pt>
                <c:pt idx="6717">
                  <c:v>42179.416666666657</c:v>
                </c:pt>
                <c:pt idx="6718">
                  <c:v>42179.427083333299</c:v>
                </c:pt>
                <c:pt idx="6719">
                  <c:v>42179.4375</c:v>
                </c:pt>
                <c:pt idx="6720">
                  <c:v>42179.447916666657</c:v>
                </c:pt>
                <c:pt idx="6721">
                  <c:v>42179.458333333343</c:v>
                </c:pt>
                <c:pt idx="6722">
                  <c:v>42179.46875</c:v>
                </c:pt>
                <c:pt idx="6723">
                  <c:v>42179.479166666628</c:v>
                </c:pt>
                <c:pt idx="6724">
                  <c:v>42179.489583333343</c:v>
                </c:pt>
                <c:pt idx="6725">
                  <c:v>42179.5</c:v>
                </c:pt>
                <c:pt idx="6726">
                  <c:v>42179.510416666657</c:v>
                </c:pt>
                <c:pt idx="6727">
                  <c:v>42179.520833333343</c:v>
                </c:pt>
                <c:pt idx="6728">
                  <c:v>42179.53125</c:v>
                </c:pt>
                <c:pt idx="6729">
                  <c:v>42179.541666666628</c:v>
                </c:pt>
                <c:pt idx="6730">
                  <c:v>42179.552083333343</c:v>
                </c:pt>
                <c:pt idx="6731">
                  <c:v>42179.5625</c:v>
                </c:pt>
                <c:pt idx="6732">
                  <c:v>42179.572916666657</c:v>
                </c:pt>
                <c:pt idx="6733">
                  <c:v>42179.583333333343</c:v>
                </c:pt>
                <c:pt idx="6734">
                  <c:v>42179.593749999993</c:v>
                </c:pt>
                <c:pt idx="6735">
                  <c:v>42179.604166666628</c:v>
                </c:pt>
                <c:pt idx="6736">
                  <c:v>42179.614583333343</c:v>
                </c:pt>
                <c:pt idx="6737">
                  <c:v>42179.625</c:v>
                </c:pt>
                <c:pt idx="6738">
                  <c:v>42179.635416666628</c:v>
                </c:pt>
                <c:pt idx="6739">
                  <c:v>42179.645833333343</c:v>
                </c:pt>
                <c:pt idx="6740">
                  <c:v>42179.656250000022</c:v>
                </c:pt>
                <c:pt idx="6741">
                  <c:v>42179.666666666628</c:v>
                </c:pt>
                <c:pt idx="6742">
                  <c:v>42179.677083333299</c:v>
                </c:pt>
                <c:pt idx="6743">
                  <c:v>42179.6875</c:v>
                </c:pt>
                <c:pt idx="6744">
                  <c:v>42179.697916666628</c:v>
                </c:pt>
                <c:pt idx="6745">
                  <c:v>42179.708333333343</c:v>
                </c:pt>
                <c:pt idx="6746">
                  <c:v>42179.71875</c:v>
                </c:pt>
                <c:pt idx="6747">
                  <c:v>42179.729166666613</c:v>
                </c:pt>
                <c:pt idx="6748">
                  <c:v>42179.739583333299</c:v>
                </c:pt>
                <c:pt idx="6749">
                  <c:v>42179.75</c:v>
                </c:pt>
                <c:pt idx="6750">
                  <c:v>42179.760416666628</c:v>
                </c:pt>
                <c:pt idx="6751">
                  <c:v>42179.770833333343</c:v>
                </c:pt>
                <c:pt idx="6752">
                  <c:v>42179.78125</c:v>
                </c:pt>
                <c:pt idx="6753">
                  <c:v>42179.791666666613</c:v>
                </c:pt>
                <c:pt idx="6754">
                  <c:v>42179.802083333343</c:v>
                </c:pt>
                <c:pt idx="6755">
                  <c:v>42179.812500000022</c:v>
                </c:pt>
                <c:pt idx="6756">
                  <c:v>42179.822916666657</c:v>
                </c:pt>
                <c:pt idx="6757">
                  <c:v>42179.833333333343</c:v>
                </c:pt>
                <c:pt idx="6758">
                  <c:v>42179.84375</c:v>
                </c:pt>
                <c:pt idx="6759">
                  <c:v>42179.854166666657</c:v>
                </c:pt>
                <c:pt idx="6760">
                  <c:v>42179.864583333343</c:v>
                </c:pt>
                <c:pt idx="6761">
                  <c:v>42179.875</c:v>
                </c:pt>
                <c:pt idx="6762">
                  <c:v>42179.885416666657</c:v>
                </c:pt>
                <c:pt idx="6763">
                  <c:v>42179.895833333343</c:v>
                </c:pt>
                <c:pt idx="6764">
                  <c:v>42179.906250000022</c:v>
                </c:pt>
                <c:pt idx="6765">
                  <c:v>42179.916666666657</c:v>
                </c:pt>
                <c:pt idx="6766">
                  <c:v>42179.927083333299</c:v>
                </c:pt>
                <c:pt idx="6767">
                  <c:v>42179.9375</c:v>
                </c:pt>
                <c:pt idx="6768">
                  <c:v>42179.947916666657</c:v>
                </c:pt>
                <c:pt idx="6769">
                  <c:v>42179.958333333343</c:v>
                </c:pt>
                <c:pt idx="6770">
                  <c:v>42179.96875</c:v>
                </c:pt>
                <c:pt idx="6771">
                  <c:v>42179.979166666628</c:v>
                </c:pt>
                <c:pt idx="6772">
                  <c:v>42179.989583333343</c:v>
                </c:pt>
                <c:pt idx="6773">
                  <c:v>42180</c:v>
                </c:pt>
                <c:pt idx="6774">
                  <c:v>42180.010416666657</c:v>
                </c:pt>
                <c:pt idx="6775">
                  <c:v>42180.020833333343</c:v>
                </c:pt>
                <c:pt idx="6776">
                  <c:v>42180.03125</c:v>
                </c:pt>
                <c:pt idx="6777">
                  <c:v>42180.041666666628</c:v>
                </c:pt>
                <c:pt idx="6778">
                  <c:v>42180.052083333343</c:v>
                </c:pt>
                <c:pt idx="6779">
                  <c:v>42180.0625</c:v>
                </c:pt>
                <c:pt idx="6780">
                  <c:v>42180.072916666657</c:v>
                </c:pt>
                <c:pt idx="6781">
                  <c:v>42180.083333333343</c:v>
                </c:pt>
                <c:pt idx="6782">
                  <c:v>42180.093749999993</c:v>
                </c:pt>
                <c:pt idx="6783">
                  <c:v>42180.104166666628</c:v>
                </c:pt>
                <c:pt idx="6784">
                  <c:v>42180.114583333343</c:v>
                </c:pt>
                <c:pt idx="6785">
                  <c:v>42180.125</c:v>
                </c:pt>
                <c:pt idx="6786">
                  <c:v>42180.135416666628</c:v>
                </c:pt>
                <c:pt idx="6787">
                  <c:v>42180.145833333343</c:v>
                </c:pt>
                <c:pt idx="6788">
                  <c:v>42180.156250000022</c:v>
                </c:pt>
                <c:pt idx="6789">
                  <c:v>42180.166666666628</c:v>
                </c:pt>
                <c:pt idx="6790">
                  <c:v>42180.177083333299</c:v>
                </c:pt>
                <c:pt idx="6791">
                  <c:v>42180.1875</c:v>
                </c:pt>
                <c:pt idx="6792">
                  <c:v>42180.197916666628</c:v>
                </c:pt>
                <c:pt idx="6793">
                  <c:v>42180.208333333343</c:v>
                </c:pt>
                <c:pt idx="6794">
                  <c:v>42180.21875</c:v>
                </c:pt>
                <c:pt idx="6795">
                  <c:v>42180.229166666613</c:v>
                </c:pt>
                <c:pt idx="6796">
                  <c:v>42180.239583333299</c:v>
                </c:pt>
                <c:pt idx="6797">
                  <c:v>42180.25</c:v>
                </c:pt>
                <c:pt idx="6798">
                  <c:v>42180.260416666628</c:v>
                </c:pt>
                <c:pt idx="6799">
                  <c:v>42180.270833333343</c:v>
                </c:pt>
                <c:pt idx="6800">
                  <c:v>42180.28125</c:v>
                </c:pt>
                <c:pt idx="6801">
                  <c:v>42180.291666666613</c:v>
                </c:pt>
                <c:pt idx="6802">
                  <c:v>42180.302083333343</c:v>
                </c:pt>
                <c:pt idx="6803">
                  <c:v>42180.312500000022</c:v>
                </c:pt>
                <c:pt idx="6804">
                  <c:v>42180.322916666657</c:v>
                </c:pt>
                <c:pt idx="6805">
                  <c:v>42180.333333333343</c:v>
                </c:pt>
                <c:pt idx="6806">
                  <c:v>42180.34375</c:v>
                </c:pt>
                <c:pt idx="6807">
                  <c:v>42180.354166666657</c:v>
                </c:pt>
                <c:pt idx="6808">
                  <c:v>42180.364583333343</c:v>
                </c:pt>
                <c:pt idx="6809">
                  <c:v>42180.375</c:v>
                </c:pt>
                <c:pt idx="6810">
                  <c:v>42180.385416666657</c:v>
                </c:pt>
                <c:pt idx="6811">
                  <c:v>42180.395833333343</c:v>
                </c:pt>
                <c:pt idx="6812">
                  <c:v>42180.406250000022</c:v>
                </c:pt>
                <c:pt idx="6813">
                  <c:v>42180.416666666657</c:v>
                </c:pt>
                <c:pt idx="6814">
                  <c:v>42180.427083333299</c:v>
                </c:pt>
                <c:pt idx="6815">
                  <c:v>42180.4375</c:v>
                </c:pt>
                <c:pt idx="6816">
                  <c:v>42180.447916666657</c:v>
                </c:pt>
                <c:pt idx="6817">
                  <c:v>42180.458333333343</c:v>
                </c:pt>
                <c:pt idx="6818">
                  <c:v>42180.46875</c:v>
                </c:pt>
                <c:pt idx="6819">
                  <c:v>42180.479166666628</c:v>
                </c:pt>
                <c:pt idx="6820">
                  <c:v>42180.489583333343</c:v>
                </c:pt>
                <c:pt idx="6821">
                  <c:v>42180.5</c:v>
                </c:pt>
                <c:pt idx="6822">
                  <c:v>42180.510416666657</c:v>
                </c:pt>
                <c:pt idx="6823">
                  <c:v>42180.520833333343</c:v>
                </c:pt>
                <c:pt idx="6824">
                  <c:v>42180.53125</c:v>
                </c:pt>
                <c:pt idx="6825">
                  <c:v>42180.541666666628</c:v>
                </c:pt>
                <c:pt idx="6826">
                  <c:v>42180.552083333343</c:v>
                </c:pt>
                <c:pt idx="6827">
                  <c:v>42180.5625</c:v>
                </c:pt>
                <c:pt idx="6828">
                  <c:v>42180.572916666657</c:v>
                </c:pt>
                <c:pt idx="6829">
                  <c:v>42180.583333333343</c:v>
                </c:pt>
                <c:pt idx="6830">
                  <c:v>42180.593749999993</c:v>
                </c:pt>
                <c:pt idx="6831">
                  <c:v>42180.604166666628</c:v>
                </c:pt>
                <c:pt idx="6832">
                  <c:v>42180.614583333343</c:v>
                </c:pt>
                <c:pt idx="6833">
                  <c:v>42180.625</c:v>
                </c:pt>
                <c:pt idx="6834">
                  <c:v>42180.635416666628</c:v>
                </c:pt>
                <c:pt idx="6835">
                  <c:v>42180.645833333343</c:v>
                </c:pt>
                <c:pt idx="6836">
                  <c:v>42180.656250000022</c:v>
                </c:pt>
                <c:pt idx="6837">
                  <c:v>42180.666666666628</c:v>
                </c:pt>
                <c:pt idx="6838">
                  <c:v>42180.677083333299</c:v>
                </c:pt>
                <c:pt idx="6839">
                  <c:v>42180.6875</c:v>
                </c:pt>
                <c:pt idx="6840">
                  <c:v>42180.697916666628</c:v>
                </c:pt>
                <c:pt idx="6841">
                  <c:v>42180.708333333343</c:v>
                </c:pt>
                <c:pt idx="6842">
                  <c:v>42180.71875</c:v>
                </c:pt>
                <c:pt idx="6843">
                  <c:v>42180.729166666613</c:v>
                </c:pt>
                <c:pt idx="6844">
                  <c:v>42180.739583333299</c:v>
                </c:pt>
                <c:pt idx="6845">
                  <c:v>42180.75</c:v>
                </c:pt>
                <c:pt idx="6846">
                  <c:v>42180.760416666628</c:v>
                </c:pt>
                <c:pt idx="6847">
                  <c:v>42180.770833333343</c:v>
                </c:pt>
                <c:pt idx="6848">
                  <c:v>42180.78125</c:v>
                </c:pt>
                <c:pt idx="6849">
                  <c:v>42180.791666666613</c:v>
                </c:pt>
                <c:pt idx="6850">
                  <c:v>42180.802083333343</c:v>
                </c:pt>
                <c:pt idx="6851">
                  <c:v>42180.812500000022</c:v>
                </c:pt>
                <c:pt idx="6852">
                  <c:v>42180.822916666657</c:v>
                </c:pt>
                <c:pt idx="6853">
                  <c:v>42180.833333333343</c:v>
                </c:pt>
                <c:pt idx="6854">
                  <c:v>42180.84375</c:v>
                </c:pt>
                <c:pt idx="6855">
                  <c:v>42180.854166666657</c:v>
                </c:pt>
                <c:pt idx="6856">
                  <c:v>42180.864583333343</c:v>
                </c:pt>
                <c:pt idx="6857">
                  <c:v>42180.875</c:v>
                </c:pt>
                <c:pt idx="6858">
                  <c:v>42180.885416666657</c:v>
                </c:pt>
                <c:pt idx="6859">
                  <c:v>42180.895833333343</c:v>
                </c:pt>
                <c:pt idx="6860">
                  <c:v>42180.906250000022</c:v>
                </c:pt>
                <c:pt idx="6861">
                  <c:v>42180.916666666657</c:v>
                </c:pt>
                <c:pt idx="6862">
                  <c:v>42180.927083333299</c:v>
                </c:pt>
                <c:pt idx="6863">
                  <c:v>42180.9375</c:v>
                </c:pt>
                <c:pt idx="6864">
                  <c:v>42180.947916666657</c:v>
                </c:pt>
                <c:pt idx="6865">
                  <c:v>42180.958333333343</c:v>
                </c:pt>
                <c:pt idx="6866">
                  <c:v>42180.96875</c:v>
                </c:pt>
                <c:pt idx="6867">
                  <c:v>42180.979166666628</c:v>
                </c:pt>
                <c:pt idx="6868">
                  <c:v>42180.989583333343</c:v>
                </c:pt>
                <c:pt idx="6869">
                  <c:v>42181</c:v>
                </c:pt>
                <c:pt idx="6870">
                  <c:v>42181.010416666657</c:v>
                </c:pt>
                <c:pt idx="6871">
                  <c:v>42181.020833333343</c:v>
                </c:pt>
                <c:pt idx="6872">
                  <c:v>42181.03125</c:v>
                </c:pt>
                <c:pt idx="6873">
                  <c:v>42181.041666666628</c:v>
                </c:pt>
                <c:pt idx="6874">
                  <c:v>42181.052083333343</c:v>
                </c:pt>
                <c:pt idx="6875">
                  <c:v>42181.0625</c:v>
                </c:pt>
                <c:pt idx="6876">
                  <c:v>42181.072916666657</c:v>
                </c:pt>
                <c:pt idx="6877">
                  <c:v>42181.083333333343</c:v>
                </c:pt>
                <c:pt idx="6878">
                  <c:v>42181.093749999993</c:v>
                </c:pt>
                <c:pt idx="6879">
                  <c:v>42181.104166666628</c:v>
                </c:pt>
                <c:pt idx="6880">
                  <c:v>42181.114583333343</c:v>
                </c:pt>
                <c:pt idx="6881">
                  <c:v>42181.125</c:v>
                </c:pt>
                <c:pt idx="6882">
                  <c:v>42181.135416666628</c:v>
                </c:pt>
                <c:pt idx="6883">
                  <c:v>42181.145833333343</c:v>
                </c:pt>
                <c:pt idx="6884">
                  <c:v>42181.156250000022</c:v>
                </c:pt>
                <c:pt idx="6885">
                  <c:v>42181.166666666628</c:v>
                </c:pt>
                <c:pt idx="6886">
                  <c:v>42181.177083333299</c:v>
                </c:pt>
                <c:pt idx="6887">
                  <c:v>42181.1875</c:v>
                </c:pt>
                <c:pt idx="6888">
                  <c:v>42181.197916666628</c:v>
                </c:pt>
                <c:pt idx="6889">
                  <c:v>42181.208333333343</c:v>
                </c:pt>
                <c:pt idx="6890">
                  <c:v>42181.21875</c:v>
                </c:pt>
                <c:pt idx="6891">
                  <c:v>42181.229166666613</c:v>
                </c:pt>
                <c:pt idx="6892">
                  <c:v>42181.239583333299</c:v>
                </c:pt>
                <c:pt idx="6893">
                  <c:v>42181.25</c:v>
                </c:pt>
                <c:pt idx="6894">
                  <c:v>42181.260416666628</c:v>
                </c:pt>
                <c:pt idx="6895">
                  <c:v>42181.270833333343</c:v>
                </c:pt>
                <c:pt idx="6896">
                  <c:v>42181.28125</c:v>
                </c:pt>
                <c:pt idx="6897">
                  <c:v>42181.291666666613</c:v>
                </c:pt>
                <c:pt idx="6898">
                  <c:v>42181.302083333343</c:v>
                </c:pt>
                <c:pt idx="6899">
                  <c:v>42181.312500000022</c:v>
                </c:pt>
                <c:pt idx="6900">
                  <c:v>42181.322916666657</c:v>
                </c:pt>
                <c:pt idx="6901">
                  <c:v>42181.333333333343</c:v>
                </c:pt>
                <c:pt idx="6902">
                  <c:v>42181.34375</c:v>
                </c:pt>
                <c:pt idx="6903">
                  <c:v>42181.354166666657</c:v>
                </c:pt>
                <c:pt idx="6904">
                  <c:v>42181.364583333343</c:v>
                </c:pt>
                <c:pt idx="6905">
                  <c:v>42181.375</c:v>
                </c:pt>
                <c:pt idx="6906">
                  <c:v>42181.385416666657</c:v>
                </c:pt>
                <c:pt idx="6907">
                  <c:v>42181.395833333343</c:v>
                </c:pt>
                <c:pt idx="6908">
                  <c:v>42181.406250000022</c:v>
                </c:pt>
                <c:pt idx="6909">
                  <c:v>42181.416666666657</c:v>
                </c:pt>
                <c:pt idx="6910">
                  <c:v>42181.427083333299</c:v>
                </c:pt>
                <c:pt idx="6911">
                  <c:v>42181.4375</c:v>
                </c:pt>
                <c:pt idx="6912">
                  <c:v>42181.447916666657</c:v>
                </c:pt>
                <c:pt idx="6913">
                  <c:v>42181.458333333343</c:v>
                </c:pt>
                <c:pt idx="6914">
                  <c:v>42181.46875</c:v>
                </c:pt>
                <c:pt idx="6915">
                  <c:v>42181.479166666628</c:v>
                </c:pt>
                <c:pt idx="6916">
                  <c:v>42181.489583333343</c:v>
                </c:pt>
                <c:pt idx="6917">
                  <c:v>42181.5</c:v>
                </c:pt>
                <c:pt idx="6918">
                  <c:v>42181.510416666657</c:v>
                </c:pt>
                <c:pt idx="6919">
                  <c:v>42181.520833333343</c:v>
                </c:pt>
                <c:pt idx="6920">
                  <c:v>42181.53125</c:v>
                </c:pt>
                <c:pt idx="6921">
                  <c:v>42181.541666666628</c:v>
                </c:pt>
                <c:pt idx="6922">
                  <c:v>42181.552083333343</c:v>
                </c:pt>
                <c:pt idx="6923">
                  <c:v>42181.5625</c:v>
                </c:pt>
                <c:pt idx="6924">
                  <c:v>42181.572916666657</c:v>
                </c:pt>
                <c:pt idx="6925">
                  <c:v>42181.583333333343</c:v>
                </c:pt>
                <c:pt idx="6926">
                  <c:v>42181.593749999993</c:v>
                </c:pt>
                <c:pt idx="6927">
                  <c:v>42181.604166666628</c:v>
                </c:pt>
                <c:pt idx="6928">
                  <c:v>42181.614583333343</c:v>
                </c:pt>
                <c:pt idx="6929">
                  <c:v>42181.625</c:v>
                </c:pt>
                <c:pt idx="6930">
                  <c:v>42181.635416666628</c:v>
                </c:pt>
                <c:pt idx="6931">
                  <c:v>42181.645833333343</c:v>
                </c:pt>
                <c:pt idx="6932">
                  <c:v>42181.656250000022</c:v>
                </c:pt>
                <c:pt idx="6933">
                  <c:v>42181.666666666628</c:v>
                </c:pt>
                <c:pt idx="6934">
                  <c:v>42181.677083333299</c:v>
                </c:pt>
                <c:pt idx="6935">
                  <c:v>42181.6875</c:v>
                </c:pt>
                <c:pt idx="6936">
                  <c:v>42181.697916666628</c:v>
                </c:pt>
                <c:pt idx="6937">
                  <c:v>42181.708333333343</c:v>
                </c:pt>
                <c:pt idx="6938">
                  <c:v>42181.71875</c:v>
                </c:pt>
                <c:pt idx="6939">
                  <c:v>42181.729166666613</c:v>
                </c:pt>
                <c:pt idx="6940">
                  <c:v>42181.739583333299</c:v>
                </c:pt>
                <c:pt idx="6941">
                  <c:v>42181.75</c:v>
                </c:pt>
                <c:pt idx="6942">
                  <c:v>42181.760416666628</c:v>
                </c:pt>
                <c:pt idx="6943">
                  <c:v>42181.770833333343</c:v>
                </c:pt>
                <c:pt idx="6944">
                  <c:v>42181.78125</c:v>
                </c:pt>
                <c:pt idx="6945">
                  <c:v>42181.791666666613</c:v>
                </c:pt>
                <c:pt idx="6946">
                  <c:v>42181.802083333343</c:v>
                </c:pt>
                <c:pt idx="6947">
                  <c:v>42181.812500000022</c:v>
                </c:pt>
                <c:pt idx="6948">
                  <c:v>42181.822916666657</c:v>
                </c:pt>
                <c:pt idx="6949">
                  <c:v>42181.833333333343</c:v>
                </c:pt>
                <c:pt idx="6950">
                  <c:v>42181.84375</c:v>
                </c:pt>
                <c:pt idx="6951">
                  <c:v>42181.854166666657</c:v>
                </c:pt>
                <c:pt idx="6952">
                  <c:v>42181.864583333343</c:v>
                </c:pt>
                <c:pt idx="6953">
                  <c:v>42181.875</c:v>
                </c:pt>
                <c:pt idx="6954">
                  <c:v>42181.885416666657</c:v>
                </c:pt>
                <c:pt idx="6955">
                  <c:v>42181.895833333343</c:v>
                </c:pt>
                <c:pt idx="6956">
                  <c:v>42181.906250000022</c:v>
                </c:pt>
                <c:pt idx="6957">
                  <c:v>42181.916666666657</c:v>
                </c:pt>
                <c:pt idx="6958">
                  <c:v>42181.927083333299</c:v>
                </c:pt>
                <c:pt idx="6959">
                  <c:v>42181.9375</c:v>
                </c:pt>
                <c:pt idx="6960">
                  <c:v>42181.947916666657</c:v>
                </c:pt>
                <c:pt idx="6961">
                  <c:v>42181.958333333343</c:v>
                </c:pt>
                <c:pt idx="6962">
                  <c:v>42181.96875</c:v>
                </c:pt>
                <c:pt idx="6963">
                  <c:v>42181.979166666628</c:v>
                </c:pt>
                <c:pt idx="6964">
                  <c:v>42181.989583333343</c:v>
                </c:pt>
                <c:pt idx="6965">
                  <c:v>42182</c:v>
                </c:pt>
                <c:pt idx="6966">
                  <c:v>42182.010416666657</c:v>
                </c:pt>
                <c:pt idx="6967">
                  <c:v>42182.020833333343</c:v>
                </c:pt>
                <c:pt idx="6968">
                  <c:v>42182.03125</c:v>
                </c:pt>
                <c:pt idx="6969">
                  <c:v>42182.041666666628</c:v>
                </c:pt>
                <c:pt idx="6970">
                  <c:v>42182.052083333343</c:v>
                </c:pt>
                <c:pt idx="6971">
                  <c:v>42182.0625</c:v>
                </c:pt>
                <c:pt idx="6972">
                  <c:v>42182.072916666657</c:v>
                </c:pt>
                <c:pt idx="6973">
                  <c:v>42182.083333333343</c:v>
                </c:pt>
                <c:pt idx="6974">
                  <c:v>42182.093749999993</c:v>
                </c:pt>
                <c:pt idx="6975">
                  <c:v>42182.104166666628</c:v>
                </c:pt>
                <c:pt idx="6976">
                  <c:v>42182.114583333343</c:v>
                </c:pt>
                <c:pt idx="6977">
                  <c:v>42182.125</c:v>
                </c:pt>
                <c:pt idx="6978">
                  <c:v>42182.135416666628</c:v>
                </c:pt>
                <c:pt idx="6979">
                  <c:v>42182.145833333343</c:v>
                </c:pt>
                <c:pt idx="6980">
                  <c:v>42182.156250000022</c:v>
                </c:pt>
                <c:pt idx="6981">
                  <c:v>42182.166666666628</c:v>
                </c:pt>
                <c:pt idx="6982">
                  <c:v>42182.177083333299</c:v>
                </c:pt>
                <c:pt idx="6983">
                  <c:v>42182.1875</c:v>
                </c:pt>
                <c:pt idx="6984">
                  <c:v>42182.197916666628</c:v>
                </c:pt>
                <c:pt idx="6985">
                  <c:v>42182.208333333343</c:v>
                </c:pt>
                <c:pt idx="6986">
                  <c:v>42182.21875</c:v>
                </c:pt>
                <c:pt idx="6987">
                  <c:v>42182.229166666613</c:v>
                </c:pt>
                <c:pt idx="6988">
                  <c:v>42182.239583333299</c:v>
                </c:pt>
                <c:pt idx="6989">
                  <c:v>42182.25</c:v>
                </c:pt>
                <c:pt idx="6990">
                  <c:v>42182.260416666628</c:v>
                </c:pt>
                <c:pt idx="6991">
                  <c:v>42182.270833333343</c:v>
                </c:pt>
                <c:pt idx="6992">
                  <c:v>42182.28125</c:v>
                </c:pt>
                <c:pt idx="6993">
                  <c:v>42182.291666666613</c:v>
                </c:pt>
                <c:pt idx="6994">
                  <c:v>42182.302083333343</c:v>
                </c:pt>
                <c:pt idx="6995">
                  <c:v>42182.312500000022</c:v>
                </c:pt>
                <c:pt idx="6996">
                  <c:v>42182.322916666657</c:v>
                </c:pt>
                <c:pt idx="6997">
                  <c:v>42182.333333333343</c:v>
                </c:pt>
                <c:pt idx="6998">
                  <c:v>42182.34375</c:v>
                </c:pt>
                <c:pt idx="6999">
                  <c:v>42182.354166666657</c:v>
                </c:pt>
                <c:pt idx="7000">
                  <c:v>42182.364583333343</c:v>
                </c:pt>
                <c:pt idx="7001">
                  <c:v>42182.375</c:v>
                </c:pt>
                <c:pt idx="7002">
                  <c:v>42182.385416666657</c:v>
                </c:pt>
                <c:pt idx="7003">
                  <c:v>42182.395833333343</c:v>
                </c:pt>
                <c:pt idx="7004">
                  <c:v>42182.406250000022</c:v>
                </c:pt>
                <c:pt idx="7005">
                  <c:v>42182.416666666657</c:v>
                </c:pt>
                <c:pt idx="7006">
                  <c:v>42182.427083333299</c:v>
                </c:pt>
                <c:pt idx="7007">
                  <c:v>42182.4375</c:v>
                </c:pt>
                <c:pt idx="7008">
                  <c:v>42182.447916666657</c:v>
                </c:pt>
                <c:pt idx="7009">
                  <c:v>42182.458333333343</c:v>
                </c:pt>
                <c:pt idx="7010">
                  <c:v>42182.46875</c:v>
                </c:pt>
                <c:pt idx="7011">
                  <c:v>42182.479166666628</c:v>
                </c:pt>
                <c:pt idx="7012">
                  <c:v>42182.489583333343</c:v>
                </c:pt>
                <c:pt idx="7013">
                  <c:v>42182.5</c:v>
                </c:pt>
                <c:pt idx="7014">
                  <c:v>42182.510416666657</c:v>
                </c:pt>
                <c:pt idx="7015">
                  <c:v>42182.520833333343</c:v>
                </c:pt>
                <c:pt idx="7016">
                  <c:v>42182.53125</c:v>
                </c:pt>
                <c:pt idx="7017">
                  <c:v>42182.541666666628</c:v>
                </c:pt>
                <c:pt idx="7018">
                  <c:v>42182.552083333343</c:v>
                </c:pt>
                <c:pt idx="7019">
                  <c:v>42182.5625</c:v>
                </c:pt>
                <c:pt idx="7020">
                  <c:v>42182.572916666657</c:v>
                </c:pt>
                <c:pt idx="7021">
                  <c:v>42182.583333333343</c:v>
                </c:pt>
                <c:pt idx="7022">
                  <c:v>42182.593749999993</c:v>
                </c:pt>
                <c:pt idx="7023">
                  <c:v>42182.604166666628</c:v>
                </c:pt>
                <c:pt idx="7024">
                  <c:v>42182.614583333343</c:v>
                </c:pt>
                <c:pt idx="7025">
                  <c:v>42182.625</c:v>
                </c:pt>
                <c:pt idx="7026">
                  <c:v>42182.635416666628</c:v>
                </c:pt>
                <c:pt idx="7027">
                  <c:v>42182.645833333343</c:v>
                </c:pt>
                <c:pt idx="7028">
                  <c:v>42182.656250000022</c:v>
                </c:pt>
                <c:pt idx="7029">
                  <c:v>42182.666666666628</c:v>
                </c:pt>
                <c:pt idx="7030">
                  <c:v>42182.677083333299</c:v>
                </c:pt>
                <c:pt idx="7031">
                  <c:v>42182.6875</c:v>
                </c:pt>
                <c:pt idx="7032">
                  <c:v>42182.697916666628</c:v>
                </c:pt>
                <c:pt idx="7033">
                  <c:v>42182.708333333343</c:v>
                </c:pt>
                <c:pt idx="7034">
                  <c:v>42182.71875</c:v>
                </c:pt>
                <c:pt idx="7035">
                  <c:v>42182.729166666613</c:v>
                </c:pt>
                <c:pt idx="7036">
                  <c:v>42182.739583333299</c:v>
                </c:pt>
                <c:pt idx="7037">
                  <c:v>42182.75</c:v>
                </c:pt>
                <c:pt idx="7038">
                  <c:v>42182.760416666628</c:v>
                </c:pt>
                <c:pt idx="7039">
                  <c:v>42182.770833333343</c:v>
                </c:pt>
                <c:pt idx="7040">
                  <c:v>42182.78125</c:v>
                </c:pt>
                <c:pt idx="7041">
                  <c:v>42182.791666666613</c:v>
                </c:pt>
                <c:pt idx="7042">
                  <c:v>42182.802083333343</c:v>
                </c:pt>
                <c:pt idx="7043">
                  <c:v>42182.812500000022</c:v>
                </c:pt>
                <c:pt idx="7044">
                  <c:v>42182.822916666657</c:v>
                </c:pt>
                <c:pt idx="7045">
                  <c:v>42182.833333333343</c:v>
                </c:pt>
                <c:pt idx="7046">
                  <c:v>42182.84375</c:v>
                </c:pt>
                <c:pt idx="7047">
                  <c:v>42182.854166666657</c:v>
                </c:pt>
                <c:pt idx="7048">
                  <c:v>42182.864583333343</c:v>
                </c:pt>
                <c:pt idx="7049">
                  <c:v>42182.875</c:v>
                </c:pt>
                <c:pt idx="7050">
                  <c:v>42182.885416666657</c:v>
                </c:pt>
                <c:pt idx="7051">
                  <c:v>42182.895833333343</c:v>
                </c:pt>
                <c:pt idx="7052">
                  <c:v>42182.906250000022</c:v>
                </c:pt>
                <c:pt idx="7053">
                  <c:v>42182.916666666657</c:v>
                </c:pt>
                <c:pt idx="7054">
                  <c:v>42182.927083333299</c:v>
                </c:pt>
                <c:pt idx="7055">
                  <c:v>42182.9375</c:v>
                </c:pt>
                <c:pt idx="7056">
                  <c:v>42182.947916666657</c:v>
                </c:pt>
                <c:pt idx="7057">
                  <c:v>42182.958333333343</c:v>
                </c:pt>
                <c:pt idx="7058">
                  <c:v>42182.96875</c:v>
                </c:pt>
                <c:pt idx="7059">
                  <c:v>42182.979166666628</c:v>
                </c:pt>
                <c:pt idx="7060">
                  <c:v>42182.989583333343</c:v>
                </c:pt>
                <c:pt idx="7061">
                  <c:v>42183</c:v>
                </c:pt>
                <c:pt idx="7062">
                  <c:v>42183.010416666657</c:v>
                </c:pt>
                <c:pt idx="7063">
                  <c:v>42183.020833333343</c:v>
                </c:pt>
                <c:pt idx="7064">
                  <c:v>42183.03125</c:v>
                </c:pt>
                <c:pt idx="7065">
                  <c:v>42183.041666666628</c:v>
                </c:pt>
                <c:pt idx="7066">
                  <c:v>42183.052083333343</c:v>
                </c:pt>
                <c:pt idx="7067">
                  <c:v>42183.0625</c:v>
                </c:pt>
                <c:pt idx="7068">
                  <c:v>42183.072916666657</c:v>
                </c:pt>
                <c:pt idx="7069">
                  <c:v>42183.083333333343</c:v>
                </c:pt>
                <c:pt idx="7070">
                  <c:v>42183.093749999993</c:v>
                </c:pt>
                <c:pt idx="7071">
                  <c:v>42183.104166666628</c:v>
                </c:pt>
                <c:pt idx="7072">
                  <c:v>42183.114583333343</c:v>
                </c:pt>
                <c:pt idx="7073">
                  <c:v>42183.125</c:v>
                </c:pt>
                <c:pt idx="7074">
                  <c:v>42183.135416666628</c:v>
                </c:pt>
                <c:pt idx="7075">
                  <c:v>42183.145833333343</c:v>
                </c:pt>
                <c:pt idx="7076">
                  <c:v>42183.156250000022</c:v>
                </c:pt>
                <c:pt idx="7077">
                  <c:v>42183.166666666628</c:v>
                </c:pt>
                <c:pt idx="7078">
                  <c:v>42183.177083333299</c:v>
                </c:pt>
                <c:pt idx="7079">
                  <c:v>42183.1875</c:v>
                </c:pt>
                <c:pt idx="7080">
                  <c:v>42183.197916666628</c:v>
                </c:pt>
                <c:pt idx="7081">
                  <c:v>42183.208333333343</c:v>
                </c:pt>
                <c:pt idx="7082">
                  <c:v>42183.21875</c:v>
                </c:pt>
                <c:pt idx="7083">
                  <c:v>42183.229166666613</c:v>
                </c:pt>
                <c:pt idx="7084">
                  <c:v>42183.239583333299</c:v>
                </c:pt>
                <c:pt idx="7085">
                  <c:v>42183.25</c:v>
                </c:pt>
                <c:pt idx="7086">
                  <c:v>42183.260416666628</c:v>
                </c:pt>
                <c:pt idx="7087">
                  <c:v>42183.270833333343</c:v>
                </c:pt>
                <c:pt idx="7088">
                  <c:v>42183.28125</c:v>
                </c:pt>
                <c:pt idx="7089">
                  <c:v>42183.291666666613</c:v>
                </c:pt>
                <c:pt idx="7090">
                  <c:v>42183.302083333343</c:v>
                </c:pt>
                <c:pt idx="7091">
                  <c:v>42183.312500000022</c:v>
                </c:pt>
                <c:pt idx="7092">
                  <c:v>42183.322916666657</c:v>
                </c:pt>
                <c:pt idx="7093">
                  <c:v>42183.333333333343</c:v>
                </c:pt>
                <c:pt idx="7094">
                  <c:v>42183.34375</c:v>
                </c:pt>
                <c:pt idx="7095">
                  <c:v>42183.354166666657</c:v>
                </c:pt>
                <c:pt idx="7096">
                  <c:v>42183.364583333343</c:v>
                </c:pt>
                <c:pt idx="7097">
                  <c:v>42183.375</c:v>
                </c:pt>
                <c:pt idx="7098">
                  <c:v>42183.385416666657</c:v>
                </c:pt>
                <c:pt idx="7099">
                  <c:v>42183.395833333343</c:v>
                </c:pt>
                <c:pt idx="7100">
                  <c:v>42183.406250000022</c:v>
                </c:pt>
                <c:pt idx="7101">
                  <c:v>42183.416666666657</c:v>
                </c:pt>
                <c:pt idx="7102">
                  <c:v>42183.427083333299</c:v>
                </c:pt>
                <c:pt idx="7103">
                  <c:v>42183.4375</c:v>
                </c:pt>
                <c:pt idx="7104">
                  <c:v>42183.447916666657</c:v>
                </c:pt>
                <c:pt idx="7105">
                  <c:v>42183.458333333343</c:v>
                </c:pt>
                <c:pt idx="7106">
                  <c:v>42183.46875</c:v>
                </c:pt>
                <c:pt idx="7107">
                  <c:v>42183.479166666628</c:v>
                </c:pt>
                <c:pt idx="7108">
                  <c:v>42183.489583333343</c:v>
                </c:pt>
                <c:pt idx="7109">
                  <c:v>42183.5</c:v>
                </c:pt>
                <c:pt idx="7110">
                  <c:v>42183.510416666657</c:v>
                </c:pt>
                <c:pt idx="7111">
                  <c:v>42183.520833333343</c:v>
                </c:pt>
                <c:pt idx="7112">
                  <c:v>42183.53125</c:v>
                </c:pt>
                <c:pt idx="7113">
                  <c:v>42183.541666666628</c:v>
                </c:pt>
                <c:pt idx="7114">
                  <c:v>42183.552083333343</c:v>
                </c:pt>
                <c:pt idx="7115">
                  <c:v>42183.5625</c:v>
                </c:pt>
                <c:pt idx="7116">
                  <c:v>42183.572916666657</c:v>
                </c:pt>
                <c:pt idx="7117">
                  <c:v>42183.583333333343</c:v>
                </c:pt>
                <c:pt idx="7118">
                  <c:v>42183.593749999993</c:v>
                </c:pt>
                <c:pt idx="7119">
                  <c:v>42183.604166666628</c:v>
                </c:pt>
                <c:pt idx="7120">
                  <c:v>42183.614583333343</c:v>
                </c:pt>
                <c:pt idx="7121">
                  <c:v>42183.625</c:v>
                </c:pt>
                <c:pt idx="7122">
                  <c:v>42183.635416666628</c:v>
                </c:pt>
                <c:pt idx="7123">
                  <c:v>42183.645833333343</c:v>
                </c:pt>
                <c:pt idx="7124">
                  <c:v>42183.656250000022</c:v>
                </c:pt>
                <c:pt idx="7125">
                  <c:v>42183.666666666628</c:v>
                </c:pt>
                <c:pt idx="7126">
                  <c:v>42183.677083333299</c:v>
                </c:pt>
                <c:pt idx="7127">
                  <c:v>42183.6875</c:v>
                </c:pt>
                <c:pt idx="7128">
                  <c:v>42183.697916666628</c:v>
                </c:pt>
                <c:pt idx="7129">
                  <c:v>42183.708333333343</c:v>
                </c:pt>
                <c:pt idx="7130">
                  <c:v>42183.71875</c:v>
                </c:pt>
                <c:pt idx="7131">
                  <c:v>42183.729166666613</c:v>
                </c:pt>
                <c:pt idx="7132">
                  <c:v>42183.739583333299</c:v>
                </c:pt>
                <c:pt idx="7133">
                  <c:v>42183.75</c:v>
                </c:pt>
                <c:pt idx="7134">
                  <c:v>42183.760416666628</c:v>
                </c:pt>
                <c:pt idx="7135">
                  <c:v>42183.770833333343</c:v>
                </c:pt>
                <c:pt idx="7136">
                  <c:v>42183.78125</c:v>
                </c:pt>
                <c:pt idx="7137">
                  <c:v>42183.791666666613</c:v>
                </c:pt>
                <c:pt idx="7138">
                  <c:v>42183.802083333343</c:v>
                </c:pt>
                <c:pt idx="7139">
                  <c:v>42183.812500000022</c:v>
                </c:pt>
                <c:pt idx="7140">
                  <c:v>42183.822916666657</c:v>
                </c:pt>
                <c:pt idx="7141">
                  <c:v>42183.833333333343</c:v>
                </c:pt>
                <c:pt idx="7142">
                  <c:v>42183.84375</c:v>
                </c:pt>
                <c:pt idx="7143">
                  <c:v>42183.854166666657</c:v>
                </c:pt>
                <c:pt idx="7144">
                  <c:v>42183.864583333343</c:v>
                </c:pt>
                <c:pt idx="7145">
                  <c:v>42183.875</c:v>
                </c:pt>
                <c:pt idx="7146">
                  <c:v>42183.885416666657</c:v>
                </c:pt>
                <c:pt idx="7147">
                  <c:v>42183.895833333343</c:v>
                </c:pt>
                <c:pt idx="7148">
                  <c:v>42183.906250000022</c:v>
                </c:pt>
                <c:pt idx="7149">
                  <c:v>42183.916666666657</c:v>
                </c:pt>
                <c:pt idx="7150">
                  <c:v>42183.927083333299</c:v>
                </c:pt>
                <c:pt idx="7151">
                  <c:v>42183.9375</c:v>
                </c:pt>
                <c:pt idx="7152">
                  <c:v>42183.947916666657</c:v>
                </c:pt>
                <c:pt idx="7153">
                  <c:v>42183.958333333343</c:v>
                </c:pt>
                <c:pt idx="7154">
                  <c:v>42183.96875</c:v>
                </c:pt>
                <c:pt idx="7155">
                  <c:v>42183.979166666628</c:v>
                </c:pt>
                <c:pt idx="7156">
                  <c:v>42183.989583333343</c:v>
                </c:pt>
                <c:pt idx="7157">
                  <c:v>42184</c:v>
                </c:pt>
                <c:pt idx="7158">
                  <c:v>42184.010416666657</c:v>
                </c:pt>
                <c:pt idx="7159">
                  <c:v>42184.020833333343</c:v>
                </c:pt>
                <c:pt idx="7160">
                  <c:v>42184.03125</c:v>
                </c:pt>
                <c:pt idx="7161">
                  <c:v>42184.041666666628</c:v>
                </c:pt>
                <c:pt idx="7162">
                  <c:v>42184.052083333343</c:v>
                </c:pt>
                <c:pt idx="7163">
                  <c:v>42184.0625</c:v>
                </c:pt>
                <c:pt idx="7164">
                  <c:v>42184.072916666657</c:v>
                </c:pt>
                <c:pt idx="7165">
                  <c:v>42184.083333333343</c:v>
                </c:pt>
                <c:pt idx="7166">
                  <c:v>42184.093749999993</c:v>
                </c:pt>
                <c:pt idx="7167">
                  <c:v>42184.104166666628</c:v>
                </c:pt>
                <c:pt idx="7168">
                  <c:v>42184.114583333343</c:v>
                </c:pt>
                <c:pt idx="7169">
                  <c:v>42184.125</c:v>
                </c:pt>
                <c:pt idx="7170">
                  <c:v>42184.135416666628</c:v>
                </c:pt>
                <c:pt idx="7171">
                  <c:v>42184.145833333343</c:v>
                </c:pt>
                <c:pt idx="7172">
                  <c:v>42184.156250000022</c:v>
                </c:pt>
                <c:pt idx="7173">
                  <c:v>42184.166666666628</c:v>
                </c:pt>
                <c:pt idx="7174">
                  <c:v>42184.177083333299</c:v>
                </c:pt>
                <c:pt idx="7175">
                  <c:v>42184.1875</c:v>
                </c:pt>
                <c:pt idx="7176">
                  <c:v>42184.197916666628</c:v>
                </c:pt>
                <c:pt idx="7177">
                  <c:v>42184.208333333343</c:v>
                </c:pt>
                <c:pt idx="7178">
                  <c:v>42184.21875</c:v>
                </c:pt>
                <c:pt idx="7179">
                  <c:v>42184.229166666613</c:v>
                </c:pt>
                <c:pt idx="7180">
                  <c:v>42184.239583333299</c:v>
                </c:pt>
                <c:pt idx="7181">
                  <c:v>42184.25</c:v>
                </c:pt>
                <c:pt idx="7182">
                  <c:v>42184.260416666628</c:v>
                </c:pt>
                <c:pt idx="7183">
                  <c:v>42184.270833333343</c:v>
                </c:pt>
                <c:pt idx="7184">
                  <c:v>42184.28125</c:v>
                </c:pt>
                <c:pt idx="7185">
                  <c:v>42184.291666666613</c:v>
                </c:pt>
                <c:pt idx="7186">
                  <c:v>42184.302083333343</c:v>
                </c:pt>
                <c:pt idx="7187">
                  <c:v>42184.312500000022</c:v>
                </c:pt>
                <c:pt idx="7188">
                  <c:v>42184.322916666657</c:v>
                </c:pt>
                <c:pt idx="7189">
                  <c:v>42184.333333333343</c:v>
                </c:pt>
                <c:pt idx="7190">
                  <c:v>42184.34375</c:v>
                </c:pt>
                <c:pt idx="7191">
                  <c:v>42184.354166666657</c:v>
                </c:pt>
                <c:pt idx="7192">
                  <c:v>42184.364583333343</c:v>
                </c:pt>
                <c:pt idx="7193">
                  <c:v>42184.375</c:v>
                </c:pt>
                <c:pt idx="7194">
                  <c:v>42184.385416666657</c:v>
                </c:pt>
                <c:pt idx="7195">
                  <c:v>42184.395833333343</c:v>
                </c:pt>
                <c:pt idx="7196">
                  <c:v>42184.406250000022</c:v>
                </c:pt>
                <c:pt idx="7197">
                  <c:v>42184.416666666657</c:v>
                </c:pt>
                <c:pt idx="7198">
                  <c:v>42184.427083333299</c:v>
                </c:pt>
                <c:pt idx="7199">
                  <c:v>42184.4375</c:v>
                </c:pt>
                <c:pt idx="7200">
                  <c:v>42184.447916666657</c:v>
                </c:pt>
                <c:pt idx="7201">
                  <c:v>42184.458333333343</c:v>
                </c:pt>
                <c:pt idx="7202">
                  <c:v>42184.46875</c:v>
                </c:pt>
                <c:pt idx="7203">
                  <c:v>42184.479166666628</c:v>
                </c:pt>
                <c:pt idx="7204">
                  <c:v>42184.489583333343</c:v>
                </c:pt>
                <c:pt idx="7205">
                  <c:v>42184.5</c:v>
                </c:pt>
                <c:pt idx="7206">
                  <c:v>42184.510416666657</c:v>
                </c:pt>
                <c:pt idx="7207">
                  <c:v>42184.520833333343</c:v>
                </c:pt>
                <c:pt idx="7208">
                  <c:v>42184.53125</c:v>
                </c:pt>
                <c:pt idx="7209">
                  <c:v>42184.541666666628</c:v>
                </c:pt>
                <c:pt idx="7210">
                  <c:v>42184.552083333343</c:v>
                </c:pt>
                <c:pt idx="7211">
                  <c:v>42184.5625</c:v>
                </c:pt>
                <c:pt idx="7212">
                  <c:v>42184.572916666657</c:v>
                </c:pt>
                <c:pt idx="7213">
                  <c:v>42184.583333333343</c:v>
                </c:pt>
                <c:pt idx="7214">
                  <c:v>42184.593749999993</c:v>
                </c:pt>
                <c:pt idx="7215">
                  <c:v>42184.604166666628</c:v>
                </c:pt>
                <c:pt idx="7216">
                  <c:v>42184.614583333343</c:v>
                </c:pt>
                <c:pt idx="7217">
                  <c:v>42184.625</c:v>
                </c:pt>
                <c:pt idx="7218">
                  <c:v>42184.635416666628</c:v>
                </c:pt>
                <c:pt idx="7219">
                  <c:v>42184.645833333343</c:v>
                </c:pt>
                <c:pt idx="7220">
                  <c:v>42184.656250000022</c:v>
                </c:pt>
                <c:pt idx="7221">
                  <c:v>42184.666666666628</c:v>
                </c:pt>
                <c:pt idx="7222">
                  <c:v>42184.677083333299</c:v>
                </c:pt>
                <c:pt idx="7223">
                  <c:v>42184.6875</c:v>
                </c:pt>
                <c:pt idx="7224">
                  <c:v>42184.697916666628</c:v>
                </c:pt>
                <c:pt idx="7225">
                  <c:v>42184.708333333343</c:v>
                </c:pt>
                <c:pt idx="7226">
                  <c:v>42184.71875</c:v>
                </c:pt>
                <c:pt idx="7227">
                  <c:v>42184.729166666613</c:v>
                </c:pt>
                <c:pt idx="7228">
                  <c:v>42184.739583333299</c:v>
                </c:pt>
                <c:pt idx="7229">
                  <c:v>42184.75</c:v>
                </c:pt>
                <c:pt idx="7230">
                  <c:v>42184.760416666628</c:v>
                </c:pt>
                <c:pt idx="7231">
                  <c:v>42184.770833333343</c:v>
                </c:pt>
                <c:pt idx="7232">
                  <c:v>42184.78125</c:v>
                </c:pt>
                <c:pt idx="7233">
                  <c:v>42184.791666666613</c:v>
                </c:pt>
                <c:pt idx="7234">
                  <c:v>42184.802083333343</c:v>
                </c:pt>
                <c:pt idx="7235">
                  <c:v>42184.812500000022</c:v>
                </c:pt>
                <c:pt idx="7236">
                  <c:v>42184.822916666657</c:v>
                </c:pt>
                <c:pt idx="7237">
                  <c:v>42184.833333333343</c:v>
                </c:pt>
                <c:pt idx="7238">
                  <c:v>42184.84375</c:v>
                </c:pt>
                <c:pt idx="7239">
                  <c:v>42184.854166666657</c:v>
                </c:pt>
                <c:pt idx="7240">
                  <c:v>42184.864583333343</c:v>
                </c:pt>
                <c:pt idx="7241">
                  <c:v>42184.875</c:v>
                </c:pt>
                <c:pt idx="7242">
                  <c:v>42184.885416666657</c:v>
                </c:pt>
                <c:pt idx="7243">
                  <c:v>42184.895833333343</c:v>
                </c:pt>
                <c:pt idx="7244">
                  <c:v>42184.906250000022</c:v>
                </c:pt>
                <c:pt idx="7245">
                  <c:v>42184.916666666657</c:v>
                </c:pt>
                <c:pt idx="7246">
                  <c:v>42184.927083333299</c:v>
                </c:pt>
                <c:pt idx="7247">
                  <c:v>42184.9375</c:v>
                </c:pt>
                <c:pt idx="7248">
                  <c:v>42184.947916666657</c:v>
                </c:pt>
                <c:pt idx="7249">
                  <c:v>42184.958333333343</c:v>
                </c:pt>
                <c:pt idx="7250">
                  <c:v>42184.96875</c:v>
                </c:pt>
                <c:pt idx="7251">
                  <c:v>42184.979166666628</c:v>
                </c:pt>
                <c:pt idx="7252">
                  <c:v>42184.989583333343</c:v>
                </c:pt>
                <c:pt idx="7253">
                  <c:v>42185</c:v>
                </c:pt>
                <c:pt idx="7254">
                  <c:v>42185.010416666657</c:v>
                </c:pt>
                <c:pt idx="7255">
                  <c:v>42185.020833333343</c:v>
                </c:pt>
                <c:pt idx="7256">
                  <c:v>42185.03125</c:v>
                </c:pt>
                <c:pt idx="7257">
                  <c:v>42185.041666666628</c:v>
                </c:pt>
                <c:pt idx="7258">
                  <c:v>42185.052083333343</c:v>
                </c:pt>
                <c:pt idx="7259">
                  <c:v>42185.0625</c:v>
                </c:pt>
                <c:pt idx="7260">
                  <c:v>42185.072916666657</c:v>
                </c:pt>
                <c:pt idx="7261">
                  <c:v>42185.083333333343</c:v>
                </c:pt>
                <c:pt idx="7262">
                  <c:v>42185.093749999993</c:v>
                </c:pt>
                <c:pt idx="7263">
                  <c:v>42185.104166666628</c:v>
                </c:pt>
                <c:pt idx="7264">
                  <c:v>42185.114583333343</c:v>
                </c:pt>
                <c:pt idx="7265">
                  <c:v>42185.125</c:v>
                </c:pt>
                <c:pt idx="7266">
                  <c:v>42185.135416666628</c:v>
                </c:pt>
                <c:pt idx="7267">
                  <c:v>42185.145833333343</c:v>
                </c:pt>
                <c:pt idx="7268">
                  <c:v>42185.156250000022</c:v>
                </c:pt>
                <c:pt idx="7269">
                  <c:v>42185.166666666628</c:v>
                </c:pt>
                <c:pt idx="7270">
                  <c:v>42185.177083333299</c:v>
                </c:pt>
                <c:pt idx="7271">
                  <c:v>42185.1875</c:v>
                </c:pt>
                <c:pt idx="7272">
                  <c:v>42185.197916666628</c:v>
                </c:pt>
                <c:pt idx="7273">
                  <c:v>42185.208333333343</c:v>
                </c:pt>
                <c:pt idx="7274">
                  <c:v>42185.21875</c:v>
                </c:pt>
                <c:pt idx="7275">
                  <c:v>42185.229166666613</c:v>
                </c:pt>
                <c:pt idx="7276">
                  <c:v>42185.239583333299</c:v>
                </c:pt>
                <c:pt idx="7277">
                  <c:v>42185.25</c:v>
                </c:pt>
                <c:pt idx="7278">
                  <c:v>42185.260416666628</c:v>
                </c:pt>
                <c:pt idx="7279">
                  <c:v>42185.270833333343</c:v>
                </c:pt>
                <c:pt idx="7280">
                  <c:v>42185.28125</c:v>
                </c:pt>
                <c:pt idx="7281">
                  <c:v>42185.291666666613</c:v>
                </c:pt>
                <c:pt idx="7282">
                  <c:v>42185.302083333343</c:v>
                </c:pt>
                <c:pt idx="7283">
                  <c:v>42185.312500000022</c:v>
                </c:pt>
                <c:pt idx="7284">
                  <c:v>42185.322916666657</c:v>
                </c:pt>
                <c:pt idx="7285">
                  <c:v>42185.333333333343</c:v>
                </c:pt>
                <c:pt idx="7286">
                  <c:v>42185.34375</c:v>
                </c:pt>
                <c:pt idx="7287">
                  <c:v>42185.354166666657</c:v>
                </c:pt>
                <c:pt idx="7288">
                  <c:v>42185.364583333343</c:v>
                </c:pt>
                <c:pt idx="7289">
                  <c:v>42185.375</c:v>
                </c:pt>
                <c:pt idx="7290">
                  <c:v>42185.385416666657</c:v>
                </c:pt>
                <c:pt idx="7291">
                  <c:v>42185.395833333343</c:v>
                </c:pt>
                <c:pt idx="7292">
                  <c:v>42185.406250000022</c:v>
                </c:pt>
                <c:pt idx="7293">
                  <c:v>42185.416666666657</c:v>
                </c:pt>
                <c:pt idx="7294">
                  <c:v>42185.427083333299</c:v>
                </c:pt>
                <c:pt idx="7295">
                  <c:v>42185.4375</c:v>
                </c:pt>
                <c:pt idx="7296">
                  <c:v>42185.447916666657</c:v>
                </c:pt>
                <c:pt idx="7297">
                  <c:v>42185.458333333343</c:v>
                </c:pt>
                <c:pt idx="7298">
                  <c:v>42185.46875</c:v>
                </c:pt>
                <c:pt idx="7299">
                  <c:v>42185.479166666628</c:v>
                </c:pt>
                <c:pt idx="7300">
                  <c:v>42185.489583333343</c:v>
                </c:pt>
                <c:pt idx="7301">
                  <c:v>42185.5</c:v>
                </c:pt>
                <c:pt idx="7302">
                  <c:v>42185.510416666657</c:v>
                </c:pt>
                <c:pt idx="7303">
                  <c:v>42185.520833333343</c:v>
                </c:pt>
                <c:pt idx="7304">
                  <c:v>42185.53125</c:v>
                </c:pt>
                <c:pt idx="7305">
                  <c:v>42185.541666666628</c:v>
                </c:pt>
                <c:pt idx="7306">
                  <c:v>42185.552083333343</c:v>
                </c:pt>
                <c:pt idx="7307">
                  <c:v>42185.5625</c:v>
                </c:pt>
                <c:pt idx="7308">
                  <c:v>42185.572916666657</c:v>
                </c:pt>
                <c:pt idx="7309">
                  <c:v>42185.583333333343</c:v>
                </c:pt>
                <c:pt idx="7310">
                  <c:v>42185.593749999993</c:v>
                </c:pt>
                <c:pt idx="7311">
                  <c:v>42185.604166666628</c:v>
                </c:pt>
                <c:pt idx="7312">
                  <c:v>42185.614583333343</c:v>
                </c:pt>
                <c:pt idx="7313">
                  <c:v>42185.625</c:v>
                </c:pt>
                <c:pt idx="7314">
                  <c:v>42185.635416666628</c:v>
                </c:pt>
                <c:pt idx="7315">
                  <c:v>42185.645833333343</c:v>
                </c:pt>
                <c:pt idx="7316">
                  <c:v>42185.656250000022</c:v>
                </c:pt>
                <c:pt idx="7317">
                  <c:v>42185.666666666628</c:v>
                </c:pt>
                <c:pt idx="7318">
                  <c:v>42185.677083333299</c:v>
                </c:pt>
                <c:pt idx="7319">
                  <c:v>42185.6875</c:v>
                </c:pt>
                <c:pt idx="7320">
                  <c:v>42185.697916666628</c:v>
                </c:pt>
                <c:pt idx="7321">
                  <c:v>42185.708333333343</c:v>
                </c:pt>
                <c:pt idx="7322">
                  <c:v>42185.71875</c:v>
                </c:pt>
                <c:pt idx="7323">
                  <c:v>42185.729166666613</c:v>
                </c:pt>
                <c:pt idx="7324">
                  <c:v>42185.739583333299</c:v>
                </c:pt>
                <c:pt idx="7325">
                  <c:v>42185.75</c:v>
                </c:pt>
                <c:pt idx="7326">
                  <c:v>42185.760416666628</c:v>
                </c:pt>
                <c:pt idx="7327">
                  <c:v>42185.770833333343</c:v>
                </c:pt>
                <c:pt idx="7328">
                  <c:v>42185.78125</c:v>
                </c:pt>
                <c:pt idx="7329">
                  <c:v>42185.791666666613</c:v>
                </c:pt>
                <c:pt idx="7330">
                  <c:v>42185.802083333343</c:v>
                </c:pt>
                <c:pt idx="7331">
                  <c:v>42185.812500000022</c:v>
                </c:pt>
                <c:pt idx="7332">
                  <c:v>42185.822916666657</c:v>
                </c:pt>
                <c:pt idx="7333">
                  <c:v>42185.833333333343</c:v>
                </c:pt>
                <c:pt idx="7334">
                  <c:v>42185.84375</c:v>
                </c:pt>
                <c:pt idx="7335">
                  <c:v>42185.854166666657</c:v>
                </c:pt>
                <c:pt idx="7336">
                  <c:v>42185.864583333343</c:v>
                </c:pt>
                <c:pt idx="7337">
                  <c:v>42185.875</c:v>
                </c:pt>
                <c:pt idx="7338">
                  <c:v>42185.885416666657</c:v>
                </c:pt>
                <c:pt idx="7339">
                  <c:v>42185.895833333343</c:v>
                </c:pt>
                <c:pt idx="7340">
                  <c:v>42185.906250000022</c:v>
                </c:pt>
                <c:pt idx="7341">
                  <c:v>42185.916666666657</c:v>
                </c:pt>
                <c:pt idx="7342">
                  <c:v>42185.927083333299</c:v>
                </c:pt>
                <c:pt idx="7343">
                  <c:v>42185.9375</c:v>
                </c:pt>
                <c:pt idx="7344">
                  <c:v>42185.947916666657</c:v>
                </c:pt>
                <c:pt idx="7345">
                  <c:v>42185.958333333343</c:v>
                </c:pt>
                <c:pt idx="7346">
                  <c:v>42185.96875</c:v>
                </c:pt>
                <c:pt idx="7347">
                  <c:v>42185.979166666628</c:v>
                </c:pt>
                <c:pt idx="7348">
                  <c:v>42185.989583333343</c:v>
                </c:pt>
                <c:pt idx="7349">
                  <c:v>42186</c:v>
                </c:pt>
                <c:pt idx="7350">
                  <c:v>42186.010416666657</c:v>
                </c:pt>
                <c:pt idx="7351">
                  <c:v>42186.020833333343</c:v>
                </c:pt>
                <c:pt idx="7352">
                  <c:v>42186.03125</c:v>
                </c:pt>
                <c:pt idx="7353">
                  <c:v>42186.041666666628</c:v>
                </c:pt>
                <c:pt idx="7354">
                  <c:v>42186.052083333343</c:v>
                </c:pt>
                <c:pt idx="7355">
                  <c:v>42186.0625</c:v>
                </c:pt>
                <c:pt idx="7356">
                  <c:v>42186.072916666657</c:v>
                </c:pt>
                <c:pt idx="7357">
                  <c:v>42186.083333333343</c:v>
                </c:pt>
                <c:pt idx="7358">
                  <c:v>42186.093749999993</c:v>
                </c:pt>
                <c:pt idx="7359">
                  <c:v>42186.104166666628</c:v>
                </c:pt>
                <c:pt idx="7360">
                  <c:v>42186.114583333343</c:v>
                </c:pt>
                <c:pt idx="7361">
                  <c:v>42186.125</c:v>
                </c:pt>
                <c:pt idx="7362">
                  <c:v>42186.135416666628</c:v>
                </c:pt>
                <c:pt idx="7363">
                  <c:v>42186.145833333343</c:v>
                </c:pt>
                <c:pt idx="7364">
                  <c:v>42186.156250000022</c:v>
                </c:pt>
                <c:pt idx="7365">
                  <c:v>42186.166666666628</c:v>
                </c:pt>
                <c:pt idx="7366">
                  <c:v>42186.177083333299</c:v>
                </c:pt>
                <c:pt idx="7367">
                  <c:v>42186.1875</c:v>
                </c:pt>
                <c:pt idx="7368">
                  <c:v>42186.197916666628</c:v>
                </c:pt>
                <c:pt idx="7369">
                  <c:v>42186.208333333343</c:v>
                </c:pt>
                <c:pt idx="7370">
                  <c:v>42186.21875</c:v>
                </c:pt>
                <c:pt idx="7371">
                  <c:v>42186.229166666613</c:v>
                </c:pt>
                <c:pt idx="7372">
                  <c:v>42186.239583333299</c:v>
                </c:pt>
                <c:pt idx="7373">
                  <c:v>42186.25</c:v>
                </c:pt>
                <c:pt idx="7374">
                  <c:v>42186.260416666628</c:v>
                </c:pt>
                <c:pt idx="7375">
                  <c:v>42186.270833333343</c:v>
                </c:pt>
                <c:pt idx="7376">
                  <c:v>42186.28125</c:v>
                </c:pt>
                <c:pt idx="7377">
                  <c:v>42186.291666666613</c:v>
                </c:pt>
                <c:pt idx="7378">
                  <c:v>42186.302083333343</c:v>
                </c:pt>
                <c:pt idx="7379">
                  <c:v>42186.312500000022</c:v>
                </c:pt>
                <c:pt idx="7380">
                  <c:v>42186.322916666657</c:v>
                </c:pt>
                <c:pt idx="7381">
                  <c:v>42186.333333333343</c:v>
                </c:pt>
                <c:pt idx="7382">
                  <c:v>42186.34375</c:v>
                </c:pt>
                <c:pt idx="7383">
                  <c:v>42186.354166666657</c:v>
                </c:pt>
                <c:pt idx="7384">
                  <c:v>42186.364583333343</c:v>
                </c:pt>
                <c:pt idx="7385">
                  <c:v>42186.375</c:v>
                </c:pt>
                <c:pt idx="7386">
                  <c:v>42186.385416666657</c:v>
                </c:pt>
                <c:pt idx="7387">
                  <c:v>42186.395833333343</c:v>
                </c:pt>
                <c:pt idx="7388">
                  <c:v>42186.406250000022</c:v>
                </c:pt>
                <c:pt idx="7389">
                  <c:v>42186.416666666657</c:v>
                </c:pt>
                <c:pt idx="7390">
                  <c:v>42186.427083333299</c:v>
                </c:pt>
                <c:pt idx="7391">
                  <c:v>42186.4375</c:v>
                </c:pt>
                <c:pt idx="7392">
                  <c:v>42186.447916666657</c:v>
                </c:pt>
                <c:pt idx="7393">
                  <c:v>42186.458333333343</c:v>
                </c:pt>
                <c:pt idx="7394">
                  <c:v>42186.46875</c:v>
                </c:pt>
                <c:pt idx="7395">
                  <c:v>42186.479166666628</c:v>
                </c:pt>
                <c:pt idx="7396">
                  <c:v>42186.489583333343</c:v>
                </c:pt>
                <c:pt idx="7397">
                  <c:v>42186.5</c:v>
                </c:pt>
                <c:pt idx="7398">
                  <c:v>42186.510416666657</c:v>
                </c:pt>
                <c:pt idx="7399">
                  <c:v>42186.520833333343</c:v>
                </c:pt>
                <c:pt idx="7400">
                  <c:v>42186.53125</c:v>
                </c:pt>
                <c:pt idx="7401">
                  <c:v>42186.541666666628</c:v>
                </c:pt>
                <c:pt idx="7402">
                  <c:v>42186.552083333343</c:v>
                </c:pt>
                <c:pt idx="7403">
                  <c:v>42186.5625</c:v>
                </c:pt>
                <c:pt idx="7404">
                  <c:v>42186.572916666657</c:v>
                </c:pt>
                <c:pt idx="7405">
                  <c:v>42186.583333333343</c:v>
                </c:pt>
                <c:pt idx="7406">
                  <c:v>42186.593749999993</c:v>
                </c:pt>
                <c:pt idx="7407">
                  <c:v>42186.604166666628</c:v>
                </c:pt>
                <c:pt idx="7408">
                  <c:v>42186.614583333343</c:v>
                </c:pt>
                <c:pt idx="7409">
                  <c:v>42186.625</c:v>
                </c:pt>
                <c:pt idx="7410">
                  <c:v>42186.635416666628</c:v>
                </c:pt>
                <c:pt idx="7411">
                  <c:v>42186.645833333343</c:v>
                </c:pt>
                <c:pt idx="7412">
                  <c:v>42186.656250000022</c:v>
                </c:pt>
                <c:pt idx="7413">
                  <c:v>42186.666666666628</c:v>
                </c:pt>
                <c:pt idx="7414">
                  <c:v>42186.677083333299</c:v>
                </c:pt>
                <c:pt idx="7415">
                  <c:v>42186.6875</c:v>
                </c:pt>
                <c:pt idx="7416">
                  <c:v>42186.697916666628</c:v>
                </c:pt>
                <c:pt idx="7417">
                  <c:v>42186.708333333343</c:v>
                </c:pt>
                <c:pt idx="7418">
                  <c:v>42186.71875</c:v>
                </c:pt>
                <c:pt idx="7419">
                  <c:v>42186.729166666613</c:v>
                </c:pt>
                <c:pt idx="7420">
                  <c:v>42186.739583333299</c:v>
                </c:pt>
                <c:pt idx="7421">
                  <c:v>42186.75</c:v>
                </c:pt>
                <c:pt idx="7422">
                  <c:v>42186.760416666628</c:v>
                </c:pt>
                <c:pt idx="7423">
                  <c:v>42186.770833333343</c:v>
                </c:pt>
                <c:pt idx="7424">
                  <c:v>42186.78125</c:v>
                </c:pt>
                <c:pt idx="7425">
                  <c:v>42186.791666666613</c:v>
                </c:pt>
                <c:pt idx="7426">
                  <c:v>42186.802083333343</c:v>
                </c:pt>
                <c:pt idx="7427">
                  <c:v>42186.812500000022</c:v>
                </c:pt>
                <c:pt idx="7428">
                  <c:v>42186.822916666657</c:v>
                </c:pt>
                <c:pt idx="7429">
                  <c:v>42186.833333333343</c:v>
                </c:pt>
                <c:pt idx="7430">
                  <c:v>42186.84375</c:v>
                </c:pt>
                <c:pt idx="7431">
                  <c:v>42186.854166666657</c:v>
                </c:pt>
                <c:pt idx="7432">
                  <c:v>42186.864583333343</c:v>
                </c:pt>
                <c:pt idx="7433">
                  <c:v>42186.875</c:v>
                </c:pt>
                <c:pt idx="7434">
                  <c:v>42186.885416666657</c:v>
                </c:pt>
                <c:pt idx="7435">
                  <c:v>42186.895833333343</c:v>
                </c:pt>
                <c:pt idx="7436">
                  <c:v>42186.906250000022</c:v>
                </c:pt>
                <c:pt idx="7437">
                  <c:v>42186.916666666657</c:v>
                </c:pt>
                <c:pt idx="7438">
                  <c:v>42186.927083333299</c:v>
                </c:pt>
                <c:pt idx="7439">
                  <c:v>42186.9375</c:v>
                </c:pt>
                <c:pt idx="7440">
                  <c:v>42186.947916666657</c:v>
                </c:pt>
                <c:pt idx="7441">
                  <c:v>42186.958333333343</c:v>
                </c:pt>
                <c:pt idx="7442">
                  <c:v>42186.96875</c:v>
                </c:pt>
                <c:pt idx="7443">
                  <c:v>42186.979166666628</c:v>
                </c:pt>
                <c:pt idx="7444">
                  <c:v>42186.989583333343</c:v>
                </c:pt>
                <c:pt idx="7445">
                  <c:v>42187</c:v>
                </c:pt>
                <c:pt idx="7446">
                  <c:v>42187.010416666657</c:v>
                </c:pt>
                <c:pt idx="7447">
                  <c:v>42187.020833333343</c:v>
                </c:pt>
                <c:pt idx="7448">
                  <c:v>42187.03125</c:v>
                </c:pt>
                <c:pt idx="7449">
                  <c:v>42187.041666666628</c:v>
                </c:pt>
                <c:pt idx="7450">
                  <c:v>42187.052083333343</c:v>
                </c:pt>
                <c:pt idx="7451">
                  <c:v>42187.0625</c:v>
                </c:pt>
                <c:pt idx="7452">
                  <c:v>42187.072916666657</c:v>
                </c:pt>
                <c:pt idx="7453">
                  <c:v>42187.083333333343</c:v>
                </c:pt>
                <c:pt idx="7454">
                  <c:v>42187.093749999993</c:v>
                </c:pt>
                <c:pt idx="7455">
                  <c:v>42187.104166666628</c:v>
                </c:pt>
                <c:pt idx="7456">
                  <c:v>42187.114583333343</c:v>
                </c:pt>
                <c:pt idx="7457">
                  <c:v>42187.125</c:v>
                </c:pt>
                <c:pt idx="7458">
                  <c:v>42187.135416666628</c:v>
                </c:pt>
                <c:pt idx="7459">
                  <c:v>42187.145833333343</c:v>
                </c:pt>
                <c:pt idx="7460">
                  <c:v>42187.156250000022</c:v>
                </c:pt>
                <c:pt idx="7461">
                  <c:v>42187.166666666628</c:v>
                </c:pt>
                <c:pt idx="7462">
                  <c:v>42187.177083333299</c:v>
                </c:pt>
                <c:pt idx="7463">
                  <c:v>42187.1875</c:v>
                </c:pt>
                <c:pt idx="7464">
                  <c:v>42187.197916666628</c:v>
                </c:pt>
                <c:pt idx="7465">
                  <c:v>42187.208333333343</c:v>
                </c:pt>
                <c:pt idx="7466">
                  <c:v>42187.21875</c:v>
                </c:pt>
                <c:pt idx="7467">
                  <c:v>42187.229166666613</c:v>
                </c:pt>
                <c:pt idx="7468">
                  <c:v>42187.239583333299</c:v>
                </c:pt>
                <c:pt idx="7469">
                  <c:v>42187.25</c:v>
                </c:pt>
                <c:pt idx="7470">
                  <c:v>42187.260416666628</c:v>
                </c:pt>
                <c:pt idx="7471">
                  <c:v>42187.270833333343</c:v>
                </c:pt>
                <c:pt idx="7472">
                  <c:v>42187.28125</c:v>
                </c:pt>
                <c:pt idx="7473">
                  <c:v>42187.291666666613</c:v>
                </c:pt>
                <c:pt idx="7474">
                  <c:v>42187.302083333343</c:v>
                </c:pt>
                <c:pt idx="7475">
                  <c:v>42187.312500000022</c:v>
                </c:pt>
                <c:pt idx="7476">
                  <c:v>42187.322916666657</c:v>
                </c:pt>
                <c:pt idx="7477">
                  <c:v>42187.333333333343</c:v>
                </c:pt>
                <c:pt idx="7478">
                  <c:v>42187.34375</c:v>
                </c:pt>
                <c:pt idx="7479">
                  <c:v>42187.354166666657</c:v>
                </c:pt>
                <c:pt idx="7480">
                  <c:v>42187.364583333343</c:v>
                </c:pt>
                <c:pt idx="7481">
                  <c:v>42187.375</c:v>
                </c:pt>
                <c:pt idx="7482">
                  <c:v>42187.385416666657</c:v>
                </c:pt>
                <c:pt idx="7483">
                  <c:v>42187.395833333343</c:v>
                </c:pt>
                <c:pt idx="7484">
                  <c:v>42187.406250000022</c:v>
                </c:pt>
                <c:pt idx="7485">
                  <c:v>42187.416666666657</c:v>
                </c:pt>
                <c:pt idx="7486">
                  <c:v>42187.427083333299</c:v>
                </c:pt>
                <c:pt idx="7487">
                  <c:v>42187.4375</c:v>
                </c:pt>
                <c:pt idx="7488">
                  <c:v>42187.447916666657</c:v>
                </c:pt>
                <c:pt idx="7489">
                  <c:v>42187.458333333343</c:v>
                </c:pt>
                <c:pt idx="7490">
                  <c:v>42187.46875</c:v>
                </c:pt>
                <c:pt idx="7491">
                  <c:v>42187.479166666628</c:v>
                </c:pt>
                <c:pt idx="7492">
                  <c:v>42187.489583333343</c:v>
                </c:pt>
                <c:pt idx="7493">
                  <c:v>42187.5</c:v>
                </c:pt>
                <c:pt idx="7494">
                  <c:v>42187.510416666657</c:v>
                </c:pt>
                <c:pt idx="7495">
                  <c:v>42187.520833333343</c:v>
                </c:pt>
                <c:pt idx="7496">
                  <c:v>42187.53125</c:v>
                </c:pt>
                <c:pt idx="7497">
                  <c:v>42187.541666666628</c:v>
                </c:pt>
                <c:pt idx="7498">
                  <c:v>42187.552083333343</c:v>
                </c:pt>
                <c:pt idx="7499">
                  <c:v>42187.5625</c:v>
                </c:pt>
                <c:pt idx="7500">
                  <c:v>42187.572916666657</c:v>
                </c:pt>
                <c:pt idx="7501">
                  <c:v>42187.583333333343</c:v>
                </c:pt>
                <c:pt idx="7502">
                  <c:v>42187.593749999993</c:v>
                </c:pt>
                <c:pt idx="7503">
                  <c:v>42187.604166666628</c:v>
                </c:pt>
                <c:pt idx="7504">
                  <c:v>42187.614583333343</c:v>
                </c:pt>
                <c:pt idx="7505">
                  <c:v>42187.625</c:v>
                </c:pt>
                <c:pt idx="7506">
                  <c:v>42187.635416666628</c:v>
                </c:pt>
                <c:pt idx="7507">
                  <c:v>42187.645833333343</c:v>
                </c:pt>
                <c:pt idx="7508">
                  <c:v>42187.656250000022</c:v>
                </c:pt>
                <c:pt idx="7509">
                  <c:v>42187.666666666628</c:v>
                </c:pt>
                <c:pt idx="7510">
                  <c:v>42187.677083333299</c:v>
                </c:pt>
                <c:pt idx="7511">
                  <c:v>42187.6875</c:v>
                </c:pt>
                <c:pt idx="7512">
                  <c:v>42187.697916666628</c:v>
                </c:pt>
                <c:pt idx="7513">
                  <c:v>42187.708333333343</c:v>
                </c:pt>
                <c:pt idx="7514">
                  <c:v>42187.71875</c:v>
                </c:pt>
                <c:pt idx="7515">
                  <c:v>42187.729166666613</c:v>
                </c:pt>
                <c:pt idx="7516">
                  <c:v>42187.739583333299</c:v>
                </c:pt>
                <c:pt idx="7517">
                  <c:v>42187.75</c:v>
                </c:pt>
                <c:pt idx="7518">
                  <c:v>42187.760416666628</c:v>
                </c:pt>
                <c:pt idx="7519">
                  <c:v>42187.770833333343</c:v>
                </c:pt>
                <c:pt idx="7520">
                  <c:v>42187.78125</c:v>
                </c:pt>
                <c:pt idx="7521">
                  <c:v>42187.791666666613</c:v>
                </c:pt>
                <c:pt idx="7522">
                  <c:v>42187.802083333343</c:v>
                </c:pt>
                <c:pt idx="7523">
                  <c:v>42187.812500000022</c:v>
                </c:pt>
                <c:pt idx="7524">
                  <c:v>42187.822916666657</c:v>
                </c:pt>
                <c:pt idx="7525">
                  <c:v>42187.833333333343</c:v>
                </c:pt>
                <c:pt idx="7526">
                  <c:v>42187.84375</c:v>
                </c:pt>
                <c:pt idx="7527">
                  <c:v>42187.854166666657</c:v>
                </c:pt>
                <c:pt idx="7528">
                  <c:v>42187.864583333343</c:v>
                </c:pt>
                <c:pt idx="7529">
                  <c:v>42187.875</c:v>
                </c:pt>
                <c:pt idx="7530">
                  <c:v>42187.885416666657</c:v>
                </c:pt>
                <c:pt idx="7531">
                  <c:v>42187.895833333343</c:v>
                </c:pt>
                <c:pt idx="7532">
                  <c:v>42187.906250000022</c:v>
                </c:pt>
                <c:pt idx="7533">
                  <c:v>42187.916666666657</c:v>
                </c:pt>
                <c:pt idx="7534">
                  <c:v>42187.927083333299</c:v>
                </c:pt>
                <c:pt idx="7535">
                  <c:v>42187.9375</c:v>
                </c:pt>
                <c:pt idx="7536">
                  <c:v>42187.947916666657</c:v>
                </c:pt>
                <c:pt idx="7537">
                  <c:v>42187.958333333343</c:v>
                </c:pt>
                <c:pt idx="7538">
                  <c:v>42187.96875</c:v>
                </c:pt>
                <c:pt idx="7539">
                  <c:v>42187.979166666628</c:v>
                </c:pt>
                <c:pt idx="7540">
                  <c:v>42187.989583333343</c:v>
                </c:pt>
                <c:pt idx="7541">
                  <c:v>42188</c:v>
                </c:pt>
                <c:pt idx="7542">
                  <c:v>42188.010416666657</c:v>
                </c:pt>
                <c:pt idx="7543">
                  <c:v>42188.020833333343</c:v>
                </c:pt>
                <c:pt idx="7544">
                  <c:v>42188.03125</c:v>
                </c:pt>
                <c:pt idx="7545">
                  <c:v>42188.041666666628</c:v>
                </c:pt>
                <c:pt idx="7546">
                  <c:v>42188.052083333343</c:v>
                </c:pt>
                <c:pt idx="7547">
                  <c:v>42188.0625</c:v>
                </c:pt>
                <c:pt idx="7548">
                  <c:v>42188.072916666657</c:v>
                </c:pt>
                <c:pt idx="7549">
                  <c:v>42188.083333333343</c:v>
                </c:pt>
                <c:pt idx="7550">
                  <c:v>42188.093749999993</c:v>
                </c:pt>
                <c:pt idx="7551">
                  <c:v>42188.104166666628</c:v>
                </c:pt>
                <c:pt idx="7552">
                  <c:v>42188.114583333343</c:v>
                </c:pt>
                <c:pt idx="7553">
                  <c:v>42188.125</c:v>
                </c:pt>
                <c:pt idx="7554">
                  <c:v>42188.135416666628</c:v>
                </c:pt>
                <c:pt idx="7555">
                  <c:v>42188.145833333343</c:v>
                </c:pt>
                <c:pt idx="7556">
                  <c:v>42188.156250000022</c:v>
                </c:pt>
                <c:pt idx="7557">
                  <c:v>42188.166666666628</c:v>
                </c:pt>
                <c:pt idx="7558">
                  <c:v>42188.177083333299</c:v>
                </c:pt>
                <c:pt idx="7559">
                  <c:v>42188.1875</c:v>
                </c:pt>
                <c:pt idx="7560">
                  <c:v>42188.197916666628</c:v>
                </c:pt>
                <c:pt idx="7561">
                  <c:v>42188.208333333343</c:v>
                </c:pt>
                <c:pt idx="7562">
                  <c:v>42188.21875</c:v>
                </c:pt>
                <c:pt idx="7563">
                  <c:v>42188.229166666613</c:v>
                </c:pt>
                <c:pt idx="7564">
                  <c:v>42188.239583333299</c:v>
                </c:pt>
                <c:pt idx="7565">
                  <c:v>42188.25</c:v>
                </c:pt>
                <c:pt idx="7566">
                  <c:v>42188.260416666628</c:v>
                </c:pt>
                <c:pt idx="7567">
                  <c:v>42188.270833333343</c:v>
                </c:pt>
                <c:pt idx="7568">
                  <c:v>42188.28125</c:v>
                </c:pt>
                <c:pt idx="7569">
                  <c:v>42188.291666666613</c:v>
                </c:pt>
                <c:pt idx="7570">
                  <c:v>42188.302083333343</c:v>
                </c:pt>
                <c:pt idx="7571">
                  <c:v>42188.312500000022</c:v>
                </c:pt>
                <c:pt idx="7572">
                  <c:v>42188.322916666657</c:v>
                </c:pt>
                <c:pt idx="7573">
                  <c:v>42188.333333333343</c:v>
                </c:pt>
                <c:pt idx="7574">
                  <c:v>42188.34375</c:v>
                </c:pt>
                <c:pt idx="7575">
                  <c:v>42188.354166666657</c:v>
                </c:pt>
                <c:pt idx="7576">
                  <c:v>42188.364583333343</c:v>
                </c:pt>
                <c:pt idx="7577">
                  <c:v>42188.375</c:v>
                </c:pt>
                <c:pt idx="7578">
                  <c:v>42188.385416666657</c:v>
                </c:pt>
                <c:pt idx="7579">
                  <c:v>42188.395833333343</c:v>
                </c:pt>
                <c:pt idx="7580">
                  <c:v>42188.406250000022</c:v>
                </c:pt>
                <c:pt idx="7581">
                  <c:v>42188.416666666657</c:v>
                </c:pt>
                <c:pt idx="7582">
                  <c:v>42188.427083333299</c:v>
                </c:pt>
                <c:pt idx="7583">
                  <c:v>42188.4375</c:v>
                </c:pt>
                <c:pt idx="7584">
                  <c:v>42188.447916666657</c:v>
                </c:pt>
                <c:pt idx="7585">
                  <c:v>42188.458333333343</c:v>
                </c:pt>
                <c:pt idx="7586">
                  <c:v>42188.46875</c:v>
                </c:pt>
                <c:pt idx="7587">
                  <c:v>42188.479166666628</c:v>
                </c:pt>
                <c:pt idx="7588">
                  <c:v>42188.489583333343</c:v>
                </c:pt>
                <c:pt idx="7589">
                  <c:v>42188.5</c:v>
                </c:pt>
                <c:pt idx="7590">
                  <c:v>42188.510416666657</c:v>
                </c:pt>
                <c:pt idx="7591">
                  <c:v>42188.520833333343</c:v>
                </c:pt>
                <c:pt idx="7592">
                  <c:v>42188.53125</c:v>
                </c:pt>
                <c:pt idx="7593">
                  <c:v>42188.541666666628</c:v>
                </c:pt>
                <c:pt idx="7594">
                  <c:v>42188.552083333343</c:v>
                </c:pt>
                <c:pt idx="7595">
                  <c:v>42188.5625</c:v>
                </c:pt>
                <c:pt idx="7596">
                  <c:v>42188.572916666657</c:v>
                </c:pt>
                <c:pt idx="7597">
                  <c:v>42188.583333333343</c:v>
                </c:pt>
                <c:pt idx="7598">
                  <c:v>42188.593749999993</c:v>
                </c:pt>
                <c:pt idx="7599">
                  <c:v>42188.604166666628</c:v>
                </c:pt>
                <c:pt idx="7600">
                  <c:v>42188.614583333343</c:v>
                </c:pt>
                <c:pt idx="7601">
                  <c:v>42188.625</c:v>
                </c:pt>
                <c:pt idx="7602">
                  <c:v>42188.635416666628</c:v>
                </c:pt>
                <c:pt idx="7603">
                  <c:v>42188.645833333343</c:v>
                </c:pt>
                <c:pt idx="7604">
                  <c:v>42188.656250000022</c:v>
                </c:pt>
                <c:pt idx="7605">
                  <c:v>42188.666666666628</c:v>
                </c:pt>
                <c:pt idx="7606">
                  <c:v>42188.677083333299</c:v>
                </c:pt>
                <c:pt idx="7607">
                  <c:v>42188.6875</c:v>
                </c:pt>
                <c:pt idx="7608">
                  <c:v>42188.697916666628</c:v>
                </c:pt>
                <c:pt idx="7609">
                  <c:v>42188.708333333343</c:v>
                </c:pt>
                <c:pt idx="7610">
                  <c:v>42188.71875</c:v>
                </c:pt>
                <c:pt idx="7611">
                  <c:v>42188.729166666613</c:v>
                </c:pt>
                <c:pt idx="7612">
                  <c:v>42188.739583333299</c:v>
                </c:pt>
                <c:pt idx="7613">
                  <c:v>42188.75</c:v>
                </c:pt>
                <c:pt idx="7614">
                  <c:v>42188.760416666628</c:v>
                </c:pt>
                <c:pt idx="7615">
                  <c:v>42188.770833333343</c:v>
                </c:pt>
                <c:pt idx="7616">
                  <c:v>42188.78125</c:v>
                </c:pt>
                <c:pt idx="7617">
                  <c:v>42188.791666666613</c:v>
                </c:pt>
                <c:pt idx="7618">
                  <c:v>42188.802083333343</c:v>
                </c:pt>
                <c:pt idx="7619">
                  <c:v>42188.812500000022</c:v>
                </c:pt>
                <c:pt idx="7620">
                  <c:v>42188.822916666657</c:v>
                </c:pt>
                <c:pt idx="7621">
                  <c:v>42188.833333333343</c:v>
                </c:pt>
                <c:pt idx="7622">
                  <c:v>42188.84375</c:v>
                </c:pt>
                <c:pt idx="7623">
                  <c:v>42188.854166666657</c:v>
                </c:pt>
                <c:pt idx="7624">
                  <c:v>42188.864583333343</c:v>
                </c:pt>
                <c:pt idx="7625">
                  <c:v>42188.875</c:v>
                </c:pt>
                <c:pt idx="7626">
                  <c:v>42188.885416666657</c:v>
                </c:pt>
                <c:pt idx="7627">
                  <c:v>42188.895833333343</c:v>
                </c:pt>
                <c:pt idx="7628">
                  <c:v>42188.906250000022</c:v>
                </c:pt>
                <c:pt idx="7629">
                  <c:v>42188.916666666657</c:v>
                </c:pt>
                <c:pt idx="7630">
                  <c:v>42188.927083333299</c:v>
                </c:pt>
                <c:pt idx="7631">
                  <c:v>42188.9375</c:v>
                </c:pt>
                <c:pt idx="7632">
                  <c:v>42188.947916666657</c:v>
                </c:pt>
                <c:pt idx="7633">
                  <c:v>42188.958333333343</c:v>
                </c:pt>
                <c:pt idx="7634">
                  <c:v>42188.96875</c:v>
                </c:pt>
                <c:pt idx="7635">
                  <c:v>42188.979166666628</c:v>
                </c:pt>
                <c:pt idx="7636">
                  <c:v>42188.989583333343</c:v>
                </c:pt>
                <c:pt idx="7637">
                  <c:v>42189</c:v>
                </c:pt>
                <c:pt idx="7638">
                  <c:v>42189.010416666657</c:v>
                </c:pt>
                <c:pt idx="7639">
                  <c:v>42189.020833333343</c:v>
                </c:pt>
                <c:pt idx="7640">
                  <c:v>42189.03125</c:v>
                </c:pt>
                <c:pt idx="7641">
                  <c:v>42189.041666666628</c:v>
                </c:pt>
                <c:pt idx="7642">
                  <c:v>42189.052083333343</c:v>
                </c:pt>
                <c:pt idx="7643">
                  <c:v>42189.0625</c:v>
                </c:pt>
                <c:pt idx="7644">
                  <c:v>42189.072916666657</c:v>
                </c:pt>
                <c:pt idx="7645">
                  <c:v>42189.083333333343</c:v>
                </c:pt>
                <c:pt idx="7646">
                  <c:v>42189.093749999993</c:v>
                </c:pt>
                <c:pt idx="7647">
                  <c:v>42189.104166666628</c:v>
                </c:pt>
                <c:pt idx="7648">
                  <c:v>42189.114583333343</c:v>
                </c:pt>
                <c:pt idx="7649">
                  <c:v>42189.125</c:v>
                </c:pt>
                <c:pt idx="7650">
                  <c:v>42189.135416666628</c:v>
                </c:pt>
                <c:pt idx="7651">
                  <c:v>42189.145833333343</c:v>
                </c:pt>
                <c:pt idx="7652">
                  <c:v>42189.156250000022</c:v>
                </c:pt>
                <c:pt idx="7653">
                  <c:v>42189.166666666628</c:v>
                </c:pt>
                <c:pt idx="7654">
                  <c:v>42189.177083333299</c:v>
                </c:pt>
                <c:pt idx="7655">
                  <c:v>42189.1875</c:v>
                </c:pt>
                <c:pt idx="7656">
                  <c:v>42189.197916666628</c:v>
                </c:pt>
                <c:pt idx="7657">
                  <c:v>42189.208333333343</c:v>
                </c:pt>
                <c:pt idx="7658">
                  <c:v>42189.21875</c:v>
                </c:pt>
                <c:pt idx="7659">
                  <c:v>42189.229166666613</c:v>
                </c:pt>
                <c:pt idx="7660">
                  <c:v>42189.239583333299</c:v>
                </c:pt>
                <c:pt idx="7661">
                  <c:v>42189.25</c:v>
                </c:pt>
                <c:pt idx="7662">
                  <c:v>42189.260416666628</c:v>
                </c:pt>
                <c:pt idx="7663">
                  <c:v>42189.270833333343</c:v>
                </c:pt>
                <c:pt idx="7664">
                  <c:v>42189.28125</c:v>
                </c:pt>
                <c:pt idx="7665">
                  <c:v>42189.291666666613</c:v>
                </c:pt>
                <c:pt idx="7666">
                  <c:v>42189.302083333343</c:v>
                </c:pt>
                <c:pt idx="7667">
                  <c:v>42189.312500000022</c:v>
                </c:pt>
                <c:pt idx="7668">
                  <c:v>42189.322916666657</c:v>
                </c:pt>
                <c:pt idx="7669">
                  <c:v>42189.333333333343</c:v>
                </c:pt>
                <c:pt idx="7670">
                  <c:v>42189.34375</c:v>
                </c:pt>
                <c:pt idx="7671">
                  <c:v>42189.354166666657</c:v>
                </c:pt>
                <c:pt idx="7672">
                  <c:v>42189.364583333343</c:v>
                </c:pt>
                <c:pt idx="7673">
                  <c:v>42189.375</c:v>
                </c:pt>
                <c:pt idx="7674">
                  <c:v>42189.385416666657</c:v>
                </c:pt>
                <c:pt idx="7675">
                  <c:v>42189.395833333343</c:v>
                </c:pt>
                <c:pt idx="7676">
                  <c:v>42189.406250000022</c:v>
                </c:pt>
                <c:pt idx="7677">
                  <c:v>42189.416666666657</c:v>
                </c:pt>
                <c:pt idx="7678">
                  <c:v>42189.427083333299</c:v>
                </c:pt>
                <c:pt idx="7679">
                  <c:v>42189.4375</c:v>
                </c:pt>
                <c:pt idx="7680">
                  <c:v>42189.447916666657</c:v>
                </c:pt>
                <c:pt idx="7681">
                  <c:v>42189.458333333343</c:v>
                </c:pt>
                <c:pt idx="7682">
                  <c:v>42189.46875</c:v>
                </c:pt>
                <c:pt idx="7683">
                  <c:v>42189.479166666628</c:v>
                </c:pt>
                <c:pt idx="7684">
                  <c:v>42189.489583333343</c:v>
                </c:pt>
                <c:pt idx="7685">
                  <c:v>42189.5</c:v>
                </c:pt>
                <c:pt idx="7686">
                  <c:v>42189.510416666657</c:v>
                </c:pt>
                <c:pt idx="7687">
                  <c:v>42189.520833333343</c:v>
                </c:pt>
                <c:pt idx="7688">
                  <c:v>42189.53125</c:v>
                </c:pt>
                <c:pt idx="7689">
                  <c:v>42189.541666666628</c:v>
                </c:pt>
                <c:pt idx="7690">
                  <c:v>42189.552083333343</c:v>
                </c:pt>
                <c:pt idx="7691">
                  <c:v>42189.5625</c:v>
                </c:pt>
                <c:pt idx="7692">
                  <c:v>42189.572916666657</c:v>
                </c:pt>
                <c:pt idx="7693">
                  <c:v>42189.583333333343</c:v>
                </c:pt>
                <c:pt idx="7694">
                  <c:v>42189.593749999993</c:v>
                </c:pt>
                <c:pt idx="7695">
                  <c:v>42189.604166666628</c:v>
                </c:pt>
                <c:pt idx="7696">
                  <c:v>42189.614583333343</c:v>
                </c:pt>
                <c:pt idx="7697">
                  <c:v>42189.625</c:v>
                </c:pt>
                <c:pt idx="7698">
                  <c:v>42189.635416666628</c:v>
                </c:pt>
                <c:pt idx="7699">
                  <c:v>42189.645833333343</c:v>
                </c:pt>
                <c:pt idx="7700">
                  <c:v>42189.656250000022</c:v>
                </c:pt>
                <c:pt idx="7701">
                  <c:v>42189.666666666628</c:v>
                </c:pt>
                <c:pt idx="7702">
                  <c:v>42189.677083333299</c:v>
                </c:pt>
                <c:pt idx="7703">
                  <c:v>42189.6875</c:v>
                </c:pt>
                <c:pt idx="7704">
                  <c:v>42189.697916666628</c:v>
                </c:pt>
                <c:pt idx="7705">
                  <c:v>42189.708333333343</c:v>
                </c:pt>
                <c:pt idx="7706">
                  <c:v>42189.71875</c:v>
                </c:pt>
                <c:pt idx="7707">
                  <c:v>42189.729166666613</c:v>
                </c:pt>
                <c:pt idx="7708">
                  <c:v>42189.739583333299</c:v>
                </c:pt>
                <c:pt idx="7709">
                  <c:v>42189.75</c:v>
                </c:pt>
                <c:pt idx="7710">
                  <c:v>42189.760416666628</c:v>
                </c:pt>
                <c:pt idx="7711">
                  <c:v>42189.770833333343</c:v>
                </c:pt>
                <c:pt idx="7712">
                  <c:v>42189.78125</c:v>
                </c:pt>
                <c:pt idx="7713">
                  <c:v>42189.791666666613</c:v>
                </c:pt>
                <c:pt idx="7714">
                  <c:v>42189.802083333343</c:v>
                </c:pt>
                <c:pt idx="7715">
                  <c:v>42189.812500000022</c:v>
                </c:pt>
                <c:pt idx="7716">
                  <c:v>42189.822916666657</c:v>
                </c:pt>
                <c:pt idx="7717">
                  <c:v>42189.833333333343</c:v>
                </c:pt>
                <c:pt idx="7718">
                  <c:v>42189.84375</c:v>
                </c:pt>
                <c:pt idx="7719">
                  <c:v>42189.854166666657</c:v>
                </c:pt>
                <c:pt idx="7720">
                  <c:v>42189.864583333343</c:v>
                </c:pt>
                <c:pt idx="7721">
                  <c:v>42189.875</c:v>
                </c:pt>
                <c:pt idx="7722">
                  <c:v>42189.885416666657</c:v>
                </c:pt>
                <c:pt idx="7723">
                  <c:v>42189.895833333343</c:v>
                </c:pt>
                <c:pt idx="7724">
                  <c:v>42189.906250000022</c:v>
                </c:pt>
                <c:pt idx="7725">
                  <c:v>42189.916666666657</c:v>
                </c:pt>
                <c:pt idx="7726">
                  <c:v>42189.927083333299</c:v>
                </c:pt>
                <c:pt idx="7727">
                  <c:v>42189.9375</c:v>
                </c:pt>
                <c:pt idx="7728">
                  <c:v>42189.947916666657</c:v>
                </c:pt>
                <c:pt idx="7729">
                  <c:v>42189.958333333343</c:v>
                </c:pt>
                <c:pt idx="7730">
                  <c:v>42189.96875</c:v>
                </c:pt>
                <c:pt idx="7731">
                  <c:v>42189.979166666628</c:v>
                </c:pt>
                <c:pt idx="7732">
                  <c:v>42189.989583333343</c:v>
                </c:pt>
                <c:pt idx="7733">
                  <c:v>42190</c:v>
                </c:pt>
                <c:pt idx="7734">
                  <c:v>42190.010416666657</c:v>
                </c:pt>
                <c:pt idx="7735">
                  <c:v>42190.020833333343</c:v>
                </c:pt>
                <c:pt idx="7736">
                  <c:v>42190.03125</c:v>
                </c:pt>
                <c:pt idx="7737">
                  <c:v>42190.041666666628</c:v>
                </c:pt>
                <c:pt idx="7738">
                  <c:v>42190.052083333343</c:v>
                </c:pt>
                <c:pt idx="7739">
                  <c:v>42190.0625</c:v>
                </c:pt>
                <c:pt idx="7740">
                  <c:v>42190.072916666657</c:v>
                </c:pt>
                <c:pt idx="7741">
                  <c:v>42190.083333333343</c:v>
                </c:pt>
                <c:pt idx="7742">
                  <c:v>42190.093749999993</c:v>
                </c:pt>
                <c:pt idx="7743">
                  <c:v>42190.104166666628</c:v>
                </c:pt>
                <c:pt idx="7744">
                  <c:v>42190.114583333343</c:v>
                </c:pt>
                <c:pt idx="7745">
                  <c:v>42190.125</c:v>
                </c:pt>
                <c:pt idx="7746">
                  <c:v>42190.135416666628</c:v>
                </c:pt>
                <c:pt idx="7747">
                  <c:v>42190.145833333343</c:v>
                </c:pt>
                <c:pt idx="7748">
                  <c:v>42190.156250000022</c:v>
                </c:pt>
                <c:pt idx="7749">
                  <c:v>42190.166666666628</c:v>
                </c:pt>
                <c:pt idx="7750">
                  <c:v>42190.177083333299</c:v>
                </c:pt>
                <c:pt idx="7751">
                  <c:v>42190.1875</c:v>
                </c:pt>
                <c:pt idx="7752">
                  <c:v>42190.197916666628</c:v>
                </c:pt>
                <c:pt idx="7753">
                  <c:v>42190.208333333343</c:v>
                </c:pt>
                <c:pt idx="7754">
                  <c:v>42190.21875</c:v>
                </c:pt>
                <c:pt idx="7755">
                  <c:v>42190.229166666613</c:v>
                </c:pt>
                <c:pt idx="7756">
                  <c:v>42190.239583333299</c:v>
                </c:pt>
                <c:pt idx="7757">
                  <c:v>42190.25</c:v>
                </c:pt>
                <c:pt idx="7758">
                  <c:v>42190.260416666628</c:v>
                </c:pt>
                <c:pt idx="7759">
                  <c:v>42190.270833333343</c:v>
                </c:pt>
                <c:pt idx="7760">
                  <c:v>42190.28125</c:v>
                </c:pt>
                <c:pt idx="7761">
                  <c:v>42190.291666666613</c:v>
                </c:pt>
                <c:pt idx="7762">
                  <c:v>42190.302083333343</c:v>
                </c:pt>
                <c:pt idx="7763">
                  <c:v>42190.312500000022</c:v>
                </c:pt>
                <c:pt idx="7764">
                  <c:v>42190.322916666657</c:v>
                </c:pt>
                <c:pt idx="7765">
                  <c:v>42190.333333333343</c:v>
                </c:pt>
                <c:pt idx="7766">
                  <c:v>42190.34375</c:v>
                </c:pt>
                <c:pt idx="7767">
                  <c:v>42190.354166666657</c:v>
                </c:pt>
                <c:pt idx="7768">
                  <c:v>42190.364583333343</c:v>
                </c:pt>
                <c:pt idx="7769">
                  <c:v>42190.375</c:v>
                </c:pt>
                <c:pt idx="7770">
                  <c:v>42190.385416666657</c:v>
                </c:pt>
                <c:pt idx="7771">
                  <c:v>42190.395833333343</c:v>
                </c:pt>
                <c:pt idx="7772">
                  <c:v>42190.406250000022</c:v>
                </c:pt>
                <c:pt idx="7773">
                  <c:v>42190.416666666657</c:v>
                </c:pt>
                <c:pt idx="7774">
                  <c:v>42190.427083333299</c:v>
                </c:pt>
                <c:pt idx="7775">
                  <c:v>42190.4375</c:v>
                </c:pt>
                <c:pt idx="7776">
                  <c:v>42190.447916666657</c:v>
                </c:pt>
                <c:pt idx="7777">
                  <c:v>42190.458333333343</c:v>
                </c:pt>
                <c:pt idx="7778">
                  <c:v>42190.46875</c:v>
                </c:pt>
                <c:pt idx="7779">
                  <c:v>42190.479166666628</c:v>
                </c:pt>
                <c:pt idx="7780">
                  <c:v>42190.489583333343</c:v>
                </c:pt>
                <c:pt idx="7781">
                  <c:v>42190.5</c:v>
                </c:pt>
                <c:pt idx="7782">
                  <c:v>42190.510416666657</c:v>
                </c:pt>
                <c:pt idx="7783">
                  <c:v>42190.520833333343</c:v>
                </c:pt>
                <c:pt idx="7784">
                  <c:v>42190.53125</c:v>
                </c:pt>
                <c:pt idx="7785">
                  <c:v>42190.541666666628</c:v>
                </c:pt>
                <c:pt idx="7786">
                  <c:v>42190.552083333343</c:v>
                </c:pt>
                <c:pt idx="7787">
                  <c:v>42190.5625</c:v>
                </c:pt>
                <c:pt idx="7788">
                  <c:v>42190.572916666657</c:v>
                </c:pt>
                <c:pt idx="7789">
                  <c:v>42190.583333333343</c:v>
                </c:pt>
                <c:pt idx="7790">
                  <c:v>42190.593749999993</c:v>
                </c:pt>
                <c:pt idx="7791">
                  <c:v>42190.604166666628</c:v>
                </c:pt>
                <c:pt idx="7792">
                  <c:v>42190.614583333343</c:v>
                </c:pt>
                <c:pt idx="7793">
                  <c:v>42190.625</c:v>
                </c:pt>
                <c:pt idx="7794">
                  <c:v>42190.635416666628</c:v>
                </c:pt>
                <c:pt idx="7795">
                  <c:v>42190.645833333343</c:v>
                </c:pt>
                <c:pt idx="7796">
                  <c:v>42190.656250000022</c:v>
                </c:pt>
                <c:pt idx="7797">
                  <c:v>42190.666666666628</c:v>
                </c:pt>
                <c:pt idx="7798">
                  <c:v>42190.677083333299</c:v>
                </c:pt>
                <c:pt idx="7799">
                  <c:v>42190.6875</c:v>
                </c:pt>
                <c:pt idx="7800">
                  <c:v>42190.697916666628</c:v>
                </c:pt>
                <c:pt idx="7801">
                  <c:v>42190.708333333343</c:v>
                </c:pt>
                <c:pt idx="7802">
                  <c:v>42190.71875</c:v>
                </c:pt>
                <c:pt idx="7803">
                  <c:v>42190.729166666613</c:v>
                </c:pt>
                <c:pt idx="7804">
                  <c:v>42190.739583333299</c:v>
                </c:pt>
                <c:pt idx="7805">
                  <c:v>42190.75</c:v>
                </c:pt>
                <c:pt idx="7806">
                  <c:v>42190.760416666628</c:v>
                </c:pt>
                <c:pt idx="7807">
                  <c:v>42190.770833333343</c:v>
                </c:pt>
                <c:pt idx="7808">
                  <c:v>42190.78125</c:v>
                </c:pt>
                <c:pt idx="7809">
                  <c:v>42190.791666666613</c:v>
                </c:pt>
                <c:pt idx="7810">
                  <c:v>42190.802083333343</c:v>
                </c:pt>
                <c:pt idx="7811">
                  <c:v>42190.812500000022</c:v>
                </c:pt>
                <c:pt idx="7812">
                  <c:v>42190.822916666657</c:v>
                </c:pt>
                <c:pt idx="7813">
                  <c:v>42190.833333333343</c:v>
                </c:pt>
                <c:pt idx="7814">
                  <c:v>42190.84375</c:v>
                </c:pt>
                <c:pt idx="7815">
                  <c:v>42190.854166666657</c:v>
                </c:pt>
                <c:pt idx="7816">
                  <c:v>42190.864583333343</c:v>
                </c:pt>
                <c:pt idx="7817">
                  <c:v>42190.875</c:v>
                </c:pt>
                <c:pt idx="7818">
                  <c:v>42190.885416666657</c:v>
                </c:pt>
                <c:pt idx="7819">
                  <c:v>42190.895833333343</c:v>
                </c:pt>
                <c:pt idx="7820">
                  <c:v>42190.906250000022</c:v>
                </c:pt>
                <c:pt idx="7821">
                  <c:v>42190.916666666657</c:v>
                </c:pt>
                <c:pt idx="7822">
                  <c:v>42190.927083333299</c:v>
                </c:pt>
                <c:pt idx="7823">
                  <c:v>42190.9375</c:v>
                </c:pt>
                <c:pt idx="7824">
                  <c:v>42190.947916666657</c:v>
                </c:pt>
                <c:pt idx="7825">
                  <c:v>42190.958333333343</c:v>
                </c:pt>
                <c:pt idx="7826">
                  <c:v>42190.96875</c:v>
                </c:pt>
                <c:pt idx="7827">
                  <c:v>42190.979166666628</c:v>
                </c:pt>
                <c:pt idx="7828">
                  <c:v>42190.989583333343</c:v>
                </c:pt>
                <c:pt idx="7829">
                  <c:v>42191</c:v>
                </c:pt>
                <c:pt idx="7830">
                  <c:v>42191.010416666657</c:v>
                </c:pt>
                <c:pt idx="7831">
                  <c:v>42191.020833333343</c:v>
                </c:pt>
                <c:pt idx="7832">
                  <c:v>42191.03125</c:v>
                </c:pt>
                <c:pt idx="7833">
                  <c:v>42191.041666666628</c:v>
                </c:pt>
                <c:pt idx="7834">
                  <c:v>42191.052083333343</c:v>
                </c:pt>
                <c:pt idx="7835">
                  <c:v>42191.0625</c:v>
                </c:pt>
                <c:pt idx="7836">
                  <c:v>42191.072916666657</c:v>
                </c:pt>
                <c:pt idx="7837">
                  <c:v>42191.083333333343</c:v>
                </c:pt>
                <c:pt idx="7838">
                  <c:v>42191.093749999993</c:v>
                </c:pt>
                <c:pt idx="7839">
                  <c:v>42191.104166666628</c:v>
                </c:pt>
                <c:pt idx="7840">
                  <c:v>42191.114583333343</c:v>
                </c:pt>
                <c:pt idx="7841">
                  <c:v>42191.125</c:v>
                </c:pt>
                <c:pt idx="7842">
                  <c:v>42191.135416666628</c:v>
                </c:pt>
                <c:pt idx="7843">
                  <c:v>42191.145833333343</c:v>
                </c:pt>
                <c:pt idx="7844">
                  <c:v>42191.156250000022</c:v>
                </c:pt>
                <c:pt idx="7845">
                  <c:v>42191.166666666628</c:v>
                </c:pt>
                <c:pt idx="7846">
                  <c:v>42191.177083333299</c:v>
                </c:pt>
                <c:pt idx="7847">
                  <c:v>42191.1875</c:v>
                </c:pt>
                <c:pt idx="7848">
                  <c:v>42191.197916666628</c:v>
                </c:pt>
                <c:pt idx="7849">
                  <c:v>42191.208333333343</c:v>
                </c:pt>
                <c:pt idx="7850">
                  <c:v>42191.21875</c:v>
                </c:pt>
                <c:pt idx="7851">
                  <c:v>42191.229166666613</c:v>
                </c:pt>
                <c:pt idx="7852">
                  <c:v>42191.239583333299</c:v>
                </c:pt>
                <c:pt idx="7853">
                  <c:v>42191.25</c:v>
                </c:pt>
                <c:pt idx="7854">
                  <c:v>42191.260416666628</c:v>
                </c:pt>
                <c:pt idx="7855">
                  <c:v>42191.270833333343</c:v>
                </c:pt>
                <c:pt idx="7856">
                  <c:v>42191.28125</c:v>
                </c:pt>
                <c:pt idx="7857">
                  <c:v>42191.291666666613</c:v>
                </c:pt>
                <c:pt idx="7858">
                  <c:v>42191.302083333343</c:v>
                </c:pt>
                <c:pt idx="7859">
                  <c:v>42191.312500000022</c:v>
                </c:pt>
                <c:pt idx="7860">
                  <c:v>42191.322916666657</c:v>
                </c:pt>
                <c:pt idx="7861">
                  <c:v>42191.333333333343</c:v>
                </c:pt>
                <c:pt idx="7862">
                  <c:v>42191.34375</c:v>
                </c:pt>
                <c:pt idx="7863">
                  <c:v>42191.354166666657</c:v>
                </c:pt>
                <c:pt idx="7864">
                  <c:v>42191.364583333343</c:v>
                </c:pt>
                <c:pt idx="7865">
                  <c:v>42191.375</c:v>
                </c:pt>
                <c:pt idx="7866">
                  <c:v>42191.385416666657</c:v>
                </c:pt>
                <c:pt idx="7867">
                  <c:v>42191.395833333343</c:v>
                </c:pt>
                <c:pt idx="7868">
                  <c:v>42191.406250000022</c:v>
                </c:pt>
                <c:pt idx="7869">
                  <c:v>42191.416666666657</c:v>
                </c:pt>
                <c:pt idx="7870">
                  <c:v>42191.427083333299</c:v>
                </c:pt>
                <c:pt idx="7871">
                  <c:v>42191.4375</c:v>
                </c:pt>
                <c:pt idx="7872">
                  <c:v>42191.447916666657</c:v>
                </c:pt>
                <c:pt idx="7873">
                  <c:v>42191.458333333343</c:v>
                </c:pt>
                <c:pt idx="7874">
                  <c:v>42191.46875</c:v>
                </c:pt>
                <c:pt idx="7875">
                  <c:v>42191.479166666628</c:v>
                </c:pt>
                <c:pt idx="7876">
                  <c:v>42191.489583333343</c:v>
                </c:pt>
                <c:pt idx="7877">
                  <c:v>42191.5</c:v>
                </c:pt>
                <c:pt idx="7878">
                  <c:v>42191.510416666657</c:v>
                </c:pt>
                <c:pt idx="7879">
                  <c:v>42191.520833333343</c:v>
                </c:pt>
                <c:pt idx="7880">
                  <c:v>42191.53125</c:v>
                </c:pt>
                <c:pt idx="7881">
                  <c:v>42191.541666666628</c:v>
                </c:pt>
                <c:pt idx="7882">
                  <c:v>42191.552083333343</c:v>
                </c:pt>
                <c:pt idx="7883">
                  <c:v>42191.5625</c:v>
                </c:pt>
                <c:pt idx="7884">
                  <c:v>42191.572916666657</c:v>
                </c:pt>
                <c:pt idx="7885">
                  <c:v>42191.583333333343</c:v>
                </c:pt>
                <c:pt idx="7886">
                  <c:v>42191.593749999993</c:v>
                </c:pt>
                <c:pt idx="7887">
                  <c:v>42191.604166666628</c:v>
                </c:pt>
                <c:pt idx="7888">
                  <c:v>42191.614583333343</c:v>
                </c:pt>
                <c:pt idx="7889">
                  <c:v>42191.625</c:v>
                </c:pt>
                <c:pt idx="7890">
                  <c:v>42191.635416666628</c:v>
                </c:pt>
                <c:pt idx="7891">
                  <c:v>42191.645833333343</c:v>
                </c:pt>
                <c:pt idx="7892">
                  <c:v>42191.656250000022</c:v>
                </c:pt>
                <c:pt idx="7893">
                  <c:v>42191.666666666628</c:v>
                </c:pt>
                <c:pt idx="7894">
                  <c:v>42191.677083333299</c:v>
                </c:pt>
                <c:pt idx="7895">
                  <c:v>42191.6875</c:v>
                </c:pt>
                <c:pt idx="7896">
                  <c:v>42191.697916666628</c:v>
                </c:pt>
                <c:pt idx="7897">
                  <c:v>42191.708333333343</c:v>
                </c:pt>
                <c:pt idx="7898">
                  <c:v>42191.71875</c:v>
                </c:pt>
                <c:pt idx="7899">
                  <c:v>42191.729166666613</c:v>
                </c:pt>
                <c:pt idx="7900">
                  <c:v>42191.739583333299</c:v>
                </c:pt>
                <c:pt idx="7901">
                  <c:v>42191.75</c:v>
                </c:pt>
                <c:pt idx="7902">
                  <c:v>42191.760416666628</c:v>
                </c:pt>
                <c:pt idx="7903">
                  <c:v>42191.770833333343</c:v>
                </c:pt>
                <c:pt idx="7904">
                  <c:v>42191.78125</c:v>
                </c:pt>
                <c:pt idx="7905">
                  <c:v>42191.791666666613</c:v>
                </c:pt>
                <c:pt idx="7906">
                  <c:v>42191.802083333343</c:v>
                </c:pt>
                <c:pt idx="7907">
                  <c:v>42191.812500000022</c:v>
                </c:pt>
                <c:pt idx="7908">
                  <c:v>42191.822916666657</c:v>
                </c:pt>
                <c:pt idx="7909">
                  <c:v>42191.833333333343</c:v>
                </c:pt>
                <c:pt idx="7910">
                  <c:v>42191.84375</c:v>
                </c:pt>
                <c:pt idx="7911">
                  <c:v>42191.854166666657</c:v>
                </c:pt>
                <c:pt idx="7912">
                  <c:v>42191.864583333343</c:v>
                </c:pt>
                <c:pt idx="7913">
                  <c:v>42191.875</c:v>
                </c:pt>
                <c:pt idx="7914">
                  <c:v>42191.885416666657</c:v>
                </c:pt>
                <c:pt idx="7915">
                  <c:v>42191.895833333343</c:v>
                </c:pt>
                <c:pt idx="7916">
                  <c:v>42191.906250000022</c:v>
                </c:pt>
                <c:pt idx="7917">
                  <c:v>42191.916666666657</c:v>
                </c:pt>
                <c:pt idx="7918">
                  <c:v>42191.927083333299</c:v>
                </c:pt>
                <c:pt idx="7919">
                  <c:v>42191.9375</c:v>
                </c:pt>
                <c:pt idx="7920">
                  <c:v>42191.947916666657</c:v>
                </c:pt>
                <c:pt idx="7921">
                  <c:v>42191.958333333343</c:v>
                </c:pt>
                <c:pt idx="7922">
                  <c:v>42191.96875</c:v>
                </c:pt>
                <c:pt idx="7923">
                  <c:v>42191.979166666628</c:v>
                </c:pt>
                <c:pt idx="7924">
                  <c:v>42191.989583333343</c:v>
                </c:pt>
                <c:pt idx="7925">
                  <c:v>42192</c:v>
                </c:pt>
                <c:pt idx="7926">
                  <c:v>42192.010416666657</c:v>
                </c:pt>
                <c:pt idx="7927">
                  <c:v>42192.020833333343</c:v>
                </c:pt>
                <c:pt idx="7928">
                  <c:v>42192.03125</c:v>
                </c:pt>
                <c:pt idx="7929">
                  <c:v>42192.041666666628</c:v>
                </c:pt>
                <c:pt idx="7930">
                  <c:v>42192.052083333343</c:v>
                </c:pt>
                <c:pt idx="7931">
                  <c:v>42192.0625</c:v>
                </c:pt>
                <c:pt idx="7932">
                  <c:v>42192.072916666657</c:v>
                </c:pt>
                <c:pt idx="7933">
                  <c:v>42192.083333333343</c:v>
                </c:pt>
                <c:pt idx="7934">
                  <c:v>42192.093749999993</c:v>
                </c:pt>
                <c:pt idx="7935">
                  <c:v>42192.104166666628</c:v>
                </c:pt>
                <c:pt idx="7936">
                  <c:v>42192.114583333343</c:v>
                </c:pt>
                <c:pt idx="7937">
                  <c:v>42192.125</c:v>
                </c:pt>
                <c:pt idx="7938">
                  <c:v>42192.135416666628</c:v>
                </c:pt>
                <c:pt idx="7939">
                  <c:v>42192.145833333343</c:v>
                </c:pt>
                <c:pt idx="7940">
                  <c:v>42192.156250000022</c:v>
                </c:pt>
                <c:pt idx="7941">
                  <c:v>42192.166666666628</c:v>
                </c:pt>
                <c:pt idx="7942">
                  <c:v>42192.177083333299</c:v>
                </c:pt>
                <c:pt idx="7943">
                  <c:v>42192.1875</c:v>
                </c:pt>
                <c:pt idx="7944">
                  <c:v>42192.197916666628</c:v>
                </c:pt>
                <c:pt idx="7945">
                  <c:v>42192.208333333343</c:v>
                </c:pt>
                <c:pt idx="7946">
                  <c:v>42192.21875</c:v>
                </c:pt>
                <c:pt idx="7947">
                  <c:v>42192.229166666613</c:v>
                </c:pt>
                <c:pt idx="7948">
                  <c:v>42192.239583333299</c:v>
                </c:pt>
                <c:pt idx="7949">
                  <c:v>42192.25</c:v>
                </c:pt>
                <c:pt idx="7950">
                  <c:v>42192.260416666628</c:v>
                </c:pt>
                <c:pt idx="7951">
                  <c:v>42192.270833333343</c:v>
                </c:pt>
                <c:pt idx="7952">
                  <c:v>42192.28125</c:v>
                </c:pt>
                <c:pt idx="7953">
                  <c:v>42192.291666666613</c:v>
                </c:pt>
                <c:pt idx="7954">
                  <c:v>42192.302083333343</c:v>
                </c:pt>
                <c:pt idx="7955">
                  <c:v>42192.312500000022</c:v>
                </c:pt>
                <c:pt idx="7956">
                  <c:v>42192.322916666657</c:v>
                </c:pt>
                <c:pt idx="7957">
                  <c:v>42192.333333333343</c:v>
                </c:pt>
                <c:pt idx="7958">
                  <c:v>42192.34375</c:v>
                </c:pt>
                <c:pt idx="7959">
                  <c:v>42192.354166666657</c:v>
                </c:pt>
                <c:pt idx="7960">
                  <c:v>42192.364583333343</c:v>
                </c:pt>
                <c:pt idx="7961">
                  <c:v>42192.375</c:v>
                </c:pt>
                <c:pt idx="7962">
                  <c:v>42192.385416666657</c:v>
                </c:pt>
                <c:pt idx="7963">
                  <c:v>42192.395833333343</c:v>
                </c:pt>
                <c:pt idx="7964">
                  <c:v>42192.406250000022</c:v>
                </c:pt>
                <c:pt idx="7965">
                  <c:v>42192.416666666657</c:v>
                </c:pt>
                <c:pt idx="7966">
                  <c:v>42192.427083333299</c:v>
                </c:pt>
                <c:pt idx="7967">
                  <c:v>42192.4375</c:v>
                </c:pt>
                <c:pt idx="7968">
                  <c:v>42192.447916666657</c:v>
                </c:pt>
                <c:pt idx="7969">
                  <c:v>42192.458333333343</c:v>
                </c:pt>
                <c:pt idx="7970">
                  <c:v>42192.46875</c:v>
                </c:pt>
                <c:pt idx="7971">
                  <c:v>42192.479166666628</c:v>
                </c:pt>
                <c:pt idx="7972">
                  <c:v>42192.489583333343</c:v>
                </c:pt>
                <c:pt idx="7973">
                  <c:v>42192.5</c:v>
                </c:pt>
                <c:pt idx="7974">
                  <c:v>42192.510416666657</c:v>
                </c:pt>
                <c:pt idx="7975">
                  <c:v>42192.520833333343</c:v>
                </c:pt>
                <c:pt idx="7976">
                  <c:v>42192.53125</c:v>
                </c:pt>
                <c:pt idx="7977">
                  <c:v>42192.541666666628</c:v>
                </c:pt>
                <c:pt idx="7978">
                  <c:v>42192.552083333343</c:v>
                </c:pt>
                <c:pt idx="7979">
                  <c:v>42192.5625</c:v>
                </c:pt>
                <c:pt idx="7980">
                  <c:v>42192.572916666657</c:v>
                </c:pt>
                <c:pt idx="7981">
                  <c:v>42192.583333333343</c:v>
                </c:pt>
                <c:pt idx="7982">
                  <c:v>42192.593749999993</c:v>
                </c:pt>
                <c:pt idx="7983">
                  <c:v>42192.604166666628</c:v>
                </c:pt>
                <c:pt idx="7984">
                  <c:v>42192.614583333343</c:v>
                </c:pt>
                <c:pt idx="7985">
                  <c:v>42192.625</c:v>
                </c:pt>
                <c:pt idx="7986">
                  <c:v>42192.635416666628</c:v>
                </c:pt>
                <c:pt idx="7987">
                  <c:v>42192.645833333343</c:v>
                </c:pt>
                <c:pt idx="7988">
                  <c:v>42192.656250000022</c:v>
                </c:pt>
                <c:pt idx="7989">
                  <c:v>42192.666666666628</c:v>
                </c:pt>
                <c:pt idx="7990">
                  <c:v>42192.677083333299</c:v>
                </c:pt>
                <c:pt idx="7991">
                  <c:v>42192.6875</c:v>
                </c:pt>
                <c:pt idx="7992">
                  <c:v>42192.697916666628</c:v>
                </c:pt>
                <c:pt idx="7993">
                  <c:v>42192.708333333343</c:v>
                </c:pt>
                <c:pt idx="7994">
                  <c:v>42192.71875</c:v>
                </c:pt>
                <c:pt idx="7995">
                  <c:v>42192.729166666613</c:v>
                </c:pt>
                <c:pt idx="7996">
                  <c:v>42192.739583333299</c:v>
                </c:pt>
                <c:pt idx="7997">
                  <c:v>42192.75</c:v>
                </c:pt>
                <c:pt idx="7998">
                  <c:v>42192.760416666628</c:v>
                </c:pt>
                <c:pt idx="7999">
                  <c:v>42192.770833333343</c:v>
                </c:pt>
                <c:pt idx="8000">
                  <c:v>42192.78125</c:v>
                </c:pt>
                <c:pt idx="8001">
                  <c:v>42192.791666666613</c:v>
                </c:pt>
                <c:pt idx="8002">
                  <c:v>42192.802083333343</c:v>
                </c:pt>
                <c:pt idx="8003">
                  <c:v>42192.812500000022</c:v>
                </c:pt>
                <c:pt idx="8004">
                  <c:v>42192.822916666657</c:v>
                </c:pt>
                <c:pt idx="8005">
                  <c:v>42192.833333333343</c:v>
                </c:pt>
                <c:pt idx="8006">
                  <c:v>42192.84375</c:v>
                </c:pt>
                <c:pt idx="8007">
                  <c:v>42192.854166666657</c:v>
                </c:pt>
                <c:pt idx="8008">
                  <c:v>42192.864583333343</c:v>
                </c:pt>
                <c:pt idx="8009">
                  <c:v>42192.875</c:v>
                </c:pt>
                <c:pt idx="8010">
                  <c:v>42192.885416666657</c:v>
                </c:pt>
                <c:pt idx="8011">
                  <c:v>42192.895833333343</c:v>
                </c:pt>
                <c:pt idx="8012">
                  <c:v>42192.906250000022</c:v>
                </c:pt>
                <c:pt idx="8013">
                  <c:v>42192.916666666657</c:v>
                </c:pt>
                <c:pt idx="8014">
                  <c:v>42192.927083333299</c:v>
                </c:pt>
                <c:pt idx="8015">
                  <c:v>42192.9375</c:v>
                </c:pt>
                <c:pt idx="8016">
                  <c:v>42192.947916666657</c:v>
                </c:pt>
                <c:pt idx="8017">
                  <c:v>42192.958333333343</c:v>
                </c:pt>
                <c:pt idx="8018">
                  <c:v>42192.96875</c:v>
                </c:pt>
                <c:pt idx="8019">
                  <c:v>42192.979166666628</c:v>
                </c:pt>
                <c:pt idx="8020">
                  <c:v>42192.989583333343</c:v>
                </c:pt>
                <c:pt idx="8021">
                  <c:v>42193</c:v>
                </c:pt>
                <c:pt idx="8022">
                  <c:v>42193.010416666657</c:v>
                </c:pt>
                <c:pt idx="8023">
                  <c:v>42193.020833333343</c:v>
                </c:pt>
                <c:pt idx="8024">
                  <c:v>42193.03125</c:v>
                </c:pt>
                <c:pt idx="8025">
                  <c:v>42193.041666666628</c:v>
                </c:pt>
                <c:pt idx="8026">
                  <c:v>42193.052083333343</c:v>
                </c:pt>
                <c:pt idx="8027">
                  <c:v>42193.0625</c:v>
                </c:pt>
                <c:pt idx="8028">
                  <c:v>42193.072916666657</c:v>
                </c:pt>
                <c:pt idx="8029">
                  <c:v>42193.083333333343</c:v>
                </c:pt>
                <c:pt idx="8030">
                  <c:v>42193.093749999993</c:v>
                </c:pt>
                <c:pt idx="8031">
                  <c:v>42193.104166666628</c:v>
                </c:pt>
                <c:pt idx="8032">
                  <c:v>42193.114583333343</c:v>
                </c:pt>
                <c:pt idx="8033">
                  <c:v>42193.125</c:v>
                </c:pt>
                <c:pt idx="8034">
                  <c:v>42193.135416666628</c:v>
                </c:pt>
                <c:pt idx="8035">
                  <c:v>42193.145833333343</c:v>
                </c:pt>
                <c:pt idx="8036">
                  <c:v>42193.156250000022</c:v>
                </c:pt>
                <c:pt idx="8037">
                  <c:v>42193.166666666628</c:v>
                </c:pt>
                <c:pt idx="8038">
                  <c:v>42193.177083333299</c:v>
                </c:pt>
                <c:pt idx="8039">
                  <c:v>42193.1875</c:v>
                </c:pt>
                <c:pt idx="8040">
                  <c:v>42193.197916666628</c:v>
                </c:pt>
                <c:pt idx="8041">
                  <c:v>42193.208333333343</c:v>
                </c:pt>
                <c:pt idx="8042">
                  <c:v>42193.21875</c:v>
                </c:pt>
                <c:pt idx="8043">
                  <c:v>42193.229166666613</c:v>
                </c:pt>
                <c:pt idx="8044">
                  <c:v>42193.239583333299</c:v>
                </c:pt>
                <c:pt idx="8045">
                  <c:v>42193.25</c:v>
                </c:pt>
                <c:pt idx="8046">
                  <c:v>42193.260416666628</c:v>
                </c:pt>
                <c:pt idx="8047">
                  <c:v>42193.270833333343</c:v>
                </c:pt>
                <c:pt idx="8048">
                  <c:v>42193.28125</c:v>
                </c:pt>
                <c:pt idx="8049">
                  <c:v>42193.291666666613</c:v>
                </c:pt>
                <c:pt idx="8050">
                  <c:v>42193.302083333343</c:v>
                </c:pt>
                <c:pt idx="8051">
                  <c:v>42193.312500000022</c:v>
                </c:pt>
                <c:pt idx="8052">
                  <c:v>42193.322916666657</c:v>
                </c:pt>
                <c:pt idx="8053">
                  <c:v>42193.333333333343</c:v>
                </c:pt>
                <c:pt idx="8054">
                  <c:v>42193.34375</c:v>
                </c:pt>
                <c:pt idx="8055">
                  <c:v>42193.354166666657</c:v>
                </c:pt>
                <c:pt idx="8056">
                  <c:v>42193.364583333343</c:v>
                </c:pt>
                <c:pt idx="8057">
                  <c:v>42193.375</c:v>
                </c:pt>
                <c:pt idx="8058">
                  <c:v>42193.385416666657</c:v>
                </c:pt>
                <c:pt idx="8059">
                  <c:v>42193.395833333343</c:v>
                </c:pt>
                <c:pt idx="8060">
                  <c:v>42193.406250000022</c:v>
                </c:pt>
                <c:pt idx="8061">
                  <c:v>42193.416666666657</c:v>
                </c:pt>
                <c:pt idx="8062">
                  <c:v>42193.427083333299</c:v>
                </c:pt>
                <c:pt idx="8063">
                  <c:v>42193.4375</c:v>
                </c:pt>
                <c:pt idx="8064">
                  <c:v>42193.447916666657</c:v>
                </c:pt>
                <c:pt idx="8065">
                  <c:v>42193.458333333343</c:v>
                </c:pt>
                <c:pt idx="8066">
                  <c:v>42193.46875</c:v>
                </c:pt>
                <c:pt idx="8067">
                  <c:v>42193.479166666628</c:v>
                </c:pt>
                <c:pt idx="8068">
                  <c:v>42193.489583333343</c:v>
                </c:pt>
                <c:pt idx="8069">
                  <c:v>42193.5</c:v>
                </c:pt>
                <c:pt idx="8070">
                  <c:v>42193.510416666657</c:v>
                </c:pt>
                <c:pt idx="8071">
                  <c:v>42193.520833333343</c:v>
                </c:pt>
                <c:pt idx="8072">
                  <c:v>42193.53125</c:v>
                </c:pt>
                <c:pt idx="8073">
                  <c:v>42193.541666666628</c:v>
                </c:pt>
                <c:pt idx="8074">
                  <c:v>42193.552083333343</c:v>
                </c:pt>
                <c:pt idx="8075">
                  <c:v>42193.5625</c:v>
                </c:pt>
                <c:pt idx="8076">
                  <c:v>42193.572916666657</c:v>
                </c:pt>
                <c:pt idx="8077">
                  <c:v>42193.583333333343</c:v>
                </c:pt>
                <c:pt idx="8078">
                  <c:v>42193.593749999993</c:v>
                </c:pt>
                <c:pt idx="8079">
                  <c:v>42193.604166666628</c:v>
                </c:pt>
                <c:pt idx="8080">
                  <c:v>42193.614583333343</c:v>
                </c:pt>
                <c:pt idx="8081">
                  <c:v>42193.625</c:v>
                </c:pt>
                <c:pt idx="8082">
                  <c:v>42193.635416666628</c:v>
                </c:pt>
                <c:pt idx="8083">
                  <c:v>42193.645833333343</c:v>
                </c:pt>
                <c:pt idx="8084">
                  <c:v>42193.656250000022</c:v>
                </c:pt>
                <c:pt idx="8085">
                  <c:v>42193.666666666628</c:v>
                </c:pt>
                <c:pt idx="8086">
                  <c:v>42193.677083333299</c:v>
                </c:pt>
                <c:pt idx="8087">
                  <c:v>42193.6875</c:v>
                </c:pt>
                <c:pt idx="8088">
                  <c:v>42193.697916666628</c:v>
                </c:pt>
                <c:pt idx="8089">
                  <c:v>42193.708333333343</c:v>
                </c:pt>
                <c:pt idx="8090">
                  <c:v>42193.71875</c:v>
                </c:pt>
                <c:pt idx="8091">
                  <c:v>42193.729166666613</c:v>
                </c:pt>
                <c:pt idx="8092">
                  <c:v>42193.739583333299</c:v>
                </c:pt>
                <c:pt idx="8093">
                  <c:v>42193.75</c:v>
                </c:pt>
                <c:pt idx="8094">
                  <c:v>42193.760416666628</c:v>
                </c:pt>
                <c:pt idx="8095">
                  <c:v>42193.770833333343</c:v>
                </c:pt>
                <c:pt idx="8096">
                  <c:v>42193.78125</c:v>
                </c:pt>
                <c:pt idx="8097">
                  <c:v>42193.791666666613</c:v>
                </c:pt>
                <c:pt idx="8098">
                  <c:v>42193.802083333343</c:v>
                </c:pt>
                <c:pt idx="8099">
                  <c:v>42193.812500000022</c:v>
                </c:pt>
                <c:pt idx="8100">
                  <c:v>42193.822916666657</c:v>
                </c:pt>
                <c:pt idx="8101">
                  <c:v>42193.833333333343</c:v>
                </c:pt>
                <c:pt idx="8102">
                  <c:v>42193.84375</c:v>
                </c:pt>
                <c:pt idx="8103">
                  <c:v>42193.854166666657</c:v>
                </c:pt>
                <c:pt idx="8104">
                  <c:v>42193.864583333343</c:v>
                </c:pt>
                <c:pt idx="8105">
                  <c:v>42193.875</c:v>
                </c:pt>
                <c:pt idx="8106">
                  <c:v>42193.885416666657</c:v>
                </c:pt>
                <c:pt idx="8107">
                  <c:v>42193.895833333343</c:v>
                </c:pt>
                <c:pt idx="8108">
                  <c:v>42193.906250000022</c:v>
                </c:pt>
                <c:pt idx="8109">
                  <c:v>42193.916666666657</c:v>
                </c:pt>
                <c:pt idx="8110">
                  <c:v>42193.927083333299</c:v>
                </c:pt>
                <c:pt idx="8111">
                  <c:v>42193.9375</c:v>
                </c:pt>
                <c:pt idx="8112">
                  <c:v>42193.947916666657</c:v>
                </c:pt>
                <c:pt idx="8113">
                  <c:v>42193.958333333343</c:v>
                </c:pt>
                <c:pt idx="8114">
                  <c:v>42193.96875</c:v>
                </c:pt>
                <c:pt idx="8115">
                  <c:v>42193.979166666628</c:v>
                </c:pt>
                <c:pt idx="8116">
                  <c:v>42193.989583333343</c:v>
                </c:pt>
                <c:pt idx="8117">
                  <c:v>42194</c:v>
                </c:pt>
                <c:pt idx="8118">
                  <c:v>42194.010416666657</c:v>
                </c:pt>
                <c:pt idx="8119">
                  <c:v>42194.020833333343</c:v>
                </c:pt>
                <c:pt idx="8120">
                  <c:v>42194.03125</c:v>
                </c:pt>
                <c:pt idx="8121">
                  <c:v>42194.041666666628</c:v>
                </c:pt>
                <c:pt idx="8122">
                  <c:v>42194.052083333343</c:v>
                </c:pt>
                <c:pt idx="8123">
                  <c:v>42194.0625</c:v>
                </c:pt>
                <c:pt idx="8124">
                  <c:v>42194.072916666657</c:v>
                </c:pt>
                <c:pt idx="8125">
                  <c:v>42194.083333333343</c:v>
                </c:pt>
                <c:pt idx="8126">
                  <c:v>42194.093749999993</c:v>
                </c:pt>
                <c:pt idx="8127">
                  <c:v>42194.104166666628</c:v>
                </c:pt>
                <c:pt idx="8128">
                  <c:v>42194.114583333343</c:v>
                </c:pt>
                <c:pt idx="8129">
                  <c:v>42194.125</c:v>
                </c:pt>
                <c:pt idx="8130">
                  <c:v>42194.135416666628</c:v>
                </c:pt>
                <c:pt idx="8131">
                  <c:v>42194.145833333343</c:v>
                </c:pt>
                <c:pt idx="8132">
                  <c:v>42194.156250000022</c:v>
                </c:pt>
                <c:pt idx="8133">
                  <c:v>42194.166666666628</c:v>
                </c:pt>
                <c:pt idx="8134">
                  <c:v>42194.177083333299</c:v>
                </c:pt>
                <c:pt idx="8135">
                  <c:v>42194.1875</c:v>
                </c:pt>
                <c:pt idx="8136">
                  <c:v>42194.197916666628</c:v>
                </c:pt>
                <c:pt idx="8137">
                  <c:v>42194.208333333343</c:v>
                </c:pt>
                <c:pt idx="8138">
                  <c:v>42194.21875</c:v>
                </c:pt>
                <c:pt idx="8139">
                  <c:v>42194.229166666613</c:v>
                </c:pt>
                <c:pt idx="8140">
                  <c:v>42194.239583333299</c:v>
                </c:pt>
                <c:pt idx="8141">
                  <c:v>42194.25</c:v>
                </c:pt>
                <c:pt idx="8142">
                  <c:v>42194.260416666628</c:v>
                </c:pt>
                <c:pt idx="8143">
                  <c:v>42194.270833333343</c:v>
                </c:pt>
                <c:pt idx="8144">
                  <c:v>42194.28125</c:v>
                </c:pt>
                <c:pt idx="8145">
                  <c:v>42194.291666666613</c:v>
                </c:pt>
                <c:pt idx="8146">
                  <c:v>42194.302083333343</c:v>
                </c:pt>
                <c:pt idx="8147">
                  <c:v>42194.312500000022</c:v>
                </c:pt>
                <c:pt idx="8148">
                  <c:v>42194.322916666657</c:v>
                </c:pt>
                <c:pt idx="8149">
                  <c:v>42194.333333333343</c:v>
                </c:pt>
                <c:pt idx="8150">
                  <c:v>42194.34375</c:v>
                </c:pt>
                <c:pt idx="8151">
                  <c:v>42194.354166666657</c:v>
                </c:pt>
                <c:pt idx="8152">
                  <c:v>42194.364583333343</c:v>
                </c:pt>
                <c:pt idx="8153">
                  <c:v>42194.375</c:v>
                </c:pt>
                <c:pt idx="8154">
                  <c:v>42194.385416666657</c:v>
                </c:pt>
                <c:pt idx="8155">
                  <c:v>42194.395833333343</c:v>
                </c:pt>
                <c:pt idx="8156">
                  <c:v>42194.406250000022</c:v>
                </c:pt>
                <c:pt idx="8157">
                  <c:v>42194.416666666657</c:v>
                </c:pt>
                <c:pt idx="8158">
                  <c:v>42194.427083333299</c:v>
                </c:pt>
                <c:pt idx="8159">
                  <c:v>42194.4375</c:v>
                </c:pt>
                <c:pt idx="8160">
                  <c:v>42194.447916666657</c:v>
                </c:pt>
                <c:pt idx="8161">
                  <c:v>42194.458333333343</c:v>
                </c:pt>
                <c:pt idx="8162">
                  <c:v>42194.46875</c:v>
                </c:pt>
                <c:pt idx="8163">
                  <c:v>42194.479166666628</c:v>
                </c:pt>
                <c:pt idx="8164">
                  <c:v>42194.489583333343</c:v>
                </c:pt>
                <c:pt idx="8165">
                  <c:v>42194.5</c:v>
                </c:pt>
                <c:pt idx="8166">
                  <c:v>42194.510416666657</c:v>
                </c:pt>
                <c:pt idx="8167">
                  <c:v>42194.520833333343</c:v>
                </c:pt>
                <c:pt idx="8168">
                  <c:v>42194.53125</c:v>
                </c:pt>
                <c:pt idx="8169">
                  <c:v>42194.541666666628</c:v>
                </c:pt>
                <c:pt idx="8170">
                  <c:v>42194.552083333343</c:v>
                </c:pt>
                <c:pt idx="8171">
                  <c:v>42194.5625</c:v>
                </c:pt>
                <c:pt idx="8172">
                  <c:v>42194.572916666657</c:v>
                </c:pt>
                <c:pt idx="8173">
                  <c:v>42194.583333333343</c:v>
                </c:pt>
                <c:pt idx="8174">
                  <c:v>42194.593749999993</c:v>
                </c:pt>
                <c:pt idx="8175">
                  <c:v>42194.604166666628</c:v>
                </c:pt>
                <c:pt idx="8176">
                  <c:v>42194.614583333343</c:v>
                </c:pt>
                <c:pt idx="8177">
                  <c:v>42194.625</c:v>
                </c:pt>
                <c:pt idx="8178">
                  <c:v>42194.635416666628</c:v>
                </c:pt>
                <c:pt idx="8179">
                  <c:v>42194.645833333343</c:v>
                </c:pt>
                <c:pt idx="8180">
                  <c:v>42194.656250000022</c:v>
                </c:pt>
                <c:pt idx="8181">
                  <c:v>42194.666666666628</c:v>
                </c:pt>
                <c:pt idx="8182">
                  <c:v>42194.677083333299</c:v>
                </c:pt>
                <c:pt idx="8183">
                  <c:v>42194.6875</c:v>
                </c:pt>
                <c:pt idx="8184">
                  <c:v>42194.697916666628</c:v>
                </c:pt>
                <c:pt idx="8185">
                  <c:v>42194.708333333343</c:v>
                </c:pt>
                <c:pt idx="8186">
                  <c:v>42194.71875</c:v>
                </c:pt>
                <c:pt idx="8187">
                  <c:v>42194.729166666613</c:v>
                </c:pt>
                <c:pt idx="8188">
                  <c:v>42194.739583333299</c:v>
                </c:pt>
                <c:pt idx="8189">
                  <c:v>42194.75</c:v>
                </c:pt>
                <c:pt idx="8190">
                  <c:v>42194.760416666628</c:v>
                </c:pt>
                <c:pt idx="8191">
                  <c:v>42194.770833333343</c:v>
                </c:pt>
                <c:pt idx="8192">
                  <c:v>42194.78125</c:v>
                </c:pt>
                <c:pt idx="8193">
                  <c:v>42194.791666666613</c:v>
                </c:pt>
                <c:pt idx="8194">
                  <c:v>42194.802083333343</c:v>
                </c:pt>
                <c:pt idx="8195">
                  <c:v>42194.812500000022</c:v>
                </c:pt>
                <c:pt idx="8196">
                  <c:v>42194.822916666657</c:v>
                </c:pt>
                <c:pt idx="8197">
                  <c:v>42194.833333333343</c:v>
                </c:pt>
                <c:pt idx="8198">
                  <c:v>42194.84375</c:v>
                </c:pt>
                <c:pt idx="8199">
                  <c:v>42194.854166666657</c:v>
                </c:pt>
                <c:pt idx="8200">
                  <c:v>42194.864583333343</c:v>
                </c:pt>
                <c:pt idx="8201">
                  <c:v>42194.875</c:v>
                </c:pt>
                <c:pt idx="8202">
                  <c:v>42194.885416666657</c:v>
                </c:pt>
                <c:pt idx="8203">
                  <c:v>42194.895833333343</c:v>
                </c:pt>
                <c:pt idx="8204">
                  <c:v>42194.906250000022</c:v>
                </c:pt>
                <c:pt idx="8205">
                  <c:v>42194.916666666657</c:v>
                </c:pt>
                <c:pt idx="8206">
                  <c:v>42194.927083333299</c:v>
                </c:pt>
                <c:pt idx="8207">
                  <c:v>42194.9375</c:v>
                </c:pt>
                <c:pt idx="8208">
                  <c:v>42194.947916666657</c:v>
                </c:pt>
                <c:pt idx="8209">
                  <c:v>42194.958333333343</c:v>
                </c:pt>
                <c:pt idx="8210">
                  <c:v>42194.96875</c:v>
                </c:pt>
                <c:pt idx="8211">
                  <c:v>42194.979166666628</c:v>
                </c:pt>
                <c:pt idx="8212">
                  <c:v>42194.989583333343</c:v>
                </c:pt>
                <c:pt idx="8213">
                  <c:v>42195</c:v>
                </c:pt>
                <c:pt idx="8214">
                  <c:v>42195.010416666657</c:v>
                </c:pt>
                <c:pt idx="8215">
                  <c:v>42195.020833333343</c:v>
                </c:pt>
                <c:pt idx="8216">
                  <c:v>42195.03125</c:v>
                </c:pt>
                <c:pt idx="8217">
                  <c:v>42195.041666666628</c:v>
                </c:pt>
                <c:pt idx="8218">
                  <c:v>42195.052083333343</c:v>
                </c:pt>
                <c:pt idx="8219">
                  <c:v>42195.0625</c:v>
                </c:pt>
                <c:pt idx="8220">
                  <c:v>42195.072916666657</c:v>
                </c:pt>
                <c:pt idx="8221">
                  <c:v>42195.083333333343</c:v>
                </c:pt>
                <c:pt idx="8222">
                  <c:v>42195.093749999993</c:v>
                </c:pt>
                <c:pt idx="8223">
                  <c:v>42195.104166666628</c:v>
                </c:pt>
                <c:pt idx="8224">
                  <c:v>42195.114583333343</c:v>
                </c:pt>
                <c:pt idx="8225">
                  <c:v>42195.125</c:v>
                </c:pt>
                <c:pt idx="8226">
                  <c:v>42195.135416666628</c:v>
                </c:pt>
                <c:pt idx="8227">
                  <c:v>42195.145833333343</c:v>
                </c:pt>
                <c:pt idx="8228">
                  <c:v>42195.156250000022</c:v>
                </c:pt>
                <c:pt idx="8229">
                  <c:v>42195.166666666628</c:v>
                </c:pt>
                <c:pt idx="8230">
                  <c:v>42195.177083333299</c:v>
                </c:pt>
                <c:pt idx="8231">
                  <c:v>42195.1875</c:v>
                </c:pt>
                <c:pt idx="8232">
                  <c:v>42195.197916666628</c:v>
                </c:pt>
                <c:pt idx="8233">
                  <c:v>42195.208333333343</c:v>
                </c:pt>
                <c:pt idx="8234">
                  <c:v>42195.21875</c:v>
                </c:pt>
                <c:pt idx="8235">
                  <c:v>42195.229166666613</c:v>
                </c:pt>
                <c:pt idx="8236">
                  <c:v>42195.239583333299</c:v>
                </c:pt>
                <c:pt idx="8237">
                  <c:v>42195.25</c:v>
                </c:pt>
                <c:pt idx="8238">
                  <c:v>42195.260416666628</c:v>
                </c:pt>
                <c:pt idx="8239">
                  <c:v>42195.270833333343</c:v>
                </c:pt>
                <c:pt idx="8240">
                  <c:v>42195.28125</c:v>
                </c:pt>
                <c:pt idx="8241">
                  <c:v>42195.291666666613</c:v>
                </c:pt>
                <c:pt idx="8242">
                  <c:v>42195.302083333343</c:v>
                </c:pt>
                <c:pt idx="8243">
                  <c:v>42195.312500000022</c:v>
                </c:pt>
                <c:pt idx="8244">
                  <c:v>42195.322916666657</c:v>
                </c:pt>
                <c:pt idx="8245">
                  <c:v>42195.333333333343</c:v>
                </c:pt>
                <c:pt idx="8246">
                  <c:v>42195.34375</c:v>
                </c:pt>
                <c:pt idx="8247">
                  <c:v>42195.354166666657</c:v>
                </c:pt>
                <c:pt idx="8248">
                  <c:v>42195.364583333343</c:v>
                </c:pt>
                <c:pt idx="8249">
                  <c:v>42195.375</c:v>
                </c:pt>
                <c:pt idx="8250">
                  <c:v>42195.385416666657</c:v>
                </c:pt>
                <c:pt idx="8251">
                  <c:v>42195.395833333343</c:v>
                </c:pt>
                <c:pt idx="8252">
                  <c:v>42195.406250000022</c:v>
                </c:pt>
                <c:pt idx="8253">
                  <c:v>42195.416666666657</c:v>
                </c:pt>
                <c:pt idx="8254">
                  <c:v>42195.427083333299</c:v>
                </c:pt>
                <c:pt idx="8255">
                  <c:v>42195.4375</c:v>
                </c:pt>
                <c:pt idx="8256">
                  <c:v>42195.447916666657</c:v>
                </c:pt>
                <c:pt idx="8257">
                  <c:v>42195.458333333343</c:v>
                </c:pt>
                <c:pt idx="8258">
                  <c:v>42195.46875</c:v>
                </c:pt>
                <c:pt idx="8259">
                  <c:v>42195.479166666628</c:v>
                </c:pt>
                <c:pt idx="8260">
                  <c:v>42195.489583333343</c:v>
                </c:pt>
                <c:pt idx="8261">
                  <c:v>42195.5</c:v>
                </c:pt>
                <c:pt idx="8262">
                  <c:v>42195.510416666657</c:v>
                </c:pt>
                <c:pt idx="8263">
                  <c:v>42195.520833333343</c:v>
                </c:pt>
                <c:pt idx="8264">
                  <c:v>42195.53125</c:v>
                </c:pt>
                <c:pt idx="8265">
                  <c:v>42195.541666666628</c:v>
                </c:pt>
                <c:pt idx="8266">
                  <c:v>42195.552083333343</c:v>
                </c:pt>
                <c:pt idx="8267">
                  <c:v>42195.5625</c:v>
                </c:pt>
                <c:pt idx="8268">
                  <c:v>42195.572916666657</c:v>
                </c:pt>
                <c:pt idx="8269">
                  <c:v>42195.583333333343</c:v>
                </c:pt>
                <c:pt idx="8270">
                  <c:v>42195.593749999993</c:v>
                </c:pt>
                <c:pt idx="8271">
                  <c:v>42195.604166666628</c:v>
                </c:pt>
                <c:pt idx="8272">
                  <c:v>42195.614583333343</c:v>
                </c:pt>
                <c:pt idx="8273">
                  <c:v>42195.625</c:v>
                </c:pt>
                <c:pt idx="8274">
                  <c:v>42195.635416666628</c:v>
                </c:pt>
                <c:pt idx="8275">
                  <c:v>42195.645833333343</c:v>
                </c:pt>
                <c:pt idx="8276">
                  <c:v>42195.656250000022</c:v>
                </c:pt>
                <c:pt idx="8277">
                  <c:v>42195.666666666628</c:v>
                </c:pt>
                <c:pt idx="8278">
                  <c:v>42195.677083333299</c:v>
                </c:pt>
                <c:pt idx="8279">
                  <c:v>42195.6875</c:v>
                </c:pt>
                <c:pt idx="8280">
                  <c:v>42195.697916666628</c:v>
                </c:pt>
                <c:pt idx="8281">
                  <c:v>42195.708333333343</c:v>
                </c:pt>
                <c:pt idx="8282">
                  <c:v>42195.71875</c:v>
                </c:pt>
                <c:pt idx="8283">
                  <c:v>42195.729166666613</c:v>
                </c:pt>
                <c:pt idx="8284">
                  <c:v>42195.739583333299</c:v>
                </c:pt>
                <c:pt idx="8285">
                  <c:v>42195.75</c:v>
                </c:pt>
                <c:pt idx="8286">
                  <c:v>42195.760416666628</c:v>
                </c:pt>
                <c:pt idx="8287">
                  <c:v>42195.770833333343</c:v>
                </c:pt>
                <c:pt idx="8288">
                  <c:v>42195.78125</c:v>
                </c:pt>
                <c:pt idx="8289">
                  <c:v>42195.791666666613</c:v>
                </c:pt>
                <c:pt idx="8290">
                  <c:v>42195.802083333343</c:v>
                </c:pt>
                <c:pt idx="8291">
                  <c:v>42195.812500000022</c:v>
                </c:pt>
                <c:pt idx="8292">
                  <c:v>42195.822916666657</c:v>
                </c:pt>
                <c:pt idx="8293">
                  <c:v>42195.833333333343</c:v>
                </c:pt>
                <c:pt idx="8294">
                  <c:v>42195.84375</c:v>
                </c:pt>
                <c:pt idx="8295">
                  <c:v>42195.854166666657</c:v>
                </c:pt>
                <c:pt idx="8296">
                  <c:v>42195.864583333343</c:v>
                </c:pt>
                <c:pt idx="8297">
                  <c:v>42195.875</c:v>
                </c:pt>
                <c:pt idx="8298">
                  <c:v>42195.885416666657</c:v>
                </c:pt>
                <c:pt idx="8299">
                  <c:v>42195.895833333343</c:v>
                </c:pt>
                <c:pt idx="8300">
                  <c:v>42195.906250000022</c:v>
                </c:pt>
                <c:pt idx="8301">
                  <c:v>42195.916666666657</c:v>
                </c:pt>
                <c:pt idx="8302">
                  <c:v>42195.927083333299</c:v>
                </c:pt>
                <c:pt idx="8303">
                  <c:v>42195.9375</c:v>
                </c:pt>
                <c:pt idx="8304">
                  <c:v>42195.947916666657</c:v>
                </c:pt>
                <c:pt idx="8305">
                  <c:v>42195.958333333343</c:v>
                </c:pt>
                <c:pt idx="8306">
                  <c:v>42195.96875</c:v>
                </c:pt>
                <c:pt idx="8307">
                  <c:v>42195.979166666628</c:v>
                </c:pt>
                <c:pt idx="8308">
                  <c:v>42195.989583333343</c:v>
                </c:pt>
                <c:pt idx="8309">
                  <c:v>42196</c:v>
                </c:pt>
                <c:pt idx="8310">
                  <c:v>42196.010416666657</c:v>
                </c:pt>
                <c:pt idx="8311">
                  <c:v>42196.020833333343</c:v>
                </c:pt>
                <c:pt idx="8312">
                  <c:v>42196.03125</c:v>
                </c:pt>
                <c:pt idx="8313">
                  <c:v>42196.041666666628</c:v>
                </c:pt>
                <c:pt idx="8314">
                  <c:v>42196.052083333343</c:v>
                </c:pt>
                <c:pt idx="8315">
                  <c:v>42196.0625</c:v>
                </c:pt>
                <c:pt idx="8316">
                  <c:v>42196.072916666657</c:v>
                </c:pt>
                <c:pt idx="8317">
                  <c:v>42196.083333333343</c:v>
                </c:pt>
                <c:pt idx="8318">
                  <c:v>42196.093749999993</c:v>
                </c:pt>
                <c:pt idx="8319">
                  <c:v>42196.104166666628</c:v>
                </c:pt>
                <c:pt idx="8320">
                  <c:v>42196.114583333343</c:v>
                </c:pt>
                <c:pt idx="8321">
                  <c:v>42196.125</c:v>
                </c:pt>
                <c:pt idx="8322">
                  <c:v>42196.135416666628</c:v>
                </c:pt>
                <c:pt idx="8323">
                  <c:v>42196.145833333343</c:v>
                </c:pt>
                <c:pt idx="8324">
                  <c:v>42196.156250000022</c:v>
                </c:pt>
                <c:pt idx="8325">
                  <c:v>42196.166666666628</c:v>
                </c:pt>
                <c:pt idx="8326">
                  <c:v>42196.177083333299</c:v>
                </c:pt>
                <c:pt idx="8327">
                  <c:v>42196.1875</c:v>
                </c:pt>
                <c:pt idx="8328">
                  <c:v>42196.197916666628</c:v>
                </c:pt>
                <c:pt idx="8329">
                  <c:v>42196.208333333343</c:v>
                </c:pt>
                <c:pt idx="8330">
                  <c:v>42196.21875</c:v>
                </c:pt>
                <c:pt idx="8331">
                  <c:v>42196.229166666613</c:v>
                </c:pt>
                <c:pt idx="8332">
                  <c:v>42196.239583333299</c:v>
                </c:pt>
                <c:pt idx="8333">
                  <c:v>42196.25</c:v>
                </c:pt>
                <c:pt idx="8334">
                  <c:v>42196.260416666628</c:v>
                </c:pt>
                <c:pt idx="8335">
                  <c:v>42196.270833333343</c:v>
                </c:pt>
                <c:pt idx="8336">
                  <c:v>42196.28125</c:v>
                </c:pt>
                <c:pt idx="8337">
                  <c:v>42196.291666666613</c:v>
                </c:pt>
                <c:pt idx="8338">
                  <c:v>42196.302083333343</c:v>
                </c:pt>
                <c:pt idx="8339">
                  <c:v>42196.312500000022</c:v>
                </c:pt>
                <c:pt idx="8340">
                  <c:v>42196.322916666657</c:v>
                </c:pt>
                <c:pt idx="8341">
                  <c:v>42196.333333333343</c:v>
                </c:pt>
                <c:pt idx="8342">
                  <c:v>42196.34375</c:v>
                </c:pt>
                <c:pt idx="8343">
                  <c:v>42196.354166666657</c:v>
                </c:pt>
                <c:pt idx="8344">
                  <c:v>42196.364583333343</c:v>
                </c:pt>
                <c:pt idx="8345">
                  <c:v>42196.375</c:v>
                </c:pt>
                <c:pt idx="8346">
                  <c:v>42196.385416666657</c:v>
                </c:pt>
                <c:pt idx="8347">
                  <c:v>42196.395833333343</c:v>
                </c:pt>
                <c:pt idx="8348">
                  <c:v>42196.406250000022</c:v>
                </c:pt>
                <c:pt idx="8349">
                  <c:v>42196.416666666657</c:v>
                </c:pt>
                <c:pt idx="8350">
                  <c:v>42196.427083333299</c:v>
                </c:pt>
                <c:pt idx="8351">
                  <c:v>42196.4375</c:v>
                </c:pt>
                <c:pt idx="8352">
                  <c:v>42196.447916666657</c:v>
                </c:pt>
                <c:pt idx="8353">
                  <c:v>42196.458333333343</c:v>
                </c:pt>
                <c:pt idx="8354">
                  <c:v>42196.46875</c:v>
                </c:pt>
                <c:pt idx="8355">
                  <c:v>42196.479166666628</c:v>
                </c:pt>
                <c:pt idx="8356">
                  <c:v>42196.489583333343</c:v>
                </c:pt>
                <c:pt idx="8357">
                  <c:v>42196.5</c:v>
                </c:pt>
                <c:pt idx="8358">
                  <c:v>42196.510416666657</c:v>
                </c:pt>
                <c:pt idx="8359">
                  <c:v>42196.520833333343</c:v>
                </c:pt>
                <c:pt idx="8360">
                  <c:v>42196.53125</c:v>
                </c:pt>
                <c:pt idx="8361">
                  <c:v>42196.541666666628</c:v>
                </c:pt>
                <c:pt idx="8362">
                  <c:v>42196.552083333343</c:v>
                </c:pt>
                <c:pt idx="8363">
                  <c:v>42196.5625</c:v>
                </c:pt>
                <c:pt idx="8364">
                  <c:v>42196.572916666657</c:v>
                </c:pt>
                <c:pt idx="8365">
                  <c:v>42196.583333333343</c:v>
                </c:pt>
                <c:pt idx="8366">
                  <c:v>42196.593749999993</c:v>
                </c:pt>
                <c:pt idx="8367">
                  <c:v>42196.604166666628</c:v>
                </c:pt>
                <c:pt idx="8368">
                  <c:v>42196.614583333343</c:v>
                </c:pt>
                <c:pt idx="8369">
                  <c:v>42196.625</c:v>
                </c:pt>
                <c:pt idx="8370">
                  <c:v>42196.635416666628</c:v>
                </c:pt>
                <c:pt idx="8371">
                  <c:v>42196.645833333343</c:v>
                </c:pt>
                <c:pt idx="8372">
                  <c:v>42196.656250000022</c:v>
                </c:pt>
                <c:pt idx="8373">
                  <c:v>42196.666666666628</c:v>
                </c:pt>
                <c:pt idx="8374">
                  <c:v>42196.677083333299</c:v>
                </c:pt>
                <c:pt idx="8375">
                  <c:v>42196.6875</c:v>
                </c:pt>
                <c:pt idx="8376">
                  <c:v>42196.697916666628</c:v>
                </c:pt>
                <c:pt idx="8377">
                  <c:v>42196.708333333343</c:v>
                </c:pt>
                <c:pt idx="8378">
                  <c:v>42196.71875</c:v>
                </c:pt>
                <c:pt idx="8379">
                  <c:v>42196.729166666613</c:v>
                </c:pt>
                <c:pt idx="8380">
                  <c:v>42196.739583333299</c:v>
                </c:pt>
                <c:pt idx="8381">
                  <c:v>42196.75</c:v>
                </c:pt>
                <c:pt idx="8382">
                  <c:v>42196.760416666628</c:v>
                </c:pt>
                <c:pt idx="8383">
                  <c:v>42196.770833333343</c:v>
                </c:pt>
                <c:pt idx="8384">
                  <c:v>42196.78125</c:v>
                </c:pt>
                <c:pt idx="8385">
                  <c:v>42196.791666666613</c:v>
                </c:pt>
                <c:pt idx="8386">
                  <c:v>42196.802083333343</c:v>
                </c:pt>
                <c:pt idx="8387">
                  <c:v>42196.812500000022</c:v>
                </c:pt>
                <c:pt idx="8388">
                  <c:v>42196.822916666657</c:v>
                </c:pt>
                <c:pt idx="8389">
                  <c:v>42196.833333333343</c:v>
                </c:pt>
                <c:pt idx="8390">
                  <c:v>42196.84375</c:v>
                </c:pt>
                <c:pt idx="8391">
                  <c:v>42196.854166666657</c:v>
                </c:pt>
                <c:pt idx="8392">
                  <c:v>42196.864583333343</c:v>
                </c:pt>
                <c:pt idx="8393">
                  <c:v>42196.875</c:v>
                </c:pt>
                <c:pt idx="8394">
                  <c:v>42196.885416666657</c:v>
                </c:pt>
                <c:pt idx="8395">
                  <c:v>42196.895833333343</c:v>
                </c:pt>
                <c:pt idx="8396">
                  <c:v>42196.906250000022</c:v>
                </c:pt>
                <c:pt idx="8397">
                  <c:v>42196.916666666657</c:v>
                </c:pt>
                <c:pt idx="8398">
                  <c:v>42196.927083333299</c:v>
                </c:pt>
                <c:pt idx="8399">
                  <c:v>42196.9375</c:v>
                </c:pt>
                <c:pt idx="8400">
                  <c:v>42196.947916666657</c:v>
                </c:pt>
                <c:pt idx="8401">
                  <c:v>42196.958333333343</c:v>
                </c:pt>
                <c:pt idx="8402">
                  <c:v>42196.96875</c:v>
                </c:pt>
                <c:pt idx="8403">
                  <c:v>42196.979166666628</c:v>
                </c:pt>
                <c:pt idx="8404">
                  <c:v>42196.989583333343</c:v>
                </c:pt>
                <c:pt idx="8405">
                  <c:v>42197</c:v>
                </c:pt>
                <c:pt idx="8406">
                  <c:v>42197.010416666657</c:v>
                </c:pt>
                <c:pt idx="8407">
                  <c:v>42197.020833333343</c:v>
                </c:pt>
                <c:pt idx="8408">
                  <c:v>42197.03125</c:v>
                </c:pt>
                <c:pt idx="8409">
                  <c:v>42197.041666666628</c:v>
                </c:pt>
                <c:pt idx="8410">
                  <c:v>42197.052083333343</c:v>
                </c:pt>
                <c:pt idx="8411">
                  <c:v>42197.0625</c:v>
                </c:pt>
                <c:pt idx="8412">
                  <c:v>42197.072916666657</c:v>
                </c:pt>
                <c:pt idx="8413">
                  <c:v>42197.083333333343</c:v>
                </c:pt>
                <c:pt idx="8414">
                  <c:v>42197.093749999993</c:v>
                </c:pt>
                <c:pt idx="8415">
                  <c:v>42197.104166666628</c:v>
                </c:pt>
                <c:pt idx="8416">
                  <c:v>42197.114583333343</c:v>
                </c:pt>
                <c:pt idx="8417">
                  <c:v>42197.125</c:v>
                </c:pt>
                <c:pt idx="8418">
                  <c:v>42197.135416666628</c:v>
                </c:pt>
                <c:pt idx="8419">
                  <c:v>42197.145833333343</c:v>
                </c:pt>
                <c:pt idx="8420">
                  <c:v>42197.156250000022</c:v>
                </c:pt>
                <c:pt idx="8421">
                  <c:v>42197.166666666628</c:v>
                </c:pt>
                <c:pt idx="8422">
                  <c:v>42197.177083333299</c:v>
                </c:pt>
                <c:pt idx="8423">
                  <c:v>42197.1875</c:v>
                </c:pt>
                <c:pt idx="8424">
                  <c:v>42197.197916666628</c:v>
                </c:pt>
                <c:pt idx="8425">
                  <c:v>42197.208333333343</c:v>
                </c:pt>
                <c:pt idx="8426">
                  <c:v>42197.21875</c:v>
                </c:pt>
                <c:pt idx="8427">
                  <c:v>42197.229166666613</c:v>
                </c:pt>
                <c:pt idx="8428">
                  <c:v>42197.239583333299</c:v>
                </c:pt>
                <c:pt idx="8429">
                  <c:v>42197.25</c:v>
                </c:pt>
                <c:pt idx="8430">
                  <c:v>42197.260416666628</c:v>
                </c:pt>
                <c:pt idx="8431">
                  <c:v>42197.270833333343</c:v>
                </c:pt>
                <c:pt idx="8432">
                  <c:v>42197.28125</c:v>
                </c:pt>
                <c:pt idx="8433">
                  <c:v>42197.291666666613</c:v>
                </c:pt>
                <c:pt idx="8434">
                  <c:v>42197.302083333343</c:v>
                </c:pt>
                <c:pt idx="8435">
                  <c:v>42197.312500000022</c:v>
                </c:pt>
                <c:pt idx="8436">
                  <c:v>42197.322916666657</c:v>
                </c:pt>
                <c:pt idx="8437">
                  <c:v>42197.333333333343</c:v>
                </c:pt>
                <c:pt idx="8438">
                  <c:v>42197.34375</c:v>
                </c:pt>
                <c:pt idx="8439">
                  <c:v>42197.354166666657</c:v>
                </c:pt>
                <c:pt idx="8440">
                  <c:v>42197.364583333343</c:v>
                </c:pt>
                <c:pt idx="8441">
                  <c:v>42197.375</c:v>
                </c:pt>
                <c:pt idx="8442">
                  <c:v>42197.385416666657</c:v>
                </c:pt>
                <c:pt idx="8443">
                  <c:v>42197.395833333343</c:v>
                </c:pt>
                <c:pt idx="8444">
                  <c:v>42197.406250000022</c:v>
                </c:pt>
                <c:pt idx="8445">
                  <c:v>42197.416666666657</c:v>
                </c:pt>
                <c:pt idx="8446">
                  <c:v>42197.427083333299</c:v>
                </c:pt>
                <c:pt idx="8447">
                  <c:v>42197.4375</c:v>
                </c:pt>
                <c:pt idx="8448">
                  <c:v>42197.447916666657</c:v>
                </c:pt>
                <c:pt idx="8449">
                  <c:v>42197.458333333343</c:v>
                </c:pt>
                <c:pt idx="8450">
                  <c:v>42197.46875</c:v>
                </c:pt>
                <c:pt idx="8451">
                  <c:v>42197.479166666628</c:v>
                </c:pt>
                <c:pt idx="8452">
                  <c:v>42197.489583333343</c:v>
                </c:pt>
                <c:pt idx="8453">
                  <c:v>42197.5</c:v>
                </c:pt>
                <c:pt idx="8454">
                  <c:v>42197.510416666657</c:v>
                </c:pt>
                <c:pt idx="8455">
                  <c:v>42197.520833333343</c:v>
                </c:pt>
                <c:pt idx="8456">
                  <c:v>42197.53125</c:v>
                </c:pt>
                <c:pt idx="8457">
                  <c:v>42197.541666666628</c:v>
                </c:pt>
                <c:pt idx="8458">
                  <c:v>42197.552083333343</c:v>
                </c:pt>
                <c:pt idx="8459">
                  <c:v>42197.5625</c:v>
                </c:pt>
                <c:pt idx="8460">
                  <c:v>42197.572916666657</c:v>
                </c:pt>
                <c:pt idx="8461">
                  <c:v>42197.583333333343</c:v>
                </c:pt>
                <c:pt idx="8462">
                  <c:v>42197.593749999993</c:v>
                </c:pt>
                <c:pt idx="8463">
                  <c:v>42197.604166666628</c:v>
                </c:pt>
                <c:pt idx="8464">
                  <c:v>42197.614583333343</c:v>
                </c:pt>
                <c:pt idx="8465">
                  <c:v>42197.625</c:v>
                </c:pt>
                <c:pt idx="8466">
                  <c:v>42197.635416666628</c:v>
                </c:pt>
                <c:pt idx="8467">
                  <c:v>42197.645833333343</c:v>
                </c:pt>
                <c:pt idx="8468">
                  <c:v>42197.656250000022</c:v>
                </c:pt>
                <c:pt idx="8469">
                  <c:v>42197.666666666628</c:v>
                </c:pt>
                <c:pt idx="8470">
                  <c:v>42197.677083333299</c:v>
                </c:pt>
                <c:pt idx="8471">
                  <c:v>42197.6875</c:v>
                </c:pt>
                <c:pt idx="8472">
                  <c:v>42197.697916666628</c:v>
                </c:pt>
                <c:pt idx="8473">
                  <c:v>42197.708333333343</c:v>
                </c:pt>
                <c:pt idx="8474">
                  <c:v>42197.71875</c:v>
                </c:pt>
                <c:pt idx="8475">
                  <c:v>42197.729166666613</c:v>
                </c:pt>
                <c:pt idx="8476">
                  <c:v>42197.739583333299</c:v>
                </c:pt>
                <c:pt idx="8477">
                  <c:v>42197.75</c:v>
                </c:pt>
                <c:pt idx="8478">
                  <c:v>42197.760416666628</c:v>
                </c:pt>
                <c:pt idx="8479">
                  <c:v>42197.770833333343</c:v>
                </c:pt>
                <c:pt idx="8480">
                  <c:v>42197.78125</c:v>
                </c:pt>
                <c:pt idx="8481">
                  <c:v>42197.791666666613</c:v>
                </c:pt>
                <c:pt idx="8482">
                  <c:v>42197.802083333343</c:v>
                </c:pt>
                <c:pt idx="8483">
                  <c:v>42197.812500000022</c:v>
                </c:pt>
                <c:pt idx="8484">
                  <c:v>42197.822916666657</c:v>
                </c:pt>
                <c:pt idx="8485">
                  <c:v>42197.833333333343</c:v>
                </c:pt>
                <c:pt idx="8486">
                  <c:v>42197.84375</c:v>
                </c:pt>
                <c:pt idx="8487">
                  <c:v>42197.854166666657</c:v>
                </c:pt>
                <c:pt idx="8488">
                  <c:v>42197.864583333343</c:v>
                </c:pt>
                <c:pt idx="8489">
                  <c:v>42197.875</c:v>
                </c:pt>
                <c:pt idx="8490">
                  <c:v>42197.885416666657</c:v>
                </c:pt>
                <c:pt idx="8491">
                  <c:v>42197.895833333343</c:v>
                </c:pt>
                <c:pt idx="8492">
                  <c:v>42197.906250000022</c:v>
                </c:pt>
                <c:pt idx="8493">
                  <c:v>42197.916666666657</c:v>
                </c:pt>
                <c:pt idx="8494">
                  <c:v>42197.927083333299</c:v>
                </c:pt>
                <c:pt idx="8495">
                  <c:v>42197.9375</c:v>
                </c:pt>
                <c:pt idx="8496">
                  <c:v>42197.947916666657</c:v>
                </c:pt>
                <c:pt idx="8497">
                  <c:v>42197.958333333343</c:v>
                </c:pt>
                <c:pt idx="8498">
                  <c:v>42197.96875</c:v>
                </c:pt>
                <c:pt idx="8499">
                  <c:v>42197.979166666628</c:v>
                </c:pt>
                <c:pt idx="8500">
                  <c:v>42197.989583333343</c:v>
                </c:pt>
                <c:pt idx="8501">
                  <c:v>42198</c:v>
                </c:pt>
                <c:pt idx="8502">
                  <c:v>42198.010416666657</c:v>
                </c:pt>
                <c:pt idx="8503">
                  <c:v>42198.020833333343</c:v>
                </c:pt>
                <c:pt idx="8504">
                  <c:v>42198.03125</c:v>
                </c:pt>
                <c:pt idx="8505">
                  <c:v>42198.041666666628</c:v>
                </c:pt>
                <c:pt idx="8506">
                  <c:v>42198.052083333343</c:v>
                </c:pt>
                <c:pt idx="8507">
                  <c:v>42198.0625</c:v>
                </c:pt>
                <c:pt idx="8508">
                  <c:v>42198.072916666657</c:v>
                </c:pt>
                <c:pt idx="8509">
                  <c:v>42198.083333333343</c:v>
                </c:pt>
                <c:pt idx="8510">
                  <c:v>42198.093749999993</c:v>
                </c:pt>
                <c:pt idx="8511">
                  <c:v>42198.104166666628</c:v>
                </c:pt>
                <c:pt idx="8512">
                  <c:v>42198.114583333343</c:v>
                </c:pt>
                <c:pt idx="8513">
                  <c:v>42198.125</c:v>
                </c:pt>
                <c:pt idx="8514">
                  <c:v>42198.135416666628</c:v>
                </c:pt>
                <c:pt idx="8515">
                  <c:v>42198.145833333343</c:v>
                </c:pt>
                <c:pt idx="8516">
                  <c:v>42198.156250000022</c:v>
                </c:pt>
                <c:pt idx="8517">
                  <c:v>42198.166666666628</c:v>
                </c:pt>
                <c:pt idx="8518">
                  <c:v>42198.177083333299</c:v>
                </c:pt>
                <c:pt idx="8519">
                  <c:v>42198.1875</c:v>
                </c:pt>
                <c:pt idx="8520">
                  <c:v>42198.197916666628</c:v>
                </c:pt>
                <c:pt idx="8521">
                  <c:v>42198.208333333343</c:v>
                </c:pt>
                <c:pt idx="8522">
                  <c:v>42198.21875</c:v>
                </c:pt>
                <c:pt idx="8523">
                  <c:v>42198.229166666613</c:v>
                </c:pt>
                <c:pt idx="8524">
                  <c:v>42198.239583333299</c:v>
                </c:pt>
                <c:pt idx="8525">
                  <c:v>42198.25</c:v>
                </c:pt>
                <c:pt idx="8526">
                  <c:v>42198.260416666628</c:v>
                </c:pt>
                <c:pt idx="8527">
                  <c:v>42198.270833333343</c:v>
                </c:pt>
                <c:pt idx="8528">
                  <c:v>42198.28125</c:v>
                </c:pt>
                <c:pt idx="8529">
                  <c:v>42198.291666666613</c:v>
                </c:pt>
                <c:pt idx="8530">
                  <c:v>42198.302083333343</c:v>
                </c:pt>
                <c:pt idx="8531">
                  <c:v>42198.312500000022</c:v>
                </c:pt>
                <c:pt idx="8532">
                  <c:v>42198.322916666657</c:v>
                </c:pt>
                <c:pt idx="8533">
                  <c:v>42198.333333333343</c:v>
                </c:pt>
                <c:pt idx="8534">
                  <c:v>42198.34375</c:v>
                </c:pt>
                <c:pt idx="8535">
                  <c:v>42198.354166666657</c:v>
                </c:pt>
                <c:pt idx="8536">
                  <c:v>42198.364583333343</c:v>
                </c:pt>
                <c:pt idx="8537">
                  <c:v>42198.375</c:v>
                </c:pt>
                <c:pt idx="8538">
                  <c:v>42198.385416666657</c:v>
                </c:pt>
                <c:pt idx="8539">
                  <c:v>42198.395833333343</c:v>
                </c:pt>
                <c:pt idx="8540">
                  <c:v>42198.406250000022</c:v>
                </c:pt>
                <c:pt idx="8541">
                  <c:v>42198.416666666657</c:v>
                </c:pt>
                <c:pt idx="8542">
                  <c:v>42198.427083333299</c:v>
                </c:pt>
                <c:pt idx="8543">
                  <c:v>42198.4375</c:v>
                </c:pt>
                <c:pt idx="8544">
                  <c:v>42198.447916666657</c:v>
                </c:pt>
                <c:pt idx="8545">
                  <c:v>42198.458333333343</c:v>
                </c:pt>
                <c:pt idx="8546">
                  <c:v>42198.46875</c:v>
                </c:pt>
                <c:pt idx="8547">
                  <c:v>42198.479166666628</c:v>
                </c:pt>
                <c:pt idx="8548">
                  <c:v>42198.489583333343</c:v>
                </c:pt>
                <c:pt idx="8549">
                  <c:v>42198.5</c:v>
                </c:pt>
                <c:pt idx="8550">
                  <c:v>42198.510416666657</c:v>
                </c:pt>
                <c:pt idx="8551">
                  <c:v>42198.520833333343</c:v>
                </c:pt>
                <c:pt idx="8552">
                  <c:v>42198.53125</c:v>
                </c:pt>
                <c:pt idx="8553">
                  <c:v>42198.541666666628</c:v>
                </c:pt>
                <c:pt idx="8554">
                  <c:v>42198.552083333343</c:v>
                </c:pt>
                <c:pt idx="8555">
                  <c:v>42198.5625</c:v>
                </c:pt>
                <c:pt idx="8556">
                  <c:v>42198.572916666657</c:v>
                </c:pt>
                <c:pt idx="8557">
                  <c:v>42198.583333333343</c:v>
                </c:pt>
                <c:pt idx="8558">
                  <c:v>42198.593749999993</c:v>
                </c:pt>
                <c:pt idx="8559">
                  <c:v>42198.604166666628</c:v>
                </c:pt>
                <c:pt idx="8560">
                  <c:v>42198.614583333343</c:v>
                </c:pt>
                <c:pt idx="8561">
                  <c:v>42198.625</c:v>
                </c:pt>
                <c:pt idx="8562">
                  <c:v>42198.635416666628</c:v>
                </c:pt>
                <c:pt idx="8563">
                  <c:v>42198.645833333343</c:v>
                </c:pt>
                <c:pt idx="8564">
                  <c:v>42198.656250000022</c:v>
                </c:pt>
                <c:pt idx="8565">
                  <c:v>42198.666666666628</c:v>
                </c:pt>
                <c:pt idx="8566">
                  <c:v>42198.677083333299</c:v>
                </c:pt>
                <c:pt idx="8567">
                  <c:v>42198.6875</c:v>
                </c:pt>
                <c:pt idx="8568">
                  <c:v>42198.697916666628</c:v>
                </c:pt>
                <c:pt idx="8569">
                  <c:v>42198.708333333343</c:v>
                </c:pt>
                <c:pt idx="8570">
                  <c:v>42198.71875</c:v>
                </c:pt>
                <c:pt idx="8571">
                  <c:v>42198.729166666613</c:v>
                </c:pt>
                <c:pt idx="8572">
                  <c:v>42198.739583333299</c:v>
                </c:pt>
                <c:pt idx="8573">
                  <c:v>42198.75</c:v>
                </c:pt>
                <c:pt idx="8574">
                  <c:v>42198.760416666628</c:v>
                </c:pt>
                <c:pt idx="8575">
                  <c:v>42198.770833333343</c:v>
                </c:pt>
                <c:pt idx="8576">
                  <c:v>42198.78125</c:v>
                </c:pt>
                <c:pt idx="8577">
                  <c:v>42198.791666666613</c:v>
                </c:pt>
                <c:pt idx="8578">
                  <c:v>42198.802083333343</c:v>
                </c:pt>
                <c:pt idx="8579">
                  <c:v>42198.812500000022</c:v>
                </c:pt>
                <c:pt idx="8580">
                  <c:v>42198.822916666657</c:v>
                </c:pt>
                <c:pt idx="8581">
                  <c:v>42198.833333333343</c:v>
                </c:pt>
                <c:pt idx="8582">
                  <c:v>42198.84375</c:v>
                </c:pt>
                <c:pt idx="8583">
                  <c:v>42198.854166666657</c:v>
                </c:pt>
                <c:pt idx="8584">
                  <c:v>42198.864583333343</c:v>
                </c:pt>
                <c:pt idx="8585">
                  <c:v>42198.875</c:v>
                </c:pt>
                <c:pt idx="8586">
                  <c:v>42198.885416666657</c:v>
                </c:pt>
                <c:pt idx="8587">
                  <c:v>42198.895833333343</c:v>
                </c:pt>
                <c:pt idx="8588">
                  <c:v>42198.906250000022</c:v>
                </c:pt>
                <c:pt idx="8589">
                  <c:v>42198.916666666657</c:v>
                </c:pt>
                <c:pt idx="8590">
                  <c:v>42198.927083333299</c:v>
                </c:pt>
                <c:pt idx="8591">
                  <c:v>42198.9375</c:v>
                </c:pt>
                <c:pt idx="8592">
                  <c:v>42198.947916666657</c:v>
                </c:pt>
                <c:pt idx="8593">
                  <c:v>42198.958333333343</c:v>
                </c:pt>
                <c:pt idx="8594">
                  <c:v>42198.96875</c:v>
                </c:pt>
                <c:pt idx="8595">
                  <c:v>42198.979166666628</c:v>
                </c:pt>
                <c:pt idx="8596">
                  <c:v>42198.989583333343</c:v>
                </c:pt>
                <c:pt idx="8597">
                  <c:v>42199</c:v>
                </c:pt>
                <c:pt idx="8598">
                  <c:v>42199.010416666657</c:v>
                </c:pt>
                <c:pt idx="8599">
                  <c:v>42199.020833333343</c:v>
                </c:pt>
                <c:pt idx="8600">
                  <c:v>42199.03125</c:v>
                </c:pt>
                <c:pt idx="8601">
                  <c:v>42199.041666666628</c:v>
                </c:pt>
                <c:pt idx="8602">
                  <c:v>42199.052083333343</c:v>
                </c:pt>
                <c:pt idx="8603">
                  <c:v>42199.0625</c:v>
                </c:pt>
                <c:pt idx="8604">
                  <c:v>42199.072916666657</c:v>
                </c:pt>
                <c:pt idx="8605">
                  <c:v>42199.083333333343</c:v>
                </c:pt>
                <c:pt idx="8606">
                  <c:v>42199.093749999993</c:v>
                </c:pt>
                <c:pt idx="8607">
                  <c:v>42199.104166666628</c:v>
                </c:pt>
                <c:pt idx="8608">
                  <c:v>42199.114583333343</c:v>
                </c:pt>
                <c:pt idx="8609">
                  <c:v>42199.125</c:v>
                </c:pt>
                <c:pt idx="8610">
                  <c:v>42199.135416666628</c:v>
                </c:pt>
                <c:pt idx="8611">
                  <c:v>42199.145833333343</c:v>
                </c:pt>
                <c:pt idx="8612">
                  <c:v>42199.156250000022</c:v>
                </c:pt>
                <c:pt idx="8613">
                  <c:v>42199.166666666628</c:v>
                </c:pt>
                <c:pt idx="8614">
                  <c:v>42199.177083333299</c:v>
                </c:pt>
                <c:pt idx="8615">
                  <c:v>42199.1875</c:v>
                </c:pt>
                <c:pt idx="8616">
                  <c:v>42199.197916666628</c:v>
                </c:pt>
                <c:pt idx="8617">
                  <c:v>42199.208333333343</c:v>
                </c:pt>
                <c:pt idx="8618">
                  <c:v>42199.21875</c:v>
                </c:pt>
                <c:pt idx="8619">
                  <c:v>42199.229166666613</c:v>
                </c:pt>
                <c:pt idx="8620">
                  <c:v>42199.239583333299</c:v>
                </c:pt>
                <c:pt idx="8621">
                  <c:v>42199.25</c:v>
                </c:pt>
                <c:pt idx="8622">
                  <c:v>42199.260416666628</c:v>
                </c:pt>
                <c:pt idx="8623">
                  <c:v>42199.270833333343</c:v>
                </c:pt>
                <c:pt idx="8624">
                  <c:v>42199.28125</c:v>
                </c:pt>
                <c:pt idx="8625">
                  <c:v>42199.291666666613</c:v>
                </c:pt>
                <c:pt idx="8626">
                  <c:v>42199.302083333343</c:v>
                </c:pt>
                <c:pt idx="8627">
                  <c:v>42199.312500000022</c:v>
                </c:pt>
                <c:pt idx="8628">
                  <c:v>42199.322916666657</c:v>
                </c:pt>
                <c:pt idx="8629">
                  <c:v>42199.333333333343</c:v>
                </c:pt>
                <c:pt idx="8630">
                  <c:v>42199.34375</c:v>
                </c:pt>
                <c:pt idx="8631">
                  <c:v>42199.354166666657</c:v>
                </c:pt>
                <c:pt idx="8632">
                  <c:v>42199.364583333343</c:v>
                </c:pt>
                <c:pt idx="8633">
                  <c:v>42199.375</c:v>
                </c:pt>
                <c:pt idx="8634">
                  <c:v>42199.385416666657</c:v>
                </c:pt>
                <c:pt idx="8635">
                  <c:v>42199.395833333343</c:v>
                </c:pt>
                <c:pt idx="8636">
                  <c:v>42199.406250000022</c:v>
                </c:pt>
                <c:pt idx="8637">
                  <c:v>42199.416666666657</c:v>
                </c:pt>
                <c:pt idx="8638">
                  <c:v>42199.427083333299</c:v>
                </c:pt>
                <c:pt idx="8639">
                  <c:v>42199.4375</c:v>
                </c:pt>
                <c:pt idx="8640">
                  <c:v>42199.447916666657</c:v>
                </c:pt>
                <c:pt idx="8641">
                  <c:v>42199.458333333343</c:v>
                </c:pt>
                <c:pt idx="8642">
                  <c:v>42199.46875</c:v>
                </c:pt>
                <c:pt idx="8643">
                  <c:v>42199.479166666628</c:v>
                </c:pt>
                <c:pt idx="8644">
                  <c:v>42199.489583333343</c:v>
                </c:pt>
                <c:pt idx="8645">
                  <c:v>42199.5</c:v>
                </c:pt>
                <c:pt idx="8646">
                  <c:v>42199.510416666657</c:v>
                </c:pt>
                <c:pt idx="8647">
                  <c:v>42199.520833333343</c:v>
                </c:pt>
                <c:pt idx="8648">
                  <c:v>42199.53125</c:v>
                </c:pt>
                <c:pt idx="8649">
                  <c:v>42199.541666666628</c:v>
                </c:pt>
                <c:pt idx="8650">
                  <c:v>42199.552083333343</c:v>
                </c:pt>
                <c:pt idx="8651">
                  <c:v>42199.5625</c:v>
                </c:pt>
                <c:pt idx="8652">
                  <c:v>42199.572916666657</c:v>
                </c:pt>
                <c:pt idx="8653">
                  <c:v>42199.583333333343</c:v>
                </c:pt>
                <c:pt idx="8654">
                  <c:v>42199.593749999993</c:v>
                </c:pt>
                <c:pt idx="8655">
                  <c:v>42199.604166666628</c:v>
                </c:pt>
                <c:pt idx="8656">
                  <c:v>42199.614583333343</c:v>
                </c:pt>
                <c:pt idx="8657">
                  <c:v>42199.625</c:v>
                </c:pt>
                <c:pt idx="8658">
                  <c:v>42199.635416666628</c:v>
                </c:pt>
                <c:pt idx="8659">
                  <c:v>42199.645833333343</c:v>
                </c:pt>
                <c:pt idx="8660">
                  <c:v>42199.656250000022</c:v>
                </c:pt>
                <c:pt idx="8661">
                  <c:v>42199.666666666628</c:v>
                </c:pt>
                <c:pt idx="8662">
                  <c:v>42199.677083333299</c:v>
                </c:pt>
                <c:pt idx="8663">
                  <c:v>42199.6875</c:v>
                </c:pt>
                <c:pt idx="8664">
                  <c:v>42199.697916666628</c:v>
                </c:pt>
                <c:pt idx="8665">
                  <c:v>42199.708333333343</c:v>
                </c:pt>
                <c:pt idx="8666">
                  <c:v>42199.71875</c:v>
                </c:pt>
                <c:pt idx="8667">
                  <c:v>42199.729166666613</c:v>
                </c:pt>
                <c:pt idx="8668">
                  <c:v>42199.739583333299</c:v>
                </c:pt>
                <c:pt idx="8669">
                  <c:v>42199.75</c:v>
                </c:pt>
                <c:pt idx="8670">
                  <c:v>42199.760416666628</c:v>
                </c:pt>
                <c:pt idx="8671">
                  <c:v>42199.770833333343</c:v>
                </c:pt>
                <c:pt idx="8672">
                  <c:v>42199.78125</c:v>
                </c:pt>
                <c:pt idx="8673">
                  <c:v>42199.791666666613</c:v>
                </c:pt>
                <c:pt idx="8674">
                  <c:v>42199.802083333343</c:v>
                </c:pt>
                <c:pt idx="8675">
                  <c:v>42199.812500000022</c:v>
                </c:pt>
                <c:pt idx="8676">
                  <c:v>42199.822916666657</c:v>
                </c:pt>
                <c:pt idx="8677">
                  <c:v>42199.833333333343</c:v>
                </c:pt>
                <c:pt idx="8678">
                  <c:v>42199.84375</c:v>
                </c:pt>
                <c:pt idx="8679">
                  <c:v>42199.854166666657</c:v>
                </c:pt>
                <c:pt idx="8680">
                  <c:v>42199.864583333343</c:v>
                </c:pt>
                <c:pt idx="8681">
                  <c:v>42199.875</c:v>
                </c:pt>
                <c:pt idx="8682">
                  <c:v>42199.885416666657</c:v>
                </c:pt>
                <c:pt idx="8683">
                  <c:v>42199.895833333343</c:v>
                </c:pt>
                <c:pt idx="8684">
                  <c:v>42199.906250000022</c:v>
                </c:pt>
                <c:pt idx="8685">
                  <c:v>42199.916666666657</c:v>
                </c:pt>
                <c:pt idx="8686">
                  <c:v>42199.927083333299</c:v>
                </c:pt>
                <c:pt idx="8687">
                  <c:v>42199.9375</c:v>
                </c:pt>
                <c:pt idx="8688">
                  <c:v>42199.947916666657</c:v>
                </c:pt>
                <c:pt idx="8689">
                  <c:v>42199.958333333343</c:v>
                </c:pt>
                <c:pt idx="8690">
                  <c:v>42199.96875</c:v>
                </c:pt>
                <c:pt idx="8691">
                  <c:v>42199.979166666628</c:v>
                </c:pt>
                <c:pt idx="8692">
                  <c:v>42199.989583333343</c:v>
                </c:pt>
                <c:pt idx="8693">
                  <c:v>42200</c:v>
                </c:pt>
                <c:pt idx="8694">
                  <c:v>42200.010416666657</c:v>
                </c:pt>
                <c:pt idx="8695">
                  <c:v>42200.020833333343</c:v>
                </c:pt>
                <c:pt idx="8696">
                  <c:v>42200.03125</c:v>
                </c:pt>
                <c:pt idx="8697">
                  <c:v>42200.041666666628</c:v>
                </c:pt>
                <c:pt idx="8698">
                  <c:v>42200.052083333343</c:v>
                </c:pt>
                <c:pt idx="8699">
                  <c:v>42200.0625</c:v>
                </c:pt>
                <c:pt idx="8700">
                  <c:v>42200.072916666657</c:v>
                </c:pt>
                <c:pt idx="8701">
                  <c:v>42200.083333333343</c:v>
                </c:pt>
                <c:pt idx="8702">
                  <c:v>42200.093749999993</c:v>
                </c:pt>
                <c:pt idx="8703">
                  <c:v>42200.104166666628</c:v>
                </c:pt>
                <c:pt idx="8704">
                  <c:v>42200.114583333343</c:v>
                </c:pt>
                <c:pt idx="8705">
                  <c:v>42200.125</c:v>
                </c:pt>
                <c:pt idx="8706">
                  <c:v>42200.135416666628</c:v>
                </c:pt>
                <c:pt idx="8707">
                  <c:v>42200.145833333343</c:v>
                </c:pt>
                <c:pt idx="8708">
                  <c:v>42200.156250000022</c:v>
                </c:pt>
                <c:pt idx="8709">
                  <c:v>42200.166666666628</c:v>
                </c:pt>
                <c:pt idx="8710">
                  <c:v>42200.177083333299</c:v>
                </c:pt>
                <c:pt idx="8711">
                  <c:v>42200.1875</c:v>
                </c:pt>
                <c:pt idx="8712">
                  <c:v>42200.197916666628</c:v>
                </c:pt>
                <c:pt idx="8713">
                  <c:v>42200.208333333343</c:v>
                </c:pt>
                <c:pt idx="8714">
                  <c:v>42200.21875</c:v>
                </c:pt>
                <c:pt idx="8715">
                  <c:v>42200.229166666613</c:v>
                </c:pt>
                <c:pt idx="8716">
                  <c:v>42200.239583333299</c:v>
                </c:pt>
                <c:pt idx="8717">
                  <c:v>42200.25</c:v>
                </c:pt>
                <c:pt idx="8718">
                  <c:v>42200.260416666628</c:v>
                </c:pt>
                <c:pt idx="8719">
                  <c:v>42200.270833333343</c:v>
                </c:pt>
                <c:pt idx="8720">
                  <c:v>42200.28125</c:v>
                </c:pt>
                <c:pt idx="8721">
                  <c:v>42200.291666666613</c:v>
                </c:pt>
                <c:pt idx="8722">
                  <c:v>42200.302083333343</c:v>
                </c:pt>
                <c:pt idx="8723">
                  <c:v>42200.312500000022</c:v>
                </c:pt>
                <c:pt idx="8724">
                  <c:v>42200.322916666657</c:v>
                </c:pt>
                <c:pt idx="8725">
                  <c:v>42200.333333333343</c:v>
                </c:pt>
                <c:pt idx="8726">
                  <c:v>42200.34375</c:v>
                </c:pt>
                <c:pt idx="8727">
                  <c:v>42200.354166666657</c:v>
                </c:pt>
                <c:pt idx="8728">
                  <c:v>42200.364583333343</c:v>
                </c:pt>
                <c:pt idx="8729">
                  <c:v>42200.375</c:v>
                </c:pt>
                <c:pt idx="8730">
                  <c:v>42200.385416666657</c:v>
                </c:pt>
                <c:pt idx="8731">
                  <c:v>42200.395833333343</c:v>
                </c:pt>
                <c:pt idx="8732">
                  <c:v>42200.406250000022</c:v>
                </c:pt>
                <c:pt idx="8733">
                  <c:v>42200.416666666657</c:v>
                </c:pt>
                <c:pt idx="8734">
                  <c:v>42200.427083333299</c:v>
                </c:pt>
                <c:pt idx="8735">
                  <c:v>42200.4375</c:v>
                </c:pt>
                <c:pt idx="8736">
                  <c:v>42200.447916666657</c:v>
                </c:pt>
                <c:pt idx="8737">
                  <c:v>42200.458333333343</c:v>
                </c:pt>
                <c:pt idx="8738">
                  <c:v>42200.46875</c:v>
                </c:pt>
                <c:pt idx="8739">
                  <c:v>42200.479166666628</c:v>
                </c:pt>
                <c:pt idx="8740">
                  <c:v>42200.489583333343</c:v>
                </c:pt>
                <c:pt idx="8741">
                  <c:v>42200.5</c:v>
                </c:pt>
                <c:pt idx="8742">
                  <c:v>42200.510416666657</c:v>
                </c:pt>
                <c:pt idx="8743">
                  <c:v>42200.520833333343</c:v>
                </c:pt>
                <c:pt idx="8744">
                  <c:v>42200.53125</c:v>
                </c:pt>
                <c:pt idx="8745">
                  <c:v>42200.541666666628</c:v>
                </c:pt>
                <c:pt idx="8746">
                  <c:v>42200.552083333343</c:v>
                </c:pt>
                <c:pt idx="8747">
                  <c:v>42200.5625</c:v>
                </c:pt>
                <c:pt idx="8748">
                  <c:v>42200.572916666657</c:v>
                </c:pt>
                <c:pt idx="8749">
                  <c:v>42200.583333333343</c:v>
                </c:pt>
                <c:pt idx="8750">
                  <c:v>42200.593749999993</c:v>
                </c:pt>
                <c:pt idx="8751">
                  <c:v>42200.604166666628</c:v>
                </c:pt>
                <c:pt idx="8752">
                  <c:v>42200.614583333343</c:v>
                </c:pt>
                <c:pt idx="8753">
                  <c:v>42200.625</c:v>
                </c:pt>
                <c:pt idx="8754">
                  <c:v>42200.635416666628</c:v>
                </c:pt>
                <c:pt idx="8755">
                  <c:v>42200.645833333343</c:v>
                </c:pt>
                <c:pt idx="8756">
                  <c:v>42200.656250000022</c:v>
                </c:pt>
                <c:pt idx="8757">
                  <c:v>42200.666666666628</c:v>
                </c:pt>
                <c:pt idx="8758">
                  <c:v>42200.677083333299</c:v>
                </c:pt>
                <c:pt idx="8759">
                  <c:v>42200.6875</c:v>
                </c:pt>
                <c:pt idx="8760">
                  <c:v>42200.697916666628</c:v>
                </c:pt>
                <c:pt idx="8761">
                  <c:v>42200.708333333343</c:v>
                </c:pt>
                <c:pt idx="8762">
                  <c:v>42200.71875</c:v>
                </c:pt>
                <c:pt idx="8763">
                  <c:v>42200.729166666613</c:v>
                </c:pt>
                <c:pt idx="8764">
                  <c:v>42200.739583333299</c:v>
                </c:pt>
                <c:pt idx="8765">
                  <c:v>42200.75</c:v>
                </c:pt>
                <c:pt idx="8766">
                  <c:v>42200.760416666628</c:v>
                </c:pt>
                <c:pt idx="8767">
                  <c:v>42200.770833333343</c:v>
                </c:pt>
                <c:pt idx="8768">
                  <c:v>42200.78125</c:v>
                </c:pt>
                <c:pt idx="8769">
                  <c:v>42200.791666666613</c:v>
                </c:pt>
                <c:pt idx="8770">
                  <c:v>42200.802083333343</c:v>
                </c:pt>
                <c:pt idx="8771">
                  <c:v>42200.812500000022</c:v>
                </c:pt>
                <c:pt idx="8772">
                  <c:v>42200.822916666657</c:v>
                </c:pt>
                <c:pt idx="8773">
                  <c:v>42200.833333333343</c:v>
                </c:pt>
                <c:pt idx="8774">
                  <c:v>42200.84375</c:v>
                </c:pt>
                <c:pt idx="8775">
                  <c:v>42200.854166666657</c:v>
                </c:pt>
                <c:pt idx="8776">
                  <c:v>42200.864583333343</c:v>
                </c:pt>
                <c:pt idx="8777">
                  <c:v>42200.875</c:v>
                </c:pt>
                <c:pt idx="8778">
                  <c:v>42200.885416666657</c:v>
                </c:pt>
                <c:pt idx="8779">
                  <c:v>42200.895833333343</c:v>
                </c:pt>
                <c:pt idx="8780">
                  <c:v>42200.906250000022</c:v>
                </c:pt>
                <c:pt idx="8781">
                  <c:v>42200.916666666657</c:v>
                </c:pt>
                <c:pt idx="8782">
                  <c:v>42200.927083333299</c:v>
                </c:pt>
                <c:pt idx="8783">
                  <c:v>42200.9375</c:v>
                </c:pt>
                <c:pt idx="8784">
                  <c:v>42200.947916666657</c:v>
                </c:pt>
                <c:pt idx="8785">
                  <c:v>42200.958333333343</c:v>
                </c:pt>
                <c:pt idx="8786">
                  <c:v>42200.96875</c:v>
                </c:pt>
                <c:pt idx="8787">
                  <c:v>42200.979166666628</c:v>
                </c:pt>
                <c:pt idx="8788">
                  <c:v>42200.989583333343</c:v>
                </c:pt>
                <c:pt idx="8789">
                  <c:v>42201</c:v>
                </c:pt>
                <c:pt idx="8790">
                  <c:v>42201.010416666657</c:v>
                </c:pt>
                <c:pt idx="8791">
                  <c:v>42201.020833333343</c:v>
                </c:pt>
                <c:pt idx="8792">
                  <c:v>42201.03125</c:v>
                </c:pt>
                <c:pt idx="8793">
                  <c:v>42201.041666666628</c:v>
                </c:pt>
                <c:pt idx="8794">
                  <c:v>42201.052083333343</c:v>
                </c:pt>
                <c:pt idx="8795">
                  <c:v>42201.0625</c:v>
                </c:pt>
                <c:pt idx="8796">
                  <c:v>42201.072916666657</c:v>
                </c:pt>
                <c:pt idx="8797">
                  <c:v>42201.083333333343</c:v>
                </c:pt>
                <c:pt idx="8798">
                  <c:v>42201.093749999993</c:v>
                </c:pt>
                <c:pt idx="8799">
                  <c:v>42201.104166666628</c:v>
                </c:pt>
                <c:pt idx="8800">
                  <c:v>42201.114583333343</c:v>
                </c:pt>
                <c:pt idx="8801">
                  <c:v>42201.125</c:v>
                </c:pt>
                <c:pt idx="8802">
                  <c:v>42201.135416666628</c:v>
                </c:pt>
                <c:pt idx="8803">
                  <c:v>42201.145833333343</c:v>
                </c:pt>
                <c:pt idx="8804">
                  <c:v>42201.156250000022</c:v>
                </c:pt>
                <c:pt idx="8805">
                  <c:v>42201.166666666628</c:v>
                </c:pt>
                <c:pt idx="8806">
                  <c:v>42201.177083333299</c:v>
                </c:pt>
                <c:pt idx="8807">
                  <c:v>42201.1875</c:v>
                </c:pt>
                <c:pt idx="8808">
                  <c:v>42201.197916666628</c:v>
                </c:pt>
                <c:pt idx="8809">
                  <c:v>42201.208333333343</c:v>
                </c:pt>
                <c:pt idx="8810">
                  <c:v>42201.21875</c:v>
                </c:pt>
                <c:pt idx="8811">
                  <c:v>42201.229166666613</c:v>
                </c:pt>
                <c:pt idx="8812">
                  <c:v>42201.239583333299</c:v>
                </c:pt>
                <c:pt idx="8813">
                  <c:v>42201.25</c:v>
                </c:pt>
                <c:pt idx="8814">
                  <c:v>42201.260416666628</c:v>
                </c:pt>
                <c:pt idx="8815">
                  <c:v>42201.270833333343</c:v>
                </c:pt>
                <c:pt idx="8816">
                  <c:v>42201.28125</c:v>
                </c:pt>
                <c:pt idx="8817">
                  <c:v>42201.291666666613</c:v>
                </c:pt>
                <c:pt idx="8818">
                  <c:v>42201.302083333343</c:v>
                </c:pt>
                <c:pt idx="8819">
                  <c:v>42201.312500000022</c:v>
                </c:pt>
                <c:pt idx="8820">
                  <c:v>42201.322916666657</c:v>
                </c:pt>
                <c:pt idx="8821">
                  <c:v>42201.333333333343</c:v>
                </c:pt>
                <c:pt idx="8822">
                  <c:v>42201.34375</c:v>
                </c:pt>
                <c:pt idx="8823">
                  <c:v>42201.354166666657</c:v>
                </c:pt>
                <c:pt idx="8824">
                  <c:v>42201.364583333343</c:v>
                </c:pt>
                <c:pt idx="8825">
                  <c:v>42201.375</c:v>
                </c:pt>
                <c:pt idx="8826">
                  <c:v>42201.385416666657</c:v>
                </c:pt>
                <c:pt idx="8827">
                  <c:v>42201.395833333343</c:v>
                </c:pt>
                <c:pt idx="8828">
                  <c:v>42201.406250000022</c:v>
                </c:pt>
                <c:pt idx="8829">
                  <c:v>42201.416666666657</c:v>
                </c:pt>
                <c:pt idx="8830">
                  <c:v>42201.427083333299</c:v>
                </c:pt>
                <c:pt idx="8831">
                  <c:v>42201.4375</c:v>
                </c:pt>
                <c:pt idx="8832">
                  <c:v>42201.447916666657</c:v>
                </c:pt>
                <c:pt idx="8833">
                  <c:v>42201.458333333343</c:v>
                </c:pt>
                <c:pt idx="8834">
                  <c:v>42201.46875</c:v>
                </c:pt>
                <c:pt idx="8835">
                  <c:v>42201.479166666628</c:v>
                </c:pt>
                <c:pt idx="8836">
                  <c:v>42201.489583333343</c:v>
                </c:pt>
                <c:pt idx="8837">
                  <c:v>42201.5</c:v>
                </c:pt>
                <c:pt idx="8838">
                  <c:v>42201.510416666657</c:v>
                </c:pt>
                <c:pt idx="8839">
                  <c:v>42201.520833333343</c:v>
                </c:pt>
                <c:pt idx="8840">
                  <c:v>42201.53125</c:v>
                </c:pt>
                <c:pt idx="8841">
                  <c:v>42201.541666666628</c:v>
                </c:pt>
                <c:pt idx="8842">
                  <c:v>42201.552083333343</c:v>
                </c:pt>
                <c:pt idx="8843">
                  <c:v>42201.5625</c:v>
                </c:pt>
                <c:pt idx="8844">
                  <c:v>42201.572916666657</c:v>
                </c:pt>
                <c:pt idx="8845">
                  <c:v>42201.583333333343</c:v>
                </c:pt>
                <c:pt idx="8846">
                  <c:v>42201.593749999993</c:v>
                </c:pt>
                <c:pt idx="8847">
                  <c:v>42201.604166666628</c:v>
                </c:pt>
                <c:pt idx="8848">
                  <c:v>42201.614583333343</c:v>
                </c:pt>
                <c:pt idx="8849">
                  <c:v>42201.625</c:v>
                </c:pt>
                <c:pt idx="8850">
                  <c:v>42201.635416666628</c:v>
                </c:pt>
                <c:pt idx="8851">
                  <c:v>42201.645833333343</c:v>
                </c:pt>
                <c:pt idx="8852">
                  <c:v>42201.656250000022</c:v>
                </c:pt>
                <c:pt idx="8853">
                  <c:v>42201.666666666628</c:v>
                </c:pt>
                <c:pt idx="8854">
                  <c:v>42201.677083333299</c:v>
                </c:pt>
                <c:pt idx="8855">
                  <c:v>42201.6875</c:v>
                </c:pt>
                <c:pt idx="8856">
                  <c:v>42201.697916666628</c:v>
                </c:pt>
                <c:pt idx="8857">
                  <c:v>42201.708333333343</c:v>
                </c:pt>
                <c:pt idx="8858">
                  <c:v>42201.71875</c:v>
                </c:pt>
                <c:pt idx="8859">
                  <c:v>42201.729166666613</c:v>
                </c:pt>
                <c:pt idx="8860">
                  <c:v>42201.739583333299</c:v>
                </c:pt>
                <c:pt idx="8861">
                  <c:v>42201.75</c:v>
                </c:pt>
                <c:pt idx="8862">
                  <c:v>42201.760416666628</c:v>
                </c:pt>
                <c:pt idx="8863">
                  <c:v>42201.770833333343</c:v>
                </c:pt>
                <c:pt idx="8864">
                  <c:v>42201.78125</c:v>
                </c:pt>
                <c:pt idx="8865">
                  <c:v>42201.791666666613</c:v>
                </c:pt>
                <c:pt idx="8866">
                  <c:v>42201.802083333343</c:v>
                </c:pt>
                <c:pt idx="8867">
                  <c:v>42201.812500000022</c:v>
                </c:pt>
                <c:pt idx="8868">
                  <c:v>42201.822916666657</c:v>
                </c:pt>
                <c:pt idx="8869">
                  <c:v>42201.833333333343</c:v>
                </c:pt>
                <c:pt idx="8870">
                  <c:v>42201.84375</c:v>
                </c:pt>
                <c:pt idx="8871">
                  <c:v>42201.854166666657</c:v>
                </c:pt>
                <c:pt idx="8872">
                  <c:v>42201.864583333343</c:v>
                </c:pt>
                <c:pt idx="8873">
                  <c:v>42201.875</c:v>
                </c:pt>
                <c:pt idx="8874">
                  <c:v>42201.885416666657</c:v>
                </c:pt>
                <c:pt idx="8875">
                  <c:v>42201.895833333343</c:v>
                </c:pt>
                <c:pt idx="8876">
                  <c:v>42201.906250000022</c:v>
                </c:pt>
                <c:pt idx="8877">
                  <c:v>42201.916666666657</c:v>
                </c:pt>
                <c:pt idx="8878">
                  <c:v>42201.927083333299</c:v>
                </c:pt>
                <c:pt idx="8879">
                  <c:v>42201.9375</c:v>
                </c:pt>
                <c:pt idx="8880">
                  <c:v>42201.947916666657</c:v>
                </c:pt>
                <c:pt idx="8881">
                  <c:v>42201.958333333343</c:v>
                </c:pt>
                <c:pt idx="8882">
                  <c:v>42201.96875</c:v>
                </c:pt>
                <c:pt idx="8883">
                  <c:v>42201.979166666628</c:v>
                </c:pt>
                <c:pt idx="8884">
                  <c:v>42201.989583333343</c:v>
                </c:pt>
                <c:pt idx="8885">
                  <c:v>42202</c:v>
                </c:pt>
                <c:pt idx="8886">
                  <c:v>42202.010416666657</c:v>
                </c:pt>
                <c:pt idx="8887">
                  <c:v>42202.020833333343</c:v>
                </c:pt>
                <c:pt idx="8888">
                  <c:v>42202.03125</c:v>
                </c:pt>
                <c:pt idx="8889">
                  <c:v>42202.041666666628</c:v>
                </c:pt>
                <c:pt idx="8890">
                  <c:v>42202.052083333343</c:v>
                </c:pt>
                <c:pt idx="8891">
                  <c:v>42202.0625</c:v>
                </c:pt>
                <c:pt idx="8892">
                  <c:v>42202.072916666657</c:v>
                </c:pt>
                <c:pt idx="8893">
                  <c:v>42202.083333333343</c:v>
                </c:pt>
                <c:pt idx="8894">
                  <c:v>42202.093749999993</c:v>
                </c:pt>
                <c:pt idx="8895">
                  <c:v>42202.104166666628</c:v>
                </c:pt>
                <c:pt idx="8896">
                  <c:v>42202.114583333343</c:v>
                </c:pt>
                <c:pt idx="8897">
                  <c:v>42202.125</c:v>
                </c:pt>
                <c:pt idx="8898">
                  <c:v>42202.135416666628</c:v>
                </c:pt>
                <c:pt idx="8899">
                  <c:v>42202.145833333343</c:v>
                </c:pt>
                <c:pt idx="8900">
                  <c:v>42202.156250000022</c:v>
                </c:pt>
                <c:pt idx="8901">
                  <c:v>42202.166666666628</c:v>
                </c:pt>
                <c:pt idx="8902">
                  <c:v>42202.177083333299</c:v>
                </c:pt>
                <c:pt idx="8903">
                  <c:v>42202.1875</c:v>
                </c:pt>
                <c:pt idx="8904">
                  <c:v>42202.197916666628</c:v>
                </c:pt>
                <c:pt idx="8905">
                  <c:v>42202.208333333343</c:v>
                </c:pt>
                <c:pt idx="8906">
                  <c:v>42202.21875</c:v>
                </c:pt>
                <c:pt idx="8907">
                  <c:v>42202.229166666613</c:v>
                </c:pt>
                <c:pt idx="8908">
                  <c:v>42202.239583333299</c:v>
                </c:pt>
                <c:pt idx="8909">
                  <c:v>42202.25</c:v>
                </c:pt>
                <c:pt idx="8910">
                  <c:v>42202.260416666628</c:v>
                </c:pt>
                <c:pt idx="8911">
                  <c:v>42202.270833333343</c:v>
                </c:pt>
                <c:pt idx="8912">
                  <c:v>42202.28125</c:v>
                </c:pt>
                <c:pt idx="8913">
                  <c:v>42202.291666666613</c:v>
                </c:pt>
                <c:pt idx="8914">
                  <c:v>42202.302083333343</c:v>
                </c:pt>
                <c:pt idx="8915">
                  <c:v>42202.312500000022</c:v>
                </c:pt>
                <c:pt idx="8916">
                  <c:v>42202.322916666657</c:v>
                </c:pt>
                <c:pt idx="8917">
                  <c:v>42202.333333333343</c:v>
                </c:pt>
                <c:pt idx="8918">
                  <c:v>42202.34375</c:v>
                </c:pt>
                <c:pt idx="8919">
                  <c:v>42202.354166666657</c:v>
                </c:pt>
                <c:pt idx="8920">
                  <c:v>42202.364583333343</c:v>
                </c:pt>
                <c:pt idx="8921">
                  <c:v>42202.375</c:v>
                </c:pt>
                <c:pt idx="8922">
                  <c:v>42202.385416666657</c:v>
                </c:pt>
                <c:pt idx="8923">
                  <c:v>42202.395833333343</c:v>
                </c:pt>
                <c:pt idx="8924">
                  <c:v>42202.406250000022</c:v>
                </c:pt>
                <c:pt idx="8925">
                  <c:v>42202.416666666657</c:v>
                </c:pt>
                <c:pt idx="8926">
                  <c:v>42202.427083333299</c:v>
                </c:pt>
                <c:pt idx="8927">
                  <c:v>42202.4375</c:v>
                </c:pt>
                <c:pt idx="8928">
                  <c:v>42202.447916666657</c:v>
                </c:pt>
                <c:pt idx="8929">
                  <c:v>42202.458333333343</c:v>
                </c:pt>
                <c:pt idx="8930">
                  <c:v>42202.46875</c:v>
                </c:pt>
                <c:pt idx="8931">
                  <c:v>42202.479166666628</c:v>
                </c:pt>
                <c:pt idx="8932">
                  <c:v>42202.489583333343</c:v>
                </c:pt>
                <c:pt idx="8933">
                  <c:v>42202.5</c:v>
                </c:pt>
                <c:pt idx="8934">
                  <c:v>42202.510416666657</c:v>
                </c:pt>
                <c:pt idx="8935">
                  <c:v>42202.520833333343</c:v>
                </c:pt>
                <c:pt idx="8936">
                  <c:v>42202.53125</c:v>
                </c:pt>
                <c:pt idx="8937">
                  <c:v>42202.541666666628</c:v>
                </c:pt>
                <c:pt idx="8938">
                  <c:v>42202.552083333343</c:v>
                </c:pt>
                <c:pt idx="8939">
                  <c:v>42202.5625</c:v>
                </c:pt>
                <c:pt idx="8940">
                  <c:v>42202.572916666657</c:v>
                </c:pt>
                <c:pt idx="8941">
                  <c:v>42202.583333333343</c:v>
                </c:pt>
                <c:pt idx="8942">
                  <c:v>42202.593749999993</c:v>
                </c:pt>
                <c:pt idx="8943">
                  <c:v>42202.604166666628</c:v>
                </c:pt>
                <c:pt idx="8944">
                  <c:v>42202.614583333343</c:v>
                </c:pt>
                <c:pt idx="8945">
                  <c:v>42202.625</c:v>
                </c:pt>
                <c:pt idx="8946">
                  <c:v>42202.635416666628</c:v>
                </c:pt>
                <c:pt idx="8947">
                  <c:v>42202.645833333343</c:v>
                </c:pt>
                <c:pt idx="8948">
                  <c:v>42202.656250000022</c:v>
                </c:pt>
                <c:pt idx="8949">
                  <c:v>42202.666666666628</c:v>
                </c:pt>
                <c:pt idx="8950">
                  <c:v>42202.677083333299</c:v>
                </c:pt>
                <c:pt idx="8951">
                  <c:v>42202.6875</c:v>
                </c:pt>
                <c:pt idx="8952">
                  <c:v>42202.697916666628</c:v>
                </c:pt>
                <c:pt idx="8953">
                  <c:v>42202.708333333343</c:v>
                </c:pt>
                <c:pt idx="8954">
                  <c:v>42202.71875</c:v>
                </c:pt>
                <c:pt idx="8955">
                  <c:v>42202.729166666613</c:v>
                </c:pt>
                <c:pt idx="8956">
                  <c:v>42202.739583333299</c:v>
                </c:pt>
                <c:pt idx="8957">
                  <c:v>42202.75</c:v>
                </c:pt>
                <c:pt idx="8958">
                  <c:v>42202.760416666628</c:v>
                </c:pt>
                <c:pt idx="8959">
                  <c:v>42202.770833333343</c:v>
                </c:pt>
                <c:pt idx="8960">
                  <c:v>42202.78125</c:v>
                </c:pt>
                <c:pt idx="8961">
                  <c:v>42202.791666666613</c:v>
                </c:pt>
                <c:pt idx="8962">
                  <c:v>42202.802083333343</c:v>
                </c:pt>
                <c:pt idx="8963">
                  <c:v>42202.812500000022</c:v>
                </c:pt>
                <c:pt idx="8964">
                  <c:v>42202.822916666657</c:v>
                </c:pt>
                <c:pt idx="8965">
                  <c:v>42202.833333333343</c:v>
                </c:pt>
                <c:pt idx="8966">
                  <c:v>42202.84375</c:v>
                </c:pt>
                <c:pt idx="8967">
                  <c:v>42202.854166666657</c:v>
                </c:pt>
                <c:pt idx="8968">
                  <c:v>42202.864583333343</c:v>
                </c:pt>
                <c:pt idx="8969">
                  <c:v>42202.875</c:v>
                </c:pt>
                <c:pt idx="8970">
                  <c:v>42202.885416666657</c:v>
                </c:pt>
                <c:pt idx="8971">
                  <c:v>42202.895833333343</c:v>
                </c:pt>
                <c:pt idx="8972">
                  <c:v>42202.906250000022</c:v>
                </c:pt>
                <c:pt idx="8973">
                  <c:v>42202.916666666657</c:v>
                </c:pt>
                <c:pt idx="8974">
                  <c:v>42202.927083333299</c:v>
                </c:pt>
                <c:pt idx="8975">
                  <c:v>42202.9375</c:v>
                </c:pt>
                <c:pt idx="8976">
                  <c:v>42202.947916666657</c:v>
                </c:pt>
                <c:pt idx="8977">
                  <c:v>42202.958333333343</c:v>
                </c:pt>
                <c:pt idx="8978">
                  <c:v>42202.96875</c:v>
                </c:pt>
                <c:pt idx="8979">
                  <c:v>42202.979166666628</c:v>
                </c:pt>
                <c:pt idx="8980">
                  <c:v>42202.989583333343</c:v>
                </c:pt>
                <c:pt idx="8981">
                  <c:v>42203</c:v>
                </c:pt>
                <c:pt idx="8982">
                  <c:v>42203.010416666657</c:v>
                </c:pt>
                <c:pt idx="8983">
                  <c:v>42203.020833333343</c:v>
                </c:pt>
                <c:pt idx="8984">
                  <c:v>42203.03125</c:v>
                </c:pt>
                <c:pt idx="8985">
                  <c:v>42203.041666666628</c:v>
                </c:pt>
                <c:pt idx="8986">
                  <c:v>42203.052083333343</c:v>
                </c:pt>
                <c:pt idx="8987">
                  <c:v>42203.0625</c:v>
                </c:pt>
                <c:pt idx="8988">
                  <c:v>42203.072916666657</c:v>
                </c:pt>
                <c:pt idx="8989">
                  <c:v>42203.083333333343</c:v>
                </c:pt>
                <c:pt idx="8990">
                  <c:v>42203.093749999993</c:v>
                </c:pt>
                <c:pt idx="8991">
                  <c:v>42203.104166666628</c:v>
                </c:pt>
                <c:pt idx="8992">
                  <c:v>42203.114583333343</c:v>
                </c:pt>
                <c:pt idx="8993">
                  <c:v>42203.125</c:v>
                </c:pt>
                <c:pt idx="8994">
                  <c:v>42203.135416666628</c:v>
                </c:pt>
                <c:pt idx="8995">
                  <c:v>42203.145833333343</c:v>
                </c:pt>
                <c:pt idx="8996">
                  <c:v>42203.156250000022</c:v>
                </c:pt>
                <c:pt idx="8997">
                  <c:v>42203.166666666628</c:v>
                </c:pt>
                <c:pt idx="8998">
                  <c:v>42203.177083333299</c:v>
                </c:pt>
                <c:pt idx="8999">
                  <c:v>42203.1875</c:v>
                </c:pt>
                <c:pt idx="9000">
                  <c:v>42203.197916666628</c:v>
                </c:pt>
                <c:pt idx="9001">
                  <c:v>42203.208333333343</c:v>
                </c:pt>
                <c:pt idx="9002">
                  <c:v>42203.21875</c:v>
                </c:pt>
                <c:pt idx="9003">
                  <c:v>42203.229166666613</c:v>
                </c:pt>
                <c:pt idx="9004">
                  <c:v>42203.239583333299</c:v>
                </c:pt>
                <c:pt idx="9005">
                  <c:v>42203.25</c:v>
                </c:pt>
                <c:pt idx="9006">
                  <c:v>42203.260416666628</c:v>
                </c:pt>
                <c:pt idx="9007">
                  <c:v>42203.270833333343</c:v>
                </c:pt>
                <c:pt idx="9008">
                  <c:v>42203.28125</c:v>
                </c:pt>
                <c:pt idx="9009">
                  <c:v>42203.291666666613</c:v>
                </c:pt>
                <c:pt idx="9010">
                  <c:v>42203.302083333343</c:v>
                </c:pt>
                <c:pt idx="9011">
                  <c:v>42203.312500000022</c:v>
                </c:pt>
                <c:pt idx="9012">
                  <c:v>42203.322916666657</c:v>
                </c:pt>
                <c:pt idx="9013">
                  <c:v>42203.333333333343</c:v>
                </c:pt>
                <c:pt idx="9014">
                  <c:v>42203.34375</c:v>
                </c:pt>
                <c:pt idx="9015">
                  <c:v>42203.354166666657</c:v>
                </c:pt>
                <c:pt idx="9016">
                  <c:v>42203.364583333343</c:v>
                </c:pt>
                <c:pt idx="9017">
                  <c:v>42203.375</c:v>
                </c:pt>
                <c:pt idx="9018">
                  <c:v>42203.385416666657</c:v>
                </c:pt>
                <c:pt idx="9019">
                  <c:v>42203.395833333343</c:v>
                </c:pt>
                <c:pt idx="9020">
                  <c:v>42203.406250000022</c:v>
                </c:pt>
                <c:pt idx="9021">
                  <c:v>42203.416666666657</c:v>
                </c:pt>
                <c:pt idx="9022">
                  <c:v>42203.427083333299</c:v>
                </c:pt>
                <c:pt idx="9023">
                  <c:v>42203.4375</c:v>
                </c:pt>
                <c:pt idx="9024">
                  <c:v>42203.447916666657</c:v>
                </c:pt>
                <c:pt idx="9025">
                  <c:v>42203.458333333343</c:v>
                </c:pt>
                <c:pt idx="9026">
                  <c:v>42203.46875</c:v>
                </c:pt>
                <c:pt idx="9027">
                  <c:v>42203.479166666628</c:v>
                </c:pt>
                <c:pt idx="9028">
                  <c:v>42203.489583333343</c:v>
                </c:pt>
                <c:pt idx="9029">
                  <c:v>42203.5</c:v>
                </c:pt>
                <c:pt idx="9030">
                  <c:v>42203.510416666657</c:v>
                </c:pt>
                <c:pt idx="9031">
                  <c:v>42203.520833333343</c:v>
                </c:pt>
                <c:pt idx="9032">
                  <c:v>42203.53125</c:v>
                </c:pt>
                <c:pt idx="9033">
                  <c:v>42203.541666666628</c:v>
                </c:pt>
                <c:pt idx="9034">
                  <c:v>42203.552083333343</c:v>
                </c:pt>
                <c:pt idx="9035">
                  <c:v>42203.5625</c:v>
                </c:pt>
                <c:pt idx="9036">
                  <c:v>42203.572916666657</c:v>
                </c:pt>
                <c:pt idx="9037">
                  <c:v>42203.583333333343</c:v>
                </c:pt>
                <c:pt idx="9038">
                  <c:v>42203.593749999993</c:v>
                </c:pt>
                <c:pt idx="9039">
                  <c:v>42203.604166666628</c:v>
                </c:pt>
                <c:pt idx="9040">
                  <c:v>42203.614583333343</c:v>
                </c:pt>
                <c:pt idx="9041">
                  <c:v>42203.625</c:v>
                </c:pt>
                <c:pt idx="9042">
                  <c:v>42203.635416666628</c:v>
                </c:pt>
                <c:pt idx="9043">
                  <c:v>42203.645833333343</c:v>
                </c:pt>
                <c:pt idx="9044">
                  <c:v>42203.656250000022</c:v>
                </c:pt>
                <c:pt idx="9045">
                  <c:v>42203.666666666628</c:v>
                </c:pt>
                <c:pt idx="9046">
                  <c:v>42203.677083333299</c:v>
                </c:pt>
                <c:pt idx="9047">
                  <c:v>42203.6875</c:v>
                </c:pt>
                <c:pt idx="9048">
                  <c:v>42203.697916666628</c:v>
                </c:pt>
                <c:pt idx="9049">
                  <c:v>42203.708333333343</c:v>
                </c:pt>
                <c:pt idx="9050">
                  <c:v>42203.71875</c:v>
                </c:pt>
                <c:pt idx="9051">
                  <c:v>42203.729166666613</c:v>
                </c:pt>
                <c:pt idx="9052">
                  <c:v>42203.739583333299</c:v>
                </c:pt>
                <c:pt idx="9053">
                  <c:v>42203.75</c:v>
                </c:pt>
                <c:pt idx="9054">
                  <c:v>42203.760416666628</c:v>
                </c:pt>
                <c:pt idx="9055">
                  <c:v>42203.770833333343</c:v>
                </c:pt>
                <c:pt idx="9056">
                  <c:v>42203.78125</c:v>
                </c:pt>
                <c:pt idx="9057">
                  <c:v>42203.791666666613</c:v>
                </c:pt>
                <c:pt idx="9058">
                  <c:v>42203.802083333343</c:v>
                </c:pt>
                <c:pt idx="9059">
                  <c:v>42203.812500000022</c:v>
                </c:pt>
                <c:pt idx="9060">
                  <c:v>42203.822916666657</c:v>
                </c:pt>
                <c:pt idx="9061">
                  <c:v>42203.833333333343</c:v>
                </c:pt>
                <c:pt idx="9062">
                  <c:v>42203.84375</c:v>
                </c:pt>
                <c:pt idx="9063">
                  <c:v>42203.854166666657</c:v>
                </c:pt>
                <c:pt idx="9064">
                  <c:v>42203.864583333343</c:v>
                </c:pt>
                <c:pt idx="9065">
                  <c:v>42203.875</c:v>
                </c:pt>
                <c:pt idx="9066">
                  <c:v>42203.885416666657</c:v>
                </c:pt>
                <c:pt idx="9067">
                  <c:v>42203.895833333343</c:v>
                </c:pt>
                <c:pt idx="9068">
                  <c:v>42203.906250000022</c:v>
                </c:pt>
                <c:pt idx="9069">
                  <c:v>42203.916666666657</c:v>
                </c:pt>
                <c:pt idx="9070">
                  <c:v>42203.927083333299</c:v>
                </c:pt>
                <c:pt idx="9071">
                  <c:v>42203.9375</c:v>
                </c:pt>
                <c:pt idx="9072">
                  <c:v>42203.947916666657</c:v>
                </c:pt>
                <c:pt idx="9073">
                  <c:v>42203.958333333343</c:v>
                </c:pt>
                <c:pt idx="9074">
                  <c:v>42203.96875</c:v>
                </c:pt>
                <c:pt idx="9075">
                  <c:v>42203.979166666628</c:v>
                </c:pt>
                <c:pt idx="9076">
                  <c:v>42203.989583333343</c:v>
                </c:pt>
                <c:pt idx="9077">
                  <c:v>42204</c:v>
                </c:pt>
                <c:pt idx="9078">
                  <c:v>42204.010416666657</c:v>
                </c:pt>
                <c:pt idx="9079">
                  <c:v>42204.020833333343</c:v>
                </c:pt>
                <c:pt idx="9080">
                  <c:v>42204.03125</c:v>
                </c:pt>
                <c:pt idx="9081">
                  <c:v>42204.041666666628</c:v>
                </c:pt>
                <c:pt idx="9082">
                  <c:v>42204.052083333343</c:v>
                </c:pt>
                <c:pt idx="9083">
                  <c:v>42204.0625</c:v>
                </c:pt>
                <c:pt idx="9084">
                  <c:v>42204.072916666657</c:v>
                </c:pt>
                <c:pt idx="9085">
                  <c:v>42204.083333333343</c:v>
                </c:pt>
                <c:pt idx="9086">
                  <c:v>42204.093749999993</c:v>
                </c:pt>
                <c:pt idx="9087">
                  <c:v>42204.104166666628</c:v>
                </c:pt>
                <c:pt idx="9088">
                  <c:v>42204.114583333343</c:v>
                </c:pt>
                <c:pt idx="9089">
                  <c:v>42204.125</c:v>
                </c:pt>
                <c:pt idx="9090">
                  <c:v>42204.135416666628</c:v>
                </c:pt>
                <c:pt idx="9091">
                  <c:v>42204.145833333343</c:v>
                </c:pt>
                <c:pt idx="9092">
                  <c:v>42204.156250000022</c:v>
                </c:pt>
                <c:pt idx="9093">
                  <c:v>42204.166666666628</c:v>
                </c:pt>
                <c:pt idx="9094">
                  <c:v>42204.177083333299</c:v>
                </c:pt>
                <c:pt idx="9095">
                  <c:v>42204.1875</c:v>
                </c:pt>
                <c:pt idx="9096">
                  <c:v>42204.197916666628</c:v>
                </c:pt>
                <c:pt idx="9097">
                  <c:v>42204.208333333343</c:v>
                </c:pt>
                <c:pt idx="9098">
                  <c:v>42204.21875</c:v>
                </c:pt>
                <c:pt idx="9099">
                  <c:v>42204.229166666613</c:v>
                </c:pt>
                <c:pt idx="9100">
                  <c:v>42204.239583333299</c:v>
                </c:pt>
                <c:pt idx="9101">
                  <c:v>42204.25</c:v>
                </c:pt>
                <c:pt idx="9102">
                  <c:v>42204.260416666628</c:v>
                </c:pt>
                <c:pt idx="9103">
                  <c:v>42204.270833333343</c:v>
                </c:pt>
                <c:pt idx="9104">
                  <c:v>42204.28125</c:v>
                </c:pt>
                <c:pt idx="9105">
                  <c:v>42204.291666666613</c:v>
                </c:pt>
                <c:pt idx="9106">
                  <c:v>42204.302083333343</c:v>
                </c:pt>
                <c:pt idx="9107">
                  <c:v>42204.312500000022</c:v>
                </c:pt>
                <c:pt idx="9108">
                  <c:v>42204.322916666657</c:v>
                </c:pt>
                <c:pt idx="9109">
                  <c:v>42204.333333333343</c:v>
                </c:pt>
                <c:pt idx="9110">
                  <c:v>42204.34375</c:v>
                </c:pt>
                <c:pt idx="9111">
                  <c:v>42204.354166666657</c:v>
                </c:pt>
                <c:pt idx="9112">
                  <c:v>42204.364583333343</c:v>
                </c:pt>
                <c:pt idx="9113">
                  <c:v>42204.375</c:v>
                </c:pt>
                <c:pt idx="9114">
                  <c:v>42204.385416666657</c:v>
                </c:pt>
                <c:pt idx="9115">
                  <c:v>42204.395833333343</c:v>
                </c:pt>
                <c:pt idx="9116">
                  <c:v>42204.406250000022</c:v>
                </c:pt>
                <c:pt idx="9117">
                  <c:v>42204.416666666657</c:v>
                </c:pt>
                <c:pt idx="9118">
                  <c:v>42204.427083333299</c:v>
                </c:pt>
                <c:pt idx="9119">
                  <c:v>42204.4375</c:v>
                </c:pt>
                <c:pt idx="9120">
                  <c:v>42204.447916666657</c:v>
                </c:pt>
                <c:pt idx="9121">
                  <c:v>42204.458333333343</c:v>
                </c:pt>
                <c:pt idx="9122">
                  <c:v>42204.46875</c:v>
                </c:pt>
                <c:pt idx="9123">
                  <c:v>42204.479166666628</c:v>
                </c:pt>
                <c:pt idx="9124">
                  <c:v>42204.489583333343</c:v>
                </c:pt>
                <c:pt idx="9125">
                  <c:v>42204.5</c:v>
                </c:pt>
                <c:pt idx="9126">
                  <c:v>42204.510416666657</c:v>
                </c:pt>
                <c:pt idx="9127">
                  <c:v>42204.520833333343</c:v>
                </c:pt>
                <c:pt idx="9128">
                  <c:v>42204.53125</c:v>
                </c:pt>
                <c:pt idx="9129">
                  <c:v>42204.541666666628</c:v>
                </c:pt>
                <c:pt idx="9130">
                  <c:v>42204.552083333343</c:v>
                </c:pt>
                <c:pt idx="9131">
                  <c:v>42204.5625</c:v>
                </c:pt>
                <c:pt idx="9132">
                  <c:v>42204.572916666657</c:v>
                </c:pt>
                <c:pt idx="9133">
                  <c:v>42204.583333333343</c:v>
                </c:pt>
                <c:pt idx="9134">
                  <c:v>42204.593749999993</c:v>
                </c:pt>
                <c:pt idx="9135">
                  <c:v>42204.604166666628</c:v>
                </c:pt>
                <c:pt idx="9136">
                  <c:v>42204.614583333343</c:v>
                </c:pt>
                <c:pt idx="9137">
                  <c:v>42204.625</c:v>
                </c:pt>
                <c:pt idx="9138">
                  <c:v>42204.635416666628</c:v>
                </c:pt>
                <c:pt idx="9139">
                  <c:v>42204.645833333343</c:v>
                </c:pt>
                <c:pt idx="9140">
                  <c:v>42204.656250000022</c:v>
                </c:pt>
                <c:pt idx="9141">
                  <c:v>42204.666666666628</c:v>
                </c:pt>
                <c:pt idx="9142">
                  <c:v>42204.677083333299</c:v>
                </c:pt>
                <c:pt idx="9143">
                  <c:v>42204.6875</c:v>
                </c:pt>
                <c:pt idx="9144">
                  <c:v>42204.697916666628</c:v>
                </c:pt>
                <c:pt idx="9145">
                  <c:v>42204.708333333343</c:v>
                </c:pt>
                <c:pt idx="9146">
                  <c:v>42204.71875</c:v>
                </c:pt>
                <c:pt idx="9147">
                  <c:v>42204.729166666613</c:v>
                </c:pt>
                <c:pt idx="9148">
                  <c:v>42204.739583333299</c:v>
                </c:pt>
                <c:pt idx="9149">
                  <c:v>42204.75</c:v>
                </c:pt>
                <c:pt idx="9150">
                  <c:v>42204.760416666628</c:v>
                </c:pt>
                <c:pt idx="9151">
                  <c:v>42204.770833333343</c:v>
                </c:pt>
                <c:pt idx="9152">
                  <c:v>42204.78125</c:v>
                </c:pt>
                <c:pt idx="9153">
                  <c:v>42204.791666666613</c:v>
                </c:pt>
                <c:pt idx="9154">
                  <c:v>42204.802083333343</c:v>
                </c:pt>
                <c:pt idx="9155">
                  <c:v>42204.812500000022</c:v>
                </c:pt>
                <c:pt idx="9156">
                  <c:v>42204.822916666657</c:v>
                </c:pt>
                <c:pt idx="9157">
                  <c:v>42204.833333333343</c:v>
                </c:pt>
                <c:pt idx="9158">
                  <c:v>42204.84375</c:v>
                </c:pt>
                <c:pt idx="9159">
                  <c:v>42204.854166666657</c:v>
                </c:pt>
                <c:pt idx="9160">
                  <c:v>42204.864583333343</c:v>
                </c:pt>
                <c:pt idx="9161">
                  <c:v>42204.875</c:v>
                </c:pt>
                <c:pt idx="9162">
                  <c:v>42204.885416666657</c:v>
                </c:pt>
                <c:pt idx="9163">
                  <c:v>42204.895833333343</c:v>
                </c:pt>
                <c:pt idx="9164">
                  <c:v>42204.906250000022</c:v>
                </c:pt>
                <c:pt idx="9165">
                  <c:v>42204.916666666657</c:v>
                </c:pt>
                <c:pt idx="9166">
                  <c:v>42204.927083333299</c:v>
                </c:pt>
                <c:pt idx="9167">
                  <c:v>42204.9375</c:v>
                </c:pt>
                <c:pt idx="9168">
                  <c:v>42204.947916666657</c:v>
                </c:pt>
                <c:pt idx="9169">
                  <c:v>42204.958333333343</c:v>
                </c:pt>
                <c:pt idx="9170">
                  <c:v>42204.96875</c:v>
                </c:pt>
                <c:pt idx="9171">
                  <c:v>42204.979166666628</c:v>
                </c:pt>
                <c:pt idx="9172">
                  <c:v>42204.989583333343</c:v>
                </c:pt>
                <c:pt idx="9173">
                  <c:v>42205</c:v>
                </c:pt>
                <c:pt idx="9174">
                  <c:v>42205.010416666657</c:v>
                </c:pt>
                <c:pt idx="9175">
                  <c:v>42205.020833333343</c:v>
                </c:pt>
                <c:pt idx="9176">
                  <c:v>42205.03125</c:v>
                </c:pt>
                <c:pt idx="9177">
                  <c:v>42205.041666666628</c:v>
                </c:pt>
                <c:pt idx="9178">
                  <c:v>42205.052083333343</c:v>
                </c:pt>
                <c:pt idx="9179">
                  <c:v>42205.0625</c:v>
                </c:pt>
                <c:pt idx="9180">
                  <c:v>42205.072916666657</c:v>
                </c:pt>
                <c:pt idx="9181">
                  <c:v>42205.083333333343</c:v>
                </c:pt>
                <c:pt idx="9182">
                  <c:v>42205.093749999993</c:v>
                </c:pt>
                <c:pt idx="9183">
                  <c:v>42205.104166666628</c:v>
                </c:pt>
                <c:pt idx="9184">
                  <c:v>42205.114583333343</c:v>
                </c:pt>
                <c:pt idx="9185">
                  <c:v>42205.125</c:v>
                </c:pt>
                <c:pt idx="9186">
                  <c:v>42205.135416666628</c:v>
                </c:pt>
                <c:pt idx="9187">
                  <c:v>42205.145833333343</c:v>
                </c:pt>
                <c:pt idx="9188">
                  <c:v>42205.156250000022</c:v>
                </c:pt>
                <c:pt idx="9189">
                  <c:v>42205.166666666628</c:v>
                </c:pt>
                <c:pt idx="9190">
                  <c:v>42205.177083333299</c:v>
                </c:pt>
                <c:pt idx="9191">
                  <c:v>42205.1875</c:v>
                </c:pt>
                <c:pt idx="9192">
                  <c:v>42205.197916666628</c:v>
                </c:pt>
                <c:pt idx="9193">
                  <c:v>42205.208333333343</c:v>
                </c:pt>
                <c:pt idx="9194">
                  <c:v>42205.21875</c:v>
                </c:pt>
                <c:pt idx="9195">
                  <c:v>42205.229166666613</c:v>
                </c:pt>
                <c:pt idx="9196">
                  <c:v>42205.239583333299</c:v>
                </c:pt>
                <c:pt idx="9197">
                  <c:v>42205.25</c:v>
                </c:pt>
                <c:pt idx="9198">
                  <c:v>42205.260416666628</c:v>
                </c:pt>
                <c:pt idx="9199">
                  <c:v>42205.270833333343</c:v>
                </c:pt>
                <c:pt idx="9200">
                  <c:v>42205.28125</c:v>
                </c:pt>
                <c:pt idx="9201">
                  <c:v>42205.291666666613</c:v>
                </c:pt>
                <c:pt idx="9202">
                  <c:v>42205.302083333343</c:v>
                </c:pt>
                <c:pt idx="9203">
                  <c:v>42205.312500000022</c:v>
                </c:pt>
                <c:pt idx="9204">
                  <c:v>42205.322916666657</c:v>
                </c:pt>
                <c:pt idx="9205">
                  <c:v>42205.333333333343</c:v>
                </c:pt>
                <c:pt idx="9206">
                  <c:v>42205.34375</c:v>
                </c:pt>
                <c:pt idx="9207">
                  <c:v>42205.354166666657</c:v>
                </c:pt>
                <c:pt idx="9208">
                  <c:v>42205.364583333343</c:v>
                </c:pt>
                <c:pt idx="9209">
                  <c:v>42205.375</c:v>
                </c:pt>
                <c:pt idx="9210">
                  <c:v>42205.385416666657</c:v>
                </c:pt>
                <c:pt idx="9211">
                  <c:v>42205.395833333343</c:v>
                </c:pt>
                <c:pt idx="9212">
                  <c:v>42205.406250000022</c:v>
                </c:pt>
                <c:pt idx="9213">
                  <c:v>42205.416666666657</c:v>
                </c:pt>
                <c:pt idx="9214">
                  <c:v>42205.427083333299</c:v>
                </c:pt>
                <c:pt idx="9215">
                  <c:v>42205.4375</c:v>
                </c:pt>
                <c:pt idx="9216">
                  <c:v>42205.447916666657</c:v>
                </c:pt>
                <c:pt idx="9217">
                  <c:v>42205.458333333343</c:v>
                </c:pt>
                <c:pt idx="9218">
                  <c:v>42205.46875</c:v>
                </c:pt>
                <c:pt idx="9219">
                  <c:v>42205.479166666628</c:v>
                </c:pt>
                <c:pt idx="9220">
                  <c:v>42205.489583333343</c:v>
                </c:pt>
                <c:pt idx="9221">
                  <c:v>42205.5</c:v>
                </c:pt>
                <c:pt idx="9222">
                  <c:v>42205.510416666657</c:v>
                </c:pt>
                <c:pt idx="9223">
                  <c:v>42205.520833333343</c:v>
                </c:pt>
                <c:pt idx="9224">
                  <c:v>42205.53125</c:v>
                </c:pt>
                <c:pt idx="9225">
                  <c:v>42205.541666666628</c:v>
                </c:pt>
                <c:pt idx="9226">
                  <c:v>42205.552083333343</c:v>
                </c:pt>
                <c:pt idx="9227">
                  <c:v>42205.5625</c:v>
                </c:pt>
                <c:pt idx="9228">
                  <c:v>42205.572916666657</c:v>
                </c:pt>
                <c:pt idx="9229">
                  <c:v>42205.583333333343</c:v>
                </c:pt>
                <c:pt idx="9230">
                  <c:v>42205.593749999993</c:v>
                </c:pt>
                <c:pt idx="9231">
                  <c:v>42205.604166666628</c:v>
                </c:pt>
                <c:pt idx="9232">
                  <c:v>42205.614583333343</c:v>
                </c:pt>
                <c:pt idx="9233">
                  <c:v>42205.625</c:v>
                </c:pt>
                <c:pt idx="9234">
                  <c:v>42205.635416666628</c:v>
                </c:pt>
                <c:pt idx="9235">
                  <c:v>42205.645833333343</c:v>
                </c:pt>
                <c:pt idx="9236">
                  <c:v>42205.656250000022</c:v>
                </c:pt>
                <c:pt idx="9237">
                  <c:v>42205.666666666628</c:v>
                </c:pt>
                <c:pt idx="9238">
                  <c:v>42205.677083333299</c:v>
                </c:pt>
                <c:pt idx="9239">
                  <c:v>42205.6875</c:v>
                </c:pt>
                <c:pt idx="9240">
                  <c:v>42205.697916666628</c:v>
                </c:pt>
                <c:pt idx="9241">
                  <c:v>42205.708333333343</c:v>
                </c:pt>
                <c:pt idx="9242">
                  <c:v>42205.71875</c:v>
                </c:pt>
                <c:pt idx="9243">
                  <c:v>42205.729166666613</c:v>
                </c:pt>
                <c:pt idx="9244">
                  <c:v>42205.739583333299</c:v>
                </c:pt>
                <c:pt idx="9245">
                  <c:v>42205.75</c:v>
                </c:pt>
                <c:pt idx="9246">
                  <c:v>42205.760416666628</c:v>
                </c:pt>
                <c:pt idx="9247">
                  <c:v>42205.770833333343</c:v>
                </c:pt>
                <c:pt idx="9248">
                  <c:v>42205.78125</c:v>
                </c:pt>
                <c:pt idx="9249">
                  <c:v>42205.791666666613</c:v>
                </c:pt>
                <c:pt idx="9250">
                  <c:v>42205.802083333343</c:v>
                </c:pt>
                <c:pt idx="9251">
                  <c:v>42205.812500000022</c:v>
                </c:pt>
                <c:pt idx="9252">
                  <c:v>42205.822916666657</c:v>
                </c:pt>
                <c:pt idx="9253">
                  <c:v>42205.833333333343</c:v>
                </c:pt>
                <c:pt idx="9254">
                  <c:v>42205.84375</c:v>
                </c:pt>
                <c:pt idx="9255">
                  <c:v>42205.854166666657</c:v>
                </c:pt>
                <c:pt idx="9256">
                  <c:v>42205.864583333343</c:v>
                </c:pt>
                <c:pt idx="9257">
                  <c:v>42205.875</c:v>
                </c:pt>
                <c:pt idx="9258">
                  <c:v>42205.885416666657</c:v>
                </c:pt>
                <c:pt idx="9259">
                  <c:v>42205.895833333343</c:v>
                </c:pt>
                <c:pt idx="9260">
                  <c:v>42205.906250000022</c:v>
                </c:pt>
                <c:pt idx="9261">
                  <c:v>42205.916666666657</c:v>
                </c:pt>
                <c:pt idx="9262">
                  <c:v>42205.927083333299</c:v>
                </c:pt>
                <c:pt idx="9263">
                  <c:v>42205.9375</c:v>
                </c:pt>
                <c:pt idx="9264">
                  <c:v>42205.947916666657</c:v>
                </c:pt>
                <c:pt idx="9265">
                  <c:v>42205.958333333343</c:v>
                </c:pt>
                <c:pt idx="9266">
                  <c:v>42205.96875</c:v>
                </c:pt>
                <c:pt idx="9267">
                  <c:v>42205.979166666628</c:v>
                </c:pt>
                <c:pt idx="9268">
                  <c:v>42205.989583333343</c:v>
                </c:pt>
                <c:pt idx="9269">
                  <c:v>42206</c:v>
                </c:pt>
                <c:pt idx="9270">
                  <c:v>42206.010416666657</c:v>
                </c:pt>
                <c:pt idx="9271">
                  <c:v>42206.020833333343</c:v>
                </c:pt>
                <c:pt idx="9272">
                  <c:v>42206.03125</c:v>
                </c:pt>
                <c:pt idx="9273">
                  <c:v>42206.041666666628</c:v>
                </c:pt>
                <c:pt idx="9274">
                  <c:v>42206.052083333343</c:v>
                </c:pt>
                <c:pt idx="9275">
                  <c:v>42206.0625</c:v>
                </c:pt>
                <c:pt idx="9276">
                  <c:v>42206.072916666657</c:v>
                </c:pt>
                <c:pt idx="9277">
                  <c:v>42206.083333333343</c:v>
                </c:pt>
                <c:pt idx="9278">
                  <c:v>42206.093749999993</c:v>
                </c:pt>
                <c:pt idx="9279">
                  <c:v>42206.104166666628</c:v>
                </c:pt>
                <c:pt idx="9280">
                  <c:v>42206.114583333343</c:v>
                </c:pt>
                <c:pt idx="9281">
                  <c:v>42206.125</c:v>
                </c:pt>
                <c:pt idx="9282">
                  <c:v>42206.135416666628</c:v>
                </c:pt>
                <c:pt idx="9283">
                  <c:v>42206.145833333343</c:v>
                </c:pt>
                <c:pt idx="9284">
                  <c:v>42206.156250000022</c:v>
                </c:pt>
                <c:pt idx="9285">
                  <c:v>42206.166666666628</c:v>
                </c:pt>
                <c:pt idx="9286">
                  <c:v>42206.177083333299</c:v>
                </c:pt>
                <c:pt idx="9287">
                  <c:v>42206.1875</c:v>
                </c:pt>
                <c:pt idx="9288">
                  <c:v>42206.197916666628</c:v>
                </c:pt>
                <c:pt idx="9289">
                  <c:v>42206.208333333343</c:v>
                </c:pt>
                <c:pt idx="9290">
                  <c:v>42206.21875</c:v>
                </c:pt>
                <c:pt idx="9291">
                  <c:v>42206.229166666613</c:v>
                </c:pt>
                <c:pt idx="9292">
                  <c:v>42206.239583333299</c:v>
                </c:pt>
                <c:pt idx="9293">
                  <c:v>42206.25</c:v>
                </c:pt>
                <c:pt idx="9294">
                  <c:v>42206.260416666628</c:v>
                </c:pt>
                <c:pt idx="9295">
                  <c:v>42206.270833333343</c:v>
                </c:pt>
                <c:pt idx="9296">
                  <c:v>42206.28125</c:v>
                </c:pt>
                <c:pt idx="9297">
                  <c:v>42206.291666666613</c:v>
                </c:pt>
                <c:pt idx="9298">
                  <c:v>42206.302083333343</c:v>
                </c:pt>
                <c:pt idx="9299">
                  <c:v>42206.312500000022</c:v>
                </c:pt>
                <c:pt idx="9300">
                  <c:v>42206.322916666657</c:v>
                </c:pt>
                <c:pt idx="9301">
                  <c:v>42206.333333333343</c:v>
                </c:pt>
                <c:pt idx="9302">
                  <c:v>42206.34375</c:v>
                </c:pt>
                <c:pt idx="9303">
                  <c:v>42206.354166666657</c:v>
                </c:pt>
                <c:pt idx="9304">
                  <c:v>42206.364583333343</c:v>
                </c:pt>
                <c:pt idx="9305">
                  <c:v>42206.375</c:v>
                </c:pt>
                <c:pt idx="9306">
                  <c:v>42206.385416666657</c:v>
                </c:pt>
                <c:pt idx="9307">
                  <c:v>42206.395833333343</c:v>
                </c:pt>
                <c:pt idx="9308">
                  <c:v>42206.406250000022</c:v>
                </c:pt>
                <c:pt idx="9309">
                  <c:v>42206.416666666657</c:v>
                </c:pt>
                <c:pt idx="9310">
                  <c:v>42206.427083333299</c:v>
                </c:pt>
                <c:pt idx="9311">
                  <c:v>42206.4375</c:v>
                </c:pt>
                <c:pt idx="9312">
                  <c:v>42206.447916666657</c:v>
                </c:pt>
                <c:pt idx="9313">
                  <c:v>42206.458333333343</c:v>
                </c:pt>
                <c:pt idx="9314">
                  <c:v>42206.46875</c:v>
                </c:pt>
                <c:pt idx="9315">
                  <c:v>42206.479166666628</c:v>
                </c:pt>
                <c:pt idx="9316">
                  <c:v>42206.489583333343</c:v>
                </c:pt>
                <c:pt idx="9317">
                  <c:v>42206.5</c:v>
                </c:pt>
                <c:pt idx="9318">
                  <c:v>42206.510416666657</c:v>
                </c:pt>
                <c:pt idx="9319">
                  <c:v>42206.520833333343</c:v>
                </c:pt>
                <c:pt idx="9320">
                  <c:v>42206.53125</c:v>
                </c:pt>
                <c:pt idx="9321">
                  <c:v>42206.541666666628</c:v>
                </c:pt>
                <c:pt idx="9322">
                  <c:v>42206.552083333343</c:v>
                </c:pt>
                <c:pt idx="9323">
                  <c:v>42206.5625</c:v>
                </c:pt>
                <c:pt idx="9324">
                  <c:v>42206.572916666657</c:v>
                </c:pt>
                <c:pt idx="9325">
                  <c:v>42206.583333333343</c:v>
                </c:pt>
                <c:pt idx="9326">
                  <c:v>42206.593749999993</c:v>
                </c:pt>
                <c:pt idx="9327">
                  <c:v>42206.604166666628</c:v>
                </c:pt>
                <c:pt idx="9328">
                  <c:v>42206.614583333343</c:v>
                </c:pt>
                <c:pt idx="9329">
                  <c:v>42206.625</c:v>
                </c:pt>
                <c:pt idx="9330">
                  <c:v>42206.635416666628</c:v>
                </c:pt>
                <c:pt idx="9331">
                  <c:v>42206.645833333343</c:v>
                </c:pt>
                <c:pt idx="9332">
                  <c:v>42206.656250000022</c:v>
                </c:pt>
                <c:pt idx="9333">
                  <c:v>42206.666666666628</c:v>
                </c:pt>
                <c:pt idx="9334">
                  <c:v>42206.677083333299</c:v>
                </c:pt>
                <c:pt idx="9335">
                  <c:v>42206.6875</c:v>
                </c:pt>
                <c:pt idx="9336">
                  <c:v>42206.697916666628</c:v>
                </c:pt>
                <c:pt idx="9337">
                  <c:v>42206.708333333343</c:v>
                </c:pt>
                <c:pt idx="9338">
                  <c:v>42206.71875</c:v>
                </c:pt>
                <c:pt idx="9339">
                  <c:v>42206.729166666613</c:v>
                </c:pt>
                <c:pt idx="9340">
                  <c:v>42206.739583333299</c:v>
                </c:pt>
                <c:pt idx="9341">
                  <c:v>42206.75</c:v>
                </c:pt>
                <c:pt idx="9342">
                  <c:v>42206.760416666628</c:v>
                </c:pt>
                <c:pt idx="9343">
                  <c:v>42206.770833333343</c:v>
                </c:pt>
                <c:pt idx="9344">
                  <c:v>42206.78125</c:v>
                </c:pt>
                <c:pt idx="9345">
                  <c:v>42206.791666666613</c:v>
                </c:pt>
                <c:pt idx="9346">
                  <c:v>42206.802083333343</c:v>
                </c:pt>
                <c:pt idx="9347">
                  <c:v>42206.812500000022</c:v>
                </c:pt>
                <c:pt idx="9348">
                  <c:v>42206.822916666657</c:v>
                </c:pt>
                <c:pt idx="9349">
                  <c:v>42206.833333333343</c:v>
                </c:pt>
                <c:pt idx="9350">
                  <c:v>42206.84375</c:v>
                </c:pt>
                <c:pt idx="9351">
                  <c:v>42206.854166666657</c:v>
                </c:pt>
                <c:pt idx="9352">
                  <c:v>42206.864583333343</c:v>
                </c:pt>
                <c:pt idx="9353">
                  <c:v>42206.875</c:v>
                </c:pt>
                <c:pt idx="9354">
                  <c:v>42206.885416666657</c:v>
                </c:pt>
                <c:pt idx="9355">
                  <c:v>42206.895833333343</c:v>
                </c:pt>
                <c:pt idx="9356">
                  <c:v>42206.906250000022</c:v>
                </c:pt>
                <c:pt idx="9357">
                  <c:v>42206.916666666657</c:v>
                </c:pt>
                <c:pt idx="9358">
                  <c:v>42206.927083333299</c:v>
                </c:pt>
                <c:pt idx="9359">
                  <c:v>42206.9375</c:v>
                </c:pt>
                <c:pt idx="9360">
                  <c:v>42206.947916666657</c:v>
                </c:pt>
                <c:pt idx="9361">
                  <c:v>42206.958333333343</c:v>
                </c:pt>
                <c:pt idx="9362">
                  <c:v>42206.96875</c:v>
                </c:pt>
                <c:pt idx="9363">
                  <c:v>42206.979166666628</c:v>
                </c:pt>
                <c:pt idx="9364">
                  <c:v>42206.989583333343</c:v>
                </c:pt>
                <c:pt idx="9365">
                  <c:v>42207</c:v>
                </c:pt>
                <c:pt idx="9366">
                  <c:v>42207.010416666657</c:v>
                </c:pt>
                <c:pt idx="9367">
                  <c:v>42207.020833333343</c:v>
                </c:pt>
                <c:pt idx="9368">
                  <c:v>42207.03125</c:v>
                </c:pt>
                <c:pt idx="9369">
                  <c:v>42207.041666666628</c:v>
                </c:pt>
                <c:pt idx="9370">
                  <c:v>42207.052083333343</c:v>
                </c:pt>
                <c:pt idx="9371">
                  <c:v>42207.0625</c:v>
                </c:pt>
                <c:pt idx="9372">
                  <c:v>42207.072916666657</c:v>
                </c:pt>
                <c:pt idx="9373">
                  <c:v>42207.083333333343</c:v>
                </c:pt>
                <c:pt idx="9374">
                  <c:v>42207.093749999993</c:v>
                </c:pt>
                <c:pt idx="9375">
                  <c:v>42207.104166666628</c:v>
                </c:pt>
                <c:pt idx="9376">
                  <c:v>42207.114583333343</c:v>
                </c:pt>
                <c:pt idx="9377">
                  <c:v>42207.125</c:v>
                </c:pt>
                <c:pt idx="9378">
                  <c:v>42207.135416666628</c:v>
                </c:pt>
                <c:pt idx="9379">
                  <c:v>42207.145833333343</c:v>
                </c:pt>
                <c:pt idx="9380">
                  <c:v>42207.156250000022</c:v>
                </c:pt>
                <c:pt idx="9381">
                  <c:v>42207.166666666628</c:v>
                </c:pt>
                <c:pt idx="9382">
                  <c:v>42207.177083333299</c:v>
                </c:pt>
                <c:pt idx="9383">
                  <c:v>42207.1875</c:v>
                </c:pt>
                <c:pt idx="9384">
                  <c:v>42207.197916666628</c:v>
                </c:pt>
                <c:pt idx="9385">
                  <c:v>42207.208333333343</c:v>
                </c:pt>
                <c:pt idx="9386">
                  <c:v>42207.21875</c:v>
                </c:pt>
                <c:pt idx="9387">
                  <c:v>42207.229166666613</c:v>
                </c:pt>
                <c:pt idx="9388">
                  <c:v>42207.239583333299</c:v>
                </c:pt>
                <c:pt idx="9389">
                  <c:v>42207.25</c:v>
                </c:pt>
                <c:pt idx="9390">
                  <c:v>42207.260416666628</c:v>
                </c:pt>
                <c:pt idx="9391">
                  <c:v>42207.270833333343</c:v>
                </c:pt>
                <c:pt idx="9392">
                  <c:v>42207.28125</c:v>
                </c:pt>
                <c:pt idx="9393">
                  <c:v>42207.291666666613</c:v>
                </c:pt>
                <c:pt idx="9394">
                  <c:v>42207.302083333343</c:v>
                </c:pt>
                <c:pt idx="9395">
                  <c:v>42207.312500000022</c:v>
                </c:pt>
                <c:pt idx="9396">
                  <c:v>42207.322916666657</c:v>
                </c:pt>
                <c:pt idx="9397">
                  <c:v>42207.333333333343</c:v>
                </c:pt>
                <c:pt idx="9398">
                  <c:v>42207.34375</c:v>
                </c:pt>
                <c:pt idx="9399">
                  <c:v>42207.354166666657</c:v>
                </c:pt>
                <c:pt idx="9400">
                  <c:v>42207.364583333343</c:v>
                </c:pt>
                <c:pt idx="9401">
                  <c:v>42207.375</c:v>
                </c:pt>
                <c:pt idx="9402">
                  <c:v>42207.385416666657</c:v>
                </c:pt>
                <c:pt idx="9403">
                  <c:v>42207.395833333343</c:v>
                </c:pt>
                <c:pt idx="9404">
                  <c:v>42207.406250000022</c:v>
                </c:pt>
                <c:pt idx="9405">
                  <c:v>42207.416666666657</c:v>
                </c:pt>
                <c:pt idx="9406">
                  <c:v>42207.427083333299</c:v>
                </c:pt>
                <c:pt idx="9407">
                  <c:v>42207.4375</c:v>
                </c:pt>
                <c:pt idx="9408">
                  <c:v>42207.447916666657</c:v>
                </c:pt>
                <c:pt idx="9409">
                  <c:v>42207.458333333343</c:v>
                </c:pt>
                <c:pt idx="9410">
                  <c:v>42207.46875</c:v>
                </c:pt>
                <c:pt idx="9411">
                  <c:v>42207.479166666628</c:v>
                </c:pt>
                <c:pt idx="9412">
                  <c:v>42207.489583333343</c:v>
                </c:pt>
                <c:pt idx="9413">
                  <c:v>42207.5</c:v>
                </c:pt>
                <c:pt idx="9414">
                  <c:v>42207.510416666657</c:v>
                </c:pt>
                <c:pt idx="9415">
                  <c:v>42207.520833333343</c:v>
                </c:pt>
                <c:pt idx="9416">
                  <c:v>42207.53125</c:v>
                </c:pt>
                <c:pt idx="9417">
                  <c:v>42207.541666666628</c:v>
                </c:pt>
                <c:pt idx="9418">
                  <c:v>42207.552083333343</c:v>
                </c:pt>
                <c:pt idx="9419">
                  <c:v>42207.5625</c:v>
                </c:pt>
                <c:pt idx="9420">
                  <c:v>42207.572916666657</c:v>
                </c:pt>
                <c:pt idx="9421">
                  <c:v>42207.583333333343</c:v>
                </c:pt>
                <c:pt idx="9422">
                  <c:v>42207.593749999993</c:v>
                </c:pt>
                <c:pt idx="9423">
                  <c:v>42207.604166666628</c:v>
                </c:pt>
                <c:pt idx="9424">
                  <c:v>42207.614583333343</c:v>
                </c:pt>
                <c:pt idx="9425">
                  <c:v>42207.625</c:v>
                </c:pt>
                <c:pt idx="9426">
                  <c:v>42207.635416666628</c:v>
                </c:pt>
                <c:pt idx="9427">
                  <c:v>42207.645833333343</c:v>
                </c:pt>
                <c:pt idx="9428">
                  <c:v>42207.656250000022</c:v>
                </c:pt>
                <c:pt idx="9429">
                  <c:v>42207.666666666628</c:v>
                </c:pt>
                <c:pt idx="9430">
                  <c:v>42207.677083333299</c:v>
                </c:pt>
                <c:pt idx="9431">
                  <c:v>42207.6875</c:v>
                </c:pt>
                <c:pt idx="9432">
                  <c:v>42207.697916666628</c:v>
                </c:pt>
                <c:pt idx="9433">
                  <c:v>42207.708333333343</c:v>
                </c:pt>
                <c:pt idx="9434">
                  <c:v>42207.71875</c:v>
                </c:pt>
                <c:pt idx="9435">
                  <c:v>42207.729166666613</c:v>
                </c:pt>
                <c:pt idx="9436">
                  <c:v>42207.739583333299</c:v>
                </c:pt>
                <c:pt idx="9437">
                  <c:v>42207.75</c:v>
                </c:pt>
                <c:pt idx="9438">
                  <c:v>42207.760416666628</c:v>
                </c:pt>
                <c:pt idx="9439">
                  <c:v>42207.770833333343</c:v>
                </c:pt>
                <c:pt idx="9440">
                  <c:v>42207.78125</c:v>
                </c:pt>
                <c:pt idx="9441">
                  <c:v>42207.791666666613</c:v>
                </c:pt>
                <c:pt idx="9442">
                  <c:v>42207.802083333343</c:v>
                </c:pt>
                <c:pt idx="9443">
                  <c:v>42207.812500000022</c:v>
                </c:pt>
                <c:pt idx="9444">
                  <c:v>42207.822916666657</c:v>
                </c:pt>
                <c:pt idx="9445">
                  <c:v>42207.833333333343</c:v>
                </c:pt>
                <c:pt idx="9446">
                  <c:v>42207.84375</c:v>
                </c:pt>
                <c:pt idx="9447">
                  <c:v>42207.854166666657</c:v>
                </c:pt>
                <c:pt idx="9448">
                  <c:v>42207.864583333343</c:v>
                </c:pt>
                <c:pt idx="9449">
                  <c:v>42207.875</c:v>
                </c:pt>
                <c:pt idx="9450">
                  <c:v>42207.885416666657</c:v>
                </c:pt>
                <c:pt idx="9451">
                  <c:v>42207.895833333343</c:v>
                </c:pt>
                <c:pt idx="9452">
                  <c:v>42207.906250000022</c:v>
                </c:pt>
                <c:pt idx="9453">
                  <c:v>42207.916666666657</c:v>
                </c:pt>
                <c:pt idx="9454">
                  <c:v>42207.927083333299</c:v>
                </c:pt>
                <c:pt idx="9455">
                  <c:v>42207.9375</c:v>
                </c:pt>
                <c:pt idx="9456">
                  <c:v>42207.947916666657</c:v>
                </c:pt>
                <c:pt idx="9457">
                  <c:v>42207.958333333343</c:v>
                </c:pt>
                <c:pt idx="9458">
                  <c:v>42207.96875</c:v>
                </c:pt>
                <c:pt idx="9459">
                  <c:v>42207.979166666628</c:v>
                </c:pt>
                <c:pt idx="9460">
                  <c:v>42207.989583333343</c:v>
                </c:pt>
                <c:pt idx="9461">
                  <c:v>42208</c:v>
                </c:pt>
                <c:pt idx="9462">
                  <c:v>42208.010416666657</c:v>
                </c:pt>
                <c:pt idx="9463">
                  <c:v>42208.020833333343</c:v>
                </c:pt>
                <c:pt idx="9464">
                  <c:v>42208.03125</c:v>
                </c:pt>
                <c:pt idx="9465">
                  <c:v>42208.041666666628</c:v>
                </c:pt>
                <c:pt idx="9466">
                  <c:v>42208.052083333343</c:v>
                </c:pt>
                <c:pt idx="9467">
                  <c:v>42208.0625</c:v>
                </c:pt>
                <c:pt idx="9468">
                  <c:v>42208.072916666657</c:v>
                </c:pt>
                <c:pt idx="9469">
                  <c:v>42208.083333333343</c:v>
                </c:pt>
                <c:pt idx="9470">
                  <c:v>42208.093749999993</c:v>
                </c:pt>
                <c:pt idx="9471">
                  <c:v>42208.104166666628</c:v>
                </c:pt>
                <c:pt idx="9472">
                  <c:v>42208.114583333343</c:v>
                </c:pt>
                <c:pt idx="9473">
                  <c:v>42208.125</c:v>
                </c:pt>
                <c:pt idx="9474">
                  <c:v>42208.135416666628</c:v>
                </c:pt>
                <c:pt idx="9475">
                  <c:v>42208.145833333343</c:v>
                </c:pt>
                <c:pt idx="9476">
                  <c:v>42208.156250000022</c:v>
                </c:pt>
                <c:pt idx="9477">
                  <c:v>42208.166666666628</c:v>
                </c:pt>
                <c:pt idx="9478">
                  <c:v>42208.177083333299</c:v>
                </c:pt>
                <c:pt idx="9479">
                  <c:v>42208.1875</c:v>
                </c:pt>
                <c:pt idx="9480">
                  <c:v>42208.197916666628</c:v>
                </c:pt>
                <c:pt idx="9481">
                  <c:v>42208.208333333343</c:v>
                </c:pt>
                <c:pt idx="9482">
                  <c:v>42208.21875</c:v>
                </c:pt>
                <c:pt idx="9483">
                  <c:v>42208.229166666613</c:v>
                </c:pt>
                <c:pt idx="9484">
                  <c:v>42208.239583333299</c:v>
                </c:pt>
                <c:pt idx="9485">
                  <c:v>42208.25</c:v>
                </c:pt>
                <c:pt idx="9486">
                  <c:v>42208.260416666628</c:v>
                </c:pt>
                <c:pt idx="9487">
                  <c:v>42208.270833333343</c:v>
                </c:pt>
                <c:pt idx="9488">
                  <c:v>42208.28125</c:v>
                </c:pt>
                <c:pt idx="9489">
                  <c:v>42208.291666666613</c:v>
                </c:pt>
                <c:pt idx="9490">
                  <c:v>42208.302083333343</c:v>
                </c:pt>
                <c:pt idx="9491">
                  <c:v>42208.312500000022</c:v>
                </c:pt>
                <c:pt idx="9492">
                  <c:v>42208.322916666657</c:v>
                </c:pt>
                <c:pt idx="9493">
                  <c:v>42208.333333333343</c:v>
                </c:pt>
                <c:pt idx="9494">
                  <c:v>42208.34375</c:v>
                </c:pt>
                <c:pt idx="9495">
                  <c:v>42208.354166666657</c:v>
                </c:pt>
                <c:pt idx="9496">
                  <c:v>42208.364583333343</c:v>
                </c:pt>
                <c:pt idx="9497">
                  <c:v>42208.375</c:v>
                </c:pt>
                <c:pt idx="9498">
                  <c:v>42208.385416666657</c:v>
                </c:pt>
                <c:pt idx="9499">
                  <c:v>42208.395833333343</c:v>
                </c:pt>
                <c:pt idx="9500">
                  <c:v>42208.406250000022</c:v>
                </c:pt>
                <c:pt idx="9501">
                  <c:v>42208.416666666657</c:v>
                </c:pt>
                <c:pt idx="9502">
                  <c:v>42208.427083333299</c:v>
                </c:pt>
                <c:pt idx="9503">
                  <c:v>42208.4375</c:v>
                </c:pt>
                <c:pt idx="9504">
                  <c:v>42208.447916666657</c:v>
                </c:pt>
                <c:pt idx="9505">
                  <c:v>42208.458333333343</c:v>
                </c:pt>
                <c:pt idx="9506">
                  <c:v>42208.46875</c:v>
                </c:pt>
                <c:pt idx="9507">
                  <c:v>42208.479166666628</c:v>
                </c:pt>
                <c:pt idx="9508">
                  <c:v>42208.489583333343</c:v>
                </c:pt>
                <c:pt idx="9509">
                  <c:v>42208.5</c:v>
                </c:pt>
                <c:pt idx="9510">
                  <c:v>42208.510416666657</c:v>
                </c:pt>
                <c:pt idx="9511">
                  <c:v>42208.520833333343</c:v>
                </c:pt>
                <c:pt idx="9512">
                  <c:v>42208.53125</c:v>
                </c:pt>
                <c:pt idx="9513">
                  <c:v>42208.541666666628</c:v>
                </c:pt>
                <c:pt idx="9514">
                  <c:v>42208.552083333343</c:v>
                </c:pt>
                <c:pt idx="9515">
                  <c:v>42208.5625</c:v>
                </c:pt>
                <c:pt idx="9516">
                  <c:v>42208.572916666657</c:v>
                </c:pt>
                <c:pt idx="9517">
                  <c:v>42208.583333333343</c:v>
                </c:pt>
                <c:pt idx="9518">
                  <c:v>42208.593749999993</c:v>
                </c:pt>
                <c:pt idx="9519">
                  <c:v>42208.604166666628</c:v>
                </c:pt>
                <c:pt idx="9520">
                  <c:v>42208.614583333343</c:v>
                </c:pt>
                <c:pt idx="9521">
                  <c:v>42208.625</c:v>
                </c:pt>
                <c:pt idx="9522">
                  <c:v>42208.635416666628</c:v>
                </c:pt>
                <c:pt idx="9523">
                  <c:v>42208.645833333343</c:v>
                </c:pt>
                <c:pt idx="9524">
                  <c:v>42208.656250000022</c:v>
                </c:pt>
                <c:pt idx="9525">
                  <c:v>42208.666666666628</c:v>
                </c:pt>
                <c:pt idx="9526">
                  <c:v>42208.677083333299</c:v>
                </c:pt>
                <c:pt idx="9527">
                  <c:v>42208.6875</c:v>
                </c:pt>
                <c:pt idx="9528">
                  <c:v>42208.697916666628</c:v>
                </c:pt>
                <c:pt idx="9529">
                  <c:v>42208.708333333343</c:v>
                </c:pt>
                <c:pt idx="9530">
                  <c:v>42208.71875</c:v>
                </c:pt>
                <c:pt idx="9531">
                  <c:v>42208.729166666613</c:v>
                </c:pt>
                <c:pt idx="9532">
                  <c:v>42208.739583333299</c:v>
                </c:pt>
                <c:pt idx="9533">
                  <c:v>42208.75</c:v>
                </c:pt>
                <c:pt idx="9534">
                  <c:v>42208.760416666628</c:v>
                </c:pt>
                <c:pt idx="9535">
                  <c:v>42208.770833333343</c:v>
                </c:pt>
                <c:pt idx="9536">
                  <c:v>42208.78125</c:v>
                </c:pt>
                <c:pt idx="9537">
                  <c:v>42208.791666666613</c:v>
                </c:pt>
                <c:pt idx="9538">
                  <c:v>42208.802083333343</c:v>
                </c:pt>
                <c:pt idx="9539">
                  <c:v>42208.812500000022</c:v>
                </c:pt>
                <c:pt idx="9540">
                  <c:v>42208.822916666657</c:v>
                </c:pt>
                <c:pt idx="9541">
                  <c:v>42208.833333333343</c:v>
                </c:pt>
                <c:pt idx="9542">
                  <c:v>42208.84375</c:v>
                </c:pt>
                <c:pt idx="9543">
                  <c:v>42208.854166666657</c:v>
                </c:pt>
                <c:pt idx="9544">
                  <c:v>42208.864583333343</c:v>
                </c:pt>
                <c:pt idx="9545">
                  <c:v>42208.875</c:v>
                </c:pt>
                <c:pt idx="9546">
                  <c:v>42208.885416666657</c:v>
                </c:pt>
                <c:pt idx="9547">
                  <c:v>42208.895833333343</c:v>
                </c:pt>
                <c:pt idx="9548">
                  <c:v>42208.906250000022</c:v>
                </c:pt>
                <c:pt idx="9549">
                  <c:v>42208.916666666657</c:v>
                </c:pt>
                <c:pt idx="9550">
                  <c:v>42208.927083333299</c:v>
                </c:pt>
                <c:pt idx="9551">
                  <c:v>42208.9375</c:v>
                </c:pt>
                <c:pt idx="9552">
                  <c:v>42208.947916666657</c:v>
                </c:pt>
                <c:pt idx="9553">
                  <c:v>42208.958333333343</c:v>
                </c:pt>
                <c:pt idx="9554">
                  <c:v>42208.96875</c:v>
                </c:pt>
                <c:pt idx="9555">
                  <c:v>42208.979166666628</c:v>
                </c:pt>
                <c:pt idx="9556">
                  <c:v>42208.989583333343</c:v>
                </c:pt>
                <c:pt idx="9557">
                  <c:v>42209</c:v>
                </c:pt>
                <c:pt idx="9558">
                  <c:v>42209.010416666657</c:v>
                </c:pt>
                <c:pt idx="9559">
                  <c:v>42209.020833333343</c:v>
                </c:pt>
                <c:pt idx="9560">
                  <c:v>42209.03125</c:v>
                </c:pt>
                <c:pt idx="9561">
                  <c:v>42209.041666666628</c:v>
                </c:pt>
                <c:pt idx="9562">
                  <c:v>42209.052083333343</c:v>
                </c:pt>
                <c:pt idx="9563">
                  <c:v>42209.0625</c:v>
                </c:pt>
                <c:pt idx="9564">
                  <c:v>42209.072916666657</c:v>
                </c:pt>
                <c:pt idx="9565">
                  <c:v>42209.083333333343</c:v>
                </c:pt>
                <c:pt idx="9566">
                  <c:v>42209.093749999993</c:v>
                </c:pt>
                <c:pt idx="9567">
                  <c:v>42209.104166666628</c:v>
                </c:pt>
                <c:pt idx="9568">
                  <c:v>42209.114583333343</c:v>
                </c:pt>
                <c:pt idx="9569">
                  <c:v>42209.125</c:v>
                </c:pt>
                <c:pt idx="9570">
                  <c:v>42209.135416666628</c:v>
                </c:pt>
                <c:pt idx="9571">
                  <c:v>42209.145833333343</c:v>
                </c:pt>
                <c:pt idx="9572">
                  <c:v>42209.156250000022</c:v>
                </c:pt>
                <c:pt idx="9573">
                  <c:v>42209.166666666628</c:v>
                </c:pt>
                <c:pt idx="9574">
                  <c:v>42209.177083333299</c:v>
                </c:pt>
                <c:pt idx="9575">
                  <c:v>42209.1875</c:v>
                </c:pt>
                <c:pt idx="9576">
                  <c:v>42209.197916666628</c:v>
                </c:pt>
                <c:pt idx="9577">
                  <c:v>42209.208333333343</c:v>
                </c:pt>
                <c:pt idx="9578">
                  <c:v>42209.21875</c:v>
                </c:pt>
                <c:pt idx="9579">
                  <c:v>42209.229166666613</c:v>
                </c:pt>
                <c:pt idx="9580">
                  <c:v>42209.239583333299</c:v>
                </c:pt>
                <c:pt idx="9581">
                  <c:v>42209.25</c:v>
                </c:pt>
                <c:pt idx="9582">
                  <c:v>42209.260416666628</c:v>
                </c:pt>
                <c:pt idx="9583">
                  <c:v>42209.270833333343</c:v>
                </c:pt>
                <c:pt idx="9584">
                  <c:v>42209.28125</c:v>
                </c:pt>
                <c:pt idx="9585">
                  <c:v>42209.291666666613</c:v>
                </c:pt>
                <c:pt idx="9586">
                  <c:v>42209.302083333343</c:v>
                </c:pt>
                <c:pt idx="9587">
                  <c:v>42209.312500000022</c:v>
                </c:pt>
                <c:pt idx="9588">
                  <c:v>42209.322916666657</c:v>
                </c:pt>
                <c:pt idx="9589">
                  <c:v>42209.333333333343</c:v>
                </c:pt>
                <c:pt idx="9590">
                  <c:v>42209.34375</c:v>
                </c:pt>
                <c:pt idx="9591">
                  <c:v>42209.354166666657</c:v>
                </c:pt>
                <c:pt idx="9592">
                  <c:v>42209.364583333343</c:v>
                </c:pt>
                <c:pt idx="9593">
                  <c:v>42209.375</c:v>
                </c:pt>
                <c:pt idx="9594">
                  <c:v>42209.385416666657</c:v>
                </c:pt>
                <c:pt idx="9595">
                  <c:v>42209.395833333343</c:v>
                </c:pt>
                <c:pt idx="9596">
                  <c:v>42209.406250000022</c:v>
                </c:pt>
                <c:pt idx="9597">
                  <c:v>42209.416666666657</c:v>
                </c:pt>
                <c:pt idx="9598">
                  <c:v>42209.427083333299</c:v>
                </c:pt>
                <c:pt idx="9599">
                  <c:v>42209.4375</c:v>
                </c:pt>
                <c:pt idx="9600">
                  <c:v>42209.447916666657</c:v>
                </c:pt>
                <c:pt idx="9601">
                  <c:v>42209.458333333343</c:v>
                </c:pt>
                <c:pt idx="9602">
                  <c:v>42209.46875</c:v>
                </c:pt>
                <c:pt idx="9603">
                  <c:v>42209.479166666628</c:v>
                </c:pt>
                <c:pt idx="9604">
                  <c:v>42209.489583333343</c:v>
                </c:pt>
                <c:pt idx="9605">
                  <c:v>42209.5</c:v>
                </c:pt>
                <c:pt idx="9606">
                  <c:v>42209.510416666657</c:v>
                </c:pt>
                <c:pt idx="9607">
                  <c:v>42209.520833333343</c:v>
                </c:pt>
                <c:pt idx="9608">
                  <c:v>42209.53125</c:v>
                </c:pt>
                <c:pt idx="9609">
                  <c:v>42209.541666666628</c:v>
                </c:pt>
                <c:pt idx="9610">
                  <c:v>42209.552083333343</c:v>
                </c:pt>
                <c:pt idx="9611">
                  <c:v>42209.5625</c:v>
                </c:pt>
                <c:pt idx="9612">
                  <c:v>42209.572916666657</c:v>
                </c:pt>
                <c:pt idx="9613">
                  <c:v>42209.583333333343</c:v>
                </c:pt>
                <c:pt idx="9614">
                  <c:v>42209.593749999993</c:v>
                </c:pt>
                <c:pt idx="9615">
                  <c:v>42209.604166666628</c:v>
                </c:pt>
                <c:pt idx="9616">
                  <c:v>42209.614583333343</c:v>
                </c:pt>
                <c:pt idx="9617">
                  <c:v>42209.625</c:v>
                </c:pt>
                <c:pt idx="9618">
                  <c:v>42209.635416666628</c:v>
                </c:pt>
                <c:pt idx="9619">
                  <c:v>42209.645833333343</c:v>
                </c:pt>
                <c:pt idx="9620">
                  <c:v>42209.656250000022</c:v>
                </c:pt>
                <c:pt idx="9621">
                  <c:v>42209.666666666628</c:v>
                </c:pt>
                <c:pt idx="9622">
                  <c:v>42209.677083333299</c:v>
                </c:pt>
                <c:pt idx="9623">
                  <c:v>42209.6875</c:v>
                </c:pt>
                <c:pt idx="9624">
                  <c:v>42209.697916666628</c:v>
                </c:pt>
                <c:pt idx="9625">
                  <c:v>42209.708333333343</c:v>
                </c:pt>
                <c:pt idx="9626">
                  <c:v>42209.71875</c:v>
                </c:pt>
                <c:pt idx="9627">
                  <c:v>42209.729166666613</c:v>
                </c:pt>
                <c:pt idx="9628">
                  <c:v>42209.739583333299</c:v>
                </c:pt>
                <c:pt idx="9629">
                  <c:v>42209.75</c:v>
                </c:pt>
                <c:pt idx="9630">
                  <c:v>42209.760416666628</c:v>
                </c:pt>
                <c:pt idx="9631">
                  <c:v>42209.770833333343</c:v>
                </c:pt>
                <c:pt idx="9632">
                  <c:v>42209.78125</c:v>
                </c:pt>
                <c:pt idx="9633">
                  <c:v>42209.791666666613</c:v>
                </c:pt>
                <c:pt idx="9634">
                  <c:v>42209.802083333343</c:v>
                </c:pt>
                <c:pt idx="9635">
                  <c:v>42209.812500000022</c:v>
                </c:pt>
                <c:pt idx="9636">
                  <c:v>42209.822916666657</c:v>
                </c:pt>
                <c:pt idx="9637">
                  <c:v>42209.833333333343</c:v>
                </c:pt>
                <c:pt idx="9638">
                  <c:v>42209.84375</c:v>
                </c:pt>
                <c:pt idx="9639">
                  <c:v>42209.854166666657</c:v>
                </c:pt>
                <c:pt idx="9640">
                  <c:v>42209.864583333343</c:v>
                </c:pt>
                <c:pt idx="9641">
                  <c:v>42209.875</c:v>
                </c:pt>
                <c:pt idx="9642">
                  <c:v>42209.885416666657</c:v>
                </c:pt>
                <c:pt idx="9643">
                  <c:v>42209.895833333343</c:v>
                </c:pt>
                <c:pt idx="9644">
                  <c:v>42209.906250000022</c:v>
                </c:pt>
                <c:pt idx="9645">
                  <c:v>42209.916666666657</c:v>
                </c:pt>
                <c:pt idx="9646">
                  <c:v>42209.927083333299</c:v>
                </c:pt>
                <c:pt idx="9647">
                  <c:v>42209.9375</c:v>
                </c:pt>
                <c:pt idx="9648">
                  <c:v>42209.947916666657</c:v>
                </c:pt>
                <c:pt idx="9649">
                  <c:v>42209.958333333343</c:v>
                </c:pt>
                <c:pt idx="9650">
                  <c:v>42209.96875</c:v>
                </c:pt>
                <c:pt idx="9651">
                  <c:v>42209.979166666628</c:v>
                </c:pt>
                <c:pt idx="9652">
                  <c:v>42209.989583333343</c:v>
                </c:pt>
                <c:pt idx="9653">
                  <c:v>42210</c:v>
                </c:pt>
                <c:pt idx="9654">
                  <c:v>42210.010416666657</c:v>
                </c:pt>
                <c:pt idx="9655">
                  <c:v>42210.020833333343</c:v>
                </c:pt>
                <c:pt idx="9656">
                  <c:v>42210.03125</c:v>
                </c:pt>
                <c:pt idx="9657">
                  <c:v>42210.041666666628</c:v>
                </c:pt>
                <c:pt idx="9658">
                  <c:v>42210.052083333343</c:v>
                </c:pt>
                <c:pt idx="9659">
                  <c:v>42210.0625</c:v>
                </c:pt>
                <c:pt idx="9660">
                  <c:v>42210.072916666657</c:v>
                </c:pt>
                <c:pt idx="9661">
                  <c:v>42210.083333333343</c:v>
                </c:pt>
                <c:pt idx="9662">
                  <c:v>42210.093749999993</c:v>
                </c:pt>
                <c:pt idx="9663">
                  <c:v>42210.104166666628</c:v>
                </c:pt>
                <c:pt idx="9664">
                  <c:v>42210.114583333343</c:v>
                </c:pt>
                <c:pt idx="9665">
                  <c:v>42210.125</c:v>
                </c:pt>
                <c:pt idx="9666">
                  <c:v>42210.135416666628</c:v>
                </c:pt>
                <c:pt idx="9667">
                  <c:v>42210.145833333343</c:v>
                </c:pt>
                <c:pt idx="9668">
                  <c:v>42210.156250000022</c:v>
                </c:pt>
                <c:pt idx="9669">
                  <c:v>42210.166666666628</c:v>
                </c:pt>
                <c:pt idx="9670">
                  <c:v>42210.177083333299</c:v>
                </c:pt>
                <c:pt idx="9671">
                  <c:v>42210.1875</c:v>
                </c:pt>
                <c:pt idx="9672">
                  <c:v>42210.197916666628</c:v>
                </c:pt>
                <c:pt idx="9673">
                  <c:v>42210.208333333343</c:v>
                </c:pt>
                <c:pt idx="9674">
                  <c:v>42210.21875</c:v>
                </c:pt>
                <c:pt idx="9675">
                  <c:v>42210.229166666613</c:v>
                </c:pt>
                <c:pt idx="9676">
                  <c:v>42210.239583333299</c:v>
                </c:pt>
                <c:pt idx="9677">
                  <c:v>42210.25</c:v>
                </c:pt>
                <c:pt idx="9678">
                  <c:v>42210.260416666628</c:v>
                </c:pt>
                <c:pt idx="9679">
                  <c:v>42210.270833333343</c:v>
                </c:pt>
                <c:pt idx="9680">
                  <c:v>42210.28125</c:v>
                </c:pt>
                <c:pt idx="9681">
                  <c:v>42210.291666666613</c:v>
                </c:pt>
                <c:pt idx="9682">
                  <c:v>42210.302083333343</c:v>
                </c:pt>
                <c:pt idx="9683">
                  <c:v>42210.312500000022</c:v>
                </c:pt>
                <c:pt idx="9684">
                  <c:v>42210.322916666657</c:v>
                </c:pt>
                <c:pt idx="9685">
                  <c:v>42210.333333333343</c:v>
                </c:pt>
                <c:pt idx="9686">
                  <c:v>42210.34375</c:v>
                </c:pt>
                <c:pt idx="9687">
                  <c:v>42210.354166666657</c:v>
                </c:pt>
                <c:pt idx="9688">
                  <c:v>42210.364583333343</c:v>
                </c:pt>
                <c:pt idx="9689">
                  <c:v>42210.375</c:v>
                </c:pt>
                <c:pt idx="9690">
                  <c:v>42210.385416666657</c:v>
                </c:pt>
                <c:pt idx="9691">
                  <c:v>42210.395833333343</c:v>
                </c:pt>
                <c:pt idx="9692">
                  <c:v>42210.406250000022</c:v>
                </c:pt>
                <c:pt idx="9693">
                  <c:v>42210.416666666657</c:v>
                </c:pt>
                <c:pt idx="9694">
                  <c:v>42210.427083333299</c:v>
                </c:pt>
                <c:pt idx="9695">
                  <c:v>42210.4375</c:v>
                </c:pt>
                <c:pt idx="9696">
                  <c:v>42210.447916666657</c:v>
                </c:pt>
                <c:pt idx="9697">
                  <c:v>42210.458333333343</c:v>
                </c:pt>
                <c:pt idx="9698">
                  <c:v>42210.46875</c:v>
                </c:pt>
                <c:pt idx="9699">
                  <c:v>42210.479166666628</c:v>
                </c:pt>
                <c:pt idx="9700">
                  <c:v>42210.489583333343</c:v>
                </c:pt>
                <c:pt idx="9701">
                  <c:v>42210.5</c:v>
                </c:pt>
                <c:pt idx="9702">
                  <c:v>42210.510416666657</c:v>
                </c:pt>
                <c:pt idx="9703">
                  <c:v>42210.520833333343</c:v>
                </c:pt>
                <c:pt idx="9704">
                  <c:v>42210.53125</c:v>
                </c:pt>
                <c:pt idx="9705">
                  <c:v>42210.541666666628</c:v>
                </c:pt>
                <c:pt idx="9706">
                  <c:v>42210.552083333343</c:v>
                </c:pt>
                <c:pt idx="9707">
                  <c:v>42210.5625</c:v>
                </c:pt>
                <c:pt idx="9708">
                  <c:v>42210.572916666657</c:v>
                </c:pt>
                <c:pt idx="9709">
                  <c:v>42210.583333333343</c:v>
                </c:pt>
                <c:pt idx="9710">
                  <c:v>42210.593749999993</c:v>
                </c:pt>
                <c:pt idx="9711">
                  <c:v>42210.604166666628</c:v>
                </c:pt>
                <c:pt idx="9712">
                  <c:v>42210.614583333343</c:v>
                </c:pt>
                <c:pt idx="9713">
                  <c:v>42210.625</c:v>
                </c:pt>
                <c:pt idx="9714">
                  <c:v>42210.635416666628</c:v>
                </c:pt>
                <c:pt idx="9715">
                  <c:v>42210.645833333343</c:v>
                </c:pt>
                <c:pt idx="9716">
                  <c:v>42210.656250000022</c:v>
                </c:pt>
                <c:pt idx="9717">
                  <c:v>42210.666666666628</c:v>
                </c:pt>
                <c:pt idx="9718">
                  <c:v>42210.677083333299</c:v>
                </c:pt>
                <c:pt idx="9719">
                  <c:v>42210.6875</c:v>
                </c:pt>
                <c:pt idx="9720">
                  <c:v>42210.697916666628</c:v>
                </c:pt>
                <c:pt idx="9721">
                  <c:v>42210.708333333343</c:v>
                </c:pt>
                <c:pt idx="9722">
                  <c:v>42210.71875</c:v>
                </c:pt>
                <c:pt idx="9723">
                  <c:v>42210.729166666613</c:v>
                </c:pt>
                <c:pt idx="9724">
                  <c:v>42210.739583333299</c:v>
                </c:pt>
                <c:pt idx="9725">
                  <c:v>42210.75</c:v>
                </c:pt>
                <c:pt idx="9726">
                  <c:v>42210.760416666628</c:v>
                </c:pt>
                <c:pt idx="9727">
                  <c:v>42210.770833333343</c:v>
                </c:pt>
                <c:pt idx="9728">
                  <c:v>42210.78125</c:v>
                </c:pt>
                <c:pt idx="9729">
                  <c:v>42210.791666666613</c:v>
                </c:pt>
                <c:pt idx="9730">
                  <c:v>42210.802083333343</c:v>
                </c:pt>
                <c:pt idx="9731">
                  <c:v>42210.812500000022</c:v>
                </c:pt>
                <c:pt idx="9732">
                  <c:v>42210.822916666657</c:v>
                </c:pt>
                <c:pt idx="9733">
                  <c:v>42210.833333333343</c:v>
                </c:pt>
                <c:pt idx="9734">
                  <c:v>42210.84375</c:v>
                </c:pt>
                <c:pt idx="9735">
                  <c:v>42210.854166666657</c:v>
                </c:pt>
                <c:pt idx="9736">
                  <c:v>42210.864583333343</c:v>
                </c:pt>
                <c:pt idx="9737">
                  <c:v>42210.875</c:v>
                </c:pt>
                <c:pt idx="9738">
                  <c:v>42210.885416666657</c:v>
                </c:pt>
                <c:pt idx="9739">
                  <c:v>42210.895833333343</c:v>
                </c:pt>
                <c:pt idx="9740">
                  <c:v>42210.906250000022</c:v>
                </c:pt>
                <c:pt idx="9741">
                  <c:v>42210.916666666657</c:v>
                </c:pt>
                <c:pt idx="9742">
                  <c:v>42210.927083333299</c:v>
                </c:pt>
                <c:pt idx="9743">
                  <c:v>42210.9375</c:v>
                </c:pt>
                <c:pt idx="9744">
                  <c:v>42210.947916666657</c:v>
                </c:pt>
                <c:pt idx="9745">
                  <c:v>42210.958333333343</c:v>
                </c:pt>
                <c:pt idx="9746">
                  <c:v>42210.96875</c:v>
                </c:pt>
                <c:pt idx="9747">
                  <c:v>42210.979166666628</c:v>
                </c:pt>
                <c:pt idx="9748">
                  <c:v>42210.989583333343</c:v>
                </c:pt>
                <c:pt idx="9749">
                  <c:v>42211</c:v>
                </c:pt>
                <c:pt idx="9750">
                  <c:v>42211.010416666657</c:v>
                </c:pt>
                <c:pt idx="9751">
                  <c:v>42211.020833333343</c:v>
                </c:pt>
                <c:pt idx="9752">
                  <c:v>42211.03125</c:v>
                </c:pt>
                <c:pt idx="9753">
                  <c:v>42211.041666666628</c:v>
                </c:pt>
                <c:pt idx="9754">
                  <c:v>42211.052083333343</c:v>
                </c:pt>
                <c:pt idx="9755">
                  <c:v>42211.0625</c:v>
                </c:pt>
                <c:pt idx="9756">
                  <c:v>42211.072916666657</c:v>
                </c:pt>
                <c:pt idx="9757">
                  <c:v>42211.083333333343</c:v>
                </c:pt>
                <c:pt idx="9758">
                  <c:v>42211.093749999993</c:v>
                </c:pt>
                <c:pt idx="9759">
                  <c:v>42211.104166666628</c:v>
                </c:pt>
                <c:pt idx="9760">
                  <c:v>42211.114583333343</c:v>
                </c:pt>
                <c:pt idx="9761">
                  <c:v>42211.125</c:v>
                </c:pt>
                <c:pt idx="9762">
                  <c:v>42211.135416666628</c:v>
                </c:pt>
                <c:pt idx="9763">
                  <c:v>42211.145833333343</c:v>
                </c:pt>
                <c:pt idx="9764">
                  <c:v>42211.156250000022</c:v>
                </c:pt>
                <c:pt idx="9765">
                  <c:v>42211.166666666628</c:v>
                </c:pt>
                <c:pt idx="9766">
                  <c:v>42211.177083333299</c:v>
                </c:pt>
                <c:pt idx="9767">
                  <c:v>42211.1875</c:v>
                </c:pt>
                <c:pt idx="9768">
                  <c:v>42211.197916666628</c:v>
                </c:pt>
                <c:pt idx="9769">
                  <c:v>42211.208333333343</c:v>
                </c:pt>
                <c:pt idx="9770">
                  <c:v>42211.21875</c:v>
                </c:pt>
                <c:pt idx="9771">
                  <c:v>42211.229166666613</c:v>
                </c:pt>
                <c:pt idx="9772">
                  <c:v>42211.239583333299</c:v>
                </c:pt>
                <c:pt idx="9773">
                  <c:v>42211.25</c:v>
                </c:pt>
                <c:pt idx="9774">
                  <c:v>42211.260416666628</c:v>
                </c:pt>
                <c:pt idx="9775">
                  <c:v>42211.270833333343</c:v>
                </c:pt>
                <c:pt idx="9776">
                  <c:v>42211.28125</c:v>
                </c:pt>
                <c:pt idx="9777">
                  <c:v>42211.291666666613</c:v>
                </c:pt>
                <c:pt idx="9778">
                  <c:v>42211.302083333343</c:v>
                </c:pt>
                <c:pt idx="9779">
                  <c:v>42211.312500000022</c:v>
                </c:pt>
                <c:pt idx="9780">
                  <c:v>42211.322916666657</c:v>
                </c:pt>
                <c:pt idx="9781">
                  <c:v>42211.333333333343</c:v>
                </c:pt>
                <c:pt idx="9782">
                  <c:v>42211.34375</c:v>
                </c:pt>
                <c:pt idx="9783">
                  <c:v>42211.354166666657</c:v>
                </c:pt>
                <c:pt idx="9784">
                  <c:v>42211.364583333343</c:v>
                </c:pt>
                <c:pt idx="9785">
                  <c:v>42211.375</c:v>
                </c:pt>
                <c:pt idx="9786">
                  <c:v>42211.385416666657</c:v>
                </c:pt>
                <c:pt idx="9787">
                  <c:v>42211.395833333343</c:v>
                </c:pt>
                <c:pt idx="9788">
                  <c:v>42211.406250000022</c:v>
                </c:pt>
                <c:pt idx="9789">
                  <c:v>42211.416666666657</c:v>
                </c:pt>
                <c:pt idx="9790">
                  <c:v>42211.427083333299</c:v>
                </c:pt>
                <c:pt idx="9791">
                  <c:v>42211.4375</c:v>
                </c:pt>
                <c:pt idx="9792">
                  <c:v>42211.447916666657</c:v>
                </c:pt>
                <c:pt idx="9793">
                  <c:v>42211.458333333343</c:v>
                </c:pt>
                <c:pt idx="9794">
                  <c:v>42211.46875</c:v>
                </c:pt>
                <c:pt idx="9795">
                  <c:v>42211.479166666628</c:v>
                </c:pt>
                <c:pt idx="9796">
                  <c:v>42211.489583333343</c:v>
                </c:pt>
                <c:pt idx="9797">
                  <c:v>42211.5</c:v>
                </c:pt>
                <c:pt idx="9798">
                  <c:v>42211.510416666657</c:v>
                </c:pt>
                <c:pt idx="9799">
                  <c:v>42211.520833333343</c:v>
                </c:pt>
                <c:pt idx="9800">
                  <c:v>42211.53125</c:v>
                </c:pt>
                <c:pt idx="9801">
                  <c:v>42211.541666666628</c:v>
                </c:pt>
                <c:pt idx="9802">
                  <c:v>42211.552083333343</c:v>
                </c:pt>
                <c:pt idx="9803">
                  <c:v>42211.5625</c:v>
                </c:pt>
                <c:pt idx="9804">
                  <c:v>42211.572916666657</c:v>
                </c:pt>
                <c:pt idx="9805">
                  <c:v>42211.583333333343</c:v>
                </c:pt>
                <c:pt idx="9806">
                  <c:v>42211.593749999993</c:v>
                </c:pt>
                <c:pt idx="9807">
                  <c:v>42211.604166666628</c:v>
                </c:pt>
                <c:pt idx="9808">
                  <c:v>42211.614583333343</c:v>
                </c:pt>
                <c:pt idx="9809">
                  <c:v>42211.625</c:v>
                </c:pt>
                <c:pt idx="9810">
                  <c:v>42211.635416666628</c:v>
                </c:pt>
                <c:pt idx="9811">
                  <c:v>42211.645833333343</c:v>
                </c:pt>
                <c:pt idx="9812">
                  <c:v>42211.656250000022</c:v>
                </c:pt>
                <c:pt idx="9813">
                  <c:v>42211.666666666628</c:v>
                </c:pt>
                <c:pt idx="9814">
                  <c:v>42211.677083333299</c:v>
                </c:pt>
                <c:pt idx="9815">
                  <c:v>42211.6875</c:v>
                </c:pt>
                <c:pt idx="9816">
                  <c:v>42211.697916666628</c:v>
                </c:pt>
                <c:pt idx="9817">
                  <c:v>42211.708333333343</c:v>
                </c:pt>
                <c:pt idx="9818">
                  <c:v>42211.71875</c:v>
                </c:pt>
                <c:pt idx="9819">
                  <c:v>42211.729166666613</c:v>
                </c:pt>
                <c:pt idx="9820">
                  <c:v>42211.739583333299</c:v>
                </c:pt>
                <c:pt idx="9821">
                  <c:v>42211.75</c:v>
                </c:pt>
                <c:pt idx="9822">
                  <c:v>42211.760416666628</c:v>
                </c:pt>
                <c:pt idx="9823">
                  <c:v>42211.770833333343</c:v>
                </c:pt>
                <c:pt idx="9824">
                  <c:v>42211.78125</c:v>
                </c:pt>
                <c:pt idx="9825">
                  <c:v>42211.791666666613</c:v>
                </c:pt>
                <c:pt idx="9826">
                  <c:v>42211.802083333343</c:v>
                </c:pt>
                <c:pt idx="9827">
                  <c:v>42211.812500000022</c:v>
                </c:pt>
                <c:pt idx="9828">
                  <c:v>42211.822916666657</c:v>
                </c:pt>
                <c:pt idx="9829">
                  <c:v>42211.833333333343</c:v>
                </c:pt>
                <c:pt idx="9830">
                  <c:v>42211.84375</c:v>
                </c:pt>
                <c:pt idx="9831">
                  <c:v>42211.854166666657</c:v>
                </c:pt>
                <c:pt idx="9832">
                  <c:v>42211.864583333343</c:v>
                </c:pt>
                <c:pt idx="9833">
                  <c:v>42211.875</c:v>
                </c:pt>
                <c:pt idx="9834">
                  <c:v>42211.885416666657</c:v>
                </c:pt>
                <c:pt idx="9835">
                  <c:v>42211.895833333343</c:v>
                </c:pt>
                <c:pt idx="9836">
                  <c:v>42211.906250000022</c:v>
                </c:pt>
                <c:pt idx="9837">
                  <c:v>42211.916666666657</c:v>
                </c:pt>
                <c:pt idx="9838">
                  <c:v>42211.927083333299</c:v>
                </c:pt>
                <c:pt idx="9839">
                  <c:v>42211.9375</c:v>
                </c:pt>
                <c:pt idx="9840">
                  <c:v>42211.947916666657</c:v>
                </c:pt>
                <c:pt idx="9841">
                  <c:v>42211.958333333343</c:v>
                </c:pt>
                <c:pt idx="9842">
                  <c:v>42211.96875</c:v>
                </c:pt>
                <c:pt idx="9843">
                  <c:v>42211.979166666628</c:v>
                </c:pt>
                <c:pt idx="9844">
                  <c:v>42211.989583333343</c:v>
                </c:pt>
                <c:pt idx="9845">
                  <c:v>42212</c:v>
                </c:pt>
                <c:pt idx="9846">
                  <c:v>42212.010416666657</c:v>
                </c:pt>
                <c:pt idx="9847">
                  <c:v>42212.020833333343</c:v>
                </c:pt>
                <c:pt idx="9848">
                  <c:v>42212.03125</c:v>
                </c:pt>
                <c:pt idx="9849">
                  <c:v>42212.041666666628</c:v>
                </c:pt>
                <c:pt idx="9850">
                  <c:v>42212.052083333343</c:v>
                </c:pt>
                <c:pt idx="9851">
                  <c:v>42212.0625</c:v>
                </c:pt>
                <c:pt idx="9852">
                  <c:v>42212.072916666657</c:v>
                </c:pt>
                <c:pt idx="9853">
                  <c:v>42212.083333333343</c:v>
                </c:pt>
                <c:pt idx="9854">
                  <c:v>42212.093749999993</c:v>
                </c:pt>
                <c:pt idx="9855">
                  <c:v>42212.104166666628</c:v>
                </c:pt>
                <c:pt idx="9856">
                  <c:v>42212.114583333343</c:v>
                </c:pt>
                <c:pt idx="9857">
                  <c:v>42212.125</c:v>
                </c:pt>
                <c:pt idx="9858">
                  <c:v>42212.135416666628</c:v>
                </c:pt>
                <c:pt idx="9859">
                  <c:v>42212.145833333343</c:v>
                </c:pt>
                <c:pt idx="9860">
                  <c:v>42212.156250000022</c:v>
                </c:pt>
                <c:pt idx="9861">
                  <c:v>42212.166666666628</c:v>
                </c:pt>
                <c:pt idx="9862">
                  <c:v>42212.177083333299</c:v>
                </c:pt>
                <c:pt idx="9863">
                  <c:v>42212.1875</c:v>
                </c:pt>
                <c:pt idx="9864">
                  <c:v>42212.197916666628</c:v>
                </c:pt>
                <c:pt idx="9865">
                  <c:v>42212.208333333343</c:v>
                </c:pt>
                <c:pt idx="9866">
                  <c:v>42212.21875</c:v>
                </c:pt>
                <c:pt idx="9867">
                  <c:v>42212.229166666613</c:v>
                </c:pt>
                <c:pt idx="9868">
                  <c:v>42212.239583333299</c:v>
                </c:pt>
                <c:pt idx="9869">
                  <c:v>42212.25</c:v>
                </c:pt>
                <c:pt idx="9870">
                  <c:v>42212.260416666628</c:v>
                </c:pt>
                <c:pt idx="9871">
                  <c:v>42212.270833333343</c:v>
                </c:pt>
                <c:pt idx="9872">
                  <c:v>42212.28125</c:v>
                </c:pt>
                <c:pt idx="9873">
                  <c:v>42212.291666666613</c:v>
                </c:pt>
                <c:pt idx="9874">
                  <c:v>42212.302083333343</c:v>
                </c:pt>
                <c:pt idx="9875">
                  <c:v>42212.312500000022</c:v>
                </c:pt>
                <c:pt idx="9876">
                  <c:v>42212.322916666657</c:v>
                </c:pt>
                <c:pt idx="9877">
                  <c:v>42212.333333333343</c:v>
                </c:pt>
                <c:pt idx="9878">
                  <c:v>42212.34375</c:v>
                </c:pt>
                <c:pt idx="9879">
                  <c:v>42212.354166666657</c:v>
                </c:pt>
                <c:pt idx="9880">
                  <c:v>42212.364583333343</c:v>
                </c:pt>
                <c:pt idx="9881">
                  <c:v>42212.375</c:v>
                </c:pt>
                <c:pt idx="9882">
                  <c:v>42212.385416666657</c:v>
                </c:pt>
                <c:pt idx="9883">
                  <c:v>42212.395833333343</c:v>
                </c:pt>
                <c:pt idx="9884">
                  <c:v>42212.406250000022</c:v>
                </c:pt>
                <c:pt idx="9885">
                  <c:v>42212.416666666657</c:v>
                </c:pt>
                <c:pt idx="9886">
                  <c:v>42212.427083333299</c:v>
                </c:pt>
                <c:pt idx="9887">
                  <c:v>42212.4375</c:v>
                </c:pt>
                <c:pt idx="9888">
                  <c:v>42212.447916666657</c:v>
                </c:pt>
                <c:pt idx="9889">
                  <c:v>42212.458333333343</c:v>
                </c:pt>
                <c:pt idx="9890">
                  <c:v>42212.46875</c:v>
                </c:pt>
                <c:pt idx="9891">
                  <c:v>42212.479166666628</c:v>
                </c:pt>
                <c:pt idx="9892">
                  <c:v>42212.489583333343</c:v>
                </c:pt>
                <c:pt idx="9893">
                  <c:v>42212.5</c:v>
                </c:pt>
                <c:pt idx="9894">
                  <c:v>42212.510416666657</c:v>
                </c:pt>
                <c:pt idx="9895">
                  <c:v>42212.520833333343</c:v>
                </c:pt>
                <c:pt idx="9896">
                  <c:v>42212.53125</c:v>
                </c:pt>
                <c:pt idx="9897">
                  <c:v>42212.541666666628</c:v>
                </c:pt>
                <c:pt idx="9898">
                  <c:v>42212.552083333343</c:v>
                </c:pt>
                <c:pt idx="9899">
                  <c:v>42212.5625</c:v>
                </c:pt>
                <c:pt idx="9900">
                  <c:v>42212.572916666657</c:v>
                </c:pt>
                <c:pt idx="9901">
                  <c:v>42212.583333333343</c:v>
                </c:pt>
                <c:pt idx="9902">
                  <c:v>42212.593749999993</c:v>
                </c:pt>
                <c:pt idx="9903">
                  <c:v>42212.604166666628</c:v>
                </c:pt>
                <c:pt idx="9904">
                  <c:v>42212.614583333343</c:v>
                </c:pt>
                <c:pt idx="9905">
                  <c:v>42212.625</c:v>
                </c:pt>
                <c:pt idx="9906">
                  <c:v>42212.635416666628</c:v>
                </c:pt>
                <c:pt idx="9907">
                  <c:v>42212.645833333343</c:v>
                </c:pt>
                <c:pt idx="9908">
                  <c:v>42212.656250000022</c:v>
                </c:pt>
                <c:pt idx="9909">
                  <c:v>42212.666666666628</c:v>
                </c:pt>
                <c:pt idx="9910">
                  <c:v>42212.677083333299</c:v>
                </c:pt>
                <c:pt idx="9911">
                  <c:v>42212.6875</c:v>
                </c:pt>
                <c:pt idx="9912">
                  <c:v>42212.697916666628</c:v>
                </c:pt>
                <c:pt idx="9913">
                  <c:v>42212.708333333343</c:v>
                </c:pt>
                <c:pt idx="9914">
                  <c:v>42212.71875</c:v>
                </c:pt>
                <c:pt idx="9915">
                  <c:v>42212.729166666613</c:v>
                </c:pt>
                <c:pt idx="9916">
                  <c:v>42212.739583333299</c:v>
                </c:pt>
                <c:pt idx="9917">
                  <c:v>42212.75</c:v>
                </c:pt>
                <c:pt idx="9918">
                  <c:v>42212.760416666628</c:v>
                </c:pt>
                <c:pt idx="9919">
                  <c:v>42212.770833333343</c:v>
                </c:pt>
                <c:pt idx="9920">
                  <c:v>42212.78125</c:v>
                </c:pt>
                <c:pt idx="9921">
                  <c:v>42212.791666666613</c:v>
                </c:pt>
                <c:pt idx="9922">
                  <c:v>42212.802083333343</c:v>
                </c:pt>
                <c:pt idx="9923">
                  <c:v>42212.812500000022</c:v>
                </c:pt>
                <c:pt idx="9924">
                  <c:v>42212.822916666657</c:v>
                </c:pt>
                <c:pt idx="9925">
                  <c:v>42212.833333333343</c:v>
                </c:pt>
                <c:pt idx="9926">
                  <c:v>42212.84375</c:v>
                </c:pt>
                <c:pt idx="9927">
                  <c:v>42212.854166666657</c:v>
                </c:pt>
                <c:pt idx="9928">
                  <c:v>42212.864583333343</c:v>
                </c:pt>
                <c:pt idx="9929">
                  <c:v>42212.875</c:v>
                </c:pt>
                <c:pt idx="9930">
                  <c:v>42212.885416666657</c:v>
                </c:pt>
                <c:pt idx="9931">
                  <c:v>42212.895833333343</c:v>
                </c:pt>
                <c:pt idx="9932">
                  <c:v>42212.906250000022</c:v>
                </c:pt>
                <c:pt idx="9933">
                  <c:v>42212.916666666657</c:v>
                </c:pt>
                <c:pt idx="9934">
                  <c:v>42212.927083333299</c:v>
                </c:pt>
                <c:pt idx="9935">
                  <c:v>42212.9375</c:v>
                </c:pt>
                <c:pt idx="9936">
                  <c:v>42212.947916666657</c:v>
                </c:pt>
                <c:pt idx="9937">
                  <c:v>42212.958333333343</c:v>
                </c:pt>
                <c:pt idx="9938">
                  <c:v>42212.96875</c:v>
                </c:pt>
                <c:pt idx="9939">
                  <c:v>42212.979166666628</c:v>
                </c:pt>
                <c:pt idx="9940">
                  <c:v>42212.989583333343</c:v>
                </c:pt>
                <c:pt idx="9941">
                  <c:v>42213</c:v>
                </c:pt>
                <c:pt idx="9942">
                  <c:v>42213.010416666657</c:v>
                </c:pt>
                <c:pt idx="9943">
                  <c:v>42213.020833333343</c:v>
                </c:pt>
                <c:pt idx="9944">
                  <c:v>42213.03125</c:v>
                </c:pt>
                <c:pt idx="9945">
                  <c:v>42213.041666666628</c:v>
                </c:pt>
                <c:pt idx="9946">
                  <c:v>42213.052083333343</c:v>
                </c:pt>
                <c:pt idx="9947">
                  <c:v>42213.0625</c:v>
                </c:pt>
                <c:pt idx="9948">
                  <c:v>42213.072916666657</c:v>
                </c:pt>
                <c:pt idx="9949">
                  <c:v>42213.083333333343</c:v>
                </c:pt>
                <c:pt idx="9950">
                  <c:v>42213.093749999993</c:v>
                </c:pt>
                <c:pt idx="9951">
                  <c:v>42213.104166666628</c:v>
                </c:pt>
                <c:pt idx="9952">
                  <c:v>42213.114583333343</c:v>
                </c:pt>
                <c:pt idx="9953">
                  <c:v>42213.125</c:v>
                </c:pt>
                <c:pt idx="9954">
                  <c:v>42213.135416666628</c:v>
                </c:pt>
                <c:pt idx="9955">
                  <c:v>42213.145833333343</c:v>
                </c:pt>
                <c:pt idx="9956">
                  <c:v>42213.156250000022</c:v>
                </c:pt>
                <c:pt idx="9957">
                  <c:v>42213.166666666628</c:v>
                </c:pt>
                <c:pt idx="9958">
                  <c:v>42213.177083333299</c:v>
                </c:pt>
                <c:pt idx="9959">
                  <c:v>42213.1875</c:v>
                </c:pt>
                <c:pt idx="9960">
                  <c:v>42213.197916666628</c:v>
                </c:pt>
                <c:pt idx="9961">
                  <c:v>42213.208333333343</c:v>
                </c:pt>
                <c:pt idx="9962">
                  <c:v>42213.21875</c:v>
                </c:pt>
                <c:pt idx="9963">
                  <c:v>42213.229166666613</c:v>
                </c:pt>
                <c:pt idx="9964">
                  <c:v>42213.239583333299</c:v>
                </c:pt>
                <c:pt idx="9965">
                  <c:v>42213.25</c:v>
                </c:pt>
                <c:pt idx="9966">
                  <c:v>42213.260416666628</c:v>
                </c:pt>
                <c:pt idx="9967">
                  <c:v>42213.270833333343</c:v>
                </c:pt>
                <c:pt idx="9968">
                  <c:v>42213.28125</c:v>
                </c:pt>
                <c:pt idx="9969">
                  <c:v>42213.291666666613</c:v>
                </c:pt>
                <c:pt idx="9970">
                  <c:v>42213.302083333343</c:v>
                </c:pt>
                <c:pt idx="9971">
                  <c:v>42213.312500000022</c:v>
                </c:pt>
                <c:pt idx="9972">
                  <c:v>42213.322916666657</c:v>
                </c:pt>
                <c:pt idx="9973">
                  <c:v>42213.333333333343</c:v>
                </c:pt>
                <c:pt idx="9974">
                  <c:v>42213.34375</c:v>
                </c:pt>
                <c:pt idx="9975">
                  <c:v>42213.354166666657</c:v>
                </c:pt>
                <c:pt idx="9976">
                  <c:v>42213.364583333343</c:v>
                </c:pt>
                <c:pt idx="9977">
                  <c:v>42213.375</c:v>
                </c:pt>
                <c:pt idx="9978">
                  <c:v>42213.385416666657</c:v>
                </c:pt>
                <c:pt idx="9979">
                  <c:v>42213.395833333343</c:v>
                </c:pt>
                <c:pt idx="9980">
                  <c:v>42213.406250000022</c:v>
                </c:pt>
                <c:pt idx="9981">
                  <c:v>42213.416666666657</c:v>
                </c:pt>
                <c:pt idx="9982">
                  <c:v>42213.427083333299</c:v>
                </c:pt>
                <c:pt idx="9983">
                  <c:v>42213.4375</c:v>
                </c:pt>
                <c:pt idx="9984">
                  <c:v>42213.447916666657</c:v>
                </c:pt>
                <c:pt idx="9985">
                  <c:v>42213.458333333343</c:v>
                </c:pt>
                <c:pt idx="9986">
                  <c:v>42213.46875</c:v>
                </c:pt>
                <c:pt idx="9987">
                  <c:v>42213.479166666628</c:v>
                </c:pt>
                <c:pt idx="9988">
                  <c:v>42213.489583333343</c:v>
                </c:pt>
                <c:pt idx="9989">
                  <c:v>42213.5</c:v>
                </c:pt>
                <c:pt idx="9990">
                  <c:v>42213.510416666657</c:v>
                </c:pt>
                <c:pt idx="9991">
                  <c:v>42213.520833333343</c:v>
                </c:pt>
                <c:pt idx="9992">
                  <c:v>42213.53125</c:v>
                </c:pt>
                <c:pt idx="9993">
                  <c:v>42213.541666666628</c:v>
                </c:pt>
                <c:pt idx="9994">
                  <c:v>42213.552083333343</c:v>
                </c:pt>
                <c:pt idx="9995">
                  <c:v>42213.5625</c:v>
                </c:pt>
                <c:pt idx="9996">
                  <c:v>42213.572916666657</c:v>
                </c:pt>
                <c:pt idx="9997">
                  <c:v>42213.583333333343</c:v>
                </c:pt>
                <c:pt idx="9998">
                  <c:v>42213.593749999993</c:v>
                </c:pt>
                <c:pt idx="9999">
                  <c:v>42213.604166666628</c:v>
                </c:pt>
                <c:pt idx="10000">
                  <c:v>42213.614583333343</c:v>
                </c:pt>
                <c:pt idx="10001">
                  <c:v>42213.625</c:v>
                </c:pt>
                <c:pt idx="10002">
                  <c:v>42213.635416666628</c:v>
                </c:pt>
                <c:pt idx="10003">
                  <c:v>42213.645833333343</c:v>
                </c:pt>
                <c:pt idx="10004">
                  <c:v>42213.656250000022</c:v>
                </c:pt>
                <c:pt idx="10005">
                  <c:v>42213.666666666628</c:v>
                </c:pt>
                <c:pt idx="10006">
                  <c:v>42213.677083333299</c:v>
                </c:pt>
                <c:pt idx="10007">
                  <c:v>42213.6875</c:v>
                </c:pt>
                <c:pt idx="10008">
                  <c:v>42213.697916666628</c:v>
                </c:pt>
                <c:pt idx="10009">
                  <c:v>42213.708333333343</c:v>
                </c:pt>
                <c:pt idx="10010">
                  <c:v>42213.71875</c:v>
                </c:pt>
                <c:pt idx="10011">
                  <c:v>42213.729166666613</c:v>
                </c:pt>
                <c:pt idx="10012">
                  <c:v>42213.739583333299</c:v>
                </c:pt>
                <c:pt idx="10013">
                  <c:v>42213.75</c:v>
                </c:pt>
                <c:pt idx="10014">
                  <c:v>42213.760416666628</c:v>
                </c:pt>
                <c:pt idx="10015">
                  <c:v>42213.770833333343</c:v>
                </c:pt>
                <c:pt idx="10016">
                  <c:v>42213.78125</c:v>
                </c:pt>
                <c:pt idx="10017">
                  <c:v>42213.791666666613</c:v>
                </c:pt>
                <c:pt idx="10018">
                  <c:v>42213.802083333343</c:v>
                </c:pt>
                <c:pt idx="10019">
                  <c:v>42213.812500000022</c:v>
                </c:pt>
                <c:pt idx="10020">
                  <c:v>42213.822916666657</c:v>
                </c:pt>
                <c:pt idx="10021">
                  <c:v>42213.833333333343</c:v>
                </c:pt>
                <c:pt idx="10022">
                  <c:v>42213.84375</c:v>
                </c:pt>
                <c:pt idx="10023">
                  <c:v>42213.854166666657</c:v>
                </c:pt>
                <c:pt idx="10024">
                  <c:v>42213.864583333343</c:v>
                </c:pt>
                <c:pt idx="10025">
                  <c:v>42213.875</c:v>
                </c:pt>
                <c:pt idx="10026">
                  <c:v>42213.885416666657</c:v>
                </c:pt>
                <c:pt idx="10027">
                  <c:v>42213.895833333343</c:v>
                </c:pt>
                <c:pt idx="10028">
                  <c:v>42213.906250000022</c:v>
                </c:pt>
                <c:pt idx="10029">
                  <c:v>42213.916666666657</c:v>
                </c:pt>
                <c:pt idx="10030">
                  <c:v>42213.927083333299</c:v>
                </c:pt>
                <c:pt idx="10031">
                  <c:v>42213.9375</c:v>
                </c:pt>
                <c:pt idx="10032">
                  <c:v>42213.947916666657</c:v>
                </c:pt>
                <c:pt idx="10033">
                  <c:v>42213.958333333343</c:v>
                </c:pt>
                <c:pt idx="10034">
                  <c:v>42213.96875</c:v>
                </c:pt>
                <c:pt idx="10035">
                  <c:v>42213.979166666628</c:v>
                </c:pt>
                <c:pt idx="10036">
                  <c:v>42213.989583333343</c:v>
                </c:pt>
                <c:pt idx="10037">
                  <c:v>42214</c:v>
                </c:pt>
                <c:pt idx="10038">
                  <c:v>42214.010416666657</c:v>
                </c:pt>
                <c:pt idx="10039">
                  <c:v>42214.020833333343</c:v>
                </c:pt>
                <c:pt idx="10040">
                  <c:v>42214.03125</c:v>
                </c:pt>
                <c:pt idx="10041">
                  <c:v>42214.041666666628</c:v>
                </c:pt>
                <c:pt idx="10042">
                  <c:v>42214.052083333343</c:v>
                </c:pt>
                <c:pt idx="10043">
                  <c:v>42214.0625</c:v>
                </c:pt>
                <c:pt idx="10044">
                  <c:v>42214.072916666657</c:v>
                </c:pt>
                <c:pt idx="10045">
                  <c:v>42214.083333333343</c:v>
                </c:pt>
                <c:pt idx="10046">
                  <c:v>42214.093749999993</c:v>
                </c:pt>
                <c:pt idx="10047">
                  <c:v>42214.104166666628</c:v>
                </c:pt>
                <c:pt idx="10048">
                  <c:v>42214.114583333343</c:v>
                </c:pt>
                <c:pt idx="10049">
                  <c:v>42214.125</c:v>
                </c:pt>
                <c:pt idx="10050">
                  <c:v>42214.135416666628</c:v>
                </c:pt>
                <c:pt idx="10051">
                  <c:v>42214.145833333343</c:v>
                </c:pt>
                <c:pt idx="10052">
                  <c:v>42214.156250000022</c:v>
                </c:pt>
                <c:pt idx="10053">
                  <c:v>42214.166666666628</c:v>
                </c:pt>
                <c:pt idx="10054">
                  <c:v>42214.177083333299</c:v>
                </c:pt>
                <c:pt idx="10055">
                  <c:v>42214.1875</c:v>
                </c:pt>
                <c:pt idx="10056">
                  <c:v>42214.197916666628</c:v>
                </c:pt>
                <c:pt idx="10057">
                  <c:v>42214.208333333343</c:v>
                </c:pt>
                <c:pt idx="10058">
                  <c:v>42214.21875</c:v>
                </c:pt>
                <c:pt idx="10059">
                  <c:v>42214.229166666613</c:v>
                </c:pt>
                <c:pt idx="10060">
                  <c:v>42214.239583333299</c:v>
                </c:pt>
                <c:pt idx="10061">
                  <c:v>42214.25</c:v>
                </c:pt>
                <c:pt idx="10062">
                  <c:v>42214.260416666628</c:v>
                </c:pt>
                <c:pt idx="10063">
                  <c:v>42214.270833333343</c:v>
                </c:pt>
                <c:pt idx="10064">
                  <c:v>42214.28125</c:v>
                </c:pt>
                <c:pt idx="10065">
                  <c:v>42214.291666666613</c:v>
                </c:pt>
                <c:pt idx="10066">
                  <c:v>42214.302083333343</c:v>
                </c:pt>
                <c:pt idx="10067">
                  <c:v>42214.312500000022</c:v>
                </c:pt>
                <c:pt idx="10068">
                  <c:v>42214.322916666657</c:v>
                </c:pt>
                <c:pt idx="10069">
                  <c:v>42214.333333333343</c:v>
                </c:pt>
                <c:pt idx="10070">
                  <c:v>42214.34375</c:v>
                </c:pt>
                <c:pt idx="10071">
                  <c:v>42214.354166666657</c:v>
                </c:pt>
                <c:pt idx="10072">
                  <c:v>42214.364583333343</c:v>
                </c:pt>
                <c:pt idx="10073">
                  <c:v>42214.375</c:v>
                </c:pt>
                <c:pt idx="10074">
                  <c:v>42214.385416666657</c:v>
                </c:pt>
                <c:pt idx="10075">
                  <c:v>42214.395833333343</c:v>
                </c:pt>
                <c:pt idx="10076">
                  <c:v>42214.406250000022</c:v>
                </c:pt>
                <c:pt idx="10077">
                  <c:v>42214.416666666657</c:v>
                </c:pt>
                <c:pt idx="10078">
                  <c:v>42214.427083333299</c:v>
                </c:pt>
                <c:pt idx="10079">
                  <c:v>42214.4375</c:v>
                </c:pt>
                <c:pt idx="10080">
                  <c:v>42214.447916666657</c:v>
                </c:pt>
                <c:pt idx="10081">
                  <c:v>42214.458333333343</c:v>
                </c:pt>
                <c:pt idx="10082">
                  <c:v>42214.46875</c:v>
                </c:pt>
                <c:pt idx="10083">
                  <c:v>42214.479166666628</c:v>
                </c:pt>
                <c:pt idx="10084">
                  <c:v>42214.489583333343</c:v>
                </c:pt>
                <c:pt idx="10085">
                  <c:v>42214.5</c:v>
                </c:pt>
                <c:pt idx="10086">
                  <c:v>42214.510416666657</c:v>
                </c:pt>
                <c:pt idx="10087">
                  <c:v>42214.520833333343</c:v>
                </c:pt>
                <c:pt idx="10088">
                  <c:v>42214.53125</c:v>
                </c:pt>
                <c:pt idx="10089">
                  <c:v>42214.541666666628</c:v>
                </c:pt>
                <c:pt idx="10090">
                  <c:v>42214.552083333343</c:v>
                </c:pt>
                <c:pt idx="10091">
                  <c:v>42214.5625</c:v>
                </c:pt>
                <c:pt idx="10092">
                  <c:v>42214.572916666657</c:v>
                </c:pt>
                <c:pt idx="10093">
                  <c:v>42214.583333333343</c:v>
                </c:pt>
                <c:pt idx="10094">
                  <c:v>42214.593749999993</c:v>
                </c:pt>
                <c:pt idx="10095">
                  <c:v>42214.604166666628</c:v>
                </c:pt>
                <c:pt idx="10096">
                  <c:v>42214.614583333343</c:v>
                </c:pt>
                <c:pt idx="10097">
                  <c:v>42214.625</c:v>
                </c:pt>
                <c:pt idx="10098">
                  <c:v>42214.635416666628</c:v>
                </c:pt>
                <c:pt idx="10099">
                  <c:v>42214.645833333343</c:v>
                </c:pt>
                <c:pt idx="10100">
                  <c:v>42214.656250000022</c:v>
                </c:pt>
                <c:pt idx="10101">
                  <c:v>42214.666666666628</c:v>
                </c:pt>
                <c:pt idx="10102">
                  <c:v>42214.677083333299</c:v>
                </c:pt>
                <c:pt idx="10103">
                  <c:v>42214.6875</c:v>
                </c:pt>
                <c:pt idx="10104">
                  <c:v>42214.697916666628</c:v>
                </c:pt>
                <c:pt idx="10105">
                  <c:v>42214.708333333343</c:v>
                </c:pt>
                <c:pt idx="10106">
                  <c:v>42214.71875</c:v>
                </c:pt>
                <c:pt idx="10107">
                  <c:v>42214.729166666613</c:v>
                </c:pt>
                <c:pt idx="10108">
                  <c:v>42214.739583333299</c:v>
                </c:pt>
                <c:pt idx="10109">
                  <c:v>42214.75</c:v>
                </c:pt>
                <c:pt idx="10110">
                  <c:v>42214.760416666628</c:v>
                </c:pt>
                <c:pt idx="10111">
                  <c:v>42214.770833333343</c:v>
                </c:pt>
                <c:pt idx="10112">
                  <c:v>42214.78125</c:v>
                </c:pt>
                <c:pt idx="10113">
                  <c:v>42214.791666666613</c:v>
                </c:pt>
                <c:pt idx="10114">
                  <c:v>42214.802083333343</c:v>
                </c:pt>
                <c:pt idx="10115">
                  <c:v>42214.812500000022</c:v>
                </c:pt>
                <c:pt idx="10116">
                  <c:v>42214.822916666657</c:v>
                </c:pt>
                <c:pt idx="10117">
                  <c:v>42214.833333333343</c:v>
                </c:pt>
                <c:pt idx="10118">
                  <c:v>42214.84375</c:v>
                </c:pt>
                <c:pt idx="10119">
                  <c:v>42214.854166666657</c:v>
                </c:pt>
                <c:pt idx="10120">
                  <c:v>42214.864583333343</c:v>
                </c:pt>
                <c:pt idx="10121">
                  <c:v>42214.875</c:v>
                </c:pt>
                <c:pt idx="10122">
                  <c:v>42214.885416666657</c:v>
                </c:pt>
                <c:pt idx="10123">
                  <c:v>42214.895833333343</c:v>
                </c:pt>
                <c:pt idx="10124">
                  <c:v>42214.906250000022</c:v>
                </c:pt>
                <c:pt idx="10125">
                  <c:v>42214.916666666657</c:v>
                </c:pt>
                <c:pt idx="10126">
                  <c:v>42214.927083333299</c:v>
                </c:pt>
                <c:pt idx="10127">
                  <c:v>42214.9375</c:v>
                </c:pt>
                <c:pt idx="10128">
                  <c:v>42214.947916666657</c:v>
                </c:pt>
                <c:pt idx="10129">
                  <c:v>42214.958333333343</c:v>
                </c:pt>
                <c:pt idx="10130">
                  <c:v>42214.96875</c:v>
                </c:pt>
                <c:pt idx="10131">
                  <c:v>42214.979166666628</c:v>
                </c:pt>
                <c:pt idx="10132">
                  <c:v>42214.989583333343</c:v>
                </c:pt>
                <c:pt idx="10133">
                  <c:v>42215</c:v>
                </c:pt>
                <c:pt idx="10134">
                  <c:v>42215.010416666657</c:v>
                </c:pt>
                <c:pt idx="10135">
                  <c:v>42215.020833333343</c:v>
                </c:pt>
                <c:pt idx="10136">
                  <c:v>42215.03125</c:v>
                </c:pt>
                <c:pt idx="10137">
                  <c:v>42215.041666666628</c:v>
                </c:pt>
                <c:pt idx="10138">
                  <c:v>42215.052083333343</c:v>
                </c:pt>
                <c:pt idx="10139">
                  <c:v>42215.0625</c:v>
                </c:pt>
                <c:pt idx="10140">
                  <c:v>42215.072916666657</c:v>
                </c:pt>
                <c:pt idx="10141">
                  <c:v>42215.083333333343</c:v>
                </c:pt>
                <c:pt idx="10142">
                  <c:v>42215.093749999993</c:v>
                </c:pt>
                <c:pt idx="10143">
                  <c:v>42215.104166666628</c:v>
                </c:pt>
                <c:pt idx="10144">
                  <c:v>42215.114583333343</c:v>
                </c:pt>
                <c:pt idx="10145">
                  <c:v>42215.125</c:v>
                </c:pt>
                <c:pt idx="10146">
                  <c:v>42215.135416666628</c:v>
                </c:pt>
                <c:pt idx="10147">
                  <c:v>42215.145833333343</c:v>
                </c:pt>
                <c:pt idx="10148">
                  <c:v>42215.156250000022</c:v>
                </c:pt>
                <c:pt idx="10149">
                  <c:v>42215.166666666628</c:v>
                </c:pt>
                <c:pt idx="10150">
                  <c:v>42215.177083333299</c:v>
                </c:pt>
                <c:pt idx="10151">
                  <c:v>42215.1875</c:v>
                </c:pt>
                <c:pt idx="10152">
                  <c:v>42215.197916666628</c:v>
                </c:pt>
                <c:pt idx="10153">
                  <c:v>42215.208333333343</c:v>
                </c:pt>
                <c:pt idx="10154">
                  <c:v>42215.21875</c:v>
                </c:pt>
                <c:pt idx="10155">
                  <c:v>42215.229166666613</c:v>
                </c:pt>
                <c:pt idx="10156">
                  <c:v>42215.239583333299</c:v>
                </c:pt>
                <c:pt idx="10157">
                  <c:v>42215.25</c:v>
                </c:pt>
                <c:pt idx="10158">
                  <c:v>42215.260416666628</c:v>
                </c:pt>
                <c:pt idx="10159">
                  <c:v>42215.270833333343</c:v>
                </c:pt>
                <c:pt idx="10160">
                  <c:v>42215.28125</c:v>
                </c:pt>
                <c:pt idx="10161">
                  <c:v>42215.291666666613</c:v>
                </c:pt>
                <c:pt idx="10162">
                  <c:v>42215.302083333343</c:v>
                </c:pt>
                <c:pt idx="10163">
                  <c:v>42215.312500000022</c:v>
                </c:pt>
                <c:pt idx="10164">
                  <c:v>42215.322916666657</c:v>
                </c:pt>
                <c:pt idx="10165">
                  <c:v>42215.333333333343</c:v>
                </c:pt>
                <c:pt idx="10166">
                  <c:v>42215.34375</c:v>
                </c:pt>
                <c:pt idx="10167">
                  <c:v>42215.354166666657</c:v>
                </c:pt>
                <c:pt idx="10168">
                  <c:v>42215.364583333343</c:v>
                </c:pt>
                <c:pt idx="10169">
                  <c:v>42215.375</c:v>
                </c:pt>
                <c:pt idx="10170">
                  <c:v>42215.385416666657</c:v>
                </c:pt>
                <c:pt idx="10171">
                  <c:v>42215.395833333343</c:v>
                </c:pt>
                <c:pt idx="10172">
                  <c:v>42215.406250000022</c:v>
                </c:pt>
                <c:pt idx="10173">
                  <c:v>42215.416666666657</c:v>
                </c:pt>
                <c:pt idx="10174">
                  <c:v>42215.427083333299</c:v>
                </c:pt>
                <c:pt idx="10175">
                  <c:v>42215.4375</c:v>
                </c:pt>
                <c:pt idx="10176">
                  <c:v>42215.447916666657</c:v>
                </c:pt>
                <c:pt idx="10177">
                  <c:v>42215.458333333343</c:v>
                </c:pt>
                <c:pt idx="10178">
                  <c:v>42215.46875</c:v>
                </c:pt>
                <c:pt idx="10179">
                  <c:v>42215.479166666628</c:v>
                </c:pt>
                <c:pt idx="10180">
                  <c:v>42215.489583333343</c:v>
                </c:pt>
                <c:pt idx="10181">
                  <c:v>42215.5</c:v>
                </c:pt>
                <c:pt idx="10182">
                  <c:v>42215.510416666657</c:v>
                </c:pt>
                <c:pt idx="10183">
                  <c:v>42215.520833333343</c:v>
                </c:pt>
                <c:pt idx="10184">
                  <c:v>42215.53125</c:v>
                </c:pt>
                <c:pt idx="10185">
                  <c:v>42215.541666666628</c:v>
                </c:pt>
                <c:pt idx="10186">
                  <c:v>42215.552083333343</c:v>
                </c:pt>
                <c:pt idx="10187">
                  <c:v>42215.5625</c:v>
                </c:pt>
                <c:pt idx="10188">
                  <c:v>42215.572916666657</c:v>
                </c:pt>
                <c:pt idx="10189">
                  <c:v>42215.583333333343</c:v>
                </c:pt>
                <c:pt idx="10190">
                  <c:v>42215.593749999993</c:v>
                </c:pt>
                <c:pt idx="10191">
                  <c:v>42215.602199074099</c:v>
                </c:pt>
                <c:pt idx="10192">
                  <c:v>42215.602245370399</c:v>
                </c:pt>
                <c:pt idx="10193">
                  <c:v>42215.604166666628</c:v>
                </c:pt>
                <c:pt idx="10194">
                  <c:v>42215.614583333343</c:v>
                </c:pt>
                <c:pt idx="10195">
                  <c:v>42215.625</c:v>
                </c:pt>
                <c:pt idx="10196">
                  <c:v>42215.635416666628</c:v>
                </c:pt>
                <c:pt idx="10197">
                  <c:v>42215.645833333343</c:v>
                </c:pt>
                <c:pt idx="10198">
                  <c:v>42215.656250000022</c:v>
                </c:pt>
                <c:pt idx="10199">
                  <c:v>42215.666666666628</c:v>
                </c:pt>
                <c:pt idx="10200">
                  <c:v>42215.677083333299</c:v>
                </c:pt>
                <c:pt idx="10201">
                  <c:v>42215.6875</c:v>
                </c:pt>
                <c:pt idx="10202">
                  <c:v>42215.697916666628</c:v>
                </c:pt>
                <c:pt idx="10203">
                  <c:v>42215.708333333343</c:v>
                </c:pt>
                <c:pt idx="10204">
                  <c:v>42215.71875</c:v>
                </c:pt>
                <c:pt idx="10205">
                  <c:v>42215.729166666613</c:v>
                </c:pt>
                <c:pt idx="10206">
                  <c:v>42215.739583333299</c:v>
                </c:pt>
                <c:pt idx="10207">
                  <c:v>42215.75</c:v>
                </c:pt>
                <c:pt idx="10208">
                  <c:v>42215.760416666628</c:v>
                </c:pt>
                <c:pt idx="10209">
                  <c:v>42215.770833333343</c:v>
                </c:pt>
                <c:pt idx="10210">
                  <c:v>42215.78125</c:v>
                </c:pt>
                <c:pt idx="10211">
                  <c:v>42215.791666666613</c:v>
                </c:pt>
                <c:pt idx="10212">
                  <c:v>42215.802083333343</c:v>
                </c:pt>
                <c:pt idx="10213">
                  <c:v>42215.812500000022</c:v>
                </c:pt>
                <c:pt idx="10214">
                  <c:v>42215.822916666657</c:v>
                </c:pt>
                <c:pt idx="10215">
                  <c:v>42215.833333333343</c:v>
                </c:pt>
                <c:pt idx="10216">
                  <c:v>42215.84375</c:v>
                </c:pt>
                <c:pt idx="10217">
                  <c:v>42215.854166666657</c:v>
                </c:pt>
                <c:pt idx="10218">
                  <c:v>42215.864583333343</c:v>
                </c:pt>
                <c:pt idx="10219">
                  <c:v>42215.875</c:v>
                </c:pt>
                <c:pt idx="10220">
                  <c:v>42215.885416666657</c:v>
                </c:pt>
                <c:pt idx="10221">
                  <c:v>42215.895833333343</c:v>
                </c:pt>
                <c:pt idx="10222">
                  <c:v>42215.906250000022</c:v>
                </c:pt>
                <c:pt idx="10223">
                  <c:v>42215.916666666657</c:v>
                </c:pt>
                <c:pt idx="10224">
                  <c:v>42215.927083333299</c:v>
                </c:pt>
                <c:pt idx="10225">
                  <c:v>42215.9375</c:v>
                </c:pt>
                <c:pt idx="10226">
                  <c:v>42215.947916666657</c:v>
                </c:pt>
                <c:pt idx="10227">
                  <c:v>42215.958333333343</c:v>
                </c:pt>
                <c:pt idx="10228">
                  <c:v>42215.96875</c:v>
                </c:pt>
                <c:pt idx="10229">
                  <c:v>42215.979166666628</c:v>
                </c:pt>
                <c:pt idx="10230">
                  <c:v>42215.989583333343</c:v>
                </c:pt>
                <c:pt idx="10231">
                  <c:v>42216</c:v>
                </c:pt>
                <c:pt idx="10232">
                  <c:v>42216.010416666657</c:v>
                </c:pt>
                <c:pt idx="10233">
                  <c:v>42216.020833333343</c:v>
                </c:pt>
                <c:pt idx="10234">
                  <c:v>42216.03125</c:v>
                </c:pt>
                <c:pt idx="10235">
                  <c:v>42216.041666666628</c:v>
                </c:pt>
                <c:pt idx="10236">
                  <c:v>42216.052083333343</c:v>
                </c:pt>
                <c:pt idx="10237">
                  <c:v>42216.0625</c:v>
                </c:pt>
                <c:pt idx="10238">
                  <c:v>42216.072916666657</c:v>
                </c:pt>
                <c:pt idx="10239">
                  <c:v>42216.083333333343</c:v>
                </c:pt>
                <c:pt idx="10240">
                  <c:v>42216.093749999993</c:v>
                </c:pt>
                <c:pt idx="10241">
                  <c:v>42216.104166666628</c:v>
                </c:pt>
                <c:pt idx="10242">
                  <c:v>42216.114583333343</c:v>
                </c:pt>
                <c:pt idx="10243">
                  <c:v>42216.125</c:v>
                </c:pt>
                <c:pt idx="10244">
                  <c:v>42216.135416666628</c:v>
                </c:pt>
                <c:pt idx="10245">
                  <c:v>42216.145833333343</c:v>
                </c:pt>
                <c:pt idx="10246">
                  <c:v>42216.156250000022</c:v>
                </c:pt>
                <c:pt idx="10247">
                  <c:v>42216.166666666628</c:v>
                </c:pt>
                <c:pt idx="10248">
                  <c:v>42216.177083333299</c:v>
                </c:pt>
                <c:pt idx="10249">
                  <c:v>42216.1875</c:v>
                </c:pt>
                <c:pt idx="10250">
                  <c:v>42216.197916666628</c:v>
                </c:pt>
                <c:pt idx="10251">
                  <c:v>42216.208333333343</c:v>
                </c:pt>
                <c:pt idx="10252">
                  <c:v>42216.21875</c:v>
                </c:pt>
                <c:pt idx="10253">
                  <c:v>42216.229166666613</c:v>
                </c:pt>
                <c:pt idx="10254">
                  <c:v>42216.239583333299</c:v>
                </c:pt>
                <c:pt idx="10255">
                  <c:v>42216.25</c:v>
                </c:pt>
                <c:pt idx="10256">
                  <c:v>42216.260416666628</c:v>
                </c:pt>
                <c:pt idx="10257">
                  <c:v>42216.270833333343</c:v>
                </c:pt>
                <c:pt idx="10258">
                  <c:v>42216.28125</c:v>
                </c:pt>
                <c:pt idx="10259">
                  <c:v>42216.291666666613</c:v>
                </c:pt>
                <c:pt idx="10260">
                  <c:v>42216.302083333343</c:v>
                </c:pt>
                <c:pt idx="10261">
                  <c:v>42216.312500000022</c:v>
                </c:pt>
                <c:pt idx="10262">
                  <c:v>42216.322916666657</c:v>
                </c:pt>
                <c:pt idx="10263">
                  <c:v>42216.333333333343</c:v>
                </c:pt>
                <c:pt idx="10264">
                  <c:v>42216.34375</c:v>
                </c:pt>
                <c:pt idx="10265">
                  <c:v>42216.354166666657</c:v>
                </c:pt>
                <c:pt idx="10266">
                  <c:v>42216.364583333343</c:v>
                </c:pt>
                <c:pt idx="10267">
                  <c:v>42216.375</c:v>
                </c:pt>
                <c:pt idx="10268">
                  <c:v>42216.385416666657</c:v>
                </c:pt>
                <c:pt idx="10269">
                  <c:v>42216.395833333343</c:v>
                </c:pt>
                <c:pt idx="10270">
                  <c:v>42216.406250000022</c:v>
                </c:pt>
                <c:pt idx="10271">
                  <c:v>42216.416666666657</c:v>
                </c:pt>
                <c:pt idx="10272">
                  <c:v>42216.427083333299</c:v>
                </c:pt>
                <c:pt idx="10273">
                  <c:v>42216.4375</c:v>
                </c:pt>
                <c:pt idx="10274">
                  <c:v>42216.447916666657</c:v>
                </c:pt>
                <c:pt idx="10275">
                  <c:v>42216.458333333343</c:v>
                </c:pt>
                <c:pt idx="10276">
                  <c:v>42216.46875</c:v>
                </c:pt>
                <c:pt idx="10277">
                  <c:v>42216.479166666628</c:v>
                </c:pt>
                <c:pt idx="10278">
                  <c:v>42216.489583333343</c:v>
                </c:pt>
                <c:pt idx="10279">
                  <c:v>42216.5</c:v>
                </c:pt>
                <c:pt idx="10280">
                  <c:v>42216.510416666657</c:v>
                </c:pt>
                <c:pt idx="10281">
                  <c:v>42216.520833333343</c:v>
                </c:pt>
                <c:pt idx="10282">
                  <c:v>42216.53125</c:v>
                </c:pt>
                <c:pt idx="10283">
                  <c:v>42216.541666666628</c:v>
                </c:pt>
                <c:pt idx="10284">
                  <c:v>42216.552083333343</c:v>
                </c:pt>
                <c:pt idx="10285">
                  <c:v>42216.5625</c:v>
                </c:pt>
                <c:pt idx="10286">
                  <c:v>42216.572916666657</c:v>
                </c:pt>
                <c:pt idx="10287">
                  <c:v>42216.583333333343</c:v>
                </c:pt>
                <c:pt idx="10288">
                  <c:v>42216.593749999993</c:v>
                </c:pt>
                <c:pt idx="10289">
                  <c:v>42216.604166666628</c:v>
                </c:pt>
                <c:pt idx="10290">
                  <c:v>42216.614583333343</c:v>
                </c:pt>
                <c:pt idx="10291">
                  <c:v>42216.625</c:v>
                </c:pt>
                <c:pt idx="10292">
                  <c:v>42216.635416666628</c:v>
                </c:pt>
                <c:pt idx="10293">
                  <c:v>42216.645833333343</c:v>
                </c:pt>
                <c:pt idx="10294">
                  <c:v>42216.656250000022</c:v>
                </c:pt>
                <c:pt idx="10295">
                  <c:v>42216.666666666628</c:v>
                </c:pt>
                <c:pt idx="10296">
                  <c:v>42216.677083333299</c:v>
                </c:pt>
                <c:pt idx="10297">
                  <c:v>42216.6875</c:v>
                </c:pt>
                <c:pt idx="10298">
                  <c:v>42216.697916666628</c:v>
                </c:pt>
                <c:pt idx="10299">
                  <c:v>42216.708333333343</c:v>
                </c:pt>
                <c:pt idx="10300">
                  <c:v>42216.71875</c:v>
                </c:pt>
                <c:pt idx="10301">
                  <c:v>42216.729166666613</c:v>
                </c:pt>
                <c:pt idx="10302">
                  <c:v>42216.739583333299</c:v>
                </c:pt>
                <c:pt idx="10303">
                  <c:v>42216.75</c:v>
                </c:pt>
                <c:pt idx="10304">
                  <c:v>42216.760416666628</c:v>
                </c:pt>
                <c:pt idx="10305">
                  <c:v>42216.770833333343</c:v>
                </c:pt>
                <c:pt idx="10306">
                  <c:v>42216.78125</c:v>
                </c:pt>
                <c:pt idx="10307">
                  <c:v>42216.791666666613</c:v>
                </c:pt>
                <c:pt idx="10308">
                  <c:v>42216.802083333343</c:v>
                </c:pt>
                <c:pt idx="10309">
                  <c:v>42216.812500000022</c:v>
                </c:pt>
                <c:pt idx="10310">
                  <c:v>42216.822916666657</c:v>
                </c:pt>
                <c:pt idx="10311">
                  <c:v>42216.833333333343</c:v>
                </c:pt>
                <c:pt idx="10312">
                  <c:v>42216.84375</c:v>
                </c:pt>
                <c:pt idx="10313">
                  <c:v>42216.854166666657</c:v>
                </c:pt>
                <c:pt idx="10314">
                  <c:v>42216.864583333343</c:v>
                </c:pt>
                <c:pt idx="10315">
                  <c:v>42216.875</c:v>
                </c:pt>
                <c:pt idx="10316">
                  <c:v>42216.885416666657</c:v>
                </c:pt>
                <c:pt idx="10317">
                  <c:v>42216.895833333343</c:v>
                </c:pt>
                <c:pt idx="10318">
                  <c:v>42216.906250000022</c:v>
                </c:pt>
                <c:pt idx="10319">
                  <c:v>42216.916666666657</c:v>
                </c:pt>
                <c:pt idx="10320">
                  <c:v>42216.927083333299</c:v>
                </c:pt>
                <c:pt idx="10321">
                  <c:v>42216.9375</c:v>
                </c:pt>
                <c:pt idx="10322">
                  <c:v>42216.947916666657</c:v>
                </c:pt>
                <c:pt idx="10323">
                  <c:v>42216.958333333343</c:v>
                </c:pt>
                <c:pt idx="10324">
                  <c:v>42216.96875</c:v>
                </c:pt>
                <c:pt idx="10325">
                  <c:v>42216.979166666628</c:v>
                </c:pt>
                <c:pt idx="10326">
                  <c:v>42216.989583333343</c:v>
                </c:pt>
                <c:pt idx="10327">
                  <c:v>42217</c:v>
                </c:pt>
                <c:pt idx="10328">
                  <c:v>42217.010416666657</c:v>
                </c:pt>
                <c:pt idx="10329">
                  <c:v>42217.020833333343</c:v>
                </c:pt>
                <c:pt idx="10330">
                  <c:v>42217.03125</c:v>
                </c:pt>
                <c:pt idx="10331">
                  <c:v>42217.041666666628</c:v>
                </c:pt>
                <c:pt idx="10332">
                  <c:v>42217.052083333343</c:v>
                </c:pt>
                <c:pt idx="10333">
                  <c:v>42217.0625</c:v>
                </c:pt>
                <c:pt idx="10334">
                  <c:v>42217.072916666657</c:v>
                </c:pt>
                <c:pt idx="10335">
                  <c:v>42217.083333333343</c:v>
                </c:pt>
                <c:pt idx="10336">
                  <c:v>42217.093749999993</c:v>
                </c:pt>
                <c:pt idx="10337">
                  <c:v>42217.104166666628</c:v>
                </c:pt>
                <c:pt idx="10338">
                  <c:v>42217.114583333343</c:v>
                </c:pt>
                <c:pt idx="10339">
                  <c:v>42217.125</c:v>
                </c:pt>
                <c:pt idx="10340">
                  <c:v>42217.135416666628</c:v>
                </c:pt>
                <c:pt idx="10341">
                  <c:v>42217.145833333343</c:v>
                </c:pt>
                <c:pt idx="10342">
                  <c:v>42217.156250000022</c:v>
                </c:pt>
                <c:pt idx="10343">
                  <c:v>42217.166666666628</c:v>
                </c:pt>
                <c:pt idx="10344">
                  <c:v>42217.177083333299</c:v>
                </c:pt>
                <c:pt idx="10345">
                  <c:v>42217.1875</c:v>
                </c:pt>
                <c:pt idx="10346">
                  <c:v>42217.197916666628</c:v>
                </c:pt>
                <c:pt idx="10347">
                  <c:v>42217.208333333343</c:v>
                </c:pt>
                <c:pt idx="10348">
                  <c:v>42217.21875</c:v>
                </c:pt>
                <c:pt idx="10349">
                  <c:v>42217.229166666613</c:v>
                </c:pt>
                <c:pt idx="10350">
                  <c:v>42217.239583333299</c:v>
                </c:pt>
                <c:pt idx="10351">
                  <c:v>42217.25</c:v>
                </c:pt>
                <c:pt idx="10352">
                  <c:v>42217.260416666628</c:v>
                </c:pt>
                <c:pt idx="10353">
                  <c:v>42217.270833333343</c:v>
                </c:pt>
                <c:pt idx="10354">
                  <c:v>42217.28125</c:v>
                </c:pt>
                <c:pt idx="10355">
                  <c:v>42217.291666666613</c:v>
                </c:pt>
                <c:pt idx="10356">
                  <c:v>42217.302083333343</c:v>
                </c:pt>
                <c:pt idx="10357">
                  <c:v>42217.312500000022</c:v>
                </c:pt>
                <c:pt idx="10358">
                  <c:v>42217.322916666657</c:v>
                </c:pt>
                <c:pt idx="10359">
                  <c:v>42217.333333333343</c:v>
                </c:pt>
                <c:pt idx="10360">
                  <c:v>42217.34375</c:v>
                </c:pt>
                <c:pt idx="10361">
                  <c:v>42217.354166666657</c:v>
                </c:pt>
                <c:pt idx="10362">
                  <c:v>42217.364583333343</c:v>
                </c:pt>
                <c:pt idx="10363">
                  <c:v>42217.375</c:v>
                </c:pt>
                <c:pt idx="10364">
                  <c:v>42217.385416666657</c:v>
                </c:pt>
                <c:pt idx="10365">
                  <c:v>42217.395833333343</c:v>
                </c:pt>
                <c:pt idx="10366">
                  <c:v>42217.406250000022</c:v>
                </c:pt>
                <c:pt idx="10367">
                  <c:v>42217.416666666657</c:v>
                </c:pt>
                <c:pt idx="10368">
                  <c:v>42217.427083333299</c:v>
                </c:pt>
                <c:pt idx="10369">
                  <c:v>42217.4375</c:v>
                </c:pt>
                <c:pt idx="10370">
                  <c:v>42217.447916666657</c:v>
                </c:pt>
                <c:pt idx="10371">
                  <c:v>42217.458333333343</c:v>
                </c:pt>
                <c:pt idx="10372">
                  <c:v>42217.46875</c:v>
                </c:pt>
                <c:pt idx="10373">
                  <c:v>42217.479166666628</c:v>
                </c:pt>
                <c:pt idx="10374">
                  <c:v>42217.489583333343</c:v>
                </c:pt>
                <c:pt idx="10375">
                  <c:v>42217.5</c:v>
                </c:pt>
                <c:pt idx="10376">
                  <c:v>42217.510416666657</c:v>
                </c:pt>
                <c:pt idx="10377">
                  <c:v>42217.520833333343</c:v>
                </c:pt>
                <c:pt idx="10378">
                  <c:v>42217.53125</c:v>
                </c:pt>
                <c:pt idx="10379">
                  <c:v>42217.541666666628</c:v>
                </c:pt>
                <c:pt idx="10380">
                  <c:v>42217.552083333343</c:v>
                </c:pt>
                <c:pt idx="10381">
                  <c:v>42217.5625</c:v>
                </c:pt>
                <c:pt idx="10382">
                  <c:v>42217.572916666657</c:v>
                </c:pt>
                <c:pt idx="10383">
                  <c:v>42217.583333333343</c:v>
                </c:pt>
                <c:pt idx="10384">
                  <c:v>42217.593749999993</c:v>
                </c:pt>
                <c:pt idx="10385">
                  <c:v>42217.604166666628</c:v>
                </c:pt>
                <c:pt idx="10386">
                  <c:v>42217.614583333343</c:v>
                </c:pt>
                <c:pt idx="10387">
                  <c:v>42217.625</c:v>
                </c:pt>
                <c:pt idx="10388">
                  <c:v>42217.635416666628</c:v>
                </c:pt>
                <c:pt idx="10389">
                  <c:v>42217.645833333343</c:v>
                </c:pt>
                <c:pt idx="10390">
                  <c:v>42217.656250000022</c:v>
                </c:pt>
                <c:pt idx="10391">
                  <c:v>42217.666666666628</c:v>
                </c:pt>
                <c:pt idx="10392">
                  <c:v>42217.677083333299</c:v>
                </c:pt>
                <c:pt idx="10393">
                  <c:v>42217.6875</c:v>
                </c:pt>
                <c:pt idx="10394">
                  <c:v>42217.697916666628</c:v>
                </c:pt>
                <c:pt idx="10395">
                  <c:v>42217.708333333343</c:v>
                </c:pt>
                <c:pt idx="10396">
                  <c:v>42217.71875</c:v>
                </c:pt>
                <c:pt idx="10397">
                  <c:v>42217.729166666613</c:v>
                </c:pt>
                <c:pt idx="10398">
                  <c:v>42217.739583333299</c:v>
                </c:pt>
                <c:pt idx="10399">
                  <c:v>42217.75</c:v>
                </c:pt>
                <c:pt idx="10400">
                  <c:v>42217.760416666628</c:v>
                </c:pt>
                <c:pt idx="10401">
                  <c:v>42217.770833333343</c:v>
                </c:pt>
                <c:pt idx="10402">
                  <c:v>42217.78125</c:v>
                </c:pt>
                <c:pt idx="10403">
                  <c:v>42217.791666666613</c:v>
                </c:pt>
                <c:pt idx="10404">
                  <c:v>42217.802083333343</c:v>
                </c:pt>
                <c:pt idx="10405">
                  <c:v>42217.812500000022</c:v>
                </c:pt>
                <c:pt idx="10406">
                  <c:v>42217.822916666657</c:v>
                </c:pt>
                <c:pt idx="10407">
                  <c:v>42217.833333333343</c:v>
                </c:pt>
                <c:pt idx="10408">
                  <c:v>42217.84375</c:v>
                </c:pt>
                <c:pt idx="10409">
                  <c:v>42217.854166666657</c:v>
                </c:pt>
                <c:pt idx="10410">
                  <c:v>42217.864583333343</c:v>
                </c:pt>
                <c:pt idx="10411">
                  <c:v>42217.875</c:v>
                </c:pt>
                <c:pt idx="10412">
                  <c:v>42217.885416666657</c:v>
                </c:pt>
                <c:pt idx="10413">
                  <c:v>42217.895833333343</c:v>
                </c:pt>
                <c:pt idx="10414">
                  <c:v>42217.906250000022</c:v>
                </c:pt>
                <c:pt idx="10415">
                  <c:v>42217.916666666657</c:v>
                </c:pt>
                <c:pt idx="10416">
                  <c:v>42217.927083333299</c:v>
                </c:pt>
                <c:pt idx="10417">
                  <c:v>42217.9375</c:v>
                </c:pt>
                <c:pt idx="10418">
                  <c:v>42217.947916666657</c:v>
                </c:pt>
                <c:pt idx="10419">
                  <c:v>42217.958333333343</c:v>
                </c:pt>
                <c:pt idx="10420">
                  <c:v>42217.96875</c:v>
                </c:pt>
                <c:pt idx="10421">
                  <c:v>42217.979166666628</c:v>
                </c:pt>
                <c:pt idx="10422">
                  <c:v>42217.989583333343</c:v>
                </c:pt>
                <c:pt idx="10423">
                  <c:v>42218</c:v>
                </c:pt>
                <c:pt idx="10424">
                  <c:v>42218.010416666657</c:v>
                </c:pt>
                <c:pt idx="10425">
                  <c:v>42218.020833333343</c:v>
                </c:pt>
                <c:pt idx="10426">
                  <c:v>42218.03125</c:v>
                </c:pt>
                <c:pt idx="10427">
                  <c:v>42218.041666666628</c:v>
                </c:pt>
                <c:pt idx="10428">
                  <c:v>42218.052083333343</c:v>
                </c:pt>
                <c:pt idx="10429">
                  <c:v>42218.0625</c:v>
                </c:pt>
                <c:pt idx="10430">
                  <c:v>42218.072916666657</c:v>
                </c:pt>
                <c:pt idx="10431">
                  <c:v>42218.083333333343</c:v>
                </c:pt>
                <c:pt idx="10432">
                  <c:v>42218.093749999993</c:v>
                </c:pt>
                <c:pt idx="10433">
                  <c:v>42218.104166666628</c:v>
                </c:pt>
                <c:pt idx="10434">
                  <c:v>42218.114583333343</c:v>
                </c:pt>
                <c:pt idx="10435">
                  <c:v>42218.125</c:v>
                </c:pt>
                <c:pt idx="10436">
                  <c:v>42218.135416666628</c:v>
                </c:pt>
                <c:pt idx="10437">
                  <c:v>42218.145833333343</c:v>
                </c:pt>
                <c:pt idx="10438">
                  <c:v>42218.156250000022</c:v>
                </c:pt>
                <c:pt idx="10439">
                  <c:v>42218.166666666628</c:v>
                </c:pt>
                <c:pt idx="10440">
                  <c:v>42218.177083333299</c:v>
                </c:pt>
                <c:pt idx="10441">
                  <c:v>42218.1875</c:v>
                </c:pt>
                <c:pt idx="10442">
                  <c:v>42218.197916666628</c:v>
                </c:pt>
                <c:pt idx="10443">
                  <c:v>42218.208333333343</c:v>
                </c:pt>
                <c:pt idx="10444">
                  <c:v>42218.21875</c:v>
                </c:pt>
                <c:pt idx="10445">
                  <c:v>42218.229166666613</c:v>
                </c:pt>
                <c:pt idx="10446">
                  <c:v>42218.239583333299</c:v>
                </c:pt>
                <c:pt idx="10447">
                  <c:v>42218.25</c:v>
                </c:pt>
                <c:pt idx="10448">
                  <c:v>42218.260416666628</c:v>
                </c:pt>
                <c:pt idx="10449">
                  <c:v>42218.270833333343</c:v>
                </c:pt>
                <c:pt idx="10450">
                  <c:v>42218.28125</c:v>
                </c:pt>
                <c:pt idx="10451">
                  <c:v>42218.291666666613</c:v>
                </c:pt>
                <c:pt idx="10452">
                  <c:v>42218.302083333343</c:v>
                </c:pt>
                <c:pt idx="10453">
                  <c:v>42218.312500000022</c:v>
                </c:pt>
                <c:pt idx="10454">
                  <c:v>42218.322916666657</c:v>
                </c:pt>
                <c:pt idx="10455">
                  <c:v>42218.333333333343</c:v>
                </c:pt>
                <c:pt idx="10456">
                  <c:v>42218.34375</c:v>
                </c:pt>
                <c:pt idx="10457">
                  <c:v>42218.354166666657</c:v>
                </c:pt>
                <c:pt idx="10458">
                  <c:v>42218.364583333343</c:v>
                </c:pt>
                <c:pt idx="10459">
                  <c:v>42218.375</c:v>
                </c:pt>
                <c:pt idx="10460">
                  <c:v>42218.385416666657</c:v>
                </c:pt>
                <c:pt idx="10461">
                  <c:v>42218.395833333343</c:v>
                </c:pt>
                <c:pt idx="10462">
                  <c:v>42218.406250000022</c:v>
                </c:pt>
                <c:pt idx="10463">
                  <c:v>42218.416666666657</c:v>
                </c:pt>
                <c:pt idx="10464">
                  <c:v>42218.427083333299</c:v>
                </c:pt>
                <c:pt idx="10465">
                  <c:v>42218.4375</c:v>
                </c:pt>
                <c:pt idx="10466">
                  <c:v>42218.447916666657</c:v>
                </c:pt>
                <c:pt idx="10467">
                  <c:v>42218.458333333343</c:v>
                </c:pt>
                <c:pt idx="10468">
                  <c:v>42218.46875</c:v>
                </c:pt>
                <c:pt idx="10469">
                  <c:v>42218.479166666628</c:v>
                </c:pt>
                <c:pt idx="10470">
                  <c:v>42218.489583333343</c:v>
                </c:pt>
                <c:pt idx="10471">
                  <c:v>42218.5</c:v>
                </c:pt>
                <c:pt idx="10472">
                  <c:v>42218.510416666657</c:v>
                </c:pt>
                <c:pt idx="10473">
                  <c:v>42218.520833333343</c:v>
                </c:pt>
                <c:pt idx="10474">
                  <c:v>42218.53125</c:v>
                </c:pt>
                <c:pt idx="10475">
                  <c:v>42218.541666666628</c:v>
                </c:pt>
                <c:pt idx="10476">
                  <c:v>42218.552083333343</c:v>
                </c:pt>
                <c:pt idx="10477">
                  <c:v>42218.5625</c:v>
                </c:pt>
                <c:pt idx="10478">
                  <c:v>42218.572916666657</c:v>
                </c:pt>
                <c:pt idx="10479">
                  <c:v>42218.583333333343</c:v>
                </c:pt>
                <c:pt idx="10480">
                  <c:v>42218.593749999993</c:v>
                </c:pt>
                <c:pt idx="10481">
                  <c:v>42218.604166666628</c:v>
                </c:pt>
                <c:pt idx="10482">
                  <c:v>42218.614583333343</c:v>
                </c:pt>
                <c:pt idx="10483">
                  <c:v>42218.625</c:v>
                </c:pt>
                <c:pt idx="10484">
                  <c:v>42218.635416666628</c:v>
                </c:pt>
                <c:pt idx="10485">
                  <c:v>42218.645833333343</c:v>
                </c:pt>
                <c:pt idx="10486">
                  <c:v>42218.656250000022</c:v>
                </c:pt>
                <c:pt idx="10487">
                  <c:v>42218.666666666628</c:v>
                </c:pt>
                <c:pt idx="10488">
                  <c:v>42218.677083333299</c:v>
                </c:pt>
                <c:pt idx="10489">
                  <c:v>42218.6875</c:v>
                </c:pt>
                <c:pt idx="10490">
                  <c:v>42218.697916666628</c:v>
                </c:pt>
                <c:pt idx="10491">
                  <c:v>42218.708333333343</c:v>
                </c:pt>
                <c:pt idx="10492">
                  <c:v>42218.71875</c:v>
                </c:pt>
                <c:pt idx="10493">
                  <c:v>42218.729166666613</c:v>
                </c:pt>
                <c:pt idx="10494">
                  <c:v>42218.739583333299</c:v>
                </c:pt>
                <c:pt idx="10495">
                  <c:v>42218.75</c:v>
                </c:pt>
                <c:pt idx="10496">
                  <c:v>42218.760416666628</c:v>
                </c:pt>
                <c:pt idx="10497">
                  <c:v>42218.770833333343</c:v>
                </c:pt>
                <c:pt idx="10498">
                  <c:v>42218.78125</c:v>
                </c:pt>
                <c:pt idx="10499">
                  <c:v>42218.791666666613</c:v>
                </c:pt>
                <c:pt idx="10500">
                  <c:v>42218.802083333343</c:v>
                </c:pt>
                <c:pt idx="10501">
                  <c:v>42218.812500000022</c:v>
                </c:pt>
                <c:pt idx="10502">
                  <c:v>42218.822916666657</c:v>
                </c:pt>
                <c:pt idx="10503">
                  <c:v>42218.833333333343</c:v>
                </c:pt>
                <c:pt idx="10504">
                  <c:v>42218.84375</c:v>
                </c:pt>
                <c:pt idx="10505">
                  <c:v>42218.854166666657</c:v>
                </c:pt>
                <c:pt idx="10506">
                  <c:v>42218.864583333343</c:v>
                </c:pt>
                <c:pt idx="10507">
                  <c:v>42218.875</c:v>
                </c:pt>
                <c:pt idx="10508">
                  <c:v>42218.885416666657</c:v>
                </c:pt>
                <c:pt idx="10509">
                  <c:v>42218.895833333343</c:v>
                </c:pt>
                <c:pt idx="10510">
                  <c:v>42218.906250000022</c:v>
                </c:pt>
                <c:pt idx="10511">
                  <c:v>42218.916666666657</c:v>
                </c:pt>
                <c:pt idx="10512">
                  <c:v>42218.927083333299</c:v>
                </c:pt>
                <c:pt idx="10513">
                  <c:v>42218.9375</c:v>
                </c:pt>
                <c:pt idx="10514">
                  <c:v>42218.947916666657</c:v>
                </c:pt>
                <c:pt idx="10515">
                  <c:v>42218.958333333343</c:v>
                </c:pt>
                <c:pt idx="10516">
                  <c:v>42218.96875</c:v>
                </c:pt>
                <c:pt idx="10517">
                  <c:v>42218.979166666628</c:v>
                </c:pt>
                <c:pt idx="10518">
                  <c:v>42218.989583333343</c:v>
                </c:pt>
                <c:pt idx="10519">
                  <c:v>42219</c:v>
                </c:pt>
                <c:pt idx="10520">
                  <c:v>42219.010416666657</c:v>
                </c:pt>
                <c:pt idx="10521">
                  <c:v>42219.020833333343</c:v>
                </c:pt>
                <c:pt idx="10522">
                  <c:v>42219.03125</c:v>
                </c:pt>
                <c:pt idx="10523">
                  <c:v>42219.041666666628</c:v>
                </c:pt>
                <c:pt idx="10524">
                  <c:v>42219.052083333343</c:v>
                </c:pt>
                <c:pt idx="10525">
                  <c:v>42219.0625</c:v>
                </c:pt>
                <c:pt idx="10526">
                  <c:v>42219.072916666657</c:v>
                </c:pt>
                <c:pt idx="10527">
                  <c:v>42219.083333333343</c:v>
                </c:pt>
                <c:pt idx="10528">
                  <c:v>42219.093749999993</c:v>
                </c:pt>
                <c:pt idx="10529">
                  <c:v>42219.104166666628</c:v>
                </c:pt>
                <c:pt idx="10530">
                  <c:v>42219.114583333343</c:v>
                </c:pt>
                <c:pt idx="10531">
                  <c:v>42219.125</c:v>
                </c:pt>
                <c:pt idx="10532">
                  <c:v>42219.135416666628</c:v>
                </c:pt>
                <c:pt idx="10533">
                  <c:v>42219.145833333343</c:v>
                </c:pt>
                <c:pt idx="10534">
                  <c:v>42219.156250000022</c:v>
                </c:pt>
                <c:pt idx="10535">
                  <c:v>42219.166666666628</c:v>
                </c:pt>
                <c:pt idx="10536">
                  <c:v>42219.177083333299</c:v>
                </c:pt>
                <c:pt idx="10537">
                  <c:v>42219.1875</c:v>
                </c:pt>
                <c:pt idx="10538">
                  <c:v>42219.197916666628</c:v>
                </c:pt>
                <c:pt idx="10539">
                  <c:v>42219.208333333343</c:v>
                </c:pt>
                <c:pt idx="10540">
                  <c:v>42219.21875</c:v>
                </c:pt>
                <c:pt idx="10541">
                  <c:v>42219.229166666613</c:v>
                </c:pt>
                <c:pt idx="10542">
                  <c:v>42219.239583333299</c:v>
                </c:pt>
                <c:pt idx="10543">
                  <c:v>42219.25</c:v>
                </c:pt>
                <c:pt idx="10544">
                  <c:v>42219.260416666628</c:v>
                </c:pt>
                <c:pt idx="10545">
                  <c:v>42219.270833333343</c:v>
                </c:pt>
                <c:pt idx="10546">
                  <c:v>42219.28125</c:v>
                </c:pt>
                <c:pt idx="10547">
                  <c:v>42219.291666666613</c:v>
                </c:pt>
                <c:pt idx="10548">
                  <c:v>42219.302083333343</c:v>
                </c:pt>
                <c:pt idx="10549">
                  <c:v>42219.312500000022</c:v>
                </c:pt>
                <c:pt idx="10550">
                  <c:v>42219.322916666657</c:v>
                </c:pt>
                <c:pt idx="10551">
                  <c:v>42219.333333333343</c:v>
                </c:pt>
                <c:pt idx="10552">
                  <c:v>42219.34375</c:v>
                </c:pt>
                <c:pt idx="10553">
                  <c:v>42219.354166666657</c:v>
                </c:pt>
                <c:pt idx="10554">
                  <c:v>42219.364583333343</c:v>
                </c:pt>
                <c:pt idx="10555">
                  <c:v>42219.375</c:v>
                </c:pt>
                <c:pt idx="10556">
                  <c:v>42219.385416666657</c:v>
                </c:pt>
                <c:pt idx="10557">
                  <c:v>42219.395833333343</c:v>
                </c:pt>
                <c:pt idx="10558">
                  <c:v>42219.406250000022</c:v>
                </c:pt>
                <c:pt idx="10559">
                  <c:v>42219.416666666657</c:v>
                </c:pt>
                <c:pt idx="10560">
                  <c:v>42219.427083333299</c:v>
                </c:pt>
                <c:pt idx="10561">
                  <c:v>42219.4375</c:v>
                </c:pt>
                <c:pt idx="10562">
                  <c:v>42219.447916666657</c:v>
                </c:pt>
                <c:pt idx="10563">
                  <c:v>42219.458333333343</c:v>
                </c:pt>
                <c:pt idx="10564">
                  <c:v>42219.46875</c:v>
                </c:pt>
                <c:pt idx="10565">
                  <c:v>42219.479166666628</c:v>
                </c:pt>
                <c:pt idx="10566">
                  <c:v>42219.489583333343</c:v>
                </c:pt>
                <c:pt idx="10567">
                  <c:v>42219.5</c:v>
                </c:pt>
                <c:pt idx="10568">
                  <c:v>42219.510416666657</c:v>
                </c:pt>
                <c:pt idx="10569">
                  <c:v>42219.520833333343</c:v>
                </c:pt>
                <c:pt idx="10570">
                  <c:v>42219.53125</c:v>
                </c:pt>
                <c:pt idx="10571">
                  <c:v>42219.541666666628</c:v>
                </c:pt>
                <c:pt idx="10572">
                  <c:v>42219.552083333343</c:v>
                </c:pt>
                <c:pt idx="10573">
                  <c:v>42219.5625</c:v>
                </c:pt>
                <c:pt idx="10574">
                  <c:v>42219.572916666657</c:v>
                </c:pt>
                <c:pt idx="10575">
                  <c:v>42219.583333333343</c:v>
                </c:pt>
                <c:pt idx="10576">
                  <c:v>42219.593749999993</c:v>
                </c:pt>
                <c:pt idx="10577">
                  <c:v>42219.604166666628</c:v>
                </c:pt>
                <c:pt idx="10578">
                  <c:v>42219.614583333343</c:v>
                </c:pt>
                <c:pt idx="10579">
                  <c:v>42219.625</c:v>
                </c:pt>
                <c:pt idx="10580">
                  <c:v>42219.635416666628</c:v>
                </c:pt>
                <c:pt idx="10581">
                  <c:v>42219.645833333343</c:v>
                </c:pt>
                <c:pt idx="10582">
                  <c:v>42219.656250000022</c:v>
                </c:pt>
                <c:pt idx="10583">
                  <c:v>42219.666666666628</c:v>
                </c:pt>
                <c:pt idx="10584">
                  <c:v>42219.677083333299</c:v>
                </c:pt>
                <c:pt idx="10585">
                  <c:v>42219.6875</c:v>
                </c:pt>
                <c:pt idx="10586">
                  <c:v>42219.697916666628</c:v>
                </c:pt>
                <c:pt idx="10587">
                  <c:v>42219.708333333343</c:v>
                </c:pt>
                <c:pt idx="10588">
                  <c:v>42219.71875</c:v>
                </c:pt>
                <c:pt idx="10589">
                  <c:v>42219.729166666613</c:v>
                </c:pt>
                <c:pt idx="10590">
                  <c:v>42219.739583333299</c:v>
                </c:pt>
                <c:pt idx="10591">
                  <c:v>42219.75</c:v>
                </c:pt>
                <c:pt idx="10592">
                  <c:v>42219.760416666628</c:v>
                </c:pt>
                <c:pt idx="10593">
                  <c:v>42219.770833333343</c:v>
                </c:pt>
                <c:pt idx="10594">
                  <c:v>42219.78125</c:v>
                </c:pt>
                <c:pt idx="10595">
                  <c:v>42219.791666666613</c:v>
                </c:pt>
                <c:pt idx="10596">
                  <c:v>42219.802083333343</c:v>
                </c:pt>
                <c:pt idx="10597">
                  <c:v>42219.812500000022</c:v>
                </c:pt>
                <c:pt idx="10598">
                  <c:v>42219.822916666657</c:v>
                </c:pt>
                <c:pt idx="10599">
                  <c:v>42219.833333333343</c:v>
                </c:pt>
                <c:pt idx="10600">
                  <c:v>42219.84375</c:v>
                </c:pt>
                <c:pt idx="10601">
                  <c:v>42219.854166666657</c:v>
                </c:pt>
                <c:pt idx="10602">
                  <c:v>42219.864583333343</c:v>
                </c:pt>
                <c:pt idx="10603">
                  <c:v>42219.875</c:v>
                </c:pt>
                <c:pt idx="10604">
                  <c:v>42219.885416666657</c:v>
                </c:pt>
                <c:pt idx="10605">
                  <c:v>42219.895833333343</c:v>
                </c:pt>
                <c:pt idx="10606">
                  <c:v>42219.906250000022</c:v>
                </c:pt>
                <c:pt idx="10607">
                  <c:v>42219.916666666657</c:v>
                </c:pt>
                <c:pt idx="10608">
                  <c:v>42219.927083333299</c:v>
                </c:pt>
                <c:pt idx="10609">
                  <c:v>42219.9375</c:v>
                </c:pt>
                <c:pt idx="10610">
                  <c:v>42219.947916666657</c:v>
                </c:pt>
                <c:pt idx="10611">
                  <c:v>42219.958333333343</c:v>
                </c:pt>
                <c:pt idx="10612">
                  <c:v>42219.96875</c:v>
                </c:pt>
                <c:pt idx="10613">
                  <c:v>42219.979166666628</c:v>
                </c:pt>
                <c:pt idx="10614">
                  <c:v>42219.989583333343</c:v>
                </c:pt>
                <c:pt idx="10615">
                  <c:v>42220</c:v>
                </c:pt>
                <c:pt idx="10616">
                  <c:v>42220.010416666657</c:v>
                </c:pt>
                <c:pt idx="10617">
                  <c:v>42220.020833333343</c:v>
                </c:pt>
                <c:pt idx="10618">
                  <c:v>42220.03125</c:v>
                </c:pt>
                <c:pt idx="10619">
                  <c:v>42220.041666666628</c:v>
                </c:pt>
                <c:pt idx="10620">
                  <c:v>42220.052083333343</c:v>
                </c:pt>
                <c:pt idx="10621">
                  <c:v>42220.0625</c:v>
                </c:pt>
                <c:pt idx="10622">
                  <c:v>42220.072916666657</c:v>
                </c:pt>
                <c:pt idx="10623">
                  <c:v>42220.083333333343</c:v>
                </c:pt>
                <c:pt idx="10624">
                  <c:v>42220.093749999993</c:v>
                </c:pt>
                <c:pt idx="10625">
                  <c:v>42220.104166666628</c:v>
                </c:pt>
                <c:pt idx="10626">
                  <c:v>42220.114583333343</c:v>
                </c:pt>
                <c:pt idx="10627">
                  <c:v>42220.125</c:v>
                </c:pt>
                <c:pt idx="10628">
                  <c:v>42220.135416666628</c:v>
                </c:pt>
                <c:pt idx="10629">
                  <c:v>42220.145833333343</c:v>
                </c:pt>
                <c:pt idx="10630">
                  <c:v>42220.156250000022</c:v>
                </c:pt>
                <c:pt idx="10631">
                  <c:v>42220.166666666628</c:v>
                </c:pt>
                <c:pt idx="10632">
                  <c:v>42220.177083333299</c:v>
                </c:pt>
                <c:pt idx="10633">
                  <c:v>42220.1875</c:v>
                </c:pt>
                <c:pt idx="10634">
                  <c:v>42220.197916666628</c:v>
                </c:pt>
                <c:pt idx="10635">
                  <c:v>42220.208333333343</c:v>
                </c:pt>
                <c:pt idx="10636">
                  <c:v>42220.21875</c:v>
                </c:pt>
                <c:pt idx="10637">
                  <c:v>42220.229166666613</c:v>
                </c:pt>
                <c:pt idx="10638">
                  <c:v>42220.239583333299</c:v>
                </c:pt>
                <c:pt idx="10639">
                  <c:v>42220.25</c:v>
                </c:pt>
                <c:pt idx="10640">
                  <c:v>42220.260416666628</c:v>
                </c:pt>
                <c:pt idx="10641">
                  <c:v>42220.270833333343</c:v>
                </c:pt>
                <c:pt idx="10642">
                  <c:v>42220.28125</c:v>
                </c:pt>
                <c:pt idx="10643">
                  <c:v>42220.291666666613</c:v>
                </c:pt>
                <c:pt idx="10644">
                  <c:v>42220.302083333343</c:v>
                </c:pt>
                <c:pt idx="10645">
                  <c:v>42220.312500000022</c:v>
                </c:pt>
                <c:pt idx="10646">
                  <c:v>42220.322916666657</c:v>
                </c:pt>
                <c:pt idx="10647">
                  <c:v>42220.333333333343</c:v>
                </c:pt>
                <c:pt idx="10648">
                  <c:v>42220.34375</c:v>
                </c:pt>
                <c:pt idx="10649">
                  <c:v>42220.354166666657</c:v>
                </c:pt>
                <c:pt idx="10650">
                  <c:v>42220.364583333343</c:v>
                </c:pt>
                <c:pt idx="10651">
                  <c:v>42220.375</c:v>
                </c:pt>
                <c:pt idx="10652">
                  <c:v>42220.385416666657</c:v>
                </c:pt>
                <c:pt idx="10653">
                  <c:v>42220.395833333343</c:v>
                </c:pt>
                <c:pt idx="10654">
                  <c:v>42220.406250000022</c:v>
                </c:pt>
                <c:pt idx="10655">
                  <c:v>42220.416666666657</c:v>
                </c:pt>
                <c:pt idx="10656">
                  <c:v>42220.427083333299</c:v>
                </c:pt>
                <c:pt idx="10657">
                  <c:v>42220.4375</c:v>
                </c:pt>
                <c:pt idx="10658">
                  <c:v>42220.447916666657</c:v>
                </c:pt>
                <c:pt idx="10659">
                  <c:v>42220.458333333343</c:v>
                </c:pt>
                <c:pt idx="10660">
                  <c:v>42220.46875</c:v>
                </c:pt>
                <c:pt idx="10661">
                  <c:v>42220.479166666628</c:v>
                </c:pt>
                <c:pt idx="10662">
                  <c:v>42220.489583333343</c:v>
                </c:pt>
                <c:pt idx="10663">
                  <c:v>42220.5</c:v>
                </c:pt>
                <c:pt idx="10664">
                  <c:v>42220.510416666657</c:v>
                </c:pt>
                <c:pt idx="10665">
                  <c:v>42220.520833333343</c:v>
                </c:pt>
                <c:pt idx="10666">
                  <c:v>42220.53125</c:v>
                </c:pt>
                <c:pt idx="10667">
                  <c:v>42220.541666666628</c:v>
                </c:pt>
                <c:pt idx="10668">
                  <c:v>42220.552083333343</c:v>
                </c:pt>
                <c:pt idx="10669">
                  <c:v>42220.5625</c:v>
                </c:pt>
                <c:pt idx="10670">
                  <c:v>42220.572916666657</c:v>
                </c:pt>
                <c:pt idx="10671">
                  <c:v>42220.583333333343</c:v>
                </c:pt>
                <c:pt idx="10672">
                  <c:v>42220.593749999993</c:v>
                </c:pt>
                <c:pt idx="10673">
                  <c:v>42220.604166666628</c:v>
                </c:pt>
                <c:pt idx="10674">
                  <c:v>42220.614583333343</c:v>
                </c:pt>
                <c:pt idx="10675">
                  <c:v>42220.625</c:v>
                </c:pt>
                <c:pt idx="10676">
                  <c:v>42220.635416666628</c:v>
                </c:pt>
                <c:pt idx="10677">
                  <c:v>42220.645833333343</c:v>
                </c:pt>
                <c:pt idx="10678">
                  <c:v>42220.656250000022</c:v>
                </c:pt>
                <c:pt idx="10679">
                  <c:v>42220.666666666628</c:v>
                </c:pt>
                <c:pt idx="10680">
                  <c:v>42220.677083333299</c:v>
                </c:pt>
                <c:pt idx="10681">
                  <c:v>42220.6875</c:v>
                </c:pt>
                <c:pt idx="10682">
                  <c:v>42220.697916666628</c:v>
                </c:pt>
                <c:pt idx="10683">
                  <c:v>42220.708333333343</c:v>
                </c:pt>
                <c:pt idx="10684">
                  <c:v>42220.71875</c:v>
                </c:pt>
                <c:pt idx="10685">
                  <c:v>42220.729166666613</c:v>
                </c:pt>
                <c:pt idx="10686">
                  <c:v>42220.739583333299</c:v>
                </c:pt>
                <c:pt idx="10687">
                  <c:v>42220.75</c:v>
                </c:pt>
                <c:pt idx="10688">
                  <c:v>42220.760416666628</c:v>
                </c:pt>
                <c:pt idx="10689">
                  <c:v>42220.770833333343</c:v>
                </c:pt>
                <c:pt idx="10690">
                  <c:v>42220.78125</c:v>
                </c:pt>
                <c:pt idx="10691">
                  <c:v>42220.791666666613</c:v>
                </c:pt>
                <c:pt idx="10692">
                  <c:v>42220.802083333343</c:v>
                </c:pt>
                <c:pt idx="10693">
                  <c:v>42220.812500000022</c:v>
                </c:pt>
                <c:pt idx="10694">
                  <c:v>42220.822916666657</c:v>
                </c:pt>
                <c:pt idx="10695">
                  <c:v>42220.833333333343</c:v>
                </c:pt>
                <c:pt idx="10696">
                  <c:v>42220.84375</c:v>
                </c:pt>
                <c:pt idx="10697">
                  <c:v>42220.854166666657</c:v>
                </c:pt>
                <c:pt idx="10698">
                  <c:v>42220.864583333343</c:v>
                </c:pt>
                <c:pt idx="10699">
                  <c:v>42220.875</c:v>
                </c:pt>
                <c:pt idx="10700">
                  <c:v>42220.885416666657</c:v>
                </c:pt>
                <c:pt idx="10701">
                  <c:v>42220.895833333343</c:v>
                </c:pt>
                <c:pt idx="10702">
                  <c:v>42220.906250000022</c:v>
                </c:pt>
                <c:pt idx="10703">
                  <c:v>42220.916666666657</c:v>
                </c:pt>
                <c:pt idx="10704">
                  <c:v>42220.927083333299</c:v>
                </c:pt>
                <c:pt idx="10705">
                  <c:v>42220.9375</c:v>
                </c:pt>
                <c:pt idx="10706">
                  <c:v>42220.947916666657</c:v>
                </c:pt>
                <c:pt idx="10707">
                  <c:v>42220.958333333343</c:v>
                </c:pt>
                <c:pt idx="10708">
                  <c:v>42220.96875</c:v>
                </c:pt>
                <c:pt idx="10709">
                  <c:v>42220.979166666628</c:v>
                </c:pt>
                <c:pt idx="10710">
                  <c:v>42220.989583333343</c:v>
                </c:pt>
                <c:pt idx="10711">
                  <c:v>42221</c:v>
                </c:pt>
                <c:pt idx="10712">
                  <c:v>42221.010416666657</c:v>
                </c:pt>
                <c:pt idx="10713">
                  <c:v>42221.020833333343</c:v>
                </c:pt>
                <c:pt idx="10714">
                  <c:v>42221.03125</c:v>
                </c:pt>
                <c:pt idx="10715">
                  <c:v>42221.041666666628</c:v>
                </c:pt>
                <c:pt idx="10716">
                  <c:v>42221.052083333343</c:v>
                </c:pt>
                <c:pt idx="10717">
                  <c:v>42221.0625</c:v>
                </c:pt>
                <c:pt idx="10718">
                  <c:v>42221.072916666657</c:v>
                </c:pt>
                <c:pt idx="10719">
                  <c:v>42221.083333333343</c:v>
                </c:pt>
                <c:pt idx="10720">
                  <c:v>42221.093749999993</c:v>
                </c:pt>
                <c:pt idx="10721">
                  <c:v>42221.104166666628</c:v>
                </c:pt>
                <c:pt idx="10722">
                  <c:v>42221.114583333343</c:v>
                </c:pt>
                <c:pt idx="10723">
                  <c:v>42221.125</c:v>
                </c:pt>
                <c:pt idx="10724">
                  <c:v>42221.135416666628</c:v>
                </c:pt>
                <c:pt idx="10725">
                  <c:v>42221.145833333343</c:v>
                </c:pt>
                <c:pt idx="10726">
                  <c:v>42221.156250000022</c:v>
                </c:pt>
                <c:pt idx="10727">
                  <c:v>42221.166666666628</c:v>
                </c:pt>
                <c:pt idx="10728">
                  <c:v>42221.177083333299</c:v>
                </c:pt>
                <c:pt idx="10729">
                  <c:v>42221.1875</c:v>
                </c:pt>
                <c:pt idx="10730">
                  <c:v>42221.197916666628</c:v>
                </c:pt>
                <c:pt idx="10731">
                  <c:v>42221.208333333343</c:v>
                </c:pt>
                <c:pt idx="10732">
                  <c:v>42221.21875</c:v>
                </c:pt>
                <c:pt idx="10733">
                  <c:v>42221.229166666613</c:v>
                </c:pt>
                <c:pt idx="10734">
                  <c:v>42221.239583333299</c:v>
                </c:pt>
                <c:pt idx="10735">
                  <c:v>42221.25</c:v>
                </c:pt>
                <c:pt idx="10736">
                  <c:v>42221.260416666628</c:v>
                </c:pt>
                <c:pt idx="10737">
                  <c:v>42221.270833333343</c:v>
                </c:pt>
                <c:pt idx="10738">
                  <c:v>42221.28125</c:v>
                </c:pt>
                <c:pt idx="10739">
                  <c:v>42221.291666666613</c:v>
                </c:pt>
                <c:pt idx="10740">
                  <c:v>42221.302083333343</c:v>
                </c:pt>
                <c:pt idx="10741">
                  <c:v>42221.312500000022</c:v>
                </c:pt>
                <c:pt idx="10742">
                  <c:v>42221.322916666657</c:v>
                </c:pt>
                <c:pt idx="10743">
                  <c:v>42221.333333333343</c:v>
                </c:pt>
                <c:pt idx="10744">
                  <c:v>42221.34375</c:v>
                </c:pt>
                <c:pt idx="10745">
                  <c:v>42221.354166666657</c:v>
                </c:pt>
                <c:pt idx="10746">
                  <c:v>42221.364583333343</c:v>
                </c:pt>
                <c:pt idx="10747">
                  <c:v>42221.375</c:v>
                </c:pt>
                <c:pt idx="10748">
                  <c:v>42221.385416666657</c:v>
                </c:pt>
                <c:pt idx="10749">
                  <c:v>42221.395833333343</c:v>
                </c:pt>
                <c:pt idx="10750">
                  <c:v>42221.406250000022</c:v>
                </c:pt>
                <c:pt idx="10751">
                  <c:v>42221.416666666657</c:v>
                </c:pt>
                <c:pt idx="10752">
                  <c:v>42221.427083333299</c:v>
                </c:pt>
                <c:pt idx="10753">
                  <c:v>42221.4375</c:v>
                </c:pt>
                <c:pt idx="10754">
                  <c:v>42221.447916666657</c:v>
                </c:pt>
                <c:pt idx="10755">
                  <c:v>42221.458333333343</c:v>
                </c:pt>
                <c:pt idx="10756">
                  <c:v>42221.46875</c:v>
                </c:pt>
                <c:pt idx="10757">
                  <c:v>42221.479166666628</c:v>
                </c:pt>
                <c:pt idx="10758">
                  <c:v>42221.489583333343</c:v>
                </c:pt>
                <c:pt idx="10759">
                  <c:v>42221.5</c:v>
                </c:pt>
                <c:pt idx="10760">
                  <c:v>42221.510416666657</c:v>
                </c:pt>
                <c:pt idx="10761">
                  <c:v>42221.520833333343</c:v>
                </c:pt>
                <c:pt idx="10762">
                  <c:v>42221.53125</c:v>
                </c:pt>
                <c:pt idx="10763">
                  <c:v>42221.541666666628</c:v>
                </c:pt>
                <c:pt idx="10764">
                  <c:v>42221.552083333343</c:v>
                </c:pt>
                <c:pt idx="10765">
                  <c:v>42221.5625</c:v>
                </c:pt>
                <c:pt idx="10766">
                  <c:v>42221.572916666657</c:v>
                </c:pt>
                <c:pt idx="10767">
                  <c:v>42221.583333333343</c:v>
                </c:pt>
                <c:pt idx="10768">
                  <c:v>42221.593749999993</c:v>
                </c:pt>
                <c:pt idx="10769">
                  <c:v>42221.604166666628</c:v>
                </c:pt>
                <c:pt idx="10770">
                  <c:v>42221.614583333343</c:v>
                </c:pt>
                <c:pt idx="10771">
                  <c:v>42221.625</c:v>
                </c:pt>
                <c:pt idx="10772">
                  <c:v>42221.635416666628</c:v>
                </c:pt>
                <c:pt idx="10773">
                  <c:v>42221.645833333343</c:v>
                </c:pt>
                <c:pt idx="10774">
                  <c:v>42221.656250000022</c:v>
                </c:pt>
                <c:pt idx="10775">
                  <c:v>42221.666666666628</c:v>
                </c:pt>
                <c:pt idx="10776">
                  <c:v>42221.677083333299</c:v>
                </c:pt>
                <c:pt idx="10777">
                  <c:v>42221.6875</c:v>
                </c:pt>
                <c:pt idx="10778">
                  <c:v>42221.697916666628</c:v>
                </c:pt>
                <c:pt idx="10779">
                  <c:v>42221.708333333343</c:v>
                </c:pt>
                <c:pt idx="10780">
                  <c:v>42221.71875</c:v>
                </c:pt>
                <c:pt idx="10781">
                  <c:v>42221.729166666613</c:v>
                </c:pt>
                <c:pt idx="10782">
                  <c:v>42221.739583333299</c:v>
                </c:pt>
                <c:pt idx="10783">
                  <c:v>42221.75</c:v>
                </c:pt>
                <c:pt idx="10784">
                  <c:v>42221.760416666628</c:v>
                </c:pt>
                <c:pt idx="10785">
                  <c:v>42221.770833333343</c:v>
                </c:pt>
                <c:pt idx="10786">
                  <c:v>42221.78125</c:v>
                </c:pt>
                <c:pt idx="10787">
                  <c:v>42221.791666666613</c:v>
                </c:pt>
                <c:pt idx="10788">
                  <c:v>42221.802083333343</c:v>
                </c:pt>
                <c:pt idx="10789">
                  <c:v>42221.812500000022</c:v>
                </c:pt>
                <c:pt idx="10790">
                  <c:v>42221.822916666657</c:v>
                </c:pt>
                <c:pt idx="10791">
                  <c:v>42221.833333333343</c:v>
                </c:pt>
                <c:pt idx="10792">
                  <c:v>42221.84375</c:v>
                </c:pt>
                <c:pt idx="10793">
                  <c:v>42221.854166666657</c:v>
                </c:pt>
                <c:pt idx="10794">
                  <c:v>42221.864583333343</c:v>
                </c:pt>
                <c:pt idx="10795">
                  <c:v>42221.875</c:v>
                </c:pt>
                <c:pt idx="10796">
                  <c:v>42221.885416666657</c:v>
                </c:pt>
                <c:pt idx="10797">
                  <c:v>42221.895833333343</c:v>
                </c:pt>
                <c:pt idx="10798">
                  <c:v>42221.906250000022</c:v>
                </c:pt>
                <c:pt idx="10799">
                  <c:v>42221.916666666657</c:v>
                </c:pt>
                <c:pt idx="10800">
                  <c:v>42221.927083333299</c:v>
                </c:pt>
                <c:pt idx="10801">
                  <c:v>42221.9375</c:v>
                </c:pt>
                <c:pt idx="10802">
                  <c:v>42221.947916666657</c:v>
                </c:pt>
                <c:pt idx="10803">
                  <c:v>42221.958333333343</c:v>
                </c:pt>
                <c:pt idx="10804">
                  <c:v>42221.96875</c:v>
                </c:pt>
                <c:pt idx="10805">
                  <c:v>42221.979166666628</c:v>
                </c:pt>
                <c:pt idx="10806">
                  <c:v>42221.989583333343</c:v>
                </c:pt>
                <c:pt idx="10807">
                  <c:v>42222</c:v>
                </c:pt>
                <c:pt idx="10808">
                  <c:v>42222.010416666657</c:v>
                </c:pt>
                <c:pt idx="10809">
                  <c:v>42222.020833333343</c:v>
                </c:pt>
                <c:pt idx="10810">
                  <c:v>42222.03125</c:v>
                </c:pt>
                <c:pt idx="10811">
                  <c:v>42222.041666666628</c:v>
                </c:pt>
                <c:pt idx="10812">
                  <c:v>42222.052083333343</c:v>
                </c:pt>
                <c:pt idx="10813">
                  <c:v>42222.0625</c:v>
                </c:pt>
                <c:pt idx="10814">
                  <c:v>42222.072916666657</c:v>
                </c:pt>
                <c:pt idx="10815">
                  <c:v>42222.083333333343</c:v>
                </c:pt>
                <c:pt idx="10816">
                  <c:v>42222.093749999993</c:v>
                </c:pt>
                <c:pt idx="10817">
                  <c:v>42222.104166666628</c:v>
                </c:pt>
                <c:pt idx="10818">
                  <c:v>42222.114583333343</c:v>
                </c:pt>
                <c:pt idx="10819">
                  <c:v>42222.125</c:v>
                </c:pt>
                <c:pt idx="10820">
                  <c:v>42222.135416666628</c:v>
                </c:pt>
                <c:pt idx="10821">
                  <c:v>42222.145833333343</c:v>
                </c:pt>
                <c:pt idx="10822">
                  <c:v>42222.156250000022</c:v>
                </c:pt>
                <c:pt idx="10823">
                  <c:v>42222.166666666628</c:v>
                </c:pt>
                <c:pt idx="10824">
                  <c:v>42222.177083333299</c:v>
                </c:pt>
                <c:pt idx="10825">
                  <c:v>42222.1875</c:v>
                </c:pt>
                <c:pt idx="10826">
                  <c:v>42222.197916666628</c:v>
                </c:pt>
                <c:pt idx="10827">
                  <c:v>42222.208333333343</c:v>
                </c:pt>
                <c:pt idx="10828">
                  <c:v>42222.21875</c:v>
                </c:pt>
                <c:pt idx="10829">
                  <c:v>42222.229166666613</c:v>
                </c:pt>
                <c:pt idx="10830">
                  <c:v>42222.239583333299</c:v>
                </c:pt>
                <c:pt idx="10831">
                  <c:v>42222.25</c:v>
                </c:pt>
                <c:pt idx="10832">
                  <c:v>42222.260416666628</c:v>
                </c:pt>
                <c:pt idx="10833">
                  <c:v>42222.270833333343</c:v>
                </c:pt>
                <c:pt idx="10834">
                  <c:v>42222.28125</c:v>
                </c:pt>
                <c:pt idx="10835">
                  <c:v>42222.291666666613</c:v>
                </c:pt>
                <c:pt idx="10836">
                  <c:v>42222.302083333343</c:v>
                </c:pt>
                <c:pt idx="10837">
                  <c:v>42222.312500000022</c:v>
                </c:pt>
                <c:pt idx="10838">
                  <c:v>42222.322916666657</c:v>
                </c:pt>
                <c:pt idx="10839">
                  <c:v>42222.333333333343</c:v>
                </c:pt>
                <c:pt idx="10840">
                  <c:v>42222.34375</c:v>
                </c:pt>
                <c:pt idx="10841">
                  <c:v>42222.354166666657</c:v>
                </c:pt>
                <c:pt idx="10842">
                  <c:v>42222.364583333343</c:v>
                </c:pt>
                <c:pt idx="10843">
                  <c:v>42222.375</c:v>
                </c:pt>
                <c:pt idx="10844">
                  <c:v>42222.385416666657</c:v>
                </c:pt>
                <c:pt idx="10845">
                  <c:v>42222.395833333343</c:v>
                </c:pt>
                <c:pt idx="10846">
                  <c:v>42222.406250000022</c:v>
                </c:pt>
                <c:pt idx="10847">
                  <c:v>42222.416666666657</c:v>
                </c:pt>
                <c:pt idx="10848">
                  <c:v>42222.427083333299</c:v>
                </c:pt>
                <c:pt idx="10849">
                  <c:v>42222.4375</c:v>
                </c:pt>
                <c:pt idx="10850">
                  <c:v>42222.447916666657</c:v>
                </c:pt>
                <c:pt idx="10851">
                  <c:v>42222.458333333343</c:v>
                </c:pt>
                <c:pt idx="10852">
                  <c:v>42222.46875</c:v>
                </c:pt>
                <c:pt idx="10853">
                  <c:v>42222.479166666628</c:v>
                </c:pt>
                <c:pt idx="10854">
                  <c:v>42222.489583333343</c:v>
                </c:pt>
                <c:pt idx="10855">
                  <c:v>42222.5</c:v>
                </c:pt>
                <c:pt idx="10856">
                  <c:v>42222.510416666657</c:v>
                </c:pt>
                <c:pt idx="10857">
                  <c:v>42222.520833333343</c:v>
                </c:pt>
                <c:pt idx="10858">
                  <c:v>42222.53125</c:v>
                </c:pt>
                <c:pt idx="10859">
                  <c:v>42222.541666666628</c:v>
                </c:pt>
                <c:pt idx="10860">
                  <c:v>42222.552083333343</c:v>
                </c:pt>
                <c:pt idx="10861">
                  <c:v>42222.5625</c:v>
                </c:pt>
                <c:pt idx="10862">
                  <c:v>42222.572916666657</c:v>
                </c:pt>
                <c:pt idx="10863">
                  <c:v>42222.583333333343</c:v>
                </c:pt>
                <c:pt idx="10864">
                  <c:v>42222.593749999993</c:v>
                </c:pt>
                <c:pt idx="10865">
                  <c:v>42222.604166666628</c:v>
                </c:pt>
                <c:pt idx="10866">
                  <c:v>42222.614583333343</c:v>
                </c:pt>
                <c:pt idx="10867">
                  <c:v>42222.625</c:v>
                </c:pt>
                <c:pt idx="10868">
                  <c:v>42222.635416666628</c:v>
                </c:pt>
                <c:pt idx="10869">
                  <c:v>42222.645833333343</c:v>
                </c:pt>
                <c:pt idx="10870">
                  <c:v>42222.656250000022</c:v>
                </c:pt>
                <c:pt idx="10871">
                  <c:v>42222.666666666628</c:v>
                </c:pt>
                <c:pt idx="10872">
                  <c:v>42222.677083333299</c:v>
                </c:pt>
                <c:pt idx="10873">
                  <c:v>42222.6875</c:v>
                </c:pt>
                <c:pt idx="10874">
                  <c:v>42222.697916666628</c:v>
                </c:pt>
                <c:pt idx="10875">
                  <c:v>42222.708333333343</c:v>
                </c:pt>
                <c:pt idx="10876">
                  <c:v>42222.71875</c:v>
                </c:pt>
                <c:pt idx="10877">
                  <c:v>42222.729166666613</c:v>
                </c:pt>
                <c:pt idx="10878">
                  <c:v>42222.739583333299</c:v>
                </c:pt>
                <c:pt idx="10879">
                  <c:v>42222.75</c:v>
                </c:pt>
                <c:pt idx="10880">
                  <c:v>42222.760416666628</c:v>
                </c:pt>
                <c:pt idx="10881">
                  <c:v>42222.770833333343</c:v>
                </c:pt>
                <c:pt idx="10882">
                  <c:v>42222.78125</c:v>
                </c:pt>
                <c:pt idx="10883">
                  <c:v>42222.791666666613</c:v>
                </c:pt>
                <c:pt idx="10884">
                  <c:v>42222.802083333343</c:v>
                </c:pt>
                <c:pt idx="10885">
                  <c:v>42222.812500000022</c:v>
                </c:pt>
                <c:pt idx="10886">
                  <c:v>42222.822916666657</c:v>
                </c:pt>
                <c:pt idx="10887">
                  <c:v>42222.833333333343</c:v>
                </c:pt>
                <c:pt idx="10888">
                  <c:v>42222.84375</c:v>
                </c:pt>
                <c:pt idx="10889">
                  <c:v>42222.854166666657</c:v>
                </c:pt>
                <c:pt idx="10890">
                  <c:v>42222.864583333343</c:v>
                </c:pt>
                <c:pt idx="10891">
                  <c:v>42222.875</c:v>
                </c:pt>
                <c:pt idx="10892">
                  <c:v>42222.885416666657</c:v>
                </c:pt>
                <c:pt idx="10893">
                  <c:v>42222.895833333343</c:v>
                </c:pt>
                <c:pt idx="10894">
                  <c:v>42222.906250000022</c:v>
                </c:pt>
                <c:pt idx="10895">
                  <c:v>42222.916666666657</c:v>
                </c:pt>
                <c:pt idx="10896">
                  <c:v>42222.927083333299</c:v>
                </c:pt>
                <c:pt idx="10897">
                  <c:v>42222.9375</c:v>
                </c:pt>
                <c:pt idx="10898">
                  <c:v>42222.947916666657</c:v>
                </c:pt>
                <c:pt idx="10899">
                  <c:v>42222.958333333343</c:v>
                </c:pt>
                <c:pt idx="10900">
                  <c:v>42222.96875</c:v>
                </c:pt>
                <c:pt idx="10901">
                  <c:v>42222.979166666628</c:v>
                </c:pt>
                <c:pt idx="10902">
                  <c:v>42222.989583333343</c:v>
                </c:pt>
                <c:pt idx="10903">
                  <c:v>42223</c:v>
                </c:pt>
                <c:pt idx="10904">
                  <c:v>42223.010416666657</c:v>
                </c:pt>
                <c:pt idx="10905">
                  <c:v>42223.020833333343</c:v>
                </c:pt>
                <c:pt idx="10906">
                  <c:v>42223.03125</c:v>
                </c:pt>
                <c:pt idx="10907">
                  <c:v>42223.041666666628</c:v>
                </c:pt>
                <c:pt idx="10908">
                  <c:v>42223.052083333343</c:v>
                </c:pt>
                <c:pt idx="10909">
                  <c:v>42223.0625</c:v>
                </c:pt>
                <c:pt idx="10910">
                  <c:v>42223.072916666657</c:v>
                </c:pt>
                <c:pt idx="10911">
                  <c:v>42223.083333333343</c:v>
                </c:pt>
                <c:pt idx="10912">
                  <c:v>42223.093749999993</c:v>
                </c:pt>
                <c:pt idx="10913">
                  <c:v>42223.104166666628</c:v>
                </c:pt>
                <c:pt idx="10914">
                  <c:v>42223.114583333343</c:v>
                </c:pt>
                <c:pt idx="10915">
                  <c:v>42223.125</c:v>
                </c:pt>
                <c:pt idx="10916">
                  <c:v>42223.135416666628</c:v>
                </c:pt>
                <c:pt idx="10917">
                  <c:v>42223.145833333343</c:v>
                </c:pt>
                <c:pt idx="10918">
                  <c:v>42223.156250000022</c:v>
                </c:pt>
                <c:pt idx="10919">
                  <c:v>42223.166666666628</c:v>
                </c:pt>
                <c:pt idx="10920">
                  <c:v>42223.177083333299</c:v>
                </c:pt>
                <c:pt idx="10921">
                  <c:v>42223.1875</c:v>
                </c:pt>
                <c:pt idx="10922">
                  <c:v>42223.197916666628</c:v>
                </c:pt>
                <c:pt idx="10923">
                  <c:v>42223.208333333343</c:v>
                </c:pt>
                <c:pt idx="10924">
                  <c:v>42223.21875</c:v>
                </c:pt>
                <c:pt idx="10925">
                  <c:v>42223.229166666613</c:v>
                </c:pt>
                <c:pt idx="10926">
                  <c:v>42223.239583333299</c:v>
                </c:pt>
                <c:pt idx="10927">
                  <c:v>42223.25</c:v>
                </c:pt>
                <c:pt idx="10928">
                  <c:v>42223.260416666628</c:v>
                </c:pt>
                <c:pt idx="10929">
                  <c:v>42223.270833333343</c:v>
                </c:pt>
                <c:pt idx="10930">
                  <c:v>42223.28125</c:v>
                </c:pt>
                <c:pt idx="10931">
                  <c:v>42223.291666666613</c:v>
                </c:pt>
                <c:pt idx="10932">
                  <c:v>42223.302083333343</c:v>
                </c:pt>
                <c:pt idx="10933">
                  <c:v>42223.312500000022</c:v>
                </c:pt>
                <c:pt idx="10934">
                  <c:v>42223.322916666657</c:v>
                </c:pt>
                <c:pt idx="10935">
                  <c:v>42223.333333333343</c:v>
                </c:pt>
                <c:pt idx="10936">
                  <c:v>42223.34375</c:v>
                </c:pt>
                <c:pt idx="10937">
                  <c:v>42223.354166666657</c:v>
                </c:pt>
                <c:pt idx="10938">
                  <c:v>42223.364583333343</c:v>
                </c:pt>
                <c:pt idx="10939">
                  <c:v>42223.375</c:v>
                </c:pt>
                <c:pt idx="10940">
                  <c:v>42223.385416666657</c:v>
                </c:pt>
                <c:pt idx="10941">
                  <c:v>42223.395833333343</c:v>
                </c:pt>
                <c:pt idx="10942">
                  <c:v>42223.406250000022</c:v>
                </c:pt>
                <c:pt idx="10943">
                  <c:v>42223.416666666657</c:v>
                </c:pt>
                <c:pt idx="10944">
                  <c:v>42223.427083333299</c:v>
                </c:pt>
                <c:pt idx="10945">
                  <c:v>42223.4375</c:v>
                </c:pt>
                <c:pt idx="10946">
                  <c:v>42223.447916666657</c:v>
                </c:pt>
                <c:pt idx="10947">
                  <c:v>42223.458333333343</c:v>
                </c:pt>
                <c:pt idx="10948">
                  <c:v>42223.46875</c:v>
                </c:pt>
                <c:pt idx="10949">
                  <c:v>42223.479166666628</c:v>
                </c:pt>
                <c:pt idx="10950">
                  <c:v>42223.489583333343</c:v>
                </c:pt>
                <c:pt idx="10951">
                  <c:v>42223.5</c:v>
                </c:pt>
                <c:pt idx="10952">
                  <c:v>42223.510416666657</c:v>
                </c:pt>
                <c:pt idx="10953">
                  <c:v>42223.520833333343</c:v>
                </c:pt>
                <c:pt idx="10954">
                  <c:v>42223.53125</c:v>
                </c:pt>
                <c:pt idx="10955">
                  <c:v>42223.541666666628</c:v>
                </c:pt>
                <c:pt idx="10956">
                  <c:v>42223.552083333343</c:v>
                </c:pt>
                <c:pt idx="10957">
                  <c:v>42223.5625</c:v>
                </c:pt>
                <c:pt idx="10958">
                  <c:v>42223.572916666657</c:v>
                </c:pt>
                <c:pt idx="10959">
                  <c:v>42223.583333333343</c:v>
                </c:pt>
                <c:pt idx="10960">
                  <c:v>42223.593749999993</c:v>
                </c:pt>
                <c:pt idx="10961">
                  <c:v>42223.604166666628</c:v>
                </c:pt>
                <c:pt idx="10962">
                  <c:v>42223.614583333343</c:v>
                </c:pt>
                <c:pt idx="10963">
                  <c:v>42223.625</c:v>
                </c:pt>
                <c:pt idx="10964">
                  <c:v>42223.635416666628</c:v>
                </c:pt>
                <c:pt idx="10965">
                  <c:v>42223.645833333343</c:v>
                </c:pt>
                <c:pt idx="10966">
                  <c:v>42223.656250000022</c:v>
                </c:pt>
                <c:pt idx="10967">
                  <c:v>42223.666666666628</c:v>
                </c:pt>
                <c:pt idx="10968">
                  <c:v>42223.677083333299</c:v>
                </c:pt>
                <c:pt idx="10969">
                  <c:v>42223.6875</c:v>
                </c:pt>
                <c:pt idx="10970">
                  <c:v>42223.697916666628</c:v>
                </c:pt>
                <c:pt idx="10971">
                  <c:v>42223.708333333343</c:v>
                </c:pt>
                <c:pt idx="10972">
                  <c:v>42223.71875</c:v>
                </c:pt>
                <c:pt idx="10973">
                  <c:v>42223.729166666613</c:v>
                </c:pt>
                <c:pt idx="10974">
                  <c:v>42223.739583333299</c:v>
                </c:pt>
                <c:pt idx="10975">
                  <c:v>42223.75</c:v>
                </c:pt>
                <c:pt idx="10976">
                  <c:v>42223.760416666628</c:v>
                </c:pt>
                <c:pt idx="10977">
                  <c:v>42223.770833333343</c:v>
                </c:pt>
                <c:pt idx="10978">
                  <c:v>42223.78125</c:v>
                </c:pt>
                <c:pt idx="10979">
                  <c:v>42223.791666666613</c:v>
                </c:pt>
                <c:pt idx="10980">
                  <c:v>42223.802083333343</c:v>
                </c:pt>
                <c:pt idx="10981">
                  <c:v>42223.812500000022</c:v>
                </c:pt>
                <c:pt idx="10982">
                  <c:v>42223.822916666657</c:v>
                </c:pt>
                <c:pt idx="10983">
                  <c:v>42223.833333333343</c:v>
                </c:pt>
                <c:pt idx="10984">
                  <c:v>42223.84375</c:v>
                </c:pt>
                <c:pt idx="10985">
                  <c:v>42223.854166666657</c:v>
                </c:pt>
                <c:pt idx="10986">
                  <c:v>42223.864583333343</c:v>
                </c:pt>
                <c:pt idx="10987">
                  <c:v>42223.875</c:v>
                </c:pt>
                <c:pt idx="10988">
                  <c:v>42223.885416666657</c:v>
                </c:pt>
                <c:pt idx="10989">
                  <c:v>42223.895833333343</c:v>
                </c:pt>
                <c:pt idx="10990">
                  <c:v>42223.906250000022</c:v>
                </c:pt>
                <c:pt idx="10991">
                  <c:v>42223.916666666657</c:v>
                </c:pt>
                <c:pt idx="10992">
                  <c:v>42223.927083333299</c:v>
                </c:pt>
                <c:pt idx="10993">
                  <c:v>42223.9375</c:v>
                </c:pt>
                <c:pt idx="10994">
                  <c:v>42223.947916666657</c:v>
                </c:pt>
                <c:pt idx="10995">
                  <c:v>42223.958333333343</c:v>
                </c:pt>
                <c:pt idx="10996">
                  <c:v>42223.96875</c:v>
                </c:pt>
                <c:pt idx="10997">
                  <c:v>42223.979166666628</c:v>
                </c:pt>
                <c:pt idx="10998">
                  <c:v>42223.989583333343</c:v>
                </c:pt>
                <c:pt idx="10999">
                  <c:v>42224</c:v>
                </c:pt>
                <c:pt idx="11000">
                  <c:v>42224.010416666657</c:v>
                </c:pt>
                <c:pt idx="11001">
                  <c:v>42224.020833333343</c:v>
                </c:pt>
                <c:pt idx="11002">
                  <c:v>42224.03125</c:v>
                </c:pt>
                <c:pt idx="11003">
                  <c:v>42224.041666666628</c:v>
                </c:pt>
                <c:pt idx="11004">
                  <c:v>42224.052083333343</c:v>
                </c:pt>
                <c:pt idx="11005">
                  <c:v>42224.0625</c:v>
                </c:pt>
                <c:pt idx="11006">
                  <c:v>42224.072916666657</c:v>
                </c:pt>
                <c:pt idx="11007">
                  <c:v>42224.083333333343</c:v>
                </c:pt>
                <c:pt idx="11008">
                  <c:v>42224.093749999993</c:v>
                </c:pt>
                <c:pt idx="11009">
                  <c:v>42224.104166666628</c:v>
                </c:pt>
                <c:pt idx="11010">
                  <c:v>42224.114583333343</c:v>
                </c:pt>
                <c:pt idx="11011">
                  <c:v>42224.125</c:v>
                </c:pt>
                <c:pt idx="11012">
                  <c:v>42224.135416666628</c:v>
                </c:pt>
                <c:pt idx="11013">
                  <c:v>42224.145833333343</c:v>
                </c:pt>
                <c:pt idx="11014">
                  <c:v>42224.156250000022</c:v>
                </c:pt>
                <c:pt idx="11015">
                  <c:v>42224.166666666628</c:v>
                </c:pt>
                <c:pt idx="11016">
                  <c:v>42224.177083333299</c:v>
                </c:pt>
                <c:pt idx="11017">
                  <c:v>42224.1875</c:v>
                </c:pt>
                <c:pt idx="11018">
                  <c:v>42224.197916666628</c:v>
                </c:pt>
                <c:pt idx="11019">
                  <c:v>42224.208333333343</c:v>
                </c:pt>
                <c:pt idx="11020">
                  <c:v>42224.21875</c:v>
                </c:pt>
                <c:pt idx="11021">
                  <c:v>42224.229166666613</c:v>
                </c:pt>
                <c:pt idx="11022">
                  <c:v>42224.239583333299</c:v>
                </c:pt>
                <c:pt idx="11023">
                  <c:v>42224.25</c:v>
                </c:pt>
                <c:pt idx="11024">
                  <c:v>42224.260416666628</c:v>
                </c:pt>
                <c:pt idx="11025">
                  <c:v>42224.270833333343</c:v>
                </c:pt>
                <c:pt idx="11026">
                  <c:v>42224.28125</c:v>
                </c:pt>
                <c:pt idx="11027">
                  <c:v>42224.291666666613</c:v>
                </c:pt>
                <c:pt idx="11028">
                  <c:v>42224.302083333343</c:v>
                </c:pt>
                <c:pt idx="11029">
                  <c:v>42224.312500000022</c:v>
                </c:pt>
                <c:pt idx="11030">
                  <c:v>42224.322916666657</c:v>
                </c:pt>
                <c:pt idx="11031">
                  <c:v>42224.333333333343</c:v>
                </c:pt>
                <c:pt idx="11032">
                  <c:v>42224.34375</c:v>
                </c:pt>
                <c:pt idx="11033">
                  <c:v>42224.354166666657</c:v>
                </c:pt>
                <c:pt idx="11034">
                  <c:v>42224.364583333343</c:v>
                </c:pt>
                <c:pt idx="11035">
                  <c:v>42224.375</c:v>
                </c:pt>
                <c:pt idx="11036">
                  <c:v>42224.385416666657</c:v>
                </c:pt>
                <c:pt idx="11037">
                  <c:v>42224.395833333343</c:v>
                </c:pt>
                <c:pt idx="11038">
                  <c:v>42224.406250000022</c:v>
                </c:pt>
                <c:pt idx="11039">
                  <c:v>42224.416666666657</c:v>
                </c:pt>
                <c:pt idx="11040">
                  <c:v>42224.427083333299</c:v>
                </c:pt>
                <c:pt idx="11041">
                  <c:v>42224.4375</c:v>
                </c:pt>
                <c:pt idx="11042">
                  <c:v>42224.447916666657</c:v>
                </c:pt>
                <c:pt idx="11043">
                  <c:v>42224.458333333343</c:v>
                </c:pt>
                <c:pt idx="11044">
                  <c:v>42224.46875</c:v>
                </c:pt>
                <c:pt idx="11045">
                  <c:v>42224.479166666628</c:v>
                </c:pt>
                <c:pt idx="11046">
                  <c:v>42224.489583333343</c:v>
                </c:pt>
                <c:pt idx="11047">
                  <c:v>42224.5</c:v>
                </c:pt>
                <c:pt idx="11048">
                  <c:v>42224.510416666657</c:v>
                </c:pt>
                <c:pt idx="11049">
                  <c:v>42224.520833333343</c:v>
                </c:pt>
                <c:pt idx="11050">
                  <c:v>42224.53125</c:v>
                </c:pt>
                <c:pt idx="11051">
                  <c:v>42224.541666666628</c:v>
                </c:pt>
                <c:pt idx="11052">
                  <c:v>42224.552083333343</c:v>
                </c:pt>
                <c:pt idx="11053">
                  <c:v>42224.5625</c:v>
                </c:pt>
                <c:pt idx="11054">
                  <c:v>42224.572916666657</c:v>
                </c:pt>
                <c:pt idx="11055">
                  <c:v>42224.583333333343</c:v>
                </c:pt>
                <c:pt idx="11056">
                  <c:v>42224.593749999993</c:v>
                </c:pt>
                <c:pt idx="11057">
                  <c:v>42224.604166666628</c:v>
                </c:pt>
                <c:pt idx="11058">
                  <c:v>42224.614583333343</c:v>
                </c:pt>
                <c:pt idx="11059">
                  <c:v>42224.625</c:v>
                </c:pt>
                <c:pt idx="11060">
                  <c:v>42224.635416666628</c:v>
                </c:pt>
                <c:pt idx="11061">
                  <c:v>42224.645833333343</c:v>
                </c:pt>
                <c:pt idx="11062">
                  <c:v>42224.656250000022</c:v>
                </c:pt>
                <c:pt idx="11063">
                  <c:v>42224.666666666628</c:v>
                </c:pt>
                <c:pt idx="11064">
                  <c:v>42224.677083333299</c:v>
                </c:pt>
                <c:pt idx="11065">
                  <c:v>42224.6875</c:v>
                </c:pt>
                <c:pt idx="11066">
                  <c:v>42224.697916666628</c:v>
                </c:pt>
                <c:pt idx="11067">
                  <c:v>42224.708333333343</c:v>
                </c:pt>
                <c:pt idx="11068">
                  <c:v>42224.71875</c:v>
                </c:pt>
                <c:pt idx="11069">
                  <c:v>42224.729166666613</c:v>
                </c:pt>
                <c:pt idx="11070">
                  <c:v>42224.739583333299</c:v>
                </c:pt>
                <c:pt idx="11071">
                  <c:v>42224.75</c:v>
                </c:pt>
                <c:pt idx="11072">
                  <c:v>42224.760416666628</c:v>
                </c:pt>
                <c:pt idx="11073">
                  <c:v>42224.770833333343</c:v>
                </c:pt>
                <c:pt idx="11074">
                  <c:v>42224.78125</c:v>
                </c:pt>
                <c:pt idx="11075">
                  <c:v>42224.791666666613</c:v>
                </c:pt>
                <c:pt idx="11076">
                  <c:v>42224.802083333343</c:v>
                </c:pt>
                <c:pt idx="11077">
                  <c:v>42224.812500000022</c:v>
                </c:pt>
                <c:pt idx="11078">
                  <c:v>42224.822916666657</c:v>
                </c:pt>
                <c:pt idx="11079">
                  <c:v>42224.833333333343</c:v>
                </c:pt>
                <c:pt idx="11080">
                  <c:v>42224.84375</c:v>
                </c:pt>
                <c:pt idx="11081">
                  <c:v>42224.854166666657</c:v>
                </c:pt>
                <c:pt idx="11082">
                  <c:v>42224.864583333343</c:v>
                </c:pt>
                <c:pt idx="11083">
                  <c:v>42224.875</c:v>
                </c:pt>
                <c:pt idx="11084">
                  <c:v>42224.885416666657</c:v>
                </c:pt>
                <c:pt idx="11085">
                  <c:v>42224.895833333343</c:v>
                </c:pt>
                <c:pt idx="11086">
                  <c:v>42224.906250000022</c:v>
                </c:pt>
                <c:pt idx="11087">
                  <c:v>42224.916666666657</c:v>
                </c:pt>
                <c:pt idx="11088">
                  <c:v>42224.927083333299</c:v>
                </c:pt>
                <c:pt idx="11089">
                  <c:v>42224.9375</c:v>
                </c:pt>
                <c:pt idx="11090">
                  <c:v>42224.947916666657</c:v>
                </c:pt>
                <c:pt idx="11091">
                  <c:v>42224.958333333343</c:v>
                </c:pt>
                <c:pt idx="11092">
                  <c:v>42224.96875</c:v>
                </c:pt>
                <c:pt idx="11093">
                  <c:v>42224.979166666628</c:v>
                </c:pt>
                <c:pt idx="11094">
                  <c:v>42224.989583333343</c:v>
                </c:pt>
                <c:pt idx="11095">
                  <c:v>42225</c:v>
                </c:pt>
                <c:pt idx="11096">
                  <c:v>42225.010416666657</c:v>
                </c:pt>
                <c:pt idx="11097">
                  <c:v>42225.020833333343</c:v>
                </c:pt>
                <c:pt idx="11098">
                  <c:v>42225.03125</c:v>
                </c:pt>
                <c:pt idx="11099">
                  <c:v>42225.041666666628</c:v>
                </c:pt>
                <c:pt idx="11100">
                  <c:v>42225.052083333343</c:v>
                </c:pt>
                <c:pt idx="11101">
                  <c:v>42225.0625</c:v>
                </c:pt>
                <c:pt idx="11102">
                  <c:v>42225.072916666657</c:v>
                </c:pt>
                <c:pt idx="11103">
                  <c:v>42225.083333333343</c:v>
                </c:pt>
                <c:pt idx="11104">
                  <c:v>42225.093749999993</c:v>
                </c:pt>
                <c:pt idx="11105">
                  <c:v>42225.104166666628</c:v>
                </c:pt>
                <c:pt idx="11106">
                  <c:v>42225.114583333343</c:v>
                </c:pt>
                <c:pt idx="11107">
                  <c:v>42225.125</c:v>
                </c:pt>
                <c:pt idx="11108">
                  <c:v>42225.135416666628</c:v>
                </c:pt>
                <c:pt idx="11109">
                  <c:v>42225.145833333343</c:v>
                </c:pt>
                <c:pt idx="11110">
                  <c:v>42225.156250000022</c:v>
                </c:pt>
                <c:pt idx="11111">
                  <c:v>42225.166666666628</c:v>
                </c:pt>
                <c:pt idx="11112">
                  <c:v>42225.177083333299</c:v>
                </c:pt>
                <c:pt idx="11113">
                  <c:v>42225.1875</c:v>
                </c:pt>
                <c:pt idx="11114">
                  <c:v>42225.197916666628</c:v>
                </c:pt>
                <c:pt idx="11115">
                  <c:v>42225.208333333343</c:v>
                </c:pt>
                <c:pt idx="11116">
                  <c:v>42225.21875</c:v>
                </c:pt>
                <c:pt idx="11117">
                  <c:v>42225.229166666613</c:v>
                </c:pt>
                <c:pt idx="11118">
                  <c:v>42225.239583333299</c:v>
                </c:pt>
                <c:pt idx="11119">
                  <c:v>42225.25</c:v>
                </c:pt>
                <c:pt idx="11120">
                  <c:v>42225.260416666628</c:v>
                </c:pt>
                <c:pt idx="11121">
                  <c:v>42225.270833333343</c:v>
                </c:pt>
                <c:pt idx="11122">
                  <c:v>42225.28125</c:v>
                </c:pt>
                <c:pt idx="11123">
                  <c:v>42225.291666666613</c:v>
                </c:pt>
                <c:pt idx="11124">
                  <c:v>42225.302083333343</c:v>
                </c:pt>
                <c:pt idx="11125">
                  <c:v>42225.312500000022</c:v>
                </c:pt>
                <c:pt idx="11126">
                  <c:v>42225.322916666657</c:v>
                </c:pt>
                <c:pt idx="11127">
                  <c:v>42225.333333333343</c:v>
                </c:pt>
                <c:pt idx="11128">
                  <c:v>42225.34375</c:v>
                </c:pt>
                <c:pt idx="11129">
                  <c:v>42225.354166666657</c:v>
                </c:pt>
                <c:pt idx="11130">
                  <c:v>42225.364583333343</c:v>
                </c:pt>
                <c:pt idx="11131">
                  <c:v>42225.375</c:v>
                </c:pt>
                <c:pt idx="11132">
                  <c:v>42225.385416666657</c:v>
                </c:pt>
                <c:pt idx="11133">
                  <c:v>42225.395833333343</c:v>
                </c:pt>
                <c:pt idx="11134">
                  <c:v>42225.406250000022</c:v>
                </c:pt>
                <c:pt idx="11135">
                  <c:v>42225.416666666657</c:v>
                </c:pt>
                <c:pt idx="11136">
                  <c:v>42225.427083333299</c:v>
                </c:pt>
                <c:pt idx="11137">
                  <c:v>42225.4375</c:v>
                </c:pt>
                <c:pt idx="11138">
                  <c:v>42225.447916666657</c:v>
                </c:pt>
                <c:pt idx="11139">
                  <c:v>42225.458333333343</c:v>
                </c:pt>
                <c:pt idx="11140">
                  <c:v>42225.46875</c:v>
                </c:pt>
                <c:pt idx="11141">
                  <c:v>42225.479166666628</c:v>
                </c:pt>
                <c:pt idx="11142">
                  <c:v>42225.489583333343</c:v>
                </c:pt>
                <c:pt idx="11143">
                  <c:v>42225.5</c:v>
                </c:pt>
                <c:pt idx="11144">
                  <c:v>42225.510416666657</c:v>
                </c:pt>
                <c:pt idx="11145">
                  <c:v>42225.520833333343</c:v>
                </c:pt>
                <c:pt idx="11146">
                  <c:v>42225.53125</c:v>
                </c:pt>
                <c:pt idx="11147">
                  <c:v>42225.541666666628</c:v>
                </c:pt>
                <c:pt idx="11148">
                  <c:v>42225.552083333343</c:v>
                </c:pt>
                <c:pt idx="11149">
                  <c:v>42225.5625</c:v>
                </c:pt>
                <c:pt idx="11150">
                  <c:v>42225.572916666657</c:v>
                </c:pt>
                <c:pt idx="11151">
                  <c:v>42225.583333333343</c:v>
                </c:pt>
                <c:pt idx="11152">
                  <c:v>42225.593749999993</c:v>
                </c:pt>
                <c:pt idx="11153">
                  <c:v>42225.604166666628</c:v>
                </c:pt>
                <c:pt idx="11154">
                  <c:v>42225.614583333343</c:v>
                </c:pt>
                <c:pt idx="11155">
                  <c:v>42225.625</c:v>
                </c:pt>
                <c:pt idx="11156">
                  <c:v>42225.635416666628</c:v>
                </c:pt>
                <c:pt idx="11157">
                  <c:v>42225.645833333343</c:v>
                </c:pt>
                <c:pt idx="11158">
                  <c:v>42225.656250000022</c:v>
                </c:pt>
                <c:pt idx="11159">
                  <c:v>42225.666666666628</c:v>
                </c:pt>
                <c:pt idx="11160">
                  <c:v>42225.677083333299</c:v>
                </c:pt>
                <c:pt idx="11161">
                  <c:v>42225.6875</c:v>
                </c:pt>
                <c:pt idx="11162">
                  <c:v>42225.697916666628</c:v>
                </c:pt>
                <c:pt idx="11163">
                  <c:v>42225.708333333343</c:v>
                </c:pt>
                <c:pt idx="11164">
                  <c:v>42225.71875</c:v>
                </c:pt>
                <c:pt idx="11165">
                  <c:v>42225.729166666613</c:v>
                </c:pt>
                <c:pt idx="11166">
                  <c:v>42225.739583333299</c:v>
                </c:pt>
                <c:pt idx="11167">
                  <c:v>42225.75</c:v>
                </c:pt>
                <c:pt idx="11168">
                  <c:v>42225.760416666628</c:v>
                </c:pt>
                <c:pt idx="11169">
                  <c:v>42225.770833333343</c:v>
                </c:pt>
                <c:pt idx="11170">
                  <c:v>42225.78125</c:v>
                </c:pt>
                <c:pt idx="11171">
                  <c:v>42225.791666666613</c:v>
                </c:pt>
                <c:pt idx="11172">
                  <c:v>42225.802083333343</c:v>
                </c:pt>
                <c:pt idx="11173">
                  <c:v>42225.812500000022</c:v>
                </c:pt>
                <c:pt idx="11174">
                  <c:v>42225.822916666657</c:v>
                </c:pt>
                <c:pt idx="11175">
                  <c:v>42225.833333333343</c:v>
                </c:pt>
                <c:pt idx="11176">
                  <c:v>42225.84375</c:v>
                </c:pt>
                <c:pt idx="11177">
                  <c:v>42225.854166666657</c:v>
                </c:pt>
                <c:pt idx="11178">
                  <c:v>42225.864583333343</c:v>
                </c:pt>
                <c:pt idx="11179">
                  <c:v>42225.875</c:v>
                </c:pt>
                <c:pt idx="11180">
                  <c:v>42225.885416666657</c:v>
                </c:pt>
                <c:pt idx="11181">
                  <c:v>42225.895833333343</c:v>
                </c:pt>
                <c:pt idx="11182">
                  <c:v>42225.906250000022</c:v>
                </c:pt>
                <c:pt idx="11183">
                  <c:v>42225.916666666657</c:v>
                </c:pt>
                <c:pt idx="11184">
                  <c:v>42225.927083333299</c:v>
                </c:pt>
                <c:pt idx="11185">
                  <c:v>42225.9375</c:v>
                </c:pt>
                <c:pt idx="11186">
                  <c:v>42225.947916666657</c:v>
                </c:pt>
                <c:pt idx="11187">
                  <c:v>42225.958333333343</c:v>
                </c:pt>
                <c:pt idx="11188">
                  <c:v>42225.96875</c:v>
                </c:pt>
                <c:pt idx="11189">
                  <c:v>42225.979166666628</c:v>
                </c:pt>
                <c:pt idx="11190">
                  <c:v>42225.989583333343</c:v>
                </c:pt>
                <c:pt idx="11191">
                  <c:v>42226</c:v>
                </c:pt>
                <c:pt idx="11192">
                  <c:v>42226.010416666657</c:v>
                </c:pt>
                <c:pt idx="11193">
                  <c:v>42226.020833333343</c:v>
                </c:pt>
                <c:pt idx="11194">
                  <c:v>42226.03125</c:v>
                </c:pt>
                <c:pt idx="11195">
                  <c:v>42226.041666666628</c:v>
                </c:pt>
                <c:pt idx="11196">
                  <c:v>42226.052083333343</c:v>
                </c:pt>
                <c:pt idx="11197">
                  <c:v>42226.0625</c:v>
                </c:pt>
                <c:pt idx="11198">
                  <c:v>42226.072916666657</c:v>
                </c:pt>
                <c:pt idx="11199">
                  <c:v>42226.083333333343</c:v>
                </c:pt>
                <c:pt idx="11200">
                  <c:v>42226.093749999993</c:v>
                </c:pt>
                <c:pt idx="11201">
                  <c:v>42226.104166666628</c:v>
                </c:pt>
                <c:pt idx="11202">
                  <c:v>42226.114583333343</c:v>
                </c:pt>
                <c:pt idx="11203">
                  <c:v>42226.125</c:v>
                </c:pt>
                <c:pt idx="11204">
                  <c:v>42226.135416666628</c:v>
                </c:pt>
                <c:pt idx="11205">
                  <c:v>42226.145833333343</c:v>
                </c:pt>
                <c:pt idx="11206">
                  <c:v>42226.156250000022</c:v>
                </c:pt>
                <c:pt idx="11207">
                  <c:v>42226.166666666628</c:v>
                </c:pt>
                <c:pt idx="11208">
                  <c:v>42226.177083333299</c:v>
                </c:pt>
                <c:pt idx="11209">
                  <c:v>42226.1875</c:v>
                </c:pt>
                <c:pt idx="11210">
                  <c:v>42226.197916666628</c:v>
                </c:pt>
                <c:pt idx="11211">
                  <c:v>42226.208333333343</c:v>
                </c:pt>
                <c:pt idx="11212">
                  <c:v>42226.21875</c:v>
                </c:pt>
                <c:pt idx="11213">
                  <c:v>42226.229166666613</c:v>
                </c:pt>
                <c:pt idx="11214">
                  <c:v>42226.239583333299</c:v>
                </c:pt>
                <c:pt idx="11215">
                  <c:v>42226.25</c:v>
                </c:pt>
                <c:pt idx="11216">
                  <c:v>42226.260416666628</c:v>
                </c:pt>
                <c:pt idx="11217">
                  <c:v>42226.270833333343</c:v>
                </c:pt>
                <c:pt idx="11218">
                  <c:v>42226.28125</c:v>
                </c:pt>
                <c:pt idx="11219">
                  <c:v>42226.291666666613</c:v>
                </c:pt>
                <c:pt idx="11220">
                  <c:v>42226.302083333343</c:v>
                </c:pt>
                <c:pt idx="11221">
                  <c:v>42226.312500000022</c:v>
                </c:pt>
                <c:pt idx="11222">
                  <c:v>42226.322916666657</c:v>
                </c:pt>
                <c:pt idx="11223">
                  <c:v>42226.333333333343</c:v>
                </c:pt>
                <c:pt idx="11224">
                  <c:v>42226.34375</c:v>
                </c:pt>
                <c:pt idx="11225">
                  <c:v>42226.354166666657</c:v>
                </c:pt>
                <c:pt idx="11226">
                  <c:v>42226.364583333343</c:v>
                </c:pt>
                <c:pt idx="11227">
                  <c:v>42226.375</c:v>
                </c:pt>
                <c:pt idx="11228">
                  <c:v>42226.385416666657</c:v>
                </c:pt>
                <c:pt idx="11229">
                  <c:v>42226.395833333343</c:v>
                </c:pt>
                <c:pt idx="11230">
                  <c:v>42226.406250000022</c:v>
                </c:pt>
                <c:pt idx="11231">
                  <c:v>42226.416666666657</c:v>
                </c:pt>
                <c:pt idx="11232">
                  <c:v>42226.427083333299</c:v>
                </c:pt>
                <c:pt idx="11233">
                  <c:v>42226.4375</c:v>
                </c:pt>
                <c:pt idx="11234">
                  <c:v>42226.447916666657</c:v>
                </c:pt>
                <c:pt idx="11235">
                  <c:v>42226.458333333343</c:v>
                </c:pt>
                <c:pt idx="11236">
                  <c:v>42226.46875</c:v>
                </c:pt>
                <c:pt idx="11237">
                  <c:v>42226.479166666628</c:v>
                </c:pt>
                <c:pt idx="11238">
                  <c:v>42226.489583333343</c:v>
                </c:pt>
                <c:pt idx="11239">
                  <c:v>42226.5</c:v>
                </c:pt>
                <c:pt idx="11240">
                  <c:v>42226.510416666657</c:v>
                </c:pt>
                <c:pt idx="11241">
                  <c:v>42226.520833333343</c:v>
                </c:pt>
                <c:pt idx="11242">
                  <c:v>42226.53125</c:v>
                </c:pt>
                <c:pt idx="11243">
                  <c:v>42226.541666666628</c:v>
                </c:pt>
                <c:pt idx="11244">
                  <c:v>42226.552083333343</c:v>
                </c:pt>
                <c:pt idx="11245">
                  <c:v>42226.5625</c:v>
                </c:pt>
                <c:pt idx="11246">
                  <c:v>42226.572916666657</c:v>
                </c:pt>
                <c:pt idx="11247">
                  <c:v>42226.583333333343</c:v>
                </c:pt>
                <c:pt idx="11248">
                  <c:v>42226.593749999993</c:v>
                </c:pt>
                <c:pt idx="11249">
                  <c:v>42226.604166666628</c:v>
                </c:pt>
                <c:pt idx="11250">
                  <c:v>42226.614583333343</c:v>
                </c:pt>
                <c:pt idx="11251">
                  <c:v>42226.625</c:v>
                </c:pt>
                <c:pt idx="11252">
                  <c:v>42226.635416666628</c:v>
                </c:pt>
                <c:pt idx="11253">
                  <c:v>42226.645833333343</c:v>
                </c:pt>
                <c:pt idx="11254">
                  <c:v>42226.656250000022</c:v>
                </c:pt>
                <c:pt idx="11255">
                  <c:v>42226.666666666628</c:v>
                </c:pt>
                <c:pt idx="11256">
                  <c:v>42226.677083333299</c:v>
                </c:pt>
                <c:pt idx="11257">
                  <c:v>42226.6875</c:v>
                </c:pt>
                <c:pt idx="11258">
                  <c:v>42226.697916666628</c:v>
                </c:pt>
                <c:pt idx="11259">
                  <c:v>42226.708333333343</c:v>
                </c:pt>
                <c:pt idx="11260">
                  <c:v>42226.71875</c:v>
                </c:pt>
                <c:pt idx="11261">
                  <c:v>42226.729166666613</c:v>
                </c:pt>
                <c:pt idx="11262">
                  <c:v>42226.739583333299</c:v>
                </c:pt>
                <c:pt idx="11263">
                  <c:v>42226.75</c:v>
                </c:pt>
                <c:pt idx="11264">
                  <c:v>42226.760416666628</c:v>
                </c:pt>
                <c:pt idx="11265">
                  <c:v>42226.770833333343</c:v>
                </c:pt>
                <c:pt idx="11266">
                  <c:v>42226.78125</c:v>
                </c:pt>
                <c:pt idx="11267">
                  <c:v>42226.791666666613</c:v>
                </c:pt>
                <c:pt idx="11268">
                  <c:v>42226.802083333343</c:v>
                </c:pt>
                <c:pt idx="11269">
                  <c:v>42226.812500000022</c:v>
                </c:pt>
                <c:pt idx="11270">
                  <c:v>42226.822916666657</c:v>
                </c:pt>
                <c:pt idx="11271">
                  <c:v>42226.833333333343</c:v>
                </c:pt>
                <c:pt idx="11272">
                  <c:v>42226.84375</c:v>
                </c:pt>
                <c:pt idx="11273">
                  <c:v>42226.854166666657</c:v>
                </c:pt>
                <c:pt idx="11274">
                  <c:v>42226.864583333343</c:v>
                </c:pt>
                <c:pt idx="11275">
                  <c:v>42226.875</c:v>
                </c:pt>
                <c:pt idx="11276">
                  <c:v>42226.885416666657</c:v>
                </c:pt>
                <c:pt idx="11277">
                  <c:v>42226.895833333343</c:v>
                </c:pt>
                <c:pt idx="11278">
                  <c:v>42226.906250000022</c:v>
                </c:pt>
                <c:pt idx="11279">
                  <c:v>42226.916666666657</c:v>
                </c:pt>
                <c:pt idx="11280">
                  <c:v>42226.927083333299</c:v>
                </c:pt>
                <c:pt idx="11281">
                  <c:v>42226.9375</c:v>
                </c:pt>
                <c:pt idx="11282">
                  <c:v>42226.947916666657</c:v>
                </c:pt>
                <c:pt idx="11283">
                  <c:v>42226.958333333343</c:v>
                </c:pt>
                <c:pt idx="11284">
                  <c:v>42226.96875</c:v>
                </c:pt>
                <c:pt idx="11285">
                  <c:v>42226.979166666628</c:v>
                </c:pt>
                <c:pt idx="11286">
                  <c:v>42226.989583333343</c:v>
                </c:pt>
                <c:pt idx="11287">
                  <c:v>42227</c:v>
                </c:pt>
                <c:pt idx="11288">
                  <c:v>42227.010416666657</c:v>
                </c:pt>
                <c:pt idx="11289">
                  <c:v>42227.020833333343</c:v>
                </c:pt>
                <c:pt idx="11290">
                  <c:v>42227.03125</c:v>
                </c:pt>
                <c:pt idx="11291">
                  <c:v>42227.041666666628</c:v>
                </c:pt>
                <c:pt idx="11292">
                  <c:v>42227.052083333343</c:v>
                </c:pt>
                <c:pt idx="11293">
                  <c:v>42227.0625</c:v>
                </c:pt>
                <c:pt idx="11294">
                  <c:v>42227.072916666657</c:v>
                </c:pt>
                <c:pt idx="11295">
                  <c:v>42227.083333333343</c:v>
                </c:pt>
                <c:pt idx="11296">
                  <c:v>42227.093749999993</c:v>
                </c:pt>
                <c:pt idx="11297">
                  <c:v>42227.104166666628</c:v>
                </c:pt>
                <c:pt idx="11298">
                  <c:v>42227.114583333343</c:v>
                </c:pt>
                <c:pt idx="11299">
                  <c:v>42227.125</c:v>
                </c:pt>
                <c:pt idx="11300">
                  <c:v>42227.135416666628</c:v>
                </c:pt>
                <c:pt idx="11301">
                  <c:v>42227.145833333343</c:v>
                </c:pt>
                <c:pt idx="11302">
                  <c:v>42227.156250000022</c:v>
                </c:pt>
                <c:pt idx="11303">
                  <c:v>42227.166666666628</c:v>
                </c:pt>
                <c:pt idx="11304">
                  <c:v>42227.177083333299</c:v>
                </c:pt>
                <c:pt idx="11305">
                  <c:v>42227.1875</c:v>
                </c:pt>
                <c:pt idx="11306">
                  <c:v>42227.197916666628</c:v>
                </c:pt>
                <c:pt idx="11307">
                  <c:v>42227.208333333343</c:v>
                </c:pt>
                <c:pt idx="11308">
                  <c:v>42227.21875</c:v>
                </c:pt>
                <c:pt idx="11309">
                  <c:v>42227.229166666613</c:v>
                </c:pt>
                <c:pt idx="11310">
                  <c:v>42227.239583333299</c:v>
                </c:pt>
                <c:pt idx="11311">
                  <c:v>42227.25</c:v>
                </c:pt>
                <c:pt idx="11312">
                  <c:v>42227.260416666628</c:v>
                </c:pt>
                <c:pt idx="11313">
                  <c:v>42227.270833333343</c:v>
                </c:pt>
                <c:pt idx="11314">
                  <c:v>42227.28125</c:v>
                </c:pt>
                <c:pt idx="11315">
                  <c:v>42227.291666666613</c:v>
                </c:pt>
                <c:pt idx="11316">
                  <c:v>42227.302083333343</c:v>
                </c:pt>
                <c:pt idx="11317">
                  <c:v>42227.312500000022</c:v>
                </c:pt>
                <c:pt idx="11318">
                  <c:v>42227.322916666657</c:v>
                </c:pt>
                <c:pt idx="11319">
                  <c:v>42227.333333333343</c:v>
                </c:pt>
                <c:pt idx="11320">
                  <c:v>42227.34375</c:v>
                </c:pt>
                <c:pt idx="11321">
                  <c:v>42227.354166666657</c:v>
                </c:pt>
                <c:pt idx="11322">
                  <c:v>42227.364583333343</c:v>
                </c:pt>
                <c:pt idx="11323">
                  <c:v>42227.375</c:v>
                </c:pt>
                <c:pt idx="11324">
                  <c:v>42227.385416666657</c:v>
                </c:pt>
                <c:pt idx="11325">
                  <c:v>42227.395833333343</c:v>
                </c:pt>
                <c:pt idx="11326">
                  <c:v>42227.406250000022</c:v>
                </c:pt>
                <c:pt idx="11327">
                  <c:v>42227.416666666657</c:v>
                </c:pt>
                <c:pt idx="11328">
                  <c:v>42227.427083333299</c:v>
                </c:pt>
                <c:pt idx="11329">
                  <c:v>42227.4375</c:v>
                </c:pt>
                <c:pt idx="11330">
                  <c:v>42227.447916666657</c:v>
                </c:pt>
                <c:pt idx="11331">
                  <c:v>42227.458333333343</c:v>
                </c:pt>
                <c:pt idx="11332">
                  <c:v>42227.46875</c:v>
                </c:pt>
                <c:pt idx="11333">
                  <c:v>42227.479166666628</c:v>
                </c:pt>
                <c:pt idx="11334">
                  <c:v>42227.489583333343</c:v>
                </c:pt>
                <c:pt idx="11335">
                  <c:v>42227.5</c:v>
                </c:pt>
                <c:pt idx="11336">
                  <c:v>42227.510416666657</c:v>
                </c:pt>
                <c:pt idx="11337">
                  <c:v>42227.520833333343</c:v>
                </c:pt>
                <c:pt idx="11338">
                  <c:v>42227.53125</c:v>
                </c:pt>
                <c:pt idx="11339">
                  <c:v>42227.541666666628</c:v>
                </c:pt>
                <c:pt idx="11340">
                  <c:v>42227.552083333343</c:v>
                </c:pt>
                <c:pt idx="11341">
                  <c:v>42227.5625</c:v>
                </c:pt>
                <c:pt idx="11342">
                  <c:v>42227.572916666657</c:v>
                </c:pt>
                <c:pt idx="11343">
                  <c:v>42227.583333333343</c:v>
                </c:pt>
                <c:pt idx="11344">
                  <c:v>42227.593749999993</c:v>
                </c:pt>
                <c:pt idx="11345">
                  <c:v>42227.604166666628</c:v>
                </c:pt>
                <c:pt idx="11346">
                  <c:v>42227.614583333343</c:v>
                </c:pt>
                <c:pt idx="11347">
                  <c:v>42227.625</c:v>
                </c:pt>
                <c:pt idx="11348">
                  <c:v>42227.635416666628</c:v>
                </c:pt>
                <c:pt idx="11349">
                  <c:v>42227.645833333343</c:v>
                </c:pt>
                <c:pt idx="11350">
                  <c:v>42227.656250000022</c:v>
                </c:pt>
                <c:pt idx="11351">
                  <c:v>42227.666666666628</c:v>
                </c:pt>
                <c:pt idx="11352">
                  <c:v>42227.677083333299</c:v>
                </c:pt>
                <c:pt idx="11353">
                  <c:v>42227.6875</c:v>
                </c:pt>
                <c:pt idx="11354">
                  <c:v>42227.697916666628</c:v>
                </c:pt>
                <c:pt idx="11355">
                  <c:v>42227.708333333343</c:v>
                </c:pt>
                <c:pt idx="11356">
                  <c:v>42227.71875</c:v>
                </c:pt>
                <c:pt idx="11357">
                  <c:v>42227.729166666613</c:v>
                </c:pt>
                <c:pt idx="11358">
                  <c:v>42227.739583333299</c:v>
                </c:pt>
                <c:pt idx="11359">
                  <c:v>42227.75</c:v>
                </c:pt>
                <c:pt idx="11360">
                  <c:v>42227.760416666628</c:v>
                </c:pt>
                <c:pt idx="11361">
                  <c:v>42227.770833333343</c:v>
                </c:pt>
                <c:pt idx="11362">
                  <c:v>42227.78125</c:v>
                </c:pt>
                <c:pt idx="11363">
                  <c:v>42227.791666666613</c:v>
                </c:pt>
                <c:pt idx="11364">
                  <c:v>42227.802083333343</c:v>
                </c:pt>
                <c:pt idx="11365">
                  <c:v>42227.812500000022</c:v>
                </c:pt>
                <c:pt idx="11366">
                  <c:v>42227.822916666657</c:v>
                </c:pt>
                <c:pt idx="11367">
                  <c:v>42227.833333333343</c:v>
                </c:pt>
                <c:pt idx="11368">
                  <c:v>42227.84375</c:v>
                </c:pt>
                <c:pt idx="11369">
                  <c:v>42227.854166666657</c:v>
                </c:pt>
                <c:pt idx="11370">
                  <c:v>42227.864583333343</c:v>
                </c:pt>
                <c:pt idx="11371">
                  <c:v>42227.875</c:v>
                </c:pt>
                <c:pt idx="11372">
                  <c:v>42227.885416666657</c:v>
                </c:pt>
                <c:pt idx="11373">
                  <c:v>42227.895833333343</c:v>
                </c:pt>
                <c:pt idx="11374">
                  <c:v>42227.906250000022</c:v>
                </c:pt>
                <c:pt idx="11375">
                  <c:v>42227.916666666657</c:v>
                </c:pt>
                <c:pt idx="11376">
                  <c:v>42227.927083333299</c:v>
                </c:pt>
                <c:pt idx="11377">
                  <c:v>42227.9375</c:v>
                </c:pt>
                <c:pt idx="11378">
                  <c:v>42227.947916666657</c:v>
                </c:pt>
                <c:pt idx="11379">
                  <c:v>42227.958333333343</c:v>
                </c:pt>
                <c:pt idx="11380">
                  <c:v>42227.96875</c:v>
                </c:pt>
                <c:pt idx="11381">
                  <c:v>42227.979166666628</c:v>
                </c:pt>
                <c:pt idx="11382">
                  <c:v>42227.989583333343</c:v>
                </c:pt>
                <c:pt idx="11383">
                  <c:v>42228</c:v>
                </c:pt>
                <c:pt idx="11384">
                  <c:v>42228.010416666657</c:v>
                </c:pt>
                <c:pt idx="11385">
                  <c:v>42228.020833333343</c:v>
                </c:pt>
                <c:pt idx="11386">
                  <c:v>42228.03125</c:v>
                </c:pt>
                <c:pt idx="11387">
                  <c:v>42228.041666666628</c:v>
                </c:pt>
                <c:pt idx="11388">
                  <c:v>42228.052083333343</c:v>
                </c:pt>
                <c:pt idx="11389">
                  <c:v>42228.0625</c:v>
                </c:pt>
                <c:pt idx="11390">
                  <c:v>42228.072916666657</c:v>
                </c:pt>
                <c:pt idx="11391">
                  <c:v>42228.083333333343</c:v>
                </c:pt>
                <c:pt idx="11392">
                  <c:v>42228.093749999993</c:v>
                </c:pt>
                <c:pt idx="11393">
                  <c:v>42228.104166666628</c:v>
                </c:pt>
                <c:pt idx="11394">
                  <c:v>42228.114583333343</c:v>
                </c:pt>
                <c:pt idx="11395">
                  <c:v>42228.125</c:v>
                </c:pt>
                <c:pt idx="11396">
                  <c:v>42228.135416666628</c:v>
                </c:pt>
                <c:pt idx="11397">
                  <c:v>42228.145833333343</c:v>
                </c:pt>
                <c:pt idx="11398">
                  <c:v>42228.156250000022</c:v>
                </c:pt>
                <c:pt idx="11399">
                  <c:v>42228.166666666628</c:v>
                </c:pt>
                <c:pt idx="11400">
                  <c:v>42228.177083333299</c:v>
                </c:pt>
                <c:pt idx="11401">
                  <c:v>42228.1875</c:v>
                </c:pt>
                <c:pt idx="11402">
                  <c:v>42228.197916666628</c:v>
                </c:pt>
                <c:pt idx="11403">
                  <c:v>42228.208333333343</c:v>
                </c:pt>
                <c:pt idx="11404">
                  <c:v>42228.21875</c:v>
                </c:pt>
                <c:pt idx="11405">
                  <c:v>42228.229166666613</c:v>
                </c:pt>
                <c:pt idx="11406">
                  <c:v>42228.239583333299</c:v>
                </c:pt>
                <c:pt idx="11407">
                  <c:v>42228.25</c:v>
                </c:pt>
                <c:pt idx="11408">
                  <c:v>42228.260416666628</c:v>
                </c:pt>
                <c:pt idx="11409">
                  <c:v>42228.270833333343</c:v>
                </c:pt>
                <c:pt idx="11410">
                  <c:v>42228.28125</c:v>
                </c:pt>
                <c:pt idx="11411">
                  <c:v>42228.291666666613</c:v>
                </c:pt>
                <c:pt idx="11412">
                  <c:v>42228.302083333343</c:v>
                </c:pt>
                <c:pt idx="11413">
                  <c:v>42228.312500000022</c:v>
                </c:pt>
                <c:pt idx="11414">
                  <c:v>42228.322916666657</c:v>
                </c:pt>
                <c:pt idx="11415">
                  <c:v>42228.333333333343</c:v>
                </c:pt>
                <c:pt idx="11416">
                  <c:v>42228.34375</c:v>
                </c:pt>
                <c:pt idx="11417">
                  <c:v>42228.354166666657</c:v>
                </c:pt>
                <c:pt idx="11418">
                  <c:v>42228.364583333343</c:v>
                </c:pt>
                <c:pt idx="11419">
                  <c:v>42228.375</c:v>
                </c:pt>
                <c:pt idx="11420">
                  <c:v>42228.385416666657</c:v>
                </c:pt>
                <c:pt idx="11421">
                  <c:v>42228.395833333343</c:v>
                </c:pt>
                <c:pt idx="11422">
                  <c:v>42228.406250000022</c:v>
                </c:pt>
                <c:pt idx="11423">
                  <c:v>42228.416666666657</c:v>
                </c:pt>
                <c:pt idx="11424">
                  <c:v>42228.427083333299</c:v>
                </c:pt>
                <c:pt idx="11425">
                  <c:v>42228.4375</c:v>
                </c:pt>
                <c:pt idx="11426">
                  <c:v>42228.447916666657</c:v>
                </c:pt>
                <c:pt idx="11427">
                  <c:v>42228.458333333343</c:v>
                </c:pt>
                <c:pt idx="11428">
                  <c:v>42228.46875</c:v>
                </c:pt>
                <c:pt idx="11429">
                  <c:v>42228.479166666628</c:v>
                </c:pt>
                <c:pt idx="11430">
                  <c:v>42228.489583333343</c:v>
                </c:pt>
                <c:pt idx="11431">
                  <c:v>42228.5</c:v>
                </c:pt>
                <c:pt idx="11432">
                  <c:v>42228.510416666657</c:v>
                </c:pt>
                <c:pt idx="11433">
                  <c:v>42228.520833333343</c:v>
                </c:pt>
                <c:pt idx="11434">
                  <c:v>42228.53125</c:v>
                </c:pt>
                <c:pt idx="11435">
                  <c:v>42228.541666666628</c:v>
                </c:pt>
                <c:pt idx="11436">
                  <c:v>42228.552083333343</c:v>
                </c:pt>
                <c:pt idx="11437">
                  <c:v>42228.5625</c:v>
                </c:pt>
                <c:pt idx="11438">
                  <c:v>42228.572916666657</c:v>
                </c:pt>
                <c:pt idx="11439">
                  <c:v>42228.583333333343</c:v>
                </c:pt>
                <c:pt idx="11440">
                  <c:v>42228.593749999993</c:v>
                </c:pt>
                <c:pt idx="11441">
                  <c:v>42228.604166666628</c:v>
                </c:pt>
                <c:pt idx="11442">
                  <c:v>42228.614583333343</c:v>
                </c:pt>
                <c:pt idx="11443">
                  <c:v>42228.625</c:v>
                </c:pt>
                <c:pt idx="11444">
                  <c:v>42228.635416666628</c:v>
                </c:pt>
                <c:pt idx="11445">
                  <c:v>42228.645833333343</c:v>
                </c:pt>
                <c:pt idx="11446">
                  <c:v>42228.656250000022</c:v>
                </c:pt>
                <c:pt idx="11447">
                  <c:v>42228.666666666628</c:v>
                </c:pt>
                <c:pt idx="11448">
                  <c:v>42228.677083333299</c:v>
                </c:pt>
                <c:pt idx="11449">
                  <c:v>42228.6875</c:v>
                </c:pt>
                <c:pt idx="11450">
                  <c:v>42228.697916666628</c:v>
                </c:pt>
                <c:pt idx="11451">
                  <c:v>42228.708333333343</c:v>
                </c:pt>
                <c:pt idx="11452">
                  <c:v>42228.71875</c:v>
                </c:pt>
                <c:pt idx="11453">
                  <c:v>42228.729166666613</c:v>
                </c:pt>
                <c:pt idx="11454">
                  <c:v>42228.739583333299</c:v>
                </c:pt>
                <c:pt idx="11455">
                  <c:v>42228.75</c:v>
                </c:pt>
                <c:pt idx="11456">
                  <c:v>42228.760416666628</c:v>
                </c:pt>
                <c:pt idx="11457">
                  <c:v>42228.770833333343</c:v>
                </c:pt>
                <c:pt idx="11458">
                  <c:v>42228.78125</c:v>
                </c:pt>
                <c:pt idx="11459">
                  <c:v>42228.791666666613</c:v>
                </c:pt>
                <c:pt idx="11460">
                  <c:v>42228.802083333343</c:v>
                </c:pt>
                <c:pt idx="11461">
                  <c:v>42228.812500000022</c:v>
                </c:pt>
                <c:pt idx="11462">
                  <c:v>42228.822916666657</c:v>
                </c:pt>
                <c:pt idx="11463">
                  <c:v>42228.833333333343</c:v>
                </c:pt>
                <c:pt idx="11464">
                  <c:v>42228.84375</c:v>
                </c:pt>
                <c:pt idx="11465">
                  <c:v>42228.854166666657</c:v>
                </c:pt>
                <c:pt idx="11466">
                  <c:v>42228.864583333343</c:v>
                </c:pt>
                <c:pt idx="11467">
                  <c:v>42228.875</c:v>
                </c:pt>
                <c:pt idx="11468">
                  <c:v>42228.885416666657</c:v>
                </c:pt>
                <c:pt idx="11469">
                  <c:v>42228.895833333343</c:v>
                </c:pt>
                <c:pt idx="11470">
                  <c:v>42228.906250000022</c:v>
                </c:pt>
                <c:pt idx="11471">
                  <c:v>42228.916666666657</c:v>
                </c:pt>
                <c:pt idx="11472">
                  <c:v>42228.927083333299</c:v>
                </c:pt>
                <c:pt idx="11473">
                  <c:v>42228.9375</c:v>
                </c:pt>
                <c:pt idx="11474">
                  <c:v>42228.947916666657</c:v>
                </c:pt>
                <c:pt idx="11475">
                  <c:v>42228.958333333343</c:v>
                </c:pt>
                <c:pt idx="11476">
                  <c:v>42228.96875</c:v>
                </c:pt>
                <c:pt idx="11477">
                  <c:v>42228.979166666628</c:v>
                </c:pt>
                <c:pt idx="11478">
                  <c:v>42228.989583333343</c:v>
                </c:pt>
                <c:pt idx="11479">
                  <c:v>42229</c:v>
                </c:pt>
                <c:pt idx="11480">
                  <c:v>42229.010416666657</c:v>
                </c:pt>
                <c:pt idx="11481">
                  <c:v>42229.020833333343</c:v>
                </c:pt>
                <c:pt idx="11482">
                  <c:v>42229.03125</c:v>
                </c:pt>
                <c:pt idx="11483">
                  <c:v>42229.041666666628</c:v>
                </c:pt>
                <c:pt idx="11484">
                  <c:v>42229.052083333343</c:v>
                </c:pt>
                <c:pt idx="11485">
                  <c:v>42229.0625</c:v>
                </c:pt>
                <c:pt idx="11486">
                  <c:v>42229.072916666657</c:v>
                </c:pt>
                <c:pt idx="11487">
                  <c:v>42229.083333333343</c:v>
                </c:pt>
                <c:pt idx="11488">
                  <c:v>42229.093749999993</c:v>
                </c:pt>
                <c:pt idx="11489">
                  <c:v>42229.104166666628</c:v>
                </c:pt>
                <c:pt idx="11490">
                  <c:v>42229.114583333343</c:v>
                </c:pt>
                <c:pt idx="11491">
                  <c:v>42229.125</c:v>
                </c:pt>
                <c:pt idx="11492">
                  <c:v>42229.135416666628</c:v>
                </c:pt>
                <c:pt idx="11493">
                  <c:v>42229.145833333343</c:v>
                </c:pt>
                <c:pt idx="11494">
                  <c:v>42229.156250000022</c:v>
                </c:pt>
                <c:pt idx="11495">
                  <c:v>42229.166666666628</c:v>
                </c:pt>
                <c:pt idx="11496">
                  <c:v>42229.177083333299</c:v>
                </c:pt>
                <c:pt idx="11497">
                  <c:v>42229.1875</c:v>
                </c:pt>
                <c:pt idx="11498">
                  <c:v>42229.197916666628</c:v>
                </c:pt>
                <c:pt idx="11499">
                  <c:v>42229.208333333343</c:v>
                </c:pt>
                <c:pt idx="11500">
                  <c:v>42229.21875</c:v>
                </c:pt>
                <c:pt idx="11501">
                  <c:v>42229.229166666613</c:v>
                </c:pt>
                <c:pt idx="11502">
                  <c:v>42229.239583333299</c:v>
                </c:pt>
                <c:pt idx="11503">
                  <c:v>42229.25</c:v>
                </c:pt>
                <c:pt idx="11504">
                  <c:v>42229.260416666628</c:v>
                </c:pt>
                <c:pt idx="11505">
                  <c:v>42229.270833333343</c:v>
                </c:pt>
                <c:pt idx="11506">
                  <c:v>42229.28125</c:v>
                </c:pt>
                <c:pt idx="11507">
                  <c:v>42229.291666666613</c:v>
                </c:pt>
                <c:pt idx="11508">
                  <c:v>42229.302083333343</c:v>
                </c:pt>
                <c:pt idx="11509">
                  <c:v>42229.312500000022</c:v>
                </c:pt>
                <c:pt idx="11510">
                  <c:v>42229.322916666657</c:v>
                </c:pt>
                <c:pt idx="11511">
                  <c:v>42229.333333333343</c:v>
                </c:pt>
                <c:pt idx="11512">
                  <c:v>42229.34375</c:v>
                </c:pt>
                <c:pt idx="11513">
                  <c:v>42229.354166666657</c:v>
                </c:pt>
                <c:pt idx="11514">
                  <c:v>42229.364583333343</c:v>
                </c:pt>
                <c:pt idx="11515">
                  <c:v>42229.375</c:v>
                </c:pt>
                <c:pt idx="11516">
                  <c:v>42229.385416666657</c:v>
                </c:pt>
                <c:pt idx="11517">
                  <c:v>42229.395833333343</c:v>
                </c:pt>
                <c:pt idx="11518">
                  <c:v>42229.406250000022</c:v>
                </c:pt>
                <c:pt idx="11519">
                  <c:v>42229.416666666657</c:v>
                </c:pt>
                <c:pt idx="11520">
                  <c:v>42229.427083333299</c:v>
                </c:pt>
                <c:pt idx="11521">
                  <c:v>42229.4375</c:v>
                </c:pt>
                <c:pt idx="11522">
                  <c:v>42229.447916666657</c:v>
                </c:pt>
                <c:pt idx="11523">
                  <c:v>42229.458333333343</c:v>
                </c:pt>
                <c:pt idx="11524">
                  <c:v>42229.46875</c:v>
                </c:pt>
                <c:pt idx="11525">
                  <c:v>42229.479166666628</c:v>
                </c:pt>
                <c:pt idx="11526">
                  <c:v>42229.489583333343</c:v>
                </c:pt>
                <c:pt idx="11527">
                  <c:v>42229.5</c:v>
                </c:pt>
                <c:pt idx="11528">
                  <c:v>42229.510416666657</c:v>
                </c:pt>
                <c:pt idx="11529">
                  <c:v>42229.520833333343</c:v>
                </c:pt>
                <c:pt idx="11530">
                  <c:v>42229.53125</c:v>
                </c:pt>
                <c:pt idx="11531">
                  <c:v>42229.541666666628</c:v>
                </c:pt>
                <c:pt idx="11532">
                  <c:v>42229.552083333343</c:v>
                </c:pt>
                <c:pt idx="11533">
                  <c:v>42229.5625</c:v>
                </c:pt>
                <c:pt idx="11534">
                  <c:v>42229.572916666657</c:v>
                </c:pt>
                <c:pt idx="11535">
                  <c:v>42229.583333333343</c:v>
                </c:pt>
                <c:pt idx="11536">
                  <c:v>42229.593749999993</c:v>
                </c:pt>
                <c:pt idx="11537">
                  <c:v>42229.604166666628</c:v>
                </c:pt>
                <c:pt idx="11538">
                  <c:v>42229.614583333343</c:v>
                </c:pt>
                <c:pt idx="11539">
                  <c:v>42229.625</c:v>
                </c:pt>
                <c:pt idx="11540">
                  <c:v>42229.635416666628</c:v>
                </c:pt>
                <c:pt idx="11541">
                  <c:v>42229.645833333343</c:v>
                </c:pt>
                <c:pt idx="11542">
                  <c:v>42229.656250000022</c:v>
                </c:pt>
                <c:pt idx="11543">
                  <c:v>42229.666666666628</c:v>
                </c:pt>
                <c:pt idx="11544">
                  <c:v>42229.677083333299</c:v>
                </c:pt>
                <c:pt idx="11545">
                  <c:v>42229.6875</c:v>
                </c:pt>
                <c:pt idx="11546">
                  <c:v>42229.697916666628</c:v>
                </c:pt>
                <c:pt idx="11547">
                  <c:v>42229.708333333343</c:v>
                </c:pt>
                <c:pt idx="11548">
                  <c:v>42229.71875</c:v>
                </c:pt>
                <c:pt idx="11549">
                  <c:v>42229.729166666613</c:v>
                </c:pt>
                <c:pt idx="11550">
                  <c:v>42229.739583333299</c:v>
                </c:pt>
                <c:pt idx="11551">
                  <c:v>42229.75</c:v>
                </c:pt>
                <c:pt idx="11552">
                  <c:v>42229.760416666628</c:v>
                </c:pt>
                <c:pt idx="11553">
                  <c:v>42229.770833333343</c:v>
                </c:pt>
                <c:pt idx="11554">
                  <c:v>42229.78125</c:v>
                </c:pt>
                <c:pt idx="11555">
                  <c:v>42229.791666666613</c:v>
                </c:pt>
                <c:pt idx="11556">
                  <c:v>42229.802083333343</c:v>
                </c:pt>
                <c:pt idx="11557">
                  <c:v>42229.812500000022</c:v>
                </c:pt>
                <c:pt idx="11558">
                  <c:v>42229.822916666657</c:v>
                </c:pt>
                <c:pt idx="11559">
                  <c:v>42229.833333333343</c:v>
                </c:pt>
                <c:pt idx="11560">
                  <c:v>42229.84375</c:v>
                </c:pt>
                <c:pt idx="11561">
                  <c:v>42229.854166666657</c:v>
                </c:pt>
                <c:pt idx="11562">
                  <c:v>42229.864583333343</c:v>
                </c:pt>
                <c:pt idx="11563">
                  <c:v>42229.875</c:v>
                </c:pt>
                <c:pt idx="11564">
                  <c:v>42229.885416666657</c:v>
                </c:pt>
                <c:pt idx="11565">
                  <c:v>42229.895833333343</c:v>
                </c:pt>
                <c:pt idx="11566">
                  <c:v>42229.906250000022</c:v>
                </c:pt>
                <c:pt idx="11567">
                  <c:v>42229.916666666657</c:v>
                </c:pt>
                <c:pt idx="11568">
                  <c:v>42229.927083333299</c:v>
                </c:pt>
                <c:pt idx="11569">
                  <c:v>42229.9375</c:v>
                </c:pt>
                <c:pt idx="11570">
                  <c:v>42229.947916666657</c:v>
                </c:pt>
                <c:pt idx="11571">
                  <c:v>42229.958333333343</c:v>
                </c:pt>
                <c:pt idx="11572">
                  <c:v>42229.96875</c:v>
                </c:pt>
                <c:pt idx="11573">
                  <c:v>42229.979166666628</c:v>
                </c:pt>
                <c:pt idx="11574">
                  <c:v>42229.989583333343</c:v>
                </c:pt>
                <c:pt idx="11575">
                  <c:v>42230</c:v>
                </c:pt>
                <c:pt idx="11576">
                  <c:v>42230.010416666657</c:v>
                </c:pt>
                <c:pt idx="11577">
                  <c:v>42230.020833333343</c:v>
                </c:pt>
                <c:pt idx="11578">
                  <c:v>42230.03125</c:v>
                </c:pt>
                <c:pt idx="11579">
                  <c:v>42230.041666666628</c:v>
                </c:pt>
                <c:pt idx="11580">
                  <c:v>42230.052083333343</c:v>
                </c:pt>
                <c:pt idx="11581">
                  <c:v>42230.0625</c:v>
                </c:pt>
                <c:pt idx="11582">
                  <c:v>42230.072916666657</c:v>
                </c:pt>
                <c:pt idx="11583">
                  <c:v>42230.083333333343</c:v>
                </c:pt>
                <c:pt idx="11584">
                  <c:v>42230.093749999993</c:v>
                </c:pt>
                <c:pt idx="11585">
                  <c:v>42230.104166666628</c:v>
                </c:pt>
                <c:pt idx="11586">
                  <c:v>42230.114583333343</c:v>
                </c:pt>
                <c:pt idx="11587">
                  <c:v>42230.125</c:v>
                </c:pt>
                <c:pt idx="11588">
                  <c:v>42230.135416666628</c:v>
                </c:pt>
                <c:pt idx="11589">
                  <c:v>42230.145833333343</c:v>
                </c:pt>
                <c:pt idx="11590">
                  <c:v>42230.156250000022</c:v>
                </c:pt>
                <c:pt idx="11591">
                  <c:v>42230.166666666628</c:v>
                </c:pt>
                <c:pt idx="11592">
                  <c:v>42230.177083333299</c:v>
                </c:pt>
                <c:pt idx="11593">
                  <c:v>42230.1875</c:v>
                </c:pt>
                <c:pt idx="11594">
                  <c:v>42230.197916666628</c:v>
                </c:pt>
                <c:pt idx="11595">
                  <c:v>42230.208333333343</c:v>
                </c:pt>
                <c:pt idx="11596">
                  <c:v>42230.21875</c:v>
                </c:pt>
                <c:pt idx="11597">
                  <c:v>42230.229166666613</c:v>
                </c:pt>
                <c:pt idx="11598">
                  <c:v>42230.239583333299</c:v>
                </c:pt>
                <c:pt idx="11599">
                  <c:v>42230.25</c:v>
                </c:pt>
                <c:pt idx="11600">
                  <c:v>42230.260416666628</c:v>
                </c:pt>
                <c:pt idx="11601">
                  <c:v>42230.270833333343</c:v>
                </c:pt>
                <c:pt idx="11602">
                  <c:v>42230.28125</c:v>
                </c:pt>
                <c:pt idx="11603">
                  <c:v>42230.291666666613</c:v>
                </c:pt>
                <c:pt idx="11604">
                  <c:v>42230.302083333343</c:v>
                </c:pt>
                <c:pt idx="11605">
                  <c:v>42230.312500000022</c:v>
                </c:pt>
                <c:pt idx="11606">
                  <c:v>42230.322916666657</c:v>
                </c:pt>
                <c:pt idx="11607">
                  <c:v>42230.333333333343</c:v>
                </c:pt>
                <c:pt idx="11608">
                  <c:v>42230.34375</c:v>
                </c:pt>
                <c:pt idx="11609">
                  <c:v>42230.354166666657</c:v>
                </c:pt>
                <c:pt idx="11610">
                  <c:v>42230.364583333343</c:v>
                </c:pt>
                <c:pt idx="11611">
                  <c:v>42230.375</c:v>
                </c:pt>
                <c:pt idx="11612">
                  <c:v>42230.385416666657</c:v>
                </c:pt>
                <c:pt idx="11613">
                  <c:v>42230.395833333343</c:v>
                </c:pt>
                <c:pt idx="11614">
                  <c:v>42230.406250000022</c:v>
                </c:pt>
                <c:pt idx="11615">
                  <c:v>42230.416666666657</c:v>
                </c:pt>
                <c:pt idx="11616">
                  <c:v>42230.427083333299</c:v>
                </c:pt>
                <c:pt idx="11617">
                  <c:v>42230.4375</c:v>
                </c:pt>
                <c:pt idx="11618">
                  <c:v>42230.447916666657</c:v>
                </c:pt>
                <c:pt idx="11619">
                  <c:v>42230.458333333343</c:v>
                </c:pt>
                <c:pt idx="11620">
                  <c:v>42230.46875</c:v>
                </c:pt>
                <c:pt idx="11621">
                  <c:v>42230.479166666628</c:v>
                </c:pt>
                <c:pt idx="11622">
                  <c:v>42230.489583333343</c:v>
                </c:pt>
                <c:pt idx="11623">
                  <c:v>42230.5</c:v>
                </c:pt>
                <c:pt idx="11624">
                  <c:v>42230.510416666657</c:v>
                </c:pt>
                <c:pt idx="11625">
                  <c:v>42230.520833333343</c:v>
                </c:pt>
                <c:pt idx="11626">
                  <c:v>42230.53125</c:v>
                </c:pt>
                <c:pt idx="11627">
                  <c:v>42230.541666666628</c:v>
                </c:pt>
                <c:pt idx="11628">
                  <c:v>42230.552083333343</c:v>
                </c:pt>
                <c:pt idx="11629">
                  <c:v>42230.5625</c:v>
                </c:pt>
                <c:pt idx="11630">
                  <c:v>42230.572916666657</c:v>
                </c:pt>
                <c:pt idx="11631">
                  <c:v>42230.583333333343</c:v>
                </c:pt>
                <c:pt idx="11632">
                  <c:v>42230.593749999993</c:v>
                </c:pt>
                <c:pt idx="11633">
                  <c:v>42230.604166666628</c:v>
                </c:pt>
                <c:pt idx="11634">
                  <c:v>42230.614583333343</c:v>
                </c:pt>
                <c:pt idx="11635">
                  <c:v>42230.625</c:v>
                </c:pt>
                <c:pt idx="11636">
                  <c:v>42230.635416666628</c:v>
                </c:pt>
                <c:pt idx="11637">
                  <c:v>42230.645833333343</c:v>
                </c:pt>
                <c:pt idx="11638">
                  <c:v>42230.656250000022</c:v>
                </c:pt>
                <c:pt idx="11639">
                  <c:v>42230.666666666628</c:v>
                </c:pt>
                <c:pt idx="11640">
                  <c:v>42230.677083333299</c:v>
                </c:pt>
                <c:pt idx="11641">
                  <c:v>42230.6875</c:v>
                </c:pt>
                <c:pt idx="11642">
                  <c:v>42230.697916666628</c:v>
                </c:pt>
                <c:pt idx="11643">
                  <c:v>42230.708333333343</c:v>
                </c:pt>
                <c:pt idx="11644">
                  <c:v>42230.71875</c:v>
                </c:pt>
                <c:pt idx="11645">
                  <c:v>42230.729166666613</c:v>
                </c:pt>
                <c:pt idx="11646">
                  <c:v>42230.739583333299</c:v>
                </c:pt>
                <c:pt idx="11647">
                  <c:v>42230.75</c:v>
                </c:pt>
                <c:pt idx="11648">
                  <c:v>42230.760416666628</c:v>
                </c:pt>
                <c:pt idx="11649">
                  <c:v>42230.770833333343</c:v>
                </c:pt>
                <c:pt idx="11650">
                  <c:v>42230.78125</c:v>
                </c:pt>
                <c:pt idx="11651">
                  <c:v>42230.791666666613</c:v>
                </c:pt>
                <c:pt idx="11652">
                  <c:v>42230.802083333343</c:v>
                </c:pt>
                <c:pt idx="11653">
                  <c:v>42230.812500000022</c:v>
                </c:pt>
                <c:pt idx="11654">
                  <c:v>42230.822916666657</c:v>
                </c:pt>
                <c:pt idx="11655">
                  <c:v>42230.833333333343</c:v>
                </c:pt>
                <c:pt idx="11656">
                  <c:v>42230.84375</c:v>
                </c:pt>
                <c:pt idx="11657">
                  <c:v>42230.854166666657</c:v>
                </c:pt>
                <c:pt idx="11658">
                  <c:v>42230.864583333343</c:v>
                </c:pt>
                <c:pt idx="11659">
                  <c:v>42230.875</c:v>
                </c:pt>
                <c:pt idx="11660">
                  <c:v>42230.885416666657</c:v>
                </c:pt>
                <c:pt idx="11661">
                  <c:v>42230.895833333343</c:v>
                </c:pt>
                <c:pt idx="11662">
                  <c:v>42230.906250000022</c:v>
                </c:pt>
                <c:pt idx="11663">
                  <c:v>42230.916666666657</c:v>
                </c:pt>
                <c:pt idx="11664">
                  <c:v>42230.927083333299</c:v>
                </c:pt>
                <c:pt idx="11665">
                  <c:v>42230.9375</c:v>
                </c:pt>
                <c:pt idx="11666">
                  <c:v>42230.947916666657</c:v>
                </c:pt>
                <c:pt idx="11667">
                  <c:v>42230.958333333343</c:v>
                </c:pt>
                <c:pt idx="11668">
                  <c:v>42230.96875</c:v>
                </c:pt>
                <c:pt idx="11669">
                  <c:v>42230.979166666628</c:v>
                </c:pt>
                <c:pt idx="11670">
                  <c:v>42230.989583333343</c:v>
                </c:pt>
                <c:pt idx="11671">
                  <c:v>42231</c:v>
                </c:pt>
                <c:pt idx="11672">
                  <c:v>42231.010416666657</c:v>
                </c:pt>
                <c:pt idx="11673">
                  <c:v>42231.020833333343</c:v>
                </c:pt>
                <c:pt idx="11674">
                  <c:v>42231.03125</c:v>
                </c:pt>
                <c:pt idx="11675">
                  <c:v>42231.041666666628</c:v>
                </c:pt>
                <c:pt idx="11676">
                  <c:v>42231.052083333343</c:v>
                </c:pt>
                <c:pt idx="11677">
                  <c:v>42231.0625</c:v>
                </c:pt>
                <c:pt idx="11678">
                  <c:v>42231.072916666657</c:v>
                </c:pt>
                <c:pt idx="11679">
                  <c:v>42231.083333333343</c:v>
                </c:pt>
                <c:pt idx="11680">
                  <c:v>42231.093749999993</c:v>
                </c:pt>
                <c:pt idx="11681">
                  <c:v>42231.104166666628</c:v>
                </c:pt>
                <c:pt idx="11682">
                  <c:v>42231.114583333343</c:v>
                </c:pt>
                <c:pt idx="11683">
                  <c:v>42231.125</c:v>
                </c:pt>
                <c:pt idx="11684">
                  <c:v>42231.135416666628</c:v>
                </c:pt>
                <c:pt idx="11685">
                  <c:v>42231.145833333343</c:v>
                </c:pt>
                <c:pt idx="11686">
                  <c:v>42231.156250000022</c:v>
                </c:pt>
                <c:pt idx="11687">
                  <c:v>42231.166666666628</c:v>
                </c:pt>
                <c:pt idx="11688">
                  <c:v>42231.177083333299</c:v>
                </c:pt>
                <c:pt idx="11689">
                  <c:v>42231.1875</c:v>
                </c:pt>
                <c:pt idx="11690">
                  <c:v>42231.197916666628</c:v>
                </c:pt>
                <c:pt idx="11691">
                  <c:v>42231.208333333343</c:v>
                </c:pt>
                <c:pt idx="11692">
                  <c:v>42231.21875</c:v>
                </c:pt>
                <c:pt idx="11693">
                  <c:v>42231.229166666613</c:v>
                </c:pt>
                <c:pt idx="11694">
                  <c:v>42231.239583333299</c:v>
                </c:pt>
                <c:pt idx="11695">
                  <c:v>42231.25</c:v>
                </c:pt>
                <c:pt idx="11696">
                  <c:v>42231.260416666628</c:v>
                </c:pt>
                <c:pt idx="11697">
                  <c:v>42231.270833333343</c:v>
                </c:pt>
                <c:pt idx="11698">
                  <c:v>42231.28125</c:v>
                </c:pt>
                <c:pt idx="11699">
                  <c:v>42231.291666666613</c:v>
                </c:pt>
                <c:pt idx="11700">
                  <c:v>42231.302083333343</c:v>
                </c:pt>
                <c:pt idx="11701">
                  <c:v>42231.312500000022</c:v>
                </c:pt>
                <c:pt idx="11702">
                  <c:v>42231.322916666657</c:v>
                </c:pt>
                <c:pt idx="11703">
                  <c:v>42231.333333333343</c:v>
                </c:pt>
                <c:pt idx="11704">
                  <c:v>42231.34375</c:v>
                </c:pt>
                <c:pt idx="11705">
                  <c:v>42231.354166666657</c:v>
                </c:pt>
                <c:pt idx="11706">
                  <c:v>42231.364583333343</c:v>
                </c:pt>
                <c:pt idx="11707">
                  <c:v>42231.375</c:v>
                </c:pt>
                <c:pt idx="11708">
                  <c:v>42231.385416666657</c:v>
                </c:pt>
                <c:pt idx="11709">
                  <c:v>42231.395833333343</c:v>
                </c:pt>
                <c:pt idx="11710">
                  <c:v>42231.406250000022</c:v>
                </c:pt>
                <c:pt idx="11711">
                  <c:v>42231.416666666657</c:v>
                </c:pt>
                <c:pt idx="11712">
                  <c:v>42231.427083333299</c:v>
                </c:pt>
                <c:pt idx="11713">
                  <c:v>42231.4375</c:v>
                </c:pt>
                <c:pt idx="11714">
                  <c:v>42231.447916666657</c:v>
                </c:pt>
                <c:pt idx="11715">
                  <c:v>42231.458333333343</c:v>
                </c:pt>
                <c:pt idx="11716">
                  <c:v>42231.46875</c:v>
                </c:pt>
                <c:pt idx="11717">
                  <c:v>42231.479166666628</c:v>
                </c:pt>
                <c:pt idx="11718">
                  <c:v>42231.489583333343</c:v>
                </c:pt>
                <c:pt idx="11719">
                  <c:v>42231.5</c:v>
                </c:pt>
                <c:pt idx="11720">
                  <c:v>42231.510416666657</c:v>
                </c:pt>
                <c:pt idx="11721">
                  <c:v>42231.520833333343</c:v>
                </c:pt>
                <c:pt idx="11722">
                  <c:v>42231.53125</c:v>
                </c:pt>
                <c:pt idx="11723">
                  <c:v>42231.541666666628</c:v>
                </c:pt>
                <c:pt idx="11724">
                  <c:v>42231.552083333343</c:v>
                </c:pt>
                <c:pt idx="11725">
                  <c:v>42231.5625</c:v>
                </c:pt>
                <c:pt idx="11726">
                  <c:v>42231.572916666657</c:v>
                </c:pt>
                <c:pt idx="11727">
                  <c:v>42231.583333333343</c:v>
                </c:pt>
                <c:pt idx="11728">
                  <c:v>42231.593749999993</c:v>
                </c:pt>
                <c:pt idx="11729">
                  <c:v>42231.604166666628</c:v>
                </c:pt>
                <c:pt idx="11730">
                  <c:v>42231.614583333343</c:v>
                </c:pt>
                <c:pt idx="11731">
                  <c:v>42231.625</c:v>
                </c:pt>
                <c:pt idx="11732">
                  <c:v>42231.635416666628</c:v>
                </c:pt>
                <c:pt idx="11733">
                  <c:v>42231.645833333343</c:v>
                </c:pt>
                <c:pt idx="11734">
                  <c:v>42231.656250000022</c:v>
                </c:pt>
                <c:pt idx="11735">
                  <c:v>42231.666666666628</c:v>
                </c:pt>
                <c:pt idx="11736">
                  <c:v>42231.677083333299</c:v>
                </c:pt>
                <c:pt idx="11737">
                  <c:v>42231.6875</c:v>
                </c:pt>
                <c:pt idx="11738">
                  <c:v>42231.697916666628</c:v>
                </c:pt>
                <c:pt idx="11739">
                  <c:v>42231.708333333343</c:v>
                </c:pt>
                <c:pt idx="11740">
                  <c:v>42231.71875</c:v>
                </c:pt>
                <c:pt idx="11741">
                  <c:v>42231.729166666613</c:v>
                </c:pt>
                <c:pt idx="11742">
                  <c:v>42231.739583333299</c:v>
                </c:pt>
                <c:pt idx="11743">
                  <c:v>42231.75</c:v>
                </c:pt>
                <c:pt idx="11744">
                  <c:v>42231.760416666628</c:v>
                </c:pt>
                <c:pt idx="11745">
                  <c:v>42231.770833333343</c:v>
                </c:pt>
                <c:pt idx="11746">
                  <c:v>42231.78125</c:v>
                </c:pt>
                <c:pt idx="11747">
                  <c:v>42231.791666666613</c:v>
                </c:pt>
                <c:pt idx="11748">
                  <c:v>42231.802083333343</c:v>
                </c:pt>
                <c:pt idx="11749">
                  <c:v>42231.812500000022</c:v>
                </c:pt>
                <c:pt idx="11750">
                  <c:v>42231.822916666657</c:v>
                </c:pt>
                <c:pt idx="11751">
                  <c:v>42231.833333333343</c:v>
                </c:pt>
                <c:pt idx="11752">
                  <c:v>42231.84375</c:v>
                </c:pt>
                <c:pt idx="11753">
                  <c:v>42231.854166666657</c:v>
                </c:pt>
                <c:pt idx="11754">
                  <c:v>42231.864583333343</c:v>
                </c:pt>
                <c:pt idx="11755">
                  <c:v>42231.875</c:v>
                </c:pt>
                <c:pt idx="11756">
                  <c:v>42231.885416666657</c:v>
                </c:pt>
                <c:pt idx="11757">
                  <c:v>42231.895833333343</c:v>
                </c:pt>
                <c:pt idx="11758">
                  <c:v>42231.906250000022</c:v>
                </c:pt>
                <c:pt idx="11759">
                  <c:v>42231.916666666657</c:v>
                </c:pt>
                <c:pt idx="11760">
                  <c:v>42231.927083333299</c:v>
                </c:pt>
                <c:pt idx="11761">
                  <c:v>42231.9375</c:v>
                </c:pt>
                <c:pt idx="11762">
                  <c:v>42231.947916666657</c:v>
                </c:pt>
                <c:pt idx="11763">
                  <c:v>42231.958333333343</c:v>
                </c:pt>
                <c:pt idx="11764">
                  <c:v>42231.96875</c:v>
                </c:pt>
                <c:pt idx="11765">
                  <c:v>42231.979166666628</c:v>
                </c:pt>
                <c:pt idx="11766">
                  <c:v>42231.989583333343</c:v>
                </c:pt>
                <c:pt idx="11767">
                  <c:v>42232</c:v>
                </c:pt>
                <c:pt idx="11768">
                  <c:v>42232.010416666657</c:v>
                </c:pt>
                <c:pt idx="11769">
                  <c:v>42232.020833333343</c:v>
                </c:pt>
                <c:pt idx="11770">
                  <c:v>42232.03125</c:v>
                </c:pt>
                <c:pt idx="11771">
                  <c:v>42232.041666666628</c:v>
                </c:pt>
                <c:pt idx="11772">
                  <c:v>42232.052083333343</c:v>
                </c:pt>
                <c:pt idx="11773">
                  <c:v>42232.0625</c:v>
                </c:pt>
                <c:pt idx="11774">
                  <c:v>42232.072916666657</c:v>
                </c:pt>
                <c:pt idx="11775">
                  <c:v>42232.083333333343</c:v>
                </c:pt>
                <c:pt idx="11776">
                  <c:v>42232.093749999993</c:v>
                </c:pt>
                <c:pt idx="11777">
                  <c:v>42232.104166666628</c:v>
                </c:pt>
                <c:pt idx="11778">
                  <c:v>42232.114583333343</c:v>
                </c:pt>
                <c:pt idx="11779">
                  <c:v>42232.125</c:v>
                </c:pt>
                <c:pt idx="11780">
                  <c:v>42232.135416666628</c:v>
                </c:pt>
                <c:pt idx="11781">
                  <c:v>42232.145833333343</c:v>
                </c:pt>
                <c:pt idx="11782">
                  <c:v>42232.156250000022</c:v>
                </c:pt>
                <c:pt idx="11783">
                  <c:v>42232.166666666628</c:v>
                </c:pt>
                <c:pt idx="11784">
                  <c:v>42232.177083333299</c:v>
                </c:pt>
                <c:pt idx="11785">
                  <c:v>42232.1875</c:v>
                </c:pt>
                <c:pt idx="11786">
                  <c:v>42232.197916666628</c:v>
                </c:pt>
                <c:pt idx="11787">
                  <c:v>42232.208333333343</c:v>
                </c:pt>
                <c:pt idx="11788">
                  <c:v>42232.21875</c:v>
                </c:pt>
                <c:pt idx="11789">
                  <c:v>42232.229166666613</c:v>
                </c:pt>
                <c:pt idx="11790">
                  <c:v>42232.239583333299</c:v>
                </c:pt>
                <c:pt idx="11791">
                  <c:v>42232.25</c:v>
                </c:pt>
                <c:pt idx="11792">
                  <c:v>42232.260416666628</c:v>
                </c:pt>
                <c:pt idx="11793">
                  <c:v>42232.270833333343</c:v>
                </c:pt>
                <c:pt idx="11794">
                  <c:v>42232.28125</c:v>
                </c:pt>
                <c:pt idx="11795">
                  <c:v>42232.291666666613</c:v>
                </c:pt>
                <c:pt idx="11796">
                  <c:v>42232.302083333343</c:v>
                </c:pt>
                <c:pt idx="11797">
                  <c:v>42232.312500000022</c:v>
                </c:pt>
                <c:pt idx="11798">
                  <c:v>42232.322916666657</c:v>
                </c:pt>
                <c:pt idx="11799">
                  <c:v>42232.333333333343</c:v>
                </c:pt>
                <c:pt idx="11800">
                  <c:v>42232.34375</c:v>
                </c:pt>
                <c:pt idx="11801">
                  <c:v>42232.354166666657</c:v>
                </c:pt>
                <c:pt idx="11802">
                  <c:v>42232.364583333343</c:v>
                </c:pt>
                <c:pt idx="11803">
                  <c:v>42232.375</c:v>
                </c:pt>
                <c:pt idx="11804">
                  <c:v>42232.385416666657</c:v>
                </c:pt>
                <c:pt idx="11805">
                  <c:v>42232.395833333343</c:v>
                </c:pt>
                <c:pt idx="11806">
                  <c:v>42232.406250000022</c:v>
                </c:pt>
                <c:pt idx="11807">
                  <c:v>42232.416666666657</c:v>
                </c:pt>
                <c:pt idx="11808">
                  <c:v>42232.427083333299</c:v>
                </c:pt>
                <c:pt idx="11809">
                  <c:v>42232.4375</c:v>
                </c:pt>
                <c:pt idx="11810">
                  <c:v>42232.447916666657</c:v>
                </c:pt>
                <c:pt idx="11811">
                  <c:v>42232.458333333343</c:v>
                </c:pt>
                <c:pt idx="11812">
                  <c:v>42232.46875</c:v>
                </c:pt>
                <c:pt idx="11813">
                  <c:v>42232.479166666628</c:v>
                </c:pt>
                <c:pt idx="11814">
                  <c:v>42232.489583333343</c:v>
                </c:pt>
                <c:pt idx="11815">
                  <c:v>42232.5</c:v>
                </c:pt>
                <c:pt idx="11816">
                  <c:v>42232.510416666657</c:v>
                </c:pt>
                <c:pt idx="11817">
                  <c:v>42232.520833333343</c:v>
                </c:pt>
                <c:pt idx="11818">
                  <c:v>42232.53125</c:v>
                </c:pt>
                <c:pt idx="11819">
                  <c:v>42232.541666666628</c:v>
                </c:pt>
                <c:pt idx="11820">
                  <c:v>42232.552083333343</c:v>
                </c:pt>
                <c:pt idx="11821">
                  <c:v>42232.5625</c:v>
                </c:pt>
                <c:pt idx="11822">
                  <c:v>42232.572916666657</c:v>
                </c:pt>
                <c:pt idx="11823">
                  <c:v>42232.583333333343</c:v>
                </c:pt>
                <c:pt idx="11824">
                  <c:v>42232.593749999993</c:v>
                </c:pt>
                <c:pt idx="11825">
                  <c:v>42232.604166666628</c:v>
                </c:pt>
                <c:pt idx="11826">
                  <c:v>42232.614583333343</c:v>
                </c:pt>
                <c:pt idx="11827">
                  <c:v>42232.625</c:v>
                </c:pt>
                <c:pt idx="11828">
                  <c:v>42232.635416666628</c:v>
                </c:pt>
                <c:pt idx="11829">
                  <c:v>42232.645833333343</c:v>
                </c:pt>
                <c:pt idx="11830">
                  <c:v>42232.656250000022</c:v>
                </c:pt>
                <c:pt idx="11831">
                  <c:v>42232.666666666628</c:v>
                </c:pt>
                <c:pt idx="11832">
                  <c:v>42232.677083333299</c:v>
                </c:pt>
                <c:pt idx="11833">
                  <c:v>42232.6875</c:v>
                </c:pt>
                <c:pt idx="11834">
                  <c:v>42232.697916666628</c:v>
                </c:pt>
                <c:pt idx="11835">
                  <c:v>42232.708333333343</c:v>
                </c:pt>
                <c:pt idx="11836">
                  <c:v>42232.71875</c:v>
                </c:pt>
                <c:pt idx="11837">
                  <c:v>42232.729166666613</c:v>
                </c:pt>
                <c:pt idx="11838">
                  <c:v>42232.739583333299</c:v>
                </c:pt>
                <c:pt idx="11839">
                  <c:v>42232.75</c:v>
                </c:pt>
                <c:pt idx="11840">
                  <c:v>42232.760416666628</c:v>
                </c:pt>
                <c:pt idx="11841">
                  <c:v>42232.770833333343</c:v>
                </c:pt>
                <c:pt idx="11842">
                  <c:v>42232.78125</c:v>
                </c:pt>
                <c:pt idx="11843">
                  <c:v>42232.791666666613</c:v>
                </c:pt>
                <c:pt idx="11844">
                  <c:v>42232.802083333343</c:v>
                </c:pt>
                <c:pt idx="11845">
                  <c:v>42232.812500000022</c:v>
                </c:pt>
                <c:pt idx="11846">
                  <c:v>42232.822916666657</c:v>
                </c:pt>
                <c:pt idx="11847">
                  <c:v>42232.833333333343</c:v>
                </c:pt>
                <c:pt idx="11848">
                  <c:v>42232.84375</c:v>
                </c:pt>
                <c:pt idx="11849">
                  <c:v>42232.854166666657</c:v>
                </c:pt>
                <c:pt idx="11850">
                  <c:v>42232.864583333343</c:v>
                </c:pt>
                <c:pt idx="11851">
                  <c:v>42232.875</c:v>
                </c:pt>
                <c:pt idx="11852">
                  <c:v>42232.885416666657</c:v>
                </c:pt>
                <c:pt idx="11853">
                  <c:v>42232.895833333343</c:v>
                </c:pt>
                <c:pt idx="11854">
                  <c:v>42232.906250000022</c:v>
                </c:pt>
                <c:pt idx="11855">
                  <c:v>42232.916666666657</c:v>
                </c:pt>
                <c:pt idx="11856">
                  <c:v>42232.927083333299</c:v>
                </c:pt>
                <c:pt idx="11857">
                  <c:v>42232.9375</c:v>
                </c:pt>
                <c:pt idx="11858">
                  <c:v>42232.947916666657</c:v>
                </c:pt>
                <c:pt idx="11859">
                  <c:v>42232.958333333343</c:v>
                </c:pt>
                <c:pt idx="11860">
                  <c:v>42232.96875</c:v>
                </c:pt>
                <c:pt idx="11861">
                  <c:v>42232.979166666628</c:v>
                </c:pt>
                <c:pt idx="11862">
                  <c:v>42232.989583333343</c:v>
                </c:pt>
                <c:pt idx="11863">
                  <c:v>42233</c:v>
                </c:pt>
                <c:pt idx="11864">
                  <c:v>42233.010416666657</c:v>
                </c:pt>
                <c:pt idx="11865">
                  <c:v>42233.020833333343</c:v>
                </c:pt>
                <c:pt idx="11866">
                  <c:v>42233.03125</c:v>
                </c:pt>
                <c:pt idx="11867">
                  <c:v>42233.041666666628</c:v>
                </c:pt>
                <c:pt idx="11868">
                  <c:v>42233.052083333343</c:v>
                </c:pt>
                <c:pt idx="11869">
                  <c:v>42233.0625</c:v>
                </c:pt>
                <c:pt idx="11870">
                  <c:v>42233.072916666657</c:v>
                </c:pt>
                <c:pt idx="11871">
                  <c:v>42233.083333333343</c:v>
                </c:pt>
                <c:pt idx="11872">
                  <c:v>42233.093749999993</c:v>
                </c:pt>
                <c:pt idx="11873">
                  <c:v>42233.104166666628</c:v>
                </c:pt>
                <c:pt idx="11874">
                  <c:v>42233.114583333343</c:v>
                </c:pt>
                <c:pt idx="11875">
                  <c:v>42233.125</c:v>
                </c:pt>
                <c:pt idx="11876">
                  <c:v>42233.135416666628</c:v>
                </c:pt>
                <c:pt idx="11877">
                  <c:v>42233.145833333343</c:v>
                </c:pt>
                <c:pt idx="11878">
                  <c:v>42233.156250000022</c:v>
                </c:pt>
                <c:pt idx="11879">
                  <c:v>42233.166666666628</c:v>
                </c:pt>
                <c:pt idx="11880">
                  <c:v>42233.177083333299</c:v>
                </c:pt>
                <c:pt idx="11881">
                  <c:v>42233.1875</c:v>
                </c:pt>
                <c:pt idx="11882">
                  <c:v>42233.197916666628</c:v>
                </c:pt>
                <c:pt idx="11883">
                  <c:v>42233.208333333343</c:v>
                </c:pt>
                <c:pt idx="11884">
                  <c:v>42233.21875</c:v>
                </c:pt>
                <c:pt idx="11885">
                  <c:v>42233.229166666613</c:v>
                </c:pt>
                <c:pt idx="11886">
                  <c:v>42233.239583333299</c:v>
                </c:pt>
                <c:pt idx="11887">
                  <c:v>42233.25</c:v>
                </c:pt>
                <c:pt idx="11888">
                  <c:v>42233.260416666628</c:v>
                </c:pt>
                <c:pt idx="11889">
                  <c:v>42233.270833333343</c:v>
                </c:pt>
                <c:pt idx="11890">
                  <c:v>42233.28125</c:v>
                </c:pt>
                <c:pt idx="11891">
                  <c:v>42233.291666666613</c:v>
                </c:pt>
                <c:pt idx="11892">
                  <c:v>42233.302083333343</c:v>
                </c:pt>
                <c:pt idx="11893">
                  <c:v>42233.312500000022</c:v>
                </c:pt>
                <c:pt idx="11894">
                  <c:v>42233.322916666657</c:v>
                </c:pt>
                <c:pt idx="11895">
                  <c:v>42233.333333333343</c:v>
                </c:pt>
                <c:pt idx="11896">
                  <c:v>42233.34375</c:v>
                </c:pt>
                <c:pt idx="11897">
                  <c:v>42233.354166666657</c:v>
                </c:pt>
                <c:pt idx="11898">
                  <c:v>42233.364583333343</c:v>
                </c:pt>
                <c:pt idx="11899">
                  <c:v>42233.375</c:v>
                </c:pt>
                <c:pt idx="11900">
                  <c:v>42233.385416666657</c:v>
                </c:pt>
                <c:pt idx="11901">
                  <c:v>42233.395833333343</c:v>
                </c:pt>
                <c:pt idx="11902">
                  <c:v>42233.406250000022</c:v>
                </c:pt>
                <c:pt idx="11903">
                  <c:v>42233.416666666657</c:v>
                </c:pt>
                <c:pt idx="11904">
                  <c:v>42233.427083333299</c:v>
                </c:pt>
                <c:pt idx="11905">
                  <c:v>42233.4375</c:v>
                </c:pt>
                <c:pt idx="11906">
                  <c:v>42233.447916666657</c:v>
                </c:pt>
                <c:pt idx="11907">
                  <c:v>42233.458333333343</c:v>
                </c:pt>
                <c:pt idx="11908">
                  <c:v>42233.46875</c:v>
                </c:pt>
                <c:pt idx="11909">
                  <c:v>42233.479166666628</c:v>
                </c:pt>
                <c:pt idx="11910">
                  <c:v>42233.489583333343</c:v>
                </c:pt>
                <c:pt idx="11911">
                  <c:v>42233.5</c:v>
                </c:pt>
                <c:pt idx="11912">
                  <c:v>42233.510416666657</c:v>
                </c:pt>
                <c:pt idx="11913">
                  <c:v>42233.520833333343</c:v>
                </c:pt>
                <c:pt idx="11914">
                  <c:v>42233.53125</c:v>
                </c:pt>
                <c:pt idx="11915">
                  <c:v>42233.541666666628</c:v>
                </c:pt>
                <c:pt idx="11916">
                  <c:v>42233.552083333343</c:v>
                </c:pt>
                <c:pt idx="11917">
                  <c:v>42233.5625</c:v>
                </c:pt>
                <c:pt idx="11918">
                  <c:v>42233.572916666657</c:v>
                </c:pt>
                <c:pt idx="11919">
                  <c:v>42233.583333333343</c:v>
                </c:pt>
                <c:pt idx="11920">
                  <c:v>42233.593749999993</c:v>
                </c:pt>
                <c:pt idx="11921">
                  <c:v>42233.604166666628</c:v>
                </c:pt>
                <c:pt idx="11922">
                  <c:v>42233.614583333343</c:v>
                </c:pt>
                <c:pt idx="11923">
                  <c:v>42233.625</c:v>
                </c:pt>
                <c:pt idx="11924">
                  <c:v>42233.635416666628</c:v>
                </c:pt>
                <c:pt idx="11925">
                  <c:v>42233.645833333343</c:v>
                </c:pt>
                <c:pt idx="11926">
                  <c:v>42233.656250000022</c:v>
                </c:pt>
                <c:pt idx="11927">
                  <c:v>42233.666666666628</c:v>
                </c:pt>
                <c:pt idx="11928">
                  <c:v>42233.677083333299</c:v>
                </c:pt>
                <c:pt idx="11929">
                  <c:v>42233.6875</c:v>
                </c:pt>
                <c:pt idx="11930">
                  <c:v>42233.697916666628</c:v>
                </c:pt>
                <c:pt idx="11931">
                  <c:v>42233.708333333343</c:v>
                </c:pt>
                <c:pt idx="11932">
                  <c:v>42233.71875</c:v>
                </c:pt>
                <c:pt idx="11933">
                  <c:v>42233.729166666613</c:v>
                </c:pt>
                <c:pt idx="11934">
                  <c:v>42233.739583333299</c:v>
                </c:pt>
                <c:pt idx="11935">
                  <c:v>42233.75</c:v>
                </c:pt>
                <c:pt idx="11936">
                  <c:v>42233.760416666628</c:v>
                </c:pt>
                <c:pt idx="11937">
                  <c:v>42233.770833333343</c:v>
                </c:pt>
                <c:pt idx="11938">
                  <c:v>42233.78125</c:v>
                </c:pt>
                <c:pt idx="11939">
                  <c:v>42233.791666666613</c:v>
                </c:pt>
                <c:pt idx="11940">
                  <c:v>42233.802083333343</c:v>
                </c:pt>
                <c:pt idx="11941">
                  <c:v>42233.812500000022</c:v>
                </c:pt>
                <c:pt idx="11942">
                  <c:v>42233.822916666657</c:v>
                </c:pt>
                <c:pt idx="11943">
                  <c:v>42233.833333333343</c:v>
                </c:pt>
                <c:pt idx="11944">
                  <c:v>42233.84375</c:v>
                </c:pt>
                <c:pt idx="11945">
                  <c:v>42233.854166666657</c:v>
                </c:pt>
                <c:pt idx="11946">
                  <c:v>42233.864583333343</c:v>
                </c:pt>
                <c:pt idx="11947">
                  <c:v>42233.875</c:v>
                </c:pt>
                <c:pt idx="11948">
                  <c:v>42233.885416666657</c:v>
                </c:pt>
                <c:pt idx="11949">
                  <c:v>42233.895833333343</c:v>
                </c:pt>
                <c:pt idx="11950">
                  <c:v>42233.906250000022</c:v>
                </c:pt>
                <c:pt idx="11951">
                  <c:v>42233.916666666657</c:v>
                </c:pt>
                <c:pt idx="11952">
                  <c:v>42233.927083333299</c:v>
                </c:pt>
                <c:pt idx="11953">
                  <c:v>42233.9375</c:v>
                </c:pt>
                <c:pt idx="11954">
                  <c:v>42233.947916666657</c:v>
                </c:pt>
                <c:pt idx="11955">
                  <c:v>42233.958333333343</c:v>
                </c:pt>
                <c:pt idx="11956">
                  <c:v>42233.96875</c:v>
                </c:pt>
                <c:pt idx="11957">
                  <c:v>42233.979166666628</c:v>
                </c:pt>
                <c:pt idx="11958">
                  <c:v>42233.989583333343</c:v>
                </c:pt>
                <c:pt idx="11959">
                  <c:v>42234</c:v>
                </c:pt>
                <c:pt idx="11960">
                  <c:v>42234.010416666657</c:v>
                </c:pt>
                <c:pt idx="11961">
                  <c:v>42234.020833333343</c:v>
                </c:pt>
                <c:pt idx="11962">
                  <c:v>42234.03125</c:v>
                </c:pt>
                <c:pt idx="11963">
                  <c:v>42234.041666666628</c:v>
                </c:pt>
                <c:pt idx="11964">
                  <c:v>42234.052083333343</c:v>
                </c:pt>
                <c:pt idx="11965">
                  <c:v>42234.0625</c:v>
                </c:pt>
                <c:pt idx="11966">
                  <c:v>42234.072916666657</c:v>
                </c:pt>
                <c:pt idx="11967">
                  <c:v>42234.083333333343</c:v>
                </c:pt>
                <c:pt idx="11968">
                  <c:v>42234.093749999993</c:v>
                </c:pt>
                <c:pt idx="11969">
                  <c:v>42234.104166666628</c:v>
                </c:pt>
                <c:pt idx="11970">
                  <c:v>42234.114583333343</c:v>
                </c:pt>
                <c:pt idx="11971">
                  <c:v>42234.125</c:v>
                </c:pt>
                <c:pt idx="11972">
                  <c:v>42234.135416666628</c:v>
                </c:pt>
                <c:pt idx="11973">
                  <c:v>42234.145833333343</c:v>
                </c:pt>
                <c:pt idx="11974">
                  <c:v>42234.156250000022</c:v>
                </c:pt>
                <c:pt idx="11975">
                  <c:v>42234.166666666628</c:v>
                </c:pt>
                <c:pt idx="11976">
                  <c:v>42234.177083333299</c:v>
                </c:pt>
                <c:pt idx="11977">
                  <c:v>42234.1875</c:v>
                </c:pt>
                <c:pt idx="11978">
                  <c:v>42234.197916666628</c:v>
                </c:pt>
                <c:pt idx="11979">
                  <c:v>42234.208333333343</c:v>
                </c:pt>
                <c:pt idx="11980">
                  <c:v>42234.21875</c:v>
                </c:pt>
                <c:pt idx="11981">
                  <c:v>42234.229166666613</c:v>
                </c:pt>
                <c:pt idx="11982">
                  <c:v>42234.239583333299</c:v>
                </c:pt>
                <c:pt idx="11983">
                  <c:v>42234.25</c:v>
                </c:pt>
                <c:pt idx="11984">
                  <c:v>42234.260416666628</c:v>
                </c:pt>
                <c:pt idx="11985">
                  <c:v>42234.270833333343</c:v>
                </c:pt>
                <c:pt idx="11986">
                  <c:v>42234.28125</c:v>
                </c:pt>
                <c:pt idx="11987">
                  <c:v>42234.291666666613</c:v>
                </c:pt>
                <c:pt idx="11988">
                  <c:v>42234.302083333343</c:v>
                </c:pt>
                <c:pt idx="11989">
                  <c:v>42234.312500000022</c:v>
                </c:pt>
                <c:pt idx="11990">
                  <c:v>42234.322916666657</c:v>
                </c:pt>
                <c:pt idx="11991">
                  <c:v>42234.333333333343</c:v>
                </c:pt>
                <c:pt idx="11992">
                  <c:v>42234.34375</c:v>
                </c:pt>
                <c:pt idx="11993">
                  <c:v>42234.354166666657</c:v>
                </c:pt>
                <c:pt idx="11994">
                  <c:v>42234.364583333343</c:v>
                </c:pt>
                <c:pt idx="11995">
                  <c:v>42234.375</c:v>
                </c:pt>
                <c:pt idx="11996">
                  <c:v>42234.385416666657</c:v>
                </c:pt>
                <c:pt idx="11997">
                  <c:v>42234.395833333343</c:v>
                </c:pt>
                <c:pt idx="11998">
                  <c:v>42234.406250000022</c:v>
                </c:pt>
                <c:pt idx="11999">
                  <c:v>42234.416666666657</c:v>
                </c:pt>
                <c:pt idx="12000">
                  <c:v>42234.427083333299</c:v>
                </c:pt>
                <c:pt idx="12001">
                  <c:v>42234.4375</c:v>
                </c:pt>
                <c:pt idx="12002">
                  <c:v>42234.447916666657</c:v>
                </c:pt>
                <c:pt idx="12003">
                  <c:v>42234.458333333343</c:v>
                </c:pt>
                <c:pt idx="12004">
                  <c:v>42234.46875</c:v>
                </c:pt>
                <c:pt idx="12005">
                  <c:v>42234.479166666628</c:v>
                </c:pt>
                <c:pt idx="12006">
                  <c:v>42234.489583333343</c:v>
                </c:pt>
                <c:pt idx="12007">
                  <c:v>42234.5</c:v>
                </c:pt>
                <c:pt idx="12008">
                  <c:v>42234.510416666657</c:v>
                </c:pt>
                <c:pt idx="12009">
                  <c:v>42234.520833333343</c:v>
                </c:pt>
                <c:pt idx="12010">
                  <c:v>42234.53125</c:v>
                </c:pt>
                <c:pt idx="12011">
                  <c:v>42234.541666666628</c:v>
                </c:pt>
                <c:pt idx="12012">
                  <c:v>42234.552083333343</c:v>
                </c:pt>
                <c:pt idx="12013">
                  <c:v>42234.5625</c:v>
                </c:pt>
                <c:pt idx="12014">
                  <c:v>42234.572916666657</c:v>
                </c:pt>
                <c:pt idx="12015">
                  <c:v>42234.583333333343</c:v>
                </c:pt>
                <c:pt idx="12016">
                  <c:v>42234.593749999993</c:v>
                </c:pt>
                <c:pt idx="12017">
                  <c:v>42234.604166666628</c:v>
                </c:pt>
                <c:pt idx="12018">
                  <c:v>42234.614583333343</c:v>
                </c:pt>
                <c:pt idx="12019">
                  <c:v>42234.625</c:v>
                </c:pt>
                <c:pt idx="12020">
                  <c:v>42234.635416666628</c:v>
                </c:pt>
                <c:pt idx="12021">
                  <c:v>42234.645833333343</c:v>
                </c:pt>
                <c:pt idx="12022">
                  <c:v>42234.656250000022</c:v>
                </c:pt>
                <c:pt idx="12023">
                  <c:v>42234.666666666628</c:v>
                </c:pt>
                <c:pt idx="12024">
                  <c:v>42234.677083333299</c:v>
                </c:pt>
                <c:pt idx="12025">
                  <c:v>42234.6875</c:v>
                </c:pt>
                <c:pt idx="12026">
                  <c:v>42234.697916666628</c:v>
                </c:pt>
                <c:pt idx="12027">
                  <c:v>42234.708333333343</c:v>
                </c:pt>
                <c:pt idx="12028">
                  <c:v>42234.71875</c:v>
                </c:pt>
                <c:pt idx="12029">
                  <c:v>42234.729166666613</c:v>
                </c:pt>
                <c:pt idx="12030">
                  <c:v>42234.739583333299</c:v>
                </c:pt>
                <c:pt idx="12031">
                  <c:v>42234.75</c:v>
                </c:pt>
                <c:pt idx="12032">
                  <c:v>42234.760416666628</c:v>
                </c:pt>
                <c:pt idx="12033">
                  <c:v>42234.770833333343</c:v>
                </c:pt>
                <c:pt idx="12034">
                  <c:v>42234.78125</c:v>
                </c:pt>
                <c:pt idx="12035">
                  <c:v>42234.791666666613</c:v>
                </c:pt>
                <c:pt idx="12036">
                  <c:v>42234.802083333343</c:v>
                </c:pt>
                <c:pt idx="12037">
                  <c:v>42234.812500000022</c:v>
                </c:pt>
                <c:pt idx="12038">
                  <c:v>42234.822916666657</c:v>
                </c:pt>
                <c:pt idx="12039">
                  <c:v>42234.833333333343</c:v>
                </c:pt>
                <c:pt idx="12040">
                  <c:v>42234.84375</c:v>
                </c:pt>
                <c:pt idx="12041">
                  <c:v>42234.854166666657</c:v>
                </c:pt>
                <c:pt idx="12042">
                  <c:v>42234.864583333343</c:v>
                </c:pt>
                <c:pt idx="12043">
                  <c:v>42234.875</c:v>
                </c:pt>
                <c:pt idx="12044">
                  <c:v>42234.885416666657</c:v>
                </c:pt>
                <c:pt idx="12045">
                  <c:v>42234.895833333343</c:v>
                </c:pt>
                <c:pt idx="12046">
                  <c:v>42234.906250000022</c:v>
                </c:pt>
                <c:pt idx="12047">
                  <c:v>42234.916666666657</c:v>
                </c:pt>
                <c:pt idx="12048">
                  <c:v>42234.927083333299</c:v>
                </c:pt>
                <c:pt idx="12049">
                  <c:v>42234.9375</c:v>
                </c:pt>
                <c:pt idx="12050">
                  <c:v>42234.947916666657</c:v>
                </c:pt>
                <c:pt idx="12051">
                  <c:v>42234.958333333343</c:v>
                </c:pt>
                <c:pt idx="12052">
                  <c:v>42234.96875</c:v>
                </c:pt>
                <c:pt idx="12053">
                  <c:v>42234.979166666628</c:v>
                </c:pt>
                <c:pt idx="12054">
                  <c:v>42234.989583333343</c:v>
                </c:pt>
                <c:pt idx="12055">
                  <c:v>42235</c:v>
                </c:pt>
                <c:pt idx="12056">
                  <c:v>42235.010416666657</c:v>
                </c:pt>
                <c:pt idx="12057">
                  <c:v>42235.020833333343</c:v>
                </c:pt>
                <c:pt idx="12058">
                  <c:v>42235.03125</c:v>
                </c:pt>
                <c:pt idx="12059">
                  <c:v>42235.041666666628</c:v>
                </c:pt>
                <c:pt idx="12060">
                  <c:v>42235.052083333343</c:v>
                </c:pt>
                <c:pt idx="12061">
                  <c:v>42235.0625</c:v>
                </c:pt>
                <c:pt idx="12062">
                  <c:v>42235.072916666657</c:v>
                </c:pt>
                <c:pt idx="12063">
                  <c:v>42235.083333333343</c:v>
                </c:pt>
                <c:pt idx="12064">
                  <c:v>42235.093749999993</c:v>
                </c:pt>
                <c:pt idx="12065">
                  <c:v>42235.104166666628</c:v>
                </c:pt>
                <c:pt idx="12066">
                  <c:v>42235.114583333343</c:v>
                </c:pt>
                <c:pt idx="12067">
                  <c:v>42235.125</c:v>
                </c:pt>
                <c:pt idx="12068">
                  <c:v>42235.135416666628</c:v>
                </c:pt>
                <c:pt idx="12069">
                  <c:v>42235.145833333343</c:v>
                </c:pt>
                <c:pt idx="12070">
                  <c:v>42235.156250000022</c:v>
                </c:pt>
                <c:pt idx="12071">
                  <c:v>42235.166666666628</c:v>
                </c:pt>
                <c:pt idx="12072">
                  <c:v>42235.177083333299</c:v>
                </c:pt>
                <c:pt idx="12073">
                  <c:v>42235.1875</c:v>
                </c:pt>
                <c:pt idx="12074">
                  <c:v>42235.197916666628</c:v>
                </c:pt>
                <c:pt idx="12075">
                  <c:v>42235.208333333343</c:v>
                </c:pt>
                <c:pt idx="12076">
                  <c:v>42235.21875</c:v>
                </c:pt>
                <c:pt idx="12077">
                  <c:v>42235.229166666613</c:v>
                </c:pt>
                <c:pt idx="12078">
                  <c:v>42235.239583333299</c:v>
                </c:pt>
                <c:pt idx="12079">
                  <c:v>42235.25</c:v>
                </c:pt>
                <c:pt idx="12080">
                  <c:v>42235.260416666628</c:v>
                </c:pt>
                <c:pt idx="12081">
                  <c:v>42235.270833333343</c:v>
                </c:pt>
                <c:pt idx="12082">
                  <c:v>42235.28125</c:v>
                </c:pt>
                <c:pt idx="12083">
                  <c:v>42235.291666666613</c:v>
                </c:pt>
                <c:pt idx="12084">
                  <c:v>42235.302083333343</c:v>
                </c:pt>
                <c:pt idx="12085">
                  <c:v>42235.312500000022</c:v>
                </c:pt>
                <c:pt idx="12086">
                  <c:v>42235.322916666657</c:v>
                </c:pt>
                <c:pt idx="12087">
                  <c:v>42235.333333333343</c:v>
                </c:pt>
                <c:pt idx="12088">
                  <c:v>42235.34375</c:v>
                </c:pt>
                <c:pt idx="12089">
                  <c:v>42235.354166666657</c:v>
                </c:pt>
                <c:pt idx="12090">
                  <c:v>42235.364583333343</c:v>
                </c:pt>
                <c:pt idx="12091">
                  <c:v>42235.375</c:v>
                </c:pt>
                <c:pt idx="12092">
                  <c:v>42235.385416666657</c:v>
                </c:pt>
                <c:pt idx="12093">
                  <c:v>42235.395833333343</c:v>
                </c:pt>
                <c:pt idx="12094">
                  <c:v>42235.406250000022</c:v>
                </c:pt>
                <c:pt idx="12095">
                  <c:v>42235.416666666657</c:v>
                </c:pt>
                <c:pt idx="12096">
                  <c:v>42235.427083333299</c:v>
                </c:pt>
                <c:pt idx="12097">
                  <c:v>42235.4375</c:v>
                </c:pt>
                <c:pt idx="12098">
                  <c:v>42235.447916666657</c:v>
                </c:pt>
                <c:pt idx="12099">
                  <c:v>42235.458333333343</c:v>
                </c:pt>
                <c:pt idx="12100">
                  <c:v>42235.46875</c:v>
                </c:pt>
                <c:pt idx="12101">
                  <c:v>42235.479166666628</c:v>
                </c:pt>
                <c:pt idx="12102">
                  <c:v>42235.489583333343</c:v>
                </c:pt>
                <c:pt idx="12103">
                  <c:v>42235.5</c:v>
                </c:pt>
                <c:pt idx="12104">
                  <c:v>42235.510416666657</c:v>
                </c:pt>
                <c:pt idx="12105">
                  <c:v>42235.520833333343</c:v>
                </c:pt>
                <c:pt idx="12106">
                  <c:v>42235.53125</c:v>
                </c:pt>
                <c:pt idx="12107">
                  <c:v>42235.541666666628</c:v>
                </c:pt>
                <c:pt idx="12108">
                  <c:v>42235.552083333343</c:v>
                </c:pt>
                <c:pt idx="12109">
                  <c:v>42235.5625</c:v>
                </c:pt>
                <c:pt idx="12110">
                  <c:v>42235.572916666657</c:v>
                </c:pt>
                <c:pt idx="12111">
                  <c:v>42235.583333333343</c:v>
                </c:pt>
                <c:pt idx="12112">
                  <c:v>42235.593749999993</c:v>
                </c:pt>
                <c:pt idx="12113">
                  <c:v>42235.604166666628</c:v>
                </c:pt>
                <c:pt idx="12114">
                  <c:v>42235.614583333343</c:v>
                </c:pt>
                <c:pt idx="12115">
                  <c:v>42235.625</c:v>
                </c:pt>
                <c:pt idx="12116">
                  <c:v>42235.635416666628</c:v>
                </c:pt>
                <c:pt idx="12117">
                  <c:v>42235.645833333343</c:v>
                </c:pt>
                <c:pt idx="12118">
                  <c:v>42235.656250000022</c:v>
                </c:pt>
                <c:pt idx="12119">
                  <c:v>42235.666666666628</c:v>
                </c:pt>
                <c:pt idx="12120">
                  <c:v>42235.677083333299</c:v>
                </c:pt>
                <c:pt idx="12121">
                  <c:v>42235.6875</c:v>
                </c:pt>
                <c:pt idx="12122">
                  <c:v>42235.697916666628</c:v>
                </c:pt>
                <c:pt idx="12123">
                  <c:v>42235.708333333343</c:v>
                </c:pt>
                <c:pt idx="12124">
                  <c:v>42235.71875</c:v>
                </c:pt>
                <c:pt idx="12125">
                  <c:v>42235.729166666613</c:v>
                </c:pt>
                <c:pt idx="12126">
                  <c:v>42235.739583333299</c:v>
                </c:pt>
                <c:pt idx="12127">
                  <c:v>42235.75</c:v>
                </c:pt>
                <c:pt idx="12128">
                  <c:v>42235.760416666628</c:v>
                </c:pt>
                <c:pt idx="12129">
                  <c:v>42235.770833333343</c:v>
                </c:pt>
                <c:pt idx="12130">
                  <c:v>42235.78125</c:v>
                </c:pt>
                <c:pt idx="12131">
                  <c:v>42235.791666666613</c:v>
                </c:pt>
                <c:pt idx="12132">
                  <c:v>42235.802083333343</c:v>
                </c:pt>
                <c:pt idx="12133">
                  <c:v>42235.812500000022</c:v>
                </c:pt>
                <c:pt idx="12134">
                  <c:v>42235.822916666657</c:v>
                </c:pt>
                <c:pt idx="12135">
                  <c:v>42235.833333333343</c:v>
                </c:pt>
                <c:pt idx="12136">
                  <c:v>42235.84375</c:v>
                </c:pt>
                <c:pt idx="12137">
                  <c:v>42235.854166666657</c:v>
                </c:pt>
                <c:pt idx="12138">
                  <c:v>42235.864583333343</c:v>
                </c:pt>
                <c:pt idx="12139">
                  <c:v>42235.875</c:v>
                </c:pt>
                <c:pt idx="12140">
                  <c:v>42235.885416666657</c:v>
                </c:pt>
                <c:pt idx="12141">
                  <c:v>42235.895833333343</c:v>
                </c:pt>
                <c:pt idx="12142">
                  <c:v>42235.906250000022</c:v>
                </c:pt>
                <c:pt idx="12143">
                  <c:v>42235.916666666657</c:v>
                </c:pt>
                <c:pt idx="12144">
                  <c:v>42235.927083333299</c:v>
                </c:pt>
                <c:pt idx="12145">
                  <c:v>42235.9375</c:v>
                </c:pt>
                <c:pt idx="12146">
                  <c:v>42235.947916666657</c:v>
                </c:pt>
                <c:pt idx="12147">
                  <c:v>42235.958333333343</c:v>
                </c:pt>
                <c:pt idx="12148">
                  <c:v>42235.96875</c:v>
                </c:pt>
                <c:pt idx="12149">
                  <c:v>42235.979166666628</c:v>
                </c:pt>
                <c:pt idx="12150">
                  <c:v>42235.989583333343</c:v>
                </c:pt>
                <c:pt idx="12151">
                  <c:v>42236</c:v>
                </c:pt>
                <c:pt idx="12152">
                  <c:v>42236.010416666657</c:v>
                </c:pt>
                <c:pt idx="12153">
                  <c:v>42236.020833333343</c:v>
                </c:pt>
                <c:pt idx="12154">
                  <c:v>42236.03125</c:v>
                </c:pt>
                <c:pt idx="12155">
                  <c:v>42236.041666666628</c:v>
                </c:pt>
                <c:pt idx="12156">
                  <c:v>42236.052083333343</c:v>
                </c:pt>
                <c:pt idx="12157">
                  <c:v>42236.0625</c:v>
                </c:pt>
                <c:pt idx="12158">
                  <c:v>42236.072916666657</c:v>
                </c:pt>
                <c:pt idx="12159">
                  <c:v>42236.083333333343</c:v>
                </c:pt>
                <c:pt idx="12160">
                  <c:v>42236.093749999993</c:v>
                </c:pt>
                <c:pt idx="12161">
                  <c:v>42236.104166666628</c:v>
                </c:pt>
                <c:pt idx="12162">
                  <c:v>42236.114583333343</c:v>
                </c:pt>
                <c:pt idx="12163">
                  <c:v>42236.125</c:v>
                </c:pt>
                <c:pt idx="12164">
                  <c:v>42236.135416666628</c:v>
                </c:pt>
                <c:pt idx="12165">
                  <c:v>42236.145833333343</c:v>
                </c:pt>
                <c:pt idx="12166">
                  <c:v>42236.156250000022</c:v>
                </c:pt>
                <c:pt idx="12167">
                  <c:v>42236.166666666628</c:v>
                </c:pt>
                <c:pt idx="12168">
                  <c:v>42236.177083333299</c:v>
                </c:pt>
                <c:pt idx="12169">
                  <c:v>42236.1875</c:v>
                </c:pt>
                <c:pt idx="12170">
                  <c:v>42236.197916666628</c:v>
                </c:pt>
                <c:pt idx="12171">
                  <c:v>42236.208333333343</c:v>
                </c:pt>
                <c:pt idx="12172">
                  <c:v>42236.21875</c:v>
                </c:pt>
                <c:pt idx="12173">
                  <c:v>42236.229166666613</c:v>
                </c:pt>
                <c:pt idx="12174">
                  <c:v>42236.239583333299</c:v>
                </c:pt>
                <c:pt idx="12175">
                  <c:v>42236.25</c:v>
                </c:pt>
                <c:pt idx="12176">
                  <c:v>42236.260416666628</c:v>
                </c:pt>
                <c:pt idx="12177">
                  <c:v>42236.270833333343</c:v>
                </c:pt>
                <c:pt idx="12178">
                  <c:v>42236.28125</c:v>
                </c:pt>
                <c:pt idx="12179">
                  <c:v>42236.291666666613</c:v>
                </c:pt>
                <c:pt idx="12180">
                  <c:v>42236.302083333343</c:v>
                </c:pt>
                <c:pt idx="12181">
                  <c:v>42236.312500000022</c:v>
                </c:pt>
                <c:pt idx="12182">
                  <c:v>42236.322916666657</c:v>
                </c:pt>
                <c:pt idx="12183">
                  <c:v>42236.333333333343</c:v>
                </c:pt>
                <c:pt idx="12184">
                  <c:v>42236.34375</c:v>
                </c:pt>
                <c:pt idx="12185">
                  <c:v>42236.354166666657</c:v>
                </c:pt>
                <c:pt idx="12186">
                  <c:v>42236.364583333343</c:v>
                </c:pt>
                <c:pt idx="12187">
                  <c:v>42236.375</c:v>
                </c:pt>
                <c:pt idx="12188">
                  <c:v>42236.385416666657</c:v>
                </c:pt>
                <c:pt idx="12189">
                  <c:v>42236.395833333343</c:v>
                </c:pt>
                <c:pt idx="12190">
                  <c:v>42236.406250000022</c:v>
                </c:pt>
                <c:pt idx="12191">
                  <c:v>42236.416666666657</c:v>
                </c:pt>
                <c:pt idx="12192">
                  <c:v>42236.427083333299</c:v>
                </c:pt>
                <c:pt idx="12193">
                  <c:v>42236.4375</c:v>
                </c:pt>
                <c:pt idx="12194">
                  <c:v>42236.447916666657</c:v>
                </c:pt>
                <c:pt idx="12195">
                  <c:v>42236.458333333343</c:v>
                </c:pt>
                <c:pt idx="12196">
                  <c:v>42236.46875</c:v>
                </c:pt>
                <c:pt idx="12197">
                  <c:v>42236.479166666628</c:v>
                </c:pt>
                <c:pt idx="12198">
                  <c:v>42236.489583333343</c:v>
                </c:pt>
                <c:pt idx="12199">
                  <c:v>42236.5</c:v>
                </c:pt>
                <c:pt idx="12200">
                  <c:v>42236.510416666657</c:v>
                </c:pt>
                <c:pt idx="12201">
                  <c:v>42236.520833333343</c:v>
                </c:pt>
                <c:pt idx="12202">
                  <c:v>42236.53125</c:v>
                </c:pt>
                <c:pt idx="12203">
                  <c:v>42236.541666666628</c:v>
                </c:pt>
                <c:pt idx="12204">
                  <c:v>42236.552083333343</c:v>
                </c:pt>
                <c:pt idx="12205">
                  <c:v>42236.5625</c:v>
                </c:pt>
                <c:pt idx="12206">
                  <c:v>42236.572916666657</c:v>
                </c:pt>
                <c:pt idx="12207">
                  <c:v>42236.583333333343</c:v>
                </c:pt>
                <c:pt idx="12208">
                  <c:v>42236.593749999993</c:v>
                </c:pt>
                <c:pt idx="12209">
                  <c:v>42236.604166666628</c:v>
                </c:pt>
                <c:pt idx="12210">
                  <c:v>42236.614583333343</c:v>
                </c:pt>
                <c:pt idx="12211">
                  <c:v>42236.625</c:v>
                </c:pt>
                <c:pt idx="12212">
                  <c:v>42236.635416666628</c:v>
                </c:pt>
                <c:pt idx="12213">
                  <c:v>42236.645833333343</c:v>
                </c:pt>
                <c:pt idx="12214">
                  <c:v>42236.656250000022</c:v>
                </c:pt>
                <c:pt idx="12215">
                  <c:v>42236.666666666628</c:v>
                </c:pt>
                <c:pt idx="12216">
                  <c:v>42236.677083333299</c:v>
                </c:pt>
                <c:pt idx="12217">
                  <c:v>42236.6875</c:v>
                </c:pt>
                <c:pt idx="12218">
                  <c:v>42236.697916666628</c:v>
                </c:pt>
                <c:pt idx="12219">
                  <c:v>42236.708333333343</c:v>
                </c:pt>
                <c:pt idx="12220">
                  <c:v>42236.71875</c:v>
                </c:pt>
                <c:pt idx="12221">
                  <c:v>42236.729166666613</c:v>
                </c:pt>
                <c:pt idx="12222">
                  <c:v>42236.739583333299</c:v>
                </c:pt>
                <c:pt idx="12223">
                  <c:v>42236.75</c:v>
                </c:pt>
                <c:pt idx="12224">
                  <c:v>42236.760416666628</c:v>
                </c:pt>
                <c:pt idx="12225">
                  <c:v>42236.770833333343</c:v>
                </c:pt>
                <c:pt idx="12226">
                  <c:v>42236.78125</c:v>
                </c:pt>
                <c:pt idx="12227">
                  <c:v>42236.791666666613</c:v>
                </c:pt>
                <c:pt idx="12228">
                  <c:v>42236.802083333343</c:v>
                </c:pt>
                <c:pt idx="12229">
                  <c:v>42236.812500000022</c:v>
                </c:pt>
                <c:pt idx="12230">
                  <c:v>42236.822916666657</c:v>
                </c:pt>
                <c:pt idx="12231">
                  <c:v>42236.833333333343</c:v>
                </c:pt>
                <c:pt idx="12232">
                  <c:v>42236.84375</c:v>
                </c:pt>
                <c:pt idx="12233">
                  <c:v>42236.854166666657</c:v>
                </c:pt>
                <c:pt idx="12234">
                  <c:v>42236.864583333343</c:v>
                </c:pt>
                <c:pt idx="12235">
                  <c:v>42236.875</c:v>
                </c:pt>
                <c:pt idx="12236">
                  <c:v>42236.885416666657</c:v>
                </c:pt>
                <c:pt idx="12237">
                  <c:v>42236.895833333343</c:v>
                </c:pt>
                <c:pt idx="12238">
                  <c:v>42236.906250000022</c:v>
                </c:pt>
                <c:pt idx="12239">
                  <c:v>42236.916666666657</c:v>
                </c:pt>
                <c:pt idx="12240">
                  <c:v>42236.927083333299</c:v>
                </c:pt>
                <c:pt idx="12241">
                  <c:v>42236.9375</c:v>
                </c:pt>
                <c:pt idx="12242">
                  <c:v>42236.947916666657</c:v>
                </c:pt>
                <c:pt idx="12243">
                  <c:v>42236.958333333343</c:v>
                </c:pt>
                <c:pt idx="12244">
                  <c:v>42236.96875</c:v>
                </c:pt>
                <c:pt idx="12245">
                  <c:v>42236.979166666628</c:v>
                </c:pt>
                <c:pt idx="12246">
                  <c:v>42236.989583333343</c:v>
                </c:pt>
                <c:pt idx="12247">
                  <c:v>42237</c:v>
                </c:pt>
                <c:pt idx="12248">
                  <c:v>42237.010416666657</c:v>
                </c:pt>
                <c:pt idx="12249">
                  <c:v>42237.020833333343</c:v>
                </c:pt>
                <c:pt idx="12250">
                  <c:v>42237.03125</c:v>
                </c:pt>
                <c:pt idx="12251">
                  <c:v>42237.041666666628</c:v>
                </c:pt>
                <c:pt idx="12252">
                  <c:v>42237.052083333343</c:v>
                </c:pt>
                <c:pt idx="12253">
                  <c:v>42237.0625</c:v>
                </c:pt>
                <c:pt idx="12254">
                  <c:v>42237.072916666657</c:v>
                </c:pt>
                <c:pt idx="12255">
                  <c:v>42237.083333333343</c:v>
                </c:pt>
                <c:pt idx="12256">
                  <c:v>42237.093749999993</c:v>
                </c:pt>
                <c:pt idx="12257">
                  <c:v>42237.104166666628</c:v>
                </c:pt>
                <c:pt idx="12258">
                  <c:v>42237.114583333343</c:v>
                </c:pt>
                <c:pt idx="12259">
                  <c:v>42237.125</c:v>
                </c:pt>
                <c:pt idx="12260">
                  <c:v>42237.135416666628</c:v>
                </c:pt>
                <c:pt idx="12261">
                  <c:v>42237.145833333343</c:v>
                </c:pt>
                <c:pt idx="12262">
                  <c:v>42237.156250000022</c:v>
                </c:pt>
                <c:pt idx="12263">
                  <c:v>42237.166666666628</c:v>
                </c:pt>
                <c:pt idx="12264">
                  <c:v>42237.177083333299</c:v>
                </c:pt>
                <c:pt idx="12265">
                  <c:v>42237.1875</c:v>
                </c:pt>
                <c:pt idx="12266">
                  <c:v>42237.197916666628</c:v>
                </c:pt>
                <c:pt idx="12267">
                  <c:v>42237.208333333343</c:v>
                </c:pt>
                <c:pt idx="12268">
                  <c:v>42237.21875</c:v>
                </c:pt>
                <c:pt idx="12269">
                  <c:v>42237.229166666613</c:v>
                </c:pt>
                <c:pt idx="12270">
                  <c:v>42237.239583333299</c:v>
                </c:pt>
                <c:pt idx="12271">
                  <c:v>42237.25</c:v>
                </c:pt>
                <c:pt idx="12272">
                  <c:v>42237.260416666628</c:v>
                </c:pt>
                <c:pt idx="12273">
                  <c:v>42237.270833333343</c:v>
                </c:pt>
                <c:pt idx="12274">
                  <c:v>42237.28125</c:v>
                </c:pt>
                <c:pt idx="12275">
                  <c:v>42237.291666666613</c:v>
                </c:pt>
                <c:pt idx="12276">
                  <c:v>42237.302083333343</c:v>
                </c:pt>
                <c:pt idx="12277">
                  <c:v>42237.312500000022</c:v>
                </c:pt>
                <c:pt idx="12278">
                  <c:v>42237.322916666657</c:v>
                </c:pt>
                <c:pt idx="12279">
                  <c:v>42237.333333333343</c:v>
                </c:pt>
                <c:pt idx="12280">
                  <c:v>42237.34375</c:v>
                </c:pt>
                <c:pt idx="12281">
                  <c:v>42237.354166666657</c:v>
                </c:pt>
                <c:pt idx="12282">
                  <c:v>42237.364583333343</c:v>
                </c:pt>
                <c:pt idx="12283">
                  <c:v>42237.375</c:v>
                </c:pt>
                <c:pt idx="12284">
                  <c:v>42237.385416666657</c:v>
                </c:pt>
                <c:pt idx="12285">
                  <c:v>42237.395833333343</c:v>
                </c:pt>
                <c:pt idx="12286">
                  <c:v>42237.406250000022</c:v>
                </c:pt>
                <c:pt idx="12287">
                  <c:v>42237.416666666657</c:v>
                </c:pt>
                <c:pt idx="12288">
                  <c:v>42237.427083333299</c:v>
                </c:pt>
                <c:pt idx="12289">
                  <c:v>42237.4375</c:v>
                </c:pt>
                <c:pt idx="12290">
                  <c:v>42237.447916666657</c:v>
                </c:pt>
                <c:pt idx="12291">
                  <c:v>42237.458333333343</c:v>
                </c:pt>
                <c:pt idx="12292">
                  <c:v>42237.46875</c:v>
                </c:pt>
                <c:pt idx="12293">
                  <c:v>42237.479166666628</c:v>
                </c:pt>
                <c:pt idx="12294">
                  <c:v>42237.489583333343</c:v>
                </c:pt>
                <c:pt idx="12295">
                  <c:v>42237.5</c:v>
                </c:pt>
                <c:pt idx="12296">
                  <c:v>42237.510416666657</c:v>
                </c:pt>
                <c:pt idx="12297">
                  <c:v>42237.520833333343</c:v>
                </c:pt>
                <c:pt idx="12298">
                  <c:v>42237.53125</c:v>
                </c:pt>
                <c:pt idx="12299">
                  <c:v>42237.541666666628</c:v>
                </c:pt>
                <c:pt idx="12300">
                  <c:v>42237.552083333343</c:v>
                </c:pt>
                <c:pt idx="12301">
                  <c:v>42237.5625</c:v>
                </c:pt>
                <c:pt idx="12302">
                  <c:v>42237.572916666657</c:v>
                </c:pt>
                <c:pt idx="12303">
                  <c:v>42237.583333333343</c:v>
                </c:pt>
                <c:pt idx="12304">
                  <c:v>42237.593749999993</c:v>
                </c:pt>
                <c:pt idx="12305">
                  <c:v>42237.604166666628</c:v>
                </c:pt>
                <c:pt idx="12306">
                  <c:v>42237.614583333343</c:v>
                </c:pt>
                <c:pt idx="12307">
                  <c:v>42237.625</c:v>
                </c:pt>
                <c:pt idx="12308">
                  <c:v>42237.635416666628</c:v>
                </c:pt>
                <c:pt idx="12309">
                  <c:v>42237.645833333343</c:v>
                </c:pt>
                <c:pt idx="12310">
                  <c:v>42237.656250000022</c:v>
                </c:pt>
                <c:pt idx="12311">
                  <c:v>42237.666666666628</c:v>
                </c:pt>
                <c:pt idx="12312">
                  <c:v>42237.677083333299</c:v>
                </c:pt>
                <c:pt idx="12313">
                  <c:v>42237.6875</c:v>
                </c:pt>
                <c:pt idx="12314">
                  <c:v>42237.697916666628</c:v>
                </c:pt>
                <c:pt idx="12315">
                  <c:v>42237.708333333343</c:v>
                </c:pt>
                <c:pt idx="12316">
                  <c:v>42237.71875</c:v>
                </c:pt>
                <c:pt idx="12317">
                  <c:v>42237.729166666613</c:v>
                </c:pt>
                <c:pt idx="12318">
                  <c:v>42237.739583333299</c:v>
                </c:pt>
                <c:pt idx="12319">
                  <c:v>42237.75</c:v>
                </c:pt>
                <c:pt idx="12320">
                  <c:v>42237.760416666628</c:v>
                </c:pt>
                <c:pt idx="12321">
                  <c:v>42237.770833333343</c:v>
                </c:pt>
                <c:pt idx="12322">
                  <c:v>42237.78125</c:v>
                </c:pt>
                <c:pt idx="12323">
                  <c:v>42237.791666666613</c:v>
                </c:pt>
                <c:pt idx="12324">
                  <c:v>42237.802083333343</c:v>
                </c:pt>
                <c:pt idx="12325">
                  <c:v>42237.812500000022</c:v>
                </c:pt>
                <c:pt idx="12326">
                  <c:v>42237.822916666657</c:v>
                </c:pt>
                <c:pt idx="12327">
                  <c:v>42237.833333333343</c:v>
                </c:pt>
                <c:pt idx="12328">
                  <c:v>42237.84375</c:v>
                </c:pt>
                <c:pt idx="12329">
                  <c:v>42237.854166666657</c:v>
                </c:pt>
                <c:pt idx="12330">
                  <c:v>42237.864583333343</c:v>
                </c:pt>
                <c:pt idx="12331">
                  <c:v>42237.875</c:v>
                </c:pt>
                <c:pt idx="12332">
                  <c:v>42237.885416666657</c:v>
                </c:pt>
                <c:pt idx="12333">
                  <c:v>42237.895833333343</c:v>
                </c:pt>
                <c:pt idx="12334">
                  <c:v>42237.906250000022</c:v>
                </c:pt>
                <c:pt idx="12335">
                  <c:v>42237.916666666657</c:v>
                </c:pt>
                <c:pt idx="12336">
                  <c:v>42237.927083333299</c:v>
                </c:pt>
                <c:pt idx="12337">
                  <c:v>42237.9375</c:v>
                </c:pt>
                <c:pt idx="12338">
                  <c:v>42237.947916666657</c:v>
                </c:pt>
                <c:pt idx="12339">
                  <c:v>42237.958333333343</c:v>
                </c:pt>
                <c:pt idx="12340">
                  <c:v>42237.96875</c:v>
                </c:pt>
                <c:pt idx="12341">
                  <c:v>42237.979166666628</c:v>
                </c:pt>
                <c:pt idx="12342">
                  <c:v>42237.989583333343</c:v>
                </c:pt>
                <c:pt idx="12343">
                  <c:v>42238</c:v>
                </c:pt>
                <c:pt idx="12344">
                  <c:v>42238.010416666657</c:v>
                </c:pt>
                <c:pt idx="12345">
                  <c:v>42238.020833333343</c:v>
                </c:pt>
                <c:pt idx="12346">
                  <c:v>42238.03125</c:v>
                </c:pt>
                <c:pt idx="12347">
                  <c:v>42238.041666666628</c:v>
                </c:pt>
                <c:pt idx="12348">
                  <c:v>42238.052083333343</c:v>
                </c:pt>
                <c:pt idx="12349">
                  <c:v>42238.0625</c:v>
                </c:pt>
                <c:pt idx="12350">
                  <c:v>42238.072916666657</c:v>
                </c:pt>
                <c:pt idx="12351">
                  <c:v>42238.083333333343</c:v>
                </c:pt>
                <c:pt idx="12352">
                  <c:v>42238.093749999993</c:v>
                </c:pt>
                <c:pt idx="12353">
                  <c:v>42238.104166666628</c:v>
                </c:pt>
                <c:pt idx="12354">
                  <c:v>42238.114583333343</c:v>
                </c:pt>
                <c:pt idx="12355">
                  <c:v>42238.125</c:v>
                </c:pt>
                <c:pt idx="12356">
                  <c:v>42238.135416666628</c:v>
                </c:pt>
                <c:pt idx="12357">
                  <c:v>42238.145833333343</c:v>
                </c:pt>
                <c:pt idx="12358">
                  <c:v>42238.156250000022</c:v>
                </c:pt>
                <c:pt idx="12359">
                  <c:v>42238.166666666628</c:v>
                </c:pt>
                <c:pt idx="12360">
                  <c:v>42238.177083333299</c:v>
                </c:pt>
                <c:pt idx="12361">
                  <c:v>42238.1875</c:v>
                </c:pt>
                <c:pt idx="12362">
                  <c:v>42238.197916666628</c:v>
                </c:pt>
                <c:pt idx="12363">
                  <c:v>42238.208333333343</c:v>
                </c:pt>
                <c:pt idx="12364">
                  <c:v>42238.21875</c:v>
                </c:pt>
                <c:pt idx="12365">
                  <c:v>42238.229166666613</c:v>
                </c:pt>
                <c:pt idx="12366">
                  <c:v>42238.239583333299</c:v>
                </c:pt>
                <c:pt idx="12367">
                  <c:v>42238.25</c:v>
                </c:pt>
                <c:pt idx="12368">
                  <c:v>42238.260416666628</c:v>
                </c:pt>
                <c:pt idx="12369">
                  <c:v>42238.270833333343</c:v>
                </c:pt>
                <c:pt idx="12370">
                  <c:v>42238.28125</c:v>
                </c:pt>
                <c:pt idx="12371">
                  <c:v>42238.291666666613</c:v>
                </c:pt>
                <c:pt idx="12372">
                  <c:v>42238.302083333343</c:v>
                </c:pt>
                <c:pt idx="12373">
                  <c:v>42238.312500000022</c:v>
                </c:pt>
                <c:pt idx="12374">
                  <c:v>42238.322916666657</c:v>
                </c:pt>
                <c:pt idx="12375">
                  <c:v>42238.333333333343</c:v>
                </c:pt>
                <c:pt idx="12376">
                  <c:v>42238.34375</c:v>
                </c:pt>
                <c:pt idx="12377">
                  <c:v>42238.354166666657</c:v>
                </c:pt>
                <c:pt idx="12378">
                  <c:v>42238.364583333343</c:v>
                </c:pt>
                <c:pt idx="12379">
                  <c:v>42238.375</c:v>
                </c:pt>
                <c:pt idx="12380">
                  <c:v>42238.385416666657</c:v>
                </c:pt>
                <c:pt idx="12381">
                  <c:v>42238.395833333343</c:v>
                </c:pt>
                <c:pt idx="12382">
                  <c:v>42238.406250000022</c:v>
                </c:pt>
                <c:pt idx="12383">
                  <c:v>42238.416666666657</c:v>
                </c:pt>
                <c:pt idx="12384">
                  <c:v>42238.427083333299</c:v>
                </c:pt>
                <c:pt idx="12385">
                  <c:v>42238.4375</c:v>
                </c:pt>
                <c:pt idx="12386">
                  <c:v>42238.447916666657</c:v>
                </c:pt>
                <c:pt idx="12387">
                  <c:v>42238.458333333343</c:v>
                </c:pt>
                <c:pt idx="12388">
                  <c:v>42238.46875</c:v>
                </c:pt>
                <c:pt idx="12389">
                  <c:v>42238.479166666628</c:v>
                </c:pt>
                <c:pt idx="12390">
                  <c:v>42238.489583333343</c:v>
                </c:pt>
                <c:pt idx="12391">
                  <c:v>42238.5</c:v>
                </c:pt>
                <c:pt idx="12392">
                  <c:v>42238.510416666657</c:v>
                </c:pt>
                <c:pt idx="12393">
                  <c:v>42238.520833333343</c:v>
                </c:pt>
                <c:pt idx="12394">
                  <c:v>42238.53125</c:v>
                </c:pt>
                <c:pt idx="12395">
                  <c:v>42238.541666666628</c:v>
                </c:pt>
                <c:pt idx="12396">
                  <c:v>42238.552083333343</c:v>
                </c:pt>
                <c:pt idx="12397">
                  <c:v>42238.5625</c:v>
                </c:pt>
                <c:pt idx="12398">
                  <c:v>42238.572916666657</c:v>
                </c:pt>
                <c:pt idx="12399">
                  <c:v>42238.583333333343</c:v>
                </c:pt>
                <c:pt idx="12400">
                  <c:v>42238.593749999993</c:v>
                </c:pt>
                <c:pt idx="12401">
                  <c:v>42238.604166666628</c:v>
                </c:pt>
                <c:pt idx="12402">
                  <c:v>42238.614583333343</c:v>
                </c:pt>
                <c:pt idx="12403">
                  <c:v>42238.625</c:v>
                </c:pt>
                <c:pt idx="12404">
                  <c:v>42238.635416666628</c:v>
                </c:pt>
                <c:pt idx="12405">
                  <c:v>42238.645833333343</c:v>
                </c:pt>
                <c:pt idx="12406">
                  <c:v>42238.656250000022</c:v>
                </c:pt>
                <c:pt idx="12407">
                  <c:v>42238.666666666628</c:v>
                </c:pt>
                <c:pt idx="12408">
                  <c:v>42238.677083333299</c:v>
                </c:pt>
                <c:pt idx="12409">
                  <c:v>42238.6875</c:v>
                </c:pt>
                <c:pt idx="12410">
                  <c:v>42238.697916666628</c:v>
                </c:pt>
                <c:pt idx="12411">
                  <c:v>42238.708333333343</c:v>
                </c:pt>
                <c:pt idx="12412">
                  <c:v>42238.71875</c:v>
                </c:pt>
                <c:pt idx="12413">
                  <c:v>42238.729166666613</c:v>
                </c:pt>
                <c:pt idx="12414">
                  <c:v>42238.739583333299</c:v>
                </c:pt>
                <c:pt idx="12415">
                  <c:v>42238.75</c:v>
                </c:pt>
                <c:pt idx="12416">
                  <c:v>42238.760416666628</c:v>
                </c:pt>
                <c:pt idx="12417">
                  <c:v>42238.770833333343</c:v>
                </c:pt>
                <c:pt idx="12418">
                  <c:v>42238.78125</c:v>
                </c:pt>
                <c:pt idx="12419">
                  <c:v>42238.791666666613</c:v>
                </c:pt>
                <c:pt idx="12420">
                  <c:v>42238.802083333343</c:v>
                </c:pt>
                <c:pt idx="12421">
                  <c:v>42238.812500000022</c:v>
                </c:pt>
                <c:pt idx="12422">
                  <c:v>42238.822916666657</c:v>
                </c:pt>
                <c:pt idx="12423">
                  <c:v>42238.833333333343</c:v>
                </c:pt>
                <c:pt idx="12424">
                  <c:v>42238.84375</c:v>
                </c:pt>
                <c:pt idx="12425">
                  <c:v>42238.854166666657</c:v>
                </c:pt>
                <c:pt idx="12426">
                  <c:v>42238.864583333343</c:v>
                </c:pt>
                <c:pt idx="12427">
                  <c:v>42238.875</c:v>
                </c:pt>
                <c:pt idx="12428">
                  <c:v>42238.885416666657</c:v>
                </c:pt>
                <c:pt idx="12429">
                  <c:v>42238.895833333343</c:v>
                </c:pt>
                <c:pt idx="12430">
                  <c:v>42238.906250000022</c:v>
                </c:pt>
                <c:pt idx="12431">
                  <c:v>42238.916666666657</c:v>
                </c:pt>
                <c:pt idx="12432">
                  <c:v>42238.927083333299</c:v>
                </c:pt>
                <c:pt idx="12433">
                  <c:v>42238.9375</c:v>
                </c:pt>
                <c:pt idx="12434">
                  <c:v>42238.947916666657</c:v>
                </c:pt>
                <c:pt idx="12435">
                  <c:v>42238.958333333343</c:v>
                </c:pt>
                <c:pt idx="12436">
                  <c:v>42238.96875</c:v>
                </c:pt>
                <c:pt idx="12437">
                  <c:v>42238.979166666628</c:v>
                </c:pt>
                <c:pt idx="12438">
                  <c:v>42238.989583333343</c:v>
                </c:pt>
                <c:pt idx="12439">
                  <c:v>42239</c:v>
                </c:pt>
                <c:pt idx="12440">
                  <c:v>42239.010416666657</c:v>
                </c:pt>
                <c:pt idx="12441">
                  <c:v>42239.020833333343</c:v>
                </c:pt>
                <c:pt idx="12442">
                  <c:v>42239.03125</c:v>
                </c:pt>
                <c:pt idx="12443">
                  <c:v>42239.041666666628</c:v>
                </c:pt>
                <c:pt idx="12444">
                  <c:v>42239.052083333343</c:v>
                </c:pt>
                <c:pt idx="12445">
                  <c:v>42239.0625</c:v>
                </c:pt>
                <c:pt idx="12446">
                  <c:v>42239.072916666657</c:v>
                </c:pt>
                <c:pt idx="12447">
                  <c:v>42239.083333333343</c:v>
                </c:pt>
                <c:pt idx="12448">
                  <c:v>42239.093749999993</c:v>
                </c:pt>
                <c:pt idx="12449">
                  <c:v>42239.104166666628</c:v>
                </c:pt>
                <c:pt idx="12450">
                  <c:v>42239.114583333343</c:v>
                </c:pt>
                <c:pt idx="12451">
                  <c:v>42239.125</c:v>
                </c:pt>
                <c:pt idx="12452">
                  <c:v>42239.135416666628</c:v>
                </c:pt>
                <c:pt idx="12453">
                  <c:v>42239.145833333343</c:v>
                </c:pt>
                <c:pt idx="12454">
                  <c:v>42239.156250000022</c:v>
                </c:pt>
                <c:pt idx="12455">
                  <c:v>42239.166666666628</c:v>
                </c:pt>
                <c:pt idx="12456">
                  <c:v>42239.177083333299</c:v>
                </c:pt>
                <c:pt idx="12457">
                  <c:v>42239.1875</c:v>
                </c:pt>
                <c:pt idx="12458">
                  <c:v>42239.197916666628</c:v>
                </c:pt>
                <c:pt idx="12459">
                  <c:v>42239.208333333343</c:v>
                </c:pt>
                <c:pt idx="12460">
                  <c:v>42239.21875</c:v>
                </c:pt>
                <c:pt idx="12461">
                  <c:v>42239.229166666613</c:v>
                </c:pt>
                <c:pt idx="12462">
                  <c:v>42239.239583333299</c:v>
                </c:pt>
                <c:pt idx="12463">
                  <c:v>42239.25</c:v>
                </c:pt>
                <c:pt idx="12464">
                  <c:v>42239.260416666628</c:v>
                </c:pt>
                <c:pt idx="12465">
                  <c:v>42239.270833333343</c:v>
                </c:pt>
                <c:pt idx="12466">
                  <c:v>42239.28125</c:v>
                </c:pt>
                <c:pt idx="12467">
                  <c:v>42239.291666666613</c:v>
                </c:pt>
                <c:pt idx="12468">
                  <c:v>42239.302083333343</c:v>
                </c:pt>
                <c:pt idx="12469">
                  <c:v>42239.312500000022</c:v>
                </c:pt>
                <c:pt idx="12470">
                  <c:v>42239.322916666657</c:v>
                </c:pt>
                <c:pt idx="12471">
                  <c:v>42239.333333333343</c:v>
                </c:pt>
                <c:pt idx="12472">
                  <c:v>42239.34375</c:v>
                </c:pt>
                <c:pt idx="12473">
                  <c:v>42239.354166666657</c:v>
                </c:pt>
                <c:pt idx="12474">
                  <c:v>42239.364583333343</c:v>
                </c:pt>
                <c:pt idx="12475">
                  <c:v>42239.375</c:v>
                </c:pt>
                <c:pt idx="12476">
                  <c:v>42239.385416666657</c:v>
                </c:pt>
                <c:pt idx="12477">
                  <c:v>42239.395833333343</c:v>
                </c:pt>
                <c:pt idx="12478">
                  <c:v>42239.406250000022</c:v>
                </c:pt>
                <c:pt idx="12479">
                  <c:v>42239.416666666657</c:v>
                </c:pt>
                <c:pt idx="12480">
                  <c:v>42239.427083333299</c:v>
                </c:pt>
                <c:pt idx="12481">
                  <c:v>42239.4375</c:v>
                </c:pt>
                <c:pt idx="12482">
                  <c:v>42239.447916666657</c:v>
                </c:pt>
                <c:pt idx="12483">
                  <c:v>42239.458333333343</c:v>
                </c:pt>
                <c:pt idx="12484">
                  <c:v>42239.46875</c:v>
                </c:pt>
                <c:pt idx="12485">
                  <c:v>42239.479166666628</c:v>
                </c:pt>
                <c:pt idx="12486">
                  <c:v>42239.489583333343</c:v>
                </c:pt>
                <c:pt idx="12487">
                  <c:v>42239.5</c:v>
                </c:pt>
                <c:pt idx="12488">
                  <c:v>42239.510416666657</c:v>
                </c:pt>
                <c:pt idx="12489">
                  <c:v>42239.520833333343</c:v>
                </c:pt>
                <c:pt idx="12490">
                  <c:v>42239.53125</c:v>
                </c:pt>
                <c:pt idx="12491">
                  <c:v>42239.541666666628</c:v>
                </c:pt>
                <c:pt idx="12492">
                  <c:v>42239.552083333343</c:v>
                </c:pt>
                <c:pt idx="12493">
                  <c:v>42239.5625</c:v>
                </c:pt>
                <c:pt idx="12494">
                  <c:v>42239.572916666657</c:v>
                </c:pt>
                <c:pt idx="12495">
                  <c:v>42239.583333333343</c:v>
                </c:pt>
                <c:pt idx="12496">
                  <c:v>42239.593749999993</c:v>
                </c:pt>
                <c:pt idx="12497">
                  <c:v>42239.604166666628</c:v>
                </c:pt>
                <c:pt idx="12498">
                  <c:v>42239.614583333343</c:v>
                </c:pt>
                <c:pt idx="12499">
                  <c:v>42239.625</c:v>
                </c:pt>
                <c:pt idx="12500">
                  <c:v>42239.635416666628</c:v>
                </c:pt>
                <c:pt idx="12501">
                  <c:v>42239.645833333343</c:v>
                </c:pt>
                <c:pt idx="12502">
                  <c:v>42239.656250000022</c:v>
                </c:pt>
                <c:pt idx="12503">
                  <c:v>42239.666666666628</c:v>
                </c:pt>
                <c:pt idx="12504">
                  <c:v>42239.677083333299</c:v>
                </c:pt>
                <c:pt idx="12505">
                  <c:v>42239.6875</c:v>
                </c:pt>
                <c:pt idx="12506">
                  <c:v>42239.697916666628</c:v>
                </c:pt>
                <c:pt idx="12507">
                  <c:v>42239.708333333343</c:v>
                </c:pt>
                <c:pt idx="12508">
                  <c:v>42239.71875</c:v>
                </c:pt>
                <c:pt idx="12509">
                  <c:v>42239.729166666613</c:v>
                </c:pt>
                <c:pt idx="12510">
                  <c:v>42239.739583333299</c:v>
                </c:pt>
                <c:pt idx="12511">
                  <c:v>42239.75</c:v>
                </c:pt>
                <c:pt idx="12512">
                  <c:v>42239.760416666628</c:v>
                </c:pt>
                <c:pt idx="12513">
                  <c:v>42239.770833333343</c:v>
                </c:pt>
                <c:pt idx="12514">
                  <c:v>42239.78125</c:v>
                </c:pt>
                <c:pt idx="12515">
                  <c:v>42239.791666666613</c:v>
                </c:pt>
                <c:pt idx="12516">
                  <c:v>42239.802083333343</c:v>
                </c:pt>
                <c:pt idx="12517">
                  <c:v>42239.812500000022</c:v>
                </c:pt>
                <c:pt idx="12518">
                  <c:v>42239.822916666657</c:v>
                </c:pt>
                <c:pt idx="12519">
                  <c:v>42239.833333333343</c:v>
                </c:pt>
                <c:pt idx="12520">
                  <c:v>42239.84375</c:v>
                </c:pt>
                <c:pt idx="12521">
                  <c:v>42239.854166666657</c:v>
                </c:pt>
                <c:pt idx="12522">
                  <c:v>42239.864583333343</c:v>
                </c:pt>
                <c:pt idx="12523">
                  <c:v>42239.875</c:v>
                </c:pt>
                <c:pt idx="12524">
                  <c:v>42239.885416666657</c:v>
                </c:pt>
                <c:pt idx="12525">
                  <c:v>42239.895833333343</c:v>
                </c:pt>
                <c:pt idx="12526">
                  <c:v>42239.906250000022</c:v>
                </c:pt>
                <c:pt idx="12527">
                  <c:v>42239.916666666657</c:v>
                </c:pt>
                <c:pt idx="12528">
                  <c:v>42239.927083333299</c:v>
                </c:pt>
                <c:pt idx="12529">
                  <c:v>42239.9375</c:v>
                </c:pt>
                <c:pt idx="12530">
                  <c:v>42239.947916666657</c:v>
                </c:pt>
                <c:pt idx="12531">
                  <c:v>42239.958333333343</c:v>
                </c:pt>
                <c:pt idx="12532">
                  <c:v>42239.96875</c:v>
                </c:pt>
                <c:pt idx="12533">
                  <c:v>42239.979166666628</c:v>
                </c:pt>
                <c:pt idx="12534">
                  <c:v>42239.989583333343</c:v>
                </c:pt>
                <c:pt idx="12535">
                  <c:v>42240</c:v>
                </c:pt>
                <c:pt idx="12536">
                  <c:v>42240.010416666657</c:v>
                </c:pt>
                <c:pt idx="12537">
                  <c:v>42240.020833333343</c:v>
                </c:pt>
                <c:pt idx="12538">
                  <c:v>42240.03125</c:v>
                </c:pt>
                <c:pt idx="12539">
                  <c:v>42240.041666666628</c:v>
                </c:pt>
                <c:pt idx="12540">
                  <c:v>42240.052083333343</c:v>
                </c:pt>
                <c:pt idx="12541">
                  <c:v>42240.0625</c:v>
                </c:pt>
                <c:pt idx="12542">
                  <c:v>42240.072916666657</c:v>
                </c:pt>
                <c:pt idx="12543">
                  <c:v>42240.083333333343</c:v>
                </c:pt>
                <c:pt idx="12544">
                  <c:v>42240.093749999993</c:v>
                </c:pt>
                <c:pt idx="12545">
                  <c:v>42240.104166666628</c:v>
                </c:pt>
                <c:pt idx="12546">
                  <c:v>42240.114583333343</c:v>
                </c:pt>
                <c:pt idx="12547">
                  <c:v>42240.125</c:v>
                </c:pt>
                <c:pt idx="12548">
                  <c:v>42240.135416666628</c:v>
                </c:pt>
                <c:pt idx="12549">
                  <c:v>42240.145833333343</c:v>
                </c:pt>
                <c:pt idx="12550">
                  <c:v>42240.156250000022</c:v>
                </c:pt>
                <c:pt idx="12551">
                  <c:v>42240.166666666628</c:v>
                </c:pt>
                <c:pt idx="12552">
                  <c:v>42240.177083333299</c:v>
                </c:pt>
                <c:pt idx="12553">
                  <c:v>42240.1875</c:v>
                </c:pt>
                <c:pt idx="12554">
                  <c:v>42240.197916666628</c:v>
                </c:pt>
                <c:pt idx="12555">
                  <c:v>42240.208333333343</c:v>
                </c:pt>
                <c:pt idx="12556">
                  <c:v>42240.21875</c:v>
                </c:pt>
                <c:pt idx="12557">
                  <c:v>42240.229166666613</c:v>
                </c:pt>
                <c:pt idx="12558">
                  <c:v>42240.239583333299</c:v>
                </c:pt>
                <c:pt idx="12559">
                  <c:v>42240.25</c:v>
                </c:pt>
                <c:pt idx="12560">
                  <c:v>42240.260416666628</c:v>
                </c:pt>
                <c:pt idx="12561">
                  <c:v>42240.270833333343</c:v>
                </c:pt>
                <c:pt idx="12562">
                  <c:v>42240.28125</c:v>
                </c:pt>
                <c:pt idx="12563">
                  <c:v>42240.291666666613</c:v>
                </c:pt>
                <c:pt idx="12564">
                  <c:v>42240.302083333343</c:v>
                </c:pt>
                <c:pt idx="12565">
                  <c:v>42240.312500000022</c:v>
                </c:pt>
                <c:pt idx="12566">
                  <c:v>42240.322916666657</c:v>
                </c:pt>
                <c:pt idx="12567">
                  <c:v>42240.333333333343</c:v>
                </c:pt>
                <c:pt idx="12568">
                  <c:v>42240.34375</c:v>
                </c:pt>
                <c:pt idx="12569">
                  <c:v>42240.354166666657</c:v>
                </c:pt>
                <c:pt idx="12570">
                  <c:v>42240.364583333343</c:v>
                </c:pt>
                <c:pt idx="12571">
                  <c:v>42240.375</c:v>
                </c:pt>
                <c:pt idx="12572">
                  <c:v>42240.385416666657</c:v>
                </c:pt>
                <c:pt idx="12573">
                  <c:v>42240.395833333343</c:v>
                </c:pt>
                <c:pt idx="12574">
                  <c:v>42240.406250000022</c:v>
                </c:pt>
                <c:pt idx="12575">
                  <c:v>42240.416666666657</c:v>
                </c:pt>
                <c:pt idx="12576">
                  <c:v>42240.427083333299</c:v>
                </c:pt>
                <c:pt idx="12577">
                  <c:v>42240.4375</c:v>
                </c:pt>
                <c:pt idx="12578">
                  <c:v>42240.447916666657</c:v>
                </c:pt>
                <c:pt idx="12579">
                  <c:v>42240.458333333343</c:v>
                </c:pt>
                <c:pt idx="12580">
                  <c:v>42240.46875</c:v>
                </c:pt>
                <c:pt idx="12581">
                  <c:v>42240.479166666628</c:v>
                </c:pt>
                <c:pt idx="12582">
                  <c:v>42240.489583333343</c:v>
                </c:pt>
                <c:pt idx="12583">
                  <c:v>42240.5</c:v>
                </c:pt>
                <c:pt idx="12584">
                  <c:v>42240.510416666657</c:v>
                </c:pt>
                <c:pt idx="12585">
                  <c:v>42240.520833333343</c:v>
                </c:pt>
                <c:pt idx="12586">
                  <c:v>42240.53125</c:v>
                </c:pt>
                <c:pt idx="12587">
                  <c:v>42240.541666666628</c:v>
                </c:pt>
                <c:pt idx="12588">
                  <c:v>42240.552083333343</c:v>
                </c:pt>
                <c:pt idx="12589">
                  <c:v>42240.5625</c:v>
                </c:pt>
                <c:pt idx="12590">
                  <c:v>42240.572916666657</c:v>
                </c:pt>
                <c:pt idx="12591">
                  <c:v>42240.583333333343</c:v>
                </c:pt>
                <c:pt idx="12592">
                  <c:v>42240.593749999993</c:v>
                </c:pt>
                <c:pt idx="12593">
                  <c:v>42240.604166666628</c:v>
                </c:pt>
                <c:pt idx="12594">
                  <c:v>42240.614583333343</c:v>
                </c:pt>
                <c:pt idx="12595">
                  <c:v>42240.625</c:v>
                </c:pt>
                <c:pt idx="12596">
                  <c:v>42240.635416666628</c:v>
                </c:pt>
                <c:pt idx="12597">
                  <c:v>42240.645833333343</c:v>
                </c:pt>
                <c:pt idx="12598">
                  <c:v>42240.656250000022</c:v>
                </c:pt>
                <c:pt idx="12599">
                  <c:v>42240.666666666628</c:v>
                </c:pt>
                <c:pt idx="12600">
                  <c:v>42240.677083333299</c:v>
                </c:pt>
                <c:pt idx="12601">
                  <c:v>42240.6875</c:v>
                </c:pt>
                <c:pt idx="12602">
                  <c:v>42240.697916666628</c:v>
                </c:pt>
                <c:pt idx="12603">
                  <c:v>42240.708333333343</c:v>
                </c:pt>
                <c:pt idx="12604">
                  <c:v>42240.71875</c:v>
                </c:pt>
                <c:pt idx="12605">
                  <c:v>42240.729166666613</c:v>
                </c:pt>
                <c:pt idx="12606">
                  <c:v>42240.739583333299</c:v>
                </c:pt>
                <c:pt idx="12607">
                  <c:v>42240.75</c:v>
                </c:pt>
                <c:pt idx="12608">
                  <c:v>42240.760416666628</c:v>
                </c:pt>
                <c:pt idx="12609">
                  <c:v>42240.770833333343</c:v>
                </c:pt>
                <c:pt idx="12610">
                  <c:v>42240.78125</c:v>
                </c:pt>
                <c:pt idx="12611">
                  <c:v>42240.791666666613</c:v>
                </c:pt>
                <c:pt idx="12612">
                  <c:v>42240.802083333343</c:v>
                </c:pt>
                <c:pt idx="12613">
                  <c:v>42240.812500000022</c:v>
                </c:pt>
                <c:pt idx="12614">
                  <c:v>42240.822916666657</c:v>
                </c:pt>
                <c:pt idx="12615">
                  <c:v>42240.833333333343</c:v>
                </c:pt>
                <c:pt idx="12616">
                  <c:v>42240.84375</c:v>
                </c:pt>
                <c:pt idx="12617">
                  <c:v>42240.854166666657</c:v>
                </c:pt>
                <c:pt idx="12618">
                  <c:v>42240.864583333343</c:v>
                </c:pt>
                <c:pt idx="12619">
                  <c:v>42240.875</c:v>
                </c:pt>
                <c:pt idx="12620">
                  <c:v>42240.885416666657</c:v>
                </c:pt>
                <c:pt idx="12621">
                  <c:v>42240.895833333343</c:v>
                </c:pt>
                <c:pt idx="12622">
                  <c:v>42240.906250000022</c:v>
                </c:pt>
                <c:pt idx="12623">
                  <c:v>42240.916666666657</c:v>
                </c:pt>
                <c:pt idx="12624">
                  <c:v>42240.927083333299</c:v>
                </c:pt>
                <c:pt idx="12625">
                  <c:v>42240.9375</c:v>
                </c:pt>
                <c:pt idx="12626">
                  <c:v>42240.947916666657</c:v>
                </c:pt>
                <c:pt idx="12627">
                  <c:v>42240.958333333343</c:v>
                </c:pt>
                <c:pt idx="12628">
                  <c:v>42240.96875</c:v>
                </c:pt>
                <c:pt idx="12629">
                  <c:v>42240.979166666628</c:v>
                </c:pt>
                <c:pt idx="12630">
                  <c:v>42240.989583333343</c:v>
                </c:pt>
                <c:pt idx="12631">
                  <c:v>42241</c:v>
                </c:pt>
                <c:pt idx="12632">
                  <c:v>42241.010416666657</c:v>
                </c:pt>
                <c:pt idx="12633">
                  <c:v>42241.020833333343</c:v>
                </c:pt>
                <c:pt idx="12634">
                  <c:v>42241.03125</c:v>
                </c:pt>
                <c:pt idx="12635">
                  <c:v>42241.041666666628</c:v>
                </c:pt>
                <c:pt idx="12636">
                  <c:v>42241.052083333343</c:v>
                </c:pt>
                <c:pt idx="12637">
                  <c:v>42241.0625</c:v>
                </c:pt>
                <c:pt idx="12638">
                  <c:v>42241.072916666657</c:v>
                </c:pt>
                <c:pt idx="12639">
                  <c:v>42241.083333333343</c:v>
                </c:pt>
                <c:pt idx="12640">
                  <c:v>42241.093749999993</c:v>
                </c:pt>
                <c:pt idx="12641">
                  <c:v>42241.104166666628</c:v>
                </c:pt>
                <c:pt idx="12642">
                  <c:v>42241.114583333343</c:v>
                </c:pt>
                <c:pt idx="12643">
                  <c:v>42241.125</c:v>
                </c:pt>
                <c:pt idx="12644">
                  <c:v>42241.135416666628</c:v>
                </c:pt>
                <c:pt idx="12645">
                  <c:v>42241.145833333343</c:v>
                </c:pt>
                <c:pt idx="12646">
                  <c:v>42241.156250000022</c:v>
                </c:pt>
                <c:pt idx="12647">
                  <c:v>42241.166666666628</c:v>
                </c:pt>
                <c:pt idx="12648">
                  <c:v>42241.177083333299</c:v>
                </c:pt>
                <c:pt idx="12649">
                  <c:v>42241.1875</c:v>
                </c:pt>
                <c:pt idx="12650">
                  <c:v>42241.197916666628</c:v>
                </c:pt>
                <c:pt idx="12651">
                  <c:v>42241.208333333343</c:v>
                </c:pt>
                <c:pt idx="12652">
                  <c:v>42241.21875</c:v>
                </c:pt>
                <c:pt idx="12653">
                  <c:v>42241.229166666613</c:v>
                </c:pt>
                <c:pt idx="12654">
                  <c:v>42241.239583333299</c:v>
                </c:pt>
                <c:pt idx="12655">
                  <c:v>42241.25</c:v>
                </c:pt>
                <c:pt idx="12656">
                  <c:v>42241.260416666628</c:v>
                </c:pt>
                <c:pt idx="12657">
                  <c:v>42241.270833333343</c:v>
                </c:pt>
                <c:pt idx="12658">
                  <c:v>42241.28125</c:v>
                </c:pt>
                <c:pt idx="12659">
                  <c:v>42241.291666666613</c:v>
                </c:pt>
                <c:pt idx="12660">
                  <c:v>42241.302083333343</c:v>
                </c:pt>
                <c:pt idx="12661">
                  <c:v>42241.312500000022</c:v>
                </c:pt>
                <c:pt idx="12662">
                  <c:v>42241.322916666657</c:v>
                </c:pt>
                <c:pt idx="12663">
                  <c:v>42241.333333333343</c:v>
                </c:pt>
                <c:pt idx="12664">
                  <c:v>42241.34375</c:v>
                </c:pt>
                <c:pt idx="12665">
                  <c:v>42241.354166666657</c:v>
                </c:pt>
                <c:pt idx="12666">
                  <c:v>42241.364583333343</c:v>
                </c:pt>
                <c:pt idx="12667">
                  <c:v>42241.375</c:v>
                </c:pt>
                <c:pt idx="12668">
                  <c:v>42241.385416666657</c:v>
                </c:pt>
                <c:pt idx="12669">
                  <c:v>42241.395833333343</c:v>
                </c:pt>
                <c:pt idx="12670">
                  <c:v>42241.406250000022</c:v>
                </c:pt>
                <c:pt idx="12671">
                  <c:v>42241.416666666657</c:v>
                </c:pt>
                <c:pt idx="12672">
                  <c:v>42241.427083333299</c:v>
                </c:pt>
                <c:pt idx="12673">
                  <c:v>42241.4375</c:v>
                </c:pt>
                <c:pt idx="12674">
                  <c:v>42241.447916666657</c:v>
                </c:pt>
                <c:pt idx="12675">
                  <c:v>42241.458333333343</c:v>
                </c:pt>
                <c:pt idx="12676">
                  <c:v>42241.46875</c:v>
                </c:pt>
                <c:pt idx="12677">
                  <c:v>42241.479166666628</c:v>
                </c:pt>
                <c:pt idx="12678">
                  <c:v>42241.489583333343</c:v>
                </c:pt>
                <c:pt idx="12679">
                  <c:v>42241.5</c:v>
                </c:pt>
                <c:pt idx="12680">
                  <c:v>42241.510416666657</c:v>
                </c:pt>
                <c:pt idx="12681">
                  <c:v>42241.520833333343</c:v>
                </c:pt>
                <c:pt idx="12682">
                  <c:v>42241.53125</c:v>
                </c:pt>
                <c:pt idx="12683">
                  <c:v>42241.541666666628</c:v>
                </c:pt>
                <c:pt idx="12684">
                  <c:v>42241.552083333343</c:v>
                </c:pt>
                <c:pt idx="12685">
                  <c:v>42241.5625</c:v>
                </c:pt>
                <c:pt idx="12686">
                  <c:v>42241.572916666657</c:v>
                </c:pt>
                <c:pt idx="12687">
                  <c:v>42241.583333333343</c:v>
                </c:pt>
                <c:pt idx="12688">
                  <c:v>42241.593749999993</c:v>
                </c:pt>
                <c:pt idx="12689">
                  <c:v>42241.604166666628</c:v>
                </c:pt>
                <c:pt idx="12690">
                  <c:v>42241.614583333343</c:v>
                </c:pt>
                <c:pt idx="12691">
                  <c:v>42241.625</c:v>
                </c:pt>
                <c:pt idx="12692">
                  <c:v>42241.635416666628</c:v>
                </c:pt>
                <c:pt idx="12693">
                  <c:v>42241.645833333343</c:v>
                </c:pt>
                <c:pt idx="12694">
                  <c:v>42241.656250000022</c:v>
                </c:pt>
                <c:pt idx="12695">
                  <c:v>42241.666666666628</c:v>
                </c:pt>
                <c:pt idx="12696">
                  <c:v>42241.677083333299</c:v>
                </c:pt>
                <c:pt idx="12697">
                  <c:v>42241.6875</c:v>
                </c:pt>
                <c:pt idx="12698">
                  <c:v>42241.697916666628</c:v>
                </c:pt>
                <c:pt idx="12699">
                  <c:v>42241.708333333343</c:v>
                </c:pt>
                <c:pt idx="12700">
                  <c:v>42241.71875</c:v>
                </c:pt>
                <c:pt idx="12701">
                  <c:v>42241.729166666613</c:v>
                </c:pt>
                <c:pt idx="12702">
                  <c:v>42241.739583333299</c:v>
                </c:pt>
                <c:pt idx="12703">
                  <c:v>42241.75</c:v>
                </c:pt>
                <c:pt idx="12704">
                  <c:v>42241.760416666628</c:v>
                </c:pt>
                <c:pt idx="12705">
                  <c:v>42241.770833333343</c:v>
                </c:pt>
                <c:pt idx="12706">
                  <c:v>42241.78125</c:v>
                </c:pt>
                <c:pt idx="12707">
                  <c:v>42241.791666666613</c:v>
                </c:pt>
                <c:pt idx="12708">
                  <c:v>42241.802083333343</c:v>
                </c:pt>
                <c:pt idx="12709">
                  <c:v>42241.812500000022</c:v>
                </c:pt>
                <c:pt idx="12710">
                  <c:v>42241.822916666657</c:v>
                </c:pt>
                <c:pt idx="12711">
                  <c:v>42241.833333333343</c:v>
                </c:pt>
                <c:pt idx="12712">
                  <c:v>42241.84375</c:v>
                </c:pt>
                <c:pt idx="12713">
                  <c:v>42241.854166666657</c:v>
                </c:pt>
                <c:pt idx="12714">
                  <c:v>42241.864583333343</c:v>
                </c:pt>
                <c:pt idx="12715">
                  <c:v>42241.875</c:v>
                </c:pt>
                <c:pt idx="12716">
                  <c:v>42241.885416666657</c:v>
                </c:pt>
                <c:pt idx="12717">
                  <c:v>42241.895833333343</c:v>
                </c:pt>
                <c:pt idx="12718">
                  <c:v>42241.906250000022</c:v>
                </c:pt>
                <c:pt idx="12719">
                  <c:v>42241.916666666657</c:v>
                </c:pt>
                <c:pt idx="12720">
                  <c:v>42241.927083333299</c:v>
                </c:pt>
                <c:pt idx="12721">
                  <c:v>42241.9375</c:v>
                </c:pt>
                <c:pt idx="12722">
                  <c:v>42241.947916666657</c:v>
                </c:pt>
                <c:pt idx="12723">
                  <c:v>42241.958333333343</c:v>
                </c:pt>
                <c:pt idx="12724">
                  <c:v>42241.96875</c:v>
                </c:pt>
                <c:pt idx="12725">
                  <c:v>42241.979166666628</c:v>
                </c:pt>
                <c:pt idx="12726">
                  <c:v>42241.989583333343</c:v>
                </c:pt>
                <c:pt idx="12727">
                  <c:v>42242</c:v>
                </c:pt>
                <c:pt idx="12728">
                  <c:v>42242.010416666657</c:v>
                </c:pt>
                <c:pt idx="12729">
                  <c:v>42242.020833333343</c:v>
                </c:pt>
                <c:pt idx="12730">
                  <c:v>42242.03125</c:v>
                </c:pt>
                <c:pt idx="12731">
                  <c:v>42242.041666666628</c:v>
                </c:pt>
                <c:pt idx="12732">
                  <c:v>42242.052083333343</c:v>
                </c:pt>
                <c:pt idx="12733">
                  <c:v>42242.0625</c:v>
                </c:pt>
                <c:pt idx="12734">
                  <c:v>42242.072916666657</c:v>
                </c:pt>
                <c:pt idx="12735">
                  <c:v>42242.083333333343</c:v>
                </c:pt>
                <c:pt idx="12736">
                  <c:v>42242.093749999993</c:v>
                </c:pt>
                <c:pt idx="12737">
                  <c:v>42242.104166666628</c:v>
                </c:pt>
                <c:pt idx="12738">
                  <c:v>42242.114583333343</c:v>
                </c:pt>
                <c:pt idx="12739">
                  <c:v>42242.125</c:v>
                </c:pt>
                <c:pt idx="12740">
                  <c:v>42242.135416666628</c:v>
                </c:pt>
                <c:pt idx="12741">
                  <c:v>42242.145833333343</c:v>
                </c:pt>
                <c:pt idx="12742">
                  <c:v>42242.156250000022</c:v>
                </c:pt>
                <c:pt idx="12743">
                  <c:v>42242.166666666628</c:v>
                </c:pt>
                <c:pt idx="12744">
                  <c:v>42242.177083333299</c:v>
                </c:pt>
                <c:pt idx="12745">
                  <c:v>42242.1875</c:v>
                </c:pt>
                <c:pt idx="12746">
                  <c:v>42242.197916666628</c:v>
                </c:pt>
                <c:pt idx="12747">
                  <c:v>42242.208333333343</c:v>
                </c:pt>
                <c:pt idx="12748">
                  <c:v>42242.21875</c:v>
                </c:pt>
                <c:pt idx="12749">
                  <c:v>42242.229166666613</c:v>
                </c:pt>
                <c:pt idx="12750">
                  <c:v>42242.239583333299</c:v>
                </c:pt>
                <c:pt idx="12751">
                  <c:v>42242.25</c:v>
                </c:pt>
                <c:pt idx="12752">
                  <c:v>42242.260416666628</c:v>
                </c:pt>
                <c:pt idx="12753">
                  <c:v>42242.270833333343</c:v>
                </c:pt>
                <c:pt idx="12754">
                  <c:v>42242.28125</c:v>
                </c:pt>
                <c:pt idx="12755">
                  <c:v>42242.291666666613</c:v>
                </c:pt>
                <c:pt idx="12756">
                  <c:v>42242.302083333343</c:v>
                </c:pt>
                <c:pt idx="12757">
                  <c:v>42242.312500000022</c:v>
                </c:pt>
                <c:pt idx="12758">
                  <c:v>42242.322916666657</c:v>
                </c:pt>
                <c:pt idx="12759">
                  <c:v>42242.333333333343</c:v>
                </c:pt>
                <c:pt idx="12760">
                  <c:v>42242.34375</c:v>
                </c:pt>
                <c:pt idx="12761">
                  <c:v>42242.354166666657</c:v>
                </c:pt>
                <c:pt idx="12762">
                  <c:v>42242.364583333343</c:v>
                </c:pt>
                <c:pt idx="12763">
                  <c:v>42242.375</c:v>
                </c:pt>
                <c:pt idx="12764">
                  <c:v>42242.385416666657</c:v>
                </c:pt>
                <c:pt idx="12765">
                  <c:v>42242.395833333343</c:v>
                </c:pt>
                <c:pt idx="12766">
                  <c:v>42242.406250000022</c:v>
                </c:pt>
                <c:pt idx="12767">
                  <c:v>42242.416666666657</c:v>
                </c:pt>
              </c:numCache>
            </c:numRef>
          </c:xVal>
          <c:yVal>
            <c:numRef>
              <c:f>grass!$G$12:$G$12779</c:f>
              <c:numCache>
                <c:formatCode>General</c:formatCode>
                <c:ptCount val="12768"/>
                <c:pt idx="0">
                  <c:v>3.9860000000000011</c:v>
                </c:pt>
                <c:pt idx="1">
                  <c:v>3.9780000000000002</c:v>
                </c:pt>
                <c:pt idx="2">
                  <c:v>3.976</c:v>
                </c:pt>
                <c:pt idx="3">
                  <c:v>3.976</c:v>
                </c:pt>
                <c:pt idx="4">
                  <c:v>3.9719999999999991</c:v>
                </c:pt>
                <c:pt idx="5">
                  <c:v>3.9730000000000012</c:v>
                </c:pt>
                <c:pt idx="6">
                  <c:v>3.9690000000000012</c:v>
                </c:pt>
                <c:pt idx="7">
                  <c:v>3.9719999999999991</c:v>
                </c:pt>
                <c:pt idx="8">
                  <c:v>3.9690000000000012</c:v>
                </c:pt>
                <c:pt idx="9">
                  <c:v>3.9719999999999991</c:v>
                </c:pt>
                <c:pt idx="10">
                  <c:v>3.9719999999999991</c:v>
                </c:pt>
                <c:pt idx="11">
                  <c:v>3.9719999999999991</c:v>
                </c:pt>
                <c:pt idx="12">
                  <c:v>3.9710000000000001</c:v>
                </c:pt>
                <c:pt idx="13">
                  <c:v>3.9680000000000009</c:v>
                </c:pt>
                <c:pt idx="14">
                  <c:v>3.9660000000000002</c:v>
                </c:pt>
                <c:pt idx="15">
                  <c:v>3.9690000000000012</c:v>
                </c:pt>
                <c:pt idx="16">
                  <c:v>3.9660000000000002</c:v>
                </c:pt>
                <c:pt idx="17">
                  <c:v>3.9670000000000001</c:v>
                </c:pt>
                <c:pt idx="18">
                  <c:v>3.964</c:v>
                </c:pt>
                <c:pt idx="19">
                  <c:v>3.963000000000001</c:v>
                </c:pt>
                <c:pt idx="20">
                  <c:v>3.9650000000000012</c:v>
                </c:pt>
                <c:pt idx="21">
                  <c:v>3.963000000000001</c:v>
                </c:pt>
                <c:pt idx="22">
                  <c:v>3.963000000000001</c:v>
                </c:pt>
                <c:pt idx="23">
                  <c:v>3.9589999999999992</c:v>
                </c:pt>
                <c:pt idx="24">
                  <c:v>3.9600000000000009</c:v>
                </c:pt>
                <c:pt idx="25">
                  <c:v>3.9610000000000012</c:v>
                </c:pt>
                <c:pt idx="26">
                  <c:v>3.9600000000000009</c:v>
                </c:pt>
                <c:pt idx="27">
                  <c:v>3.9589999999999992</c:v>
                </c:pt>
                <c:pt idx="28">
                  <c:v>3.9570000000000012</c:v>
                </c:pt>
                <c:pt idx="29">
                  <c:v>3.9559999999999991</c:v>
                </c:pt>
                <c:pt idx="30">
                  <c:v>3.9540000000000002</c:v>
                </c:pt>
                <c:pt idx="31">
                  <c:v>3.9540000000000002</c:v>
                </c:pt>
                <c:pt idx="32">
                  <c:v>3.9540000000000002</c:v>
                </c:pt>
                <c:pt idx="33">
                  <c:v>3.9530000000000012</c:v>
                </c:pt>
                <c:pt idx="34">
                  <c:v>3.9509999999999992</c:v>
                </c:pt>
                <c:pt idx="35">
                  <c:v>3.9519999999999991</c:v>
                </c:pt>
                <c:pt idx="36">
                  <c:v>3.9490000000000012</c:v>
                </c:pt>
                <c:pt idx="37">
                  <c:v>3.95</c:v>
                </c:pt>
                <c:pt idx="38">
                  <c:v>3.947000000000001</c:v>
                </c:pt>
                <c:pt idx="39">
                  <c:v>3.948</c:v>
                </c:pt>
                <c:pt idx="40">
                  <c:v>3.9490000000000012</c:v>
                </c:pt>
                <c:pt idx="41">
                  <c:v>3.9509999999999992</c:v>
                </c:pt>
                <c:pt idx="42">
                  <c:v>3.947000000000001</c:v>
                </c:pt>
                <c:pt idx="43">
                  <c:v>3.947000000000001</c:v>
                </c:pt>
                <c:pt idx="44">
                  <c:v>3.9450000000000012</c:v>
                </c:pt>
                <c:pt idx="45">
                  <c:v>3.9460000000000002</c:v>
                </c:pt>
                <c:pt idx="46">
                  <c:v>3.947000000000001</c:v>
                </c:pt>
                <c:pt idx="47">
                  <c:v>3.9460000000000002</c:v>
                </c:pt>
                <c:pt idx="48">
                  <c:v>3.9450000000000012</c:v>
                </c:pt>
                <c:pt idx="49">
                  <c:v>3.9430000000000001</c:v>
                </c:pt>
                <c:pt idx="50">
                  <c:v>3.9420000000000002</c:v>
                </c:pt>
                <c:pt idx="51">
                  <c:v>3.9420000000000002</c:v>
                </c:pt>
                <c:pt idx="52">
                  <c:v>3.94</c:v>
                </c:pt>
                <c:pt idx="53">
                  <c:v>3.9420000000000002</c:v>
                </c:pt>
                <c:pt idx="54">
                  <c:v>3.9410000000000012</c:v>
                </c:pt>
                <c:pt idx="55">
                  <c:v>3.9390000000000001</c:v>
                </c:pt>
                <c:pt idx="56">
                  <c:v>3.9420000000000002</c:v>
                </c:pt>
                <c:pt idx="57">
                  <c:v>3.9420000000000002</c:v>
                </c:pt>
                <c:pt idx="58">
                  <c:v>3.94</c:v>
                </c:pt>
                <c:pt idx="59">
                  <c:v>3.9370000000000012</c:v>
                </c:pt>
                <c:pt idx="60">
                  <c:v>3.9390000000000001</c:v>
                </c:pt>
                <c:pt idx="61">
                  <c:v>3.94</c:v>
                </c:pt>
                <c:pt idx="62">
                  <c:v>3.9390000000000001</c:v>
                </c:pt>
                <c:pt idx="63">
                  <c:v>3.9380000000000002</c:v>
                </c:pt>
                <c:pt idx="64">
                  <c:v>3.9370000000000012</c:v>
                </c:pt>
                <c:pt idx="65">
                  <c:v>3.9370000000000012</c:v>
                </c:pt>
                <c:pt idx="66">
                  <c:v>3.9359999999999991</c:v>
                </c:pt>
                <c:pt idx="67">
                  <c:v>3.9349999999999992</c:v>
                </c:pt>
                <c:pt idx="68">
                  <c:v>3.9319999999999991</c:v>
                </c:pt>
                <c:pt idx="69">
                  <c:v>3.9330000000000012</c:v>
                </c:pt>
                <c:pt idx="70">
                  <c:v>3.931</c:v>
                </c:pt>
                <c:pt idx="71">
                  <c:v>3.9330000000000012</c:v>
                </c:pt>
                <c:pt idx="72">
                  <c:v>3.93</c:v>
                </c:pt>
                <c:pt idx="73">
                  <c:v>3.93</c:v>
                </c:pt>
                <c:pt idx="74">
                  <c:v>3.9290000000000012</c:v>
                </c:pt>
                <c:pt idx="75">
                  <c:v>3.9290000000000012</c:v>
                </c:pt>
                <c:pt idx="76">
                  <c:v>3.9319999999999991</c:v>
                </c:pt>
                <c:pt idx="77">
                  <c:v>3.93</c:v>
                </c:pt>
                <c:pt idx="78">
                  <c:v>3.9290000000000012</c:v>
                </c:pt>
                <c:pt idx="79">
                  <c:v>3.931</c:v>
                </c:pt>
                <c:pt idx="80">
                  <c:v>3.9280000000000008</c:v>
                </c:pt>
                <c:pt idx="81">
                  <c:v>3.9280000000000008</c:v>
                </c:pt>
                <c:pt idx="82">
                  <c:v>3.9280000000000008</c:v>
                </c:pt>
                <c:pt idx="83">
                  <c:v>3.9260000000000002</c:v>
                </c:pt>
                <c:pt idx="84">
                  <c:v>3.9239999999999999</c:v>
                </c:pt>
                <c:pt idx="85">
                  <c:v>3.9230000000000009</c:v>
                </c:pt>
                <c:pt idx="86">
                  <c:v>3.9239999999999999</c:v>
                </c:pt>
                <c:pt idx="87">
                  <c:v>3.9230000000000009</c:v>
                </c:pt>
                <c:pt idx="88">
                  <c:v>3.9230000000000009</c:v>
                </c:pt>
                <c:pt idx="89">
                  <c:v>3.9210000000000012</c:v>
                </c:pt>
                <c:pt idx="90">
                  <c:v>3.9260000000000002</c:v>
                </c:pt>
                <c:pt idx="91">
                  <c:v>3.9230000000000009</c:v>
                </c:pt>
                <c:pt idx="92">
                  <c:v>3.9230000000000009</c:v>
                </c:pt>
                <c:pt idx="93">
                  <c:v>3.9250000000000012</c:v>
                </c:pt>
                <c:pt idx="94">
                  <c:v>3.93</c:v>
                </c:pt>
                <c:pt idx="95">
                  <c:v>3.9319999999999991</c:v>
                </c:pt>
                <c:pt idx="96">
                  <c:v>3.9330000000000012</c:v>
                </c:pt>
                <c:pt idx="97">
                  <c:v>3.9290000000000012</c:v>
                </c:pt>
                <c:pt idx="98">
                  <c:v>3.9319999999999991</c:v>
                </c:pt>
                <c:pt idx="99">
                  <c:v>3.931</c:v>
                </c:pt>
                <c:pt idx="100">
                  <c:v>3.9340000000000002</c:v>
                </c:pt>
                <c:pt idx="101">
                  <c:v>3.93</c:v>
                </c:pt>
                <c:pt idx="102">
                  <c:v>3.9349999999999992</c:v>
                </c:pt>
                <c:pt idx="103">
                  <c:v>3.9340000000000002</c:v>
                </c:pt>
                <c:pt idx="104">
                  <c:v>3.9330000000000012</c:v>
                </c:pt>
                <c:pt idx="105">
                  <c:v>3.9330000000000012</c:v>
                </c:pt>
                <c:pt idx="106">
                  <c:v>3.9319999999999991</c:v>
                </c:pt>
                <c:pt idx="107">
                  <c:v>3.9349999999999992</c:v>
                </c:pt>
                <c:pt idx="108">
                  <c:v>3.9349999999999992</c:v>
                </c:pt>
                <c:pt idx="109">
                  <c:v>3.9359999999999991</c:v>
                </c:pt>
                <c:pt idx="110">
                  <c:v>3.9349999999999992</c:v>
                </c:pt>
                <c:pt idx="111">
                  <c:v>3.9349999999999992</c:v>
                </c:pt>
                <c:pt idx="112">
                  <c:v>3.9349999999999992</c:v>
                </c:pt>
                <c:pt idx="113">
                  <c:v>3.9349999999999992</c:v>
                </c:pt>
                <c:pt idx="114">
                  <c:v>3.9349999999999992</c:v>
                </c:pt>
                <c:pt idx="115">
                  <c:v>3.9319999999999991</c:v>
                </c:pt>
                <c:pt idx="116">
                  <c:v>3.9319999999999991</c:v>
                </c:pt>
                <c:pt idx="117">
                  <c:v>3.9349999999999992</c:v>
                </c:pt>
                <c:pt idx="118">
                  <c:v>3.9319999999999991</c:v>
                </c:pt>
                <c:pt idx="119">
                  <c:v>3.9340000000000002</c:v>
                </c:pt>
                <c:pt idx="120">
                  <c:v>3.9340000000000002</c:v>
                </c:pt>
                <c:pt idx="121">
                  <c:v>3.9319999999999991</c:v>
                </c:pt>
                <c:pt idx="122">
                  <c:v>3.9330000000000012</c:v>
                </c:pt>
                <c:pt idx="123">
                  <c:v>3.93</c:v>
                </c:pt>
                <c:pt idx="124">
                  <c:v>3.9280000000000008</c:v>
                </c:pt>
                <c:pt idx="125">
                  <c:v>3.9290000000000012</c:v>
                </c:pt>
                <c:pt idx="126">
                  <c:v>3.927</c:v>
                </c:pt>
                <c:pt idx="127">
                  <c:v>3.9260000000000002</c:v>
                </c:pt>
                <c:pt idx="128">
                  <c:v>3.9250000000000012</c:v>
                </c:pt>
                <c:pt idx="129">
                  <c:v>3.9250000000000012</c:v>
                </c:pt>
                <c:pt idx="130">
                  <c:v>3.9239999999999999</c:v>
                </c:pt>
                <c:pt idx="131">
                  <c:v>3.9230000000000009</c:v>
                </c:pt>
                <c:pt idx="132">
                  <c:v>3.9230000000000009</c:v>
                </c:pt>
                <c:pt idx="133">
                  <c:v>3.9250000000000012</c:v>
                </c:pt>
                <c:pt idx="134">
                  <c:v>3.9250000000000012</c:v>
                </c:pt>
                <c:pt idx="135">
                  <c:v>3.9239999999999999</c:v>
                </c:pt>
                <c:pt idx="136">
                  <c:v>3.9260000000000002</c:v>
                </c:pt>
                <c:pt idx="137">
                  <c:v>3.9260000000000002</c:v>
                </c:pt>
                <c:pt idx="138">
                  <c:v>3.927</c:v>
                </c:pt>
                <c:pt idx="139">
                  <c:v>3.927</c:v>
                </c:pt>
                <c:pt idx="140">
                  <c:v>3.9260000000000002</c:v>
                </c:pt>
                <c:pt idx="141">
                  <c:v>3.9239999999999999</c:v>
                </c:pt>
                <c:pt idx="142">
                  <c:v>3.9260000000000002</c:v>
                </c:pt>
                <c:pt idx="143">
                  <c:v>3.9280000000000008</c:v>
                </c:pt>
                <c:pt idx="144">
                  <c:v>3.9239999999999999</c:v>
                </c:pt>
                <c:pt idx="145">
                  <c:v>3.9260000000000002</c:v>
                </c:pt>
                <c:pt idx="146">
                  <c:v>3.9230000000000009</c:v>
                </c:pt>
                <c:pt idx="147">
                  <c:v>3.927</c:v>
                </c:pt>
                <c:pt idx="148">
                  <c:v>3.9280000000000008</c:v>
                </c:pt>
                <c:pt idx="149">
                  <c:v>3.9280000000000008</c:v>
                </c:pt>
                <c:pt idx="150">
                  <c:v>3.93</c:v>
                </c:pt>
                <c:pt idx="151">
                  <c:v>3.93</c:v>
                </c:pt>
                <c:pt idx="152">
                  <c:v>3.9290000000000012</c:v>
                </c:pt>
                <c:pt idx="153">
                  <c:v>3.93</c:v>
                </c:pt>
                <c:pt idx="154">
                  <c:v>3.927</c:v>
                </c:pt>
                <c:pt idx="155">
                  <c:v>3.9319999999999991</c:v>
                </c:pt>
                <c:pt idx="156">
                  <c:v>3.9290000000000012</c:v>
                </c:pt>
                <c:pt idx="157">
                  <c:v>3.9290000000000012</c:v>
                </c:pt>
                <c:pt idx="158">
                  <c:v>3.93</c:v>
                </c:pt>
                <c:pt idx="159">
                  <c:v>3.9290000000000012</c:v>
                </c:pt>
                <c:pt idx="160">
                  <c:v>3.9280000000000008</c:v>
                </c:pt>
                <c:pt idx="161">
                  <c:v>3.9280000000000008</c:v>
                </c:pt>
                <c:pt idx="162">
                  <c:v>3.927</c:v>
                </c:pt>
                <c:pt idx="163">
                  <c:v>3.9260000000000002</c:v>
                </c:pt>
                <c:pt idx="164">
                  <c:v>3.927</c:v>
                </c:pt>
                <c:pt idx="165">
                  <c:v>3.9250000000000012</c:v>
                </c:pt>
                <c:pt idx="166">
                  <c:v>3.9250000000000012</c:v>
                </c:pt>
                <c:pt idx="167">
                  <c:v>3.9239999999999999</c:v>
                </c:pt>
                <c:pt idx="168">
                  <c:v>3.9239999999999999</c:v>
                </c:pt>
                <c:pt idx="169">
                  <c:v>3.9250000000000012</c:v>
                </c:pt>
                <c:pt idx="170">
                  <c:v>3.9250000000000012</c:v>
                </c:pt>
                <c:pt idx="171">
                  <c:v>3.9230000000000009</c:v>
                </c:pt>
                <c:pt idx="172">
                  <c:v>3.927</c:v>
                </c:pt>
                <c:pt idx="173">
                  <c:v>3.9239999999999999</c:v>
                </c:pt>
                <c:pt idx="174">
                  <c:v>3.9200000000000008</c:v>
                </c:pt>
                <c:pt idx="175">
                  <c:v>3.9230000000000009</c:v>
                </c:pt>
                <c:pt idx="176">
                  <c:v>3.9220000000000002</c:v>
                </c:pt>
                <c:pt idx="177">
                  <c:v>3.9220000000000002</c:v>
                </c:pt>
                <c:pt idx="178">
                  <c:v>3.9220000000000002</c:v>
                </c:pt>
                <c:pt idx="179">
                  <c:v>3.9250000000000012</c:v>
                </c:pt>
                <c:pt idx="180">
                  <c:v>3.9220000000000002</c:v>
                </c:pt>
                <c:pt idx="181">
                  <c:v>3.9250000000000012</c:v>
                </c:pt>
                <c:pt idx="182">
                  <c:v>3.9220000000000002</c:v>
                </c:pt>
                <c:pt idx="183">
                  <c:v>3.9220000000000002</c:v>
                </c:pt>
                <c:pt idx="184">
                  <c:v>3.9210000000000012</c:v>
                </c:pt>
                <c:pt idx="185">
                  <c:v>3.9230000000000009</c:v>
                </c:pt>
                <c:pt idx="186">
                  <c:v>3.9200000000000008</c:v>
                </c:pt>
                <c:pt idx="187">
                  <c:v>3.9210000000000012</c:v>
                </c:pt>
                <c:pt idx="188">
                  <c:v>3.9210000000000012</c:v>
                </c:pt>
                <c:pt idx="189">
                  <c:v>3.9200000000000008</c:v>
                </c:pt>
                <c:pt idx="190">
                  <c:v>3.9200000000000008</c:v>
                </c:pt>
                <c:pt idx="191">
                  <c:v>3.9189999999999992</c:v>
                </c:pt>
                <c:pt idx="192">
                  <c:v>3.9220000000000002</c:v>
                </c:pt>
                <c:pt idx="193">
                  <c:v>3.9220000000000002</c:v>
                </c:pt>
                <c:pt idx="194">
                  <c:v>3.9230000000000009</c:v>
                </c:pt>
                <c:pt idx="195">
                  <c:v>3.9230000000000009</c:v>
                </c:pt>
                <c:pt idx="196">
                  <c:v>3.9230000000000009</c:v>
                </c:pt>
                <c:pt idx="197">
                  <c:v>3.9200000000000008</c:v>
                </c:pt>
                <c:pt idx="198">
                  <c:v>3.9210000000000012</c:v>
                </c:pt>
                <c:pt idx="199">
                  <c:v>3.9239999999999999</c:v>
                </c:pt>
                <c:pt idx="200">
                  <c:v>3.9200000000000008</c:v>
                </c:pt>
                <c:pt idx="201">
                  <c:v>3.9230000000000009</c:v>
                </c:pt>
                <c:pt idx="202">
                  <c:v>3.9230000000000009</c:v>
                </c:pt>
                <c:pt idx="203">
                  <c:v>3.9230000000000009</c:v>
                </c:pt>
                <c:pt idx="204">
                  <c:v>3.9260000000000002</c:v>
                </c:pt>
                <c:pt idx="205">
                  <c:v>3.9230000000000009</c:v>
                </c:pt>
                <c:pt idx="206">
                  <c:v>3.9220000000000002</c:v>
                </c:pt>
                <c:pt idx="207">
                  <c:v>3.9220000000000002</c:v>
                </c:pt>
                <c:pt idx="208">
                  <c:v>3.9250000000000012</c:v>
                </c:pt>
                <c:pt idx="209">
                  <c:v>3.9230000000000009</c:v>
                </c:pt>
                <c:pt idx="210">
                  <c:v>3.9239999999999999</c:v>
                </c:pt>
                <c:pt idx="211">
                  <c:v>3.9250000000000012</c:v>
                </c:pt>
                <c:pt idx="212">
                  <c:v>3.9210000000000012</c:v>
                </c:pt>
                <c:pt idx="213">
                  <c:v>3.9200000000000008</c:v>
                </c:pt>
                <c:pt idx="214">
                  <c:v>3.9189999999999992</c:v>
                </c:pt>
                <c:pt idx="215">
                  <c:v>3.9180000000000001</c:v>
                </c:pt>
                <c:pt idx="216">
                  <c:v>3.9189999999999992</c:v>
                </c:pt>
                <c:pt idx="217">
                  <c:v>3.915999999999999</c:v>
                </c:pt>
                <c:pt idx="218">
                  <c:v>3.9140000000000001</c:v>
                </c:pt>
                <c:pt idx="219">
                  <c:v>3.9170000000000011</c:v>
                </c:pt>
                <c:pt idx="220">
                  <c:v>3.9140000000000001</c:v>
                </c:pt>
                <c:pt idx="221">
                  <c:v>3.915</c:v>
                </c:pt>
                <c:pt idx="222">
                  <c:v>3.9140000000000001</c:v>
                </c:pt>
                <c:pt idx="223">
                  <c:v>3.9130000000000011</c:v>
                </c:pt>
                <c:pt idx="224">
                  <c:v>3.91</c:v>
                </c:pt>
                <c:pt idx="225">
                  <c:v>3.9090000000000011</c:v>
                </c:pt>
                <c:pt idx="226">
                  <c:v>3.9070000000000009</c:v>
                </c:pt>
                <c:pt idx="227">
                  <c:v>3.9070000000000009</c:v>
                </c:pt>
                <c:pt idx="228">
                  <c:v>3.9070000000000009</c:v>
                </c:pt>
                <c:pt idx="229">
                  <c:v>3.9050000000000011</c:v>
                </c:pt>
                <c:pt idx="230">
                  <c:v>3.9050000000000011</c:v>
                </c:pt>
                <c:pt idx="231">
                  <c:v>3.903</c:v>
                </c:pt>
                <c:pt idx="232">
                  <c:v>3.9050000000000011</c:v>
                </c:pt>
                <c:pt idx="233">
                  <c:v>3.9020000000000001</c:v>
                </c:pt>
                <c:pt idx="234">
                  <c:v>3.9010000000000011</c:v>
                </c:pt>
                <c:pt idx="235">
                  <c:v>3.9010000000000011</c:v>
                </c:pt>
                <c:pt idx="236">
                  <c:v>3.9040000000000008</c:v>
                </c:pt>
                <c:pt idx="237">
                  <c:v>3.9</c:v>
                </c:pt>
                <c:pt idx="238">
                  <c:v>3.9040000000000008</c:v>
                </c:pt>
                <c:pt idx="239">
                  <c:v>3.9050000000000011</c:v>
                </c:pt>
                <c:pt idx="240">
                  <c:v>3.9020000000000001</c:v>
                </c:pt>
                <c:pt idx="241">
                  <c:v>3.9010000000000011</c:v>
                </c:pt>
                <c:pt idx="242">
                  <c:v>3.903</c:v>
                </c:pt>
                <c:pt idx="243">
                  <c:v>3.9010000000000011</c:v>
                </c:pt>
                <c:pt idx="244">
                  <c:v>3.9020000000000001</c:v>
                </c:pt>
                <c:pt idx="245">
                  <c:v>3.899</c:v>
                </c:pt>
                <c:pt idx="246">
                  <c:v>3.8980000000000001</c:v>
                </c:pt>
                <c:pt idx="247">
                  <c:v>3.9010000000000011</c:v>
                </c:pt>
                <c:pt idx="248">
                  <c:v>3.899</c:v>
                </c:pt>
                <c:pt idx="249">
                  <c:v>3.8970000000000011</c:v>
                </c:pt>
                <c:pt idx="250">
                  <c:v>3.899</c:v>
                </c:pt>
                <c:pt idx="251">
                  <c:v>3.899</c:v>
                </c:pt>
                <c:pt idx="252">
                  <c:v>3.8980000000000001</c:v>
                </c:pt>
                <c:pt idx="253">
                  <c:v>3.9</c:v>
                </c:pt>
                <c:pt idx="254">
                  <c:v>3.8980000000000001</c:v>
                </c:pt>
                <c:pt idx="255">
                  <c:v>3.9</c:v>
                </c:pt>
                <c:pt idx="256">
                  <c:v>3.8980000000000001</c:v>
                </c:pt>
                <c:pt idx="257">
                  <c:v>3.8940000000000001</c:v>
                </c:pt>
                <c:pt idx="258">
                  <c:v>3.8980000000000001</c:v>
                </c:pt>
                <c:pt idx="259">
                  <c:v>3.895999999999999</c:v>
                </c:pt>
                <c:pt idx="260">
                  <c:v>3.8949999999999991</c:v>
                </c:pt>
                <c:pt idx="261">
                  <c:v>3.8940000000000001</c:v>
                </c:pt>
                <c:pt idx="262">
                  <c:v>3.8930000000000011</c:v>
                </c:pt>
                <c:pt idx="263">
                  <c:v>3.891999999999999</c:v>
                </c:pt>
                <c:pt idx="264">
                  <c:v>3.8880000000000008</c:v>
                </c:pt>
                <c:pt idx="265">
                  <c:v>3.8890000000000011</c:v>
                </c:pt>
                <c:pt idx="266">
                  <c:v>3.8880000000000008</c:v>
                </c:pt>
                <c:pt idx="267">
                  <c:v>3.887</c:v>
                </c:pt>
                <c:pt idx="268">
                  <c:v>3.89</c:v>
                </c:pt>
                <c:pt idx="269">
                  <c:v>3.8860000000000001</c:v>
                </c:pt>
                <c:pt idx="270">
                  <c:v>3.8880000000000008</c:v>
                </c:pt>
                <c:pt idx="271">
                  <c:v>3.8820000000000001</c:v>
                </c:pt>
                <c:pt idx="272">
                  <c:v>3.8820000000000001</c:v>
                </c:pt>
                <c:pt idx="273">
                  <c:v>3.8800000000000008</c:v>
                </c:pt>
                <c:pt idx="274">
                  <c:v>3.8789999999999991</c:v>
                </c:pt>
                <c:pt idx="275">
                  <c:v>3.8800000000000008</c:v>
                </c:pt>
                <c:pt idx="276">
                  <c:v>3.8800000000000008</c:v>
                </c:pt>
                <c:pt idx="277">
                  <c:v>3.8789999999999991</c:v>
                </c:pt>
                <c:pt idx="278">
                  <c:v>3.8810000000000011</c:v>
                </c:pt>
                <c:pt idx="279">
                  <c:v>3.8780000000000001</c:v>
                </c:pt>
                <c:pt idx="280">
                  <c:v>3.8800000000000008</c:v>
                </c:pt>
                <c:pt idx="281">
                  <c:v>3.875999999999999</c:v>
                </c:pt>
                <c:pt idx="282">
                  <c:v>3.8780000000000001</c:v>
                </c:pt>
                <c:pt idx="283">
                  <c:v>3.8800000000000008</c:v>
                </c:pt>
                <c:pt idx="284">
                  <c:v>3.8810000000000011</c:v>
                </c:pt>
                <c:pt idx="285">
                  <c:v>3.8810000000000011</c:v>
                </c:pt>
                <c:pt idx="286">
                  <c:v>3.887</c:v>
                </c:pt>
                <c:pt idx="287">
                  <c:v>3.887</c:v>
                </c:pt>
                <c:pt idx="288">
                  <c:v>3.8840000000000008</c:v>
                </c:pt>
                <c:pt idx="289">
                  <c:v>3.8840000000000008</c:v>
                </c:pt>
                <c:pt idx="290">
                  <c:v>3.8840000000000008</c:v>
                </c:pt>
                <c:pt idx="291">
                  <c:v>3.8820000000000001</c:v>
                </c:pt>
                <c:pt idx="292">
                  <c:v>3.8840000000000008</c:v>
                </c:pt>
                <c:pt idx="293">
                  <c:v>3.887</c:v>
                </c:pt>
                <c:pt idx="294">
                  <c:v>3.8860000000000001</c:v>
                </c:pt>
                <c:pt idx="295">
                  <c:v>3.8860000000000001</c:v>
                </c:pt>
                <c:pt idx="296">
                  <c:v>3.8880000000000008</c:v>
                </c:pt>
                <c:pt idx="297">
                  <c:v>3.8880000000000008</c:v>
                </c:pt>
                <c:pt idx="298">
                  <c:v>3.887</c:v>
                </c:pt>
                <c:pt idx="299">
                  <c:v>3.8890000000000011</c:v>
                </c:pt>
                <c:pt idx="300">
                  <c:v>3.887</c:v>
                </c:pt>
                <c:pt idx="301">
                  <c:v>3.8880000000000008</c:v>
                </c:pt>
                <c:pt idx="302">
                  <c:v>3.887</c:v>
                </c:pt>
                <c:pt idx="303">
                  <c:v>3.8880000000000008</c:v>
                </c:pt>
                <c:pt idx="304">
                  <c:v>3.8830000000000009</c:v>
                </c:pt>
                <c:pt idx="305">
                  <c:v>3.8840000000000008</c:v>
                </c:pt>
                <c:pt idx="306">
                  <c:v>3.8830000000000009</c:v>
                </c:pt>
                <c:pt idx="307">
                  <c:v>3.8830000000000009</c:v>
                </c:pt>
                <c:pt idx="308">
                  <c:v>3.8810000000000011</c:v>
                </c:pt>
                <c:pt idx="309">
                  <c:v>3.8810000000000011</c:v>
                </c:pt>
                <c:pt idx="310">
                  <c:v>3.8810000000000011</c:v>
                </c:pt>
                <c:pt idx="311">
                  <c:v>3.8780000000000001</c:v>
                </c:pt>
                <c:pt idx="312">
                  <c:v>3.8780000000000001</c:v>
                </c:pt>
                <c:pt idx="313">
                  <c:v>3.8780000000000001</c:v>
                </c:pt>
                <c:pt idx="314">
                  <c:v>3.875</c:v>
                </c:pt>
                <c:pt idx="315">
                  <c:v>3.8789999999999991</c:v>
                </c:pt>
                <c:pt idx="316">
                  <c:v>3.8770000000000011</c:v>
                </c:pt>
                <c:pt idx="317">
                  <c:v>3.8780000000000001</c:v>
                </c:pt>
                <c:pt idx="318">
                  <c:v>3.875</c:v>
                </c:pt>
                <c:pt idx="319">
                  <c:v>3.875999999999999</c:v>
                </c:pt>
                <c:pt idx="320">
                  <c:v>3.8740000000000001</c:v>
                </c:pt>
                <c:pt idx="321">
                  <c:v>3.8770000000000011</c:v>
                </c:pt>
                <c:pt idx="322">
                  <c:v>3.8740000000000001</c:v>
                </c:pt>
                <c:pt idx="323">
                  <c:v>3.875</c:v>
                </c:pt>
                <c:pt idx="324">
                  <c:v>3.875</c:v>
                </c:pt>
                <c:pt idx="325">
                  <c:v>3.875</c:v>
                </c:pt>
                <c:pt idx="326">
                  <c:v>3.8680000000000012</c:v>
                </c:pt>
                <c:pt idx="327">
                  <c:v>3.8650000000000011</c:v>
                </c:pt>
                <c:pt idx="328">
                  <c:v>3.8680000000000012</c:v>
                </c:pt>
                <c:pt idx="329">
                  <c:v>3.8660000000000001</c:v>
                </c:pt>
                <c:pt idx="330">
                  <c:v>3.8640000000000012</c:v>
                </c:pt>
                <c:pt idx="331">
                  <c:v>3.8600000000000012</c:v>
                </c:pt>
                <c:pt idx="332">
                  <c:v>3.8589999999999991</c:v>
                </c:pt>
                <c:pt idx="333">
                  <c:v>3.8610000000000011</c:v>
                </c:pt>
                <c:pt idx="334">
                  <c:v>3.8559999999999981</c:v>
                </c:pt>
                <c:pt idx="335">
                  <c:v>3.8559999999999981</c:v>
                </c:pt>
                <c:pt idx="336">
                  <c:v>3.8559999999999981</c:v>
                </c:pt>
                <c:pt idx="337">
                  <c:v>3.8570000000000011</c:v>
                </c:pt>
                <c:pt idx="338">
                  <c:v>3.8580000000000001</c:v>
                </c:pt>
                <c:pt idx="339">
                  <c:v>3.8559999999999981</c:v>
                </c:pt>
                <c:pt idx="340">
                  <c:v>3.8540000000000001</c:v>
                </c:pt>
                <c:pt idx="341">
                  <c:v>3.8589999999999991</c:v>
                </c:pt>
                <c:pt idx="342">
                  <c:v>3.8540000000000001</c:v>
                </c:pt>
                <c:pt idx="343">
                  <c:v>3.8559999999999981</c:v>
                </c:pt>
                <c:pt idx="344">
                  <c:v>3.8549999999999991</c:v>
                </c:pt>
                <c:pt idx="345">
                  <c:v>3.852999999999998</c:v>
                </c:pt>
                <c:pt idx="346">
                  <c:v>3.8549999999999991</c:v>
                </c:pt>
                <c:pt idx="347">
                  <c:v>3.8549999999999991</c:v>
                </c:pt>
                <c:pt idx="348">
                  <c:v>3.8549999999999991</c:v>
                </c:pt>
                <c:pt idx="349">
                  <c:v>3.8519999999999981</c:v>
                </c:pt>
                <c:pt idx="350">
                  <c:v>3.8540000000000001</c:v>
                </c:pt>
                <c:pt idx="351">
                  <c:v>3.852999999999998</c:v>
                </c:pt>
                <c:pt idx="352">
                  <c:v>3.8490000000000002</c:v>
                </c:pt>
                <c:pt idx="353">
                  <c:v>3.8509999999999991</c:v>
                </c:pt>
                <c:pt idx="354">
                  <c:v>3.8540000000000001</c:v>
                </c:pt>
                <c:pt idx="355">
                  <c:v>3.8509999999999991</c:v>
                </c:pt>
                <c:pt idx="356">
                  <c:v>3.847</c:v>
                </c:pt>
                <c:pt idx="357">
                  <c:v>3.8490000000000002</c:v>
                </c:pt>
                <c:pt idx="358">
                  <c:v>3.8460000000000001</c:v>
                </c:pt>
                <c:pt idx="359">
                  <c:v>3.8460000000000001</c:v>
                </c:pt>
                <c:pt idx="360">
                  <c:v>3.8460000000000001</c:v>
                </c:pt>
                <c:pt idx="361">
                  <c:v>3.847</c:v>
                </c:pt>
                <c:pt idx="362">
                  <c:v>3.8450000000000002</c:v>
                </c:pt>
                <c:pt idx="363">
                  <c:v>3.8430000000000009</c:v>
                </c:pt>
                <c:pt idx="364">
                  <c:v>3.8460000000000001</c:v>
                </c:pt>
                <c:pt idx="365">
                  <c:v>3.8450000000000002</c:v>
                </c:pt>
                <c:pt idx="366">
                  <c:v>3.8430000000000009</c:v>
                </c:pt>
                <c:pt idx="367">
                  <c:v>3.8450000000000002</c:v>
                </c:pt>
                <c:pt idx="368">
                  <c:v>3.8410000000000002</c:v>
                </c:pt>
                <c:pt idx="369">
                  <c:v>3.8410000000000002</c:v>
                </c:pt>
                <c:pt idx="370">
                  <c:v>3.8380000000000001</c:v>
                </c:pt>
                <c:pt idx="371">
                  <c:v>3.8400000000000012</c:v>
                </c:pt>
                <c:pt idx="372">
                  <c:v>3.8419999999999992</c:v>
                </c:pt>
                <c:pt idx="373">
                  <c:v>3.8389999999999991</c:v>
                </c:pt>
                <c:pt idx="374">
                  <c:v>3.8380000000000001</c:v>
                </c:pt>
                <c:pt idx="375">
                  <c:v>3.836999999999998</c:v>
                </c:pt>
                <c:pt idx="376">
                  <c:v>3.8419999999999992</c:v>
                </c:pt>
                <c:pt idx="377">
                  <c:v>3.8359999999999981</c:v>
                </c:pt>
                <c:pt idx="378">
                  <c:v>3.8389999999999991</c:v>
                </c:pt>
                <c:pt idx="379">
                  <c:v>3.8400000000000012</c:v>
                </c:pt>
                <c:pt idx="380">
                  <c:v>3.8389999999999991</c:v>
                </c:pt>
                <c:pt idx="381">
                  <c:v>3.8400000000000012</c:v>
                </c:pt>
                <c:pt idx="382">
                  <c:v>3.8410000000000002</c:v>
                </c:pt>
                <c:pt idx="383">
                  <c:v>3.8400000000000012</c:v>
                </c:pt>
                <c:pt idx="384">
                  <c:v>3.8410000000000002</c:v>
                </c:pt>
                <c:pt idx="385">
                  <c:v>3.8419999999999992</c:v>
                </c:pt>
                <c:pt idx="386">
                  <c:v>3.8430000000000009</c:v>
                </c:pt>
                <c:pt idx="387">
                  <c:v>3.8440000000000012</c:v>
                </c:pt>
                <c:pt idx="388">
                  <c:v>3.8450000000000002</c:v>
                </c:pt>
                <c:pt idx="389">
                  <c:v>3.8440000000000012</c:v>
                </c:pt>
                <c:pt idx="390">
                  <c:v>3.8440000000000012</c:v>
                </c:pt>
                <c:pt idx="391">
                  <c:v>3.8440000000000012</c:v>
                </c:pt>
                <c:pt idx="392">
                  <c:v>3.8460000000000001</c:v>
                </c:pt>
                <c:pt idx="393">
                  <c:v>3.847</c:v>
                </c:pt>
                <c:pt idx="394">
                  <c:v>3.8460000000000001</c:v>
                </c:pt>
                <c:pt idx="395">
                  <c:v>3.8480000000000012</c:v>
                </c:pt>
                <c:pt idx="396">
                  <c:v>3.8440000000000012</c:v>
                </c:pt>
                <c:pt idx="397">
                  <c:v>3.8450000000000002</c:v>
                </c:pt>
                <c:pt idx="398">
                  <c:v>3.8430000000000009</c:v>
                </c:pt>
                <c:pt idx="399">
                  <c:v>3.8419999999999992</c:v>
                </c:pt>
                <c:pt idx="400">
                  <c:v>3.8400000000000012</c:v>
                </c:pt>
                <c:pt idx="401">
                  <c:v>3.8400000000000012</c:v>
                </c:pt>
                <c:pt idx="402">
                  <c:v>3.8389999999999991</c:v>
                </c:pt>
                <c:pt idx="403">
                  <c:v>3.8400000000000012</c:v>
                </c:pt>
                <c:pt idx="404">
                  <c:v>3.8419999999999992</c:v>
                </c:pt>
                <c:pt idx="405">
                  <c:v>3.8389999999999991</c:v>
                </c:pt>
                <c:pt idx="406">
                  <c:v>3.8389999999999991</c:v>
                </c:pt>
                <c:pt idx="407">
                  <c:v>3.8389999999999991</c:v>
                </c:pt>
                <c:pt idx="408">
                  <c:v>3.8419999999999992</c:v>
                </c:pt>
                <c:pt idx="409">
                  <c:v>3.8400000000000012</c:v>
                </c:pt>
                <c:pt idx="410">
                  <c:v>3.8389999999999991</c:v>
                </c:pt>
                <c:pt idx="411">
                  <c:v>3.8410000000000002</c:v>
                </c:pt>
                <c:pt idx="412">
                  <c:v>3.8389999999999991</c:v>
                </c:pt>
                <c:pt idx="413">
                  <c:v>3.8389999999999991</c:v>
                </c:pt>
                <c:pt idx="414">
                  <c:v>3.8380000000000001</c:v>
                </c:pt>
                <c:pt idx="415">
                  <c:v>3.8389999999999991</c:v>
                </c:pt>
                <c:pt idx="416">
                  <c:v>3.8359999999999981</c:v>
                </c:pt>
                <c:pt idx="417">
                  <c:v>3.8389999999999991</c:v>
                </c:pt>
                <c:pt idx="418">
                  <c:v>3.8400000000000012</c:v>
                </c:pt>
                <c:pt idx="419">
                  <c:v>3.8389999999999991</c:v>
                </c:pt>
                <c:pt idx="420">
                  <c:v>3.8419999999999992</c:v>
                </c:pt>
                <c:pt idx="421">
                  <c:v>3.8410000000000002</c:v>
                </c:pt>
                <c:pt idx="422">
                  <c:v>3.8419999999999992</c:v>
                </c:pt>
                <c:pt idx="423">
                  <c:v>3.8440000000000012</c:v>
                </c:pt>
                <c:pt idx="424">
                  <c:v>3.8410000000000002</c:v>
                </c:pt>
                <c:pt idx="425">
                  <c:v>3.8440000000000012</c:v>
                </c:pt>
                <c:pt idx="426">
                  <c:v>3.8440000000000012</c:v>
                </c:pt>
                <c:pt idx="427">
                  <c:v>3.8430000000000009</c:v>
                </c:pt>
                <c:pt idx="428">
                  <c:v>3.8450000000000002</c:v>
                </c:pt>
                <c:pt idx="429">
                  <c:v>3.8450000000000002</c:v>
                </c:pt>
                <c:pt idx="430">
                  <c:v>3.8440000000000012</c:v>
                </c:pt>
                <c:pt idx="431">
                  <c:v>3.8450000000000002</c:v>
                </c:pt>
                <c:pt idx="432">
                  <c:v>3.847</c:v>
                </c:pt>
                <c:pt idx="433">
                  <c:v>3.8499999999999992</c:v>
                </c:pt>
                <c:pt idx="434">
                  <c:v>3.8499999999999992</c:v>
                </c:pt>
                <c:pt idx="435">
                  <c:v>3.8519999999999981</c:v>
                </c:pt>
                <c:pt idx="436">
                  <c:v>3.8519999999999981</c:v>
                </c:pt>
                <c:pt idx="437">
                  <c:v>3.852999999999998</c:v>
                </c:pt>
                <c:pt idx="438">
                  <c:v>3.852999999999998</c:v>
                </c:pt>
                <c:pt idx="439">
                  <c:v>3.8519999999999981</c:v>
                </c:pt>
                <c:pt idx="440">
                  <c:v>3.8509999999999991</c:v>
                </c:pt>
                <c:pt idx="441">
                  <c:v>3.8540000000000001</c:v>
                </c:pt>
                <c:pt idx="442">
                  <c:v>3.8540000000000001</c:v>
                </c:pt>
                <c:pt idx="443">
                  <c:v>3.8549999999999991</c:v>
                </c:pt>
                <c:pt idx="444">
                  <c:v>3.8549999999999991</c:v>
                </c:pt>
                <c:pt idx="445">
                  <c:v>3.8580000000000001</c:v>
                </c:pt>
                <c:pt idx="446">
                  <c:v>3.8559999999999981</c:v>
                </c:pt>
                <c:pt idx="447">
                  <c:v>3.8610000000000011</c:v>
                </c:pt>
                <c:pt idx="448">
                  <c:v>3.8600000000000012</c:v>
                </c:pt>
                <c:pt idx="449">
                  <c:v>3.863</c:v>
                </c:pt>
                <c:pt idx="450">
                  <c:v>3.87</c:v>
                </c:pt>
                <c:pt idx="451">
                  <c:v>3.8650000000000011</c:v>
                </c:pt>
                <c:pt idx="452">
                  <c:v>3.8690000000000011</c:v>
                </c:pt>
                <c:pt idx="453">
                  <c:v>3.8650000000000011</c:v>
                </c:pt>
                <c:pt idx="454">
                  <c:v>3.8640000000000012</c:v>
                </c:pt>
                <c:pt idx="455">
                  <c:v>3.87</c:v>
                </c:pt>
                <c:pt idx="456">
                  <c:v>3.8640000000000012</c:v>
                </c:pt>
                <c:pt idx="457">
                  <c:v>3.87</c:v>
                </c:pt>
                <c:pt idx="458">
                  <c:v>3.8740000000000001</c:v>
                </c:pt>
                <c:pt idx="459">
                  <c:v>3.8800000000000008</c:v>
                </c:pt>
                <c:pt idx="460">
                  <c:v>3.89</c:v>
                </c:pt>
                <c:pt idx="461">
                  <c:v>3.89</c:v>
                </c:pt>
                <c:pt idx="462">
                  <c:v>3.8880000000000008</c:v>
                </c:pt>
                <c:pt idx="463">
                  <c:v>3.8930000000000011</c:v>
                </c:pt>
                <c:pt idx="464">
                  <c:v>3.9020000000000001</c:v>
                </c:pt>
                <c:pt idx="465">
                  <c:v>3.9140000000000001</c:v>
                </c:pt>
                <c:pt idx="466">
                  <c:v>3.9180000000000001</c:v>
                </c:pt>
                <c:pt idx="467">
                  <c:v>3.9210000000000012</c:v>
                </c:pt>
                <c:pt idx="468">
                  <c:v>3.9220000000000002</c:v>
                </c:pt>
                <c:pt idx="469">
                  <c:v>3.9220000000000002</c:v>
                </c:pt>
                <c:pt idx="470">
                  <c:v>3.9200000000000008</c:v>
                </c:pt>
                <c:pt idx="471">
                  <c:v>3.9220000000000002</c:v>
                </c:pt>
                <c:pt idx="472">
                  <c:v>3.9230000000000009</c:v>
                </c:pt>
                <c:pt idx="473">
                  <c:v>3.9230000000000009</c:v>
                </c:pt>
                <c:pt idx="474">
                  <c:v>3.927</c:v>
                </c:pt>
                <c:pt idx="475">
                  <c:v>3.9230000000000009</c:v>
                </c:pt>
                <c:pt idx="476">
                  <c:v>3.9280000000000008</c:v>
                </c:pt>
                <c:pt idx="477">
                  <c:v>3.9290000000000012</c:v>
                </c:pt>
                <c:pt idx="478">
                  <c:v>3.9330000000000012</c:v>
                </c:pt>
                <c:pt idx="479">
                  <c:v>3.9340000000000002</c:v>
                </c:pt>
                <c:pt idx="480">
                  <c:v>3.94</c:v>
                </c:pt>
                <c:pt idx="481">
                  <c:v>3.9420000000000002</c:v>
                </c:pt>
                <c:pt idx="482">
                  <c:v>3.9420000000000002</c:v>
                </c:pt>
                <c:pt idx="483">
                  <c:v>3.9450000000000012</c:v>
                </c:pt>
                <c:pt idx="484">
                  <c:v>3.9509999999999992</c:v>
                </c:pt>
                <c:pt idx="485">
                  <c:v>3.9570000000000012</c:v>
                </c:pt>
                <c:pt idx="486">
                  <c:v>3.9600000000000009</c:v>
                </c:pt>
                <c:pt idx="487">
                  <c:v>3.9670000000000001</c:v>
                </c:pt>
                <c:pt idx="488">
                  <c:v>3.9690000000000012</c:v>
                </c:pt>
                <c:pt idx="489">
                  <c:v>3.9790000000000001</c:v>
                </c:pt>
                <c:pt idx="490">
                  <c:v>3.9850000000000012</c:v>
                </c:pt>
                <c:pt idx="491">
                  <c:v>3.992</c:v>
                </c:pt>
                <c:pt idx="492">
                  <c:v>3.9980000000000011</c:v>
                </c:pt>
                <c:pt idx="493">
                  <c:v>4.003000000000001</c:v>
                </c:pt>
                <c:pt idx="494">
                  <c:v>4.011000000000001</c:v>
                </c:pt>
                <c:pt idx="495">
                  <c:v>4.0130000000000008</c:v>
                </c:pt>
                <c:pt idx="496">
                  <c:v>4.0139999999999976</c:v>
                </c:pt>
                <c:pt idx="497">
                  <c:v>4.0230000000000006</c:v>
                </c:pt>
                <c:pt idx="498">
                  <c:v>4.0290000000000008</c:v>
                </c:pt>
                <c:pt idx="499">
                  <c:v>4.0360000000000014</c:v>
                </c:pt>
                <c:pt idx="500">
                  <c:v>4.0420000000000007</c:v>
                </c:pt>
                <c:pt idx="501">
                  <c:v>4.0460000000000012</c:v>
                </c:pt>
                <c:pt idx="502">
                  <c:v>4.0490000000000004</c:v>
                </c:pt>
                <c:pt idx="503">
                  <c:v>4.0580000000000007</c:v>
                </c:pt>
                <c:pt idx="504">
                  <c:v>4.0630000000000006</c:v>
                </c:pt>
                <c:pt idx="505">
                  <c:v>4.0669999999999966</c:v>
                </c:pt>
                <c:pt idx="506">
                  <c:v>4.0710000000000024</c:v>
                </c:pt>
                <c:pt idx="507">
                  <c:v>4.0770000000000008</c:v>
                </c:pt>
                <c:pt idx="508">
                  <c:v>4.0860000000000003</c:v>
                </c:pt>
                <c:pt idx="509">
                  <c:v>4.0850000000000009</c:v>
                </c:pt>
                <c:pt idx="510">
                  <c:v>4.0920000000000014</c:v>
                </c:pt>
                <c:pt idx="511">
                  <c:v>4.0970000000000004</c:v>
                </c:pt>
                <c:pt idx="512">
                  <c:v>4.1019999999999994</c:v>
                </c:pt>
                <c:pt idx="513">
                  <c:v>4.1099999999999994</c:v>
                </c:pt>
                <c:pt idx="514">
                  <c:v>4.1149999999999958</c:v>
                </c:pt>
                <c:pt idx="515">
                  <c:v>4.1219999999999972</c:v>
                </c:pt>
                <c:pt idx="516">
                  <c:v>4.1289999999999969</c:v>
                </c:pt>
                <c:pt idx="517">
                  <c:v>4.1350000000000007</c:v>
                </c:pt>
                <c:pt idx="518">
                  <c:v>4.1419999999999986</c:v>
                </c:pt>
                <c:pt idx="519">
                  <c:v>4.1480000000000006</c:v>
                </c:pt>
                <c:pt idx="520">
                  <c:v>4.1569999999999974</c:v>
                </c:pt>
                <c:pt idx="521">
                  <c:v>4.1579999999999968</c:v>
                </c:pt>
                <c:pt idx="522">
                  <c:v>4.163999999999997</c:v>
                </c:pt>
                <c:pt idx="523">
                  <c:v>4.1669999999999972</c:v>
                </c:pt>
                <c:pt idx="524">
                  <c:v>4.1739999999999986</c:v>
                </c:pt>
                <c:pt idx="525">
                  <c:v>4.1780000000000008</c:v>
                </c:pt>
                <c:pt idx="526">
                  <c:v>4.1860000000000008</c:v>
                </c:pt>
                <c:pt idx="527">
                  <c:v>4.1969999999999974</c:v>
                </c:pt>
                <c:pt idx="528">
                  <c:v>4.2040000000000006</c:v>
                </c:pt>
                <c:pt idx="529">
                  <c:v>4.2150000000000007</c:v>
                </c:pt>
                <c:pt idx="530">
                  <c:v>4.2200000000000006</c:v>
                </c:pt>
                <c:pt idx="531">
                  <c:v>4.2170000000000014</c:v>
                </c:pt>
                <c:pt idx="532">
                  <c:v>4.2220000000000004</c:v>
                </c:pt>
                <c:pt idx="533">
                  <c:v>4.2280000000000006</c:v>
                </c:pt>
                <c:pt idx="534">
                  <c:v>4.2390000000000034</c:v>
                </c:pt>
                <c:pt idx="535">
                  <c:v>4.2470000000000008</c:v>
                </c:pt>
                <c:pt idx="536">
                  <c:v>4.2490000000000014</c:v>
                </c:pt>
                <c:pt idx="537">
                  <c:v>4.2580000000000009</c:v>
                </c:pt>
                <c:pt idx="538">
                  <c:v>4.2690000000000001</c:v>
                </c:pt>
                <c:pt idx="539">
                  <c:v>4.2780000000000014</c:v>
                </c:pt>
                <c:pt idx="540">
                  <c:v>4.2860000000000014</c:v>
                </c:pt>
                <c:pt idx="541">
                  <c:v>4.293000000000001</c:v>
                </c:pt>
                <c:pt idx="542">
                  <c:v>4.3019999999999996</c:v>
                </c:pt>
                <c:pt idx="543">
                  <c:v>4.3090000000000011</c:v>
                </c:pt>
                <c:pt idx="544">
                  <c:v>4.3169999999999966</c:v>
                </c:pt>
                <c:pt idx="545">
                  <c:v>4.3239999999999972</c:v>
                </c:pt>
                <c:pt idx="546">
                  <c:v>4.3279999999999967</c:v>
                </c:pt>
                <c:pt idx="547">
                  <c:v>4.3390000000000004</c:v>
                </c:pt>
                <c:pt idx="548">
                  <c:v>4.3450000000000006</c:v>
                </c:pt>
                <c:pt idx="549">
                  <c:v>4.3530000000000006</c:v>
                </c:pt>
                <c:pt idx="550">
                  <c:v>4.3629999999999978</c:v>
                </c:pt>
                <c:pt idx="551">
                  <c:v>4.3730000000000011</c:v>
                </c:pt>
                <c:pt idx="552">
                  <c:v>4.3780000000000001</c:v>
                </c:pt>
                <c:pt idx="553">
                  <c:v>4.3830000000000009</c:v>
                </c:pt>
                <c:pt idx="554">
                  <c:v>4.3810000000000002</c:v>
                </c:pt>
                <c:pt idx="555">
                  <c:v>4.3960000000000008</c:v>
                </c:pt>
                <c:pt idx="556">
                  <c:v>4.402000000000001</c:v>
                </c:pt>
                <c:pt idx="557">
                  <c:v>4.4110000000000014</c:v>
                </c:pt>
                <c:pt idx="558">
                  <c:v>4.4239999999999986</c:v>
                </c:pt>
                <c:pt idx="559">
                  <c:v>4.4310000000000027</c:v>
                </c:pt>
                <c:pt idx="560">
                  <c:v>4.4410000000000034</c:v>
                </c:pt>
                <c:pt idx="561">
                  <c:v>4.4530000000000012</c:v>
                </c:pt>
                <c:pt idx="562">
                  <c:v>4.4620000000000006</c:v>
                </c:pt>
                <c:pt idx="563">
                  <c:v>4.4690000000000012</c:v>
                </c:pt>
                <c:pt idx="564">
                  <c:v>4.4790000000000028</c:v>
                </c:pt>
                <c:pt idx="565">
                  <c:v>4.4870000000000001</c:v>
                </c:pt>
                <c:pt idx="566">
                  <c:v>4.4960000000000004</c:v>
                </c:pt>
                <c:pt idx="567">
                  <c:v>4.5050000000000008</c:v>
                </c:pt>
                <c:pt idx="568">
                  <c:v>4.5160000000000009</c:v>
                </c:pt>
                <c:pt idx="569">
                  <c:v>4.5290000000000008</c:v>
                </c:pt>
                <c:pt idx="570">
                  <c:v>4.5370000000000008</c:v>
                </c:pt>
                <c:pt idx="571">
                  <c:v>4.5519999999999996</c:v>
                </c:pt>
                <c:pt idx="572">
                  <c:v>4.5599999999999996</c:v>
                </c:pt>
                <c:pt idx="573">
                  <c:v>4.5710000000000024</c:v>
                </c:pt>
                <c:pt idx="574">
                  <c:v>4.5840000000000014</c:v>
                </c:pt>
                <c:pt idx="575">
                  <c:v>4.5990000000000002</c:v>
                </c:pt>
                <c:pt idx="576">
                  <c:v>4.6079999999999997</c:v>
                </c:pt>
                <c:pt idx="577">
                  <c:v>4.6209999999999969</c:v>
                </c:pt>
                <c:pt idx="578">
                  <c:v>4.6310000000000002</c:v>
                </c:pt>
                <c:pt idx="579">
                  <c:v>4.6419999999999977</c:v>
                </c:pt>
                <c:pt idx="580">
                  <c:v>4.6490000000000009</c:v>
                </c:pt>
                <c:pt idx="581">
                  <c:v>4.6629999999999958</c:v>
                </c:pt>
                <c:pt idx="582">
                  <c:v>4.6710000000000012</c:v>
                </c:pt>
                <c:pt idx="583">
                  <c:v>4.6830000000000007</c:v>
                </c:pt>
                <c:pt idx="584">
                  <c:v>4.6949999999999958</c:v>
                </c:pt>
                <c:pt idx="585">
                  <c:v>4.7030000000000012</c:v>
                </c:pt>
                <c:pt idx="586">
                  <c:v>4.7160000000000011</c:v>
                </c:pt>
                <c:pt idx="587">
                  <c:v>4.729000000000001</c:v>
                </c:pt>
                <c:pt idx="588">
                  <c:v>4.7420000000000009</c:v>
                </c:pt>
                <c:pt idx="589">
                  <c:v>4.7539999999999987</c:v>
                </c:pt>
                <c:pt idx="590">
                  <c:v>4.7600000000000007</c:v>
                </c:pt>
                <c:pt idx="591">
                  <c:v>4.7710000000000026</c:v>
                </c:pt>
                <c:pt idx="592">
                  <c:v>4.7810000000000024</c:v>
                </c:pt>
                <c:pt idx="593">
                  <c:v>4.793000000000001</c:v>
                </c:pt>
                <c:pt idx="594">
                  <c:v>4.8030000000000008</c:v>
                </c:pt>
                <c:pt idx="595">
                  <c:v>4.8119999999999976</c:v>
                </c:pt>
                <c:pt idx="596">
                  <c:v>4.8219999999999974</c:v>
                </c:pt>
                <c:pt idx="597">
                  <c:v>4.8290000000000006</c:v>
                </c:pt>
                <c:pt idx="598">
                  <c:v>4.8410000000000011</c:v>
                </c:pt>
                <c:pt idx="599">
                  <c:v>4.8499999999999996</c:v>
                </c:pt>
                <c:pt idx="600">
                  <c:v>4.8619999999999957</c:v>
                </c:pt>
                <c:pt idx="601">
                  <c:v>4.8740000000000014</c:v>
                </c:pt>
                <c:pt idx="602">
                  <c:v>4.8830000000000009</c:v>
                </c:pt>
                <c:pt idx="603">
                  <c:v>4.8899999999999997</c:v>
                </c:pt>
                <c:pt idx="604">
                  <c:v>4.902000000000001</c:v>
                </c:pt>
                <c:pt idx="605">
                  <c:v>4.9130000000000003</c:v>
                </c:pt>
                <c:pt idx="606">
                  <c:v>4.923</c:v>
                </c:pt>
                <c:pt idx="607">
                  <c:v>4.9350000000000014</c:v>
                </c:pt>
                <c:pt idx="608">
                  <c:v>4.947000000000001</c:v>
                </c:pt>
                <c:pt idx="609">
                  <c:v>4.9560000000000013</c:v>
                </c:pt>
                <c:pt idx="610">
                  <c:v>4.9660000000000011</c:v>
                </c:pt>
                <c:pt idx="611">
                  <c:v>4.9770000000000003</c:v>
                </c:pt>
                <c:pt idx="612">
                  <c:v>4.9880000000000013</c:v>
                </c:pt>
                <c:pt idx="613">
                  <c:v>5.0000000000000009</c:v>
                </c:pt>
                <c:pt idx="614">
                  <c:v>5.0130000000000008</c:v>
                </c:pt>
                <c:pt idx="615">
                  <c:v>5.0219999999999976</c:v>
                </c:pt>
                <c:pt idx="616">
                  <c:v>5.0350000000000001</c:v>
                </c:pt>
                <c:pt idx="617">
                  <c:v>5.0460000000000012</c:v>
                </c:pt>
                <c:pt idx="618">
                  <c:v>5.0590000000000011</c:v>
                </c:pt>
                <c:pt idx="619">
                  <c:v>5.0690000000000008</c:v>
                </c:pt>
                <c:pt idx="620">
                  <c:v>5.0750000000000011</c:v>
                </c:pt>
                <c:pt idx="621">
                  <c:v>5.0840000000000014</c:v>
                </c:pt>
                <c:pt idx="622">
                  <c:v>5.0980000000000008</c:v>
                </c:pt>
                <c:pt idx="623">
                  <c:v>5.1069999999999984</c:v>
                </c:pt>
                <c:pt idx="624">
                  <c:v>5.1169999999999973</c:v>
                </c:pt>
                <c:pt idx="625">
                  <c:v>5.1279999999999948</c:v>
                </c:pt>
                <c:pt idx="626">
                  <c:v>5.1380000000000008</c:v>
                </c:pt>
                <c:pt idx="627">
                  <c:v>5.1480000000000006</c:v>
                </c:pt>
                <c:pt idx="628">
                  <c:v>5.1590000000000007</c:v>
                </c:pt>
                <c:pt idx="629">
                  <c:v>5.1669999999999972</c:v>
                </c:pt>
                <c:pt idx="630">
                  <c:v>5.1780000000000008</c:v>
                </c:pt>
                <c:pt idx="631">
                  <c:v>5.1910000000000007</c:v>
                </c:pt>
                <c:pt idx="632">
                  <c:v>5.1979999999999968</c:v>
                </c:pt>
                <c:pt idx="633">
                  <c:v>5.2090000000000014</c:v>
                </c:pt>
                <c:pt idx="634">
                  <c:v>5.2190000000000012</c:v>
                </c:pt>
                <c:pt idx="635">
                  <c:v>5.2260000000000009</c:v>
                </c:pt>
                <c:pt idx="636">
                  <c:v>5.2340000000000009</c:v>
                </c:pt>
                <c:pt idx="637">
                  <c:v>5.2420000000000009</c:v>
                </c:pt>
                <c:pt idx="638">
                  <c:v>5.2500000000000009</c:v>
                </c:pt>
                <c:pt idx="639">
                  <c:v>5.2580000000000009</c:v>
                </c:pt>
                <c:pt idx="640">
                  <c:v>5.2680000000000007</c:v>
                </c:pt>
                <c:pt idx="641">
                  <c:v>5.2750000000000004</c:v>
                </c:pt>
                <c:pt idx="642">
                  <c:v>5.2810000000000024</c:v>
                </c:pt>
                <c:pt idx="643">
                  <c:v>5.2900000000000009</c:v>
                </c:pt>
                <c:pt idx="644">
                  <c:v>5.2960000000000012</c:v>
                </c:pt>
                <c:pt idx="645">
                  <c:v>5.3069999999999986</c:v>
                </c:pt>
                <c:pt idx="646">
                  <c:v>5.3199999999999976</c:v>
                </c:pt>
                <c:pt idx="647">
                  <c:v>5.3239999999999972</c:v>
                </c:pt>
                <c:pt idx="648">
                  <c:v>5.3310000000000013</c:v>
                </c:pt>
                <c:pt idx="649">
                  <c:v>5.3390000000000004</c:v>
                </c:pt>
                <c:pt idx="650">
                  <c:v>5.3469999999999986</c:v>
                </c:pt>
                <c:pt idx="651">
                  <c:v>5.3539999999999974</c:v>
                </c:pt>
                <c:pt idx="652">
                  <c:v>5.3639999999999972</c:v>
                </c:pt>
                <c:pt idx="653">
                  <c:v>5.3710000000000004</c:v>
                </c:pt>
                <c:pt idx="654">
                  <c:v>5.3820000000000006</c:v>
                </c:pt>
                <c:pt idx="655">
                  <c:v>5.3890000000000011</c:v>
                </c:pt>
                <c:pt idx="656">
                  <c:v>5.3980000000000006</c:v>
                </c:pt>
                <c:pt idx="657">
                  <c:v>5.4030000000000014</c:v>
                </c:pt>
                <c:pt idx="658">
                  <c:v>5.4090000000000034</c:v>
                </c:pt>
                <c:pt idx="659">
                  <c:v>5.4210000000000012</c:v>
                </c:pt>
                <c:pt idx="660">
                  <c:v>5.4290000000000003</c:v>
                </c:pt>
                <c:pt idx="661">
                  <c:v>5.4370000000000012</c:v>
                </c:pt>
                <c:pt idx="662">
                  <c:v>5.4440000000000008</c:v>
                </c:pt>
                <c:pt idx="663">
                  <c:v>5.4540000000000006</c:v>
                </c:pt>
                <c:pt idx="664">
                  <c:v>5.4620000000000006</c:v>
                </c:pt>
                <c:pt idx="665">
                  <c:v>5.4710000000000019</c:v>
                </c:pt>
                <c:pt idx="666">
                  <c:v>5.4820000000000011</c:v>
                </c:pt>
                <c:pt idx="667">
                  <c:v>5.4940000000000007</c:v>
                </c:pt>
                <c:pt idx="668">
                  <c:v>5.5000000000000009</c:v>
                </c:pt>
                <c:pt idx="669">
                  <c:v>5.5070000000000006</c:v>
                </c:pt>
                <c:pt idx="670">
                  <c:v>5.52</c:v>
                </c:pt>
                <c:pt idx="671">
                  <c:v>5.5290000000000008</c:v>
                </c:pt>
                <c:pt idx="672">
                  <c:v>5.5420000000000007</c:v>
                </c:pt>
                <c:pt idx="673">
                  <c:v>5.5539999999999976</c:v>
                </c:pt>
                <c:pt idx="674">
                  <c:v>5.5590000000000011</c:v>
                </c:pt>
                <c:pt idx="675">
                  <c:v>5.5649999999999977</c:v>
                </c:pt>
                <c:pt idx="676">
                  <c:v>5.57</c:v>
                </c:pt>
                <c:pt idx="677">
                  <c:v>5.5740000000000007</c:v>
                </c:pt>
                <c:pt idx="678">
                  <c:v>5.5790000000000024</c:v>
                </c:pt>
                <c:pt idx="679">
                  <c:v>5.5830000000000002</c:v>
                </c:pt>
                <c:pt idx="680">
                  <c:v>5.5850000000000009</c:v>
                </c:pt>
                <c:pt idx="681">
                  <c:v>5.5780000000000012</c:v>
                </c:pt>
                <c:pt idx="682">
                  <c:v>5.57</c:v>
                </c:pt>
                <c:pt idx="683">
                  <c:v>5.5820000000000007</c:v>
                </c:pt>
                <c:pt idx="684">
                  <c:v>5.5890000000000004</c:v>
                </c:pt>
                <c:pt idx="685">
                  <c:v>5.5930000000000009</c:v>
                </c:pt>
                <c:pt idx="686">
                  <c:v>5.5950000000000006</c:v>
                </c:pt>
                <c:pt idx="687">
                  <c:v>5.6010000000000009</c:v>
                </c:pt>
                <c:pt idx="688">
                  <c:v>5.5980000000000008</c:v>
                </c:pt>
                <c:pt idx="689">
                  <c:v>5.6049999999999969</c:v>
                </c:pt>
                <c:pt idx="690">
                  <c:v>5.6099999999999977</c:v>
                </c:pt>
                <c:pt idx="691">
                  <c:v>5.6110000000000007</c:v>
                </c:pt>
                <c:pt idx="692">
                  <c:v>5.6149999999999958</c:v>
                </c:pt>
                <c:pt idx="693">
                  <c:v>5.6209999999999969</c:v>
                </c:pt>
                <c:pt idx="694">
                  <c:v>5.6249999999999947</c:v>
                </c:pt>
                <c:pt idx="695">
                  <c:v>5.6269999999999971</c:v>
                </c:pt>
                <c:pt idx="696">
                  <c:v>5.623999999999997</c:v>
                </c:pt>
                <c:pt idx="697">
                  <c:v>5.6390000000000011</c:v>
                </c:pt>
                <c:pt idx="698">
                  <c:v>5.6330000000000009</c:v>
                </c:pt>
                <c:pt idx="699">
                  <c:v>5.6390000000000011</c:v>
                </c:pt>
                <c:pt idx="700">
                  <c:v>5.6410000000000009</c:v>
                </c:pt>
                <c:pt idx="701">
                  <c:v>5.64</c:v>
                </c:pt>
                <c:pt idx="702">
                  <c:v>5.6410000000000009</c:v>
                </c:pt>
                <c:pt idx="703">
                  <c:v>5.6479999999999997</c:v>
                </c:pt>
                <c:pt idx="704">
                  <c:v>5.6490000000000009</c:v>
                </c:pt>
                <c:pt idx="705">
                  <c:v>5.6499999999999977</c:v>
                </c:pt>
                <c:pt idx="706">
                  <c:v>5.6549999999999958</c:v>
                </c:pt>
                <c:pt idx="707">
                  <c:v>5.6579999999999968</c:v>
                </c:pt>
                <c:pt idx="708">
                  <c:v>5.6599999999999957</c:v>
                </c:pt>
                <c:pt idx="709">
                  <c:v>5.6609999999999987</c:v>
                </c:pt>
                <c:pt idx="710">
                  <c:v>5.6649999999999947</c:v>
                </c:pt>
                <c:pt idx="711">
                  <c:v>5.6659999999999968</c:v>
                </c:pt>
                <c:pt idx="712">
                  <c:v>5.6700000000000008</c:v>
                </c:pt>
                <c:pt idx="713">
                  <c:v>5.673</c:v>
                </c:pt>
                <c:pt idx="714">
                  <c:v>5.6790000000000003</c:v>
                </c:pt>
                <c:pt idx="715">
                  <c:v>5.6830000000000007</c:v>
                </c:pt>
                <c:pt idx="716">
                  <c:v>5.6849999999999996</c:v>
                </c:pt>
                <c:pt idx="717">
                  <c:v>5.6880000000000006</c:v>
                </c:pt>
                <c:pt idx="718">
                  <c:v>5.6890000000000001</c:v>
                </c:pt>
                <c:pt idx="719">
                  <c:v>5.6919999999999966</c:v>
                </c:pt>
                <c:pt idx="720">
                  <c:v>5.6949999999999958</c:v>
                </c:pt>
                <c:pt idx="721">
                  <c:v>5.6939999999999973</c:v>
                </c:pt>
                <c:pt idx="722">
                  <c:v>5.6969999999999974</c:v>
                </c:pt>
                <c:pt idx="723">
                  <c:v>5.7030000000000012</c:v>
                </c:pt>
                <c:pt idx="724">
                  <c:v>5.7080000000000002</c:v>
                </c:pt>
                <c:pt idx="725">
                  <c:v>5.7100000000000009</c:v>
                </c:pt>
                <c:pt idx="726">
                  <c:v>5.7139999999999986</c:v>
                </c:pt>
                <c:pt idx="727">
                  <c:v>5.7169999999999996</c:v>
                </c:pt>
                <c:pt idx="728">
                  <c:v>5.7200000000000006</c:v>
                </c:pt>
                <c:pt idx="729">
                  <c:v>5.7210000000000001</c:v>
                </c:pt>
                <c:pt idx="730">
                  <c:v>5.7230000000000008</c:v>
                </c:pt>
                <c:pt idx="731">
                  <c:v>5.7269999999999976</c:v>
                </c:pt>
                <c:pt idx="732">
                  <c:v>5.73</c:v>
                </c:pt>
                <c:pt idx="733">
                  <c:v>5.7330000000000014</c:v>
                </c:pt>
                <c:pt idx="734">
                  <c:v>5.7320000000000011</c:v>
                </c:pt>
                <c:pt idx="735">
                  <c:v>5.7380000000000013</c:v>
                </c:pt>
                <c:pt idx="736">
                  <c:v>5.74</c:v>
                </c:pt>
                <c:pt idx="737">
                  <c:v>5.7410000000000014</c:v>
                </c:pt>
                <c:pt idx="738">
                  <c:v>5.7420000000000009</c:v>
                </c:pt>
                <c:pt idx="739">
                  <c:v>5.7470000000000008</c:v>
                </c:pt>
                <c:pt idx="740">
                  <c:v>5.7460000000000004</c:v>
                </c:pt>
                <c:pt idx="741">
                  <c:v>5.7490000000000014</c:v>
                </c:pt>
                <c:pt idx="742">
                  <c:v>5.7510000000000012</c:v>
                </c:pt>
                <c:pt idx="743">
                  <c:v>5.7500000000000009</c:v>
                </c:pt>
                <c:pt idx="744">
                  <c:v>5.7539999999999987</c:v>
                </c:pt>
                <c:pt idx="745">
                  <c:v>5.7539999999999987</c:v>
                </c:pt>
                <c:pt idx="746">
                  <c:v>5.7539999999999987</c:v>
                </c:pt>
                <c:pt idx="747">
                  <c:v>5.7569999999999997</c:v>
                </c:pt>
                <c:pt idx="748">
                  <c:v>5.761000000000001</c:v>
                </c:pt>
                <c:pt idx="749">
                  <c:v>5.761000000000001</c:v>
                </c:pt>
                <c:pt idx="750">
                  <c:v>5.7630000000000008</c:v>
                </c:pt>
                <c:pt idx="751">
                  <c:v>5.7680000000000007</c:v>
                </c:pt>
                <c:pt idx="752">
                  <c:v>5.7700000000000014</c:v>
                </c:pt>
                <c:pt idx="753">
                  <c:v>5.7730000000000024</c:v>
                </c:pt>
                <c:pt idx="754">
                  <c:v>5.7780000000000014</c:v>
                </c:pt>
                <c:pt idx="755">
                  <c:v>5.7800000000000011</c:v>
                </c:pt>
                <c:pt idx="756">
                  <c:v>5.7830000000000013</c:v>
                </c:pt>
                <c:pt idx="757">
                  <c:v>5.7870000000000008</c:v>
                </c:pt>
                <c:pt idx="758">
                  <c:v>5.7920000000000007</c:v>
                </c:pt>
                <c:pt idx="759">
                  <c:v>5.7939999999999996</c:v>
                </c:pt>
                <c:pt idx="760">
                  <c:v>5.8010000000000002</c:v>
                </c:pt>
                <c:pt idx="761">
                  <c:v>5.7990000000000013</c:v>
                </c:pt>
                <c:pt idx="762">
                  <c:v>5.8039999999999976</c:v>
                </c:pt>
                <c:pt idx="763">
                  <c:v>5.8069999999999986</c:v>
                </c:pt>
                <c:pt idx="764">
                  <c:v>5.81</c:v>
                </c:pt>
                <c:pt idx="765">
                  <c:v>5.8110000000000008</c:v>
                </c:pt>
                <c:pt idx="766">
                  <c:v>5.8119999999999976</c:v>
                </c:pt>
                <c:pt idx="767">
                  <c:v>5.8169999999999966</c:v>
                </c:pt>
                <c:pt idx="768">
                  <c:v>5.8199999999999976</c:v>
                </c:pt>
                <c:pt idx="769">
                  <c:v>5.8210000000000006</c:v>
                </c:pt>
                <c:pt idx="770">
                  <c:v>5.8229999999999968</c:v>
                </c:pt>
                <c:pt idx="771">
                  <c:v>5.8239999999999972</c:v>
                </c:pt>
                <c:pt idx="772">
                  <c:v>5.8249999999999957</c:v>
                </c:pt>
                <c:pt idx="773">
                  <c:v>5.8310000000000013</c:v>
                </c:pt>
                <c:pt idx="774">
                  <c:v>5.8320000000000007</c:v>
                </c:pt>
                <c:pt idx="775">
                  <c:v>5.8320000000000007</c:v>
                </c:pt>
                <c:pt idx="776">
                  <c:v>5.8370000000000006</c:v>
                </c:pt>
                <c:pt idx="777">
                  <c:v>5.838000000000001</c:v>
                </c:pt>
                <c:pt idx="778">
                  <c:v>5.8390000000000004</c:v>
                </c:pt>
                <c:pt idx="779">
                  <c:v>5.8400000000000007</c:v>
                </c:pt>
                <c:pt idx="780">
                  <c:v>5.8430000000000009</c:v>
                </c:pt>
                <c:pt idx="781">
                  <c:v>5.8430000000000009</c:v>
                </c:pt>
                <c:pt idx="782">
                  <c:v>5.8430000000000009</c:v>
                </c:pt>
                <c:pt idx="783">
                  <c:v>5.8430000000000009</c:v>
                </c:pt>
                <c:pt idx="784">
                  <c:v>5.8410000000000011</c:v>
                </c:pt>
                <c:pt idx="785">
                  <c:v>5.8419999999999996</c:v>
                </c:pt>
                <c:pt idx="786">
                  <c:v>5.8430000000000009</c:v>
                </c:pt>
                <c:pt idx="787">
                  <c:v>5.8370000000000006</c:v>
                </c:pt>
                <c:pt idx="788">
                  <c:v>5.838000000000001</c:v>
                </c:pt>
                <c:pt idx="789">
                  <c:v>5.838000000000001</c:v>
                </c:pt>
                <c:pt idx="790">
                  <c:v>5.8390000000000004</c:v>
                </c:pt>
                <c:pt idx="791">
                  <c:v>5.8400000000000007</c:v>
                </c:pt>
                <c:pt idx="792">
                  <c:v>5.8430000000000009</c:v>
                </c:pt>
                <c:pt idx="793">
                  <c:v>5.8410000000000011</c:v>
                </c:pt>
                <c:pt idx="794">
                  <c:v>5.8439999999999976</c:v>
                </c:pt>
                <c:pt idx="795">
                  <c:v>5.8419999999999996</c:v>
                </c:pt>
                <c:pt idx="796">
                  <c:v>5.8450000000000006</c:v>
                </c:pt>
                <c:pt idx="797">
                  <c:v>5.8439999999999976</c:v>
                </c:pt>
                <c:pt idx="798">
                  <c:v>5.8419999999999996</c:v>
                </c:pt>
                <c:pt idx="799">
                  <c:v>5.8430000000000009</c:v>
                </c:pt>
                <c:pt idx="800">
                  <c:v>5.8410000000000011</c:v>
                </c:pt>
                <c:pt idx="801">
                  <c:v>5.8410000000000011</c:v>
                </c:pt>
                <c:pt idx="802">
                  <c:v>5.8410000000000011</c:v>
                </c:pt>
                <c:pt idx="803">
                  <c:v>5.8400000000000007</c:v>
                </c:pt>
                <c:pt idx="804">
                  <c:v>5.8410000000000011</c:v>
                </c:pt>
                <c:pt idx="805">
                  <c:v>5.8460000000000001</c:v>
                </c:pt>
                <c:pt idx="806">
                  <c:v>5.8450000000000006</c:v>
                </c:pt>
                <c:pt idx="807">
                  <c:v>5.8480000000000008</c:v>
                </c:pt>
                <c:pt idx="808">
                  <c:v>5.8510000000000009</c:v>
                </c:pt>
                <c:pt idx="809">
                  <c:v>5.85</c:v>
                </c:pt>
                <c:pt idx="810">
                  <c:v>5.85</c:v>
                </c:pt>
                <c:pt idx="811">
                  <c:v>5.8519999999999976</c:v>
                </c:pt>
                <c:pt idx="812">
                  <c:v>5.8539999999999974</c:v>
                </c:pt>
                <c:pt idx="813">
                  <c:v>5.8560000000000008</c:v>
                </c:pt>
                <c:pt idx="814">
                  <c:v>5.8539999999999974</c:v>
                </c:pt>
                <c:pt idx="815">
                  <c:v>5.8569999999999967</c:v>
                </c:pt>
                <c:pt idx="816">
                  <c:v>5.8569999999999967</c:v>
                </c:pt>
                <c:pt idx="817">
                  <c:v>5.8599999999999977</c:v>
                </c:pt>
                <c:pt idx="818">
                  <c:v>5.8619999999999957</c:v>
                </c:pt>
                <c:pt idx="819">
                  <c:v>5.8610000000000007</c:v>
                </c:pt>
                <c:pt idx="820">
                  <c:v>5.8619999999999957</c:v>
                </c:pt>
                <c:pt idx="821">
                  <c:v>5.8639999999999972</c:v>
                </c:pt>
                <c:pt idx="822">
                  <c:v>5.8649999999999958</c:v>
                </c:pt>
                <c:pt idx="823">
                  <c:v>5.8669999999999973</c:v>
                </c:pt>
                <c:pt idx="824">
                  <c:v>5.8659999999999997</c:v>
                </c:pt>
                <c:pt idx="825">
                  <c:v>5.8669999999999973</c:v>
                </c:pt>
                <c:pt idx="826">
                  <c:v>5.8669999999999973</c:v>
                </c:pt>
                <c:pt idx="827">
                  <c:v>5.8649999999999958</c:v>
                </c:pt>
                <c:pt idx="828">
                  <c:v>5.8659999999999997</c:v>
                </c:pt>
                <c:pt idx="829">
                  <c:v>5.8649999999999958</c:v>
                </c:pt>
                <c:pt idx="830">
                  <c:v>5.8669999999999973</c:v>
                </c:pt>
                <c:pt idx="831">
                  <c:v>5.8669999999999973</c:v>
                </c:pt>
                <c:pt idx="832">
                  <c:v>5.8629999999999978</c:v>
                </c:pt>
                <c:pt idx="833">
                  <c:v>5.8659999999999997</c:v>
                </c:pt>
                <c:pt idx="834">
                  <c:v>5.8690000000000007</c:v>
                </c:pt>
                <c:pt idx="835">
                  <c:v>5.870000000000001</c:v>
                </c:pt>
                <c:pt idx="836">
                  <c:v>5.8690000000000007</c:v>
                </c:pt>
                <c:pt idx="837">
                  <c:v>5.8679999999999959</c:v>
                </c:pt>
                <c:pt idx="838">
                  <c:v>5.8679999999999959</c:v>
                </c:pt>
                <c:pt idx="839">
                  <c:v>5.8679999999999959</c:v>
                </c:pt>
                <c:pt idx="840">
                  <c:v>5.8679999999999959</c:v>
                </c:pt>
                <c:pt idx="841">
                  <c:v>5.8710000000000004</c:v>
                </c:pt>
                <c:pt idx="842">
                  <c:v>5.8690000000000007</c:v>
                </c:pt>
                <c:pt idx="843">
                  <c:v>5.870000000000001</c:v>
                </c:pt>
                <c:pt idx="844">
                  <c:v>5.8750000000000009</c:v>
                </c:pt>
                <c:pt idx="845">
                  <c:v>5.870000000000001</c:v>
                </c:pt>
                <c:pt idx="846">
                  <c:v>5.870000000000001</c:v>
                </c:pt>
                <c:pt idx="847">
                  <c:v>5.870000000000001</c:v>
                </c:pt>
                <c:pt idx="848">
                  <c:v>5.870000000000001</c:v>
                </c:pt>
                <c:pt idx="849">
                  <c:v>5.8730000000000011</c:v>
                </c:pt>
                <c:pt idx="850">
                  <c:v>5.8780000000000001</c:v>
                </c:pt>
                <c:pt idx="851">
                  <c:v>5.8790000000000013</c:v>
                </c:pt>
                <c:pt idx="852">
                  <c:v>5.8790000000000013</c:v>
                </c:pt>
                <c:pt idx="853">
                  <c:v>5.8800000000000008</c:v>
                </c:pt>
                <c:pt idx="854">
                  <c:v>5.8839999999999986</c:v>
                </c:pt>
                <c:pt idx="855">
                  <c:v>5.8810000000000002</c:v>
                </c:pt>
                <c:pt idx="856">
                  <c:v>5.8850000000000007</c:v>
                </c:pt>
                <c:pt idx="857">
                  <c:v>5.8850000000000007</c:v>
                </c:pt>
                <c:pt idx="858">
                  <c:v>5.8919999999999986</c:v>
                </c:pt>
                <c:pt idx="859">
                  <c:v>5.89</c:v>
                </c:pt>
                <c:pt idx="860">
                  <c:v>5.8919999999999986</c:v>
                </c:pt>
                <c:pt idx="861">
                  <c:v>5.8939999999999966</c:v>
                </c:pt>
                <c:pt idx="862">
                  <c:v>5.8960000000000008</c:v>
                </c:pt>
                <c:pt idx="863">
                  <c:v>5.8980000000000006</c:v>
                </c:pt>
                <c:pt idx="864">
                  <c:v>5.9</c:v>
                </c:pt>
                <c:pt idx="865">
                  <c:v>5.9040000000000008</c:v>
                </c:pt>
                <c:pt idx="866">
                  <c:v>5.907</c:v>
                </c:pt>
                <c:pt idx="867">
                  <c:v>5.9090000000000034</c:v>
                </c:pt>
                <c:pt idx="868">
                  <c:v>5.9050000000000011</c:v>
                </c:pt>
                <c:pt idx="869">
                  <c:v>5.91</c:v>
                </c:pt>
                <c:pt idx="870">
                  <c:v>5.9120000000000008</c:v>
                </c:pt>
                <c:pt idx="871">
                  <c:v>5.91</c:v>
                </c:pt>
                <c:pt idx="872">
                  <c:v>5.9150000000000009</c:v>
                </c:pt>
                <c:pt idx="873">
                  <c:v>5.9160000000000004</c:v>
                </c:pt>
                <c:pt idx="874">
                  <c:v>5.9150000000000009</c:v>
                </c:pt>
                <c:pt idx="875">
                  <c:v>5.9160000000000004</c:v>
                </c:pt>
                <c:pt idx="876">
                  <c:v>5.9160000000000004</c:v>
                </c:pt>
                <c:pt idx="877">
                  <c:v>5.9190000000000014</c:v>
                </c:pt>
                <c:pt idx="878">
                  <c:v>5.918000000000001</c:v>
                </c:pt>
                <c:pt idx="879">
                  <c:v>5.9170000000000007</c:v>
                </c:pt>
                <c:pt idx="880">
                  <c:v>5.9170000000000007</c:v>
                </c:pt>
                <c:pt idx="881">
                  <c:v>5.9130000000000003</c:v>
                </c:pt>
                <c:pt idx="882">
                  <c:v>5.9150000000000009</c:v>
                </c:pt>
                <c:pt idx="883">
                  <c:v>5.918000000000001</c:v>
                </c:pt>
                <c:pt idx="884">
                  <c:v>5.918000000000001</c:v>
                </c:pt>
                <c:pt idx="885">
                  <c:v>5.9190000000000014</c:v>
                </c:pt>
                <c:pt idx="886">
                  <c:v>5.9160000000000004</c:v>
                </c:pt>
                <c:pt idx="887">
                  <c:v>5.9190000000000014</c:v>
                </c:pt>
                <c:pt idx="888">
                  <c:v>5.9170000000000007</c:v>
                </c:pt>
                <c:pt idx="889">
                  <c:v>5.9150000000000009</c:v>
                </c:pt>
                <c:pt idx="890">
                  <c:v>5.9160000000000004</c:v>
                </c:pt>
                <c:pt idx="891">
                  <c:v>5.9130000000000003</c:v>
                </c:pt>
                <c:pt idx="892">
                  <c:v>5.9130000000000003</c:v>
                </c:pt>
                <c:pt idx="893">
                  <c:v>5.9110000000000014</c:v>
                </c:pt>
                <c:pt idx="894">
                  <c:v>5.9120000000000008</c:v>
                </c:pt>
                <c:pt idx="895">
                  <c:v>5.9090000000000034</c:v>
                </c:pt>
                <c:pt idx="896">
                  <c:v>5.9030000000000014</c:v>
                </c:pt>
                <c:pt idx="897">
                  <c:v>5.9030000000000014</c:v>
                </c:pt>
                <c:pt idx="898">
                  <c:v>5.902000000000001</c:v>
                </c:pt>
                <c:pt idx="899">
                  <c:v>5.8969999999999976</c:v>
                </c:pt>
                <c:pt idx="900">
                  <c:v>5.8930000000000007</c:v>
                </c:pt>
                <c:pt idx="901">
                  <c:v>5.8939999999999966</c:v>
                </c:pt>
                <c:pt idx="902">
                  <c:v>5.8930000000000007</c:v>
                </c:pt>
                <c:pt idx="903">
                  <c:v>5.8930000000000007</c:v>
                </c:pt>
                <c:pt idx="904">
                  <c:v>5.89</c:v>
                </c:pt>
                <c:pt idx="905">
                  <c:v>5.8890000000000011</c:v>
                </c:pt>
                <c:pt idx="906">
                  <c:v>5.8890000000000011</c:v>
                </c:pt>
                <c:pt idx="907">
                  <c:v>5.8869999999999996</c:v>
                </c:pt>
                <c:pt idx="908">
                  <c:v>5.8830000000000009</c:v>
                </c:pt>
                <c:pt idx="909">
                  <c:v>5.8850000000000007</c:v>
                </c:pt>
                <c:pt idx="910">
                  <c:v>5.8869999999999996</c:v>
                </c:pt>
                <c:pt idx="911">
                  <c:v>5.886000000000001</c:v>
                </c:pt>
                <c:pt idx="912">
                  <c:v>5.8890000000000011</c:v>
                </c:pt>
                <c:pt idx="913">
                  <c:v>5.8869999999999996</c:v>
                </c:pt>
                <c:pt idx="914">
                  <c:v>5.8869999999999996</c:v>
                </c:pt>
                <c:pt idx="915">
                  <c:v>5.8880000000000008</c:v>
                </c:pt>
                <c:pt idx="916">
                  <c:v>5.8869999999999996</c:v>
                </c:pt>
                <c:pt idx="917">
                  <c:v>5.8880000000000008</c:v>
                </c:pt>
                <c:pt idx="918">
                  <c:v>5.8880000000000008</c:v>
                </c:pt>
                <c:pt idx="919">
                  <c:v>5.8919999999999986</c:v>
                </c:pt>
                <c:pt idx="920">
                  <c:v>5.8910000000000009</c:v>
                </c:pt>
                <c:pt idx="921">
                  <c:v>5.89</c:v>
                </c:pt>
                <c:pt idx="922">
                  <c:v>5.8890000000000011</c:v>
                </c:pt>
                <c:pt idx="923">
                  <c:v>5.8919999999999986</c:v>
                </c:pt>
                <c:pt idx="924">
                  <c:v>5.89</c:v>
                </c:pt>
                <c:pt idx="925">
                  <c:v>5.8930000000000007</c:v>
                </c:pt>
                <c:pt idx="926">
                  <c:v>5.8919999999999986</c:v>
                </c:pt>
                <c:pt idx="927">
                  <c:v>5.8910000000000009</c:v>
                </c:pt>
                <c:pt idx="928">
                  <c:v>5.8910000000000009</c:v>
                </c:pt>
                <c:pt idx="929">
                  <c:v>5.8910000000000009</c:v>
                </c:pt>
                <c:pt idx="930">
                  <c:v>5.8919999999999986</c:v>
                </c:pt>
                <c:pt idx="931">
                  <c:v>5.8930000000000007</c:v>
                </c:pt>
                <c:pt idx="932">
                  <c:v>5.89</c:v>
                </c:pt>
                <c:pt idx="933">
                  <c:v>5.89</c:v>
                </c:pt>
                <c:pt idx="934">
                  <c:v>5.89</c:v>
                </c:pt>
                <c:pt idx="935">
                  <c:v>5.8910000000000009</c:v>
                </c:pt>
                <c:pt idx="936">
                  <c:v>5.8880000000000008</c:v>
                </c:pt>
                <c:pt idx="937">
                  <c:v>5.886000000000001</c:v>
                </c:pt>
                <c:pt idx="938">
                  <c:v>5.8869999999999996</c:v>
                </c:pt>
                <c:pt idx="939">
                  <c:v>5.8919999999999986</c:v>
                </c:pt>
                <c:pt idx="940">
                  <c:v>5.89</c:v>
                </c:pt>
                <c:pt idx="941">
                  <c:v>5.8930000000000007</c:v>
                </c:pt>
                <c:pt idx="942">
                  <c:v>5.8890000000000011</c:v>
                </c:pt>
                <c:pt idx="943">
                  <c:v>5.89</c:v>
                </c:pt>
                <c:pt idx="944">
                  <c:v>5.8910000000000009</c:v>
                </c:pt>
                <c:pt idx="945">
                  <c:v>5.8880000000000008</c:v>
                </c:pt>
                <c:pt idx="946">
                  <c:v>5.8869999999999996</c:v>
                </c:pt>
                <c:pt idx="947">
                  <c:v>5.8839999999999986</c:v>
                </c:pt>
                <c:pt idx="948">
                  <c:v>5.8890000000000011</c:v>
                </c:pt>
                <c:pt idx="949">
                  <c:v>5.8830000000000009</c:v>
                </c:pt>
                <c:pt idx="950">
                  <c:v>5.8869999999999996</c:v>
                </c:pt>
                <c:pt idx="951">
                  <c:v>5.886000000000001</c:v>
                </c:pt>
                <c:pt idx="952">
                  <c:v>5.8890000000000011</c:v>
                </c:pt>
                <c:pt idx="953">
                  <c:v>5.886000000000001</c:v>
                </c:pt>
                <c:pt idx="954">
                  <c:v>5.8890000000000011</c:v>
                </c:pt>
                <c:pt idx="955">
                  <c:v>5.8869999999999996</c:v>
                </c:pt>
                <c:pt idx="956">
                  <c:v>5.8869999999999996</c:v>
                </c:pt>
                <c:pt idx="957">
                  <c:v>5.89</c:v>
                </c:pt>
                <c:pt idx="958">
                  <c:v>5.89</c:v>
                </c:pt>
                <c:pt idx="959">
                  <c:v>5.8910000000000009</c:v>
                </c:pt>
                <c:pt idx="960">
                  <c:v>5.8910000000000009</c:v>
                </c:pt>
                <c:pt idx="961">
                  <c:v>5.8939999999999966</c:v>
                </c:pt>
                <c:pt idx="962">
                  <c:v>5.8949999999999996</c:v>
                </c:pt>
                <c:pt idx="963">
                  <c:v>5.8939999999999966</c:v>
                </c:pt>
                <c:pt idx="964">
                  <c:v>5.8930000000000007</c:v>
                </c:pt>
                <c:pt idx="965">
                  <c:v>5.8990000000000009</c:v>
                </c:pt>
                <c:pt idx="966">
                  <c:v>5.9</c:v>
                </c:pt>
                <c:pt idx="967">
                  <c:v>5.9010000000000034</c:v>
                </c:pt>
                <c:pt idx="968">
                  <c:v>5.9030000000000014</c:v>
                </c:pt>
                <c:pt idx="969">
                  <c:v>5.902000000000001</c:v>
                </c:pt>
                <c:pt idx="970">
                  <c:v>5.902000000000001</c:v>
                </c:pt>
                <c:pt idx="971">
                  <c:v>5.9030000000000014</c:v>
                </c:pt>
                <c:pt idx="972">
                  <c:v>5.9040000000000008</c:v>
                </c:pt>
                <c:pt idx="973">
                  <c:v>5.9050000000000011</c:v>
                </c:pt>
                <c:pt idx="974">
                  <c:v>5.9040000000000008</c:v>
                </c:pt>
                <c:pt idx="975">
                  <c:v>5.9030000000000014</c:v>
                </c:pt>
                <c:pt idx="976">
                  <c:v>5.907</c:v>
                </c:pt>
                <c:pt idx="977">
                  <c:v>5.902000000000001</c:v>
                </c:pt>
                <c:pt idx="978">
                  <c:v>5.9040000000000008</c:v>
                </c:pt>
                <c:pt idx="979">
                  <c:v>5.9</c:v>
                </c:pt>
                <c:pt idx="980">
                  <c:v>5.9010000000000034</c:v>
                </c:pt>
                <c:pt idx="981">
                  <c:v>5.9</c:v>
                </c:pt>
                <c:pt idx="982">
                  <c:v>5.8969999999999976</c:v>
                </c:pt>
                <c:pt idx="983">
                  <c:v>5.8969999999999976</c:v>
                </c:pt>
                <c:pt idx="984">
                  <c:v>5.8960000000000008</c:v>
                </c:pt>
                <c:pt idx="985">
                  <c:v>5.8880000000000008</c:v>
                </c:pt>
                <c:pt idx="986">
                  <c:v>5.8880000000000008</c:v>
                </c:pt>
                <c:pt idx="987">
                  <c:v>5.8890000000000011</c:v>
                </c:pt>
                <c:pt idx="988">
                  <c:v>5.8869999999999996</c:v>
                </c:pt>
                <c:pt idx="989">
                  <c:v>5.8820000000000006</c:v>
                </c:pt>
                <c:pt idx="990">
                  <c:v>5.8810000000000002</c:v>
                </c:pt>
                <c:pt idx="991">
                  <c:v>5.8800000000000008</c:v>
                </c:pt>
                <c:pt idx="992">
                  <c:v>5.8770000000000007</c:v>
                </c:pt>
                <c:pt idx="993">
                  <c:v>5.8730000000000011</c:v>
                </c:pt>
                <c:pt idx="994">
                  <c:v>5.870000000000001</c:v>
                </c:pt>
                <c:pt idx="995">
                  <c:v>5.8720000000000008</c:v>
                </c:pt>
                <c:pt idx="996">
                  <c:v>5.870000000000001</c:v>
                </c:pt>
                <c:pt idx="997">
                  <c:v>5.8690000000000007</c:v>
                </c:pt>
                <c:pt idx="998">
                  <c:v>5.8690000000000007</c:v>
                </c:pt>
                <c:pt idx="999">
                  <c:v>5.8639999999999972</c:v>
                </c:pt>
                <c:pt idx="1000">
                  <c:v>5.8619999999999957</c:v>
                </c:pt>
                <c:pt idx="1001">
                  <c:v>5.8619999999999957</c:v>
                </c:pt>
                <c:pt idx="1002">
                  <c:v>5.8569999999999967</c:v>
                </c:pt>
                <c:pt idx="1003">
                  <c:v>5.8560000000000008</c:v>
                </c:pt>
                <c:pt idx="1004">
                  <c:v>5.8539999999999974</c:v>
                </c:pt>
                <c:pt idx="1005">
                  <c:v>5.8549999999999969</c:v>
                </c:pt>
                <c:pt idx="1006">
                  <c:v>5.8530000000000006</c:v>
                </c:pt>
                <c:pt idx="1007">
                  <c:v>5.8560000000000008</c:v>
                </c:pt>
                <c:pt idx="1008">
                  <c:v>5.8549999999999969</c:v>
                </c:pt>
                <c:pt idx="1009">
                  <c:v>5.8530000000000006</c:v>
                </c:pt>
                <c:pt idx="1010">
                  <c:v>5.8539999999999974</c:v>
                </c:pt>
                <c:pt idx="1011">
                  <c:v>5.8510000000000009</c:v>
                </c:pt>
                <c:pt idx="1012">
                  <c:v>5.8480000000000008</c:v>
                </c:pt>
                <c:pt idx="1013">
                  <c:v>5.8490000000000002</c:v>
                </c:pt>
                <c:pt idx="1014">
                  <c:v>5.8469999999999986</c:v>
                </c:pt>
                <c:pt idx="1015">
                  <c:v>5.8480000000000008</c:v>
                </c:pt>
                <c:pt idx="1016">
                  <c:v>5.8450000000000006</c:v>
                </c:pt>
                <c:pt idx="1017">
                  <c:v>5.8460000000000001</c:v>
                </c:pt>
                <c:pt idx="1018">
                  <c:v>5.8410000000000011</c:v>
                </c:pt>
                <c:pt idx="1019">
                  <c:v>5.8390000000000004</c:v>
                </c:pt>
                <c:pt idx="1020">
                  <c:v>5.8400000000000007</c:v>
                </c:pt>
                <c:pt idx="1021">
                  <c:v>5.8370000000000006</c:v>
                </c:pt>
                <c:pt idx="1022">
                  <c:v>5.8350000000000009</c:v>
                </c:pt>
                <c:pt idx="1023">
                  <c:v>5.8330000000000002</c:v>
                </c:pt>
                <c:pt idx="1024">
                  <c:v>5.83</c:v>
                </c:pt>
                <c:pt idx="1025">
                  <c:v>5.83</c:v>
                </c:pt>
                <c:pt idx="1026">
                  <c:v>5.8290000000000006</c:v>
                </c:pt>
                <c:pt idx="1027">
                  <c:v>5.8210000000000006</c:v>
                </c:pt>
                <c:pt idx="1028">
                  <c:v>5.8190000000000008</c:v>
                </c:pt>
                <c:pt idx="1029">
                  <c:v>5.8179999999999996</c:v>
                </c:pt>
                <c:pt idx="1030">
                  <c:v>5.8160000000000007</c:v>
                </c:pt>
                <c:pt idx="1031">
                  <c:v>5.8169999999999966</c:v>
                </c:pt>
                <c:pt idx="1032">
                  <c:v>5.8130000000000006</c:v>
                </c:pt>
                <c:pt idx="1033">
                  <c:v>5.81</c:v>
                </c:pt>
                <c:pt idx="1034">
                  <c:v>5.8050000000000006</c:v>
                </c:pt>
                <c:pt idx="1035">
                  <c:v>5.8039999999999976</c:v>
                </c:pt>
                <c:pt idx="1036">
                  <c:v>5.8019999999999996</c:v>
                </c:pt>
                <c:pt idx="1037">
                  <c:v>5.798</c:v>
                </c:pt>
                <c:pt idx="1038">
                  <c:v>5.793000000000001</c:v>
                </c:pt>
                <c:pt idx="1039">
                  <c:v>5.7870000000000008</c:v>
                </c:pt>
                <c:pt idx="1040">
                  <c:v>5.7850000000000001</c:v>
                </c:pt>
                <c:pt idx="1041">
                  <c:v>5.7850000000000001</c:v>
                </c:pt>
                <c:pt idx="1042">
                  <c:v>5.7840000000000007</c:v>
                </c:pt>
                <c:pt idx="1043">
                  <c:v>5.7810000000000024</c:v>
                </c:pt>
                <c:pt idx="1044">
                  <c:v>5.777000000000001</c:v>
                </c:pt>
                <c:pt idx="1045">
                  <c:v>5.7780000000000014</c:v>
                </c:pt>
                <c:pt idx="1046">
                  <c:v>5.7740000000000009</c:v>
                </c:pt>
                <c:pt idx="1047">
                  <c:v>5.7710000000000026</c:v>
                </c:pt>
                <c:pt idx="1048">
                  <c:v>5.7690000000000001</c:v>
                </c:pt>
                <c:pt idx="1049">
                  <c:v>5.7710000000000026</c:v>
                </c:pt>
                <c:pt idx="1050">
                  <c:v>5.7669999999999977</c:v>
                </c:pt>
                <c:pt idx="1051">
                  <c:v>5.7669999999999977</c:v>
                </c:pt>
                <c:pt idx="1052">
                  <c:v>5.7680000000000007</c:v>
                </c:pt>
                <c:pt idx="1053">
                  <c:v>5.7690000000000001</c:v>
                </c:pt>
                <c:pt idx="1054">
                  <c:v>5.7680000000000007</c:v>
                </c:pt>
                <c:pt idx="1055">
                  <c:v>5.7669999999999977</c:v>
                </c:pt>
                <c:pt idx="1056">
                  <c:v>5.7710000000000026</c:v>
                </c:pt>
                <c:pt idx="1057">
                  <c:v>5.7680000000000007</c:v>
                </c:pt>
                <c:pt idx="1058">
                  <c:v>5.7669999999999977</c:v>
                </c:pt>
                <c:pt idx="1059">
                  <c:v>5.7660000000000009</c:v>
                </c:pt>
                <c:pt idx="1060">
                  <c:v>5.7639999999999967</c:v>
                </c:pt>
                <c:pt idx="1061">
                  <c:v>5.7649999999999997</c:v>
                </c:pt>
                <c:pt idx="1062">
                  <c:v>5.7619999999999987</c:v>
                </c:pt>
                <c:pt idx="1063">
                  <c:v>5.7600000000000007</c:v>
                </c:pt>
                <c:pt idx="1064">
                  <c:v>5.7639999999999967</c:v>
                </c:pt>
                <c:pt idx="1065">
                  <c:v>5.761000000000001</c:v>
                </c:pt>
                <c:pt idx="1066">
                  <c:v>5.7630000000000008</c:v>
                </c:pt>
                <c:pt idx="1067">
                  <c:v>5.761000000000001</c:v>
                </c:pt>
                <c:pt idx="1068">
                  <c:v>5.7630000000000008</c:v>
                </c:pt>
                <c:pt idx="1069">
                  <c:v>5.7580000000000009</c:v>
                </c:pt>
                <c:pt idx="1070">
                  <c:v>5.7590000000000003</c:v>
                </c:pt>
                <c:pt idx="1071">
                  <c:v>5.7560000000000002</c:v>
                </c:pt>
                <c:pt idx="1072">
                  <c:v>5.7539999999999987</c:v>
                </c:pt>
                <c:pt idx="1073">
                  <c:v>5.7539999999999987</c:v>
                </c:pt>
                <c:pt idx="1074">
                  <c:v>5.7510000000000012</c:v>
                </c:pt>
                <c:pt idx="1075">
                  <c:v>5.7520000000000007</c:v>
                </c:pt>
                <c:pt idx="1076">
                  <c:v>5.7500000000000009</c:v>
                </c:pt>
                <c:pt idx="1077">
                  <c:v>5.7480000000000011</c:v>
                </c:pt>
                <c:pt idx="1078">
                  <c:v>5.7470000000000008</c:v>
                </c:pt>
                <c:pt idx="1079">
                  <c:v>5.7440000000000007</c:v>
                </c:pt>
                <c:pt idx="1080">
                  <c:v>5.7460000000000004</c:v>
                </c:pt>
                <c:pt idx="1081">
                  <c:v>5.7440000000000007</c:v>
                </c:pt>
                <c:pt idx="1082">
                  <c:v>5.7420000000000009</c:v>
                </c:pt>
                <c:pt idx="1083">
                  <c:v>5.7370000000000001</c:v>
                </c:pt>
                <c:pt idx="1084">
                  <c:v>5.7370000000000001</c:v>
                </c:pt>
                <c:pt idx="1085">
                  <c:v>5.7350000000000012</c:v>
                </c:pt>
                <c:pt idx="1086">
                  <c:v>5.7310000000000034</c:v>
                </c:pt>
                <c:pt idx="1087">
                  <c:v>5.7320000000000011</c:v>
                </c:pt>
                <c:pt idx="1088">
                  <c:v>5.7260000000000009</c:v>
                </c:pt>
                <c:pt idx="1089">
                  <c:v>5.7249999999999996</c:v>
                </c:pt>
                <c:pt idx="1090">
                  <c:v>5.7210000000000001</c:v>
                </c:pt>
                <c:pt idx="1091">
                  <c:v>5.7190000000000012</c:v>
                </c:pt>
                <c:pt idx="1092">
                  <c:v>5.7169999999999996</c:v>
                </c:pt>
                <c:pt idx="1093">
                  <c:v>5.7139999999999986</c:v>
                </c:pt>
                <c:pt idx="1094">
                  <c:v>5.7120000000000006</c:v>
                </c:pt>
                <c:pt idx="1095">
                  <c:v>5.7100000000000009</c:v>
                </c:pt>
                <c:pt idx="1096">
                  <c:v>5.7100000000000009</c:v>
                </c:pt>
                <c:pt idx="1097">
                  <c:v>5.7050000000000001</c:v>
                </c:pt>
                <c:pt idx="1098">
                  <c:v>5.7040000000000006</c:v>
                </c:pt>
                <c:pt idx="1099">
                  <c:v>5.7020000000000008</c:v>
                </c:pt>
                <c:pt idx="1100">
                  <c:v>5.7020000000000008</c:v>
                </c:pt>
                <c:pt idx="1101">
                  <c:v>5.7000000000000011</c:v>
                </c:pt>
                <c:pt idx="1102">
                  <c:v>5.7000000000000011</c:v>
                </c:pt>
                <c:pt idx="1103">
                  <c:v>5.7000000000000011</c:v>
                </c:pt>
                <c:pt idx="1104">
                  <c:v>5.6990000000000007</c:v>
                </c:pt>
                <c:pt idx="1105">
                  <c:v>5.6960000000000006</c:v>
                </c:pt>
                <c:pt idx="1106">
                  <c:v>5.6939999999999973</c:v>
                </c:pt>
                <c:pt idx="1107">
                  <c:v>5.6949999999999958</c:v>
                </c:pt>
                <c:pt idx="1108">
                  <c:v>5.6939999999999973</c:v>
                </c:pt>
                <c:pt idx="1109">
                  <c:v>5.6960000000000006</c:v>
                </c:pt>
                <c:pt idx="1110">
                  <c:v>5.6919999999999966</c:v>
                </c:pt>
                <c:pt idx="1111">
                  <c:v>5.6919999999999966</c:v>
                </c:pt>
                <c:pt idx="1112">
                  <c:v>5.6929999999999996</c:v>
                </c:pt>
                <c:pt idx="1113">
                  <c:v>5.6939999999999973</c:v>
                </c:pt>
                <c:pt idx="1114">
                  <c:v>5.6910000000000007</c:v>
                </c:pt>
                <c:pt idx="1115">
                  <c:v>5.6899999999999986</c:v>
                </c:pt>
                <c:pt idx="1116">
                  <c:v>5.6880000000000006</c:v>
                </c:pt>
                <c:pt idx="1117">
                  <c:v>5.6899999999999986</c:v>
                </c:pt>
                <c:pt idx="1118">
                  <c:v>5.6890000000000001</c:v>
                </c:pt>
                <c:pt idx="1119">
                  <c:v>5.6890000000000001</c:v>
                </c:pt>
                <c:pt idx="1120">
                  <c:v>5.6869999999999976</c:v>
                </c:pt>
                <c:pt idx="1121">
                  <c:v>5.6839999999999966</c:v>
                </c:pt>
                <c:pt idx="1122">
                  <c:v>5.6849999999999996</c:v>
                </c:pt>
                <c:pt idx="1123">
                  <c:v>5.6869999999999976</c:v>
                </c:pt>
                <c:pt idx="1124">
                  <c:v>5.6839999999999966</c:v>
                </c:pt>
                <c:pt idx="1125">
                  <c:v>5.6830000000000007</c:v>
                </c:pt>
                <c:pt idx="1126">
                  <c:v>5.6819999999999986</c:v>
                </c:pt>
                <c:pt idx="1127">
                  <c:v>5.6810000000000009</c:v>
                </c:pt>
                <c:pt idx="1128">
                  <c:v>5.6780000000000008</c:v>
                </c:pt>
                <c:pt idx="1129">
                  <c:v>5.673</c:v>
                </c:pt>
                <c:pt idx="1130">
                  <c:v>5.673</c:v>
                </c:pt>
                <c:pt idx="1131">
                  <c:v>5.6720000000000006</c:v>
                </c:pt>
                <c:pt idx="1132">
                  <c:v>5.6700000000000008</c:v>
                </c:pt>
                <c:pt idx="1133">
                  <c:v>5.6669999999999972</c:v>
                </c:pt>
                <c:pt idx="1134">
                  <c:v>5.6669999999999972</c:v>
                </c:pt>
                <c:pt idx="1135">
                  <c:v>5.6679999999999957</c:v>
                </c:pt>
                <c:pt idx="1136">
                  <c:v>5.6629999999999958</c:v>
                </c:pt>
                <c:pt idx="1137">
                  <c:v>5.6599999999999957</c:v>
                </c:pt>
                <c:pt idx="1138">
                  <c:v>5.6609999999999987</c:v>
                </c:pt>
                <c:pt idx="1139">
                  <c:v>5.6629999999999958</c:v>
                </c:pt>
                <c:pt idx="1140">
                  <c:v>5.6569999999999956</c:v>
                </c:pt>
                <c:pt idx="1141">
                  <c:v>5.6559999999999997</c:v>
                </c:pt>
                <c:pt idx="1142">
                  <c:v>5.6549999999999958</c:v>
                </c:pt>
                <c:pt idx="1143">
                  <c:v>5.6529999999999987</c:v>
                </c:pt>
                <c:pt idx="1144">
                  <c:v>5.6490000000000009</c:v>
                </c:pt>
                <c:pt idx="1145">
                  <c:v>5.6490000000000009</c:v>
                </c:pt>
                <c:pt idx="1146">
                  <c:v>5.6490000000000009</c:v>
                </c:pt>
                <c:pt idx="1147">
                  <c:v>5.6490000000000009</c:v>
                </c:pt>
                <c:pt idx="1148">
                  <c:v>5.6490000000000009</c:v>
                </c:pt>
                <c:pt idx="1149">
                  <c:v>5.6469999999999967</c:v>
                </c:pt>
                <c:pt idx="1150">
                  <c:v>5.6469999999999967</c:v>
                </c:pt>
                <c:pt idx="1151">
                  <c:v>5.6479999999999997</c:v>
                </c:pt>
                <c:pt idx="1152">
                  <c:v>5.6499999999999977</c:v>
                </c:pt>
                <c:pt idx="1153">
                  <c:v>5.6449999999999987</c:v>
                </c:pt>
                <c:pt idx="1154">
                  <c:v>5.6439999999999957</c:v>
                </c:pt>
                <c:pt idx="1155">
                  <c:v>5.6449999999999987</c:v>
                </c:pt>
                <c:pt idx="1156">
                  <c:v>5.6449999999999987</c:v>
                </c:pt>
                <c:pt idx="1157">
                  <c:v>5.64</c:v>
                </c:pt>
                <c:pt idx="1158">
                  <c:v>5.6369999999999987</c:v>
                </c:pt>
                <c:pt idx="1159">
                  <c:v>5.6350000000000007</c:v>
                </c:pt>
                <c:pt idx="1160">
                  <c:v>5.6339999999999977</c:v>
                </c:pt>
                <c:pt idx="1161">
                  <c:v>5.6369999999999987</c:v>
                </c:pt>
                <c:pt idx="1162">
                  <c:v>5.6330000000000009</c:v>
                </c:pt>
                <c:pt idx="1163">
                  <c:v>5.6369999999999987</c:v>
                </c:pt>
                <c:pt idx="1164">
                  <c:v>5.6369999999999987</c:v>
                </c:pt>
                <c:pt idx="1165">
                  <c:v>5.6339999999999977</c:v>
                </c:pt>
                <c:pt idx="1166">
                  <c:v>5.6350000000000007</c:v>
                </c:pt>
                <c:pt idx="1167">
                  <c:v>5.6300000000000008</c:v>
                </c:pt>
                <c:pt idx="1168">
                  <c:v>5.6300000000000008</c:v>
                </c:pt>
                <c:pt idx="1169">
                  <c:v>5.6249999999999947</c:v>
                </c:pt>
                <c:pt idx="1170">
                  <c:v>5.6259999999999968</c:v>
                </c:pt>
                <c:pt idx="1171">
                  <c:v>5.6209999999999969</c:v>
                </c:pt>
                <c:pt idx="1172">
                  <c:v>5.6190000000000007</c:v>
                </c:pt>
                <c:pt idx="1173">
                  <c:v>5.6179999999999959</c:v>
                </c:pt>
                <c:pt idx="1174">
                  <c:v>5.6169999999999973</c:v>
                </c:pt>
                <c:pt idx="1175">
                  <c:v>5.6139999999999972</c:v>
                </c:pt>
                <c:pt idx="1176">
                  <c:v>5.6110000000000007</c:v>
                </c:pt>
                <c:pt idx="1177">
                  <c:v>5.6069999999999967</c:v>
                </c:pt>
                <c:pt idx="1178">
                  <c:v>5.6049999999999969</c:v>
                </c:pt>
                <c:pt idx="1179">
                  <c:v>5.6030000000000006</c:v>
                </c:pt>
                <c:pt idx="1180">
                  <c:v>5.6010000000000009</c:v>
                </c:pt>
                <c:pt idx="1181">
                  <c:v>5.5990000000000002</c:v>
                </c:pt>
                <c:pt idx="1182">
                  <c:v>5.5970000000000004</c:v>
                </c:pt>
                <c:pt idx="1183">
                  <c:v>5.5930000000000009</c:v>
                </c:pt>
                <c:pt idx="1184">
                  <c:v>5.5900000000000007</c:v>
                </c:pt>
                <c:pt idx="1185">
                  <c:v>5.5890000000000004</c:v>
                </c:pt>
                <c:pt idx="1186">
                  <c:v>5.5840000000000014</c:v>
                </c:pt>
                <c:pt idx="1187">
                  <c:v>5.5810000000000013</c:v>
                </c:pt>
                <c:pt idx="1188">
                  <c:v>5.5770000000000008</c:v>
                </c:pt>
                <c:pt idx="1189">
                  <c:v>5.5770000000000008</c:v>
                </c:pt>
                <c:pt idx="1190">
                  <c:v>5.5760000000000014</c:v>
                </c:pt>
                <c:pt idx="1191">
                  <c:v>5.5770000000000008</c:v>
                </c:pt>
                <c:pt idx="1192">
                  <c:v>5.5730000000000004</c:v>
                </c:pt>
                <c:pt idx="1193">
                  <c:v>5.5710000000000024</c:v>
                </c:pt>
                <c:pt idx="1194">
                  <c:v>5.5690000000000008</c:v>
                </c:pt>
                <c:pt idx="1195">
                  <c:v>5.5710000000000024</c:v>
                </c:pt>
                <c:pt idx="1196">
                  <c:v>5.5679999999999996</c:v>
                </c:pt>
                <c:pt idx="1197">
                  <c:v>5.5669999999999966</c:v>
                </c:pt>
                <c:pt idx="1198">
                  <c:v>5.5660000000000007</c:v>
                </c:pt>
                <c:pt idx="1199">
                  <c:v>5.5619999999999976</c:v>
                </c:pt>
                <c:pt idx="1200">
                  <c:v>5.5610000000000008</c:v>
                </c:pt>
                <c:pt idx="1201">
                  <c:v>5.5619999999999976</c:v>
                </c:pt>
                <c:pt idx="1202">
                  <c:v>5.5590000000000011</c:v>
                </c:pt>
                <c:pt idx="1203">
                  <c:v>5.5590000000000011</c:v>
                </c:pt>
                <c:pt idx="1204">
                  <c:v>5.5550000000000006</c:v>
                </c:pt>
                <c:pt idx="1205">
                  <c:v>5.5530000000000008</c:v>
                </c:pt>
                <c:pt idx="1206">
                  <c:v>5.5530000000000008</c:v>
                </c:pt>
                <c:pt idx="1207">
                  <c:v>5.5530000000000008</c:v>
                </c:pt>
                <c:pt idx="1208">
                  <c:v>5.5519999999999996</c:v>
                </c:pt>
                <c:pt idx="1209">
                  <c:v>5.5510000000000002</c:v>
                </c:pt>
                <c:pt idx="1210">
                  <c:v>5.5510000000000002</c:v>
                </c:pt>
                <c:pt idx="1211">
                  <c:v>5.5450000000000008</c:v>
                </c:pt>
                <c:pt idx="1212">
                  <c:v>5.5420000000000007</c:v>
                </c:pt>
                <c:pt idx="1213">
                  <c:v>5.5400000000000009</c:v>
                </c:pt>
                <c:pt idx="1214">
                  <c:v>5.5410000000000004</c:v>
                </c:pt>
                <c:pt idx="1215">
                  <c:v>5.5380000000000003</c:v>
                </c:pt>
                <c:pt idx="1216">
                  <c:v>5.5380000000000003</c:v>
                </c:pt>
                <c:pt idx="1217">
                  <c:v>5.5380000000000003</c:v>
                </c:pt>
                <c:pt idx="1218">
                  <c:v>5.5340000000000007</c:v>
                </c:pt>
                <c:pt idx="1219">
                  <c:v>5.5290000000000008</c:v>
                </c:pt>
                <c:pt idx="1220">
                  <c:v>5.5269999999999966</c:v>
                </c:pt>
                <c:pt idx="1221">
                  <c:v>5.5239999999999974</c:v>
                </c:pt>
                <c:pt idx="1222">
                  <c:v>5.52</c:v>
                </c:pt>
                <c:pt idx="1223">
                  <c:v>5.5180000000000007</c:v>
                </c:pt>
                <c:pt idx="1224">
                  <c:v>5.5139999999999976</c:v>
                </c:pt>
                <c:pt idx="1225">
                  <c:v>5.511000000000001</c:v>
                </c:pt>
                <c:pt idx="1226">
                  <c:v>5.5090000000000003</c:v>
                </c:pt>
                <c:pt idx="1227">
                  <c:v>5.5060000000000002</c:v>
                </c:pt>
                <c:pt idx="1228">
                  <c:v>5.5030000000000001</c:v>
                </c:pt>
                <c:pt idx="1229">
                  <c:v>5.5030000000000001</c:v>
                </c:pt>
                <c:pt idx="1230">
                  <c:v>5.5000000000000009</c:v>
                </c:pt>
                <c:pt idx="1231">
                  <c:v>5.495000000000001</c:v>
                </c:pt>
                <c:pt idx="1232">
                  <c:v>5.4930000000000003</c:v>
                </c:pt>
                <c:pt idx="1233">
                  <c:v>5.4890000000000034</c:v>
                </c:pt>
                <c:pt idx="1234">
                  <c:v>5.4890000000000034</c:v>
                </c:pt>
                <c:pt idx="1235">
                  <c:v>5.4850000000000012</c:v>
                </c:pt>
                <c:pt idx="1236">
                  <c:v>5.4850000000000012</c:v>
                </c:pt>
                <c:pt idx="1237">
                  <c:v>5.4820000000000011</c:v>
                </c:pt>
                <c:pt idx="1238">
                  <c:v>5.4810000000000034</c:v>
                </c:pt>
                <c:pt idx="1239">
                  <c:v>5.4750000000000014</c:v>
                </c:pt>
                <c:pt idx="1240">
                  <c:v>5.4770000000000003</c:v>
                </c:pt>
                <c:pt idx="1241">
                  <c:v>5.4750000000000014</c:v>
                </c:pt>
                <c:pt idx="1242">
                  <c:v>5.4720000000000013</c:v>
                </c:pt>
                <c:pt idx="1243">
                  <c:v>5.4750000000000014</c:v>
                </c:pt>
                <c:pt idx="1244">
                  <c:v>5.4740000000000002</c:v>
                </c:pt>
                <c:pt idx="1245">
                  <c:v>5.4720000000000013</c:v>
                </c:pt>
                <c:pt idx="1246">
                  <c:v>5.4730000000000034</c:v>
                </c:pt>
                <c:pt idx="1247">
                  <c:v>5.4720000000000013</c:v>
                </c:pt>
                <c:pt idx="1248">
                  <c:v>5.4720000000000013</c:v>
                </c:pt>
                <c:pt idx="1249">
                  <c:v>5.4730000000000034</c:v>
                </c:pt>
                <c:pt idx="1250">
                  <c:v>5.4690000000000012</c:v>
                </c:pt>
                <c:pt idx="1251">
                  <c:v>5.4730000000000034</c:v>
                </c:pt>
                <c:pt idx="1252">
                  <c:v>5.4700000000000024</c:v>
                </c:pt>
                <c:pt idx="1253">
                  <c:v>5.4680000000000009</c:v>
                </c:pt>
                <c:pt idx="1254">
                  <c:v>5.4669999999999996</c:v>
                </c:pt>
                <c:pt idx="1255">
                  <c:v>5.4620000000000006</c:v>
                </c:pt>
                <c:pt idx="1256">
                  <c:v>5.4639999999999986</c:v>
                </c:pt>
                <c:pt idx="1257">
                  <c:v>5.4660000000000011</c:v>
                </c:pt>
                <c:pt idx="1258">
                  <c:v>5.463000000000001</c:v>
                </c:pt>
                <c:pt idx="1259">
                  <c:v>5.4620000000000006</c:v>
                </c:pt>
                <c:pt idx="1260">
                  <c:v>5.4620000000000006</c:v>
                </c:pt>
                <c:pt idx="1261">
                  <c:v>5.4580000000000002</c:v>
                </c:pt>
                <c:pt idx="1262">
                  <c:v>5.4560000000000013</c:v>
                </c:pt>
                <c:pt idx="1263">
                  <c:v>5.4540000000000006</c:v>
                </c:pt>
                <c:pt idx="1264">
                  <c:v>5.4530000000000012</c:v>
                </c:pt>
                <c:pt idx="1265">
                  <c:v>5.4510000000000014</c:v>
                </c:pt>
                <c:pt idx="1266">
                  <c:v>5.4480000000000004</c:v>
                </c:pt>
                <c:pt idx="1267">
                  <c:v>5.4460000000000024</c:v>
                </c:pt>
                <c:pt idx="1268">
                  <c:v>5.447000000000001</c:v>
                </c:pt>
                <c:pt idx="1269">
                  <c:v>5.4400000000000013</c:v>
                </c:pt>
                <c:pt idx="1270">
                  <c:v>5.4410000000000034</c:v>
                </c:pt>
                <c:pt idx="1271">
                  <c:v>5.4350000000000014</c:v>
                </c:pt>
                <c:pt idx="1272">
                  <c:v>5.4350000000000014</c:v>
                </c:pt>
                <c:pt idx="1273">
                  <c:v>5.4330000000000034</c:v>
                </c:pt>
                <c:pt idx="1274">
                  <c:v>5.4269999999999996</c:v>
                </c:pt>
                <c:pt idx="1275">
                  <c:v>5.4269999999999996</c:v>
                </c:pt>
                <c:pt idx="1276">
                  <c:v>5.4250000000000007</c:v>
                </c:pt>
                <c:pt idx="1277">
                  <c:v>5.4220000000000006</c:v>
                </c:pt>
                <c:pt idx="1278">
                  <c:v>5.4190000000000014</c:v>
                </c:pt>
                <c:pt idx="1279">
                  <c:v>5.4140000000000006</c:v>
                </c:pt>
                <c:pt idx="1280">
                  <c:v>5.4110000000000014</c:v>
                </c:pt>
                <c:pt idx="1281">
                  <c:v>5.4060000000000024</c:v>
                </c:pt>
                <c:pt idx="1282">
                  <c:v>5.4040000000000008</c:v>
                </c:pt>
                <c:pt idx="1283">
                  <c:v>5.3980000000000006</c:v>
                </c:pt>
                <c:pt idx="1284">
                  <c:v>5.3949999999999996</c:v>
                </c:pt>
                <c:pt idx="1285">
                  <c:v>5.3939999999999966</c:v>
                </c:pt>
                <c:pt idx="1286">
                  <c:v>5.39</c:v>
                </c:pt>
                <c:pt idx="1287">
                  <c:v>5.3880000000000008</c:v>
                </c:pt>
                <c:pt idx="1288">
                  <c:v>5.3850000000000007</c:v>
                </c:pt>
                <c:pt idx="1289">
                  <c:v>5.3830000000000009</c:v>
                </c:pt>
                <c:pt idx="1290">
                  <c:v>5.3800000000000008</c:v>
                </c:pt>
                <c:pt idx="1291">
                  <c:v>5.3790000000000013</c:v>
                </c:pt>
                <c:pt idx="1292">
                  <c:v>5.3720000000000008</c:v>
                </c:pt>
                <c:pt idx="1293">
                  <c:v>5.3690000000000007</c:v>
                </c:pt>
                <c:pt idx="1294">
                  <c:v>5.3710000000000004</c:v>
                </c:pt>
                <c:pt idx="1295">
                  <c:v>5.3679999999999959</c:v>
                </c:pt>
                <c:pt idx="1296">
                  <c:v>5.3629999999999978</c:v>
                </c:pt>
                <c:pt idx="1297">
                  <c:v>5.3610000000000007</c:v>
                </c:pt>
                <c:pt idx="1298">
                  <c:v>5.3619999999999957</c:v>
                </c:pt>
                <c:pt idx="1299">
                  <c:v>5.3599999999999977</c:v>
                </c:pt>
                <c:pt idx="1300">
                  <c:v>5.3560000000000008</c:v>
                </c:pt>
                <c:pt idx="1301">
                  <c:v>5.3560000000000008</c:v>
                </c:pt>
                <c:pt idx="1302">
                  <c:v>5.3549999999999969</c:v>
                </c:pt>
                <c:pt idx="1303">
                  <c:v>5.3549999999999969</c:v>
                </c:pt>
                <c:pt idx="1304">
                  <c:v>5.3510000000000009</c:v>
                </c:pt>
                <c:pt idx="1305">
                  <c:v>5.3510000000000009</c:v>
                </c:pt>
                <c:pt idx="1306">
                  <c:v>5.3490000000000002</c:v>
                </c:pt>
                <c:pt idx="1307">
                  <c:v>5.3480000000000008</c:v>
                </c:pt>
                <c:pt idx="1308">
                  <c:v>5.3450000000000006</c:v>
                </c:pt>
                <c:pt idx="1309">
                  <c:v>5.3439999999999976</c:v>
                </c:pt>
                <c:pt idx="1310">
                  <c:v>5.3419999999999996</c:v>
                </c:pt>
                <c:pt idx="1311">
                  <c:v>5.3390000000000004</c:v>
                </c:pt>
                <c:pt idx="1312">
                  <c:v>5.338000000000001</c:v>
                </c:pt>
                <c:pt idx="1313">
                  <c:v>5.3370000000000006</c:v>
                </c:pt>
                <c:pt idx="1314">
                  <c:v>5.3350000000000009</c:v>
                </c:pt>
                <c:pt idx="1315">
                  <c:v>5.33</c:v>
                </c:pt>
                <c:pt idx="1316">
                  <c:v>5.3279999999999967</c:v>
                </c:pt>
                <c:pt idx="1317">
                  <c:v>5.3249999999999957</c:v>
                </c:pt>
                <c:pt idx="1318">
                  <c:v>5.3219999999999974</c:v>
                </c:pt>
                <c:pt idx="1319">
                  <c:v>5.3210000000000006</c:v>
                </c:pt>
                <c:pt idx="1320">
                  <c:v>5.3169999999999966</c:v>
                </c:pt>
                <c:pt idx="1321">
                  <c:v>5.3130000000000006</c:v>
                </c:pt>
                <c:pt idx="1322">
                  <c:v>5.3090000000000011</c:v>
                </c:pt>
                <c:pt idx="1323">
                  <c:v>5.3039999999999976</c:v>
                </c:pt>
                <c:pt idx="1324">
                  <c:v>5.3039999999999976</c:v>
                </c:pt>
                <c:pt idx="1325">
                  <c:v>5.3019999999999996</c:v>
                </c:pt>
                <c:pt idx="1326">
                  <c:v>5.2990000000000013</c:v>
                </c:pt>
                <c:pt idx="1327">
                  <c:v>5.298</c:v>
                </c:pt>
                <c:pt idx="1328">
                  <c:v>5.2939999999999996</c:v>
                </c:pt>
                <c:pt idx="1329">
                  <c:v>5.293000000000001</c:v>
                </c:pt>
                <c:pt idx="1330">
                  <c:v>5.2900000000000009</c:v>
                </c:pt>
                <c:pt idx="1331">
                  <c:v>5.2900000000000009</c:v>
                </c:pt>
                <c:pt idx="1332">
                  <c:v>5.2870000000000008</c:v>
                </c:pt>
                <c:pt idx="1333">
                  <c:v>5.2870000000000008</c:v>
                </c:pt>
                <c:pt idx="1334">
                  <c:v>5.2830000000000013</c:v>
                </c:pt>
                <c:pt idx="1335">
                  <c:v>5.2780000000000014</c:v>
                </c:pt>
                <c:pt idx="1336">
                  <c:v>5.2760000000000034</c:v>
                </c:pt>
                <c:pt idx="1337">
                  <c:v>5.2750000000000004</c:v>
                </c:pt>
                <c:pt idx="1338">
                  <c:v>5.2780000000000014</c:v>
                </c:pt>
                <c:pt idx="1339">
                  <c:v>5.2730000000000024</c:v>
                </c:pt>
                <c:pt idx="1340">
                  <c:v>5.2780000000000014</c:v>
                </c:pt>
                <c:pt idx="1341">
                  <c:v>5.2780000000000014</c:v>
                </c:pt>
                <c:pt idx="1342">
                  <c:v>5.2750000000000004</c:v>
                </c:pt>
                <c:pt idx="1343">
                  <c:v>5.277000000000001</c:v>
                </c:pt>
                <c:pt idx="1344">
                  <c:v>5.2750000000000004</c:v>
                </c:pt>
                <c:pt idx="1345">
                  <c:v>5.2740000000000009</c:v>
                </c:pt>
                <c:pt idx="1346">
                  <c:v>5.2750000000000004</c:v>
                </c:pt>
                <c:pt idx="1347">
                  <c:v>5.2720000000000002</c:v>
                </c:pt>
                <c:pt idx="1348">
                  <c:v>5.2690000000000001</c:v>
                </c:pt>
                <c:pt idx="1349">
                  <c:v>5.2710000000000026</c:v>
                </c:pt>
                <c:pt idx="1350">
                  <c:v>5.2700000000000014</c:v>
                </c:pt>
                <c:pt idx="1351">
                  <c:v>5.2650000000000006</c:v>
                </c:pt>
                <c:pt idx="1352">
                  <c:v>5.2669999999999986</c:v>
                </c:pt>
                <c:pt idx="1353">
                  <c:v>5.2650000000000006</c:v>
                </c:pt>
                <c:pt idx="1354">
                  <c:v>5.2600000000000007</c:v>
                </c:pt>
                <c:pt idx="1355">
                  <c:v>5.2619999999999996</c:v>
                </c:pt>
                <c:pt idx="1356">
                  <c:v>5.2580000000000009</c:v>
                </c:pt>
                <c:pt idx="1357">
                  <c:v>5.2570000000000006</c:v>
                </c:pt>
                <c:pt idx="1358">
                  <c:v>5.2550000000000008</c:v>
                </c:pt>
                <c:pt idx="1359">
                  <c:v>5.2530000000000001</c:v>
                </c:pt>
                <c:pt idx="1360">
                  <c:v>5.2490000000000014</c:v>
                </c:pt>
                <c:pt idx="1361">
                  <c:v>5.2480000000000011</c:v>
                </c:pt>
                <c:pt idx="1362">
                  <c:v>5.2490000000000014</c:v>
                </c:pt>
                <c:pt idx="1363">
                  <c:v>5.2430000000000003</c:v>
                </c:pt>
                <c:pt idx="1364">
                  <c:v>5.2390000000000034</c:v>
                </c:pt>
                <c:pt idx="1365">
                  <c:v>5.2360000000000024</c:v>
                </c:pt>
                <c:pt idx="1366">
                  <c:v>5.2340000000000009</c:v>
                </c:pt>
                <c:pt idx="1367">
                  <c:v>5.2330000000000014</c:v>
                </c:pt>
                <c:pt idx="1368">
                  <c:v>5.229000000000001</c:v>
                </c:pt>
                <c:pt idx="1369">
                  <c:v>5.2269999999999994</c:v>
                </c:pt>
                <c:pt idx="1370">
                  <c:v>5.2269999999999994</c:v>
                </c:pt>
                <c:pt idx="1371">
                  <c:v>5.2220000000000004</c:v>
                </c:pt>
                <c:pt idx="1372">
                  <c:v>5.2200000000000006</c:v>
                </c:pt>
                <c:pt idx="1373">
                  <c:v>5.2180000000000009</c:v>
                </c:pt>
                <c:pt idx="1374">
                  <c:v>5.2150000000000007</c:v>
                </c:pt>
                <c:pt idx="1375">
                  <c:v>5.2120000000000006</c:v>
                </c:pt>
                <c:pt idx="1376">
                  <c:v>5.2090000000000014</c:v>
                </c:pt>
                <c:pt idx="1377">
                  <c:v>5.2050000000000001</c:v>
                </c:pt>
                <c:pt idx="1378">
                  <c:v>5.1990000000000007</c:v>
                </c:pt>
                <c:pt idx="1379">
                  <c:v>5.1960000000000006</c:v>
                </c:pt>
                <c:pt idx="1380">
                  <c:v>5.1939999999999973</c:v>
                </c:pt>
                <c:pt idx="1381">
                  <c:v>5.1919999999999966</c:v>
                </c:pt>
                <c:pt idx="1382">
                  <c:v>5.1849999999999996</c:v>
                </c:pt>
                <c:pt idx="1383">
                  <c:v>5.1860000000000008</c:v>
                </c:pt>
                <c:pt idx="1384">
                  <c:v>5.1819999999999986</c:v>
                </c:pt>
                <c:pt idx="1385">
                  <c:v>5.1790000000000003</c:v>
                </c:pt>
                <c:pt idx="1386">
                  <c:v>5.1750000000000007</c:v>
                </c:pt>
                <c:pt idx="1387">
                  <c:v>5.173</c:v>
                </c:pt>
                <c:pt idx="1388">
                  <c:v>5.1720000000000006</c:v>
                </c:pt>
                <c:pt idx="1389">
                  <c:v>5.1710000000000012</c:v>
                </c:pt>
                <c:pt idx="1390">
                  <c:v>5.1669999999999972</c:v>
                </c:pt>
                <c:pt idx="1391">
                  <c:v>5.1649999999999956</c:v>
                </c:pt>
                <c:pt idx="1392">
                  <c:v>5.1609999999999996</c:v>
                </c:pt>
                <c:pt idx="1393">
                  <c:v>5.1599999999999966</c:v>
                </c:pt>
                <c:pt idx="1394">
                  <c:v>5.1599999999999966</c:v>
                </c:pt>
                <c:pt idx="1395">
                  <c:v>5.1579999999999977</c:v>
                </c:pt>
                <c:pt idx="1396">
                  <c:v>5.1490000000000009</c:v>
                </c:pt>
                <c:pt idx="1397">
                  <c:v>5.1490000000000009</c:v>
                </c:pt>
                <c:pt idx="1398">
                  <c:v>5.1460000000000008</c:v>
                </c:pt>
                <c:pt idx="1399">
                  <c:v>5.1449999999999996</c:v>
                </c:pt>
                <c:pt idx="1400">
                  <c:v>5.1439999999999966</c:v>
                </c:pt>
                <c:pt idx="1401">
                  <c:v>5.1390000000000011</c:v>
                </c:pt>
                <c:pt idx="1402">
                  <c:v>5.1390000000000011</c:v>
                </c:pt>
                <c:pt idx="1403">
                  <c:v>5.1390000000000011</c:v>
                </c:pt>
                <c:pt idx="1404">
                  <c:v>5.1330000000000009</c:v>
                </c:pt>
                <c:pt idx="1405">
                  <c:v>5.1320000000000006</c:v>
                </c:pt>
                <c:pt idx="1406">
                  <c:v>5.1300000000000008</c:v>
                </c:pt>
                <c:pt idx="1407">
                  <c:v>5.1249999999999956</c:v>
                </c:pt>
                <c:pt idx="1408">
                  <c:v>5.1219999999999972</c:v>
                </c:pt>
                <c:pt idx="1409">
                  <c:v>5.1209999999999969</c:v>
                </c:pt>
                <c:pt idx="1410">
                  <c:v>5.1169999999999973</c:v>
                </c:pt>
                <c:pt idx="1411">
                  <c:v>5.1149999999999958</c:v>
                </c:pt>
                <c:pt idx="1412">
                  <c:v>5.1149999999999958</c:v>
                </c:pt>
                <c:pt idx="1413">
                  <c:v>5.1069999999999984</c:v>
                </c:pt>
                <c:pt idx="1414">
                  <c:v>5.1039999999999974</c:v>
                </c:pt>
                <c:pt idx="1415">
                  <c:v>5.1030000000000006</c:v>
                </c:pt>
                <c:pt idx="1416">
                  <c:v>5.1010000000000009</c:v>
                </c:pt>
                <c:pt idx="1417">
                  <c:v>5.0970000000000004</c:v>
                </c:pt>
                <c:pt idx="1418">
                  <c:v>5.0939999999999994</c:v>
                </c:pt>
                <c:pt idx="1419">
                  <c:v>5.0930000000000009</c:v>
                </c:pt>
                <c:pt idx="1420">
                  <c:v>5.088000000000001</c:v>
                </c:pt>
                <c:pt idx="1421">
                  <c:v>5.0870000000000006</c:v>
                </c:pt>
                <c:pt idx="1422">
                  <c:v>5.0830000000000002</c:v>
                </c:pt>
                <c:pt idx="1423">
                  <c:v>5.08</c:v>
                </c:pt>
                <c:pt idx="1424">
                  <c:v>5.0780000000000012</c:v>
                </c:pt>
                <c:pt idx="1425">
                  <c:v>5.0770000000000008</c:v>
                </c:pt>
                <c:pt idx="1426">
                  <c:v>5.0740000000000007</c:v>
                </c:pt>
                <c:pt idx="1427">
                  <c:v>5.072000000000001</c:v>
                </c:pt>
                <c:pt idx="1428">
                  <c:v>5.0690000000000008</c:v>
                </c:pt>
                <c:pt idx="1429">
                  <c:v>5.0679999999999996</c:v>
                </c:pt>
                <c:pt idx="1430">
                  <c:v>5.0660000000000007</c:v>
                </c:pt>
                <c:pt idx="1431">
                  <c:v>5.0660000000000007</c:v>
                </c:pt>
                <c:pt idx="1432">
                  <c:v>5.0619999999999976</c:v>
                </c:pt>
                <c:pt idx="1433">
                  <c:v>5.0599999999999996</c:v>
                </c:pt>
                <c:pt idx="1434">
                  <c:v>5.0580000000000007</c:v>
                </c:pt>
                <c:pt idx="1435">
                  <c:v>5.0560000000000009</c:v>
                </c:pt>
                <c:pt idx="1436">
                  <c:v>5.0550000000000006</c:v>
                </c:pt>
                <c:pt idx="1437">
                  <c:v>5.0580000000000007</c:v>
                </c:pt>
                <c:pt idx="1438">
                  <c:v>5.0539999999999976</c:v>
                </c:pt>
                <c:pt idx="1439">
                  <c:v>5.0539999999999976</c:v>
                </c:pt>
                <c:pt idx="1440">
                  <c:v>5.0539999999999976</c:v>
                </c:pt>
                <c:pt idx="1441">
                  <c:v>5.0519999999999996</c:v>
                </c:pt>
                <c:pt idx="1442">
                  <c:v>5.0510000000000002</c:v>
                </c:pt>
                <c:pt idx="1443">
                  <c:v>5.0510000000000002</c:v>
                </c:pt>
                <c:pt idx="1444">
                  <c:v>5.0500000000000007</c:v>
                </c:pt>
                <c:pt idx="1445">
                  <c:v>5.043000000000001</c:v>
                </c:pt>
                <c:pt idx="1446">
                  <c:v>5.0420000000000007</c:v>
                </c:pt>
                <c:pt idx="1447">
                  <c:v>5.0400000000000009</c:v>
                </c:pt>
                <c:pt idx="1448">
                  <c:v>5.0350000000000001</c:v>
                </c:pt>
                <c:pt idx="1449">
                  <c:v>5.0350000000000001</c:v>
                </c:pt>
                <c:pt idx="1450">
                  <c:v>5.0350000000000001</c:v>
                </c:pt>
                <c:pt idx="1451">
                  <c:v>5.0330000000000013</c:v>
                </c:pt>
                <c:pt idx="1452">
                  <c:v>5.0260000000000007</c:v>
                </c:pt>
                <c:pt idx="1453">
                  <c:v>5.0279999999999996</c:v>
                </c:pt>
                <c:pt idx="1454">
                  <c:v>5.0290000000000008</c:v>
                </c:pt>
                <c:pt idx="1455">
                  <c:v>5.0190000000000001</c:v>
                </c:pt>
                <c:pt idx="1456">
                  <c:v>5.0169999999999986</c:v>
                </c:pt>
                <c:pt idx="1457">
                  <c:v>5.0160000000000009</c:v>
                </c:pt>
                <c:pt idx="1458">
                  <c:v>5.0119999999999996</c:v>
                </c:pt>
                <c:pt idx="1459">
                  <c:v>5.011000000000001</c:v>
                </c:pt>
                <c:pt idx="1460">
                  <c:v>5.0030000000000001</c:v>
                </c:pt>
                <c:pt idx="1461">
                  <c:v>5.0030000000000001</c:v>
                </c:pt>
                <c:pt idx="1462">
                  <c:v>5.0000000000000009</c:v>
                </c:pt>
                <c:pt idx="1463">
                  <c:v>5.0000000000000009</c:v>
                </c:pt>
                <c:pt idx="1464">
                  <c:v>4.9970000000000008</c:v>
                </c:pt>
                <c:pt idx="1465">
                  <c:v>4.9930000000000003</c:v>
                </c:pt>
                <c:pt idx="1466">
                  <c:v>4.99</c:v>
                </c:pt>
                <c:pt idx="1467">
                  <c:v>4.9880000000000013</c:v>
                </c:pt>
                <c:pt idx="1468">
                  <c:v>4.9870000000000001</c:v>
                </c:pt>
                <c:pt idx="1469">
                  <c:v>4.9820000000000011</c:v>
                </c:pt>
                <c:pt idx="1470">
                  <c:v>4.9770000000000003</c:v>
                </c:pt>
                <c:pt idx="1471">
                  <c:v>4.9740000000000002</c:v>
                </c:pt>
                <c:pt idx="1472">
                  <c:v>4.9720000000000013</c:v>
                </c:pt>
                <c:pt idx="1473">
                  <c:v>4.9660000000000011</c:v>
                </c:pt>
                <c:pt idx="1474">
                  <c:v>4.9650000000000007</c:v>
                </c:pt>
                <c:pt idx="1475">
                  <c:v>4.9600000000000009</c:v>
                </c:pt>
                <c:pt idx="1476">
                  <c:v>4.9590000000000014</c:v>
                </c:pt>
                <c:pt idx="1477">
                  <c:v>4.9570000000000007</c:v>
                </c:pt>
                <c:pt idx="1478">
                  <c:v>4.9550000000000001</c:v>
                </c:pt>
                <c:pt idx="1479">
                  <c:v>4.9530000000000012</c:v>
                </c:pt>
                <c:pt idx="1480">
                  <c:v>4.9520000000000008</c:v>
                </c:pt>
                <c:pt idx="1481">
                  <c:v>4.9480000000000004</c:v>
                </c:pt>
                <c:pt idx="1482">
                  <c:v>4.9490000000000034</c:v>
                </c:pt>
                <c:pt idx="1483">
                  <c:v>4.9440000000000008</c:v>
                </c:pt>
                <c:pt idx="1484">
                  <c:v>4.9460000000000024</c:v>
                </c:pt>
                <c:pt idx="1485">
                  <c:v>4.9420000000000002</c:v>
                </c:pt>
                <c:pt idx="1486">
                  <c:v>4.9390000000000018</c:v>
                </c:pt>
                <c:pt idx="1487">
                  <c:v>4.9380000000000024</c:v>
                </c:pt>
                <c:pt idx="1488">
                  <c:v>4.9360000000000026</c:v>
                </c:pt>
                <c:pt idx="1489">
                  <c:v>4.9330000000000034</c:v>
                </c:pt>
                <c:pt idx="1490">
                  <c:v>4.9310000000000027</c:v>
                </c:pt>
                <c:pt idx="1491">
                  <c:v>4.9290000000000003</c:v>
                </c:pt>
                <c:pt idx="1492">
                  <c:v>4.9290000000000003</c:v>
                </c:pt>
                <c:pt idx="1493">
                  <c:v>4.9290000000000003</c:v>
                </c:pt>
                <c:pt idx="1494">
                  <c:v>4.9280000000000008</c:v>
                </c:pt>
                <c:pt idx="1495">
                  <c:v>4.9290000000000003</c:v>
                </c:pt>
                <c:pt idx="1496">
                  <c:v>4.9250000000000007</c:v>
                </c:pt>
                <c:pt idx="1497">
                  <c:v>4.9260000000000002</c:v>
                </c:pt>
                <c:pt idx="1498">
                  <c:v>4.9220000000000006</c:v>
                </c:pt>
                <c:pt idx="1499">
                  <c:v>4.9190000000000014</c:v>
                </c:pt>
                <c:pt idx="1500">
                  <c:v>4.9210000000000012</c:v>
                </c:pt>
                <c:pt idx="1501">
                  <c:v>4.9160000000000004</c:v>
                </c:pt>
                <c:pt idx="1502">
                  <c:v>4.9150000000000009</c:v>
                </c:pt>
                <c:pt idx="1503">
                  <c:v>4.9130000000000003</c:v>
                </c:pt>
                <c:pt idx="1504">
                  <c:v>4.907</c:v>
                </c:pt>
                <c:pt idx="1505">
                  <c:v>4.907</c:v>
                </c:pt>
                <c:pt idx="1506">
                  <c:v>4.902000000000001</c:v>
                </c:pt>
                <c:pt idx="1507">
                  <c:v>4.9000000000000004</c:v>
                </c:pt>
                <c:pt idx="1508">
                  <c:v>4.8980000000000006</c:v>
                </c:pt>
                <c:pt idx="1509">
                  <c:v>4.8939999999999966</c:v>
                </c:pt>
                <c:pt idx="1510">
                  <c:v>4.8930000000000007</c:v>
                </c:pt>
                <c:pt idx="1511">
                  <c:v>4.8899999999999997</c:v>
                </c:pt>
                <c:pt idx="1512">
                  <c:v>4.8869999999999996</c:v>
                </c:pt>
                <c:pt idx="1513">
                  <c:v>4.8880000000000008</c:v>
                </c:pt>
                <c:pt idx="1514">
                  <c:v>4.8850000000000007</c:v>
                </c:pt>
                <c:pt idx="1515">
                  <c:v>4.8850000000000007</c:v>
                </c:pt>
                <c:pt idx="1516">
                  <c:v>4.8800000000000008</c:v>
                </c:pt>
                <c:pt idx="1517">
                  <c:v>4.8810000000000002</c:v>
                </c:pt>
                <c:pt idx="1518">
                  <c:v>4.8800000000000008</c:v>
                </c:pt>
                <c:pt idx="1519">
                  <c:v>4.8750000000000009</c:v>
                </c:pt>
                <c:pt idx="1520">
                  <c:v>4.8720000000000008</c:v>
                </c:pt>
                <c:pt idx="1521">
                  <c:v>4.8659999999999997</c:v>
                </c:pt>
                <c:pt idx="1522">
                  <c:v>4.8639999999999972</c:v>
                </c:pt>
                <c:pt idx="1523">
                  <c:v>4.8619999999999957</c:v>
                </c:pt>
                <c:pt idx="1524">
                  <c:v>4.8629999999999978</c:v>
                </c:pt>
                <c:pt idx="1525">
                  <c:v>4.8619999999999957</c:v>
                </c:pt>
                <c:pt idx="1526">
                  <c:v>4.8549999999999969</c:v>
                </c:pt>
                <c:pt idx="1527">
                  <c:v>4.8539999999999974</c:v>
                </c:pt>
                <c:pt idx="1528">
                  <c:v>4.8530000000000006</c:v>
                </c:pt>
                <c:pt idx="1529">
                  <c:v>4.8530000000000006</c:v>
                </c:pt>
                <c:pt idx="1530">
                  <c:v>4.8510000000000009</c:v>
                </c:pt>
                <c:pt idx="1531">
                  <c:v>4.8530000000000006</c:v>
                </c:pt>
                <c:pt idx="1532">
                  <c:v>4.8549999999999969</c:v>
                </c:pt>
                <c:pt idx="1533">
                  <c:v>4.8530000000000006</c:v>
                </c:pt>
                <c:pt idx="1534">
                  <c:v>4.8519999999999976</c:v>
                </c:pt>
                <c:pt idx="1535">
                  <c:v>4.8499999999999996</c:v>
                </c:pt>
                <c:pt idx="1536">
                  <c:v>4.8510000000000009</c:v>
                </c:pt>
                <c:pt idx="1537">
                  <c:v>4.8510000000000009</c:v>
                </c:pt>
                <c:pt idx="1538">
                  <c:v>4.8480000000000008</c:v>
                </c:pt>
                <c:pt idx="1539">
                  <c:v>4.8499999999999996</c:v>
                </c:pt>
                <c:pt idx="1540">
                  <c:v>4.8499999999999996</c:v>
                </c:pt>
                <c:pt idx="1541">
                  <c:v>4.8469999999999986</c:v>
                </c:pt>
                <c:pt idx="1542">
                  <c:v>4.8460000000000001</c:v>
                </c:pt>
                <c:pt idx="1543">
                  <c:v>4.8460000000000001</c:v>
                </c:pt>
                <c:pt idx="1544">
                  <c:v>4.8460000000000001</c:v>
                </c:pt>
                <c:pt idx="1545">
                  <c:v>4.8430000000000009</c:v>
                </c:pt>
                <c:pt idx="1546">
                  <c:v>4.8450000000000006</c:v>
                </c:pt>
                <c:pt idx="1547">
                  <c:v>4.8460000000000001</c:v>
                </c:pt>
                <c:pt idx="1548">
                  <c:v>4.8439999999999976</c:v>
                </c:pt>
                <c:pt idx="1549">
                  <c:v>4.8469999999999986</c:v>
                </c:pt>
                <c:pt idx="1550">
                  <c:v>4.8439999999999976</c:v>
                </c:pt>
                <c:pt idx="1551">
                  <c:v>4.8419999999999996</c:v>
                </c:pt>
                <c:pt idx="1552">
                  <c:v>4.8419999999999996</c:v>
                </c:pt>
                <c:pt idx="1553">
                  <c:v>4.8410000000000011</c:v>
                </c:pt>
                <c:pt idx="1554">
                  <c:v>4.8390000000000004</c:v>
                </c:pt>
                <c:pt idx="1555">
                  <c:v>4.8360000000000003</c:v>
                </c:pt>
                <c:pt idx="1556">
                  <c:v>4.8350000000000009</c:v>
                </c:pt>
                <c:pt idx="1557">
                  <c:v>4.8350000000000009</c:v>
                </c:pt>
                <c:pt idx="1558">
                  <c:v>4.8290000000000006</c:v>
                </c:pt>
                <c:pt idx="1559">
                  <c:v>4.8279999999999967</c:v>
                </c:pt>
                <c:pt idx="1560">
                  <c:v>4.8229999999999968</c:v>
                </c:pt>
                <c:pt idx="1561">
                  <c:v>4.8239999999999972</c:v>
                </c:pt>
                <c:pt idx="1562">
                  <c:v>4.8199999999999976</c:v>
                </c:pt>
                <c:pt idx="1563">
                  <c:v>4.8169999999999966</c:v>
                </c:pt>
                <c:pt idx="1564">
                  <c:v>4.8130000000000006</c:v>
                </c:pt>
                <c:pt idx="1565">
                  <c:v>4.8130000000000006</c:v>
                </c:pt>
                <c:pt idx="1566">
                  <c:v>4.8099999999999996</c:v>
                </c:pt>
                <c:pt idx="1567">
                  <c:v>4.8069999999999986</c:v>
                </c:pt>
                <c:pt idx="1568">
                  <c:v>4.8050000000000006</c:v>
                </c:pt>
                <c:pt idx="1569">
                  <c:v>4.8010000000000002</c:v>
                </c:pt>
                <c:pt idx="1570">
                  <c:v>4.7990000000000013</c:v>
                </c:pt>
                <c:pt idx="1571">
                  <c:v>4.7990000000000013</c:v>
                </c:pt>
                <c:pt idx="1572">
                  <c:v>4.7990000000000013</c:v>
                </c:pt>
                <c:pt idx="1573">
                  <c:v>4.793000000000001</c:v>
                </c:pt>
                <c:pt idx="1574">
                  <c:v>4.7910000000000004</c:v>
                </c:pt>
                <c:pt idx="1575">
                  <c:v>4.7880000000000003</c:v>
                </c:pt>
                <c:pt idx="1576">
                  <c:v>4.7900000000000009</c:v>
                </c:pt>
                <c:pt idx="1577">
                  <c:v>4.7860000000000014</c:v>
                </c:pt>
                <c:pt idx="1578">
                  <c:v>4.7880000000000003</c:v>
                </c:pt>
                <c:pt idx="1579">
                  <c:v>4.7860000000000014</c:v>
                </c:pt>
                <c:pt idx="1580">
                  <c:v>4.7870000000000008</c:v>
                </c:pt>
                <c:pt idx="1581">
                  <c:v>4.7840000000000007</c:v>
                </c:pt>
                <c:pt idx="1582">
                  <c:v>4.782</c:v>
                </c:pt>
                <c:pt idx="1583">
                  <c:v>4.7810000000000024</c:v>
                </c:pt>
                <c:pt idx="1584">
                  <c:v>4.782</c:v>
                </c:pt>
                <c:pt idx="1585">
                  <c:v>4.7780000000000014</c:v>
                </c:pt>
                <c:pt idx="1586">
                  <c:v>4.7760000000000034</c:v>
                </c:pt>
                <c:pt idx="1587">
                  <c:v>4.7760000000000034</c:v>
                </c:pt>
                <c:pt idx="1588">
                  <c:v>4.7730000000000024</c:v>
                </c:pt>
                <c:pt idx="1589">
                  <c:v>4.7720000000000002</c:v>
                </c:pt>
                <c:pt idx="1590">
                  <c:v>4.7730000000000024</c:v>
                </c:pt>
                <c:pt idx="1591">
                  <c:v>4.7720000000000002</c:v>
                </c:pt>
                <c:pt idx="1592">
                  <c:v>4.7680000000000007</c:v>
                </c:pt>
                <c:pt idx="1593">
                  <c:v>4.7649999999999997</c:v>
                </c:pt>
                <c:pt idx="1594">
                  <c:v>4.7669999999999977</c:v>
                </c:pt>
                <c:pt idx="1595">
                  <c:v>4.7660000000000009</c:v>
                </c:pt>
                <c:pt idx="1596">
                  <c:v>4.7660000000000009</c:v>
                </c:pt>
                <c:pt idx="1597">
                  <c:v>4.7649999999999997</c:v>
                </c:pt>
                <c:pt idx="1598">
                  <c:v>4.7600000000000007</c:v>
                </c:pt>
                <c:pt idx="1599">
                  <c:v>4.761000000000001</c:v>
                </c:pt>
                <c:pt idx="1600">
                  <c:v>4.7600000000000007</c:v>
                </c:pt>
                <c:pt idx="1601">
                  <c:v>4.7580000000000009</c:v>
                </c:pt>
                <c:pt idx="1602">
                  <c:v>4.7560000000000002</c:v>
                </c:pt>
                <c:pt idx="1603">
                  <c:v>4.7539999999999987</c:v>
                </c:pt>
                <c:pt idx="1604">
                  <c:v>4.7520000000000007</c:v>
                </c:pt>
                <c:pt idx="1605">
                  <c:v>4.7500000000000009</c:v>
                </c:pt>
                <c:pt idx="1606">
                  <c:v>4.7470000000000008</c:v>
                </c:pt>
                <c:pt idx="1607">
                  <c:v>4.7440000000000007</c:v>
                </c:pt>
                <c:pt idx="1608">
                  <c:v>4.7430000000000003</c:v>
                </c:pt>
                <c:pt idx="1609">
                  <c:v>4.7430000000000003</c:v>
                </c:pt>
                <c:pt idx="1610">
                  <c:v>4.7410000000000014</c:v>
                </c:pt>
                <c:pt idx="1611">
                  <c:v>4.7380000000000013</c:v>
                </c:pt>
                <c:pt idx="1612">
                  <c:v>4.7370000000000001</c:v>
                </c:pt>
                <c:pt idx="1613">
                  <c:v>4.7360000000000024</c:v>
                </c:pt>
                <c:pt idx="1614">
                  <c:v>4.7350000000000012</c:v>
                </c:pt>
                <c:pt idx="1615">
                  <c:v>4.7280000000000006</c:v>
                </c:pt>
                <c:pt idx="1616">
                  <c:v>4.729000000000001</c:v>
                </c:pt>
                <c:pt idx="1617">
                  <c:v>4.7269999999999976</c:v>
                </c:pt>
                <c:pt idx="1618">
                  <c:v>4.7260000000000009</c:v>
                </c:pt>
                <c:pt idx="1619">
                  <c:v>4.7260000000000009</c:v>
                </c:pt>
                <c:pt idx="1620">
                  <c:v>4.7239999999999966</c:v>
                </c:pt>
                <c:pt idx="1621">
                  <c:v>4.7239999999999966</c:v>
                </c:pt>
                <c:pt idx="1622">
                  <c:v>4.7190000000000012</c:v>
                </c:pt>
                <c:pt idx="1623">
                  <c:v>4.7190000000000012</c:v>
                </c:pt>
                <c:pt idx="1624">
                  <c:v>4.7190000000000012</c:v>
                </c:pt>
                <c:pt idx="1625">
                  <c:v>4.7180000000000009</c:v>
                </c:pt>
                <c:pt idx="1626">
                  <c:v>4.7200000000000006</c:v>
                </c:pt>
                <c:pt idx="1627">
                  <c:v>4.7190000000000012</c:v>
                </c:pt>
                <c:pt idx="1628">
                  <c:v>4.7180000000000009</c:v>
                </c:pt>
                <c:pt idx="1629">
                  <c:v>4.7200000000000006</c:v>
                </c:pt>
                <c:pt idx="1630">
                  <c:v>4.7190000000000012</c:v>
                </c:pt>
                <c:pt idx="1631">
                  <c:v>4.7169999999999996</c:v>
                </c:pt>
                <c:pt idx="1632">
                  <c:v>4.7150000000000007</c:v>
                </c:pt>
                <c:pt idx="1633">
                  <c:v>4.7180000000000009</c:v>
                </c:pt>
                <c:pt idx="1634">
                  <c:v>4.7139999999999986</c:v>
                </c:pt>
                <c:pt idx="1635">
                  <c:v>4.7150000000000007</c:v>
                </c:pt>
                <c:pt idx="1636">
                  <c:v>4.7180000000000009</c:v>
                </c:pt>
                <c:pt idx="1637">
                  <c:v>4.7139999999999986</c:v>
                </c:pt>
                <c:pt idx="1638">
                  <c:v>4.7160000000000011</c:v>
                </c:pt>
                <c:pt idx="1639">
                  <c:v>4.7120000000000006</c:v>
                </c:pt>
                <c:pt idx="1640">
                  <c:v>4.7120000000000006</c:v>
                </c:pt>
                <c:pt idx="1641">
                  <c:v>4.713000000000001</c:v>
                </c:pt>
                <c:pt idx="1642">
                  <c:v>4.7100000000000009</c:v>
                </c:pt>
                <c:pt idx="1643">
                  <c:v>4.7110000000000003</c:v>
                </c:pt>
                <c:pt idx="1644">
                  <c:v>4.7120000000000006</c:v>
                </c:pt>
                <c:pt idx="1645">
                  <c:v>4.7090000000000014</c:v>
                </c:pt>
                <c:pt idx="1646">
                  <c:v>4.7090000000000014</c:v>
                </c:pt>
                <c:pt idx="1647">
                  <c:v>4.7080000000000002</c:v>
                </c:pt>
                <c:pt idx="1648">
                  <c:v>4.7080000000000002</c:v>
                </c:pt>
                <c:pt idx="1649">
                  <c:v>4.7040000000000006</c:v>
                </c:pt>
                <c:pt idx="1650">
                  <c:v>4.7030000000000012</c:v>
                </c:pt>
                <c:pt idx="1651">
                  <c:v>4.7030000000000012</c:v>
                </c:pt>
                <c:pt idx="1652">
                  <c:v>4.7000000000000011</c:v>
                </c:pt>
                <c:pt idx="1653">
                  <c:v>4.7000000000000011</c:v>
                </c:pt>
                <c:pt idx="1654">
                  <c:v>4.6969999999999974</c:v>
                </c:pt>
                <c:pt idx="1655">
                  <c:v>4.6960000000000006</c:v>
                </c:pt>
                <c:pt idx="1656">
                  <c:v>4.6949999999999958</c:v>
                </c:pt>
                <c:pt idx="1657">
                  <c:v>4.6910000000000007</c:v>
                </c:pt>
                <c:pt idx="1658">
                  <c:v>4.6890000000000001</c:v>
                </c:pt>
                <c:pt idx="1659">
                  <c:v>4.6869999999999976</c:v>
                </c:pt>
                <c:pt idx="1660">
                  <c:v>4.6849999999999996</c:v>
                </c:pt>
                <c:pt idx="1661">
                  <c:v>4.6819999999999986</c:v>
                </c:pt>
                <c:pt idx="1662">
                  <c:v>4.6780000000000008</c:v>
                </c:pt>
                <c:pt idx="1663">
                  <c:v>4.6760000000000002</c:v>
                </c:pt>
                <c:pt idx="1664">
                  <c:v>4.673</c:v>
                </c:pt>
                <c:pt idx="1665">
                  <c:v>4.6679999999999957</c:v>
                </c:pt>
                <c:pt idx="1666">
                  <c:v>4.6659999999999968</c:v>
                </c:pt>
                <c:pt idx="1667">
                  <c:v>4.6649999999999947</c:v>
                </c:pt>
                <c:pt idx="1668">
                  <c:v>4.663999999999997</c:v>
                </c:pt>
                <c:pt idx="1669">
                  <c:v>4.6619999999999973</c:v>
                </c:pt>
                <c:pt idx="1670">
                  <c:v>4.6539999999999973</c:v>
                </c:pt>
                <c:pt idx="1671">
                  <c:v>4.6539999999999973</c:v>
                </c:pt>
                <c:pt idx="1672">
                  <c:v>4.6539999999999973</c:v>
                </c:pt>
                <c:pt idx="1673">
                  <c:v>4.6519999999999966</c:v>
                </c:pt>
                <c:pt idx="1674">
                  <c:v>4.6529999999999987</c:v>
                </c:pt>
                <c:pt idx="1675">
                  <c:v>4.6519999999999966</c:v>
                </c:pt>
                <c:pt idx="1676">
                  <c:v>4.6529999999999987</c:v>
                </c:pt>
                <c:pt idx="1677">
                  <c:v>4.6499999999999977</c:v>
                </c:pt>
                <c:pt idx="1678">
                  <c:v>4.6460000000000008</c:v>
                </c:pt>
                <c:pt idx="1679">
                  <c:v>4.6449999999999987</c:v>
                </c:pt>
                <c:pt idx="1680">
                  <c:v>4.6449999999999987</c:v>
                </c:pt>
                <c:pt idx="1681">
                  <c:v>4.6460000000000008</c:v>
                </c:pt>
                <c:pt idx="1682">
                  <c:v>4.6430000000000007</c:v>
                </c:pt>
                <c:pt idx="1683">
                  <c:v>4.6410000000000009</c:v>
                </c:pt>
                <c:pt idx="1684">
                  <c:v>4.6410000000000009</c:v>
                </c:pt>
                <c:pt idx="1685">
                  <c:v>4.6419999999999977</c:v>
                </c:pt>
                <c:pt idx="1686">
                  <c:v>4.6399999999999997</c:v>
                </c:pt>
                <c:pt idx="1687">
                  <c:v>4.6410000000000009</c:v>
                </c:pt>
                <c:pt idx="1688">
                  <c:v>4.6399999999999997</c:v>
                </c:pt>
                <c:pt idx="1689">
                  <c:v>4.6390000000000011</c:v>
                </c:pt>
                <c:pt idx="1690">
                  <c:v>4.636000000000001</c:v>
                </c:pt>
                <c:pt idx="1691">
                  <c:v>4.6330000000000009</c:v>
                </c:pt>
                <c:pt idx="1692">
                  <c:v>4.6339999999999977</c:v>
                </c:pt>
                <c:pt idx="1693">
                  <c:v>4.6330000000000009</c:v>
                </c:pt>
                <c:pt idx="1694">
                  <c:v>4.6310000000000002</c:v>
                </c:pt>
                <c:pt idx="1695">
                  <c:v>4.6279999999999948</c:v>
                </c:pt>
                <c:pt idx="1696">
                  <c:v>4.6259999999999968</c:v>
                </c:pt>
                <c:pt idx="1697">
                  <c:v>4.6279999999999948</c:v>
                </c:pt>
                <c:pt idx="1698">
                  <c:v>4.6249999999999947</c:v>
                </c:pt>
                <c:pt idx="1699">
                  <c:v>4.6269999999999971</c:v>
                </c:pt>
                <c:pt idx="1700">
                  <c:v>4.6229999999999958</c:v>
                </c:pt>
                <c:pt idx="1701">
                  <c:v>4.6179999999999959</c:v>
                </c:pt>
                <c:pt idx="1702">
                  <c:v>4.6159999999999997</c:v>
                </c:pt>
                <c:pt idx="1703">
                  <c:v>4.6149999999999958</c:v>
                </c:pt>
                <c:pt idx="1704">
                  <c:v>4.6129999999999978</c:v>
                </c:pt>
                <c:pt idx="1705">
                  <c:v>4.6090000000000009</c:v>
                </c:pt>
                <c:pt idx="1706">
                  <c:v>4.6049999999999969</c:v>
                </c:pt>
                <c:pt idx="1707">
                  <c:v>4.6079999999999997</c:v>
                </c:pt>
                <c:pt idx="1708">
                  <c:v>4.6060000000000008</c:v>
                </c:pt>
                <c:pt idx="1709">
                  <c:v>4.6069999999999967</c:v>
                </c:pt>
                <c:pt idx="1710">
                  <c:v>4.6010000000000009</c:v>
                </c:pt>
                <c:pt idx="1711">
                  <c:v>4.5990000000000002</c:v>
                </c:pt>
                <c:pt idx="1712">
                  <c:v>4.5960000000000001</c:v>
                </c:pt>
                <c:pt idx="1713">
                  <c:v>4.5970000000000004</c:v>
                </c:pt>
                <c:pt idx="1714">
                  <c:v>4.5970000000000004</c:v>
                </c:pt>
                <c:pt idx="1715">
                  <c:v>4.5960000000000001</c:v>
                </c:pt>
                <c:pt idx="1716">
                  <c:v>4.5939999999999994</c:v>
                </c:pt>
                <c:pt idx="1717">
                  <c:v>4.5930000000000009</c:v>
                </c:pt>
                <c:pt idx="1718">
                  <c:v>4.5910000000000011</c:v>
                </c:pt>
                <c:pt idx="1719">
                  <c:v>4.5910000000000011</c:v>
                </c:pt>
                <c:pt idx="1720">
                  <c:v>4.5900000000000007</c:v>
                </c:pt>
                <c:pt idx="1721">
                  <c:v>4.588000000000001</c:v>
                </c:pt>
                <c:pt idx="1722">
                  <c:v>4.5870000000000006</c:v>
                </c:pt>
                <c:pt idx="1723">
                  <c:v>4.5850000000000009</c:v>
                </c:pt>
                <c:pt idx="1724">
                  <c:v>4.5860000000000003</c:v>
                </c:pt>
                <c:pt idx="1725">
                  <c:v>4.588000000000001</c:v>
                </c:pt>
                <c:pt idx="1726">
                  <c:v>4.5890000000000004</c:v>
                </c:pt>
                <c:pt idx="1727">
                  <c:v>4.588000000000001</c:v>
                </c:pt>
                <c:pt idx="1728">
                  <c:v>4.5850000000000009</c:v>
                </c:pt>
                <c:pt idx="1729">
                  <c:v>4.5840000000000014</c:v>
                </c:pt>
                <c:pt idx="1730">
                  <c:v>4.5870000000000006</c:v>
                </c:pt>
                <c:pt idx="1731">
                  <c:v>4.5850000000000009</c:v>
                </c:pt>
                <c:pt idx="1732">
                  <c:v>4.5900000000000007</c:v>
                </c:pt>
                <c:pt idx="1733">
                  <c:v>4.5830000000000002</c:v>
                </c:pt>
                <c:pt idx="1734">
                  <c:v>4.5850000000000009</c:v>
                </c:pt>
                <c:pt idx="1735">
                  <c:v>4.5830000000000002</c:v>
                </c:pt>
                <c:pt idx="1736">
                  <c:v>4.58</c:v>
                </c:pt>
                <c:pt idx="1737">
                  <c:v>4.5810000000000013</c:v>
                </c:pt>
                <c:pt idx="1738">
                  <c:v>4.5810000000000013</c:v>
                </c:pt>
                <c:pt idx="1739">
                  <c:v>4.5820000000000007</c:v>
                </c:pt>
                <c:pt idx="1740">
                  <c:v>4.5850000000000009</c:v>
                </c:pt>
                <c:pt idx="1741">
                  <c:v>4.5820000000000007</c:v>
                </c:pt>
                <c:pt idx="1742">
                  <c:v>4.5820000000000007</c:v>
                </c:pt>
                <c:pt idx="1743">
                  <c:v>4.5790000000000024</c:v>
                </c:pt>
                <c:pt idx="1744">
                  <c:v>4.5830000000000002</c:v>
                </c:pt>
                <c:pt idx="1745">
                  <c:v>4.5770000000000008</c:v>
                </c:pt>
                <c:pt idx="1746">
                  <c:v>4.5770000000000008</c:v>
                </c:pt>
                <c:pt idx="1747">
                  <c:v>4.5760000000000014</c:v>
                </c:pt>
                <c:pt idx="1748">
                  <c:v>4.5710000000000024</c:v>
                </c:pt>
                <c:pt idx="1749">
                  <c:v>4.5730000000000004</c:v>
                </c:pt>
                <c:pt idx="1750">
                  <c:v>4.572000000000001</c:v>
                </c:pt>
                <c:pt idx="1751">
                  <c:v>4.5690000000000008</c:v>
                </c:pt>
                <c:pt idx="1752">
                  <c:v>4.57</c:v>
                </c:pt>
                <c:pt idx="1753">
                  <c:v>4.5649999999999977</c:v>
                </c:pt>
                <c:pt idx="1754">
                  <c:v>4.5679999999999996</c:v>
                </c:pt>
                <c:pt idx="1755">
                  <c:v>4.5639999999999956</c:v>
                </c:pt>
                <c:pt idx="1756">
                  <c:v>4.5660000000000007</c:v>
                </c:pt>
                <c:pt idx="1757">
                  <c:v>4.5599999999999996</c:v>
                </c:pt>
                <c:pt idx="1758">
                  <c:v>4.5580000000000007</c:v>
                </c:pt>
                <c:pt idx="1759">
                  <c:v>4.5530000000000008</c:v>
                </c:pt>
                <c:pt idx="1760">
                  <c:v>4.5500000000000007</c:v>
                </c:pt>
                <c:pt idx="1761">
                  <c:v>4.5500000000000007</c:v>
                </c:pt>
                <c:pt idx="1762">
                  <c:v>4.5470000000000006</c:v>
                </c:pt>
                <c:pt idx="1763">
                  <c:v>4.5439999999999996</c:v>
                </c:pt>
                <c:pt idx="1764">
                  <c:v>4.5400000000000009</c:v>
                </c:pt>
                <c:pt idx="1765">
                  <c:v>4.5400000000000009</c:v>
                </c:pt>
                <c:pt idx="1766">
                  <c:v>4.5380000000000003</c:v>
                </c:pt>
                <c:pt idx="1767">
                  <c:v>4.5370000000000008</c:v>
                </c:pt>
                <c:pt idx="1768">
                  <c:v>4.5350000000000001</c:v>
                </c:pt>
                <c:pt idx="1769">
                  <c:v>4.5360000000000014</c:v>
                </c:pt>
                <c:pt idx="1770">
                  <c:v>4.5340000000000007</c:v>
                </c:pt>
                <c:pt idx="1771">
                  <c:v>4.5330000000000013</c:v>
                </c:pt>
                <c:pt idx="1772">
                  <c:v>4.5330000000000013</c:v>
                </c:pt>
                <c:pt idx="1773">
                  <c:v>4.5290000000000008</c:v>
                </c:pt>
                <c:pt idx="1774">
                  <c:v>4.5310000000000024</c:v>
                </c:pt>
                <c:pt idx="1775">
                  <c:v>4.5279999999999996</c:v>
                </c:pt>
                <c:pt idx="1776">
                  <c:v>4.5249999999999968</c:v>
                </c:pt>
                <c:pt idx="1777">
                  <c:v>4.5260000000000007</c:v>
                </c:pt>
                <c:pt idx="1778">
                  <c:v>4.5230000000000006</c:v>
                </c:pt>
                <c:pt idx="1779">
                  <c:v>4.5249999999999968</c:v>
                </c:pt>
                <c:pt idx="1780">
                  <c:v>4.5219999999999976</c:v>
                </c:pt>
                <c:pt idx="1781">
                  <c:v>4.5239999999999974</c:v>
                </c:pt>
                <c:pt idx="1782">
                  <c:v>4.5230000000000006</c:v>
                </c:pt>
                <c:pt idx="1783">
                  <c:v>4.5219999999999976</c:v>
                </c:pt>
                <c:pt idx="1784">
                  <c:v>4.5190000000000001</c:v>
                </c:pt>
                <c:pt idx="1785">
                  <c:v>4.5210000000000008</c:v>
                </c:pt>
                <c:pt idx="1786">
                  <c:v>4.5180000000000007</c:v>
                </c:pt>
                <c:pt idx="1787">
                  <c:v>4.5160000000000009</c:v>
                </c:pt>
                <c:pt idx="1788">
                  <c:v>4.5139999999999976</c:v>
                </c:pt>
                <c:pt idx="1789">
                  <c:v>4.5139999999999976</c:v>
                </c:pt>
                <c:pt idx="1790">
                  <c:v>4.5160000000000009</c:v>
                </c:pt>
                <c:pt idx="1791">
                  <c:v>4.5100000000000007</c:v>
                </c:pt>
                <c:pt idx="1792">
                  <c:v>4.5100000000000007</c:v>
                </c:pt>
                <c:pt idx="1793">
                  <c:v>4.5090000000000003</c:v>
                </c:pt>
                <c:pt idx="1794">
                  <c:v>4.5080000000000009</c:v>
                </c:pt>
                <c:pt idx="1795">
                  <c:v>4.5080000000000009</c:v>
                </c:pt>
                <c:pt idx="1796">
                  <c:v>4.5060000000000002</c:v>
                </c:pt>
                <c:pt idx="1797">
                  <c:v>4.5030000000000001</c:v>
                </c:pt>
                <c:pt idx="1798">
                  <c:v>4.5020000000000007</c:v>
                </c:pt>
                <c:pt idx="1799">
                  <c:v>4.4990000000000014</c:v>
                </c:pt>
                <c:pt idx="1800">
                  <c:v>4.4970000000000008</c:v>
                </c:pt>
                <c:pt idx="1801">
                  <c:v>4.4970000000000008</c:v>
                </c:pt>
                <c:pt idx="1802">
                  <c:v>4.4940000000000007</c:v>
                </c:pt>
                <c:pt idx="1803">
                  <c:v>4.495000000000001</c:v>
                </c:pt>
                <c:pt idx="1804">
                  <c:v>4.4910000000000014</c:v>
                </c:pt>
                <c:pt idx="1805">
                  <c:v>4.4890000000000034</c:v>
                </c:pt>
                <c:pt idx="1806">
                  <c:v>4.4920000000000009</c:v>
                </c:pt>
                <c:pt idx="1807">
                  <c:v>4.4890000000000034</c:v>
                </c:pt>
                <c:pt idx="1808">
                  <c:v>4.4860000000000024</c:v>
                </c:pt>
                <c:pt idx="1809">
                  <c:v>4.4870000000000001</c:v>
                </c:pt>
                <c:pt idx="1810">
                  <c:v>4.4840000000000009</c:v>
                </c:pt>
                <c:pt idx="1811">
                  <c:v>4.4840000000000009</c:v>
                </c:pt>
                <c:pt idx="1812">
                  <c:v>4.4820000000000011</c:v>
                </c:pt>
                <c:pt idx="1813">
                  <c:v>4.4820000000000011</c:v>
                </c:pt>
                <c:pt idx="1814">
                  <c:v>4.4770000000000003</c:v>
                </c:pt>
                <c:pt idx="1815">
                  <c:v>4.4770000000000003</c:v>
                </c:pt>
                <c:pt idx="1816">
                  <c:v>4.4760000000000026</c:v>
                </c:pt>
                <c:pt idx="1817">
                  <c:v>4.4730000000000034</c:v>
                </c:pt>
                <c:pt idx="1818">
                  <c:v>4.4750000000000014</c:v>
                </c:pt>
                <c:pt idx="1819">
                  <c:v>4.4770000000000003</c:v>
                </c:pt>
                <c:pt idx="1820">
                  <c:v>4.4770000000000003</c:v>
                </c:pt>
                <c:pt idx="1821">
                  <c:v>4.4790000000000028</c:v>
                </c:pt>
                <c:pt idx="1822">
                  <c:v>4.4820000000000011</c:v>
                </c:pt>
                <c:pt idx="1823">
                  <c:v>4.4800000000000004</c:v>
                </c:pt>
                <c:pt idx="1824">
                  <c:v>4.4800000000000004</c:v>
                </c:pt>
                <c:pt idx="1825">
                  <c:v>4.4800000000000004</c:v>
                </c:pt>
                <c:pt idx="1826">
                  <c:v>4.4780000000000024</c:v>
                </c:pt>
                <c:pt idx="1827">
                  <c:v>4.4820000000000011</c:v>
                </c:pt>
                <c:pt idx="1828">
                  <c:v>4.4810000000000034</c:v>
                </c:pt>
                <c:pt idx="1829">
                  <c:v>4.4820000000000011</c:v>
                </c:pt>
                <c:pt idx="1830">
                  <c:v>4.4800000000000004</c:v>
                </c:pt>
                <c:pt idx="1831">
                  <c:v>4.4830000000000014</c:v>
                </c:pt>
                <c:pt idx="1832">
                  <c:v>4.4840000000000009</c:v>
                </c:pt>
                <c:pt idx="1833">
                  <c:v>4.4790000000000028</c:v>
                </c:pt>
                <c:pt idx="1834">
                  <c:v>4.4790000000000028</c:v>
                </c:pt>
                <c:pt idx="1835">
                  <c:v>4.4790000000000028</c:v>
                </c:pt>
                <c:pt idx="1836">
                  <c:v>4.4810000000000034</c:v>
                </c:pt>
                <c:pt idx="1837">
                  <c:v>4.4800000000000004</c:v>
                </c:pt>
                <c:pt idx="1838">
                  <c:v>4.4800000000000004</c:v>
                </c:pt>
                <c:pt idx="1839">
                  <c:v>4.4810000000000034</c:v>
                </c:pt>
                <c:pt idx="1840">
                  <c:v>4.4770000000000003</c:v>
                </c:pt>
                <c:pt idx="1841">
                  <c:v>4.4780000000000024</c:v>
                </c:pt>
                <c:pt idx="1842">
                  <c:v>4.4730000000000034</c:v>
                </c:pt>
                <c:pt idx="1843">
                  <c:v>4.4760000000000026</c:v>
                </c:pt>
                <c:pt idx="1844">
                  <c:v>4.4780000000000024</c:v>
                </c:pt>
                <c:pt idx="1845">
                  <c:v>4.4760000000000026</c:v>
                </c:pt>
                <c:pt idx="1846">
                  <c:v>4.4740000000000002</c:v>
                </c:pt>
                <c:pt idx="1847">
                  <c:v>4.4730000000000034</c:v>
                </c:pt>
                <c:pt idx="1848">
                  <c:v>4.4710000000000019</c:v>
                </c:pt>
                <c:pt idx="1849">
                  <c:v>4.4710000000000019</c:v>
                </c:pt>
                <c:pt idx="1850">
                  <c:v>4.4690000000000012</c:v>
                </c:pt>
                <c:pt idx="1851">
                  <c:v>4.4669999999999996</c:v>
                </c:pt>
                <c:pt idx="1852">
                  <c:v>4.4680000000000009</c:v>
                </c:pt>
                <c:pt idx="1853">
                  <c:v>4.4660000000000011</c:v>
                </c:pt>
                <c:pt idx="1854">
                  <c:v>4.4639999999999986</c:v>
                </c:pt>
                <c:pt idx="1855">
                  <c:v>4.4620000000000006</c:v>
                </c:pt>
                <c:pt idx="1856">
                  <c:v>4.4570000000000007</c:v>
                </c:pt>
                <c:pt idx="1857">
                  <c:v>4.4550000000000001</c:v>
                </c:pt>
                <c:pt idx="1858">
                  <c:v>4.4560000000000013</c:v>
                </c:pt>
                <c:pt idx="1859">
                  <c:v>4.4560000000000013</c:v>
                </c:pt>
                <c:pt idx="1860">
                  <c:v>4.4510000000000014</c:v>
                </c:pt>
                <c:pt idx="1861">
                  <c:v>4.4490000000000034</c:v>
                </c:pt>
                <c:pt idx="1862">
                  <c:v>4.4500000000000011</c:v>
                </c:pt>
                <c:pt idx="1863">
                  <c:v>4.4480000000000004</c:v>
                </c:pt>
                <c:pt idx="1864">
                  <c:v>4.447000000000001</c:v>
                </c:pt>
                <c:pt idx="1865">
                  <c:v>4.4460000000000024</c:v>
                </c:pt>
                <c:pt idx="1866">
                  <c:v>4.4480000000000004</c:v>
                </c:pt>
                <c:pt idx="1867">
                  <c:v>4.4460000000000024</c:v>
                </c:pt>
                <c:pt idx="1868">
                  <c:v>4.4440000000000008</c:v>
                </c:pt>
                <c:pt idx="1869">
                  <c:v>4.4390000000000018</c:v>
                </c:pt>
                <c:pt idx="1870">
                  <c:v>4.4420000000000002</c:v>
                </c:pt>
                <c:pt idx="1871">
                  <c:v>4.4430000000000014</c:v>
                </c:pt>
                <c:pt idx="1872">
                  <c:v>4.4420000000000002</c:v>
                </c:pt>
                <c:pt idx="1873">
                  <c:v>4.4410000000000034</c:v>
                </c:pt>
                <c:pt idx="1874">
                  <c:v>4.4400000000000013</c:v>
                </c:pt>
                <c:pt idx="1875">
                  <c:v>4.4410000000000034</c:v>
                </c:pt>
                <c:pt idx="1876">
                  <c:v>4.4410000000000034</c:v>
                </c:pt>
                <c:pt idx="1877">
                  <c:v>4.4390000000000018</c:v>
                </c:pt>
                <c:pt idx="1878">
                  <c:v>4.4400000000000013</c:v>
                </c:pt>
                <c:pt idx="1879">
                  <c:v>4.4430000000000014</c:v>
                </c:pt>
                <c:pt idx="1880">
                  <c:v>4.4390000000000018</c:v>
                </c:pt>
                <c:pt idx="1881">
                  <c:v>4.4410000000000034</c:v>
                </c:pt>
                <c:pt idx="1882">
                  <c:v>4.4390000000000018</c:v>
                </c:pt>
                <c:pt idx="1883">
                  <c:v>4.4380000000000024</c:v>
                </c:pt>
                <c:pt idx="1884">
                  <c:v>4.4370000000000012</c:v>
                </c:pt>
                <c:pt idx="1885">
                  <c:v>4.4330000000000034</c:v>
                </c:pt>
                <c:pt idx="1886">
                  <c:v>4.4320000000000004</c:v>
                </c:pt>
                <c:pt idx="1887">
                  <c:v>4.4310000000000027</c:v>
                </c:pt>
                <c:pt idx="1888">
                  <c:v>4.4320000000000004</c:v>
                </c:pt>
                <c:pt idx="1889">
                  <c:v>4.4300000000000024</c:v>
                </c:pt>
                <c:pt idx="1890">
                  <c:v>4.4310000000000027</c:v>
                </c:pt>
                <c:pt idx="1891">
                  <c:v>4.4310000000000027</c:v>
                </c:pt>
                <c:pt idx="1892">
                  <c:v>4.4290000000000003</c:v>
                </c:pt>
                <c:pt idx="1893">
                  <c:v>4.4250000000000007</c:v>
                </c:pt>
                <c:pt idx="1894">
                  <c:v>4.423</c:v>
                </c:pt>
                <c:pt idx="1895">
                  <c:v>4.4210000000000012</c:v>
                </c:pt>
                <c:pt idx="1896">
                  <c:v>4.4220000000000006</c:v>
                </c:pt>
                <c:pt idx="1897">
                  <c:v>4.4140000000000006</c:v>
                </c:pt>
                <c:pt idx="1898">
                  <c:v>4.4150000000000009</c:v>
                </c:pt>
                <c:pt idx="1899">
                  <c:v>4.4140000000000006</c:v>
                </c:pt>
                <c:pt idx="1900">
                  <c:v>4.4130000000000003</c:v>
                </c:pt>
                <c:pt idx="1901">
                  <c:v>4.4120000000000008</c:v>
                </c:pt>
                <c:pt idx="1902">
                  <c:v>4.4080000000000013</c:v>
                </c:pt>
                <c:pt idx="1903">
                  <c:v>4.4080000000000013</c:v>
                </c:pt>
                <c:pt idx="1904">
                  <c:v>4.4050000000000011</c:v>
                </c:pt>
                <c:pt idx="1905">
                  <c:v>4.4060000000000024</c:v>
                </c:pt>
                <c:pt idx="1906">
                  <c:v>4.4060000000000024</c:v>
                </c:pt>
                <c:pt idx="1907">
                  <c:v>4.4060000000000024</c:v>
                </c:pt>
                <c:pt idx="1908">
                  <c:v>4.4040000000000008</c:v>
                </c:pt>
                <c:pt idx="1909">
                  <c:v>4.4030000000000014</c:v>
                </c:pt>
                <c:pt idx="1910">
                  <c:v>4.402000000000001</c:v>
                </c:pt>
                <c:pt idx="1911">
                  <c:v>4.4000000000000004</c:v>
                </c:pt>
                <c:pt idx="1912">
                  <c:v>4.3980000000000006</c:v>
                </c:pt>
                <c:pt idx="1913">
                  <c:v>4.4000000000000004</c:v>
                </c:pt>
                <c:pt idx="1914">
                  <c:v>4.3949999999999996</c:v>
                </c:pt>
                <c:pt idx="1915">
                  <c:v>4.3969999999999976</c:v>
                </c:pt>
                <c:pt idx="1916">
                  <c:v>4.3949999999999996</c:v>
                </c:pt>
                <c:pt idx="1917">
                  <c:v>4.3949999999999996</c:v>
                </c:pt>
                <c:pt idx="1918">
                  <c:v>4.3960000000000008</c:v>
                </c:pt>
                <c:pt idx="1919">
                  <c:v>4.3960000000000008</c:v>
                </c:pt>
                <c:pt idx="1920">
                  <c:v>4.3980000000000006</c:v>
                </c:pt>
                <c:pt idx="1921">
                  <c:v>4.3980000000000006</c:v>
                </c:pt>
                <c:pt idx="1922">
                  <c:v>4.3990000000000009</c:v>
                </c:pt>
                <c:pt idx="1923">
                  <c:v>4.3990000000000009</c:v>
                </c:pt>
                <c:pt idx="1924">
                  <c:v>4.3990000000000009</c:v>
                </c:pt>
                <c:pt idx="1925">
                  <c:v>4.3969999999999976</c:v>
                </c:pt>
                <c:pt idx="1926">
                  <c:v>4.3990000000000009</c:v>
                </c:pt>
                <c:pt idx="1927">
                  <c:v>4.3980000000000006</c:v>
                </c:pt>
                <c:pt idx="1928">
                  <c:v>4.3960000000000008</c:v>
                </c:pt>
                <c:pt idx="1929">
                  <c:v>4.3969999999999976</c:v>
                </c:pt>
                <c:pt idx="1930">
                  <c:v>4.3980000000000006</c:v>
                </c:pt>
                <c:pt idx="1931">
                  <c:v>4.3980000000000006</c:v>
                </c:pt>
                <c:pt idx="1932">
                  <c:v>4.3969999999999976</c:v>
                </c:pt>
                <c:pt idx="1933">
                  <c:v>4.3990000000000009</c:v>
                </c:pt>
                <c:pt idx="1934">
                  <c:v>4.3990000000000009</c:v>
                </c:pt>
                <c:pt idx="1935">
                  <c:v>4.3980000000000006</c:v>
                </c:pt>
                <c:pt idx="1936">
                  <c:v>4.4000000000000004</c:v>
                </c:pt>
                <c:pt idx="1937">
                  <c:v>4.3990000000000009</c:v>
                </c:pt>
                <c:pt idx="1938">
                  <c:v>4.3960000000000008</c:v>
                </c:pt>
                <c:pt idx="1939">
                  <c:v>4.3969999999999976</c:v>
                </c:pt>
                <c:pt idx="1940">
                  <c:v>4.3919999999999986</c:v>
                </c:pt>
                <c:pt idx="1941">
                  <c:v>4.3939999999999966</c:v>
                </c:pt>
                <c:pt idx="1942">
                  <c:v>4.3919999999999986</c:v>
                </c:pt>
                <c:pt idx="1943">
                  <c:v>4.3910000000000009</c:v>
                </c:pt>
                <c:pt idx="1944">
                  <c:v>4.3899999999999997</c:v>
                </c:pt>
                <c:pt idx="1945">
                  <c:v>4.3880000000000008</c:v>
                </c:pt>
                <c:pt idx="1946">
                  <c:v>4.3869999999999996</c:v>
                </c:pt>
                <c:pt idx="1947">
                  <c:v>4.386000000000001</c:v>
                </c:pt>
                <c:pt idx="1948">
                  <c:v>4.3839999999999986</c:v>
                </c:pt>
                <c:pt idx="1949">
                  <c:v>4.3830000000000009</c:v>
                </c:pt>
                <c:pt idx="1950">
                  <c:v>4.3780000000000001</c:v>
                </c:pt>
                <c:pt idx="1951">
                  <c:v>4.3770000000000007</c:v>
                </c:pt>
                <c:pt idx="1952">
                  <c:v>4.3780000000000001</c:v>
                </c:pt>
                <c:pt idx="1953">
                  <c:v>4.3750000000000009</c:v>
                </c:pt>
                <c:pt idx="1954">
                  <c:v>4.3740000000000014</c:v>
                </c:pt>
                <c:pt idx="1955">
                  <c:v>4.3720000000000008</c:v>
                </c:pt>
                <c:pt idx="1956">
                  <c:v>4.3730000000000011</c:v>
                </c:pt>
                <c:pt idx="1957">
                  <c:v>4.3710000000000004</c:v>
                </c:pt>
                <c:pt idx="1958">
                  <c:v>4.3659999999999997</c:v>
                </c:pt>
                <c:pt idx="1959">
                  <c:v>4.3679999999999959</c:v>
                </c:pt>
                <c:pt idx="1960">
                  <c:v>4.3679999999999959</c:v>
                </c:pt>
                <c:pt idx="1961">
                  <c:v>4.3649999999999958</c:v>
                </c:pt>
                <c:pt idx="1962">
                  <c:v>4.3669999999999973</c:v>
                </c:pt>
                <c:pt idx="1963">
                  <c:v>4.3649999999999958</c:v>
                </c:pt>
                <c:pt idx="1964">
                  <c:v>4.3639999999999972</c:v>
                </c:pt>
                <c:pt idx="1965">
                  <c:v>4.3649999999999958</c:v>
                </c:pt>
                <c:pt idx="1966">
                  <c:v>4.3610000000000007</c:v>
                </c:pt>
                <c:pt idx="1967">
                  <c:v>4.3619999999999957</c:v>
                </c:pt>
                <c:pt idx="1968">
                  <c:v>4.3579999999999997</c:v>
                </c:pt>
                <c:pt idx="1969">
                  <c:v>4.3599999999999977</c:v>
                </c:pt>
                <c:pt idx="1970">
                  <c:v>4.3599999999999977</c:v>
                </c:pt>
                <c:pt idx="1971">
                  <c:v>4.3569999999999967</c:v>
                </c:pt>
                <c:pt idx="1972">
                  <c:v>4.3569999999999967</c:v>
                </c:pt>
                <c:pt idx="1973">
                  <c:v>4.3599999999999977</c:v>
                </c:pt>
                <c:pt idx="1974">
                  <c:v>4.3569999999999967</c:v>
                </c:pt>
                <c:pt idx="1975">
                  <c:v>4.3610000000000007</c:v>
                </c:pt>
                <c:pt idx="1976">
                  <c:v>4.3590000000000009</c:v>
                </c:pt>
                <c:pt idx="1977">
                  <c:v>4.3579999999999997</c:v>
                </c:pt>
                <c:pt idx="1978">
                  <c:v>4.3579999999999997</c:v>
                </c:pt>
                <c:pt idx="1979">
                  <c:v>4.3560000000000008</c:v>
                </c:pt>
                <c:pt idx="1980">
                  <c:v>4.3560000000000008</c:v>
                </c:pt>
                <c:pt idx="1981">
                  <c:v>4.3519999999999976</c:v>
                </c:pt>
                <c:pt idx="1982">
                  <c:v>4.3510000000000009</c:v>
                </c:pt>
                <c:pt idx="1983">
                  <c:v>4.3490000000000002</c:v>
                </c:pt>
                <c:pt idx="1984">
                  <c:v>4.3480000000000008</c:v>
                </c:pt>
                <c:pt idx="1985">
                  <c:v>4.3510000000000009</c:v>
                </c:pt>
                <c:pt idx="1986">
                  <c:v>4.3460000000000001</c:v>
                </c:pt>
                <c:pt idx="1987">
                  <c:v>4.3490000000000002</c:v>
                </c:pt>
                <c:pt idx="1988">
                  <c:v>4.3450000000000006</c:v>
                </c:pt>
                <c:pt idx="1989">
                  <c:v>4.3439999999999976</c:v>
                </c:pt>
                <c:pt idx="1990">
                  <c:v>4.3419999999999996</c:v>
                </c:pt>
                <c:pt idx="1991">
                  <c:v>4.3400000000000007</c:v>
                </c:pt>
                <c:pt idx="1992">
                  <c:v>4.3370000000000006</c:v>
                </c:pt>
                <c:pt idx="1993">
                  <c:v>4.338000000000001</c:v>
                </c:pt>
                <c:pt idx="1994">
                  <c:v>4.3360000000000003</c:v>
                </c:pt>
                <c:pt idx="1995">
                  <c:v>4.3310000000000013</c:v>
                </c:pt>
                <c:pt idx="1996">
                  <c:v>4.3279999999999967</c:v>
                </c:pt>
                <c:pt idx="1997">
                  <c:v>4.3249999999999957</c:v>
                </c:pt>
                <c:pt idx="1998">
                  <c:v>4.3279999999999967</c:v>
                </c:pt>
                <c:pt idx="1999">
                  <c:v>4.3269999999999973</c:v>
                </c:pt>
                <c:pt idx="2000">
                  <c:v>4.3249999999999957</c:v>
                </c:pt>
                <c:pt idx="2001">
                  <c:v>4.3259999999999996</c:v>
                </c:pt>
                <c:pt idx="2002">
                  <c:v>4.3210000000000006</c:v>
                </c:pt>
                <c:pt idx="2003">
                  <c:v>4.3229999999999968</c:v>
                </c:pt>
                <c:pt idx="2004">
                  <c:v>4.3199999999999976</c:v>
                </c:pt>
                <c:pt idx="2005">
                  <c:v>4.3179999999999996</c:v>
                </c:pt>
                <c:pt idx="2006">
                  <c:v>4.3169999999999966</c:v>
                </c:pt>
                <c:pt idx="2007">
                  <c:v>4.3179999999999996</c:v>
                </c:pt>
                <c:pt idx="2008">
                  <c:v>4.3190000000000008</c:v>
                </c:pt>
                <c:pt idx="2009">
                  <c:v>4.3139999999999956</c:v>
                </c:pt>
                <c:pt idx="2010">
                  <c:v>4.3190000000000008</c:v>
                </c:pt>
                <c:pt idx="2011">
                  <c:v>4.3179999999999996</c:v>
                </c:pt>
                <c:pt idx="2012">
                  <c:v>4.3199999999999976</c:v>
                </c:pt>
                <c:pt idx="2013">
                  <c:v>4.3179999999999996</c:v>
                </c:pt>
                <c:pt idx="2014">
                  <c:v>4.3179999999999996</c:v>
                </c:pt>
                <c:pt idx="2015">
                  <c:v>4.3179999999999996</c:v>
                </c:pt>
                <c:pt idx="2016">
                  <c:v>4.3169999999999966</c:v>
                </c:pt>
                <c:pt idx="2017">
                  <c:v>4.3149999999999977</c:v>
                </c:pt>
                <c:pt idx="2018">
                  <c:v>4.3179999999999996</c:v>
                </c:pt>
                <c:pt idx="2019">
                  <c:v>4.3219999999999974</c:v>
                </c:pt>
                <c:pt idx="2020">
                  <c:v>4.3269999999999973</c:v>
                </c:pt>
                <c:pt idx="2021">
                  <c:v>4.3229999999999968</c:v>
                </c:pt>
                <c:pt idx="2022">
                  <c:v>4.3190000000000008</c:v>
                </c:pt>
                <c:pt idx="2023">
                  <c:v>4.3219999999999974</c:v>
                </c:pt>
                <c:pt idx="2024">
                  <c:v>4.3219999999999974</c:v>
                </c:pt>
                <c:pt idx="2025">
                  <c:v>4.3190000000000008</c:v>
                </c:pt>
                <c:pt idx="2026">
                  <c:v>4.3179999999999996</c:v>
                </c:pt>
                <c:pt idx="2027">
                  <c:v>4.3169999999999966</c:v>
                </c:pt>
                <c:pt idx="2028">
                  <c:v>4.3160000000000007</c:v>
                </c:pt>
                <c:pt idx="2029">
                  <c:v>4.3169999999999966</c:v>
                </c:pt>
                <c:pt idx="2030">
                  <c:v>4.3169999999999966</c:v>
                </c:pt>
                <c:pt idx="2031">
                  <c:v>4.3179999999999996</c:v>
                </c:pt>
                <c:pt idx="2032">
                  <c:v>4.3149999999999977</c:v>
                </c:pt>
                <c:pt idx="2033">
                  <c:v>4.3130000000000006</c:v>
                </c:pt>
                <c:pt idx="2034">
                  <c:v>4.3139999999999956</c:v>
                </c:pt>
                <c:pt idx="2035">
                  <c:v>4.3099999999999996</c:v>
                </c:pt>
                <c:pt idx="2036">
                  <c:v>4.3069999999999986</c:v>
                </c:pt>
                <c:pt idx="2037">
                  <c:v>4.3069999999999986</c:v>
                </c:pt>
                <c:pt idx="2038">
                  <c:v>4.3110000000000008</c:v>
                </c:pt>
                <c:pt idx="2039">
                  <c:v>4.3069999999999986</c:v>
                </c:pt>
                <c:pt idx="2040">
                  <c:v>4.3080000000000007</c:v>
                </c:pt>
                <c:pt idx="2041">
                  <c:v>4.3090000000000011</c:v>
                </c:pt>
                <c:pt idx="2042">
                  <c:v>4.3060000000000009</c:v>
                </c:pt>
                <c:pt idx="2043">
                  <c:v>4.3039999999999976</c:v>
                </c:pt>
                <c:pt idx="2044">
                  <c:v>4.3019999999999996</c:v>
                </c:pt>
                <c:pt idx="2045">
                  <c:v>4.3019999999999996</c:v>
                </c:pt>
                <c:pt idx="2046">
                  <c:v>4.3050000000000006</c:v>
                </c:pt>
                <c:pt idx="2047">
                  <c:v>4.2990000000000013</c:v>
                </c:pt>
                <c:pt idx="2048">
                  <c:v>4.298</c:v>
                </c:pt>
                <c:pt idx="2049">
                  <c:v>4.298</c:v>
                </c:pt>
                <c:pt idx="2050">
                  <c:v>4.298</c:v>
                </c:pt>
                <c:pt idx="2051">
                  <c:v>4.293000000000001</c:v>
                </c:pt>
                <c:pt idx="2052">
                  <c:v>4.2910000000000004</c:v>
                </c:pt>
                <c:pt idx="2053">
                  <c:v>4.2910000000000004</c:v>
                </c:pt>
                <c:pt idx="2054">
                  <c:v>4.293000000000001</c:v>
                </c:pt>
                <c:pt idx="2055">
                  <c:v>4.2950000000000008</c:v>
                </c:pt>
                <c:pt idx="2056">
                  <c:v>4.293000000000001</c:v>
                </c:pt>
                <c:pt idx="2057">
                  <c:v>4.2920000000000007</c:v>
                </c:pt>
                <c:pt idx="2058">
                  <c:v>4.2920000000000007</c:v>
                </c:pt>
                <c:pt idx="2059">
                  <c:v>4.2910000000000004</c:v>
                </c:pt>
                <c:pt idx="2060">
                  <c:v>4.2910000000000004</c:v>
                </c:pt>
                <c:pt idx="2061">
                  <c:v>4.2870000000000008</c:v>
                </c:pt>
                <c:pt idx="2062">
                  <c:v>4.2860000000000014</c:v>
                </c:pt>
                <c:pt idx="2063">
                  <c:v>4.2880000000000003</c:v>
                </c:pt>
                <c:pt idx="2064">
                  <c:v>4.2860000000000014</c:v>
                </c:pt>
                <c:pt idx="2065">
                  <c:v>4.2880000000000003</c:v>
                </c:pt>
                <c:pt idx="2066">
                  <c:v>4.2830000000000013</c:v>
                </c:pt>
                <c:pt idx="2067">
                  <c:v>4.2880000000000003</c:v>
                </c:pt>
                <c:pt idx="2068">
                  <c:v>4.2860000000000014</c:v>
                </c:pt>
                <c:pt idx="2069">
                  <c:v>4.2870000000000008</c:v>
                </c:pt>
                <c:pt idx="2070">
                  <c:v>4.2860000000000014</c:v>
                </c:pt>
                <c:pt idx="2071">
                  <c:v>4.2860000000000014</c:v>
                </c:pt>
                <c:pt idx="2072">
                  <c:v>4.2850000000000001</c:v>
                </c:pt>
                <c:pt idx="2073">
                  <c:v>4.2810000000000024</c:v>
                </c:pt>
                <c:pt idx="2074">
                  <c:v>4.2840000000000007</c:v>
                </c:pt>
                <c:pt idx="2075">
                  <c:v>4.2800000000000011</c:v>
                </c:pt>
                <c:pt idx="2076">
                  <c:v>4.2830000000000013</c:v>
                </c:pt>
                <c:pt idx="2077">
                  <c:v>4.282</c:v>
                </c:pt>
                <c:pt idx="2078">
                  <c:v>4.2830000000000013</c:v>
                </c:pt>
                <c:pt idx="2079">
                  <c:v>4.282</c:v>
                </c:pt>
                <c:pt idx="2080">
                  <c:v>4.282</c:v>
                </c:pt>
                <c:pt idx="2081">
                  <c:v>4.282</c:v>
                </c:pt>
                <c:pt idx="2082">
                  <c:v>4.2830000000000013</c:v>
                </c:pt>
                <c:pt idx="2083">
                  <c:v>4.2800000000000011</c:v>
                </c:pt>
                <c:pt idx="2084">
                  <c:v>4.2800000000000011</c:v>
                </c:pt>
                <c:pt idx="2085">
                  <c:v>4.2780000000000014</c:v>
                </c:pt>
                <c:pt idx="2086">
                  <c:v>4.277000000000001</c:v>
                </c:pt>
                <c:pt idx="2087">
                  <c:v>4.2750000000000004</c:v>
                </c:pt>
                <c:pt idx="2088">
                  <c:v>4.2760000000000034</c:v>
                </c:pt>
                <c:pt idx="2089">
                  <c:v>4.2730000000000024</c:v>
                </c:pt>
                <c:pt idx="2090">
                  <c:v>4.2690000000000001</c:v>
                </c:pt>
                <c:pt idx="2091">
                  <c:v>4.2680000000000007</c:v>
                </c:pt>
                <c:pt idx="2092">
                  <c:v>4.2680000000000007</c:v>
                </c:pt>
                <c:pt idx="2093">
                  <c:v>4.2669999999999986</c:v>
                </c:pt>
                <c:pt idx="2094">
                  <c:v>4.2650000000000006</c:v>
                </c:pt>
                <c:pt idx="2095">
                  <c:v>4.2669999999999986</c:v>
                </c:pt>
                <c:pt idx="2096">
                  <c:v>4.2639999999999976</c:v>
                </c:pt>
                <c:pt idx="2097">
                  <c:v>4.2619999999999996</c:v>
                </c:pt>
                <c:pt idx="2098">
                  <c:v>4.2630000000000008</c:v>
                </c:pt>
                <c:pt idx="2099">
                  <c:v>4.2619999999999996</c:v>
                </c:pt>
                <c:pt idx="2100">
                  <c:v>4.2619999999999996</c:v>
                </c:pt>
                <c:pt idx="2101">
                  <c:v>4.2590000000000003</c:v>
                </c:pt>
                <c:pt idx="2102">
                  <c:v>4.2590000000000003</c:v>
                </c:pt>
                <c:pt idx="2103">
                  <c:v>4.2570000000000006</c:v>
                </c:pt>
                <c:pt idx="2104">
                  <c:v>4.2590000000000003</c:v>
                </c:pt>
                <c:pt idx="2105">
                  <c:v>4.2570000000000006</c:v>
                </c:pt>
                <c:pt idx="2106">
                  <c:v>4.2560000000000002</c:v>
                </c:pt>
                <c:pt idx="2107">
                  <c:v>4.2580000000000009</c:v>
                </c:pt>
                <c:pt idx="2108">
                  <c:v>4.2570000000000006</c:v>
                </c:pt>
                <c:pt idx="2109">
                  <c:v>4.261000000000001</c:v>
                </c:pt>
                <c:pt idx="2110">
                  <c:v>4.2619999999999996</c:v>
                </c:pt>
                <c:pt idx="2111">
                  <c:v>4.2619999999999996</c:v>
                </c:pt>
                <c:pt idx="2112">
                  <c:v>4.261000000000001</c:v>
                </c:pt>
                <c:pt idx="2113">
                  <c:v>4.2630000000000008</c:v>
                </c:pt>
                <c:pt idx="2114">
                  <c:v>4.2600000000000007</c:v>
                </c:pt>
                <c:pt idx="2115">
                  <c:v>4.2630000000000008</c:v>
                </c:pt>
                <c:pt idx="2116">
                  <c:v>4.261000000000001</c:v>
                </c:pt>
                <c:pt idx="2117">
                  <c:v>4.261000000000001</c:v>
                </c:pt>
                <c:pt idx="2118">
                  <c:v>4.2600000000000007</c:v>
                </c:pt>
                <c:pt idx="2119">
                  <c:v>4.2639999999999976</c:v>
                </c:pt>
                <c:pt idx="2120">
                  <c:v>4.2639999999999976</c:v>
                </c:pt>
                <c:pt idx="2121">
                  <c:v>4.2630000000000008</c:v>
                </c:pt>
                <c:pt idx="2122">
                  <c:v>4.2650000000000006</c:v>
                </c:pt>
                <c:pt idx="2123">
                  <c:v>4.2669999999999986</c:v>
                </c:pt>
                <c:pt idx="2124">
                  <c:v>4.2619999999999996</c:v>
                </c:pt>
                <c:pt idx="2125">
                  <c:v>4.2639999999999976</c:v>
                </c:pt>
                <c:pt idx="2126">
                  <c:v>4.2630000000000008</c:v>
                </c:pt>
                <c:pt idx="2127">
                  <c:v>4.2619999999999996</c:v>
                </c:pt>
                <c:pt idx="2128">
                  <c:v>4.2619999999999996</c:v>
                </c:pt>
                <c:pt idx="2129">
                  <c:v>4.261000000000001</c:v>
                </c:pt>
                <c:pt idx="2130">
                  <c:v>4.261000000000001</c:v>
                </c:pt>
                <c:pt idx="2131">
                  <c:v>4.2600000000000007</c:v>
                </c:pt>
                <c:pt idx="2132">
                  <c:v>4.2600000000000007</c:v>
                </c:pt>
                <c:pt idx="2133">
                  <c:v>4.2570000000000006</c:v>
                </c:pt>
                <c:pt idx="2134">
                  <c:v>4.2570000000000006</c:v>
                </c:pt>
                <c:pt idx="2135">
                  <c:v>4.2580000000000009</c:v>
                </c:pt>
                <c:pt idx="2136">
                  <c:v>4.2570000000000006</c:v>
                </c:pt>
                <c:pt idx="2137">
                  <c:v>4.2570000000000006</c:v>
                </c:pt>
                <c:pt idx="2138">
                  <c:v>4.2560000000000002</c:v>
                </c:pt>
                <c:pt idx="2139">
                  <c:v>4.2560000000000002</c:v>
                </c:pt>
                <c:pt idx="2140">
                  <c:v>4.253000000000001</c:v>
                </c:pt>
                <c:pt idx="2141">
                  <c:v>4.2520000000000007</c:v>
                </c:pt>
                <c:pt idx="2142">
                  <c:v>4.2480000000000011</c:v>
                </c:pt>
                <c:pt idx="2143">
                  <c:v>4.2470000000000008</c:v>
                </c:pt>
                <c:pt idx="2144">
                  <c:v>4.2480000000000011</c:v>
                </c:pt>
                <c:pt idx="2145">
                  <c:v>4.2460000000000004</c:v>
                </c:pt>
                <c:pt idx="2146">
                  <c:v>4.2470000000000008</c:v>
                </c:pt>
                <c:pt idx="2147">
                  <c:v>4.245000000000001</c:v>
                </c:pt>
                <c:pt idx="2148">
                  <c:v>4.24</c:v>
                </c:pt>
                <c:pt idx="2149">
                  <c:v>4.2410000000000014</c:v>
                </c:pt>
                <c:pt idx="2150">
                  <c:v>4.2410000000000014</c:v>
                </c:pt>
                <c:pt idx="2151">
                  <c:v>4.237000000000001</c:v>
                </c:pt>
                <c:pt idx="2152">
                  <c:v>4.237000000000001</c:v>
                </c:pt>
                <c:pt idx="2153">
                  <c:v>4.2380000000000004</c:v>
                </c:pt>
                <c:pt idx="2154">
                  <c:v>4.2320000000000011</c:v>
                </c:pt>
                <c:pt idx="2155">
                  <c:v>4.2360000000000024</c:v>
                </c:pt>
                <c:pt idx="2156">
                  <c:v>4.2360000000000024</c:v>
                </c:pt>
                <c:pt idx="2157">
                  <c:v>4.2340000000000009</c:v>
                </c:pt>
                <c:pt idx="2158">
                  <c:v>4.2340000000000009</c:v>
                </c:pt>
                <c:pt idx="2159">
                  <c:v>4.2340000000000009</c:v>
                </c:pt>
                <c:pt idx="2160">
                  <c:v>4.2350000000000012</c:v>
                </c:pt>
                <c:pt idx="2161">
                  <c:v>4.2320000000000011</c:v>
                </c:pt>
                <c:pt idx="2162">
                  <c:v>4.2340000000000009</c:v>
                </c:pt>
                <c:pt idx="2163">
                  <c:v>4.2340000000000009</c:v>
                </c:pt>
                <c:pt idx="2164">
                  <c:v>4.2340000000000009</c:v>
                </c:pt>
                <c:pt idx="2165">
                  <c:v>4.2280000000000006</c:v>
                </c:pt>
                <c:pt idx="2166">
                  <c:v>4.2300000000000004</c:v>
                </c:pt>
                <c:pt idx="2167">
                  <c:v>4.2320000000000011</c:v>
                </c:pt>
                <c:pt idx="2168">
                  <c:v>4.2300000000000004</c:v>
                </c:pt>
                <c:pt idx="2169">
                  <c:v>4.2300000000000004</c:v>
                </c:pt>
                <c:pt idx="2170">
                  <c:v>4.2269999999999994</c:v>
                </c:pt>
                <c:pt idx="2171">
                  <c:v>4.2269999999999994</c:v>
                </c:pt>
                <c:pt idx="2172">
                  <c:v>4.2269999999999994</c:v>
                </c:pt>
                <c:pt idx="2173">
                  <c:v>4.2250000000000014</c:v>
                </c:pt>
                <c:pt idx="2174">
                  <c:v>4.2239999999999984</c:v>
                </c:pt>
                <c:pt idx="2175">
                  <c:v>4.221000000000001</c:v>
                </c:pt>
                <c:pt idx="2176">
                  <c:v>4.2239999999999984</c:v>
                </c:pt>
                <c:pt idx="2177">
                  <c:v>4.2239999999999984</c:v>
                </c:pt>
                <c:pt idx="2178">
                  <c:v>4.2250000000000014</c:v>
                </c:pt>
                <c:pt idx="2179">
                  <c:v>4.2250000000000014</c:v>
                </c:pt>
                <c:pt idx="2180">
                  <c:v>4.2170000000000014</c:v>
                </c:pt>
                <c:pt idx="2181">
                  <c:v>4.221000000000001</c:v>
                </c:pt>
                <c:pt idx="2182">
                  <c:v>4.2200000000000006</c:v>
                </c:pt>
                <c:pt idx="2183">
                  <c:v>4.2170000000000014</c:v>
                </c:pt>
                <c:pt idx="2184">
                  <c:v>4.2150000000000007</c:v>
                </c:pt>
                <c:pt idx="2185">
                  <c:v>4.2140000000000004</c:v>
                </c:pt>
                <c:pt idx="2186">
                  <c:v>4.213000000000001</c:v>
                </c:pt>
                <c:pt idx="2187">
                  <c:v>4.2110000000000003</c:v>
                </c:pt>
                <c:pt idx="2188">
                  <c:v>4.2100000000000009</c:v>
                </c:pt>
                <c:pt idx="2189">
                  <c:v>4.2090000000000014</c:v>
                </c:pt>
                <c:pt idx="2190">
                  <c:v>4.2100000000000009</c:v>
                </c:pt>
                <c:pt idx="2191">
                  <c:v>4.2060000000000004</c:v>
                </c:pt>
                <c:pt idx="2192">
                  <c:v>4.2060000000000004</c:v>
                </c:pt>
                <c:pt idx="2193">
                  <c:v>4.2080000000000002</c:v>
                </c:pt>
                <c:pt idx="2194">
                  <c:v>4.2100000000000009</c:v>
                </c:pt>
                <c:pt idx="2195">
                  <c:v>4.2080000000000002</c:v>
                </c:pt>
                <c:pt idx="2196">
                  <c:v>4.2060000000000004</c:v>
                </c:pt>
                <c:pt idx="2197">
                  <c:v>4.2080000000000002</c:v>
                </c:pt>
                <c:pt idx="2198">
                  <c:v>4.2080000000000002</c:v>
                </c:pt>
                <c:pt idx="2199">
                  <c:v>4.2030000000000012</c:v>
                </c:pt>
                <c:pt idx="2200">
                  <c:v>4.2020000000000008</c:v>
                </c:pt>
                <c:pt idx="2201">
                  <c:v>4.2000000000000011</c:v>
                </c:pt>
                <c:pt idx="2202">
                  <c:v>4.2020000000000008</c:v>
                </c:pt>
                <c:pt idx="2203">
                  <c:v>4.2030000000000012</c:v>
                </c:pt>
                <c:pt idx="2204">
                  <c:v>4.2000000000000011</c:v>
                </c:pt>
                <c:pt idx="2205">
                  <c:v>4.1979999999999968</c:v>
                </c:pt>
                <c:pt idx="2206">
                  <c:v>4.2000000000000011</c:v>
                </c:pt>
                <c:pt idx="2207">
                  <c:v>4.2010000000000014</c:v>
                </c:pt>
                <c:pt idx="2208">
                  <c:v>4.2010000000000014</c:v>
                </c:pt>
                <c:pt idx="2209">
                  <c:v>4.2040000000000006</c:v>
                </c:pt>
                <c:pt idx="2210">
                  <c:v>4.2040000000000006</c:v>
                </c:pt>
                <c:pt idx="2211">
                  <c:v>4.205000000000001</c:v>
                </c:pt>
                <c:pt idx="2212">
                  <c:v>4.205000000000001</c:v>
                </c:pt>
                <c:pt idx="2213">
                  <c:v>4.2040000000000006</c:v>
                </c:pt>
                <c:pt idx="2214">
                  <c:v>4.2010000000000014</c:v>
                </c:pt>
                <c:pt idx="2215">
                  <c:v>4.2010000000000014</c:v>
                </c:pt>
                <c:pt idx="2216">
                  <c:v>4.2030000000000012</c:v>
                </c:pt>
                <c:pt idx="2217">
                  <c:v>4.2000000000000011</c:v>
                </c:pt>
                <c:pt idx="2218">
                  <c:v>4.1990000000000007</c:v>
                </c:pt>
                <c:pt idx="2219">
                  <c:v>4.2010000000000014</c:v>
                </c:pt>
                <c:pt idx="2220">
                  <c:v>4.2000000000000011</c:v>
                </c:pt>
                <c:pt idx="2221">
                  <c:v>4.1979999999999968</c:v>
                </c:pt>
                <c:pt idx="2222">
                  <c:v>4.1990000000000007</c:v>
                </c:pt>
                <c:pt idx="2223">
                  <c:v>4.1990000000000007</c:v>
                </c:pt>
                <c:pt idx="2224">
                  <c:v>4.1990000000000007</c:v>
                </c:pt>
                <c:pt idx="2225">
                  <c:v>4.1960000000000006</c:v>
                </c:pt>
                <c:pt idx="2226">
                  <c:v>4.1939999999999973</c:v>
                </c:pt>
                <c:pt idx="2227">
                  <c:v>4.1960000000000006</c:v>
                </c:pt>
                <c:pt idx="2228">
                  <c:v>4.1969999999999974</c:v>
                </c:pt>
                <c:pt idx="2229">
                  <c:v>4.1929999999999996</c:v>
                </c:pt>
                <c:pt idx="2230">
                  <c:v>4.1939999999999973</c:v>
                </c:pt>
                <c:pt idx="2231">
                  <c:v>4.1939999999999973</c:v>
                </c:pt>
                <c:pt idx="2232">
                  <c:v>4.1949999999999958</c:v>
                </c:pt>
                <c:pt idx="2233">
                  <c:v>4.1919999999999966</c:v>
                </c:pt>
                <c:pt idx="2234">
                  <c:v>4.1899999999999986</c:v>
                </c:pt>
                <c:pt idx="2235">
                  <c:v>4.1869999999999976</c:v>
                </c:pt>
                <c:pt idx="2236">
                  <c:v>4.1860000000000008</c:v>
                </c:pt>
                <c:pt idx="2237">
                  <c:v>4.1869999999999976</c:v>
                </c:pt>
                <c:pt idx="2238">
                  <c:v>4.1860000000000008</c:v>
                </c:pt>
                <c:pt idx="2239">
                  <c:v>4.1819999999999986</c:v>
                </c:pt>
                <c:pt idx="2240">
                  <c:v>4.1819999999999986</c:v>
                </c:pt>
                <c:pt idx="2241">
                  <c:v>4.1769999999999996</c:v>
                </c:pt>
                <c:pt idx="2242">
                  <c:v>4.1790000000000003</c:v>
                </c:pt>
                <c:pt idx="2243">
                  <c:v>4.1739999999999986</c:v>
                </c:pt>
                <c:pt idx="2244">
                  <c:v>4.1730000000000009</c:v>
                </c:pt>
                <c:pt idx="2245">
                  <c:v>4.1710000000000012</c:v>
                </c:pt>
                <c:pt idx="2246">
                  <c:v>4.1700000000000008</c:v>
                </c:pt>
                <c:pt idx="2247">
                  <c:v>4.1679999999999957</c:v>
                </c:pt>
                <c:pt idx="2248">
                  <c:v>4.1649999999999956</c:v>
                </c:pt>
                <c:pt idx="2249">
                  <c:v>4.1679999999999957</c:v>
                </c:pt>
                <c:pt idx="2250">
                  <c:v>4.1659999999999968</c:v>
                </c:pt>
                <c:pt idx="2251">
                  <c:v>4.1659999999999968</c:v>
                </c:pt>
                <c:pt idx="2252">
                  <c:v>4.1649999999999956</c:v>
                </c:pt>
                <c:pt idx="2253">
                  <c:v>4.1619999999999973</c:v>
                </c:pt>
                <c:pt idx="2254">
                  <c:v>4.1649999999999956</c:v>
                </c:pt>
                <c:pt idx="2255">
                  <c:v>4.1669999999999972</c:v>
                </c:pt>
                <c:pt idx="2256">
                  <c:v>4.1629999999999958</c:v>
                </c:pt>
                <c:pt idx="2257">
                  <c:v>4.1619999999999973</c:v>
                </c:pt>
                <c:pt idx="2258">
                  <c:v>4.1629999999999958</c:v>
                </c:pt>
                <c:pt idx="2259">
                  <c:v>4.163999999999997</c:v>
                </c:pt>
                <c:pt idx="2260">
                  <c:v>4.163999999999997</c:v>
                </c:pt>
                <c:pt idx="2261">
                  <c:v>4.1619999999999973</c:v>
                </c:pt>
                <c:pt idx="2262">
                  <c:v>4.1619999999999973</c:v>
                </c:pt>
                <c:pt idx="2263">
                  <c:v>4.1619999999999973</c:v>
                </c:pt>
                <c:pt idx="2264">
                  <c:v>4.1619999999999973</c:v>
                </c:pt>
                <c:pt idx="2265">
                  <c:v>4.1609999999999996</c:v>
                </c:pt>
                <c:pt idx="2266">
                  <c:v>4.1590000000000007</c:v>
                </c:pt>
                <c:pt idx="2267">
                  <c:v>4.1560000000000006</c:v>
                </c:pt>
                <c:pt idx="2268">
                  <c:v>4.1579999999999968</c:v>
                </c:pt>
                <c:pt idx="2269">
                  <c:v>4.1539999999999973</c:v>
                </c:pt>
                <c:pt idx="2270">
                  <c:v>4.1560000000000006</c:v>
                </c:pt>
                <c:pt idx="2271">
                  <c:v>4.1539999999999973</c:v>
                </c:pt>
                <c:pt idx="2272">
                  <c:v>4.1510000000000007</c:v>
                </c:pt>
                <c:pt idx="2273">
                  <c:v>4.1510000000000007</c:v>
                </c:pt>
                <c:pt idx="2274">
                  <c:v>4.1510000000000007</c:v>
                </c:pt>
                <c:pt idx="2275">
                  <c:v>4.1499999999999986</c:v>
                </c:pt>
                <c:pt idx="2276">
                  <c:v>4.1480000000000006</c:v>
                </c:pt>
                <c:pt idx="2277">
                  <c:v>4.1469999999999976</c:v>
                </c:pt>
                <c:pt idx="2278">
                  <c:v>4.1490000000000009</c:v>
                </c:pt>
                <c:pt idx="2279">
                  <c:v>4.1449999999999996</c:v>
                </c:pt>
                <c:pt idx="2280">
                  <c:v>4.1449999999999996</c:v>
                </c:pt>
                <c:pt idx="2281">
                  <c:v>4.1430000000000007</c:v>
                </c:pt>
                <c:pt idx="2282">
                  <c:v>4.1430000000000007</c:v>
                </c:pt>
                <c:pt idx="2283">
                  <c:v>4.1410000000000009</c:v>
                </c:pt>
                <c:pt idx="2284">
                  <c:v>4.1410000000000009</c:v>
                </c:pt>
                <c:pt idx="2285">
                  <c:v>4.1369999999999996</c:v>
                </c:pt>
                <c:pt idx="2286">
                  <c:v>4.1410000000000009</c:v>
                </c:pt>
                <c:pt idx="2287">
                  <c:v>4.1410000000000009</c:v>
                </c:pt>
                <c:pt idx="2288">
                  <c:v>4.1400000000000006</c:v>
                </c:pt>
                <c:pt idx="2289">
                  <c:v>4.136000000000001</c:v>
                </c:pt>
                <c:pt idx="2290">
                  <c:v>4.1380000000000008</c:v>
                </c:pt>
                <c:pt idx="2291">
                  <c:v>4.1380000000000008</c:v>
                </c:pt>
                <c:pt idx="2292">
                  <c:v>4.1350000000000007</c:v>
                </c:pt>
                <c:pt idx="2293">
                  <c:v>4.1320000000000006</c:v>
                </c:pt>
                <c:pt idx="2294">
                  <c:v>4.1320000000000006</c:v>
                </c:pt>
                <c:pt idx="2295">
                  <c:v>4.1300000000000008</c:v>
                </c:pt>
                <c:pt idx="2296">
                  <c:v>4.1310000000000002</c:v>
                </c:pt>
                <c:pt idx="2297">
                  <c:v>4.1339999999999986</c:v>
                </c:pt>
                <c:pt idx="2298">
                  <c:v>4.1300000000000008</c:v>
                </c:pt>
                <c:pt idx="2299">
                  <c:v>4.1289999999999969</c:v>
                </c:pt>
                <c:pt idx="2300">
                  <c:v>4.1300000000000008</c:v>
                </c:pt>
                <c:pt idx="2301">
                  <c:v>4.1300000000000008</c:v>
                </c:pt>
                <c:pt idx="2302">
                  <c:v>4.1310000000000002</c:v>
                </c:pt>
                <c:pt idx="2303">
                  <c:v>4.1300000000000008</c:v>
                </c:pt>
                <c:pt idx="2304">
                  <c:v>4.1289999999999969</c:v>
                </c:pt>
                <c:pt idx="2305">
                  <c:v>4.1320000000000006</c:v>
                </c:pt>
                <c:pt idx="2306">
                  <c:v>4.1320000000000006</c:v>
                </c:pt>
                <c:pt idx="2307">
                  <c:v>4.1310000000000002</c:v>
                </c:pt>
                <c:pt idx="2308">
                  <c:v>4.1330000000000009</c:v>
                </c:pt>
                <c:pt idx="2309">
                  <c:v>4.1310000000000002</c:v>
                </c:pt>
                <c:pt idx="2310">
                  <c:v>4.1339999999999986</c:v>
                </c:pt>
                <c:pt idx="2311">
                  <c:v>4.1310000000000002</c:v>
                </c:pt>
                <c:pt idx="2312">
                  <c:v>4.136000000000001</c:v>
                </c:pt>
                <c:pt idx="2313">
                  <c:v>4.1320000000000006</c:v>
                </c:pt>
                <c:pt idx="2314">
                  <c:v>4.1330000000000009</c:v>
                </c:pt>
                <c:pt idx="2315">
                  <c:v>4.1320000000000006</c:v>
                </c:pt>
                <c:pt idx="2316">
                  <c:v>4.1330000000000009</c:v>
                </c:pt>
                <c:pt idx="2317">
                  <c:v>4.1289999999999969</c:v>
                </c:pt>
                <c:pt idx="2318">
                  <c:v>4.1300000000000008</c:v>
                </c:pt>
                <c:pt idx="2319">
                  <c:v>4.1289999999999969</c:v>
                </c:pt>
                <c:pt idx="2320">
                  <c:v>4.1289999999999969</c:v>
                </c:pt>
                <c:pt idx="2321">
                  <c:v>4.1320000000000006</c:v>
                </c:pt>
                <c:pt idx="2322">
                  <c:v>4.1289999999999969</c:v>
                </c:pt>
                <c:pt idx="2323">
                  <c:v>4.1279999999999957</c:v>
                </c:pt>
                <c:pt idx="2324">
                  <c:v>4.1300000000000008</c:v>
                </c:pt>
                <c:pt idx="2325">
                  <c:v>4.1289999999999969</c:v>
                </c:pt>
                <c:pt idx="2326">
                  <c:v>4.1300000000000008</c:v>
                </c:pt>
                <c:pt idx="2327">
                  <c:v>4.1289999999999969</c:v>
                </c:pt>
                <c:pt idx="2328">
                  <c:v>4.1289999999999969</c:v>
                </c:pt>
                <c:pt idx="2329">
                  <c:v>4.1289999999999969</c:v>
                </c:pt>
                <c:pt idx="2330">
                  <c:v>4.1249999999999956</c:v>
                </c:pt>
                <c:pt idx="2331">
                  <c:v>4.1249999999999956</c:v>
                </c:pt>
                <c:pt idx="2332">
                  <c:v>4.1219999999999972</c:v>
                </c:pt>
                <c:pt idx="2333">
                  <c:v>4.123999999999997</c:v>
                </c:pt>
                <c:pt idx="2334">
                  <c:v>4.1199999999999974</c:v>
                </c:pt>
                <c:pt idx="2335">
                  <c:v>4.1179999999999959</c:v>
                </c:pt>
                <c:pt idx="2336">
                  <c:v>4.1199999999999974</c:v>
                </c:pt>
                <c:pt idx="2337">
                  <c:v>4.1179999999999959</c:v>
                </c:pt>
                <c:pt idx="2338">
                  <c:v>4.1179999999999959</c:v>
                </c:pt>
                <c:pt idx="2339">
                  <c:v>4.1160000000000014</c:v>
                </c:pt>
                <c:pt idx="2340">
                  <c:v>4.1139999999999972</c:v>
                </c:pt>
                <c:pt idx="2341">
                  <c:v>4.1169999999999973</c:v>
                </c:pt>
                <c:pt idx="2342">
                  <c:v>4.1129999999999969</c:v>
                </c:pt>
                <c:pt idx="2343">
                  <c:v>4.1110000000000007</c:v>
                </c:pt>
                <c:pt idx="2344">
                  <c:v>4.1119999999999974</c:v>
                </c:pt>
                <c:pt idx="2345">
                  <c:v>4.1129999999999969</c:v>
                </c:pt>
                <c:pt idx="2346">
                  <c:v>4.1119999999999974</c:v>
                </c:pt>
                <c:pt idx="2347">
                  <c:v>4.1110000000000007</c:v>
                </c:pt>
                <c:pt idx="2348">
                  <c:v>4.1119999999999974</c:v>
                </c:pt>
                <c:pt idx="2349">
                  <c:v>4.1119999999999974</c:v>
                </c:pt>
                <c:pt idx="2350">
                  <c:v>4.1110000000000007</c:v>
                </c:pt>
                <c:pt idx="2351">
                  <c:v>4.1099999999999994</c:v>
                </c:pt>
                <c:pt idx="2352">
                  <c:v>4.1090000000000009</c:v>
                </c:pt>
                <c:pt idx="2353">
                  <c:v>4.1110000000000007</c:v>
                </c:pt>
                <c:pt idx="2354">
                  <c:v>4.1090000000000009</c:v>
                </c:pt>
                <c:pt idx="2355">
                  <c:v>4.1110000000000007</c:v>
                </c:pt>
                <c:pt idx="2356">
                  <c:v>4.1080000000000014</c:v>
                </c:pt>
                <c:pt idx="2357">
                  <c:v>4.1060000000000008</c:v>
                </c:pt>
                <c:pt idx="2358">
                  <c:v>4.1090000000000009</c:v>
                </c:pt>
                <c:pt idx="2359">
                  <c:v>4.1060000000000008</c:v>
                </c:pt>
                <c:pt idx="2360">
                  <c:v>4.1060000000000008</c:v>
                </c:pt>
                <c:pt idx="2361">
                  <c:v>4.1049999999999969</c:v>
                </c:pt>
                <c:pt idx="2362">
                  <c:v>4.1049999999999969</c:v>
                </c:pt>
                <c:pt idx="2363">
                  <c:v>4.1039999999999974</c:v>
                </c:pt>
                <c:pt idx="2364">
                  <c:v>4.1030000000000006</c:v>
                </c:pt>
                <c:pt idx="2365">
                  <c:v>4.1010000000000009</c:v>
                </c:pt>
                <c:pt idx="2366">
                  <c:v>4.1019999999999994</c:v>
                </c:pt>
                <c:pt idx="2367">
                  <c:v>4.1030000000000006</c:v>
                </c:pt>
                <c:pt idx="2368">
                  <c:v>4.1049999999999969</c:v>
                </c:pt>
                <c:pt idx="2369">
                  <c:v>4.1019999999999994</c:v>
                </c:pt>
                <c:pt idx="2370">
                  <c:v>4.0990000000000002</c:v>
                </c:pt>
                <c:pt idx="2371">
                  <c:v>4.0990000000000002</c:v>
                </c:pt>
                <c:pt idx="2372">
                  <c:v>4.0990000000000002</c:v>
                </c:pt>
                <c:pt idx="2373">
                  <c:v>4.0980000000000008</c:v>
                </c:pt>
                <c:pt idx="2374">
                  <c:v>4.0970000000000004</c:v>
                </c:pt>
                <c:pt idx="2375">
                  <c:v>4.0950000000000006</c:v>
                </c:pt>
                <c:pt idx="2376">
                  <c:v>4.0920000000000014</c:v>
                </c:pt>
                <c:pt idx="2377">
                  <c:v>4.0930000000000009</c:v>
                </c:pt>
                <c:pt idx="2378">
                  <c:v>4.0939999999999994</c:v>
                </c:pt>
                <c:pt idx="2379">
                  <c:v>4.0920000000000014</c:v>
                </c:pt>
                <c:pt idx="2380">
                  <c:v>4.0920000000000014</c:v>
                </c:pt>
                <c:pt idx="2381">
                  <c:v>4.0910000000000011</c:v>
                </c:pt>
                <c:pt idx="2382">
                  <c:v>4.0900000000000007</c:v>
                </c:pt>
                <c:pt idx="2383">
                  <c:v>4.0890000000000004</c:v>
                </c:pt>
                <c:pt idx="2384">
                  <c:v>4.088000000000001</c:v>
                </c:pt>
                <c:pt idx="2385">
                  <c:v>4.088000000000001</c:v>
                </c:pt>
                <c:pt idx="2386">
                  <c:v>4.0890000000000004</c:v>
                </c:pt>
                <c:pt idx="2387">
                  <c:v>4.0850000000000009</c:v>
                </c:pt>
                <c:pt idx="2388">
                  <c:v>4.0850000000000009</c:v>
                </c:pt>
                <c:pt idx="2389">
                  <c:v>4.088000000000001</c:v>
                </c:pt>
                <c:pt idx="2390">
                  <c:v>4.0830000000000002</c:v>
                </c:pt>
                <c:pt idx="2391">
                  <c:v>4.0830000000000002</c:v>
                </c:pt>
                <c:pt idx="2392">
                  <c:v>4.0840000000000014</c:v>
                </c:pt>
                <c:pt idx="2393">
                  <c:v>4.0840000000000014</c:v>
                </c:pt>
                <c:pt idx="2394">
                  <c:v>4.0890000000000004</c:v>
                </c:pt>
                <c:pt idx="2395">
                  <c:v>4.0840000000000014</c:v>
                </c:pt>
                <c:pt idx="2396">
                  <c:v>4.0820000000000007</c:v>
                </c:pt>
                <c:pt idx="2397">
                  <c:v>4.0830000000000002</c:v>
                </c:pt>
                <c:pt idx="2398">
                  <c:v>4.0830000000000002</c:v>
                </c:pt>
                <c:pt idx="2399">
                  <c:v>4.0820000000000007</c:v>
                </c:pt>
                <c:pt idx="2400">
                  <c:v>4.0810000000000004</c:v>
                </c:pt>
                <c:pt idx="2401">
                  <c:v>4.0820000000000007</c:v>
                </c:pt>
                <c:pt idx="2402">
                  <c:v>4.0820000000000007</c:v>
                </c:pt>
                <c:pt idx="2403">
                  <c:v>4.0810000000000004</c:v>
                </c:pt>
                <c:pt idx="2404">
                  <c:v>4.0850000000000009</c:v>
                </c:pt>
                <c:pt idx="2405">
                  <c:v>4.0850000000000009</c:v>
                </c:pt>
                <c:pt idx="2406">
                  <c:v>4.0850000000000009</c:v>
                </c:pt>
                <c:pt idx="2407">
                  <c:v>4.0850000000000009</c:v>
                </c:pt>
                <c:pt idx="2408">
                  <c:v>4.0830000000000002</c:v>
                </c:pt>
                <c:pt idx="2409">
                  <c:v>4.0850000000000009</c:v>
                </c:pt>
                <c:pt idx="2410">
                  <c:v>4.0830000000000002</c:v>
                </c:pt>
                <c:pt idx="2411">
                  <c:v>4.0860000000000003</c:v>
                </c:pt>
                <c:pt idx="2412">
                  <c:v>4.0860000000000003</c:v>
                </c:pt>
                <c:pt idx="2413">
                  <c:v>4.0820000000000007</c:v>
                </c:pt>
                <c:pt idx="2414">
                  <c:v>4.0860000000000003</c:v>
                </c:pt>
                <c:pt idx="2415">
                  <c:v>4.0840000000000014</c:v>
                </c:pt>
                <c:pt idx="2416">
                  <c:v>4.0830000000000002</c:v>
                </c:pt>
                <c:pt idx="2417">
                  <c:v>4.0870000000000006</c:v>
                </c:pt>
                <c:pt idx="2418">
                  <c:v>4.0810000000000004</c:v>
                </c:pt>
                <c:pt idx="2419">
                  <c:v>4.0780000000000012</c:v>
                </c:pt>
                <c:pt idx="2420">
                  <c:v>4.080000000000001</c:v>
                </c:pt>
                <c:pt idx="2421">
                  <c:v>4.080000000000001</c:v>
                </c:pt>
                <c:pt idx="2422">
                  <c:v>4.0810000000000004</c:v>
                </c:pt>
                <c:pt idx="2423">
                  <c:v>4.0780000000000012</c:v>
                </c:pt>
                <c:pt idx="2424">
                  <c:v>4.0770000000000008</c:v>
                </c:pt>
                <c:pt idx="2425">
                  <c:v>4.0760000000000014</c:v>
                </c:pt>
                <c:pt idx="2426">
                  <c:v>4.0770000000000008</c:v>
                </c:pt>
                <c:pt idx="2427">
                  <c:v>4.0770000000000008</c:v>
                </c:pt>
                <c:pt idx="2428">
                  <c:v>4.0780000000000012</c:v>
                </c:pt>
                <c:pt idx="2429">
                  <c:v>4.0770000000000008</c:v>
                </c:pt>
                <c:pt idx="2430">
                  <c:v>4.0750000000000011</c:v>
                </c:pt>
                <c:pt idx="2431">
                  <c:v>4.0730000000000004</c:v>
                </c:pt>
                <c:pt idx="2432">
                  <c:v>4.072000000000001</c:v>
                </c:pt>
                <c:pt idx="2433">
                  <c:v>4.072000000000001</c:v>
                </c:pt>
                <c:pt idx="2434">
                  <c:v>4.0679999999999996</c:v>
                </c:pt>
                <c:pt idx="2435">
                  <c:v>4.0669999999999966</c:v>
                </c:pt>
                <c:pt idx="2436">
                  <c:v>4.0660000000000007</c:v>
                </c:pt>
                <c:pt idx="2437">
                  <c:v>4.0630000000000006</c:v>
                </c:pt>
                <c:pt idx="2438">
                  <c:v>4.0639999999999974</c:v>
                </c:pt>
                <c:pt idx="2439">
                  <c:v>4.0639999999999974</c:v>
                </c:pt>
                <c:pt idx="2440">
                  <c:v>4.0610000000000008</c:v>
                </c:pt>
                <c:pt idx="2441">
                  <c:v>4.0619999999999976</c:v>
                </c:pt>
                <c:pt idx="2442">
                  <c:v>4.0619999999999976</c:v>
                </c:pt>
                <c:pt idx="2443">
                  <c:v>4.0630000000000006</c:v>
                </c:pt>
                <c:pt idx="2444">
                  <c:v>4.0630000000000006</c:v>
                </c:pt>
                <c:pt idx="2445">
                  <c:v>4.0610000000000008</c:v>
                </c:pt>
                <c:pt idx="2446">
                  <c:v>4.0610000000000008</c:v>
                </c:pt>
                <c:pt idx="2447">
                  <c:v>4.0580000000000007</c:v>
                </c:pt>
                <c:pt idx="2448">
                  <c:v>4.0610000000000008</c:v>
                </c:pt>
                <c:pt idx="2449">
                  <c:v>4.0560000000000009</c:v>
                </c:pt>
                <c:pt idx="2450">
                  <c:v>4.0569999999999986</c:v>
                </c:pt>
                <c:pt idx="2451">
                  <c:v>4.0569999999999986</c:v>
                </c:pt>
                <c:pt idx="2452">
                  <c:v>4.0590000000000011</c:v>
                </c:pt>
                <c:pt idx="2453">
                  <c:v>4.0569999999999986</c:v>
                </c:pt>
                <c:pt idx="2454">
                  <c:v>4.0569999999999986</c:v>
                </c:pt>
                <c:pt idx="2455">
                  <c:v>4.0590000000000011</c:v>
                </c:pt>
                <c:pt idx="2456">
                  <c:v>4.0590000000000011</c:v>
                </c:pt>
                <c:pt idx="2457">
                  <c:v>4.0590000000000011</c:v>
                </c:pt>
                <c:pt idx="2458">
                  <c:v>4.0580000000000007</c:v>
                </c:pt>
                <c:pt idx="2459">
                  <c:v>4.0590000000000011</c:v>
                </c:pt>
                <c:pt idx="2460">
                  <c:v>4.0569999999999986</c:v>
                </c:pt>
                <c:pt idx="2461">
                  <c:v>4.0580000000000007</c:v>
                </c:pt>
                <c:pt idx="2462">
                  <c:v>4.0550000000000006</c:v>
                </c:pt>
                <c:pt idx="2463">
                  <c:v>4.0530000000000008</c:v>
                </c:pt>
                <c:pt idx="2464">
                  <c:v>4.0550000000000006</c:v>
                </c:pt>
                <c:pt idx="2465">
                  <c:v>4.0539999999999976</c:v>
                </c:pt>
                <c:pt idx="2466">
                  <c:v>4.0530000000000008</c:v>
                </c:pt>
                <c:pt idx="2467">
                  <c:v>4.0500000000000007</c:v>
                </c:pt>
                <c:pt idx="2468">
                  <c:v>4.0519999999999996</c:v>
                </c:pt>
                <c:pt idx="2469">
                  <c:v>4.0519999999999996</c:v>
                </c:pt>
                <c:pt idx="2470">
                  <c:v>4.0480000000000009</c:v>
                </c:pt>
                <c:pt idx="2471">
                  <c:v>4.0470000000000006</c:v>
                </c:pt>
                <c:pt idx="2472">
                  <c:v>4.0480000000000009</c:v>
                </c:pt>
                <c:pt idx="2473">
                  <c:v>4.0460000000000012</c:v>
                </c:pt>
                <c:pt idx="2474">
                  <c:v>4.0450000000000008</c:v>
                </c:pt>
                <c:pt idx="2475">
                  <c:v>4.0470000000000006</c:v>
                </c:pt>
                <c:pt idx="2476">
                  <c:v>4.0480000000000009</c:v>
                </c:pt>
                <c:pt idx="2477">
                  <c:v>4.043000000000001</c:v>
                </c:pt>
                <c:pt idx="2478">
                  <c:v>4.0439999999999996</c:v>
                </c:pt>
                <c:pt idx="2479">
                  <c:v>4.0420000000000007</c:v>
                </c:pt>
                <c:pt idx="2480">
                  <c:v>4.043000000000001</c:v>
                </c:pt>
                <c:pt idx="2481">
                  <c:v>4.0410000000000004</c:v>
                </c:pt>
                <c:pt idx="2482">
                  <c:v>4.0410000000000004</c:v>
                </c:pt>
                <c:pt idx="2483">
                  <c:v>4.0410000000000004</c:v>
                </c:pt>
                <c:pt idx="2484">
                  <c:v>4.0400000000000009</c:v>
                </c:pt>
                <c:pt idx="2485">
                  <c:v>4.0410000000000004</c:v>
                </c:pt>
                <c:pt idx="2486">
                  <c:v>4.0410000000000004</c:v>
                </c:pt>
                <c:pt idx="2487">
                  <c:v>4.0390000000000024</c:v>
                </c:pt>
                <c:pt idx="2488">
                  <c:v>4.0400000000000009</c:v>
                </c:pt>
                <c:pt idx="2489">
                  <c:v>4.0370000000000008</c:v>
                </c:pt>
                <c:pt idx="2490">
                  <c:v>4.0400000000000009</c:v>
                </c:pt>
                <c:pt idx="2491">
                  <c:v>4.0380000000000003</c:v>
                </c:pt>
                <c:pt idx="2492">
                  <c:v>4.0360000000000014</c:v>
                </c:pt>
                <c:pt idx="2493">
                  <c:v>4.0380000000000003</c:v>
                </c:pt>
                <c:pt idx="2494">
                  <c:v>4.0390000000000024</c:v>
                </c:pt>
                <c:pt idx="2495">
                  <c:v>4.0390000000000024</c:v>
                </c:pt>
                <c:pt idx="2496">
                  <c:v>4.0380000000000003</c:v>
                </c:pt>
                <c:pt idx="2497">
                  <c:v>4.0370000000000008</c:v>
                </c:pt>
                <c:pt idx="2498">
                  <c:v>4.0400000000000009</c:v>
                </c:pt>
                <c:pt idx="2499">
                  <c:v>4.0400000000000009</c:v>
                </c:pt>
                <c:pt idx="2500">
                  <c:v>4.0410000000000004</c:v>
                </c:pt>
                <c:pt idx="2501">
                  <c:v>4.0380000000000003</c:v>
                </c:pt>
                <c:pt idx="2502">
                  <c:v>4.0390000000000024</c:v>
                </c:pt>
                <c:pt idx="2503">
                  <c:v>4.0390000000000024</c:v>
                </c:pt>
                <c:pt idx="2504">
                  <c:v>4.0400000000000009</c:v>
                </c:pt>
                <c:pt idx="2505">
                  <c:v>4.0390000000000024</c:v>
                </c:pt>
                <c:pt idx="2506">
                  <c:v>4.0410000000000004</c:v>
                </c:pt>
                <c:pt idx="2507">
                  <c:v>4.0390000000000024</c:v>
                </c:pt>
                <c:pt idx="2508">
                  <c:v>4.0380000000000003</c:v>
                </c:pt>
                <c:pt idx="2509">
                  <c:v>4.0400000000000009</c:v>
                </c:pt>
                <c:pt idx="2510">
                  <c:v>4.0400000000000009</c:v>
                </c:pt>
                <c:pt idx="2511">
                  <c:v>4.0380000000000003</c:v>
                </c:pt>
                <c:pt idx="2512">
                  <c:v>4.0390000000000024</c:v>
                </c:pt>
                <c:pt idx="2513">
                  <c:v>4.0360000000000014</c:v>
                </c:pt>
                <c:pt idx="2514">
                  <c:v>4.0360000000000014</c:v>
                </c:pt>
                <c:pt idx="2515">
                  <c:v>4.0380000000000003</c:v>
                </c:pt>
                <c:pt idx="2516">
                  <c:v>4.0370000000000008</c:v>
                </c:pt>
                <c:pt idx="2517">
                  <c:v>4.0380000000000003</c:v>
                </c:pt>
                <c:pt idx="2518">
                  <c:v>4.0370000000000008</c:v>
                </c:pt>
                <c:pt idx="2519">
                  <c:v>4.0370000000000008</c:v>
                </c:pt>
                <c:pt idx="2520">
                  <c:v>4.0350000000000001</c:v>
                </c:pt>
                <c:pt idx="2521">
                  <c:v>4.0360000000000014</c:v>
                </c:pt>
                <c:pt idx="2522">
                  <c:v>4.0340000000000007</c:v>
                </c:pt>
                <c:pt idx="2523">
                  <c:v>4.0360000000000014</c:v>
                </c:pt>
                <c:pt idx="2524">
                  <c:v>4.0330000000000004</c:v>
                </c:pt>
                <c:pt idx="2525">
                  <c:v>4.0320000000000009</c:v>
                </c:pt>
                <c:pt idx="2526">
                  <c:v>4.0340000000000007</c:v>
                </c:pt>
                <c:pt idx="2527">
                  <c:v>4.0320000000000009</c:v>
                </c:pt>
                <c:pt idx="2528">
                  <c:v>4.0340000000000007</c:v>
                </c:pt>
                <c:pt idx="2529">
                  <c:v>4.0269999999999966</c:v>
                </c:pt>
                <c:pt idx="2530">
                  <c:v>4.0269999999999966</c:v>
                </c:pt>
                <c:pt idx="2531">
                  <c:v>4.0260000000000007</c:v>
                </c:pt>
                <c:pt idx="2532">
                  <c:v>4.0260000000000007</c:v>
                </c:pt>
                <c:pt idx="2533">
                  <c:v>4.0269999999999966</c:v>
                </c:pt>
                <c:pt idx="2534">
                  <c:v>4.0260000000000007</c:v>
                </c:pt>
                <c:pt idx="2535">
                  <c:v>4.0249999999999968</c:v>
                </c:pt>
                <c:pt idx="2536">
                  <c:v>4.0269999999999966</c:v>
                </c:pt>
                <c:pt idx="2537">
                  <c:v>4.0260000000000007</c:v>
                </c:pt>
                <c:pt idx="2538">
                  <c:v>4.0239999999999974</c:v>
                </c:pt>
                <c:pt idx="2539">
                  <c:v>4.0279999999999996</c:v>
                </c:pt>
                <c:pt idx="2540">
                  <c:v>4.0290000000000008</c:v>
                </c:pt>
                <c:pt idx="2541">
                  <c:v>4.0320000000000009</c:v>
                </c:pt>
                <c:pt idx="2542">
                  <c:v>4.0300000000000011</c:v>
                </c:pt>
                <c:pt idx="2543">
                  <c:v>4.0290000000000008</c:v>
                </c:pt>
                <c:pt idx="2544">
                  <c:v>4.0310000000000024</c:v>
                </c:pt>
                <c:pt idx="2545">
                  <c:v>4.0269999999999966</c:v>
                </c:pt>
                <c:pt idx="2546">
                  <c:v>4.0269999999999966</c:v>
                </c:pt>
                <c:pt idx="2547">
                  <c:v>4.0239999999999974</c:v>
                </c:pt>
                <c:pt idx="2548">
                  <c:v>4.0239999999999974</c:v>
                </c:pt>
                <c:pt idx="2549">
                  <c:v>4.0230000000000006</c:v>
                </c:pt>
                <c:pt idx="2550">
                  <c:v>4.0190000000000001</c:v>
                </c:pt>
                <c:pt idx="2551">
                  <c:v>4.0180000000000007</c:v>
                </c:pt>
                <c:pt idx="2552">
                  <c:v>4.0210000000000008</c:v>
                </c:pt>
                <c:pt idx="2553">
                  <c:v>4.0180000000000007</c:v>
                </c:pt>
                <c:pt idx="2554">
                  <c:v>4.0210000000000008</c:v>
                </c:pt>
                <c:pt idx="2555">
                  <c:v>4.0239999999999974</c:v>
                </c:pt>
                <c:pt idx="2556">
                  <c:v>4.0219999999999976</c:v>
                </c:pt>
                <c:pt idx="2557">
                  <c:v>4.0210000000000008</c:v>
                </c:pt>
                <c:pt idx="2558">
                  <c:v>4.0169999999999986</c:v>
                </c:pt>
                <c:pt idx="2559">
                  <c:v>4.0180000000000007</c:v>
                </c:pt>
                <c:pt idx="2560">
                  <c:v>4.0190000000000001</c:v>
                </c:pt>
                <c:pt idx="2561">
                  <c:v>4.0190000000000001</c:v>
                </c:pt>
                <c:pt idx="2562">
                  <c:v>4.0180000000000007</c:v>
                </c:pt>
                <c:pt idx="2563">
                  <c:v>4.0180000000000007</c:v>
                </c:pt>
                <c:pt idx="2564">
                  <c:v>4.0150000000000006</c:v>
                </c:pt>
                <c:pt idx="2565">
                  <c:v>4.0139999999999976</c:v>
                </c:pt>
                <c:pt idx="2566">
                  <c:v>4.0119999999999996</c:v>
                </c:pt>
                <c:pt idx="2567">
                  <c:v>4.0090000000000003</c:v>
                </c:pt>
                <c:pt idx="2568">
                  <c:v>4.0100000000000007</c:v>
                </c:pt>
                <c:pt idx="2569">
                  <c:v>4.0080000000000009</c:v>
                </c:pt>
                <c:pt idx="2570">
                  <c:v>4.003000000000001</c:v>
                </c:pt>
                <c:pt idx="2571">
                  <c:v>4.0020000000000007</c:v>
                </c:pt>
                <c:pt idx="2572">
                  <c:v>4.003000000000001</c:v>
                </c:pt>
                <c:pt idx="2573">
                  <c:v>4.003000000000001</c:v>
                </c:pt>
                <c:pt idx="2574">
                  <c:v>4.0050000000000008</c:v>
                </c:pt>
                <c:pt idx="2575">
                  <c:v>4.0010000000000012</c:v>
                </c:pt>
                <c:pt idx="2576">
                  <c:v>4.0020000000000007</c:v>
                </c:pt>
                <c:pt idx="2577">
                  <c:v>4.003000000000001</c:v>
                </c:pt>
                <c:pt idx="2578">
                  <c:v>4.003000000000001</c:v>
                </c:pt>
                <c:pt idx="2579">
                  <c:v>4.0010000000000012</c:v>
                </c:pt>
                <c:pt idx="2580">
                  <c:v>4.0020000000000007</c:v>
                </c:pt>
                <c:pt idx="2581">
                  <c:v>3.9980000000000011</c:v>
                </c:pt>
                <c:pt idx="2582">
                  <c:v>3.9959999999999991</c:v>
                </c:pt>
                <c:pt idx="2583">
                  <c:v>3.9950000000000001</c:v>
                </c:pt>
                <c:pt idx="2584">
                  <c:v>3.9970000000000012</c:v>
                </c:pt>
                <c:pt idx="2585">
                  <c:v>3.9959999999999991</c:v>
                </c:pt>
                <c:pt idx="2586">
                  <c:v>3.9970000000000012</c:v>
                </c:pt>
                <c:pt idx="2587">
                  <c:v>3.9930000000000012</c:v>
                </c:pt>
                <c:pt idx="2588">
                  <c:v>3.9959999999999991</c:v>
                </c:pt>
                <c:pt idx="2589">
                  <c:v>3.9959999999999991</c:v>
                </c:pt>
                <c:pt idx="2590">
                  <c:v>3.9950000000000001</c:v>
                </c:pt>
                <c:pt idx="2591">
                  <c:v>3.9959999999999991</c:v>
                </c:pt>
                <c:pt idx="2592">
                  <c:v>3.9990000000000001</c:v>
                </c:pt>
                <c:pt idx="2593">
                  <c:v>3.9980000000000011</c:v>
                </c:pt>
                <c:pt idx="2594">
                  <c:v>3.9959999999999991</c:v>
                </c:pt>
                <c:pt idx="2595">
                  <c:v>3.9959999999999991</c:v>
                </c:pt>
                <c:pt idx="2596">
                  <c:v>3.9950000000000001</c:v>
                </c:pt>
                <c:pt idx="2597">
                  <c:v>3.9940000000000011</c:v>
                </c:pt>
                <c:pt idx="2598">
                  <c:v>3.9970000000000012</c:v>
                </c:pt>
                <c:pt idx="2599">
                  <c:v>3.9970000000000012</c:v>
                </c:pt>
                <c:pt idx="2600">
                  <c:v>3.9950000000000001</c:v>
                </c:pt>
                <c:pt idx="2601">
                  <c:v>3.9980000000000011</c:v>
                </c:pt>
                <c:pt idx="2602">
                  <c:v>3.9950000000000001</c:v>
                </c:pt>
                <c:pt idx="2603">
                  <c:v>3.9959999999999991</c:v>
                </c:pt>
                <c:pt idx="2604">
                  <c:v>3.9940000000000011</c:v>
                </c:pt>
                <c:pt idx="2605">
                  <c:v>3.9959999999999991</c:v>
                </c:pt>
                <c:pt idx="2606">
                  <c:v>3.9950000000000001</c:v>
                </c:pt>
                <c:pt idx="2607">
                  <c:v>3.9940000000000011</c:v>
                </c:pt>
                <c:pt idx="2608">
                  <c:v>3.9940000000000011</c:v>
                </c:pt>
                <c:pt idx="2609">
                  <c:v>3.9940000000000011</c:v>
                </c:pt>
                <c:pt idx="2610">
                  <c:v>3.9940000000000011</c:v>
                </c:pt>
                <c:pt idx="2611">
                  <c:v>3.9940000000000011</c:v>
                </c:pt>
                <c:pt idx="2612">
                  <c:v>3.9970000000000012</c:v>
                </c:pt>
                <c:pt idx="2613">
                  <c:v>3.9940000000000011</c:v>
                </c:pt>
                <c:pt idx="2614">
                  <c:v>3.9930000000000012</c:v>
                </c:pt>
                <c:pt idx="2615">
                  <c:v>3.9910000000000001</c:v>
                </c:pt>
                <c:pt idx="2616">
                  <c:v>3.9890000000000012</c:v>
                </c:pt>
                <c:pt idx="2617">
                  <c:v>3.9910000000000001</c:v>
                </c:pt>
                <c:pt idx="2618">
                  <c:v>3.9940000000000011</c:v>
                </c:pt>
                <c:pt idx="2619">
                  <c:v>3.992</c:v>
                </c:pt>
                <c:pt idx="2620">
                  <c:v>3.9910000000000001</c:v>
                </c:pt>
                <c:pt idx="2621">
                  <c:v>3.9890000000000012</c:v>
                </c:pt>
                <c:pt idx="2622">
                  <c:v>3.987000000000001</c:v>
                </c:pt>
                <c:pt idx="2623">
                  <c:v>3.9860000000000011</c:v>
                </c:pt>
                <c:pt idx="2624">
                  <c:v>3.9850000000000012</c:v>
                </c:pt>
                <c:pt idx="2625">
                  <c:v>3.98</c:v>
                </c:pt>
                <c:pt idx="2626">
                  <c:v>3.9820000000000011</c:v>
                </c:pt>
                <c:pt idx="2627">
                  <c:v>3.9780000000000002</c:v>
                </c:pt>
                <c:pt idx="2628">
                  <c:v>3.9749999999999992</c:v>
                </c:pt>
                <c:pt idx="2629">
                  <c:v>3.9730000000000012</c:v>
                </c:pt>
                <c:pt idx="2630">
                  <c:v>3.9710000000000001</c:v>
                </c:pt>
                <c:pt idx="2631">
                  <c:v>3.9719999999999991</c:v>
                </c:pt>
                <c:pt idx="2632">
                  <c:v>3.9730000000000012</c:v>
                </c:pt>
                <c:pt idx="2633">
                  <c:v>3.9680000000000009</c:v>
                </c:pt>
                <c:pt idx="2634">
                  <c:v>3.9680000000000009</c:v>
                </c:pt>
                <c:pt idx="2635">
                  <c:v>3.9660000000000002</c:v>
                </c:pt>
                <c:pt idx="2636">
                  <c:v>3.9650000000000012</c:v>
                </c:pt>
                <c:pt idx="2637">
                  <c:v>3.9650000000000012</c:v>
                </c:pt>
                <c:pt idx="2638">
                  <c:v>3.964</c:v>
                </c:pt>
                <c:pt idx="2639">
                  <c:v>3.9600000000000009</c:v>
                </c:pt>
                <c:pt idx="2640">
                  <c:v>3.9620000000000002</c:v>
                </c:pt>
                <c:pt idx="2641">
                  <c:v>3.9600000000000009</c:v>
                </c:pt>
                <c:pt idx="2642">
                  <c:v>3.9559999999999991</c:v>
                </c:pt>
                <c:pt idx="2643">
                  <c:v>3.9580000000000002</c:v>
                </c:pt>
                <c:pt idx="2644">
                  <c:v>3.9600000000000009</c:v>
                </c:pt>
                <c:pt idx="2645">
                  <c:v>3.9559999999999991</c:v>
                </c:pt>
                <c:pt idx="2646">
                  <c:v>3.9540000000000002</c:v>
                </c:pt>
                <c:pt idx="2647">
                  <c:v>3.9550000000000001</c:v>
                </c:pt>
                <c:pt idx="2648">
                  <c:v>3.9530000000000012</c:v>
                </c:pt>
                <c:pt idx="2649">
                  <c:v>3.9519999999999991</c:v>
                </c:pt>
                <c:pt idx="2650">
                  <c:v>3.9519999999999991</c:v>
                </c:pt>
                <c:pt idx="2651">
                  <c:v>3.9509999999999992</c:v>
                </c:pt>
                <c:pt idx="2652">
                  <c:v>3.9509999999999992</c:v>
                </c:pt>
                <c:pt idx="2653">
                  <c:v>3.9519999999999991</c:v>
                </c:pt>
                <c:pt idx="2654">
                  <c:v>3.95</c:v>
                </c:pt>
                <c:pt idx="2655">
                  <c:v>3.948</c:v>
                </c:pt>
                <c:pt idx="2656">
                  <c:v>3.947000000000001</c:v>
                </c:pt>
                <c:pt idx="2657">
                  <c:v>3.9450000000000012</c:v>
                </c:pt>
                <c:pt idx="2658">
                  <c:v>3.948</c:v>
                </c:pt>
                <c:pt idx="2659">
                  <c:v>3.947000000000001</c:v>
                </c:pt>
                <c:pt idx="2660">
                  <c:v>3.9440000000000008</c:v>
                </c:pt>
                <c:pt idx="2661">
                  <c:v>3.9430000000000001</c:v>
                </c:pt>
                <c:pt idx="2662">
                  <c:v>3.9410000000000012</c:v>
                </c:pt>
                <c:pt idx="2663">
                  <c:v>3.9450000000000012</c:v>
                </c:pt>
                <c:pt idx="2664">
                  <c:v>3.9420000000000002</c:v>
                </c:pt>
                <c:pt idx="2665">
                  <c:v>3.94</c:v>
                </c:pt>
                <c:pt idx="2666">
                  <c:v>3.9380000000000002</c:v>
                </c:pt>
                <c:pt idx="2667">
                  <c:v>3.9380000000000002</c:v>
                </c:pt>
                <c:pt idx="2668">
                  <c:v>3.9349999999999992</c:v>
                </c:pt>
                <c:pt idx="2669">
                  <c:v>3.9380000000000002</c:v>
                </c:pt>
                <c:pt idx="2670">
                  <c:v>3.9340000000000002</c:v>
                </c:pt>
                <c:pt idx="2671">
                  <c:v>3.9319999999999991</c:v>
                </c:pt>
                <c:pt idx="2672">
                  <c:v>3.9319999999999991</c:v>
                </c:pt>
                <c:pt idx="2673">
                  <c:v>3.931</c:v>
                </c:pt>
                <c:pt idx="2674">
                  <c:v>3.931</c:v>
                </c:pt>
                <c:pt idx="2675">
                  <c:v>3.9319999999999991</c:v>
                </c:pt>
                <c:pt idx="2676">
                  <c:v>3.927</c:v>
                </c:pt>
                <c:pt idx="2677">
                  <c:v>3.927</c:v>
                </c:pt>
                <c:pt idx="2678">
                  <c:v>3.93</c:v>
                </c:pt>
                <c:pt idx="2679">
                  <c:v>3.9280000000000008</c:v>
                </c:pt>
                <c:pt idx="2680">
                  <c:v>3.927</c:v>
                </c:pt>
                <c:pt idx="2681">
                  <c:v>3.927</c:v>
                </c:pt>
                <c:pt idx="2682">
                  <c:v>3.9260000000000002</c:v>
                </c:pt>
                <c:pt idx="2683">
                  <c:v>3.9250000000000012</c:v>
                </c:pt>
                <c:pt idx="2684">
                  <c:v>3.9239999999999999</c:v>
                </c:pt>
                <c:pt idx="2685">
                  <c:v>3.9250000000000012</c:v>
                </c:pt>
                <c:pt idx="2686">
                  <c:v>3.9260000000000002</c:v>
                </c:pt>
                <c:pt idx="2687">
                  <c:v>3.927</c:v>
                </c:pt>
                <c:pt idx="2688">
                  <c:v>3.9280000000000008</c:v>
                </c:pt>
                <c:pt idx="2689">
                  <c:v>3.93</c:v>
                </c:pt>
                <c:pt idx="2690">
                  <c:v>3.927</c:v>
                </c:pt>
                <c:pt idx="2691">
                  <c:v>3.9280000000000008</c:v>
                </c:pt>
                <c:pt idx="2692">
                  <c:v>3.927</c:v>
                </c:pt>
                <c:pt idx="2693">
                  <c:v>3.9260000000000002</c:v>
                </c:pt>
                <c:pt idx="2694">
                  <c:v>3.927</c:v>
                </c:pt>
                <c:pt idx="2695">
                  <c:v>3.9250000000000012</c:v>
                </c:pt>
                <c:pt idx="2696">
                  <c:v>3.927</c:v>
                </c:pt>
                <c:pt idx="2697">
                  <c:v>3.93</c:v>
                </c:pt>
                <c:pt idx="2698">
                  <c:v>3.9280000000000008</c:v>
                </c:pt>
                <c:pt idx="2699">
                  <c:v>3.9250000000000012</c:v>
                </c:pt>
                <c:pt idx="2700">
                  <c:v>3.9250000000000012</c:v>
                </c:pt>
                <c:pt idx="2701">
                  <c:v>3.927</c:v>
                </c:pt>
                <c:pt idx="2702">
                  <c:v>3.9280000000000008</c:v>
                </c:pt>
                <c:pt idx="2703">
                  <c:v>3.9230000000000009</c:v>
                </c:pt>
                <c:pt idx="2704">
                  <c:v>3.9239999999999999</c:v>
                </c:pt>
                <c:pt idx="2705">
                  <c:v>3.9200000000000008</c:v>
                </c:pt>
                <c:pt idx="2706">
                  <c:v>3.9220000000000002</c:v>
                </c:pt>
                <c:pt idx="2707">
                  <c:v>3.9220000000000002</c:v>
                </c:pt>
                <c:pt idx="2708">
                  <c:v>3.9210000000000012</c:v>
                </c:pt>
                <c:pt idx="2709">
                  <c:v>3.9180000000000001</c:v>
                </c:pt>
                <c:pt idx="2710">
                  <c:v>3.9200000000000008</c:v>
                </c:pt>
                <c:pt idx="2711">
                  <c:v>3.9189999999999992</c:v>
                </c:pt>
                <c:pt idx="2712">
                  <c:v>3.9140000000000001</c:v>
                </c:pt>
                <c:pt idx="2713">
                  <c:v>3.9140000000000001</c:v>
                </c:pt>
                <c:pt idx="2714">
                  <c:v>3.911999999999999</c:v>
                </c:pt>
                <c:pt idx="2715">
                  <c:v>3.9130000000000011</c:v>
                </c:pt>
                <c:pt idx="2716">
                  <c:v>3.9109999999999991</c:v>
                </c:pt>
                <c:pt idx="2717">
                  <c:v>3.91</c:v>
                </c:pt>
                <c:pt idx="2718">
                  <c:v>3.9130000000000011</c:v>
                </c:pt>
                <c:pt idx="2719">
                  <c:v>3.9050000000000011</c:v>
                </c:pt>
                <c:pt idx="2720">
                  <c:v>3.9070000000000009</c:v>
                </c:pt>
                <c:pt idx="2721">
                  <c:v>3.9040000000000008</c:v>
                </c:pt>
                <c:pt idx="2722">
                  <c:v>3.9040000000000008</c:v>
                </c:pt>
                <c:pt idx="2723">
                  <c:v>3.903</c:v>
                </c:pt>
                <c:pt idx="2724">
                  <c:v>3.903</c:v>
                </c:pt>
                <c:pt idx="2725">
                  <c:v>3.9010000000000011</c:v>
                </c:pt>
                <c:pt idx="2726">
                  <c:v>3.9010000000000011</c:v>
                </c:pt>
                <c:pt idx="2727">
                  <c:v>3.9</c:v>
                </c:pt>
                <c:pt idx="2728">
                  <c:v>3.899</c:v>
                </c:pt>
                <c:pt idx="2729">
                  <c:v>3.903</c:v>
                </c:pt>
                <c:pt idx="2730">
                  <c:v>3.9020000000000001</c:v>
                </c:pt>
                <c:pt idx="2731">
                  <c:v>3.8980000000000001</c:v>
                </c:pt>
                <c:pt idx="2732">
                  <c:v>3.899</c:v>
                </c:pt>
                <c:pt idx="2733">
                  <c:v>3.8980000000000001</c:v>
                </c:pt>
                <c:pt idx="2734">
                  <c:v>3.8980000000000001</c:v>
                </c:pt>
                <c:pt idx="2735">
                  <c:v>3.8980000000000001</c:v>
                </c:pt>
                <c:pt idx="2736">
                  <c:v>3.895999999999999</c:v>
                </c:pt>
                <c:pt idx="2737">
                  <c:v>3.895999999999999</c:v>
                </c:pt>
                <c:pt idx="2738">
                  <c:v>3.895999999999999</c:v>
                </c:pt>
                <c:pt idx="2739">
                  <c:v>3.8949999999999991</c:v>
                </c:pt>
                <c:pt idx="2740">
                  <c:v>3.895999999999999</c:v>
                </c:pt>
                <c:pt idx="2741">
                  <c:v>3.8970000000000011</c:v>
                </c:pt>
                <c:pt idx="2742">
                  <c:v>3.8970000000000011</c:v>
                </c:pt>
                <c:pt idx="2743">
                  <c:v>3.8949999999999991</c:v>
                </c:pt>
                <c:pt idx="2744">
                  <c:v>3.895999999999999</c:v>
                </c:pt>
                <c:pt idx="2745">
                  <c:v>3.8930000000000011</c:v>
                </c:pt>
                <c:pt idx="2746">
                  <c:v>3.891999999999999</c:v>
                </c:pt>
                <c:pt idx="2747">
                  <c:v>3.8930000000000011</c:v>
                </c:pt>
                <c:pt idx="2748">
                  <c:v>3.891999999999999</c:v>
                </c:pt>
                <c:pt idx="2749">
                  <c:v>3.89</c:v>
                </c:pt>
                <c:pt idx="2750">
                  <c:v>3.891</c:v>
                </c:pt>
                <c:pt idx="2751">
                  <c:v>3.89</c:v>
                </c:pt>
                <c:pt idx="2752">
                  <c:v>3.8880000000000008</c:v>
                </c:pt>
                <c:pt idx="2753">
                  <c:v>3.8890000000000011</c:v>
                </c:pt>
                <c:pt idx="2754">
                  <c:v>3.89</c:v>
                </c:pt>
                <c:pt idx="2755">
                  <c:v>3.8890000000000011</c:v>
                </c:pt>
                <c:pt idx="2756">
                  <c:v>3.887</c:v>
                </c:pt>
                <c:pt idx="2757">
                  <c:v>3.887</c:v>
                </c:pt>
                <c:pt idx="2758">
                  <c:v>3.887</c:v>
                </c:pt>
                <c:pt idx="2759">
                  <c:v>3.8880000000000008</c:v>
                </c:pt>
                <c:pt idx="2760">
                  <c:v>3.8840000000000008</c:v>
                </c:pt>
                <c:pt idx="2761">
                  <c:v>3.8850000000000011</c:v>
                </c:pt>
                <c:pt idx="2762">
                  <c:v>3.8830000000000009</c:v>
                </c:pt>
                <c:pt idx="2763">
                  <c:v>3.8810000000000011</c:v>
                </c:pt>
                <c:pt idx="2764">
                  <c:v>3.8840000000000008</c:v>
                </c:pt>
                <c:pt idx="2765">
                  <c:v>3.8780000000000001</c:v>
                </c:pt>
                <c:pt idx="2766">
                  <c:v>3.8800000000000008</c:v>
                </c:pt>
                <c:pt idx="2767">
                  <c:v>3.8800000000000008</c:v>
                </c:pt>
                <c:pt idx="2768">
                  <c:v>3.8789999999999991</c:v>
                </c:pt>
                <c:pt idx="2769">
                  <c:v>3.8820000000000001</c:v>
                </c:pt>
                <c:pt idx="2770">
                  <c:v>3.8820000000000001</c:v>
                </c:pt>
                <c:pt idx="2771">
                  <c:v>3.8780000000000001</c:v>
                </c:pt>
                <c:pt idx="2772">
                  <c:v>3.8800000000000008</c:v>
                </c:pt>
                <c:pt idx="2773">
                  <c:v>3.8800000000000008</c:v>
                </c:pt>
                <c:pt idx="2774">
                  <c:v>3.875999999999999</c:v>
                </c:pt>
                <c:pt idx="2775">
                  <c:v>3.8770000000000011</c:v>
                </c:pt>
                <c:pt idx="2776">
                  <c:v>3.875999999999999</c:v>
                </c:pt>
                <c:pt idx="2777">
                  <c:v>3.875999999999999</c:v>
                </c:pt>
                <c:pt idx="2778">
                  <c:v>3.8770000000000011</c:v>
                </c:pt>
                <c:pt idx="2779">
                  <c:v>3.8770000000000011</c:v>
                </c:pt>
                <c:pt idx="2780">
                  <c:v>3.8789999999999991</c:v>
                </c:pt>
                <c:pt idx="2781">
                  <c:v>3.8810000000000011</c:v>
                </c:pt>
                <c:pt idx="2782">
                  <c:v>3.8800000000000008</c:v>
                </c:pt>
                <c:pt idx="2783">
                  <c:v>3.8770000000000011</c:v>
                </c:pt>
                <c:pt idx="2784">
                  <c:v>3.8780000000000001</c:v>
                </c:pt>
                <c:pt idx="2785">
                  <c:v>3.8800000000000008</c:v>
                </c:pt>
                <c:pt idx="2786">
                  <c:v>3.8789999999999991</c:v>
                </c:pt>
                <c:pt idx="2787">
                  <c:v>3.8800000000000008</c:v>
                </c:pt>
                <c:pt idx="2788">
                  <c:v>3.8810000000000011</c:v>
                </c:pt>
                <c:pt idx="2789">
                  <c:v>3.8830000000000009</c:v>
                </c:pt>
                <c:pt idx="2790">
                  <c:v>3.8830000000000009</c:v>
                </c:pt>
                <c:pt idx="2791">
                  <c:v>3.8830000000000009</c:v>
                </c:pt>
                <c:pt idx="2792">
                  <c:v>3.8800000000000008</c:v>
                </c:pt>
                <c:pt idx="2793">
                  <c:v>3.8840000000000008</c:v>
                </c:pt>
                <c:pt idx="2794">
                  <c:v>3.887</c:v>
                </c:pt>
                <c:pt idx="2795">
                  <c:v>3.8860000000000001</c:v>
                </c:pt>
                <c:pt idx="2796">
                  <c:v>3.8830000000000009</c:v>
                </c:pt>
                <c:pt idx="2797">
                  <c:v>3.8850000000000011</c:v>
                </c:pt>
                <c:pt idx="2798">
                  <c:v>3.887</c:v>
                </c:pt>
                <c:pt idx="2799">
                  <c:v>3.887</c:v>
                </c:pt>
                <c:pt idx="2800">
                  <c:v>3.8830000000000009</c:v>
                </c:pt>
                <c:pt idx="2801">
                  <c:v>3.8820000000000001</c:v>
                </c:pt>
                <c:pt idx="2802">
                  <c:v>3.8830000000000009</c:v>
                </c:pt>
                <c:pt idx="2803">
                  <c:v>3.8830000000000009</c:v>
                </c:pt>
                <c:pt idx="2804">
                  <c:v>3.8810000000000011</c:v>
                </c:pt>
                <c:pt idx="2805">
                  <c:v>3.8810000000000011</c:v>
                </c:pt>
                <c:pt idx="2806">
                  <c:v>3.8820000000000001</c:v>
                </c:pt>
                <c:pt idx="2807">
                  <c:v>3.8810000000000011</c:v>
                </c:pt>
                <c:pt idx="2808">
                  <c:v>3.8800000000000008</c:v>
                </c:pt>
                <c:pt idx="2809">
                  <c:v>3.8800000000000008</c:v>
                </c:pt>
                <c:pt idx="2810">
                  <c:v>3.8780000000000001</c:v>
                </c:pt>
                <c:pt idx="2811">
                  <c:v>3.875999999999999</c:v>
                </c:pt>
                <c:pt idx="2812">
                  <c:v>3.8789999999999991</c:v>
                </c:pt>
                <c:pt idx="2813">
                  <c:v>3.8770000000000011</c:v>
                </c:pt>
                <c:pt idx="2814">
                  <c:v>3.875999999999999</c:v>
                </c:pt>
                <c:pt idx="2815">
                  <c:v>3.8740000000000001</c:v>
                </c:pt>
                <c:pt idx="2816">
                  <c:v>3.8770000000000011</c:v>
                </c:pt>
                <c:pt idx="2817">
                  <c:v>3.875</c:v>
                </c:pt>
                <c:pt idx="2818">
                  <c:v>3.8740000000000001</c:v>
                </c:pt>
                <c:pt idx="2819">
                  <c:v>3.8709999999999991</c:v>
                </c:pt>
                <c:pt idx="2820">
                  <c:v>3.875</c:v>
                </c:pt>
                <c:pt idx="2821">
                  <c:v>3.8730000000000011</c:v>
                </c:pt>
                <c:pt idx="2822">
                  <c:v>3.8690000000000011</c:v>
                </c:pt>
                <c:pt idx="2823">
                  <c:v>3.87</c:v>
                </c:pt>
                <c:pt idx="2824">
                  <c:v>3.8680000000000012</c:v>
                </c:pt>
                <c:pt idx="2825">
                  <c:v>3.8690000000000011</c:v>
                </c:pt>
                <c:pt idx="2826">
                  <c:v>3.8690000000000011</c:v>
                </c:pt>
                <c:pt idx="2827">
                  <c:v>3.8690000000000011</c:v>
                </c:pt>
                <c:pt idx="2828">
                  <c:v>3.8680000000000012</c:v>
                </c:pt>
                <c:pt idx="2829">
                  <c:v>3.8670000000000009</c:v>
                </c:pt>
                <c:pt idx="2830">
                  <c:v>3.8680000000000012</c:v>
                </c:pt>
                <c:pt idx="2831">
                  <c:v>3.8680000000000012</c:v>
                </c:pt>
                <c:pt idx="2832">
                  <c:v>3.8650000000000011</c:v>
                </c:pt>
                <c:pt idx="2833">
                  <c:v>3.8670000000000009</c:v>
                </c:pt>
                <c:pt idx="2834">
                  <c:v>3.8660000000000001</c:v>
                </c:pt>
                <c:pt idx="2835">
                  <c:v>3.8660000000000001</c:v>
                </c:pt>
                <c:pt idx="2836">
                  <c:v>3.8680000000000012</c:v>
                </c:pt>
                <c:pt idx="2837">
                  <c:v>3.8660000000000001</c:v>
                </c:pt>
                <c:pt idx="2838">
                  <c:v>3.8680000000000012</c:v>
                </c:pt>
                <c:pt idx="2839">
                  <c:v>3.8660000000000001</c:v>
                </c:pt>
                <c:pt idx="2840">
                  <c:v>3.8650000000000011</c:v>
                </c:pt>
                <c:pt idx="2841">
                  <c:v>3.8670000000000009</c:v>
                </c:pt>
                <c:pt idx="2842">
                  <c:v>3.8640000000000012</c:v>
                </c:pt>
                <c:pt idx="2843">
                  <c:v>3.8640000000000012</c:v>
                </c:pt>
                <c:pt idx="2844">
                  <c:v>3.8650000000000011</c:v>
                </c:pt>
                <c:pt idx="2845">
                  <c:v>3.8650000000000011</c:v>
                </c:pt>
                <c:pt idx="2846">
                  <c:v>3.8650000000000011</c:v>
                </c:pt>
                <c:pt idx="2847">
                  <c:v>3.8660000000000001</c:v>
                </c:pt>
                <c:pt idx="2848">
                  <c:v>3.863</c:v>
                </c:pt>
                <c:pt idx="2849">
                  <c:v>3.8660000000000001</c:v>
                </c:pt>
                <c:pt idx="2850">
                  <c:v>3.8620000000000001</c:v>
                </c:pt>
                <c:pt idx="2851">
                  <c:v>3.8640000000000012</c:v>
                </c:pt>
                <c:pt idx="2852">
                  <c:v>3.8610000000000011</c:v>
                </c:pt>
                <c:pt idx="2853">
                  <c:v>3.8640000000000012</c:v>
                </c:pt>
                <c:pt idx="2854">
                  <c:v>3.8610000000000011</c:v>
                </c:pt>
                <c:pt idx="2855">
                  <c:v>3.8620000000000001</c:v>
                </c:pt>
                <c:pt idx="2856">
                  <c:v>3.8559999999999981</c:v>
                </c:pt>
                <c:pt idx="2857">
                  <c:v>3.8580000000000001</c:v>
                </c:pt>
                <c:pt idx="2858">
                  <c:v>3.8570000000000011</c:v>
                </c:pt>
                <c:pt idx="2859">
                  <c:v>3.8559999999999981</c:v>
                </c:pt>
                <c:pt idx="2860">
                  <c:v>3.8559999999999981</c:v>
                </c:pt>
                <c:pt idx="2861">
                  <c:v>3.8549999999999991</c:v>
                </c:pt>
                <c:pt idx="2862">
                  <c:v>3.8540000000000001</c:v>
                </c:pt>
                <c:pt idx="2863">
                  <c:v>3.8559999999999981</c:v>
                </c:pt>
                <c:pt idx="2864">
                  <c:v>3.8549999999999991</c:v>
                </c:pt>
                <c:pt idx="2865">
                  <c:v>3.8570000000000011</c:v>
                </c:pt>
                <c:pt idx="2866">
                  <c:v>3.8559999999999981</c:v>
                </c:pt>
                <c:pt idx="2867">
                  <c:v>3.8570000000000011</c:v>
                </c:pt>
                <c:pt idx="2868">
                  <c:v>3.8559999999999981</c:v>
                </c:pt>
                <c:pt idx="2869">
                  <c:v>3.8519999999999981</c:v>
                </c:pt>
                <c:pt idx="2870">
                  <c:v>3.8519999999999981</c:v>
                </c:pt>
                <c:pt idx="2871">
                  <c:v>3.8509999999999991</c:v>
                </c:pt>
                <c:pt idx="2872">
                  <c:v>3.8490000000000002</c:v>
                </c:pt>
                <c:pt idx="2873">
                  <c:v>3.8480000000000012</c:v>
                </c:pt>
                <c:pt idx="2874">
                  <c:v>3.8509999999999991</c:v>
                </c:pt>
                <c:pt idx="2875">
                  <c:v>3.8490000000000002</c:v>
                </c:pt>
                <c:pt idx="2876">
                  <c:v>3.8490000000000002</c:v>
                </c:pt>
                <c:pt idx="2877">
                  <c:v>3.8480000000000012</c:v>
                </c:pt>
                <c:pt idx="2878">
                  <c:v>3.8519999999999981</c:v>
                </c:pt>
                <c:pt idx="2879">
                  <c:v>3.8509999999999991</c:v>
                </c:pt>
                <c:pt idx="2880">
                  <c:v>3.8519999999999981</c:v>
                </c:pt>
                <c:pt idx="2881">
                  <c:v>3.8509999999999991</c:v>
                </c:pt>
                <c:pt idx="2882">
                  <c:v>3.8519999999999981</c:v>
                </c:pt>
                <c:pt idx="2883">
                  <c:v>3.8519999999999981</c:v>
                </c:pt>
                <c:pt idx="2884">
                  <c:v>3.8559999999999981</c:v>
                </c:pt>
                <c:pt idx="2885">
                  <c:v>3.8570000000000011</c:v>
                </c:pt>
                <c:pt idx="2886">
                  <c:v>3.8540000000000001</c:v>
                </c:pt>
                <c:pt idx="2887">
                  <c:v>3.8509999999999991</c:v>
                </c:pt>
                <c:pt idx="2888">
                  <c:v>3.8549999999999991</c:v>
                </c:pt>
                <c:pt idx="2889">
                  <c:v>3.8519999999999981</c:v>
                </c:pt>
                <c:pt idx="2890">
                  <c:v>3.8540000000000001</c:v>
                </c:pt>
                <c:pt idx="2891">
                  <c:v>3.8549999999999991</c:v>
                </c:pt>
                <c:pt idx="2892">
                  <c:v>3.8540000000000001</c:v>
                </c:pt>
                <c:pt idx="2893">
                  <c:v>3.8570000000000011</c:v>
                </c:pt>
                <c:pt idx="2894">
                  <c:v>3.8549999999999991</c:v>
                </c:pt>
                <c:pt idx="2895">
                  <c:v>3.8570000000000011</c:v>
                </c:pt>
                <c:pt idx="2896">
                  <c:v>3.8509999999999991</c:v>
                </c:pt>
                <c:pt idx="2897">
                  <c:v>3.8509999999999991</c:v>
                </c:pt>
                <c:pt idx="2898">
                  <c:v>3.852999999999998</c:v>
                </c:pt>
                <c:pt idx="2899">
                  <c:v>3.852999999999998</c:v>
                </c:pt>
                <c:pt idx="2900">
                  <c:v>3.8509999999999991</c:v>
                </c:pt>
                <c:pt idx="2901">
                  <c:v>3.8540000000000001</c:v>
                </c:pt>
                <c:pt idx="2902">
                  <c:v>3.852999999999998</c:v>
                </c:pt>
                <c:pt idx="2903">
                  <c:v>3.8499999999999992</c:v>
                </c:pt>
                <c:pt idx="2904">
                  <c:v>3.8499999999999992</c:v>
                </c:pt>
                <c:pt idx="2905">
                  <c:v>3.8509999999999991</c:v>
                </c:pt>
                <c:pt idx="2906">
                  <c:v>3.8499999999999992</c:v>
                </c:pt>
                <c:pt idx="2907">
                  <c:v>3.847</c:v>
                </c:pt>
                <c:pt idx="2908">
                  <c:v>3.847</c:v>
                </c:pt>
                <c:pt idx="2909">
                  <c:v>3.8490000000000002</c:v>
                </c:pt>
                <c:pt idx="2910">
                  <c:v>3.847</c:v>
                </c:pt>
                <c:pt idx="2911">
                  <c:v>3.8490000000000002</c:v>
                </c:pt>
                <c:pt idx="2912">
                  <c:v>3.8450000000000002</c:v>
                </c:pt>
                <c:pt idx="2913">
                  <c:v>3.8480000000000012</c:v>
                </c:pt>
                <c:pt idx="2914">
                  <c:v>3.8480000000000012</c:v>
                </c:pt>
                <c:pt idx="2915">
                  <c:v>3.8480000000000012</c:v>
                </c:pt>
                <c:pt idx="2916">
                  <c:v>3.8430000000000009</c:v>
                </c:pt>
                <c:pt idx="2917">
                  <c:v>3.8450000000000002</c:v>
                </c:pt>
                <c:pt idx="2918">
                  <c:v>3.8430000000000009</c:v>
                </c:pt>
                <c:pt idx="2919">
                  <c:v>3.8430000000000009</c:v>
                </c:pt>
                <c:pt idx="2920">
                  <c:v>3.8440000000000012</c:v>
                </c:pt>
                <c:pt idx="2921">
                  <c:v>3.8410000000000002</c:v>
                </c:pt>
                <c:pt idx="2922">
                  <c:v>3.8389999999999991</c:v>
                </c:pt>
                <c:pt idx="2923">
                  <c:v>3.836999999999998</c:v>
                </c:pt>
                <c:pt idx="2924">
                  <c:v>3.8400000000000012</c:v>
                </c:pt>
                <c:pt idx="2925">
                  <c:v>3.8400000000000012</c:v>
                </c:pt>
                <c:pt idx="2926">
                  <c:v>3.8380000000000001</c:v>
                </c:pt>
                <c:pt idx="2927">
                  <c:v>3.8359999999999981</c:v>
                </c:pt>
                <c:pt idx="2928">
                  <c:v>3.836999999999998</c:v>
                </c:pt>
                <c:pt idx="2929">
                  <c:v>3.8359999999999981</c:v>
                </c:pt>
                <c:pt idx="2930">
                  <c:v>3.836999999999998</c:v>
                </c:pt>
                <c:pt idx="2931">
                  <c:v>3.8380000000000001</c:v>
                </c:pt>
                <c:pt idx="2932">
                  <c:v>3.8400000000000012</c:v>
                </c:pt>
                <c:pt idx="2933">
                  <c:v>3.8400000000000012</c:v>
                </c:pt>
                <c:pt idx="2934">
                  <c:v>3.8410000000000002</c:v>
                </c:pt>
                <c:pt idx="2935">
                  <c:v>3.8430000000000009</c:v>
                </c:pt>
                <c:pt idx="2936">
                  <c:v>3.8430000000000009</c:v>
                </c:pt>
                <c:pt idx="2937">
                  <c:v>3.8419999999999992</c:v>
                </c:pt>
                <c:pt idx="2938">
                  <c:v>3.8400000000000012</c:v>
                </c:pt>
                <c:pt idx="2939">
                  <c:v>3.8389999999999991</c:v>
                </c:pt>
                <c:pt idx="2940">
                  <c:v>3.8389999999999991</c:v>
                </c:pt>
                <c:pt idx="2941">
                  <c:v>3.836999999999998</c:v>
                </c:pt>
                <c:pt idx="2942">
                  <c:v>3.8380000000000001</c:v>
                </c:pt>
                <c:pt idx="2943">
                  <c:v>3.8389999999999991</c:v>
                </c:pt>
                <c:pt idx="2944">
                  <c:v>3.8389999999999991</c:v>
                </c:pt>
                <c:pt idx="2945">
                  <c:v>3.8380000000000001</c:v>
                </c:pt>
                <c:pt idx="2946">
                  <c:v>3.836999999999998</c:v>
                </c:pt>
                <c:pt idx="2947">
                  <c:v>3.8339999999999992</c:v>
                </c:pt>
                <c:pt idx="2948">
                  <c:v>3.8349999999999991</c:v>
                </c:pt>
                <c:pt idx="2949">
                  <c:v>3.8339999999999992</c:v>
                </c:pt>
                <c:pt idx="2950">
                  <c:v>3.832999999999998</c:v>
                </c:pt>
                <c:pt idx="2951">
                  <c:v>3.8309999999999991</c:v>
                </c:pt>
                <c:pt idx="2952">
                  <c:v>3.8309999999999991</c:v>
                </c:pt>
                <c:pt idx="2953">
                  <c:v>3.8290000000000002</c:v>
                </c:pt>
                <c:pt idx="2954">
                  <c:v>3.8309999999999991</c:v>
                </c:pt>
                <c:pt idx="2955">
                  <c:v>3.8270000000000008</c:v>
                </c:pt>
                <c:pt idx="2956">
                  <c:v>3.8270000000000008</c:v>
                </c:pt>
                <c:pt idx="2957">
                  <c:v>3.83</c:v>
                </c:pt>
                <c:pt idx="2958">
                  <c:v>3.8270000000000008</c:v>
                </c:pt>
                <c:pt idx="2959">
                  <c:v>3.8280000000000012</c:v>
                </c:pt>
                <c:pt idx="2960">
                  <c:v>3.8270000000000008</c:v>
                </c:pt>
                <c:pt idx="2961">
                  <c:v>3.8259999999999992</c:v>
                </c:pt>
                <c:pt idx="2962">
                  <c:v>3.8280000000000012</c:v>
                </c:pt>
                <c:pt idx="2963">
                  <c:v>3.823</c:v>
                </c:pt>
                <c:pt idx="2964">
                  <c:v>3.8240000000000012</c:v>
                </c:pt>
                <c:pt idx="2965">
                  <c:v>3.8240000000000012</c:v>
                </c:pt>
                <c:pt idx="2966">
                  <c:v>3.8250000000000002</c:v>
                </c:pt>
                <c:pt idx="2967">
                  <c:v>3.8220000000000001</c:v>
                </c:pt>
                <c:pt idx="2968">
                  <c:v>3.8220000000000001</c:v>
                </c:pt>
                <c:pt idx="2969">
                  <c:v>3.8210000000000002</c:v>
                </c:pt>
                <c:pt idx="2970">
                  <c:v>3.8210000000000002</c:v>
                </c:pt>
                <c:pt idx="2971">
                  <c:v>3.8200000000000012</c:v>
                </c:pt>
                <c:pt idx="2972">
                  <c:v>3.8189999999999991</c:v>
                </c:pt>
                <c:pt idx="2973">
                  <c:v>3.8189999999999991</c:v>
                </c:pt>
                <c:pt idx="2974">
                  <c:v>3.8210000000000002</c:v>
                </c:pt>
                <c:pt idx="2975">
                  <c:v>3.8220000000000001</c:v>
                </c:pt>
                <c:pt idx="2976">
                  <c:v>3.823</c:v>
                </c:pt>
                <c:pt idx="2977">
                  <c:v>3.8220000000000001</c:v>
                </c:pt>
                <c:pt idx="2978">
                  <c:v>3.8200000000000012</c:v>
                </c:pt>
                <c:pt idx="2979">
                  <c:v>3.823</c:v>
                </c:pt>
                <c:pt idx="2980">
                  <c:v>3.8220000000000001</c:v>
                </c:pt>
                <c:pt idx="2981">
                  <c:v>3.8210000000000002</c:v>
                </c:pt>
                <c:pt idx="2982">
                  <c:v>3.8240000000000012</c:v>
                </c:pt>
                <c:pt idx="2983">
                  <c:v>3.8250000000000002</c:v>
                </c:pt>
                <c:pt idx="2984">
                  <c:v>3.8259999999999992</c:v>
                </c:pt>
                <c:pt idx="2985">
                  <c:v>3.823</c:v>
                </c:pt>
                <c:pt idx="2986">
                  <c:v>3.8250000000000002</c:v>
                </c:pt>
                <c:pt idx="2987">
                  <c:v>3.8270000000000008</c:v>
                </c:pt>
                <c:pt idx="2988">
                  <c:v>3.823</c:v>
                </c:pt>
                <c:pt idx="2989">
                  <c:v>3.8220000000000001</c:v>
                </c:pt>
                <c:pt idx="2990">
                  <c:v>3.823</c:v>
                </c:pt>
                <c:pt idx="2991">
                  <c:v>3.8240000000000012</c:v>
                </c:pt>
                <c:pt idx="2992">
                  <c:v>3.823</c:v>
                </c:pt>
                <c:pt idx="2993">
                  <c:v>3.823</c:v>
                </c:pt>
                <c:pt idx="2994">
                  <c:v>3.8220000000000001</c:v>
                </c:pt>
                <c:pt idx="2995">
                  <c:v>3.8210000000000002</c:v>
                </c:pt>
                <c:pt idx="2996">
                  <c:v>3.823</c:v>
                </c:pt>
                <c:pt idx="2997">
                  <c:v>3.816999999999998</c:v>
                </c:pt>
                <c:pt idx="2998">
                  <c:v>3.8179999999999992</c:v>
                </c:pt>
                <c:pt idx="2999">
                  <c:v>3.816999999999998</c:v>
                </c:pt>
                <c:pt idx="3000">
                  <c:v>3.816999999999998</c:v>
                </c:pt>
                <c:pt idx="3001">
                  <c:v>3.8149999999999991</c:v>
                </c:pt>
                <c:pt idx="3002">
                  <c:v>3.8129999999999979</c:v>
                </c:pt>
                <c:pt idx="3003">
                  <c:v>3.8109999999999991</c:v>
                </c:pt>
                <c:pt idx="3004">
                  <c:v>3.8149999999999991</c:v>
                </c:pt>
                <c:pt idx="3005">
                  <c:v>3.8109999999999991</c:v>
                </c:pt>
                <c:pt idx="3006">
                  <c:v>3.8109999999999991</c:v>
                </c:pt>
                <c:pt idx="3007">
                  <c:v>3.8090000000000002</c:v>
                </c:pt>
                <c:pt idx="3008">
                  <c:v>3.8109999999999991</c:v>
                </c:pt>
                <c:pt idx="3009">
                  <c:v>3.8090000000000002</c:v>
                </c:pt>
                <c:pt idx="3010">
                  <c:v>3.8090000000000002</c:v>
                </c:pt>
                <c:pt idx="3011">
                  <c:v>3.8090000000000002</c:v>
                </c:pt>
                <c:pt idx="3012">
                  <c:v>3.8080000000000012</c:v>
                </c:pt>
                <c:pt idx="3013">
                  <c:v>3.8080000000000012</c:v>
                </c:pt>
                <c:pt idx="3014">
                  <c:v>3.8099999999999992</c:v>
                </c:pt>
                <c:pt idx="3015">
                  <c:v>3.8069999999999999</c:v>
                </c:pt>
                <c:pt idx="3016">
                  <c:v>3.8040000000000012</c:v>
                </c:pt>
                <c:pt idx="3017">
                  <c:v>3.806</c:v>
                </c:pt>
                <c:pt idx="3018">
                  <c:v>3.8040000000000012</c:v>
                </c:pt>
                <c:pt idx="3019">
                  <c:v>3.8030000000000008</c:v>
                </c:pt>
                <c:pt idx="3020">
                  <c:v>3.8050000000000002</c:v>
                </c:pt>
                <c:pt idx="3021">
                  <c:v>3.806</c:v>
                </c:pt>
                <c:pt idx="3022">
                  <c:v>3.8030000000000008</c:v>
                </c:pt>
                <c:pt idx="3023">
                  <c:v>3.8019999999999992</c:v>
                </c:pt>
                <c:pt idx="3024">
                  <c:v>3.8040000000000012</c:v>
                </c:pt>
                <c:pt idx="3025">
                  <c:v>3.8040000000000012</c:v>
                </c:pt>
                <c:pt idx="3026">
                  <c:v>3.8040000000000012</c:v>
                </c:pt>
                <c:pt idx="3027">
                  <c:v>3.8030000000000008</c:v>
                </c:pt>
                <c:pt idx="3028">
                  <c:v>3.8030000000000008</c:v>
                </c:pt>
                <c:pt idx="3029">
                  <c:v>3.8019999999999992</c:v>
                </c:pt>
                <c:pt idx="3030">
                  <c:v>3.8040000000000012</c:v>
                </c:pt>
                <c:pt idx="3031">
                  <c:v>3.8010000000000002</c:v>
                </c:pt>
                <c:pt idx="3032">
                  <c:v>3.8000000000000012</c:v>
                </c:pt>
                <c:pt idx="3033">
                  <c:v>3.8030000000000008</c:v>
                </c:pt>
                <c:pt idx="3034">
                  <c:v>3.8050000000000002</c:v>
                </c:pt>
                <c:pt idx="3035">
                  <c:v>3.8019999999999992</c:v>
                </c:pt>
                <c:pt idx="3036">
                  <c:v>3.8010000000000002</c:v>
                </c:pt>
                <c:pt idx="3037">
                  <c:v>3.8010000000000002</c:v>
                </c:pt>
                <c:pt idx="3038">
                  <c:v>3.8010000000000002</c:v>
                </c:pt>
                <c:pt idx="3039">
                  <c:v>3.7980000000000009</c:v>
                </c:pt>
                <c:pt idx="3040">
                  <c:v>3.8000000000000012</c:v>
                </c:pt>
                <c:pt idx="3041">
                  <c:v>3.797000000000001</c:v>
                </c:pt>
                <c:pt idx="3042">
                  <c:v>3.8030000000000008</c:v>
                </c:pt>
                <c:pt idx="3043">
                  <c:v>3.8010000000000002</c:v>
                </c:pt>
                <c:pt idx="3044">
                  <c:v>3.797000000000001</c:v>
                </c:pt>
                <c:pt idx="3045">
                  <c:v>3.797000000000001</c:v>
                </c:pt>
                <c:pt idx="3046">
                  <c:v>3.7960000000000012</c:v>
                </c:pt>
                <c:pt idx="3047">
                  <c:v>3.8000000000000012</c:v>
                </c:pt>
                <c:pt idx="3048">
                  <c:v>3.7960000000000012</c:v>
                </c:pt>
                <c:pt idx="3049">
                  <c:v>3.7960000000000012</c:v>
                </c:pt>
                <c:pt idx="3050">
                  <c:v>3.797000000000001</c:v>
                </c:pt>
                <c:pt idx="3051">
                  <c:v>3.7909999999999999</c:v>
                </c:pt>
                <c:pt idx="3052">
                  <c:v>3.794</c:v>
                </c:pt>
                <c:pt idx="3053">
                  <c:v>3.7909999999999999</c:v>
                </c:pt>
                <c:pt idx="3054">
                  <c:v>3.7920000000000011</c:v>
                </c:pt>
                <c:pt idx="3055">
                  <c:v>3.7909999999999999</c:v>
                </c:pt>
                <c:pt idx="3056">
                  <c:v>3.7909999999999999</c:v>
                </c:pt>
                <c:pt idx="3057">
                  <c:v>3.7900000000000009</c:v>
                </c:pt>
                <c:pt idx="3058">
                  <c:v>3.7900000000000009</c:v>
                </c:pt>
                <c:pt idx="3059">
                  <c:v>3.7900000000000009</c:v>
                </c:pt>
                <c:pt idx="3060">
                  <c:v>3.7900000000000009</c:v>
                </c:pt>
                <c:pt idx="3061">
                  <c:v>3.785000000000001</c:v>
                </c:pt>
                <c:pt idx="3062">
                  <c:v>3.786</c:v>
                </c:pt>
                <c:pt idx="3063">
                  <c:v>3.7870000000000021</c:v>
                </c:pt>
                <c:pt idx="3064">
                  <c:v>3.781000000000001</c:v>
                </c:pt>
                <c:pt idx="3065">
                  <c:v>3.785000000000001</c:v>
                </c:pt>
                <c:pt idx="3066">
                  <c:v>3.7830000000000021</c:v>
                </c:pt>
                <c:pt idx="3067">
                  <c:v>3.7830000000000021</c:v>
                </c:pt>
                <c:pt idx="3068">
                  <c:v>3.785000000000001</c:v>
                </c:pt>
                <c:pt idx="3069">
                  <c:v>3.786</c:v>
                </c:pt>
                <c:pt idx="3070">
                  <c:v>3.7840000000000011</c:v>
                </c:pt>
                <c:pt idx="3071">
                  <c:v>3.786</c:v>
                </c:pt>
                <c:pt idx="3072">
                  <c:v>3.7840000000000011</c:v>
                </c:pt>
                <c:pt idx="3073">
                  <c:v>3.7870000000000021</c:v>
                </c:pt>
                <c:pt idx="3074">
                  <c:v>3.7870000000000021</c:v>
                </c:pt>
                <c:pt idx="3075">
                  <c:v>3.785000000000001</c:v>
                </c:pt>
                <c:pt idx="3076">
                  <c:v>3.7870000000000021</c:v>
                </c:pt>
                <c:pt idx="3077">
                  <c:v>3.785000000000001</c:v>
                </c:pt>
                <c:pt idx="3078">
                  <c:v>3.789000000000001</c:v>
                </c:pt>
                <c:pt idx="3079">
                  <c:v>3.7870000000000021</c:v>
                </c:pt>
                <c:pt idx="3080">
                  <c:v>3.786</c:v>
                </c:pt>
                <c:pt idx="3081">
                  <c:v>3.786</c:v>
                </c:pt>
                <c:pt idx="3082">
                  <c:v>3.786</c:v>
                </c:pt>
                <c:pt idx="3083">
                  <c:v>3.785000000000001</c:v>
                </c:pt>
                <c:pt idx="3084">
                  <c:v>3.786</c:v>
                </c:pt>
                <c:pt idx="3085">
                  <c:v>3.786</c:v>
                </c:pt>
                <c:pt idx="3086">
                  <c:v>3.786</c:v>
                </c:pt>
                <c:pt idx="3087">
                  <c:v>3.786</c:v>
                </c:pt>
                <c:pt idx="3088">
                  <c:v>3.786</c:v>
                </c:pt>
                <c:pt idx="3089">
                  <c:v>3.7870000000000021</c:v>
                </c:pt>
                <c:pt idx="3090">
                  <c:v>3.7840000000000011</c:v>
                </c:pt>
                <c:pt idx="3091">
                  <c:v>3.785000000000001</c:v>
                </c:pt>
                <c:pt idx="3092">
                  <c:v>3.7840000000000011</c:v>
                </c:pt>
                <c:pt idx="3093">
                  <c:v>3.7840000000000011</c:v>
                </c:pt>
                <c:pt idx="3094">
                  <c:v>3.7870000000000021</c:v>
                </c:pt>
                <c:pt idx="3095">
                  <c:v>3.786</c:v>
                </c:pt>
                <c:pt idx="3096">
                  <c:v>3.7840000000000011</c:v>
                </c:pt>
                <c:pt idx="3097">
                  <c:v>3.7830000000000021</c:v>
                </c:pt>
                <c:pt idx="3098">
                  <c:v>3.7820000000000009</c:v>
                </c:pt>
                <c:pt idx="3099">
                  <c:v>3.7790000000000008</c:v>
                </c:pt>
                <c:pt idx="3100">
                  <c:v>3.7830000000000021</c:v>
                </c:pt>
                <c:pt idx="3101">
                  <c:v>3.781000000000001</c:v>
                </c:pt>
                <c:pt idx="3102">
                  <c:v>3.7800000000000011</c:v>
                </c:pt>
                <c:pt idx="3103">
                  <c:v>3.778</c:v>
                </c:pt>
                <c:pt idx="3104">
                  <c:v>3.7800000000000011</c:v>
                </c:pt>
                <c:pt idx="3105">
                  <c:v>3.777000000000001</c:v>
                </c:pt>
                <c:pt idx="3106">
                  <c:v>3.778</c:v>
                </c:pt>
                <c:pt idx="3107">
                  <c:v>3.777000000000001</c:v>
                </c:pt>
                <c:pt idx="3108">
                  <c:v>3.7790000000000008</c:v>
                </c:pt>
                <c:pt idx="3109">
                  <c:v>3.7749999999999999</c:v>
                </c:pt>
                <c:pt idx="3110">
                  <c:v>3.7749999999999999</c:v>
                </c:pt>
                <c:pt idx="3111">
                  <c:v>3.773000000000001</c:v>
                </c:pt>
                <c:pt idx="3112">
                  <c:v>3.773000000000001</c:v>
                </c:pt>
                <c:pt idx="3113">
                  <c:v>3.7760000000000011</c:v>
                </c:pt>
                <c:pt idx="3114">
                  <c:v>3.7720000000000011</c:v>
                </c:pt>
                <c:pt idx="3115">
                  <c:v>3.7749999999999999</c:v>
                </c:pt>
                <c:pt idx="3116">
                  <c:v>3.7740000000000009</c:v>
                </c:pt>
                <c:pt idx="3117">
                  <c:v>3.7740000000000009</c:v>
                </c:pt>
                <c:pt idx="3118">
                  <c:v>3.7740000000000009</c:v>
                </c:pt>
                <c:pt idx="3119">
                  <c:v>3.7749999999999999</c:v>
                </c:pt>
                <c:pt idx="3120">
                  <c:v>3.7720000000000011</c:v>
                </c:pt>
                <c:pt idx="3121">
                  <c:v>3.7749999999999999</c:v>
                </c:pt>
                <c:pt idx="3122">
                  <c:v>3.7749999999999999</c:v>
                </c:pt>
                <c:pt idx="3123">
                  <c:v>3.777000000000001</c:v>
                </c:pt>
                <c:pt idx="3124">
                  <c:v>3.7740000000000009</c:v>
                </c:pt>
                <c:pt idx="3125">
                  <c:v>3.7760000000000011</c:v>
                </c:pt>
                <c:pt idx="3126">
                  <c:v>3.7740000000000009</c:v>
                </c:pt>
                <c:pt idx="3127">
                  <c:v>3.773000000000001</c:v>
                </c:pt>
                <c:pt idx="3128">
                  <c:v>3.7740000000000009</c:v>
                </c:pt>
                <c:pt idx="3129">
                  <c:v>3.7749999999999999</c:v>
                </c:pt>
                <c:pt idx="3130">
                  <c:v>3.7710000000000008</c:v>
                </c:pt>
                <c:pt idx="3131">
                  <c:v>3.7740000000000009</c:v>
                </c:pt>
                <c:pt idx="3132">
                  <c:v>3.7740000000000009</c:v>
                </c:pt>
                <c:pt idx="3133">
                  <c:v>3.773000000000001</c:v>
                </c:pt>
                <c:pt idx="3134">
                  <c:v>3.77</c:v>
                </c:pt>
                <c:pt idx="3135">
                  <c:v>3.7740000000000009</c:v>
                </c:pt>
                <c:pt idx="3136">
                  <c:v>3.7720000000000011</c:v>
                </c:pt>
                <c:pt idx="3137">
                  <c:v>3.7740000000000009</c:v>
                </c:pt>
                <c:pt idx="3138">
                  <c:v>3.77</c:v>
                </c:pt>
                <c:pt idx="3139">
                  <c:v>3.7710000000000008</c:v>
                </c:pt>
                <c:pt idx="3140">
                  <c:v>3.7710000000000008</c:v>
                </c:pt>
                <c:pt idx="3141">
                  <c:v>3.7710000000000008</c:v>
                </c:pt>
                <c:pt idx="3142">
                  <c:v>3.7690000000000001</c:v>
                </c:pt>
                <c:pt idx="3143">
                  <c:v>3.7710000000000008</c:v>
                </c:pt>
                <c:pt idx="3144">
                  <c:v>3.7670000000000008</c:v>
                </c:pt>
                <c:pt idx="3145">
                  <c:v>3.7670000000000008</c:v>
                </c:pt>
                <c:pt idx="3146">
                  <c:v>3.7680000000000011</c:v>
                </c:pt>
                <c:pt idx="3147">
                  <c:v>3.7670000000000008</c:v>
                </c:pt>
                <c:pt idx="3148">
                  <c:v>3.7660000000000009</c:v>
                </c:pt>
                <c:pt idx="3149">
                  <c:v>3.7660000000000009</c:v>
                </c:pt>
                <c:pt idx="3150">
                  <c:v>3.7640000000000011</c:v>
                </c:pt>
                <c:pt idx="3151">
                  <c:v>3.7630000000000008</c:v>
                </c:pt>
                <c:pt idx="3152">
                  <c:v>3.762</c:v>
                </c:pt>
                <c:pt idx="3153">
                  <c:v>3.762</c:v>
                </c:pt>
                <c:pt idx="3154">
                  <c:v>3.7650000000000001</c:v>
                </c:pt>
                <c:pt idx="3155">
                  <c:v>3.7640000000000011</c:v>
                </c:pt>
                <c:pt idx="3156">
                  <c:v>3.761000000000001</c:v>
                </c:pt>
                <c:pt idx="3157">
                  <c:v>3.7600000000000011</c:v>
                </c:pt>
                <c:pt idx="3158">
                  <c:v>3.762</c:v>
                </c:pt>
                <c:pt idx="3159">
                  <c:v>3.7600000000000011</c:v>
                </c:pt>
                <c:pt idx="3160">
                  <c:v>3.7580000000000009</c:v>
                </c:pt>
                <c:pt idx="3161">
                  <c:v>3.7580000000000009</c:v>
                </c:pt>
                <c:pt idx="3162">
                  <c:v>3.7600000000000011</c:v>
                </c:pt>
                <c:pt idx="3163">
                  <c:v>3.7590000000000008</c:v>
                </c:pt>
                <c:pt idx="3164">
                  <c:v>3.7590000000000008</c:v>
                </c:pt>
                <c:pt idx="3165">
                  <c:v>3.761000000000001</c:v>
                </c:pt>
                <c:pt idx="3166">
                  <c:v>3.761000000000001</c:v>
                </c:pt>
                <c:pt idx="3167">
                  <c:v>3.761000000000001</c:v>
                </c:pt>
                <c:pt idx="3168">
                  <c:v>3.7580000000000009</c:v>
                </c:pt>
                <c:pt idx="3169">
                  <c:v>3.761000000000001</c:v>
                </c:pt>
                <c:pt idx="3170">
                  <c:v>3.761000000000001</c:v>
                </c:pt>
                <c:pt idx="3171">
                  <c:v>3.761000000000001</c:v>
                </c:pt>
                <c:pt idx="3172">
                  <c:v>3.762</c:v>
                </c:pt>
                <c:pt idx="3173">
                  <c:v>3.762</c:v>
                </c:pt>
                <c:pt idx="3174">
                  <c:v>3.761000000000001</c:v>
                </c:pt>
                <c:pt idx="3175">
                  <c:v>3.762</c:v>
                </c:pt>
                <c:pt idx="3176">
                  <c:v>3.762</c:v>
                </c:pt>
                <c:pt idx="3177">
                  <c:v>3.7600000000000011</c:v>
                </c:pt>
                <c:pt idx="3178">
                  <c:v>3.762</c:v>
                </c:pt>
                <c:pt idx="3179">
                  <c:v>3.7590000000000008</c:v>
                </c:pt>
                <c:pt idx="3180">
                  <c:v>3.7580000000000009</c:v>
                </c:pt>
                <c:pt idx="3181">
                  <c:v>3.7570000000000001</c:v>
                </c:pt>
                <c:pt idx="3182">
                  <c:v>3.7590000000000008</c:v>
                </c:pt>
                <c:pt idx="3183">
                  <c:v>3.7560000000000011</c:v>
                </c:pt>
                <c:pt idx="3184">
                  <c:v>3.7550000000000008</c:v>
                </c:pt>
                <c:pt idx="3185">
                  <c:v>3.7570000000000001</c:v>
                </c:pt>
                <c:pt idx="3186">
                  <c:v>3.754</c:v>
                </c:pt>
                <c:pt idx="3187">
                  <c:v>3.7550000000000008</c:v>
                </c:pt>
                <c:pt idx="3188">
                  <c:v>3.7560000000000011</c:v>
                </c:pt>
                <c:pt idx="3189">
                  <c:v>3.7560000000000011</c:v>
                </c:pt>
                <c:pt idx="3190">
                  <c:v>3.754</c:v>
                </c:pt>
                <c:pt idx="3191">
                  <c:v>3.7550000000000008</c:v>
                </c:pt>
                <c:pt idx="3192">
                  <c:v>3.7560000000000011</c:v>
                </c:pt>
                <c:pt idx="3193">
                  <c:v>3.7570000000000001</c:v>
                </c:pt>
                <c:pt idx="3194">
                  <c:v>3.7520000000000011</c:v>
                </c:pt>
                <c:pt idx="3195">
                  <c:v>3.7520000000000011</c:v>
                </c:pt>
                <c:pt idx="3196">
                  <c:v>3.7520000000000011</c:v>
                </c:pt>
                <c:pt idx="3197">
                  <c:v>3.754</c:v>
                </c:pt>
                <c:pt idx="3198">
                  <c:v>3.7510000000000008</c:v>
                </c:pt>
                <c:pt idx="3199">
                  <c:v>3.7520000000000011</c:v>
                </c:pt>
                <c:pt idx="3200">
                  <c:v>3.7490000000000001</c:v>
                </c:pt>
                <c:pt idx="3201">
                  <c:v>3.7520000000000011</c:v>
                </c:pt>
                <c:pt idx="3202">
                  <c:v>3.7500000000000009</c:v>
                </c:pt>
                <c:pt idx="3203">
                  <c:v>3.7510000000000008</c:v>
                </c:pt>
                <c:pt idx="3204">
                  <c:v>3.7510000000000008</c:v>
                </c:pt>
                <c:pt idx="3205">
                  <c:v>3.7490000000000001</c:v>
                </c:pt>
                <c:pt idx="3206">
                  <c:v>3.7510000000000008</c:v>
                </c:pt>
                <c:pt idx="3207">
                  <c:v>3.7490000000000001</c:v>
                </c:pt>
                <c:pt idx="3208">
                  <c:v>3.7490000000000001</c:v>
                </c:pt>
                <c:pt idx="3209">
                  <c:v>3.7510000000000008</c:v>
                </c:pt>
                <c:pt idx="3210">
                  <c:v>3.7490000000000001</c:v>
                </c:pt>
                <c:pt idx="3211">
                  <c:v>3.753000000000001</c:v>
                </c:pt>
                <c:pt idx="3212">
                  <c:v>3.7490000000000001</c:v>
                </c:pt>
                <c:pt idx="3213">
                  <c:v>3.7520000000000011</c:v>
                </c:pt>
                <c:pt idx="3214">
                  <c:v>3.7520000000000011</c:v>
                </c:pt>
                <c:pt idx="3215">
                  <c:v>3.7520000000000011</c:v>
                </c:pt>
                <c:pt idx="3216">
                  <c:v>3.7480000000000011</c:v>
                </c:pt>
                <c:pt idx="3217">
                  <c:v>3.7490000000000001</c:v>
                </c:pt>
                <c:pt idx="3218">
                  <c:v>3.7490000000000001</c:v>
                </c:pt>
                <c:pt idx="3219">
                  <c:v>3.7510000000000008</c:v>
                </c:pt>
                <c:pt idx="3220">
                  <c:v>3.7520000000000011</c:v>
                </c:pt>
                <c:pt idx="3221">
                  <c:v>3.754</c:v>
                </c:pt>
                <c:pt idx="3222">
                  <c:v>3.753000000000001</c:v>
                </c:pt>
                <c:pt idx="3223">
                  <c:v>3.7520000000000011</c:v>
                </c:pt>
                <c:pt idx="3224">
                  <c:v>3.7510000000000008</c:v>
                </c:pt>
                <c:pt idx="3225">
                  <c:v>3.754</c:v>
                </c:pt>
                <c:pt idx="3226">
                  <c:v>3.753000000000001</c:v>
                </c:pt>
                <c:pt idx="3227">
                  <c:v>3.7510000000000008</c:v>
                </c:pt>
                <c:pt idx="3228">
                  <c:v>3.7560000000000011</c:v>
                </c:pt>
                <c:pt idx="3229">
                  <c:v>3.7520000000000011</c:v>
                </c:pt>
                <c:pt idx="3230">
                  <c:v>3.754</c:v>
                </c:pt>
                <c:pt idx="3231">
                  <c:v>3.7520000000000011</c:v>
                </c:pt>
                <c:pt idx="3232">
                  <c:v>3.7500000000000009</c:v>
                </c:pt>
                <c:pt idx="3233">
                  <c:v>3.7510000000000008</c:v>
                </c:pt>
                <c:pt idx="3234">
                  <c:v>3.7500000000000009</c:v>
                </c:pt>
                <c:pt idx="3235">
                  <c:v>3.7490000000000001</c:v>
                </c:pt>
                <c:pt idx="3236">
                  <c:v>3.7480000000000011</c:v>
                </c:pt>
                <c:pt idx="3237">
                  <c:v>3.7510000000000008</c:v>
                </c:pt>
                <c:pt idx="3238">
                  <c:v>3.7480000000000011</c:v>
                </c:pt>
                <c:pt idx="3239">
                  <c:v>3.7480000000000011</c:v>
                </c:pt>
                <c:pt idx="3240">
                  <c:v>3.7490000000000001</c:v>
                </c:pt>
                <c:pt idx="3241">
                  <c:v>3.7470000000000012</c:v>
                </c:pt>
                <c:pt idx="3242">
                  <c:v>3.7480000000000011</c:v>
                </c:pt>
                <c:pt idx="3243">
                  <c:v>3.7490000000000001</c:v>
                </c:pt>
                <c:pt idx="3244">
                  <c:v>3.746</c:v>
                </c:pt>
                <c:pt idx="3245">
                  <c:v>3.7480000000000011</c:v>
                </c:pt>
                <c:pt idx="3246">
                  <c:v>3.7480000000000011</c:v>
                </c:pt>
                <c:pt idx="3247">
                  <c:v>3.746</c:v>
                </c:pt>
                <c:pt idx="3248">
                  <c:v>3.7470000000000012</c:v>
                </c:pt>
                <c:pt idx="3249">
                  <c:v>3.7480000000000011</c:v>
                </c:pt>
                <c:pt idx="3250">
                  <c:v>3.7440000000000011</c:v>
                </c:pt>
                <c:pt idx="3251">
                  <c:v>3.7420000000000009</c:v>
                </c:pt>
                <c:pt idx="3252">
                  <c:v>3.7420000000000009</c:v>
                </c:pt>
                <c:pt idx="3253">
                  <c:v>3.7430000000000012</c:v>
                </c:pt>
                <c:pt idx="3254">
                  <c:v>3.7430000000000012</c:v>
                </c:pt>
                <c:pt idx="3255">
                  <c:v>3.7420000000000009</c:v>
                </c:pt>
                <c:pt idx="3256">
                  <c:v>3.745000000000001</c:v>
                </c:pt>
                <c:pt idx="3257">
                  <c:v>3.7440000000000011</c:v>
                </c:pt>
                <c:pt idx="3258">
                  <c:v>3.7420000000000009</c:v>
                </c:pt>
                <c:pt idx="3259">
                  <c:v>3.7430000000000012</c:v>
                </c:pt>
                <c:pt idx="3260">
                  <c:v>3.7410000000000001</c:v>
                </c:pt>
                <c:pt idx="3261">
                  <c:v>3.7400000000000011</c:v>
                </c:pt>
                <c:pt idx="3262">
                  <c:v>3.7420000000000009</c:v>
                </c:pt>
                <c:pt idx="3263">
                  <c:v>3.7400000000000011</c:v>
                </c:pt>
                <c:pt idx="3264">
                  <c:v>3.7400000000000011</c:v>
                </c:pt>
                <c:pt idx="3265">
                  <c:v>3.7430000000000012</c:v>
                </c:pt>
                <c:pt idx="3266">
                  <c:v>3.7420000000000009</c:v>
                </c:pt>
                <c:pt idx="3267">
                  <c:v>3.7440000000000011</c:v>
                </c:pt>
                <c:pt idx="3268">
                  <c:v>3.7410000000000001</c:v>
                </c:pt>
                <c:pt idx="3269">
                  <c:v>3.7390000000000012</c:v>
                </c:pt>
                <c:pt idx="3270">
                  <c:v>3.7420000000000009</c:v>
                </c:pt>
                <c:pt idx="3271">
                  <c:v>3.7400000000000011</c:v>
                </c:pt>
                <c:pt idx="3272">
                  <c:v>3.7410000000000001</c:v>
                </c:pt>
                <c:pt idx="3273">
                  <c:v>3.7420000000000009</c:v>
                </c:pt>
                <c:pt idx="3274">
                  <c:v>3.7400000000000011</c:v>
                </c:pt>
                <c:pt idx="3275">
                  <c:v>3.7420000000000009</c:v>
                </c:pt>
                <c:pt idx="3276">
                  <c:v>3.7400000000000011</c:v>
                </c:pt>
                <c:pt idx="3277">
                  <c:v>3.7420000000000009</c:v>
                </c:pt>
                <c:pt idx="3278">
                  <c:v>3.746</c:v>
                </c:pt>
                <c:pt idx="3279">
                  <c:v>3.745000000000001</c:v>
                </c:pt>
                <c:pt idx="3280">
                  <c:v>3.746</c:v>
                </c:pt>
                <c:pt idx="3281">
                  <c:v>3.7440000000000011</c:v>
                </c:pt>
                <c:pt idx="3282">
                  <c:v>3.7430000000000012</c:v>
                </c:pt>
                <c:pt idx="3283">
                  <c:v>3.7430000000000012</c:v>
                </c:pt>
                <c:pt idx="3284">
                  <c:v>3.7410000000000001</c:v>
                </c:pt>
                <c:pt idx="3285">
                  <c:v>3.7420000000000009</c:v>
                </c:pt>
                <c:pt idx="3286">
                  <c:v>3.7440000000000011</c:v>
                </c:pt>
                <c:pt idx="3287">
                  <c:v>3.7430000000000012</c:v>
                </c:pt>
                <c:pt idx="3288">
                  <c:v>3.7430000000000012</c:v>
                </c:pt>
                <c:pt idx="3289">
                  <c:v>3.7410000000000001</c:v>
                </c:pt>
                <c:pt idx="3290">
                  <c:v>3.7420000000000009</c:v>
                </c:pt>
                <c:pt idx="3291">
                  <c:v>3.7420000000000009</c:v>
                </c:pt>
                <c:pt idx="3292">
                  <c:v>3.7400000000000011</c:v>
                </c:pt>
                <c:pt idx="3293">
                  <c:v>3.738</c:v>
                </c:pt>
                <c:pt idx="3294">
                  <c:v>3.737000000000001</c:v>
                </c:pt>
                <c:pt idx="3295">
                  <c:v>3.738</c:v>
                </c:pt>
                <c:pt idx="3296">
                  <c:v>3.7360000000000011</c:v>
                </c:pt>
                <c:pt idx="3297">
                  <c:v>3.7340000000000009</c:v>
                </c:pt>
                <c:pt idx="3298">
                  <c:v>3.7330000000000001</c:v>
                </c:pt>
                <c:pt idx="3299">
                  <c:v>3.737000000000001</c:v>
                </c:pt>
                <c:pt idx="3300">
                  <c:v>3.7330000000000001</c:v>
                </c:pt>
                <c:pt idx="3301">
                  <c:v>3.7340000000000009</c:v>
                </c:pt>
                <c:pt idx="3302">
                  <c:v>3.7330000000000001</c:v>
                </c:pt>
                <c:pt idx="3303">
                  <c:v>3.7330000000000001</c:v>
                </c:pt>
                <c:pt idx="3304">
                  <c:v>3.7320000000000011</c:v>
                </c:pt>
                <c:pt idx="3305">
                  <c:v>3.73</c:v>
                </c:pt>
                <c:pt idx="3306">
                  <c:v>3.73</c:v>
                </c:pt>
                <c:pt idx="3307">
                  <c:v>3.7320000000000011</c:v>
                </c:pt>
                <c:pt idx="3308">
                  <c:v>3.7310000000000012</c:v>
                </c:pt>
                <c:pt idx="3309">
                  <c:v>3.7310000000000012</c:v>
                </c:pt>
                <c:pt idx="3310">
                  <c:v>3.73</c:v>
                </c:pt>
                <c:pt idx="3311">
                  <c:v>3.7270000000000012</c:v>
                </c:pt>
                <c:pt idx="3312">
                  <c:v>3.7270000000000012</c:v>
                </c:pt>
                <c:pt idx="3313">
                  <c:v>3.7270000000000012</c:v>
                </c:pt>
                <c:pt idx="3314">
                  <c:v>3.7250000000000001</c:v>
                </c:pt>
                <c:pt idx="3315">
                  <c:v>3.7240000000000011</c:v>
                </c:pt>
                <c:pt idx="3316">
                  <c:v>3.7230000000000012</c:v>
                </c:pt>
                <c:pt idx="3317">
                  <c:v>3.7240000000000011</c:v>
                </c:pt>
                <c:pt idx="3318">
                  <c:v>3.7260000000000009</c:v>
                </c:pt>
                <c:pt idx="3319">
                  <c:v>3.7230000000000012</c:v>
                </c:pt>
                <c:pt idx="3320">
                  <c:v>3.7200000000000011</c:v>
                </c:pt>
                <c:pt idx="3321">
                  <c:v>3.7230000000000012</c:v>
                </c:pt>
                <c:pt idx="3322">
                  <c:v>3.7250000000000001</c:v>
                </c:pt>
                <c:pt idx="3323">
                  <c:v>3.7230000000000012</c:v>
                </c:pt>
                <c:pt idx="3324">
                  <c:v>3.7240000000000011</c:v>
                </c:pt>
                <c:pt idx="3325">
                  <c:v>3.7170000000000001</c:v>
                </c:pt>
                <c:pt idx="3326">
                  <c:v>3.721000000000001</c:v>
                </c:pt>
                <c:pt idx="3327">
                  <c:v>3.7200000000000011</c:v>
                </c:pt>
                <c:pt idx="3328">
                  <c:v>3.721000000000001</c:v>
                </c:pt>
                <c:pt idx="3329">
                  <c:v>3.7200000000000011</c:v>
                </c:pt>
                <c:pt idx="3330">
                  <c:v>3.721000000000001</c:v>
                </c:pt>
                <c:pt idx="3331">
                  <c:v>3.7190000000000012</c:v>
                </c:pt>
                <c:pt idx="3332">
                  <c:v>3.7150000000000012</c:v>
                </c:pt>
                <c:pt idx="3333">
                  <c:v>3.7160000000000002</c:v>
                </c:pt>
                <c:pt idx="3334">
                  <c:v>3.714</c:v>
                </c:pt>
                <c:pt idx="3335">
                  <c:v>3.7180000000000009</c:v>
                </c:pt>
                <c:pt idx="3336">
                  <c:v>3.7170000000000001</c:v>
                </c:pt>
                <c:pt idx="3337">
                  <c:v>3.7170000000000001</c:v>
                </c:pt>
                <c:pt idx="3338">
                  <c:v>3.7160000000000002</c:v>
                </c:pt>
                <c:pt idx="3339">
                  <c:v>3.7170000000000001</c:v>
                </c:pt>
                <c:pt idx="3340">
                  <c:v>3.714</c:v>
                </c:pt>
                <c:pt idx="3341">
                  <c:v>3.714</c:v>
                </c:pt>
                <c:pt idx="3342">
                  <c:v>3.713000000000001</c:v>
                </c:pt>
                <c:pt idx="3343">
                  <c:v>3.713000000000001</c:v>
                </c:pt>
                <c:pt idx="3344">
                  <c:v>3.713000000000001</c:v>
                </c:pt>
                <c:pt idx="3345">
                  <c:v>3.713000000000001</c:v>
                </c:pt>
                <c:pt idx="3346">
                  <c:v>3.7090000000000001</c:v>
                </c:pt>
                <c:pt idx="3347">
                  <c:v>3.7120000000000002</c:v>
                </c:pt>
                <c:pt idx="3348">
                  <c:v>3.7100000000000009</c:v>
                </c:pt>
                <c:pt idx="3349">
                  <c:v>3.7090000000000001</c:v>
                </c:pt>
                <c:pt idx="3350">
                  <c:v>3.7070000000000012</c:v>
                </c:pt>
                <c:pt idx="3351">
                  <c:v>3.706</c:v>
                </c:pt>
                <c:pt idx="3352">
                  <c:v>3.706</c:v>
                </c:pt>
                <c:pt idx="3353">
                  <c:v>3.705000000000001</c:v>
                </c:pt>
                <c:pt idx="3354">
                  <c:v>3.7090000000000001</c:v>
                </c:pt>
                <c:pt idx="3355">
                  <c:v>3.706</c:v>
                </c:pt>
                <c:pt idx="3356">
                  <c:v>3.706</c:v>
                </c:pt>
                <c:pt idx="3357">
                  <c:v>3.706</c:v>
                </c:pt>
                <c:pt idx="3358">
                  <c:v>3.705000000000001</c:v>
                </c:pt>
                <c:pt idx="3468">
                  <c:v>3.5480000000000009</c:v>
                </c:pt>
                <c:pt idx="3469">
                  <c:v>3.5409999999999999</c:v>
                </c:pt>
                <c:pt idx="3470">
                  <c:v>3.5400000000000009</c:v>
                </c:pt>
                <c:pt idx="3471">
                  <c:v>3.5409999999999999</c:v>
                </c:pt>
                <c:pt idx="3472">
                  <c:v>3.5420000000000011</c:v>
                </c:pt>
                <c:pt idx="3473">
                  <c:v>3.5400000000000009</c:v>
                </c:pt>
                <c:pt idx="3474">
                  <c:v>3.5400000000000009</c:v>
                </c:pt>
                <c:pt idx="3475">
                  <c:v>3.5409999999999999</c:v>
                </c:pt>
                <c:pt idx="3476">
                  <c:v>3.5380000000000011</c:v>
                </c:pt>
                <c:pt idx="3477">
                  <c:v>3.5420000000000011</c:v>
                </c:pt>
                <c:pt idx="3478">
                  <c:v>3.543000000000001</c:v>
                </c:pt>
                <c:pt idx="3479">
                  <c:v>3.5409999999999999</c:v>
                </c:pt>
                <c:pt idx="3480">
                  <c:v>3.5400000000000009</c:v>
                </c:pt>
                <c:pt idx="3481">
                  <c:v>3.5400000000000009</c:v>
                </c:pt>
                <c:pt idx="3482">
                  <c:v>3.5400000000000009</c:v>
                </c:pt>
                <c:pt idx="3483">
                  <c:v>3.5390000000000001</c:v>
                </c:pt>
                <c:pt idx="3484">
                  <c:v>3.5409999999999999</c:v>
                </c:pt>
                <c:pt idx="3485">
                  <c:v>3.5380000000000011</c:v>
                </c:pt>
                <c:pt idx="3486">
                  <c:v>3.5400000000000009</c:v>
                </c:pt>
                <c:pt idx="3487">
                  <c:v>3.5359999999999991</c:v>
                </c:pt>
                <c:pt idx="3488">
                  <c:v>3.5380000000000011</c:v>
                </c:pt>
                <c:pt idx="3489">
                  <c:v>3.5359999999999991</c:v>
                </c:pt>
                <c:pt idx="3490">
                  <c:v>3.5390000000000001</c:v>
                </c:pt>
                <c:pt idx="3491">
                  <c:v>3.5359999999999991</c:v>
                </c:pt>
                <c:pt idx="3492">
                  <c:v>3.5350000000000001</c:v>
                </c:pt>
                <c:pt idx="3493">
                  <c:v>3.5359999999999991</c:v>
                </c:pt>
                <c:pt idx="3494">
                  <c:v>3.5350000000000001</c:v>
                </c:pt>
                <c:pt idx="3495">
                  <c:v>3.5350000000000001</c:v>
                </c:pt>
                <c:pt idx="3496">
                  <c:v>3.5350000000000001</c:v>
                </c:pt>
                <c:pt idx="3497">
                  <c:v>3.5350000000000001</c:v>
                </c:pt>
                <c:pt idx="3498">
                  <c:v>3.5340000000000011</c:v>
                </c:pt>
                <c:pt idx="3499">
                  <c:v>3.5310000000000001</c:v>
                </c:pt>
                <c:pt idx="3500">
                  <c:v>3.5370000000000008</c:v>
                </c:pt>
                <c:pt idx="3501">
                  <c:v>3.5359999999999991</c:v>
                </c:pt>
                <c:pt idx="3502">
                  <c:v>3.5329999999999999</c:v>
                </c:pt>
                <c:pt idx="3503">
                  <c:v>3.5340000000000011</c:v>
                </c:pt>
                <c:pt idx="3504">
                  <c:v>3.5329999999999999</c:v>
                </c:pt>
                <c:pt idx="3505">
                  <c:v>3.5340000000000011</c:v>
                </c:pt>
                <c:pt idx="3506">
                  <c:v>3.5340000000000011</c:v>
                </c:pt>
                <c:pt idx="3507">
                  <c:v>3.532</c:v>
                </c:pt>
                <c:pt idx="3508">
                  <c:v>3.5310000000000001</c:v>
                </c:pt>
                <c:pt idx="3509">
                  <c:v>3.532</c:v>
                </c:pt>
                <c:pt idx="3510">
                  <c:v>3.5329999999999999</c:v>
                </c:pt>
                <c:pt idx="3511">
                  <c:v>3.5310000000000001</c:v>
                </c:pt>
                <c:pt idx="3512">
                  <c:v>3.528</c:v>
                </c:pt>
                <c:pt idx="3513">
                  <c:v>3.5310000000000001</c:v>
                </c:pt>
                <c:pt idx="3514">
                  <c:v>3.5300000000000011</c:v>
                </c:pt>
                <c:pt idx="3515">
                  <c:v>3.5300000000000011</c:v>
                </c:pt>
                <c:pt idx="3516">
                  <c:v>3.5310000000000001</c:v>
                </c:pt>
                <c:pt idx="3517">
                  <c:v>3.5310000000000001</c:v>
                </c:pt>
                <c:pt idx="3518">
                  <c:v>3.5310000000000001</c:v>
                </c:pt>
                <c:pt idx="3519">
                  <c:v>3.5290000000000008</c:v>
                </c:pt>
                <c:pt idx="3520">
                  <c:v>3.5300000000000011</c:v>
                </c:pt>
                <c:pt idx="3521">
                  <c:v>3.5290000000000008</c:v>
                </c:pt>
                <c:pt idx="3522">
                  <c:v>3.528</c:v>
                </c:pt>
                <c:pt idx="3523">
                  <c:v>3.5300000000000011</c:v>
                </c:pt>
                <c:pt idx="3524">
                  <c:v>3.5260000000000011</c:v>
                </c:pt>
                <c:pt idx="3525">
                  <c:v>3.5240000000000009</c:v>
                </c:pt>
                <c:pt idx="3526">
                  <c:v>3.527000000000001</c:v>
                </c:pt>
                <c:pt idx="3527">
                  <c:v>3.5249999999999999</c:v>
                </c:pt>
                <c:pt idx="3528">
                  <c:v>3.5249999999999999</c:v>
                </c:pt>
                <c:pt idx="3529">
                  <c:v>3.5220000000000011</c:v>
                </c:pt>
                <c:pt idx="3530">
                  <c:v>3.5249999999999999</c:v>
                </c:pt>
                <c:pt idx="3531">
                  <c:v>3.5190000000000001</c:v>
                </c:pt>
                <c:pt idx="3532">
                  <c:v>3.5210000000000008</c:v>
                </c:pt>
                <c:pt idx="3533">
                  <c:v>3.523000000000001</c:v>
                </c:pt>
                <c:pt idx="3534">
                  <c:v>3.5210000000000008</c:v>
                </c:pt>
                <c:pt idx="3535">
                  <c:v>3.52</c:v>
                </c:pt>
                <c:pt idx="3536">
                  <c:v>3.5210000000000008</c:v>
                </c:pt>
                <c:pt idx="3537">
                  <c:v>3.5210000000000008</c:v>
                </c:pt>
                <c:pt idx="3538">
                  <c:v>3.5180000000000011</c:v>
                </c:pt>
                <c:pt idx="3539">
                  <c:v>3.5170000000000008</c:v>
                </c:pt>
                <c:pt idx="3540">
                  <c:v>3.5190000000000001</c:v>
                </c:pt>
                <c:pt idx="3541">
                  <c:v>3.5170000000000008</c:v>
                </c:pt>
                <c:pt idx="3542">
                  <c:v>3.5170000000000008</c:v>
                </c:pt>
                <c:pt idx="3543">
                  <c:v>3.5170000000000008</c:v>
                </c:pt>
                <c:pt idx="3544">
                  <c:v>3.5170000000000008</c:v>
                </c:pt>
                <c:pt idx="3545">
                  <c:v>3.516</c:v>
                </c:pt>
                <c:pt idx="3546">
                  <c:v>3.5150000000000001</c:v>
                </c:pt>
                <c:pt idx="3547">
                  <c:v>3.5150000000000001</c:v>
                </c:pt>
                <c:pt idx="3548">
                  <c:v>3.5119999999999991</c:v>
                </c:pt>
                <c:pt idx="3549">
                  <c:v>3.5130000000000008</c:v>
                </c:pt>
                <c:pt idx="3550">
                  <c:v>3.5130000000000008</c:v>
                </c:pt>
                <c:pt idx="3551">
                  <c:v>3.5119999999999991</c:v>
                </c:pt>
                <c:pt idx="3552">
                  <c:v>3.5100000000000011</c:v>
                </c:pt>
                <c:pt idx="3553">
                  <c:v>3.5140000000000011</c:v>
                </c:pt>
                <c:pt idx="3554">
                  <c:v>3.5110000000000001</c:v>
                </c:pt>
                <c:pt idx="3555">
                  <c:v>3.5110000000000001</c:v>
                </c:pt>
                <c:pt idx="3556">
                  <c:v>3.5130000000000008</c:v>
                </c:pt>
                <c:pt idx="3557">
                  <c:v>3.5110000000000001</c:v>
                </c:pt>
                <c:pt idx="3558">
                  <c:v>3.5110000000000001</c:v>
                </c:pt>
                <c:pt idx="3559">
                  <c:v>3.5119999999999991</c:v>
                </c:pt>
                <c:pt idx="3560">
                  <c:v>3.5130000000000008</c:v>
                </c:pt>
                <c:pt idx="3561">
                  <c:v>3.5150000000000001</c:v>
                </c:pt>
                <c:pt idx="3562">
                  <c:v>3.5090000000000008</c:v>
                </c:pt>
                <c:pt idx="3563">
                  <c:v>3.5119999999999991</c:v>
                </c:pt>
                <c:pt idx="3564">
                  <c:v>3.5119999999999991</c:v>
                </c:pt>
                <c:pt idx="3565">
                  <c:v>3.5119999999999991</c:v>
                </c:pt>
                <c:pt idx="3566">
                  <c:v>3.5110000000000001</c:v>
                </c:pt>
                <c:pt idx="3567">
                  <c:v>3.5130000000000008</c:v>
                </c:pt>
                <c:pt idx="3568">
                  <c:v>3.5119999999999991</c:v>
                </c:pt>
                <c:pt idx="3569">
                  <c:v>3.5090000000000008</c:v>
                </c:pt>
                <c:pt idx="3570">
                  <c:v>3.5100000000000011</c:v>
                </c:pt>
                <c:pt idx="3571">
                  <c:v>3.5100000000000011</c:v>
                </c:pt>
                <c:pt idx="3572">
                  <c:v>3.5100000000000011</c:v>
                </c:pt>
                <c:pt idx="3573">
                  <c:v>3.5090000000000008</c:v>
                </c:pt>
                <c:pt idx="3574">
                  <c:v>3.5110000000000001</c:v>
                </c:pt>
                <c:pt idx="3575">
                  <c:v>3.5090000000000008</c:v>
                </c:pt>
                <c:pt idx="3576">
                  <c:v>3.5100000000000011</c:v>
                </c:pt>
                <c:pt idx="3577">
                  <c:v>3.5060000000000011</c:v>
                </c:pt>
                <c:pt idx="3578">
                  <c:v>3.5080000000000009</c:v>
                </c:pt>
                <c:pt idx="3579">
                  <c:v>3.5060000000000011</c:v>
                </c:pt>
                <c:pt idx="3580">
                  <c:v>3.504</c:v>
                </c:pt>
                <c:pt idx="3581">
                  <c:v>3.5050000000000008</c:v>
                </c:pt>
                <c:pt idx="3582">
                  <c:v>3.5060000000000011</c:v>
                </c:pt>
                <c:pt idx="3583">
                  <c:v>3.503000000000001</c:v>
                </c:pt>
                <c:pt idx="3584">
                  <c:v>3.5010000000000008</c:v>
                </c:pt>
                <c:pt idx="3585">
                  <c:v>3.503000000000001</c:v>
                </c:pt>
                <c:pt idx="3586">
                  <c:v>3.5010000000000008</c:v>
                </c:pt>
                <c:pt idx="3587">
                  <c:v>3.5000000000000009</c:v>
                </c:pt>
                <c:pt idx="3588">
                  <c:v>3.5000000000000009</c:v>
                </c:pt>
                <c:pt idx="3589">
                  <c:v>3.4990000000000001</c:v>
                </c:pt>
                <c:pt idx="3590">
                  <c:v>3.4990000000000001</c:v>
                </c:pt>
                <c:pt idx="3591">
                  <c:v>3.5020000000000011</c:v>
                </c:pt>
                <c:pt idx="3592">
                  <c:v>3.4980000000000011</c:v>
                </c:pt>
                <c:pt idx="3593">
                  <c:v>3.4970000000000012</c:v>
                </c:pt>
                <c:pt idx="3594">
                  <c:v>3.4970000000000012</c:v>
                </c:pt>
                <c:pt idx="3595">
                  <c:v>3.4959999999999991</c:v>
                </c:pt>
                <c:pt idx="3596">
                  <c:v>3.4940000000000011</c:v>
                </c:pt>
                <c:pt idx="3597">
                  <c:v>3.4950000000000001</c:v>
                </c:pt>
                <c:pt idx="3598">
                  <c:v>3.4950000000000001</c:v>
                </c:pt>
                <c:pt idx="3599">
                  <c:v>3.4940000000000011</c:v>
                </c:pt>
                <c:pt idx="3600">
                  <c:v>3.492</c:v>
                </c:pt>
                <c:pt idx="3601">
                  <c:v>3.4930000000000012</c:v>
                </c:pt>
                <c:pt idx="3602">
                  <c:v>3.492</c:v>
                </c:pt>
                <c:pt idx="3603">
                  <c:v>3.4890000000000012</c:v>
                </c:pt>
                <c:pt idx="3604">
                  <c:v>3.4890000000000012</c:v>
                </c:pt>
                <c:pt idx="3605">
                  <c:v>3.492</c:v>
                </c:pt>
                <c:pt idx="3606">
                  <c:v>3.492</c:v>
                </c:pt>
                <c:pt idx="3607">
                  <c:v>3.4910000000000001</c:v>
                </c:pt>
                <c:pt idx="3608">
                  <c:v>3.488</c:v>
                </c:pt>
                <c:pt idx="3609">
                  <c:v>3.4900000000000011</c:v>
                </c:pt>
                <c:pt idx="3610">
                  <c:v>3.488</c:v>
                </c:pt>
                <c:pt idx="3611">
                  <c:v>3.4890000000000012</c:v>
                </c:pt>
                <c:pt idx="3612">
                  <c:v>3.4890000000000012</c:v>
                </c:pt>
                <c:pt idx="3613">
                  <c:v>3.4860000000000011</c:v>
                </c:pt>
                <c:pt idx="3614">
                  <c:v>3.487000000000001</c:v>
                </c:pt>
                <c:pt idx="3615">
                  <c:v>3.4860000000000011</c:v>
                </c:pt>
                <c:pt idx="3616">
                  <c:v>3.488</c:v>
                </c:pt>
                <c:pt idx="3617">
                  <c:v>3.4890000000000012</c:v>
                </c:pt>
                <c:pt idx="3618">
                  <c:v>3.487000000000001</c:v>
                </c:pt>
                <c:pt idx="3619">
                  <c:v>3.487000000000001</c:v>
                </c:pt>
                <c:pt idx="3620">
                  <c:v>3.488</c:v>
                </c:pt>
                <c:pt idx="3621">
                  <c:v>3.4860000000000011</c:v>
                </c:pt>
                <c:pt idx="3622">
                  <c:v>3.487000000000001</c:v>
                </c:pt>
                <c:pt idx="3623">
                  <c:v>3.4840000000000009</c:v>
                </c:pt>
                <c:pt idx="3624">
                  <c:v>3.4840000000000009</c:v>
                </c:pt>
                <c:pt idx="3625">
                  <c:v>3.483000000000001</c:v>
                </c:pt>
                <c:pt idx="3626">
                  <c:v>3.4840000000000009</c:v>
                </c:pt>
                <c:pt idx="3627">
                  <c:v>3.483000000000001</c:v>
                </c:pt>
                <c:pt idx="3628">
                  <c:v>3.4810000000000012</c:v>
                </c:pt>
                <c:pt idx="3629">
                  <c:v>3.4780000000000002</c:v>
                </c:pt>
                <c:pt idx="3630">
                  <c:v>3.4770000000000012</c:v>
                </c:pt>
                <c:pt idx="3631">
                  <c:v>3.476</c:v>
                </c:pt>
                <c:pt idx="3632">
                  <c:v>3.4749999999999992</c:v>
                </c:pt>
                <c:pt idx="3633">
                  <c:v>3.4770000000000012</c:v>
                </c:pt>
                <c:pt idx="3634">
                  <c:v>3.4749999999999992</c:v>
                </c:pt>
                <c:pt idx="3635">
                  <c:v>3.476</c:v>
                </c:pt>
                <c:pt idx="3636">
                  <c:v>3.4749999999999992</c:v>
                </c:pt>
                <c:pt idx="3637">
                  <c:v>3.4740000000000002</c:v>
                </c:pt>
                <c:pt idx="3638">
                  <c:v>3.4719999999999991</c:v>
                </c:pt>
                <c:pt idx="3639">
                  <c:v>3.476</c:v>
                </c:pt>
                <c:pt idx="3640">
                  <c:v>3.4730000000000012</c:v>
                </c:pt>
                <c:pt idx="3641">
                  <c:v>3.4730000000000012</c:v>
                </c:pt>
                <c:pt idx="3642">
                  <c:v>3.4749999999999992</c:v>
                </c:pt>
                <c:pt idx="3643">
                  <c:v>3.4710000000000001</c:v>
                </c:pt>
                <c:pt idx="3644">
                  <c:v>3.4719999999999991</c:v>
                </c:pt>
                <c:pt idx="3645">
                  <c:v>3.47</c:v>
                </c:pt>
                <c:pt idx="3646">
                  <c:v>3.4710000000000001</c:v>
                </c:pt>
                <c:pt idx="3647">
                  <c:v>3.47</c:v>
                </c:pt>
                <c:pt idx="3648">
                  <c:v>3.4719999999999991</c:v>
                </c:pt>
                <c:pt idx="3649">
                  <c:v>3.4749999999999992</c:v>
                </c:pt>
                <c:pt idx="3650">
                  <c:v>3.4730000000000012</c:v>
                </c:pt>
                <c:pt idx="3651">
                  <c:v>3.4780000000000002</c:v>
                </c:pt>
                <c:pt idx="3652">
                  <c:v>3.476</c:v>
                </c:pt>
                <c:pt idx="3653">
                  <c:v>3.4790000000000001</c:v>
                </c:pt>
                <c:pt idx="3654">
                  <c:v>3.4790000000000001</c:v>
                </c:pt>
                <c:pt idx="3655">
                  <c:v>3.4820000000000011</c:v>
                </c:pt>
                <c:pt idx="3656">
                  <c:v>3.4790000000000001</c:v>
                </c:pt>
                <c:pt idx="3657">
                  <c:v>3.48</c:v>
                </c:pt>
                <c:pt idx="3658">
                  <c:v>3.48</c:v>
                </c:pt>
                <c:pt idx="3659">
                  <c:v>3.4790000000000001</c:v>
                </c:pt>
                <c:pt idx="3660">
                  <c:v>3.4780000000000002</c:v>
                </c:pt>
                <c:pt idx="3661">
                  <c:v>3.4790000000000001</c:v>
                </c:pt>
                <c:pt idx="3662">
                  <c:v>3.4820000000000011</c:v>
                </c:pt>
                <c:pt idx="3663">
                  <c:v>3.483000000000001</c:v>
                </c:pt>
                <c:pt idx="3664">
                  <c:v>3.4840000000000009</c:v>
                </c:pt>
                <c:pt idx="3665">
                  <c:v>3.4810000000000012</c:v>
                </c:pt>
                <c:pt idx="3666">
                  <c:v>3.483000000000001</c:v>
                </c:pt>
                <c:pt idx="3667">
                  <c:v>3.4810000000000012</c:v>
                </c:pt>
                <c:pt idx="3668">
                  <c:v>3.483000000000001</c:v>
                </c:pt>
                <c:pt idx="3669">
                  <c:v>3.4810000000000012</c:v>
                </c:pt>
                <c:pt idx="3670">
                  <c:v>3.4810000000000012</c:v>
                </c:pt>
                <c:pt idx="3671">
                  <c:v>3.4820000000000011</c:v>
                </c:pt>
                <c:pt idx="3672">
                  <c:v>3.4790000000000001</c:v>
                </c:pt>
                <c:pt idx="3673">
                  <c:v>3.48</c:v>
                </c:pt>
                <c:pt idx="3674">
                  <c:v>3.4790000000000001</c:v>
                </c:pt>
                <c:pt idx="3675">
                  <c:v>3.48</c:v>
                </c:pt>
                <c:pt idx="3676">
                  <c:v>3.4780000000000002</c:v>
                </c:pt>
                <c:pt idx="3677">
                  <c:v>3.4790000000000001</c:v>
                </c:pt>
                <c:pt idx="3678">
                  <c:v>3.4780000000000002</c:v>
                </c:pt>
                <c:pt idx="3679">
                  <c:v>3.4780000000000002</c:v>
                </c:pt>
                <c:pt idx="3680">
                  <c:v>3.4770000000000012</c:v>
                </c:pt>
                <c:pt idx="3681">
                  <c:v>3.4770000000000012</c:v>
                </c:pt>
                <c:pt idx="3682">
                  <c:v>3.4770000000000012</c:v>
                </c:pt>
                <c:pt idx="3683">
                  <c:v>3.48</c:v>
                </c:pt>
                <c:pt idx="3684">
                  <c:v>3.4780000000000002</c:v>
                </c:pt>
                <c:pt idx="3685">
                  <c:v>3.4770000000000012</c:v>
                </c:pt>
                <c:pt idx="3686">
                  <c:v>3.4770000000000012</c:v>
                </c:pt>
                <c:pt idx="3687">
                  <c:v>3.476</c:v>
                </c:pt>
                <c:pt idx="3688">
                  <c:v>3.4770000000000012</c:v>
                </c:pt>
                <c:pt idx="3689">
                  <c:v>3.4740000000000002</c:v>
                </c:pt>
                <c:pt idx="3690">
                  <c:v>3.4749999999999992</c:v>
                </c:pt>
                <c:pt idx="3691">
                  <c:v>3.4730000000000012</c:v>
                </c:pt>
                <c:pt idx="3692">
                  <c:v>3.4740000000000002</c:v>
                </c:pt>
                <c:pt idx="3693">
                  <c:v>3.4719999999999991</c:v>
                </c:pt>
                <c:pt idx="3694">
                  <c:v>3.4730000000000012</c:v>
                </c:pt>
                <c:pt idx="3695">
                  <c:v>3.4730000000000012</c:v>
                </c:pt>
                <c:pt idx="3696">
                  <c:v>3.4740000000000002</c:v>
                </c:pt>
                <c:pt idx="3697">
                  <c:v>3.4740000000000002</c:v>
                </c:pt>
                <c:pt idx="3698">
                  <c:v>3.4719999999999991</c:v>
                </c:pt>
                <c:pt idx="3699">
                  <c:v>3.4719999999999991</c:v>
                </c:pt>
                <c:pt idx="3700">
                  <c:v>3.4730000000000012</c:v>
                </c:pt>
                <c:pt idx="3701">
                  <c:v>3.4730000000000012</c:v>
                </c:pt>
                <c:pt idx="3702">
                  <c:v>3.4749999999999992</c:v>
                </c:pt>
                <c:pt idx="3703">
                  <c:v>3.4730000000000012</c:v>
                </c:pt>
                <c:pt idx="3704">
                  <c:v>3.4730000000000012</c:v>
                </c:pt>
                <c:pt idx="3705">
                  <c:v>3.4730000000000012</c:v>
                </c:pt>
                <c:pt idx="3706">
                  <c:v>3.4710000000000001</c:v>
                </c:pt>
                <c:pt idx="3707">
                  <c:v>3.4740000000000002</c:v>
                </c:pt>
                <c:pt idx="3708">
                  <c:v>3.47</c:v>
                </c:pt>
                <c:pt idx="3709">
                  <c:v>3.4719999999999991</c:v>
                </c:pt>
                <c:pt idx="3710">
                  <c:v>3.4730000000000012</c:v>
                </c:pt>
                <c:pt idx="3711">
                  <c:v>3.4730000000000012</c:v>
                </c:pt>
                <c:pt idx="3712">
                  <c:v>3.4710000000000001</c:v>
                </c:pt>
                <c:pt idx="3713">
                  <c:v>3.4690000000000012</c:v>
                </c:pt>
                <c:pt idx="3714">
                  <c:v>3.4719999999999991</c:v>
                </c:pt>
                <c:pt idx="3715">
                  <c:v>3.4730000000000012</c:v>
                </c:pt>
                <c:pt idx="3716">
                  <c:v>3.4719999999999991</c:v>
                </c:pt>
                <c:pt idx="3717">
                  <c:v>3.4710000000000001</c:v>
                </c:pt>
                <c:pt idx="3718">
                  <c:v>3.4690000000000012</c:v>
                </c:pt>
                <c:pt idx="3719">
                  <c:v>3.4680000000000009</c:v>
                </c:pt>
                <c:pt idx="3720">
                  <c:v>3.4680000000000009</c:v>
                </c:pt>
                <c:pt idx="3721">
                  <c:v>3.4690000000000012</c:v>
                </c:pt>
                <c:pt idx="3722">
                  <c:v>3.4660000000000002</c:v>
                </c:pt>
                <c:pt idx="3723">
                  <c:v>3.4670000000000001</c:v>
                </c:pt>
                <c:pt idx="3724">
                  <c:v>3.4680000000000009</c:v>
                </c:pt>
                <c:pt idx="3725">
                  <c:v>3.4680000000000009</c:v>
                </c:pt>
                <c:pt idx="3726">
                  <c:v>3.4680000000000009</c:v>
                </c:pt>
                <c:pt idx="3727">
                  <c:v>3.4670000000000001</c:v>
                </c:pt>
                <c:pt idx="3728">
                  <c:v>3.4660000000000002</c:v>
                </c:pt>
                <c:pt idx="3729">
                  <c:v>3.4670000000000001</c:v>
                </c:pt>
                <c:pt idx="3730">
                  <c:v>3.464</c:v>
                </c:pt>
                <c:pt idx="3731">
                  <c:v>3.464</c:v>
                </c:pt>
                <c:pt idx="3732">
                  <c:v>3.4650000000000012</c:v>
                </c:pt>
                <c:pt idx="3733">
                  <c:v>3.4620000000000002</c:v>
                </c:pt>
                <c:pt idx="3734">
                  <c:v>3.464</c:v>
                </c:pt>
                <c:pt idx="3735">
                  <c:v>3.4660000000000002</c:v>
                </c:pt>
                <c:pt idx="3736">
                  <c:v>3.4650000000000012</c:v>
                </c:pt>
                <c:pt idx="3737">
                  <c:v>3.464</c:v>
                </c:pt>
                <c:pt idx="3738">
                  <c:v>3.4650000000000012</c:v>
                </c:pt>
                <c:pt idx="3739">
                  <c:v>3.4670000000000001</c:v>
                </c:pt>
                <c:pt idx="3740">
                  <c:v>3.4650000000000012</c:v>
                </c:pt>
                <c:pt idx="3741">
                  <c:v>3.463000000000001</c:v>
                </c:pt>
                <c:pt idx="3742">
                  <c:v>3.463000000000001</c:v>
                </c:pt>
                <c:pt idx="3743">
                  <c:v>3.4620000000000002</c:v>
                </c:pt>
                <c:pt idx="3744">
                  <c:v>3.463000000000001</c:v>
                </c:pt>
                <c:pt idx="3745">
                  <c:v>3.464</c:v>
                </c:pt>
                <c:pt idx="3746">
                  <c:v>3.464</c:v>
                </c:pt>
                <c:pt idx="3747">
                  <c:v>3.4660000000000002</c:v>
                </c:pt>
                <c:pt idx="3748">
                  <c:v>3.4670000000000001</c:v>
                </c:pt>
                <c:pt idx="3749">
                  <c:v>3.4680000000000009</c:v>
                </c:pt>
                <c:pt idx="3750">
                  <c:v>3.4670000000000001</c:v>
                </c:pt>
                <c:pt idx="3751">
                  <c:v>3.4670000000000001</c:v>
                </c:pt>
                <c:pt idx="3752">
                  <c:v>3.4670000000000001</c:v>
                </c:pt>
                <c:pt idx="3753">
                  <c:v>3.4690000000000012</c:v>
                </c:pt>
                <c:pt idx="3754">
                  <c:v>3.4690000000000012</c:v>
                </c:pt>
                <c:pt idx="3755">
                  <c:v>3.47</c:v>
                </c:pt>
                <c:pt idx="3756">
                  <c:v>3.4680000000000009</c:v>
                </c:pt>
                <c:pt idx="3757">
                  <c:v>3.4650000000000012</c:v>
                </c:pt>
                <c:pt idx="3758">
                  <c:v>3.4650000000000012</c:v>
                </c:pt>
                <c:pt idx="3759">
                  <c:v>3.4680000000000009</c:v>
                </c:pt>
                <c:pt idx="3760">
                  <c:v>3.4680000000000009</c:v>
                </c:pt>
                <c:pt idx="3761">
                  <c:v>3.47</c:v>
                </c:pt>
                <c:pt idx="3762">
                  <c:v>3.4710000000000001</c:v>
                </c:pt>
                <c:pt idx="3763">
                  <c:v>3.4680000000000009</c:v>
                </c:pt>
                <c:pt idx="3764">
                  <c:v>3.4680000000000009</c:v>
                </c:pt>
                <c:pt idx="3765">
                  <c:v>3.4690000000000012</c:v>
                </c:pt>
                <c:pt idx="3766">
                  <c:v>3.4670000000000001</c:v>
                </c:pt>
                <c:pt idx="3767">
                  <c:v>3.4710000000000001</c:v>
                </c:pt>
                <c:pt idx="3768">
                  <c:v>3.4670000000000001</c:v>
                </c:pt>
                <c:pt idx="3769">
                  <c:v>3.4690000000000012</c:v>
                </c:pt>
                <c:pt idx="3770">
                  <c:v>3.4670000000000001</c:v>
                </c:pt>
                <c:pt idx="3771">
                  <c:v>3.4680000000000009</c:v>
                </c:pt>
                <c:pt idx="3772">
                  <c:v>3.4650000000000012</c:v>
                </c:pt>
                <c:pt idx="3773">
                  <c:v>3.464</c:v>
                </c:pt>
                <c:pt idx="3774">
                  <c:v>3.4650000000000012</c:v>
                </c:pt>
                <c:pt idx="3775">
                  <c:v>3.4650000000000012</c:v>
                </c:pt>
                <c:pt idx="3776">
                  <c:v>3.463000000000001</c:v>
                </c:pt>
                <c:pt idx="3777">
                  <c:v>3.463000000000001</c:v>
                </c:pt>
                <c:pt idx="3778">
                  <c:v>3.4650000000000012</c:v>
                </c:pt>
                <c:pt idx="3779">
                  <c:v>3.4660000000000002</c:v>
                </c:pt>
                <c:pt idx="3780">
                  <c:v>3.463000000000001</c:v>
                </c:pt>
                <c:pt idx="3781">
                  <c:v>3.4620000000000002</c:v>
                </c:pt>
                <c:pt idx="3782">
                  <c:v>3.4600000000000009</c:v>
                </c:pt>
                <c:pt idx="3783">
                  <c:v>3.4620000000000002</c:v>
                </c:pt>
                <c:pt idx="3784">
                  <c:v>3.4600000000000009</c:v>
                </c:pt>
                <c:pt idx="3785">
                  <c:v>3.4610000000000012</c:v>
                </c:pt>
                <c:pt idx="3786">
                  <c:v>3.4589999999999992</c:v>
                </c:pt>
                <c:pt idx="3787">
                  <c:v>3.4600000000000009</c:v>
                </c:pt>
                <c:pt idx="3788">
                  <c:v>3.4620000000000002</c:v>
                </c:pt>
                <c:pt idx="3789">
                  <c:v>3.4589999999999992</c:v>
                </c:pt>
                <c:pt idx="3790">
                  <c:v>3.4589999999999992</c:v>
                </c:pt>
                <c:pt idx="3791">
                  <c:v>3.4580000000000002</c:v>
                </c:pt>
                <c:pt idx="3792">
                  <c:v>3.4589999999999992</c:v>
                </c:pt>
                <c:pt idx="3793">
                  <c:v>3.4580000000000002</c:v>
                </c:pt>
                <c:pt idx="3794">
                  <c:v>3.4600000000000009</c:v>
                </c:pt>
                <c:pt idx="3795">
                  <c:v>3.4559999999999991</c:v>
                </c:pt>
                <c:pt idx="3796">
                  <c:v>3.4559999999999991</c:v>
                </c:pt>
                <c:pt idx="3797">
                  <c:v>3.4589999999999992</c:v>
                </c:pt>
                <c:pt idx="3798">
                  <c:v>3.4559999999999991</c:v>
                </c:pt>
                <c:pt idx="3799">
                  <c:v>3.4580000000000002</c:v>
                </c:pt>
                <c:pt idx="3800">
                  <c:v>3.4600000000000009</c:v>
                </c:pt>
                <c:pt idx="3801">
                  <c:v>3.4600000000000009</c:v>
                </c:pt>
                <c:pt idx="3802">
                  <c:v>3.4580000000000002</c:v>
                </c:pt>
                <c:pt idx="3803">
                  <c:v>3.4589999999999992</c:v>
                </c:pt>
                <c:pt idx="3804">
                  <c:v>3.4570000000000012</c:v>
                </c:pt>
                <c:pt idx="3805">
                  <c:v>3.4559999999999991</c:v>
                </c:pt>
                <c:pt idx="3806">
                  <c:v>3.4550000000000001</c:v>
                </c:pt>
                <c:pt idx="3807">
                  <c:v>3.4559999999999991</c:v>
                </c:pt>
                <c:pt idx="3808">
                  <c:v>3.4550000000000001</c:v>
                </c:pt>
                <c:pt idx="3809">
                  <c:v>3.4540000000000002</c:v>
                </c:pt>
                <c:pt idx="3810">
                  <c:v>3.4550000000000001</c:v>
                </c:pt>
                <c:pt idx="3811">
                  <c:v>3.4550000000000001</c:v>
                </c:pt>
                <c:pt idx="3812">
                  <c:v>3.4550000000000001</c:v>
                </c:pt>
                <c:pt idx="3813">
                  <c:v>3.4580000000000002</c:v>
                </c:pt>
                <c:pt idx="3814">
                  <c:v>3.4580000000000002</c:v>
                </c:pt>
                <c:pt idx="3815">
                  <c:v>3.4550000000000001</c:v>
                </c:pt>
                <c:pt idx="3816">
                  <c:v>3.4550000000000001</c:v>
                </c:pt>
                <c:pt idx="3817">
                  <c:v>3.4550000000000001</c:v>
                </c:pt>
                <c:pt idx="3818">
                  <c:v>3.4540000000000002</c:v>
                </c:pt>
                <c:pt idx="3819">
                  <c:v>3.4540000000000002</c:v>
                </c:pt>
                <c:pt idx="3820">
                  <c:v>3.4550000000000001</c:v>
                </c:pt>
                <c:pt idx="3821">
                  <c:v>3.4540000000000002</c:v>
                </c:pt>
                <c:pt idx="3822">
                  <c:v>3.4530000000000012</c:v>
                </c:pt>
                <c:pt idx="3823">
                  <c:v>3.4509999999999992</c:v>
                </c:pt>
                <c:pt idx="3824">
                  <c:v>3.45</c:v>
                </c:pt>
                <c:pt idx="3825">
                  <c:v>3.448</c:v>
                </c:pt>
                <c:pt idx="3826">
                  <c:v>3.4490000000000012</c:v>
                </c:pt>
                <c:pt idx="3827">
                  <c:v>3.448</c:v>
                </c:pt>
                <c:pt idx="3828">
                  <c:v>3.45</c:v>
                </c:pt>
                <c:pt idx="3829">
                  <c:v>3.4450000000000012</c:v>
                </c:pt>
                <c:pt idx="3830">
                  <c:v>3.45</c:v>
                </c:pt>
                <c:pt idx="3831">
                  <c:v>3.4490000000000012</c:v>
                </c:pt>
                <c:pt idx="3832">
                  <c:v>3.448</c:v>
                </c:pt>
                <c:pt idx="3833">
                  <c:v>3.448</c:v>
                </c:pt>
                <c:pt idx="3834">
                  <c:v>3.45</c:v>
                </c:pt>
                <c:pt idx="3835">
                  <c:v>3.4490000000000012</c:v>
                </c:pt>
                <c:pt idx="3836">
                  <c:v>3.4460000000000002</c:v>
                </c:pt>
                <c:pt idx="3837">
                  <c:v>3.4450000000000012</c:v>
                </c:pt>
                <c:pt idx="3838">
                  <c:v>3.448</c:v>
                </c:pt>
                <c:pt idx="3839">
                  <c:v>3.447000000000001</c:v>
                </c:pt>
                <c:pt idx="3840">
                  <c:v>3.4440000000000008</c:v>
                </c:pt>
                <c:pt idx="3841">
                  <c:v>3.4450000000000012</c:v>
                </c:pt>
                <c:pt idx="3842">
                  <c:v>3.447000000000001</c:v>
                </c:pt>
                <c:pt idx="3843">
                  <c:v>3.4450000000000012</c:v>
                </c:pt>
                <c:pt idx="3844">
                  <c:v>3.45</c:v>
                </c:pt>
                <c:pt idx="3845">
                  <c:v>3.4460000000000002</c:v>
                </c:pt>
                <c:pt idx="3846">
                  <c:v>3.447000000000001</c:v>
                </c:pt>
                <c:pt idx="3847">
                  <c:v>3.4450000000000012</c:v>
                </c:pt>
                <c:pt idx="3848">
                  <c:v>3.448</c:v>
                </c:pt>
                <c:pt idx="3849">
                  <c:v>3.447000000000001</c:v>
                </c:pt>
                <c:pt idx="3850">
                  <c:v>3.448</c:v>
                </c:pt>
                <c:pt idx="3851">
                  <c:v>3.447000000000001</c:v>
                </c:pt>
                <c:pt idx="3852">
                  <c:v>3.4460000000000002</c:v>
                </c:pt>
                <c:pt idx="3853">
                  <c:v>3.4460000000000002</c:v>
                </c:pt>
                <c:pt idx="3854">
                  <c:v>3.4450000000000012</c:v>
                </c:pt>
                <c:pt idx="3855">
                  <c:v>3.4450000000000012</c:v>
                </c:pt>
                <c:pt idx="3856">
                  <c:v>3.447000000000001</c:v>
                </c:pt>
                <c:pt idx="3857">
                  <c:v>3.4460000000000002</c:v>
                </c:pt>
                <c:pt idx="3858">
                  <c:v>3.4490000000000012</c:v>
                </c:pt>
                <c:pt idx="3859">
                  <c:v>3.4460000000000002</c:v>
                </c:pt>
                <c:pt idx="3860">
                  <c:v>3.447000000000001</c:v>
                </c:pt>
                <c:pt idx="3861">
                  <c:v>3.448</c:v>
                </c:pt>
                <c:pt idx="3862">
                  <c:v>3.4440000000000008</c:v>
                </c:pt>
                <c:pt idx="3863">
                  <c:v>3.448</c:v>
                </c:pt>
                <c:pt idx="3864">
                  <c:v>3.4450000000000012</c:v>
                </c:pt>
                <c:pt idx="3865">
                  <c:v>3.4450000000000012</c:v>
                </c:pt>
                <c:pt idx="3866">
                  <c:v>3.4440000000000008</c:v>
                </c:pt>
                <c:pt idx="3867">
                  <c:v>3.4450000000000012</c:v>
                </c:pt>
                <c:pt idx="3868">
                  <c:v>3.4440000000000008</c:v>
                </c:pt>
                <c:pt idx="3869">
                  <c:v>3.4420000000000002</c:v>
                </c:pt>
                <c:pt idx="3870">
                  <c:v>3.4440000000000008</c:v>
                </c:pt>
                <c:pt idx="3871">
                  <c:v>3.4450000000000012</c:v>
                </c:pt>
                <c:pt idx="3872">
                  <c:v>3.447000000000001</c:v>
                </c:pt>
                <c:pt idx="3873">
                  <c:v>3.4420000000000002</c:v>
                </c:pt>
                <c:pt idx="3874">
                  <c:v>3.4430000000000001</c:v>
                </c:pt>
                <c:pt idx="3875">
                  <c:v>3.4440000000000008</c:v>
                </c:pt>
                <c:pt idx="3876">
                  <c:v>3.4430000000000001</c:v>
                </c:pt>
                <c:pt idx="3877">
                  <c:v>3.4410000000000012</c:v>
                </c:pt>
                <c:pt idx="3878">
                  <c:v>3.44</c:v>
                </c:pt>
                <c:pt idx="3879">
                  <c:v>3.44</c:v>
                </c:pt>
                <c:pt idx="3880">
                  <c:v>3.4390000000000001</c:v>
                </c:pt>
                <c:pt idx="3881">
                  <c:v>3.44</c:v>
                </c:pt>
                <c:pt idx="3882">
                  <c:v>3.4410000000000012</c:v>
                </c:pt>
                <c:pt idx="3883">
                  <c:v>3.4380000000000002</c:v>
                </c:pt>
                <c:pt idx="3884">
                  <c:v>3.4390000000000001</c:v>
                </c:pt>
                <c:pt idx="3885">
                  <c:v>3.4430000000000001</c:v>
                </c:pt>
                <c:pt idx="3886">
                  <c:v>3.4390000000000001</c:v>
                </c:pt>
                <c:pt idx="3887">
                  <c:v>3.4380000000000002</c:v>
                </c:pt>
                <c:pt idx="3888">
                  <c:v>3.4390000000000001</c:v>
                </c:pt>
                <c:pt idx="3889">
                  <c:v>3.44</c:v>
                </c:pt>
                <c:pt idx="3890">
                  <c:v>3.44</c:v>
                </c:pt>
                <c:pt idx="3891">
                  <c:v>3.4370000000000012</c:v>
                </c:pt>
                <c:pt idx="3892">
                  <c:v>3.44</c:v>
                </c:pt>
                <c:pt idx="3893">
                  <c:v>3.4359999999999991</c:v>
                </c:pt>
                <c:pt idx="3894">
                  <c:v>3.44</c:v>
                </c:pt>
                <c:pt idx="3895">
                  <c:v>3.4390000000000001</c:v>
                </c:pt>
                <c:pt idx="3896">
                  <c:v>3.44</c:v>
                </c:pt>
                <c:pt idx="3897">
                  <c:v>3.4390000000000001</c:v>
                </c:pt>
                <c:pt idx="3898">
                  <c:v>3.4370000000000012</c:v>
                </c:pt>
                <c:pt idx="3899">
                  <c:v>3.4370000000000012</c:v>
                </c:pt>
                <c:pt idx="3900">
                  <c:v>3.4359999999999991</c:v>
                </c:pt>
                <c:pt idx="3901">
                  <c:v>3.4359999999999991</c:v>
                </c:pt>
                <c:pt idx="3902">
                  <c:v>3.4359999999999991</c:v>
                </c:pt>
                <c:pt idx="3903">
                  <c:v>3.4349999999999992</c:v>
                </c:pt>
                <c:pt idx="3904">
                  <c:v>3.4349999999999992</c:v>
                </c:pt>
                <c:pt idx="3905">
                  <c:v>3.4370000000000012</c:v>
                </c:pt>
                <c:pt idx="3906">
                  <c:v>3.4370000000000012</c:v>
                </c:pt>
                <c:pt idx="3907">
                  <c:v>3.4370000000000012</c:v>
                </c:pt>
                <c:pt idx="3908">
                  <c:v>3.4370000000000012</c:v>
                </c:pt>
                <c:pt idx="3909">
                  <c:v>3.4330000000000012</c:v>
                </c:pt>
                <c:pt idx="3910">
                  <c:v>3.4330000000000012</c:v>
                </c:pt>
                <c:pt idx="3911">
                  <c:v>3.4349999999999992</c:v>
                </c:pt>
                <c:pt idx="3912">
                  <c:v>3.4349999999999992</c:v>
                </c:pt>
                <c:pt idx="3913">
                  <c:v>3.4319999999999991</c:v>
                </c:pt>
                <c:pt idx="3914">
                  <c:v>3.431</c:v>
                </c:pt>
                <c:pt idx="3915">
                  <c:v>3.4330000000000012</c:v>
                </c:pt>
                <c:pt idx="3916">
                  <c:v>3.431</c:v>
                </c:pt>
                <c:pt idx="3917">
                  <c:v>3.431</c:v>
                </c:pt>
                <c:pt idx="3918">
                  <c:v>3.43</c:v>
                </c:pt>
                <c:pt idx="3919">
                  <c:v>3.431</c:v>
                </c:pt>
                <c:pt idx="3920">
                  <c:v>3.4290000000000012</c:v>
                </c:pt>
                <c:pt idx="3921">
                  <c:v>3.4290000000000012</c:v>
                </c:pt>
                <c:pt idx="3922">
                  <c:v>3.43</c:v>
                </c:pt>
                <c:pt idx="3923">
                  <c:v>3.431</c:v>
                </c:pt>
                <c:pt idx="3924">
                  <c:v>3.4280000000000008</c:v>
                </c:pt>
                <c:pt idx="3925">
                  <c:v>3.4280000000000008</c:v>
                </c:pt>
                <c:pt idx="3926">
                  <c:v>3.43</c:v>
                </c:pt>
                <c:pt idx="3927">
                  <c:v>3.427</c:v>
                </c:pt>
                <c:pt idx="3928">
                  <c:v>3.4290000000000012</c:v>
                </c:pt>
                <c:pt idx="3929">
                  <c:v>3.427</c:v>
                </c:pt>
                <c:pt idx="3930">
                  <c:v>3.4260000000000002</c:v>
                </c:pt>
                <c:pt idx="3931">
                  <c:v>3.427</c:v>
                </c:pt>
                <c:pt idx="3932">
                  <c:v>3.4260000000000002</c:v>
                </c:pt>
                <c:pt idx="3933">
                  <c:v>3.427</c:v>
                </c:pt>
                <c:pt idx="3934">
                  <c:v>3.4280000000000008</c:v>
                </c:pt>
                <c:pt idx="3935">
                  <c:v>3.4250000000000012</c:v>
                </c:pt>
                <c:pt idx="3936">
                  <c:v>3.4230000000000009</c:v>
                </c:pt>
                <c:pt idx="3937">
                  <c:v>3.4250000000000012</c:v>
                </c:pt>
                <c:pt idx="3938">
                  <c:v>3.4230000000000009</c:v>
                </c:pt>
                <c:pt idx="3939">
                  <c:v>3.4260000000000002</c:v>
                </c:pt>
                <c:pt idx="3940">
                  <c:v>3.427</c:v>
                </c:pt>
                <c:pt idx="3941">
                  <c:v>3.4280000000000008</c:v>
                </c:pt>
                <c:pt idx="3942">
                  <c:v>3.4280000000000008</c:v>
                </c:pt>
                <c:pt idx="3943">
                  <c:v>3.4280000000000008</c:v>
                </c:pt>
                <c:pt idx="3944">
                  <c:v>3.427</c:v>
                </c:pt>
                <c:pt idx="3945">
                  <c:v>3.4280000000000008</c:v>
                </c:pt>
                <c:pt idx="3946">
                  <c:v>3.4260000000000002</c:v>
                </c:pt>
                <c:pt idx="3947">
                  <c:v>3.431</c:v>
                </c:pt>
                <c:pt idx="3948">
                  <c:v>3.4290000000000012</c:v>
                </c:pt>
                <c:pt idx="3949">
                  <c:v>3.43</c:v>
                </c:pt>
                <c:pt idx="3950">
                  <c:v>3.4290000000000012</c:v>
                </c:pt>
                <c:pt idx="3951">
                  <c:v>3.4290000000000012</c:v>
                </c:pt>
                <c:pt idx="3952">
                  <c:v>3.427</c:v>
                </c:pt>
                <c:pt idx="3953">
                  <c:v>3.427</c:v>
                </c:pt>
                <c:pt idx="3954">
                  <c:v>3.427</c:v>
                </c:pt>
                <c:pt idx="3955">
                  <c:v>3.4250000000000012</c:v>
                </c:pt>
                <c:pt idx="3956">
                  <c:v>3.427</c:v>
                </c:pt>
                <c:pt idx="3957">
                  <c:v>3.4290000000000012</c:v>
                </c:pt>
                <c:pt idx="3958">
                  <c:v>3.4260000000000002</c:v>
                </c:pt>
                <c:pt idx="3959">
                  <c:v>3.4250000000000012</c:v>
                </c:pt>
                <c:pt idx="3960">
                  <c:v>3.4280000000000008</c:v>
                </c:pt>
                <c:pt idx="3961">
                  <c:v>3.427</c:v>
                </c:pt>
                <c:pt idx="3962">
                  <c:v>3.4260000000000002</c:v>
                </c:pt>
                <c:pt idx="3963">
                  <c:v>3.427</c:v>
                </c:pt>
                <c:pt idx="3964">
                  <c:v>3.427</c:v>
                </c:pt>
                <c:pt idx="3965">
                  <c:v>3.427</c:v>
                </c:pt>
                <c:pt idx="3966">
                  <c:v>3.4250000000000012</c:v>
                </c:pt>
                <c:pt idx="3967">
                  <c:v>3.4260000000000002</c:v>
                </c:pt>
                <c:pt idx="3968">
                  <c:v>3.4250000000000012</c:v>
                </c:pt>
                <c:pt idx="3969">
                  <c:v>3.4260000000000002</c:v>
                </c:pt>
                <c:pt idx="3970">
                  <c:v>3.4260000000000002</c:v>
                </c:pt>
                <c:pt idx="3971">
                  <c:v>3.4230000000000009</c:v>
                </c:pt>
                <c:pt idx="3972">
                  <c:v>3.4220000000000002</c:v>
                </c:pt>
                <c:pt idx="3973">
                  <c:v>3.4239999999999999</c:v>
                </c:pt>
                <c:pt idx="3974">
                  <c:v>3.4220000000000002</c:v>
                </c:pt>
                <c:pt idx="3975">
                  <c:v>3.4220000000000002</c:v>
                </c:pt>
                <c:pt idx="3976">
                  <c:v>3.4200000000000008</c:v>
                </c:pt>
                <c:pt idx="3977">
                  <c:v>3.4210000000000012</c:v>
                </c:pt>
                <c:pt idx="3978">
                  <c:v>3.4220000000000002</c:v>
                </c:pt>
                <c:pt idx="3979">
                  <c:v>3.4210000000000012</c:v>
                </c:pt>
                <c:pt idx="3980">
                  <c:v>3.4210000000000012</c:v>
                </c:pt>
                <c:pt idx="3981">
                  <c:v>3.4230000000000009</c:v>
                </c:pt>
                <c:pt idx="3982">
                  <c:v>3.4200000000000008</c:v>
                </c:pt>
                <c:pt idx="3983">
                  <c:v>3.4220000000000002</c:v>
                </c:pt>
                <c:pt idx="3984">
                  <c:v>3.4210000000000012</c:v>
                </c:pt>
                <c:pt idx="3985">
                  <c:v>3.4200000000000008</c:v>
                </c:pt>
                <c:pt idx="3986">
                  <c:v>3.4200000000000008</c:v>
                </c:pt>
                <c:pt idx="3987">
                  <c:v>3.4220000000000002</c:v>
                </c:pt>
                <c:pt idx="3988">
                  <c:v>3.4210000000000012</c:v>
                </c:pt>
                <c:pt idx="3989">
                  <c:v>3.4200000000000008</c:v>
                </c:pt>
                <c:pt idx="3990">
                  <c:v>3.4189999999999992</c:v>
                </c:pt>
                <c:pt idx="3991">
                  <c:v>3.4180000000000001</c:v>
                </c:pt>
                <c:pt idx="3992">
                  <c:v>3.4170000000000011</c:v>
                </c:pt>
                <c:pt idx="3993">
                  <c:v>3.4200000000000008</c:v>
                </c:pt>
                <c:pt idx="3994">
                  <c:v>3.4189999999999992</c:v>
                </c:pt>
                <c:pt idx="3995">
                  <c:v>3.4200000000000008</c:v>
                </c:pt>
                <c:pt idx="3996">
                  <c:v>3.4200000000000008</c:v>
                </c:pt>
                <c:pt idx="3997">
                  <c:v>3.4220000000000002</c:v>
                </c:pt>
                <c:pt idx="3998">
                  <c:v>3.4189999999999992</c:v>
                </c:pt>
                <c:pt idx="3999">
                  <c:v>3.4220000000000002</c:v>
                </c:pt>
                <c:pt idx="4000">
                  <c:v>3.4200000000000008</c:v>
                </c:pt>
                <c:pt idx="4001">
                  <c:v>3.4200000000000008</c:v>
                </c:pt>
                <c:pt idx="4002">
                  <c:v>3.4189999999999992</c:v>
                </c:pt>
                <c:pt idx="4003">
                  <c:v>3.4200000000000008</c:v>
                </c:pt>
                <c:pt idx="4004">
                  <c:v>3.4189999999999992</c:v>
                </c:pt>
                <c:pt idx="4005">
                  <c:v>3.4180000000000001</c:v>
                </c:pt>
                <c:pt idx="4006">
                  <c:v>3.415999999999999</c:v>
                </c:pt>
                <c:pt idx="4007">
                  <c:v>3.4200000000000008</c:v>
                </c:pt>
                <c:pt idx="4008">
                  <c:v>3.4180000000000001</c:v>
                </c:pt>
                <c:pt idx="4009">
                  <c:v>3.4180000000000001</c:v>
                </c:pt>
                <c:pt idx="4010">
                  <c:v>3.415999999999999</c:v>
                </c:pt>
                <c:pt idx="4011">
                  <c:v>3.4189999999999992</c:v>
                </c:pt>
                <c:pt idx="4012">
                  <c:v>3.4170000000000011</c:v>
                </c:pt>
                <c:pt idx="4013">
                  <c:v>3.415999999999999</c:v>
                </c:pt>
                <c:pt idx="4014">
                  <c:v>3.415</c:v>
                </c:pt>
                <c:pt idx="4015">
                  <c:v>3.415</c:v>
                </c:pt>
                <c:pt idx="4016">
                  <c:v>3.415999999999999</c:v>
                </c:pt>
                <c:pt idx="4017">
                  <c:v>3.4140000000000001</c:v>
                </c:pt>
                <c:pt idx="4018">
                  <c:v>3.4189999999999992</c:v>
                </c:pt>
                <c:pt idx="4019">
                  <c:v>3.4130000000000011</c:v>
                </c:pt>
                <c:pt idx="4020">
                  <c:v>3.415999999999999</c:v>
                </c:pt>
                <c:pt idx="4021">
                  <c:v>3.415999999999999</c:v>
                </c:pt>
                <c:pt idx="4022">
                  <c:v>3.4140000000000001</c:v>
                </c:pt>
                <c:pt idx="4023">
                  <c:v>3.415</c:v>
                </c:pt>
                <c:pt idx="4024">
                  <c:v>3.4130000000000011</c:v>
                </c:pt>
                <c:pt idx="4025">
                  <c:v>3.4140000000000001</c:v>
                </c:pt>
                <c:pt idx="4026">
                  <c:v>3.415999999999999</c:v>
                </c:pt>
                <c:pt idx="4027">
                  <c:v>3.4180000000000001</c:v>
                </c:pt>
                <c:pt idx="4028">
                  <c:v>3.415</c:v>
                </c:pt>
                <c:pt idx="4029">
                  <c:v>3.415999999999999</c:v>
                </c:pt>
                <c:pt idx="4030">
                  <c:v>3.415</c:v>
                </c:pt>
                <c:pt idx="4031">
                  <c:v>3.4130000000000011</c:v>
                </c:pt>
                <c:pt idx="4032">
                  <c:v>3.4180000000000001</c:v>
                </c:pt>
                <c:pt idx="4033">
                  <c:v>3.415999999999999</c:v>
                </c:pt>
                <c:pt idx="4034">
                  <c:v>3.4170000000000011</c:v>
                </c:pt>
                <c:pt idx="4035">
                  <c:v>3.4170000000000011</c:v>
                </c:pt>
                <c:pt idx="4036">
                  <c:v>3.4189999999999992</c:v>
                </c:pt>
                <c:pt idx="4037">
                  <c:v>3.4200000000000008</c:v>
                </c:pt>
                <c:pt idx="4038">
                  <c:v>3.4200000000000008</c:v>
                </c:pt>
                <c:pt idx="4039">
                  <c:v>3.4220000000000002</c:v>
                </c:pt>
                <c:pt idx="4040">
                  <c:v>3.4230000000000009</c:v>
                </c:pt>
                <c:pt idx="4041">
                  <c:v>3.4220000000000002</c:v>
                </c:pt>
                <c:pt idx="4042">
                  <c:v>3.427</c:v>
                </c:pt>
                <c:pt idx="4043">
                  <c:v>3.4250000000000012</c:v>
                </c:pt>
                <c:pt idx="4044">
                  <c:v>3.4250000000000012</c:v>
                </c:pt>
                <c:pt idx="4045">
                  <c:v>3.4260000000000002</c:v>
                </c:pt>
                <c:pt idx="4046">
                  <c:v>3.427</c:v>
                </c:pt>
                <c:pt idx="4047">
                  <c:v>3.4280000000000008</c:v>
                </c:pt>
                <c:pt idx="4048">
                  <c:v>3.427</c:v>
                </c:pt>
                <c:pt idx="4049">
                  <c:v>3.4319999999999991</c:v>
                </c:pt>
                <c:pt idx="4050">
                  <c:v>3.4280000000000008</c:v>
                </c:pt>
                <c:pt idx="4051">
                  <c:v>3.43</c:v>
                </c:pt>
                <c:pt idx="4052">
                  <c:v>3.4260000000000002</c:v>
                </c:pt>
                <c:pt idx="4053">
                  <c:v>3.4280000000000008</c:v>
                </c:pt>
                <c:pt idx="4054">
                  <c:v>3.4260000000000002</c:v>
                </c:pt>
                <c:pt idx="4055">
                  <c:v>3.4280000000000008</c:v>
                </c:pt>
                <c:pt idx="4056">
                  <c:v>3.4280000000000008</c:v>
                </c:pt>
                <c:pt idx="4057">
                  <c:v>3.43</c:v>
                </c:pt>
                <c:pt idx="4058">
                  <c:v>3.4280000000000008</c:v>
                </c:pt>
                <c:pt idx="4059">
                  <c:v>3.4280000000000008</c:v>
                </c:pt>
                <c:pt idx="4060">
                  <c:v>3.43</c:v>
                </c:pt>
                <c:pt idx="4061">
                  <c:v>3.4319999999999991</c:v>
                </c:pt>
                <c:pt idx="4062">
                  <c:v>3.4330000000000012</c:v>
                </c:pt>
                <c:pt idx="4063">
                  <c:v>3.4359999999999991</c:v>
                </c:pt>
                <c:pt idx="4064">
                  <c:v>3.4340000000000002</c:v>
                </c:pt>
                <c:pt idx="4065">
                  <c:v>3.4349999999999992</c:v>
                </c:pt>
                <c:pt idx="4066">
                  <c:v>3.4359999999999991</c:v>
                </c:pt>
                <c:pt idx="4067">
                  <c:v>3.4380000000000002</c:v>
                </c:pt>
                <c:pt idx="4068">
                  <c:v>3.4359999999999991</c:v>
                </c:pt>
                <c:pt idx="4069">
                  <c:v>3.4370000000000012</c:v>
                </c:pt>
                <c:pt idx="4070">
                  <c:v>3.4359999999999991</c:v>
                </c:pt>
                <c:pt idx="4071">
                  <c:v>3.4380000000000002</c:v>
                </c:pt>
                <c:pt idx="4072">
                  <c:v>3.4390000000000001</c:v>
                </c:pt>
                <c:pt idx="4073">
                  <c:v>3.44</c:v>
                </c:pt>
                <c:pt idx="4074">
                  <c:v>3.4410000000000012</c:v>
                </c:pt>
                <c:pt idx="4075">
                  <c:v>3.4420000000000002</c:v>
                </c:pt>
                <c:pt idx="4076">
                  <c:v>3.4430000000000001</c:v>
                </c:pt>
                <c:pt idx="4077">
                  <c:v>3.4450000000000012</c:v>
                </c:pt>
                <c:pt idx="4078">
                  <c:v>3.447000000000001</c:v>
                </c:pt>
                <c:pt idx="4079">
                  <c:v>3.4460000000000002</c:v>
                </c:pt>
                <c:pt idx="4080">
                  <c:v>3.4509999999999992</c:v>
                </c:pt>
                <c:pt idx="4081">
                  <c:v>3.4519999999999991</c:v>
                </c:pt>
                <c:pt idx="4082">
                  <c:v>3.4519999999999991</c:v>
                </c:pt>
                <c:pt idx="4083">
                  <c:v>3.4570000000000012</c:v>
                </c:pt>
                <c:pt idx="4084">
                  <c:v>3.4580000000000002</c:v>
                </c:pt>
                <c:pt idx="4085">
                  <c:v>3.4580000000000002</c:v>
                </c:pt>
                <c:pt idx="4086">
                  <c:v>3.4600000000000009</c:v>
                </c:pt>
                <c:pt idx="4087">
                  <c:v>3.463000000000001</c:v>
                </c:pt>
                <c:pt idx="4088">
                  <c:v>3.4650000000000012</c:v>
                </c:pt>
                <c:pt idx="4089">
                  <c:v>3.4660000000000002</c:v>
                </c:pt>
                <c:pt idx="4090">
                  <c:v>3.4680000000000009</c:v>
                </c:pt>
                <c:pt idx="4091">
                  <c:v>3.47</c:v>
                </c:pt>
                <c:pt idx="4092">
                  <c:v>3.4710000000000001</c:v>
                </c:pt>
                <c:pt idx="4093">
                  <c:v>3.4710000000000001</c:v>
                </c:pt>
                <c:pt idx="4094">
                  <c:v>3.4749999999999992</c:v>
                </c:pt>
                <c:pt idx="4095">
                  <c:v>3.476</c:v>
                </c:pt>
                <c:pt idx="4096">
                  <c:v>3.476</c:v>
                </c:pt>
                <c:pt idx="4097">
                  <c:v>3.4790000000000001</c:v>
                </c:pt>
                <c:pt idx="4098">
                  <c:v>3.48</c:v>
                </c:pt>
                <c:pt idx="4099">
                  <c:v>3.4840000000000009</c:v>
                </c:pt>
                <c:pt idx="4100">
                  <c:v>3.483000000000001</c:v>
                </c:pt>
                <c:pt idx="4101">
                  <c:v>3.4860000000000011</c:v>
                </c:pt>
                <c:pt idx="4102">
                  <c:v>3.4910000000000001</c:v>
                </c:pt>
                <c:pt idx="4103">
                  <c:v>3.492</c:v>
                </c:pt>
                <c:pt idx="4104">
                  <c:v>3.4930000000000012</c:v>
                </c:pt>
                <c:pt idx="4105">
                  <c:v>3.4959999999999991</c:v>
                </c:pt>
                <c:pt idx="4106">
                  <c:v>3.4980000000000011</c:v>
                </c:pt>
                <c:pt idx="4107">
                  <c:v>3.4990000000000001</c:v>
                </c:pt>
                <c:pt idx="4108">
                  <c:v>3.5000000000000009</c:v>
                </c:pt>
                <c:pt idx="4109">
                  <c:v>3.5010000000000008</c:v>
                </c:pt>
                <c:pt idx="4110">
                  <c:v>3.5050000000000008</c:v>
                </c:pt>
                <c:pt idx="4111">
                  <c:v>3.5080000000000009</c:v>
                </c:pt>
                <c:pt idx="4112">
                  <c:v>3.5090000000000008</c:v>
                </c:pt>
                <c:pt idx="4113">
                  <c:v>3.5110000000000001</c:v>
                </c:pt>
                <c:pt idx="4114">
                  <c:v>3.5110000000000001</c:v>
                </c:pt>
                <c:pt idx="4115">
                  <c:v>3.5170000000000008</c:v>
                </c:pt>
                <c:pt idx="4116">
                  <c:v>3.5180000000000011</c:v>
                </c:pt>
                <c:pt idx="4117">
                  <c:v>3.5220000000000011</c:v>
                </c:pt>
                <c:pt idx="4118">
                  <c:v>3.5240000000000009</c:v>
                </c:pt>
                <c:pt idx="4119">
                  <c:v>3.5240000000000009</c:v>
                </c:pt>
                <c:pt idx="4120">
                  <c:v>3.5249999999999999</c:v>
                </c:pt>
                <c:pt idx="4121">
                  <c:v>3.532</c:v>
                </c:pt>
                <c:pt idx="4122">
                  <c:v>3.5350000000000001</c:v>
                </c:pt>
                <c:pt idx="4123">
                  <c:v>3.532</c:v>
                </c:pt>
                <c:pt idx="4124">
                  <c:v>3.5370000000000008</c:v>
                </c:pt>
                <c:pt idx="4125">
                  <c:v>3.5300000000000011</c:v>
                </c:pt>
                <c:pt idx="4126">
                  <c:v>3.5380000000000011</c:v>
                </c:pt>
                <c:pt idx="4127">
                  <c:v>3.543000000000001</c:v>
                </c:pt>
                <c:pt idx="4128">
                  <c:v>3.544</c:v>
                </c:pt>
                <c:pt idx="4129">
                  <c:v>3.5489999999999999</c:v>
                </c:pt>
                <c:pt idx="4130">
                  <c:v>3.556</c:v>
                </c:pt>
                <c:pt idx="4131">
                  <c:v>3.5540000000000012</c:v>
                </c:pt>
                <c:pt idx="4132">
                  <c:v>3.5590000000000002</c:v>
                </c:pt>
                <c:pt idx="4133">
                  <c:v>3.5630000000000011</c:v>
                </c:pt>
                <c:pt idx="4134">
                  <c:v>3.5680000000000001</c:v>
                </c:pt>
                <c:pt idx="4135">
                  <c:v>3.5720000000000001</c:v>
                </c:pt>
                <c:pt idx="4136">
                  <c:v>3.5720000000000001</c:v>
                </c:pt>
                <c:pt idx="4137">
                  <c:v>3.5759999999999992</c:v>
                </c:pt>
                <c:pt idx="4138">
                  <c:v>3.580000000000001</c:v>
                </c:pt>
                <c:pt idx="4139">
                  <c:v>3.584000000000001</c:v>
                </c:pt>
                <c:pt idx="4140">
                  <c:v>3.5870000000000011</c:v>
                </c:pt>
                <c:pt idx="4141">
                  <c:v>3.588000000000001</c:v>
                </c:pt>
                <c:pt idx="4142">
                  <c:v>3.5900000000000012</c:v>
                </c:pt>
                <c:pt idx="4143">
                  <c:v>3.5960000000000001</c:v>
                </c:pt>
                <c:pt idx="4144">
                  <c:v>3.5980000000000012</c:v>
                </c:pt>
                <c:pt idx="4145">
                  <c:v>3.6</c:v>
                </c:pt>
                <c:pt idx="4146">
                  <c:v>3.604000000000001</c:v>
                </c:pt>
                <c:pt idx="4147">
                  <c:v>3.605</c:v>
                </c:pt>
                <c:pt idx="4148">
                  <c:v>3.6100000000000012</c:v>
                </c:pt>
                <c:pt idx="4149">
                  <c:v>3.6140000000000012</c:v>
                </c:pt>
                <c:pt idx="4150">
                  <c:v>3.6160000000000001</c:v>
                </c:pt>
                <c:pt idx="4151">
                  <c:v>3.620000000000001</c:v>
                </c:pt>
                <c:pt idx="4152">
                  <c:v>3.6260000000000008</c:v>
                </c:pt>
                <c:pt idx="4153">
                  <c:v>3.629</c:v>
                </c:pt>
                <c:pt idx="4154">
                  <c:v>3.6300000000000008</c:v>
                </c:pt>
                <c:pt idx="4155">
                  <c:v>3.6340000000000008</c:v>
                </c:pt>
                <c:pt idx="4156">
                  <c:v>3.6360000000000001</c:v>
                </c:pt>
                <c:pt idx="4157">
                  <c:v>3.6390000000000011</c:v>
                </c:pt>
                <c:pt idx="4158">
                  <c:v>3.6420000000000008</c:v>
                </c:pt>
                <c:pt idx="4159">
                  <c:v>3.6440000000000001</c:v>
                </c:pt>
                <c:pt idx="4160">
                  <c:v>3.6480000000000001</c:v>
                </c:pt>
                <c:pt idx="4161">
                  <c:v>3.653</c:v>
                </c:pt>
                <c:pt idx="4162">
                  <c:v>3.6560000000000001</c:v>
                </c:pt>
                <c:pt idx="4163">
                  <c:v>3.661</c:v>
                </c:pt>
                <c:pt idx="4164">
                  <c:v>3.6630000000000011</c:v>
                </c:pt>
                <c:pt idx="4165">
                  <c:v>3.6670000000000011</c:v>
                </c:pt>
                <c:pt idx="4166">
                  <c:v>3.6730000000000009</c:v>
                </c:pt>
                <c:pt idx="4167">
                  <c:v>3.6730000000000009</c:v>
                </c:pt>
                <c:pt idx="4168">
                  <c:v>3.6750000000000012</c:v>
                </c:pt>
                <c:pt idx="4169">
                  <c:v>3.6739999999999999</c:v>
                </c:pt>
                <c:pt idx="4170">
                  <c:v>3.6810000000000009</c:v>
                </c:pt>
                <c:pt idx="4171">
                  <c:v>3.6850000000000001</c:v>
                </c:pt>
                <c:pt idx="4172">
                  <c:v>3.6890000000000009</c:v>
                </c:pt>
                <c:pt idx="4173">
                  <c:v>3.69</c:v>
                </c:pt>
                <c:pt idx="4174">
                  <c:v>3.6950000000000012</c:v>
                </c:pt>
                <c:pt idx="4175">
                  <c:v>3.698</c:v>
                </c:pt>
                <c:pt idx="4176">
                  <c:v>3.7020000000000008</c:v>
                </c:pt>
                <c:pt idx="4177">
                  <c:v>3.705000000000001</c:v>
                </c:pt>
                <c:pt idx="4178">
                  <c:v>3.7100000000000009</c:v>
                </c:pt>
                <c:pt idx="4179">
                  <c:v>3.713000000000001</c:v>
                </c:pt>
                <c:pt idx="4180">
                  <c:v>3.7170000000000001</c:v>
                </c:pt>
                <c:pt idx="4181">
                  <c:v>3.7180000000000009</c:v>
                </c:pt>
                <c:pt idx="4182">
                  <c:v>3.7230000000000012</c:v>
                </c:pt>
                <c:pt idx="4183">
                  <c:v>3.729000000000001</c:v>
                </c:pt>
                <c:pt idx="4184">
                  <c:v>3.729000000000001</c:v>
                </c:pt>
                <c:pt idx="4185">
                  <c:v>3.7350000000000012</c:v>
                </c:pt>
                <c:pt idx="4186">
                  <c:v>3.7400000000000011</c:v>
                </c:pt>
                <c:pt idx="4187">
                  <c:v>3.7420000000000009</c:v>
                </c:pt>
                <c:pt idx="4188">
                  <c:v>3.7470000000000012</c:v>
                </c:pt>
                <c:pt idx="4189">
                  <c:v>3.7510000000000008</c:v>
                </c:pt>
                <c:pt idx="4190">
                  <c:v>3.754</c:v>
                </c:pt>
                <c:pt idx="4191">
                  <c:v>3.7580000000000009</c:v>
                </c:pt>
                <c:pt idx="4192">
                  <c:v>3.7630000000000008</c:v>
                </c:pt>
                <c:pt idx="4193">
                  <c:v>3.7690000000000001</c:v>
                </c:pt>
                <c:pt idx="4194">
                  <c:v>3.7710000000000008</c:v>
                </c:pt>
                <c:pt idx="4195">
                  <c:v>3.7749999999999999</c:v>
                </c:pt>
                <c:pt idx="4196">
                  <c:v>3.778</c:v>
                </c:pt>
                <c:pt idx="4197">
                  <c:v>3.7800000000000011</c:v>
                </c:pt>
                <c:pt idx="4198">
                  <c:v>3.7820000000000009</c:v>
                </c:pt>
                <c:pt idx="4199">
                  <c:v>3.789000000000001</c:v>
                </c:pt>
                <c:pt idx="4200">
                  <c:v>3.7909999999999999</c:v>
                </c:pt>
                <c:pt idx="4201">
                  <c:v>3.793000000000001</c:v>
                </c:pt>
                <c:pt idx="4202">
                  <c:v>3.7980000000000009</c:v>
                </c:pt>
                <c:pt idx="4203">
                  <c:v>3.8010000000000002</c:v>
                </c:pt>
                <c:pt idx="4204">
                  <c:v>3.8030000000000008</c:v>
                </c:pt>
                <c:pt idx="4205">
                  <c:v>3.8069999999999999</c:v>
                </c:pt>
                <c:pt idx="4206">
                  <c:v>3.8140000000000001</c:v>
                </c:pt>
                <c:pt idx="4207">
                  <c:v>3.8129999999999979</c:v>
                </c:pt>
                <c:pt idx="4208">
                  <c:v>3.8210000000000002</c:v>
                </c:pt>
                <c:pt idx="4209">
                  <c:v>3.8210000000000002</c:v>
                </c:pt>
                <c:pt idx="4210">
                  <c:v>3.823</c:v>
                </c:pt>
                <c:pt idx="4211">
                  <c:v>3.8290000000000002</c:v>
                </c:pt>
                <c:pt idx="4212">
                  <c:v>3.8339999999999992</c:v>
                </c:pt>
                <c:pt idx="4213">
                  <c:v>3.8380000000000001</c:v>
                </c:pt>
                <c:pt idx="4214">
                  <c:v>3.8430000000000009</c:v>
                </c:pt>
                <c:pt idx="4215">
                  <c:v>3.8440000000000012</c:v>
                </c:pt>
                <c:pt idx="4216">
                  <c:v>3.8460000000000001</c:v>
                </c:pt>
                <c:pt idx="4217">
                  <c:v>3.8509999999999991</c:v>
                </c:pt>
                <c:pt idx="4218">
                  <c:v>3.8549999999999991</c:v>
                </c:pt>
                <c:pt idx="4219">
                  <c:v>3.8559999999999981</c:v>
                </c:pt>
                <c:pt idx="4220">
                  <c:v>3.8580000000000001</c:v>
                </c:pt>
                <c:pt idx="4221">
                  <c:v>3.8610000000000011</c:v>
                </c:pt>
                <c:pt idx="4222">
                  <c:v>3.8690000000000011</c:v>
                </c:pt>
                <c:pt idx="4223">
                  <c:v>3.8690000000000011</c:v>
                </c:pt>
                <c:pt idx="4224">
                  <c:v>3.8730000000000011</c:v>
                </c:pt>
                <c:pt idx="4225">
                  <c:v>3.875999999999999</c:v>
                </c:pt>
                <c:pt idx="4226">
                  <c:v>3.8820000000000001</c:v>
                </c:pt>
                <c:pt idx="4227">
                  <c:v>3.8860000000000001</c:v>
                </c:pt>
                <c:pt idx="4228">
                  <c:v>3.89</c:v>
                </c:pt>
                <c:pt idx="4229">
                  <c:v>3.891999999999999</c:v>
                </c:pt>
                <c:pt idx="4230">
                  <c:v>3.895999999999999</c:v>
                </c:pt>
                <c:pt idx="4231">
                  <c:v>3.899</c:v>
                </c:pt>
                <c:pt idx="4232">
                  <c:v>3.9020000000000001</c:v>
                </c:pt>
                <c:pt idx="4233">
                  <c:v>3.9040000000000008</c:v>
                </c:pt>
                <c:pt idx="4234">
                  <c:v>3.9079999999999999</c:v>
                </c:pt>
                <c:pt idx="4235">
                  <c:v>3.91</c:v>
                </c:pt>
                <c:pt idx="4236">
                  <c:v>3.9140000000000001</c:v>
                </c:pt>
                <c:pt idx="4237">
                  <c:v>3.9200000000000008</c:v>
                </c:pt>
                <c:pt idx="4238">
                  <c:v>3.9220000000000002</c:v>
                </c:pt>
                <c:pt idx="4239">
                  <c:v>3.927</c:v>
                </c:pt>
                <c:pt idx="4240">
                  <c:v>3.9280000000000008</c:v>
                </c:pt>
                <c:pt idx="4241">
                  <c:v>3.9359999999999991</c:v>
                </c:pt>
                <c:pt idx="4242">
                  <c:v>3.9390000000000001</c:v>
                </c:pt>
                <c:pt idx="4243">
                  <c:v>3.9390000000000001</c:v>
                </c:pt>
                <c:pt idx="4244">
                  <c:v>3.9420000000000002</c:v>
                </c:pt>
                <c:pt idx="4245">
                  <c:v>3.9450000000000012</c:v>
                </c:pt>
                <c:pt idx="4246">
                  <c:v>3.9430000000000001</c:v>
                </c:pt>
                <c:pt idx="4247">
                  <c:v>3.948</c:v>
                </c:pt>
                <c:pt idx="4248">
                  <c:v>3.9519999999999991</c:v>
                </c:pt>
                <c:pt idx="4249">
                  <c:v>3.9530000000000012</c:v>
                </c:pt>
                <c:pt idx="4250">
                  <c:v>3.9559999999999991</c:v>
                </c:pt>
                <c:pt idx="4251">
                  <c:v>3.9540000000000002</c:v>
                </c:pt>
                <c:pt idx="4252">
                  <c:v>3.9570000000000012</c:v>
                </c:pt>
                <c:pt idx="4253">
                  <c:v>3.9570000000000012</c:v>
                </c:pt>
                <c:pt idx="4254">
                  <c:v>3.9620000000000002</c:v>
                </c:pt>
                <c:pt idx="4255">
                  <c:v>3.963000000000001</c:v>
                </c:pt>
                <c:pt idx="4256">
                  <c:v>3.963000000000001</c:v>
                </c:pt>
                <c:pt idx="4257">
                  <c:v>3.9650000000000012</c:v>
                </c:pt>
                <c:pt idx="4258">
                  <c:v>3.964</c:v>
                </c:pt>
                <c:pt idx="4259">
                  <c:v>3.9710000000000001</c:v>
                </c:pt>
                <c:pt idx="4260">
                  <c:v>3.9710000000000001</c:v>
                </c:pt>
                <c:pt idx="4261">
                  <c:v>3.9719999999999991</c:v>
                </c:pt>
                <c:pt idx="4262">
                  <c:v>3.9740000000000002</c:v>
                </c:pt>
                <c:pt idx="4263">
                  <c:v>3.9710000000000001</c:v>
                </c:pt>
                <c:pt idx="4264">
                  <c:v>3.9749999999999992</c:v>
                </c:pt>
                <c:pt idx="4265">
                  <c:v>3.9770000000000012</c:v>
                </c:pt>
                <c:pt idx="4266">
                  <c:v>3.98</c:v>
                </c:pt>
                <c:pt idx="4267">
                  <c:v>3.9790000000000001</c:v>
                </c:pt>
                <c:pt idx="4268">
                  <c:v>3.9840000000000009</c:v>
                </c:pt>
                <c:pt idx="4269">
                  <c:v>3.983000000000001</c:v>
                </c:pt>
                <c:pt idx="4270">
                  <c:v>3.9860000000000011</c:v>
                </c:pt>
                <c:pt idx="4271">
                  <c:v>3.9890000000000012</c:v>
                </c:pt>
                <c:pt idx="4272">
                  <c:v>3.988</c:v>
                </c:pt>
                <c:pt idx="4273">
                  <c:v>3.9890000000000012</c:v>
                </c:pt>
                <c:pt idx="4274">
                  <c:v>3.992</c:v>
                </c:pt>
                <c:pt idx="4275">
                  <c:v>3.9940000000000011</c:v>
                </c:pt>
                <c:pt idx="4276">
                  <c:v>3.9940000000000011</c:v>
                </c:pt>
                <c:pt idx="4277">
                  <c:v>3.9940000000000011</c:v>
                </c:pt>
                <c:pt idx="4278">
                  <c:v>3.9990000000000001</c:v>
                </c:pt>
                <c:pt idx="4279">
                  <c:v>3.9980000000000011</c:v>
                </c:pt>
                <c:pt idx="4280">
                  <c:v>3.9990000000000001</c:v>
                </c:pt>
                <c:pt idx="4281">
                  <c:v>3.9990000000000001</c:v>
                </c:pt>
                <c:pt idx="4282">
                  <c:v>4.0010000000000012</c:v>
                </c:pt>
                <c:pt idx="4283">
                  <c:v>4.0010000000000012</c:v>
                </c:pt>
                <c:pt idx="4284">
                  <c:v>4.003000000000001</c:v>
                </c:pt>
                <c:pt idx="4285">
                  <c:v>4.0050000000000008</c:v>
                </c:pt>
                <c:pt idx="4286">
                  <c:v>4.0050000000000008</c:v>
                </c:pt>
                <c:pt idx="4287">
                  <c:v>4.0060000000000002</c:v>
                </c:pt>
                <c:pt idx="4288">
                  <c:v>4.0050000000000008</c:v>
                </c:pt>
                <c:pt idx="4289">
                  <c:v>4.0070000000000006</c:v>
                </c:pt>
                <c:pt idx="4290">
                  <c:v>4.0080000000000009</c:v>
                </c:pt>
                <c:pt idx="4291">
                  <c:v>4.0090000000000003</c:v>
                </c:pt>
                <c:pt idx="4292">
                  <c:v>4.0080000000000009</c:v>
                </c:pt>
                <c:pt idx="4293">
                  <c:v>4.0100000000000007</c:v>
                </c:pt>
                <c:pt idx="4294">
                  <c:v>4.011000000000001</c:v>
                </c:pt>
                <c:pt idx="4295">
                  <c:v>4.011000000000001</c:v>
                </c:pt>
                <c:pt idx="4296">
                  <c:v>4.0139999999999976</c:v>
                </c:pt>
                <c:pt idx="4297">
                  <c:v>4.0100000000000007</c:v>
                </c:pt>
                <c:pt idx="4298">
                  <c:v>4.0139999999999976</c:v>
                </c:pt>
                <c:pt idx="4299">
                  <c:v>4.0139999999999976</c:v>
                </c:pt>
                <c:pt idx="4300">
                  <c:v>4.0150000000000006</c:v>
                </c:pt>
                <c:pt idx="4301">
                  <c:v>4.0130000000000008</c:v>
                </c:pt>
                <c:pt idx="4302">
                  <c:v>4.0130000000000008</c:v>
                </c:pt>
                <c:pt idx="4303">
                  <c:v>4.0139999999999976</c:v>
                </c:pt>
                <c:pt idx="4304">
                  <c:v>4.0130000000000008</c:v>
                </c:pt>
                <c:pt idx="4305">
                  <c:v>4.0139999999999976</c:v>
                </c:pt>
                <c:pt idx="4306">
                  <c:v>4.0139999999999976</c:v>
                </c:pt>
                <c:pt idx="4307">
                  <c:v>4.0119999999999996</c:v>
                </c:pt>
                <c:pt idx="4308">
                  <c:v>4.0169999999999986</c:v>
                </c:pt>
                <c:pt idx="4309">
                  <c:v>4.0169999999999986</c:v>
                </c:pt>
                <c:pt idx="4310">
                  <c:v>4.0160000000000009</c:v>
                </c:pt>
                <c:pt idx="4311">
                  <c:v>4.0160000000000009</c:v>
                </c:pt>
                <c:pt idx="4312">
                  <c:v>4.0169999999999986</c:v>
                </c:pt>
                <c:pt idx="4313">
                  <c:v>4.0180000000000007</c:v>
                </c:pt>
                <c:pt idx="4314">
                  <c:v>4.0180000000000007</c:v>
                </c:pt>
                <c:pt idx="4315">
                  <c:v>4.0190000000000001</c:v>
                </c:pt>
                <c:pt idx="4316">
                  <c:v>4.0210000000000008</c:v>
                </c:pt>
                <c:pt idx="4317">
                  <c:v>4.0160000000000009</c:v>
                </c:pt>
                <c:pt idx="4318">
                  <c:v>4.0180000000000007</c:v>
                </c:pt>
                <c:pt idx="4319">
                  <c:v>4.0190000000000001</c:v>
                </c:pt>
                <c:pt idx="4320">
                  <c:v>4.0190000000000001</c:v>
                </c:pt>
                <c:pt idx="4321">
                  <c:v>4.0210000000000008</c:v>
                </c:pt>
                <c:pt idx="4322">
                  <c:v>4.0230000000000006</c:v>
                </c:pt>
                <c:pt idx="4323">
                  <c:v>4.0199999999999996</c:v>
                </c:pt>
                <c:pt idx="4324">
                  <c:v>4.0239999999999974</c:v>
                </c:pt>
                <c:pt idx="4325">
                  <c:v>4.0219999999999976</c:v>
                </c:pt>
                <c:pt idx="4326">
                  <c:v>4.0260000000000007</c:v>
                </c:pt>
                <c:pt idx="4327">
                  <c:v>4.0279999999999996</c:v>
                </c:pt>
                <c:pt idx="4328">
                  <c:v>4.0260000000000007</c:v>
                </c:pt>
                <c:pt idx="4329">
                  <c:v>4.0310000000000024</c:v>
                </c:pt>
                <c:pt idx="4330">
                  <c:v>4.0310000000000024</c:v>
                </c:pt>
                <c:pt idx="4331">
                  <c:v>4.0310000000000024</c:v>
                </c:pt>
                <c:pt idx="4332">
                  <c:v>4.0300000000000011</c:v>
                </c:pt>
                <c:pt idx="4333">
                  <c:v>4.0310000000000024</c:v>
                </c:pt>
                <c:pt idx="4334">
                  <c:v>4.0300000000000011</c:v>
                </c:pt>
                <c:pt idx="4335">
                  <c:v>4.0330000000000004</c:v>
                </c:pt>
                <c:pt idx="4336">
                  <c:v>4.0340000000000007</c:v>
                </c:pt>
                <c:pt idx="4337">
                  <c:v>4.0360000000000014</c:v>
                </c:pt>
                <c:pt idx="4338">
                  <c:v>4.0350000000000001</c:v>
                </c:pt>
                <c:pt idx="4339">
                  <c:v>4.0370000000000008</c:v>
                </c:pt>
                <c:pt idx="4340">
                  <c:v>4.0390000000000024</c:v>
                </c:pt>
                <c:pt idx="4341">
                  <c:v>4.0350000000000001</c:v>
                </c:pt>
                <c:pt idx="4342">
                  <c:v>4.0350000000000001</c:v>
                </c:pt>
                <c:pt idx="4343">
                  <c:v>4.0360000000000014</c:v>
                </c:pt>
                <c:pt idx="4344">
                  <c:v>4.0360000000000014</c:v>
                </c:pt>
                <c:pt idx="4345">
                  <c:v>4.0330000000000004</c:v>
                </c:pt>
                <c:pt idx="4346">
                  <c:v>4.0360000000000014</c:v>
                </c:pt>
                <c:pt idx="4347">
                  <c:v>4.0370000000000008</c:v>
                </c:pt>
                <c:pt idx="4348">
                  <c:v>4.0350000000000001</c:v>
                </c:pt>
                <c:pt idx="4349">
                  <c:v>4.0340000000000007</c:v>
                </c:pt>
                <c:pt idx="4350">
                  <c:v>4.0360000000000014</c:v>
                </c:pt>
                <c:pt idx="4351">
                  <c:v>4.0320000000000009</c:v>
                </c:pt>
                <c:pt idx="4352">
                  <c:v>4.0330000000000004</c:v>
                </c:pt>
                <c:pt idx="4353">
                  <c:v>4.0330000000000004</c:v>
                </c:pt>
                <c:pt idx="4354">
                  <c:v>4.0330000000000004</c:v>
                </c:pt>
                <c:pt idx="4355">
                  <c:v>4.0310000000000024</c:v>
                </c:pt>
                <c:pt idx="4356">
                  <c:v>4.0310000000000024</c:v>
                </c:pt>
                <c:pt idx="4357">
                  <c:v>4.0300000000000011</c:v>
                </c:pt>
                <c:pt idx="4358">
                  <c:v>4.0290000000000008</c:v>
                </c:pt>
                <c:pt idx="4359">
                  <c:v>4.0300000000000011</c:v>
                </c:pt>
                <c:pt idx="4360">
                  <c:v>4.0269999999999966</c:v>
                </c:pt>
                <c:pt idx="4361">
                  <c:v>4.0260000000000007</c:v>
                </c:pt>
                <c:pt idx="4362">
                  <c:v>4.0249999999999968</c:v>
                </c:pt>
                <c:pt idx="4363">
                  <c:v>4.0239999999999974</c:v>
                </c:pt>
                <c:pt idx="4364">
                  <c:v>4.0239999999999974</c:v>
                </c:pt>
                <c:pt idx="4365">
                  <c:v>4.0219999999999976</c:v>
                </c:pt>
                <c:pt idx="4366">
                  <c:v>4.0260000000000007</c:v>
                </c:pt>
                <c:pt idx="4367">
                  <c:v>4.0249999999999968</c:v>
                </c:pt>
                <c:pt idx="4368">
                  <c:v>4.0230000000000006</c:v>
                </c:pt>
                <c:pt idx="4369">
                  <c:v>4.0239999999999974</c:v>
                </c:pt>
                <c:pt idx="4370">
                  <c:v>4.0230000000000006</c:v>
                </c:pt>
                <c:pt idx="4371">
                  <c:v>4.0219999999999976</c:v>
                </c:pt>
                <c:pt idx="4372">
                  <c:v>4.0230000000000006</c:v>
                </c:pt>
                <c:pt idx="4373">
                  <c:v>4.0219999999999976</c:v>
                </c:pt>
                <c:pt idx="4374">
                  <c:v>4.0219999999999976</c:v>
                </c:pt>
                <c:pt idx="4375">
                  <c:v>4.0219999999999976</c:v>
                </c:pt>
                <c:pt idx="4376">
                  <c:v>4.0219999999999976</c:v>
                </c:pt>
                <c:pt idx="4377">
                  <c:v>4.0230000000000006</c:v>
                </c:pt>
                <c:pt idx="4378">
                  <c:v>4.0239999999999974</c:v>
                </c:pt>
                <c:pt idx="4379">
                  <c:v>4.0219999999999976</c:v>
                </c:pt>
                <c:pt idx="4380">
                  <c:v>4.0230000000000006</c:v>
                </c:pt>
                <c:pt idx="4381">
                  <c:v>4.0249999999999968</c:v>
                </c:pt>
                <c:pt idx="4382">
                  <c:v>4.0249999999999968</c:v>
                </c:pt>
                <c:pt idx="4383">
                  <c:v>4.0249999999999968</c:v>
                </c:pt>
                <c:pt idx="4384">
                  <c:v>4.0239999999999974</c:v>
                </c:pt>
                <c:pt idx="4385">
                  <c:v>4.0239999999999974</c:v>
                </c:pt>
                <c:pt idx="4386">
                  <c:v>4.0249999999999968</c:v>
                </c:pt>
                <c:pt idx="4387">
                  <c:v>4.0230000000000006</c:v>
                </c:pt>
                <c:pt idx="4388">
                  <c:v>4.0239999999999974</c:v>
                </c:pt>
                <c:pt idx="4389">
                  <c:v>4.0239999999999974</c:v>
                </c:pt>
                <c:pt idx="4390">
                  <c:v>4.0230000000000006</c:v>
                </c:pt>
                <c:pt idx="4391">
                  <c:v>4.0230000000000006</c:v>
                </c:pt>
                <c:pt idx="4392">
                  <c:v>4.0199999999999996</c:v>
                </c:pt>
                <c:pt idx="4393">
                  <c:v>4.0190000000000001</c:v>
                </c:pt>
                <c:pt idx="4394">
                  <c:v>4.0169999999999986</c:v>
                </c:pt>
                <c:pt idx="4395">
                  <c:v>4.0160000000000009</c:v>
                </c:pt>
                <c:pt idx="4396">
                  <c:v>4.0180000000000007</c:v>
                </c:pt>
                <c:pt idx="4397">
                  <c:v>4.0169999999999986</c:v>
                </c:pt>
                <c:pt idx="4398">
                  <c:v>4.0169999999999986</c:v>
                </c:pt>
                <c:pt idx="4399">
                  <c:v>4.0130000000000008</c:v>
                </c:pt>
                <c:pt idx="4400">
                  <c:v>4.0160000000000009</c:v>
                </c:pt>
                <c:pt idx="4401">
                  <c:v>4.0119999999999996</c:v>
                </c:pt>
                <c:pt idx="4402">
                  <c:v>4.0130000000000008</c:v>
                </c:pt>
                <c:pt idx="4403">
                  <c:v>4.011000000000001</c:v>
                </c:pt>
                <c:pt idx="4404">
                  <c:v>4.0080000000000009</c:v>
                </c:pt>
                <c:pt idx="4405">
                  <c:v>4.0090000000000003</c:v>
                </c:pt>
                <c:pt idx="4406">
                  <c:v>4.0090000000000003</c:v>
                </c:pt>
                <c:pt idx="4407">
                  <c:v>4.0070000000000006</c:v>
                </c:pt>
                <c:pt idx="4408">
                  <c:v>4.0090000000000003</c:v>
                </c:pt>
                <c:pt idx="4409">
                  <c:v>4.0060000000000002</c:v>
                </c:pt>
                <c:pt idx="4410">
                  <c:v>4.0070000000000006</c:v>
                </c:pt>
                <c:pt idx="4411">
                  <c:v>4.0050000000000008</c:v>
                </c:pt>
                <c:pt idx="4412">
                  <c:v>4.0050000000000008</c:v>
                </c:pt>
                <c:pt idx="4413">
                  <c:v>4.0020000000000007</c:v>
                </c:pt>
                <c:pt idx="4414">
                  <c:v>4.003000000000001</c:v>
                </c:pt>
                <c:pt idx="4415">
                  <c:v>4.0020000000000007</c:v>
                </c:pt>
                <c:pt idx="4416">
                  <c:v>4.0039999999999996</c:v>
                </c:pt>
                <c:pt idx="4417">
                  <c:v>4.003000000000001</c:v>
                </c:pt>
                <c:pt idx="4418">
                  <c:v>4.003000000000001</c:v>
                </c:pt>
                <c:pt idx="4419">
                  <c:v>4.003000000000001</c:v>
                </c:pt>
                <c:pt idx="4420">
                  <c:v>4.0020000000000007</c:v>
                </c:pt>
                <c:pt idx="4421">
                  <c:v>4.0060000000000002</c:v>
                </c:pt>
                <c:pt idx="4422">
                  <c:v>4.003000000000001</c:v>
                </c:pt>
                <c:pt idx="4423">
                  <c:v>4.0060000000000002</c:v>
                </c:pt>
                <c:pt idx="4424">
                  <c:v>4.0090000000000003</c:v>
                </c:pt>
                <c:pt idx="4425">
                  <c:v>4.0070000000000006</c:v>
                </c:pt>
                <c:pt idx="4426">
                  <c:v>4.0100000000000007</c:v>
                </c:pt>
                <c:pt idx="4427">
                  <c:v>4.0080000000000009</c:v>
                </c:pt>
                <c:pt idx="4428">
                  <c:v>4.0080000000000009</c:v>
                </c:pt>
                <c:pt idx="4429">
                  <c:v>4.0080000000000009</c:v>
                </c:pt>
                <c:pt idx="4430">
                  <c:v>4.0090000000000003</c:v>
                </c:pt>
                <c:pt idx="4431">
                  <c:v>4.0100000000000007</c:v>
                </c:pt>
                <c:pt idx="4432">
                  <c:v>4.0050000000000008</c:v>
                </c:pt>
                <c:pt idx="4433">
                  <c:v>4.0070000000000006</c:v>
                </c:pt>
                <c:pt idx="4434">
                  <c:v>4.0080000000000009</c:v>
                </c:pt>
                <c:pt idx="4435">
                  <c:v>4.0060000000000002</c:v>
                </c:pt>
                <c:pt idx="4436">
                  <c:v>4.0039999999999996</c:v>
                </c:pt>
                <c:pt idx="4437">
                  <c:v>4.0039999999999996</c:v>
                </c:pt>
                <c:pt idx="4438">
                  <c:v>4.0020000000000007</c:v>
                </c:pt>
                <c:pt idx="4439">
                  <c:v>4.0050000000000008</c:v>
                </c:pt>
                <c:pt idx="4440">
                  <c:v>4.0010000000000012</c:v>
                </c:pt>
                <c:pt idx="4441">
                  <c:v>4.0039999999999996</c:v>
                </c:pt>
                <c:pt idx="4442">
                  <c:v>4.0020000000000007</c:v>
                </c:pt>
                <c:pt idx="4443">
                  <c:v>4.0000000000000009</c:v>
                </c:pt>
                <c:pt idx="4444">
                  <c:v>4.0010000000000012</c:v>
                </c:pt>
                <c:pt idx="4445">
                  <c:v>3.9980000000000011</c:v>
                </c:pt>
                <c:pt idx="4446">
                  <c:v>3.9950000000000001</c:v>
                </c:pt>
                <c:pt idx="4447">
                  <c:v>3.9910000000000001</c:v>
                </c:pt>
                <c:pt idx="4448">
                  <c:v>3.988</c:v>
                </c:pt>
                <c:pt idx="4449">
                  <c:v>3.988</c:v>
                </c:pt>
                <c:pt idx="4450">
                  <c:v>3.987000000000001</c:v>
                </c:pt>
                <c:pt idx="4451">
                  <c:v>3.987000000000001</c:v>
                </c:pt>
                <c:pt idx="4452">
                  <c:v>3.9840000000000009</c:v>
                </c:pt>
                <c:pt idx="4453">
                  <c:v>3.983000000000001</c:v>
                </c:pt>
                <c:pt idx="4454">
                  <c:v>3.9810000000000012</c:v>
                </c:pt>
                <c:pt idx="4455">
                  <c:v>3.9820000000000011</c:v>
                </c:pt>
                <c:pt idx="4456">
                  <c:v>3.9820000000000011</c:v>
                </c:pt>
                <c:pt idx="4457">
                  <c:v>3.9810000000000012</c:v>
                </c:pt>
                <c:pt idx="4458">
                  <c:v>3.9790000000000001</c:v>
                </c:pt>
                <c:pt idx="4459">
                  <c:v>3.976</c:v>
                </c:pt>
                <c:pt idx="4460">
                  <c:v>3.9749999999999992</c:v>
                </c:pt>
                <c:pt idx="4461">
                  <c:v>3.976</c:v>
                </c:pt>
                <c:pt idx="4462">
                  <c:v>3.9719999999999991</c:v>
                </c:pt>
                <c:pt idx="4463">
                  <c:v>3.9740000000000002</c:v>
                </c:pt>
                <c:pt idx="4464">
                  <c:v>3.9740000000000002</c:v>
                </c:pt>
                <c:pt idx="4465">
                  <c:v>3.9730000000000012</c:v>
                </c:pt>
                <c:pt idx="4466">
                  <c:v>3.9730000000000012</c:v>
                </c:pt>
                <c:pt idx="4467">
                  <c:v>3.9730000000000012</c:v>
                </c:pt>
                <c:pt idx="4468">
                  <c:v>3.97</c:v>
                </c:pt>
                <c:pt idx="4469">
                  <c:v>3.9710000000000001</c:v>
                </c:pt>
                <c:pt idx="4470">
                  <c:v>3.9710000000000001</c:v>
                </c:pt>
                <c:pt idx="4471">
                  <c:v>3.9719999999999991</c:v>
                </c:pt>
                <c:pt idx="4472">
                  <c:v>3.9719999999999991</c:v>
                </c:pt>
                <c:pt idx="4473">
                  <c:v>3.9690000000000012</c:v>
                </c:pt>
                <c:pt idx="4474">
                  <c:v>3.9680000000000009</c:v>
                </c:pt>
                <c:pt idx="4475">
                  <c:v>3.9680000000000009</c:v>
                </c:pt>
                <c:pt idx="4476">
                  <c:v>3.9670000000000001</c:v>
                </c:pt>
                <c:pt idx="4477">
                  <c:v>3.9660000000000002</c:v>
                </c:pt>
                <c:pt idx="4478">
                  <c:v>3.9670000000000001</c:v>
                </c:pt>
                <c:pt idx="4479">
                  <c:v>3.9710000000000001</c:v>
                </c:pt>
                <c:pt idx="4480">
                  <c:v>3.9780000000000002</c:v>
                </c:pt>
                <c:pt idx="4481">
                  <c:v>3.9820000000000011</c:v>
                </c:pt>
                <c:pt idx="4482">
                  <c:v>3.983000000000001</c:v>
                </c:pt>
                <c:pt idx="4483">
                  <c:v>3.9810000000000012</c:v>
                </c:pt>
                <c:pt idx="4484">
                  <c:v>3.9780000000000002</c:v>
                </c:pt>
                <c:pt idx="4485">
                  <c:v>3.9770000000000012</c:v>
                </c:pt>
                <c:pt idx="4486">
                  <c:v>3.9780000000000002</c:v>
                </c:pt>
                <c:pt idx="4487">
                  <c:v>3.976</c:v>
                </c:pt>
                <c:pt idx="4488">
                  <c:v>3.9749999999999992</c:v>
                </c:pt>
                <c:pt idx="4489">
                  <c:v>3.9740000000000002</c:v>
                </c:pt>
                <c:pt idx="4490">
                  <c:v>3.97</c:v>
                </c:pt>
                <c:pt idx="4491">
                  <c:v>3.97</c:v>
                </c:pt>
                <c:pt idx="4492">
                  <c:v>3.9670000000000001</c:v>
                </c:pt>
                <c:pt idx="4493">
                  <c:v>3.9650000000000012</c:v>
                </c:pt>
                <c:pt idx="4494">
                  <c:v>3.9660000000000002</c:v>
                </c:pt>
                <c:pt idx="4495">
                  <c:v>3.9680000000000009</c:v>
                </c:pt>
                <c:pt idx="4496">
                  <c:v>3.9650000000000012</c:v>
                </c:pt>
                <c:pt idx="4497">
                  <c:v>3.9660000000000002</c:v>
                </c:pt>
                <c:pt idx="4498">
                  <c:v>3.964</c:v>
                </c:pt>
                <c:pt idx="4499">
                  <c:v>3.9660000000000002</c:v>
                </c:pt>
                <c:pt idx="4500">
                  <c:v>3.9660000000000002</c:v>
                </c:pt>
                <c:pt idx="4501">
                  <c:v>3.9650000000000012</c:v>
                </c:pt>
                <c:pt idx="4502">
                  <c:v>3.9620000000000002</c:v>
                </c:pt>
                <c:pt idx="4503">
                  <c:v>3.963000000000001</c:v>
                </c:pt>
                <c:pt idx="4504">
                  <c:v>3.963000000000001</c:v>
                </c:pt>
                <c:pt idx="4505">
                  <c:v>3.9650000000000012</c:v>
                </c:pt>
                <c:pt idx="4506">
                  <c:v>3.9660000000000002</c:v>
                </c:pt>
                <c:pt idx="4507">
                  <c:v>3.9660000000000002</c:v>
                </c:pt>
                <c:pt idx="4508">
                  <c:v>3.9680000000000009</c:v>
                </c:pt>
                <c:pt idx="4509">
                  <c:v>3.9650000000000012</c:v>
                </c:pt>
                <c:pt idx="4510">
                  <c:v>3.97</c:v>
                </c:pt>
                <c:pt idx="4511">
                  <c:v>3.9690000000000012</c:v>
                </c:pt>
                <c:pt idx="4512">
                  <c:v>3.9710000000000001</c:v>
                </c:pt>
                <c:pt idx="4513">
                  <c:v>3.9710000000000001</c:v>
                </c:pt>
                <c:pt idx="4514">
                  <c:v>3.9710000000000001</c:v>
                </c:pt>
                <c:pt idx="4515">
                  <c:v>3.9740000000000002</c:v>
                </c:pt>
                <c:pt idx="4516">
                  <c:v>3.9780000000000002</c:v>
                </c:pt>
                <c:pt idx="4517">
                  <c:v>3.9790000000000001</c:v>
                </c:pt>
                <c:pt idx="4518">
                  <c:v>3.9840000000000009</c:v>
                </c:pt>
                <c:pt idx="4519">
                  <c:v>3.987000000000001</c:v>
                </c:pt>
                <c:pt idx="4520">
                  <c:v>3.992</c:v>
                </c:pt>
                <c:pt idx="4521">
                  <c:v>3.9959999999999991</c:v>
                </c:pt>
                <c:pt idx="4522">
                  <c:v>3.9980000000000011</c:v>
                </c:pt>
                <c:pt idx="4523">
                  <c:v>4.0039999999999996</c:v>
                </c:pt>
                <c:pt idx="4524">
                  <c:v>4.0080000000000009</c:v>
                </c:pt>
                <c:pt idx="4525">
                  <c:v>4.0100000000000007</c:v>
                </c:pt>
                <c:pt idx="4526">
                  <c:v>4.0119999999999996</c:v>
                </c:pt>
                <c:pt idx="4527">
                  <c:v>4.0160000000000009</c:v>
                </c:pt>
                <c:pt idx="4528">
                  <c:v>4.0160000000000009</c:v>
                </c:pt>
                <c:pt idx="4529">
                  <c:v>4.0180000000000007</c:v>
                </c:pt>
                <c:pt idx="4530">
                  <c:v>4.0260000000000007</c:v>
                </c:pt>
                <c:pt idx="4531">
                  <c:v>4.0330000000000004</c:v>
                </c:pt>
                <c:pt idx="4532">
                  <c:v>4.0350000000000001</c:v>
                </c:pt>
                <c:pt idx="4533">
                  <c:v>4.0390000000000024</c:v>
                </c:pt>
                <c:pt idx="4534">
                  <c:v>4.043000000000001</c:v>
                </c:pt>
                <c:pt idx="4535">
                  <c:v>4.0500000000000007</c:v>
                </c:pt>
                <c:pt idx="4536">
                  <c:v>4.0510000000000002</c:v>
                </c:pt>
                <c:pt idx="4537">
                  <c:v>4.0619999999999976</c:v>
                </c:pt>
                <c:pt idx="4538">
                  <c:v>4.0639999999999974</c:v>
                </c:pt>
                <c:pt idx="4539">
                  <c:v>4.0669999999999966</c:v>
                </c:pt>
                <c:pt idx="4540">
                  <c:v>4.072000000000001</c:v>
                </c:pt>
                <c:pt idx="4541">
                  <c:v>4.080000000000001</c:v>
                </c:pt>
                <c:pt idx="4542">
                  <c:v>4.0850000000000009</c:v>
                </c:pt>
                <c:pt idx="4543">
                  <c:v>4.0900000000000007</c:v>
                </c:pt>
                <c:pt idx="4544">
                  <c:v>4.0930000000000009</c:v>
                </c:pt>
                <c:pt idx="4545">
                  <c:v>4.1000000000000014</c:v>
                </c:pt>
                <c:pt idx="4546">
                  <c:v>4.1119999999999974</c:v>
                </c:pt>
                <c:pt idx="4547">
                  <c:v>4.1190000000000007</c:v>
                </c:pt>
                <c:pt idx="4548">
                  <c:v>4.1279999999999957</c:v>
                </c:pt>
                <c:pt idx="4549">
                  <c:v>4.1390000000000011</c:v>
                </c:pt>
                <c:pt idx="4550">
                  <c:v>4.1469999999999976</c:v>
                </c:pt>
                <c:pt idx="4551">
                  <c:v>4.1549999999999967</c:v>
                </c:pt>
                <c:pt idx="4552">
                  <c:v>4.1539999999999973</c:v>
                </c:pt>
                <c:pt idx="4553">
                  <c:v>4.1609999999999996</c:v>
                </c:pt>
                <c:pt idx="4554">
                  <c:v>4.1710000000000012</c:v>
                </c:pt>
                <c:pt idx="4555">
                  <c:v>4.1790000000000003</c:v>
                </c:pt>
                <c:pt idx="4556">
                  <c:v>4.1869999999999976</c:v>
                </c:pt>
                <c:pt idx="4557">
                  <c:v>4.2000000000000011</c:v>
                </c:pt>
                <c:pt idx="4558">
                  <c:v>4.2150000000000007</c:v>
                </c:pt>
                <c:pt idx="4559">
                  <c:v>4.2320000000000011</c:v>
                </c:pt>
                <c:pt idx="4560">
                  <c:v>4.2430000000000003</c:v>
                </c:pt>
                <c:pt idx="4561">
                  <c:v>4.2500000000000009</c:v>
                </c:pt>
                <c:pt idx="4562">
                  <c:v>4.261000000000001</c:v>
                </c:pt>
                <c:pt idx="4563">
                  <c:v>4.2740000000000009</c:v>
                </c:pt>
                <c:pt idx="4564">
                  <c:v>4.2870000000000008</c:v>
                </c:pt>
                <c:pt idx="4565">
                  <c:v>4.2970000000000006</c:v>
                </c:pt>
                <c:pt idx="4566">
                  <c:v>4.3139999999999956</c:v>
                </c:pt>
                <c:pt idx="4567">
                  <c:v>4.3210000000000006</c:v>
                </c:pt>
                <c:pt idx="4568">
                  <c:v>4.3320000000000007</c:v>
                </c:pt>
                <c:pt idx="4569">
                  <c:v>4.3460000000000001</c:v>
                </c:pt>
                <c:pt idx="4570">
                  <c:v>4.3569999999999967</c:v>
                </c:pt>
                <c:pt idx="4571">
                  <c:v>4.3740000000000014</c:v>
                </c:pt>
                <c:pt idx="4572">
                  <c:v>4.3890000000000011</c:v>
                </c:pt>
                <c:pt idx="4573">
                  <c:v>4.4010000000000034</c:v>
                </c:pt>
                <c:pt idx="4574">
                  <c:v>4.418000000000001</c:v>
                </c:pt>
                <c:pt idx="4575">
                  <c:v>4.4300000000000024</c:v>
                </c:pt>
                <c:pt idx="4576">
                  <c:v>4.4440000000000008</c:v>
                </c:pt>
                <c:pt idx="4577">
                  <c:v>4.463000000000001</c:v>
                </c:pt>
                <c:pt idx="4578">
                  <c:v>4.4770000000000003</c:v>
                </c:pt>
                <c:pt idx="4579">
                  <c:v>4.4940000000000007</c:v>
                </c:pt>
                <c:pt idx="4580">
                  <c:v>4.5050000000000008</c:v>
                </c:pt>
                <c:pt idx="4581">
                  <c:v>4.5169999999999986</c:v>
                </c:pt>
                <c:pt idx="4582">
                  <c:v>4.532</c:v>
                </c:pt>
                <c:pt idx="4583">
                  <c:v>4.543000000000001</c:v>
                </c:pt>
                <c:pt idx="4584">
                  <c:v>4.5539999999999976</c:v>
                </c:pt>
                <c:pt idx="4585">
                  <c:v>4.5619999999999976</c:v>
                </c:pt>
                <c:pt idx="4586">
                  <c:v>4.5690000000000008</c:v>
                </c:pt>
                <c:pt idx="4587">
                  <c:v>4.5820000000000007</c:v>
                </c:pt>
                <c:pt idx="4588">
                  <c:v>4.5930000000000009</c:v>
                </c:pt>
                <c:pt idx="4589">
                  <c:v>4.6019999999999976</c:v>
                </c:pt>
                <c:pt idx="4590">
                  <c:v>4.6119999999999957</c:v>
                </c:pt>
                <c:pt idx="4591">
                  <c:v>4.6219999999999972</c:v>
                </c:pt>
                <c:pt idx="4592">
                  <c:v>4.6330000000000009</c:v>
                </c:pt>
                <c:pt idx="4593">
                  <c:v>4.6410000000000009</c:v>
                </c:pt>
                <c:pt idx="4594">
                  <c:v>4.6510000000000007</c:v>
                </c:pt>
                <c:pt idx="4595">
                  <c:v>4.663999999999997</c:v>
                </c:pt>
                <c:pt idx="4596">
                  <c:v>4.673</c:v>
                </c:pt>
                <c:pt idx="4597">
                  <c:v>4.6839999999999966</c:v>
                </c:pt>
                <c:pt idx="4598">
                  <c:v>4.6919999999999966</c:v>
                </c:pt>
                <c:pt idx="4599">
                  <c:v>4.7040000000000006</c:v>
                </c:pt>
                <c:pt idx="4600">
                  <c:v>4.7139999999999986</c:v>
                </c:pt>
                <c:pt idx="4601">
                  <c:v>4.7230000000000008</c:v>
                </c:pt>
                <c:pt idx="4602">
                  <c:v>4.7350000000000012</c:v>
                </c:pt>
                <c:pt idx="4603">
                  <c:v>4.745000000000001</c:v>
                </c:pt>
                <c:pt idx="4604">
                  <c:v>4.7490000000000014</c:v>
                </c:pt>
                <c:pt idx="4605">
                  <c:v>4.7639999999999967</c:v>
                </c:pt>
                <c:pt idx="4606">
                  <c:v>4.7680000000000007</c:v>
                </c:pt>
                <c:pt idx="4607">
                  <c:v>4.7780000000000014</c:v>
                </c:pt>
                <c:pt idx="4608">
                  <c:v>4.7890000000000024</c:v>
                </c:pt>
                <c:pt idx="4609">
                  <c:v>4.798</c:v>
                </c:pt>
                <c:pt idx="4610">
                  <c:v>4.8019999999999996</c:v>
                </c:pt>
                <c:pt idx="4611">
                  <c:v>4.8160000000000007</c:v>
                </c:pt>
                <c:pt idx="4612">
                  <c:v>4.8219999999999974</c:v>
                </c:pt>
                <c:pt idx="4613">
                  <c:v>4.8310000000000013</c:v>
                </c:pt>
                <c:pt idx="4614">
                  <c:v>4.8410000000000011</c:v>
                </c:pt>
                <c:pt idx="4615">
                  <c:v>4.8490000000000002</c:v>
                </c:pt>
                <c:pt idx="4616">
                  <c:v>4.8549999999999969</c:v>
                </c:pt>
                <c:pt idx="4617">
                  <c:v>4.8649999999999958</c:v>
                </c:pt>
                <c:pt idx="4618">
                  <c:v>4.8730000000000011</c:v>
                </c:pt>
                <c:pt idx="4619">
                  <c:v>4.8830000000000009</c:v>
                </c:pt>
                <c:pt idx="4620">
                  <c:v>4.8919999999999986</c:v>
                </c:pt>
                <c:pt idx="4621">
                  <c:v>4.9010000000000034</c:v>
                </c:pt>
                <c:pt idx="4622">
                  <c:v>4.9090000000000034</c:v>
                </c:pt>
                <c:pt idx="4623">
                  <c:v>4.9160000000000004</c:v>
                </c:pt>
                <c:pt idx="4624">
                  <c:v>4.9250000000000007</c:v>
                </c:pt>
                <c:pt idx="4625">
                  <c:v>4.9300000000000024</c:v>
                </c:pt>
                <c:pt idx="4626">
                  <c:v>4.9390000000000018</c:v>
                </c:pt>
                <c:pt idx="4627">
                  <c:v>4.9490000000000034</c:v>
                </c:pt>
                <c:pt idx="4628">
                  <c:v>4.9560000000000013</c:v>
                </c:pt>
                <c:pt idx="4629">
                  <c:v>4.9620000000000006</c:v>
                </c:pt>
                <c:pt idx="4630">
                  <c:v>4.9650000000000007</c:v>
                </c:pt>
                <c:pt idx="4631">
                  <c:v>4.9690000000000012</c:v>
                </c:pt>
                <c:pt idx="4632">
                  <c:v>4.9760000000000026</c:v>
                </c:pt>
                <c:pt idx="4633">
                  <c:v>4.9820000000000011</c:v>
                </c:pt>
                <c:pt idx="4634">
                  <c:v>4.9920000000000009</c:v>
                </c:pt>
                <c:pt idx="4635">
                  <c:v>4.9990000000000014</c:v>
                </c:pt>
                <c:pt idx="4636">
                  <c:v>5.0070000000000006</c:v>
                </c:pt>
                <c:pt idx="4637">
                  <c:v>5.0130000000000008</c:v>
                </c:pt>
                <c:pt idx="4638">
                  <c:v>5.0239999999999974</c:v>
                </c:pt>
                <c:pt idx="4639">
                  <c:v>5.0290000000000008</c:v>
                </c:pt>
                <c:pt idx="4640">
                  <c:v>5.0380000000000003</c:v>
                </c:pt>
                <c:pt idx="4641">
                  <c:v>5.043000000000001</c:v>
                </c:pt>
                <c:pt idx="4642">
                  <c:v>5.0500000000000007</c:v>
                </c:pt>
                <c:pt idx="4643">
                  <c:v>5.0590000000000011</c:v>
                </c:pt>
                <c:pt idx="4644">
                  <c:v>5.0690000000000008</c:v>
                </c:pt>
                <c:pt idx="4645">
                  <c:v>5.0690000000000008</c:v>
                </c:pt>
                <c:pt idx="4646">
                  <c:v>5.0780000000000012</c:v>
                </c:pt>
                <c:pt idx="4647">
                  <c:v>5.0820000000000007</c:v>
                </c:pt>
                <c:pt idx="4648">
                  <c:v>5.0900000000000007</c:v>
                </c:pt>
                <c:pt idx="4649">
                  <c:v>5.0980000000000008</c:v>
                </c:pt>
                <c:pt idx="4650">
                  <c:v>5.1049999999999969</c:v>
                </c:pt>
                <c:pt idx="4651">
                  <c:v>5.1119999999999974</c:v>
                </c:pt>
                <c:pt idx="4652">
                  <c:v>5.1160000000000014</c:v>
                </c:pt>
                <c:pt idx="4653">
                  <c:v>5.1249999999999956</c:v>
                </c:pt>
                <c:pt idx="4654">
                  <c:v>5.136000000000001</c:v>
                </c:pt>
                <c:pt idx="4655">
                  <c:v>5.1419999999999986</c:v>
                </c:pt>
                <c:pt idx="4656">
                  <c:v>5.1529999999999996</c:v>
                </c:pt>
                <c:pt idx="4657">
                  <c:v>5.1590000000000007</c:v>
                </c:pt>
                <c:pt idx="4658">
                  <c:v>5.1689999999999996</c:v>
                </c:pt>
                <c:pt idx="4659">
                  <c:v>5.1720000000000006</c:v>
                </c:pt>
                <c:pt idx="4660">
                  <c:v>5.1780000000000008</c:v>
                </c:pt>
                <c:pt idx="4661">
                  <c:v>5.1839999999999966</c:v>
                </c:pt>
                <c:pt idx="4662">
                  <c:v>5.1890000000000001</c:v>
                </c:pt>
                <c:pt idx="4663">
                  <c:v>5.1949999999999958</c:v>
                </c:pt>
                <c:pt idx="4664">
                  <c:v>5.2040000000000006</c:v>
                </c:pt>
                <c:pt idx="4665">
                  <c:v>5.2110000000000003</c:v>
                </c:pt>
                <c:pt idx="4666">
                  <c:v>5.2200000000000006</c:v>
                </c:pt>
                <c:pt idx="4667">
                  <c:v>5.2260000000000009</c:v>
                </c:pt>
                <c:pt idx="4668">
                  <c:v>5.2310000000000034</c:v>
                </c:pt>
                <c:pt idx="4669">
                  <c:v>5.2390000000000034</c:v>
                </c:pt>
                <c:pt idx="4670">
                  <c:v>5.2470000000000008</c:v>
                </c:pt>
                <c:pt idx="4671">
                  <c:v>5.2530000000000001</c:v>
                </c:pt>
                <c:pt idx="4672">
                  <c:v>5.2570000000000006</c:v>
                </c:pt>
                <c:pt idx="4673">
                  <c:v>5.2639999999999976</c:v>
                </c:pt>
                <c:pt idx="4674">
                  <c:v>5.2720000000000002</c:v>
                </c:pt>
                <c:pt idx="4675">
                  <c:v>5.2790000000000026</c:v>
                </c:pt>
                <c:pt idx="4676">
                  <c:v>5.2850000000000001</c:v>
                </c:pt>
                <c:pt idx="4677">
                  <c:v>5.2900000000000009</c:v>
                </c:pt>
                <c:pt idx="4678">
                  <c:v>5.2970000000000006</c:v>
                </c:pt>
                <c:pt idx="4679">
                  <c:v>5.3019999999999996</c:v>
                </c:pt>
                <c:pt idx="4680">
                  <c:v>5.3090000000000011</c:v>
                </c:pt>
                <c:pt idx="4681">
                  <c:v>5.3110000000000008</c:v>
                </c:pt>
                <c:pt idx="4682">
                  <c:v>5.3169999999999966</c:v>
                </c:pt>
                <c:pt idx="4683">
                  <c:v>5.3199999999999976</c:v>
                </c:pt>
                <c:pt idx="4684">
                  <c:v>5.3269999999999973</c:v>
                </c:pt>
                <c:pt idx="4685">
                  <c:v>5.33</c:v>
                </c:pt>
                <c:pt idx="4686">
                  <c:v>5.3360000000000003</c:v>
                </c:pt>
                <c:pt idx="4687">
                  <c:v>5.3390000000000004</c:v>
                </c:pt>
                <c:pt idx="4688">
                  <c:v>5.3419999999999996</c:v>
                </c:pt>
                <c:pt idx="4689">
                  <c:v>5.3480000000000008</c:v>
                </c:pt>
                <c:pt idx="4690">
                  <c:v>5.3519999999999976</c:v>
                </c:pt>
                <c:pt idx="4691">
                  <c:v>5.3579999999999997</c:v>
                </c:pt>
                <c:pt idx="4692">
                  <c:v>5.3629999999999978</c:v>
                </c:pt>
                <c:pt idx="4693">
                  <c:v>5.3659999999999997</c:v>
                </c:pt>
                <c:pt idx="4694">
                  <c:v>5.370000000000001</c:v>
                </c:pt>
                <c:pt idx="4695">
                  <c:v>5.370000000000001</c:v>
                </c:pt>
                <c:pt idx="4696">
                  <c:v>5.3760000000000012</c:v>
                </c:pt>
                <c:pt idx="4697">
                  <c:v>5.3839999999999986</c:v>
                </c:pt>
                <c:pt idx="4698">
                  <c:v>5.3890000000000011</c:v>
                </c:pt>
                <c:pt idx="4699">
                  <c:v>5.39</c:v>
                </c:pt>
                <c:pt idx="4700">
                  <c:v>5.3969999999999976</c:v>
                </c:pt>
                <c:pt idx="4701">
                  <c:v>5.4030000000000014</c:v>
                </c:pt>
                <c:pt idx="4702">
                  <c:v>5.4050000000000011</c:v>
                </c:pt>
                <c:pt idx="4703">
                  <c:v>5.4080000000000013</c:v>
                </c:pt>
                <c:pt idx="4704">
                  <c:v>5.41</c:v>
                </c:pt>
                <c:pt idx="4705">
                  <c:v>5.4200000000000008</c:v>
                </c:pt>
                <c:pt idx="4706">
                  <c:v>5.4260000000000002</c:v>
                </c:pt>
                <c:pt idx="4707">
                  <c:v>5.4300000000000024</c:v>
                </c:pt>
                <c:pt idx="4708">
                  <c:v>5.4350000000000014</c:v>
                </c:pt>
                <c:pt idx="4709">
                  <c:v>5.4380000000000024</c:v>
                </c:pt>
                <c:pt idx="4710">
                  <c:v>5.4440000000000008</c:v>
                </c:pt>
                <c:pt idx="4711">
                  <c:v>5.447000000000001</c:v>
                </c:pt>
                <c:pt idx="4712">
                  <c:v>5.4520000000000008</c:v>
                </c:pt>
                <c:pt idx="4713">
                  <c:v>5.4560000000000013</c:v>
                </c:pt>
                <c:pt idx="4714">
                  <c:v>5.463000000000001</c:v>
                </c:pt>
                <c:pt idx="4715">
                  <c:v>5.4669999999999996</c:v>
                </c:pt>
                <c:pt idx="4716">
                  <c:v>5.4720000000000013</c:v>
                </c:pt>
                <c:pt idx="4717">
                  <c:v>5.4760000000000026</c:v>
                </c:pt>
                <c:pt idx="4718">
                  <c:v>5.4840000000000009</c:v>
                </c:pt>
                <c:pt idx="4719">
                  <c:v>5.4830000000000014</c:v>
                </c:pt>
                <c:pt idx="4720">
                  <c:v>5.49</c:v>
                </c:pt>
                <c:pt idx="4721">
                  <c:v>5.4960000000000004</c:v>
                </c:pt>
                <c:pt idx="4722">
                  <c:v>5.5020000000000007</c:v>
                </c:pt>
                <c:pt idx="4723">
                  <c:v>5.5039999999999996</c:v>
                </c:pt>
                <c:pt idx="4724">
                  <c:v>5.5060000000000002</c:v>
                </c:pt>
                <c:pt idx="4725">
                  <c:v>5.5080000000000009</c:v>
                </c:pt>
                <c:pt idx="4726">
                  <c:v>5.5100000000000007</c:v>
                </c:pt>
                <c:pt idx="4727">
                  <c:v>5.5130000000000008</c:v>
                </c:pt>
                <c:pt idx="4728">
                  <c:v>5.5180000000000007</c:v>
                </c:pt>
                <c:pt idx="4729">
                  <c:v>5.5219999999999976</c:v>
                </c:pt>
                <c:pt idx="4730">
                  <c:v>5.5239999999999974</c:v>
                </c:pt>
                <c:pt idx="4731">
                  <c:v>5.5249999999999968</c:v>
                </c:pt>
                <c:pt idx="4732">
                  <c:v>5.5269999999999966</c:v>
                </c:pt>
                <c:pt idx="4733">
                  <c:v>5.5300000000000011</c:v>
                </c:pt>
                <c:pt idx="4734">
                  <c:v>5.5300000000000011</c:v>
                </c:pt>
                <c:pt idx="4735">
                  <c:v>5.532</c:v>
                </c:pt>
                <c:pt idx="4736">
                  <c:v>5.5350000000000001</c:v>
                </c:pt>
                <c:pt idx="4737">
                  <c:v>5.5350000000000001</c:v>
                </c:pt>
                <c:pt idx="4738">
                  <c:v>5.5370000000000008</c:v>
                </c:pt>
                <c:pt idx="4739">
                  <c:v>5.5370000000000008</c:v>
                </c:pt>
                <c:pt idx="4740">
                  <c:v>5.5390000000000024</c:v>
                </c:pt>
                <c:pt idx="4741">
                  <c:v>5.5380000000000003</c:v>
                </c:pt>
                <c:pt idx="4742">
                  <c:v>5.5370000000000008</c:v>
                </c:pt>
                <c:pt idx="4743">
                  <c:v>5.5420000000000007</c:v>
                </c:pt>
                <c:pt idx="4744">
                  <c:v>5.5400000000000009</c:v>
                </c:pt>
                <c:pt idx="4745">
                  <c:v>5.543000000000001</c:v>
                </c:pt>
                <c:pt idx="4746">
                  <c:v>5.5450000000000008</c:v>
                </c:pt>
                <c:pt idx="4747">
                  <c:v>5.5460000000000012</c:v>
                </c:pt>
                <c:pt idx="4748">
                  <c:v>5.5470000000000006</c:v>
                </c:pt>
                <c:pt idx="4749">
                  <c:v>5.5490000000000013</c:v>
                </c:pt>
                <c:pt idx="4750">
                  <c:v>5.5510000000000002</c:v>
                </c:pt>
                <c:pt idx="4751">
                  <c:v>5.5510000000000002</c:v>
                </c:pt>
                <c:pt idx="4752">
                  <c:v>5.5519999999999996</c:v>
                </c:pt>
                <c:pt idx="4753">
                  <c:v>5.5560000000000009</c:v>
                </c:pt>
                <c:pt idx="4754">
                  <c:v>5.5619999999999976</c:v>
                </c:pt>
                <c:pt idx="4755">
                  <c:v>5.5630000000000006</c:v>
                </c:pt>
                <c:pt idx="4756">
                  <c:v>5.5630000000000006</c:v>
                </c:pt>
                <c:pt idx="4757">
                  <c:v>5.5669999999999966</c:v>
                </c:pt>
                <c:pt idx="4758">
                  <c:v>5.5669999999999966</c:v>
                </c:pt>
                <c:pt idx="4759">
                  <c:v>5.5660000000000007</c:v>
                </c:pt>
                <c:pt idx="4760">
                  <c:v>5.5690000000000008</c:v>
                </c:pt>
                <c:pt idx="4761">
                  <c:v>5.5740000000000007</c:v>
                </c:pt>
                <c:pt idx="4762">
                  <c:v>5.5710000000000024</c:v>
                </c:pt>
                <c:pt idx="4763">
                  <c:v>5.5770000000000008</c:v>
                </c:pt>
                <c:pt idx="4764">
                  <c:v>5.5810000000000013</c:v>
                </c:pt>
                <c:pt idx="4765">
                  <c:v>5.5820000000000007</c:v>
                </c:pt>
                <c:pt idx="4766">
                  <c:v>5.5850000000000009</c:v>
                </c:pt>
                <c:pt idx="4767">
                  <c:v>5.5830000000000002</c:v>
                </c:pt>
                <c:pt idx="4768">
                  <c:v>5.5840000000000014</c:v>
                </c:pt>
                <c:pt idx="4769">
                  <c:v>5.5840000000000014</c:v>
                </c:pt>
                <c:pt idx="4770">
                  <c:v>5.5860000000000003</c:v>
                </c:pt>
                <c:pt idx="4771">
                  <c:v>5.5900000000000007</c:v>
                </c:pt>
                <c:pt idx="4772">
                  <c:v>5.588000000000001</c:v>
                </c:pt>
                <c:pt idx="4773">
                  <c:v>5.5890000000000004</c:v>
                </c:pt>
                <c:pt idx="4774">
                  <c:v>5.5870000000000006</c:v>
                </c:pt>
                <c:pt idx="4775">
                  <c:v>5.5910000000000011</c:v>
                </c:pt>
                <c:pt idx="4776">
                  <c:v>5.588000000000001</c:v>
                </c:pt>
                <c:pt idx="4777">
                  <c:v>5.5850000000000009</c:v>
                </c:pt>
                <c:pt idx="4778">
                  <c:v>5.5890000000000004</c:v>
                </c:pt>
                <c:pt idx="4779">
                  <c:v>5.5850000000000009</c:v>
                </c:pt>
                <c:pt idx="4780">
                  <c:v>5.5860000000000003</c:v>
                </c:pt>
                <c:pt idx="4781">
                  <c:v>5.5850000000000009</c:v>
                </c:pt>
                <c:pt idx="4782">
                  <c:v>5.5840000000000014</c:v>
                </c:pt>
                <c:pt idx="4783">
                  <c:v>5.5870000000000006</c:v>
                </c:pt>
                <c:pt idx="4784">
                  <c:v>5.5840000000000014</c:v>
                </c:pt>
                <c:pt idx="4785">
                  <c:v>5.5760000000000014</c:v>
                </c:pt>
                <c:pt idx="4786">
                  <c:v>5.5760000000000014</c:v>
                </c:pt>
                <c:pt idx="4787">
                  <c:v>5.5780000000000012</c:v>
                </c:pt>
                <c:pt idx="4788">
                  <c:v>5.5770000000000008</c:v>
                </c:pt>
                <c:pt idx="4789">
                  <c:v>5.58</c:v>
                </c:pt>
                <c:pt idx="4790">
                  <c:v>5.5780000000000012</c:v>
                </c:pt>
                <c:pt idx="4791">
                  <c:v>5.5780000000000012</c:v>
                </c:pt>
                <c:pt idx="4792">
                  <c:v>5.5820000000000007</c:v>
                </c:pt>
                <c:pt idx="4793">
                  <c:v>5.5820000000000007</c:v>
                </c:pt>
                <c:pt idx="4794">
                  <c:v>5.5840000000000014</c:v>
                </c:pt>
                <c:pt idx="4795">
                  <c:v>5.5830000000000002</c:v>
                </c:pt>
                <c:pt idx="4796">
                  <c:v>5.5820000000000007</c:v>
                </c:pt>
                <c:pt idx="4797">
                  <c:v>5.5840000000000014</c:v>
                </c:pt>
                <c:pt idx="4798">
                  <c:v>5.5840000000000014</c:v>
                </c:pt>
                <c:pt idx="4799">
                  <c:v>5.5840000000000014</c:v>
                </c:pt>
                <c:pt idx="4800">
                  <c:v>5.5830000000000002</c:v>
                </c:pt>
                <c:pt idx="4801">
                  <c:v>5.5860000000000003</c:v>
                </c:pt>
                <c:pt idx="4802">
                  <c:v>5.5850000000000009</c:v>
                </c:pt>
                <c:pt idx="4803">
                  <c:v>5.5860000000000003</c:v>
                </c:pt>
                <c:pt idx="4804">
                  <c:v>5.5840000000000014</c:v>
                </c:pt>
                <c:pt idx="4805">
                  <c:v>5.5870000000000006</c:v>
                </c:pt>
                <c:pt idx="4806">
                  <c:v>5.5840000000000014</c:v>
                </c:pt>
                <c:pt idx="4807">
                  <c:v>5.588000000000001</c:v>
                </c:pt>
                <c:pt idx="4808">
                  <c:v>5.588000000000001</c:v>
                </c:pt>
                <c:pt idx="4809">
                  <c:v>5.5900000000000007</c:v>
                </c:pt>
                <c:pt idx="4810">
                  <c:v>5.5900000000000007</c:v>
                </c:pt>
                <c:pt idx="4811">
                  <c:v>5.5910000000000011</c:v>
                </c:pt>
                <c:pt idx="4812">
                  <c:v>5.5890000000000004</c:v>
                </c:pt>
                <c:pt idx="4813">
                  <c:v>5.588000000000001</c:v>
                </c:pt>
                <c:pt idx="4814">
                  <c:v>5.5900000000000007</c:v>
                </c:pt>
                <c:pt idx="4815">
                  <c:v>5.5930000000000009</c:v>
                </c:pt>
                <c:pt idx="4816">
                  <c:v>5.5930000000000009</c:v>
                </c:pt>
                <c:pt idx="4817">
                  <c:v>5.5930000000000009</c:v>
                </c:pt>
                <c:pt idx="4818">
                  <c:v>5.5900000000000007</c:v>
                </c:pt>
                <c:pt idx="4819">
                  <c:v>5.5939999999999994</c:v>
                </c:pt>
                <c:pt idx="4820">
                  <c:v>5.5930000000000009</c:v>
                </c:pt>
                <c:pt idx="4821">
                  <c:v>5.5890000000000004</c:v>
                </c:pt>
                <c:pt idx="4822">
                  <c:v>5.5920000000000014</c:v>
                </c:pt>
                <c:pt idx="4823">
                  <c:v>5.5900000000000007</c:v>
                </c:pt>
                <c:pt idx="4824">
                  <c:v>5.5939999999999994</c:v>
                </c:pt>
                <c:pt idx="4825">
                  <c:v>5.5930000000000009</c:v>
                </c:pt>
                <c:pt idx="4826">
                  <c:v>5.5920000000000014</c:v>
                </c:pt>
                <c:pt idx="4827">
                  <c:v>5.5900000000000007</c:v>
                </c:pt>
                <c:pt idx="4828">
                  <c:v>5.5870000000000006</c:v>
                </c:pt>
                <c:pt idx="4829">
                  <c:v>5.5890000000000004</c:v>
                </c:pt>
                <c:pt idx="4830">
                  <c:v>5.5890000000000004</c:v>
                </c:pt>
                <c:pt idx="4831">
                  <c:v>5.588000000000001</c:v>
                </c:pt>
                <c:pt idx="4832">
                  <c:v>5.5900000000000007</c:v>
                </c:pt>
                <c:pt idx="4833">
                  <c:v>5.588000000000001</c:v>
                </c:pt>
                <c:pt idx="4834">
                  <c:v>5.588000000000001</c:v>
                </c:pt>
                <c:pt idx="4835">
                  <c:v>5.5850000000000009</c:v>
                </c:pt>
                <c:pt idx="4836">
                  <c:v>5.5840000000000014</c:v>
                </c:pt>
                <c:pt idx="4837">
                  <c:v>5.5860000000000003</c:v>
                </c:pt>
                <c:pt idx="4838">
                  <c:v>5.5820000000000007</c:v>
                </c:pt>
                <c:pt idx="4839">
                  <c:v>5.5830000000000002</c:v>
                </c:pt>
                <c:pt idx="4840">
                  <c:v>5.5830000000000002</c:v>
                </c:pt>
                <c:pt idx="4841">
                  <c:v>5.5780000000000012</c:v>
                </c:pt>
                <c:pt idx="4842">
                  <c:v>5.5760000000000014</c:v>
                </c:pt>
                <c:pt idx="4843">
                  <c:v>5.5770000000000008</c:v>
                </c:pt>
                <c:pt idx="4844">
                  <c:v>5.5770000000000008</c:v>
                </c:pt>
                <c:pt idx="4845">
                  <c:v>5.5780000000000012</c:v>
                </c:pt>
                <c:pt idx="4846">
                  <c:v>5.5790000000000024</c:v>
                </c:pt>
                <c:pt idx="4847">
                  <c:v>5.5770000000000008</c:v>
                </c:pt>
                <c:pt idx="4848">
                  <c:v>5.5770000000000008</c:v>
                </c:pt>
                <c:pt idx="4849">
                  <c:v>5.5830000000000002</c:v>
                </c:pt>
                <c:pt idx="4850">
                  <c:v>5.5790000000000024</c:v>
                </c:pt>
                <c:pt idx="4851">
                  <c:v>5.58</c:v>
                </c:pt>
                <c:pt idx="4852">
                  <c:v>5.5790000000000024</c:v>
                </c:pt>
                <c:pt idx="4853">
                  <c:v>5.5780000000000012</c:v>
                </c:pt>
                <c:pt idx="4854">
                  <c:v>5.5810000000000013</c:v>
                </c:pt>
                <c:pt idx="4855">
                  <c:v>5.5840000000000014</c:v>
                </c:pt>
                <c:pt idx="4856">
                  <c:v>5.5820000000000007</c:v>
                </c:pt>
                <c:pt idx="4857">
                  <c:v>5.5820000000000007</c:v>
                </c:pt>
                <c:pt idx="4858">
                  <c:v>5.5810000000000013</c:v>
                </c:pt>
                <c:pt idx="4859">
                  <c:v>5.58</c:v>
                </c:pt>
                <c:pt idx="4860">
                  <c:v>5.5840000000000014</c:v>
                </c:pt>
                <c:pt idx="4861">
                  <c:v>5.5820000000000007</c:v>
                </c:pt>
                <c:pt idx="4862">
                  <c:v>5.5810000000000013</c:v>
                </c:pt>
                <c:pt idx="4863">
                  <c:v>5.5790000000000024</c:v>
                </c:pt>
                <c:pt idx="4864">
                  <c:v>5.58</c:v>
                </c:pt>
                <c:pt idx="4865">
                  <c:v>5.5780000000000012</c:v>
                </c:pt>
                <c:pt idx="4866">
                  <c:v>5.5770000000000008</c:v>
                </c:pt>
                <c:pt idx="4867">
                  <c:v>5.5770000000000008</c:v>
                </c:pt>
                <c:pt idx="4868">
                  <c:v>5.5750000000000011</c:v>
                </c:pt>
                <c:pt idx="4869">
                  <c:v>5.572000000000001</c:v>
                </c:pt>
                <c:pt idx="4870">
                  <c:v>5.5760000000000014</c:v>
                </c:pt>
                <c:pt idx="4871">
                  <c:v>5.5730000000000004</c:v>
                </c:pt>
                <c:pt idx="4872">
                  <c:v>5.5750000000000011</c:v>
                </c:pt>
                <c:pt idx="4873">
                  <c:v>5.5710000000000024</c:v>
                </c:pt>
                <c:pt idx="4874">
                  <c:v>5.5690000000000008</c:v>
                </c:pt>
                <c:pt idx="4875">
                  <c:v>5.5669999999999966</c:v>
                </c:pt>
                <c:pt idx="4876">
                  <c:v>5.5660000000000007</c:v>
                </c:pt>
                <c:pt idx="4877">
                  <c:v>5.5639999999999956</c:v>
                </c:pt>
                <c:pt idx="4878">
                  <c:v>5.5679999999999996</c:v>
                </c:pt>
                <c:pt idx="4879">
                  <c:v>5.5649999999999977</c:v>
                </c:pt>
                <c:pt idx="4880">
                  <c:v>5.5679999999999996</c:v>
                </c:pt>
                <c:pt idx="4881">
                  <c:v>5.5649999999999977</c:v>
                </c:pt>
                <c:pt idx="4882">
                  <c:v>5.5639999999999956</c:v>
                </c:pt>
                <c:pt idx="4883">
                  <c:v>5.5619999999999976</c:v>
                </c:pt>
                <c:pt idx="4884">
                  <c:v>5.5569999999999986</c:v>
                </c:pt>
                <c:pt idx="4885">
                  <c:v>5.5560000000000009</c:v>
                </c:pt>
                <c:pt idx="4886">
                  <c:v>5.5519999999999996</c:v>
                </c:pt>
                <c:pt idx="4887">
                  <c:v>5.5510000000000002</c:v>
                </c:pt>
                <c:pt idx="4888">
                  <c:v>5.548</c:v>
                </c:pt>
                <c:pt idx="4889">
                  <c:v>5.5470000000000006</c:v>
                </c:pt>
                <c:pt idx="4890">
                  <c:v>5.5500000000000007</c:v>
                </c:pt>
                <c:pt idx="4891">
                  <c:v>5.5500000000000007</c:v>
                </c:pt>
                <c:pt idx="4892">
                  <c:v>5.5510000000000002</c:v>
                </c:pt>
                <c:pt idx="4893">
                  <c:v>5.5490000000000013</c:v>
                </c:pt>
                <c:pt idx="4894">
                  <c:v>5.548</c:v>
                </c:pt>
                <c:pt idx="4895">
                  <c:v>5.5470000000000006</c:v>
                </c:pt>
                <c:pt idx="4896">
                  <c:v>5.5450000000000008</c:v>
                </c:pt>
                <c:pt idx="4897">
                  <c:v>5.5439999999999996</c:v>
                </c:pt>
                <c:pt idx="4898">
                  <c:v>5.5460000000000012</c:v>
                </c:pt>
                <c:pt idx="4899">
                  <c:v>5.5470000000000006</c:v>
                </c:pt>
                <c:pt idx="4900">
                  <c:v>5.5470000000000006</c:v>
                </c:pt>
                <c:pt idx="4901">
                  <c:v>5.5460000000000012</c:v>
                </c:pt>
                <c:pt idx="4902">
                  <c:v>5.5460000000000012</c:v>
                </c:pt>
                <c:pt idx="4903">
                  <c:v>5.5500000000000007</c:v>
                </c:pt>
                <c:pt idx="4904">
                  <c:v>5.5530000000000008</c:v>
                </c:pt>
                <c:pt idx="4905">
                  <c:v>5.5500000000000007</c:v>
                </c:pt>
                <c:pt idx="4906">
                  <c:v>5.5530000000000008</c:v>
                </c:pt>
                <c:pt idx="4907">
                  <c:v>5.5530000000000008</c:v>
                </c:pt>
                <c:pt idx="4908">
                  <c:v>5.5530000000000008</c:v>
                </c:pt>
                <c:pt idx="4909">
                  <c:v>5.5560000000000009</c:v>
                </c:pt>
                <c:pt idx="4910">
                  <c:v>5.5510000000000002</c:v>
                </c:pt>
                <c:pt idx="4911">
                  <c:v>5.5510000000000002</c:v>
                </c:pt>
                <c:pt idx="4912">
                  <c:v>5.5519999999999996</c:v>
                </c:pt>
                <c:pt idx="4913">
                  <c:v>5.5519999999999996</c:v>
                </c:pt>
                <c:pt idx="4914">
                  <c:v>5.5530000000000008</c:v>
                </c:pt>
                <c:pt idx="4915">
                  <c:v>5.5530000000000008</c:v>
                </c:pt>
                <c:pt idx="4916">
                  <c:v>5.5519999999999996</c:v>
                </c:pt>
                <c:pt idx="4917">
                  <c:v>5.5519999999999996</c:v>
                </c:pt>
                <c:pt idx="4918">
                  <c:v>5.5510000000000002</c:v>
                </c:pt>
                <c:pt idx="4919">
                  <c:v>5.5510000000000002</c:v>
                </c:pt>
                <c:pt idx="4920">
                  <c:v>5.5500000000000007</c:v>
                </c:pt>
                <c:pt idx="4921">
                  <c:v>5.5500000000000007</c:v>
                </c:pt>
                <c:pt idx="4922">
                  <c:v>5.5530000000000008</c:v>
                </c:pt>
                <c:pt idx="4923">
                  <c:v>5.5490000000000013</c:v>
                </c:pt>
                <c:pt idx="4924">
                  <c:v>5.5450000000000008</c:v>
                </c:pt>
                <c:pt idx="4925">
                  <c:v>5.5450000000000008</c:v>
                </c:pt>
                <c:pt idx="4926">
                  <c:v>5.543000000000001</c:v>
                </c:pt>
                <c:pt idx="4927">
                  <c:v>5.5420000000000007</c:v>
                </c:pt>
                <c:pt idx="4928">
                  <c:v>5.5390000000000024</c:v>
                </c:pt>
                <c:pt idx="4929">
                  <c:v>5.5420000000000007</c:v>
                </c:pt>
                <c:pt idx="4930">
                  <c:v>5.5380000000000003</c:v>
                </c:pt>
                <c:pt idx="4931">
                  <c:v>5.5360000000000014</c:v>
                </c:pt>
                <c:pt idx="4932">
                  <c:v>5.5340000000000007</c:v>
                </c:pt>
                <c:pt idx="4933">
                  <c:v>5.532</c:v>
                </c:pt>
                <c:pt idx="4934">
                  <c:v>5.532</c:v>
                </c:pt>
                <c:pt idx="4935">
                  <c:v>5.5239999999999974</c:v>
                </c:pt>
                <c:pt idx="4936">
                  <c:v>5.5239999999999974</c:v>
                </c:pt>
                <c:pt idx="4937">
                  <c:v>5.5239999999999974</c:v>
                </c:pt>
                <c:pt idx="4938">
                  <c:v>5.5239999999999974</c:v>
                </c:pt>
                <c:pt idx="4939">
                  <c:v>5.5210000000000008</c:v>
                </c:pt>
                <c:pt idx="4940">
                  <c:v>5.5180000000000007</c:v>
                </c:pt>
                <c:pt idx="4941">
                  <c:v>5.5150000000000006</c:v>
                </c:pt>
                <c:pt idx="4942">
                  <c:v>5.511000000000001</c:v>
                </c:pt>
                <c:pt idx="4943">
                  <c:v>5.511000000000001</c:v>
                </c:pt>
                <c:pt idx="4944">
                  <c:v>5.5100000000000007</c:v>
                </c:pt>
                <c:pt idx="4945">
                  <c:v>5.5080000000000009</c:v>
                </c:pt>
                <c:pt idx="4946">
                  <c:v>5.5060000000000002</c:v>
                </c:pt>
                <c:pt idx="4947">
                  <c:v>5.5050000000000008</c:v>
                </c:pt>
                <c:pt idx="4948">
                  <c:v>5.5039999999999996</c:v>
                </c:pt>
                <c:pt idx="4949">
                  <c:v>5.5030000000000001</c:v>
                </c:pt>
                <c:pt idx="4950">
                  <c:v>5.5060000000000002</c:v>
                </c:pt>
                <c:pt idx="4951">
                  <c:v>5.5039999999999996</c:v>
                </c:pt>
                <c:pt idx="4952">
                  <c:v>5.5000000000000009</c:v>
                </c:pt>
                <c:pt idx="4953">
                  <c:v>5.5030000000000001</c:v>
                </c:pt>
                <c:pt idx="4954">
                  <c:v>5.5050000000000008</c:v>
                </c:pt>
                <c:pt idx="4955">
                  <c:v>5.5000000000000009</c:v>
                </c:pt>
                <c:pt idx="4956">
                  <c:v>5.5000000000000009</c:v>
                </c:pt>
                <c:pt idx="4957">
                  <c:v>5.495000000000001</c:v>
                </c:pt>
                <c:pt idx="4958">
                  <c:v>5.4960000000000004</c:v>
                </c:pt>
                <c:pt idx="4959">
                  <c:v>5.4910000000000014</c:v>
                </c:pt>
                <c:pt idx="4960">
                  <c:v>5.4920000000000009</c:v>
                </c:pt>
                <c:pt idx="4961">
                  <c:v>5.4910000000000014</c:v>
                </c:pt>
                <c:pt idx="4962">
                  <c:v>5.4910000000000014</c:v>
                </c:pt>
                <c:pt idx="4963">
                  <c:v>5.4880000000000013</c:v>
                </c:pt>
                <c:pt idx="4964">
                  <c:v>5.4850000000000012</c:v>
                </c:pt>
                <c:pt idx="4965">
                  <c:v>5.4850000000000012</c:v>
                </c:pt>
                <c:pt idx="4966">
                  <c:v>5.48</c:v>
                </c:pt>
                <c:pt idx="4967">
                  <c:v>5.4820000000000011</c:v>
                </c:pt>
                <c:pt idx="4968">
                  <c:v>5.4780000000000024</c:v>
                </c:pt>
                <c:pt idx="4969">
                  <c:v>5.4720000000000013</c:v>
                </c:pt>
                <c:pt idx="4970">
                  <c:v>5.4710000000000019</c:v>
                </c:pt>
                <c:pt idx="4971">
                  <c:v>5.4690000000000012</c:v>
                </c:pt>
                <c:pt idx="4972">
                  <c:v>5.4669999999999996</c:v>
                </c:pt>
                <c:pt idx="4973">
                  <c:v>5.463000000000001</c:v>
                </c:pt>
                <c:pt idx="4974">
                  <c:v>5.4610000000000003</c:v>
                </c:pt>
                <c:pt idx="4975">
                  <c:v>5.4580000000000002</c:v>
                </c:pt>
                <c:pt idx="4976">
                  <c:v>5.4540000000000006</c:v>
                </c:pt>
                <c:pt idx="4977">
                  <c:v>5.4500000000000011</c:v>
                </c:pt>
                <c:pt idx="4978">
                  <c:v>5.4460000000000024</c:v>
                </c:pt>
                <c:pt idx="4979">
                  <c:v>5.4440000000000008</c:v>
                </c:pt>
                <c:pt idx="4980">
                  <c:v>5.4430000000000014</c:v>
                </c:pt>
                <c:pt idx="4981">
                  <c:v>5.4400000000000013</c:v>
                </c:pt>
                <c:pt idx="4982">
                  <c:v>5.4350000000000014</c:v>
                </c:pt>
                <c:pt idx="4983">
                  <c:v>5.4320000000000004</c:v>
                </c:pt>
                <c:pt idx="4984">
                  <c:v>5.4280000000000008</c:v>
                </c:pt>
                <c:pt idx="4985">
                  <c:v>5.4250000000000007</c:v>
                </c:pt>
                <c:pt idx="4986">
                  <c:v>5.4210000000000012</c:v>
                </c:pt>
                <c:pt idx="4987">
                  <c:v>5.4200000000000008</c:v>
                </c:pt>
                <c:pt idx="4988">
                  <c:v>5.4150000000000009</c:v>
                </c:pt>
                <c:pt idx="4989">
                  <c:v>5.4110000000000014</c:v>
                </c:pt>
                <c:pt idx="4990">
                  <c:v>5.4090000000000034</c:v>
                </c:pt>
                <c:pt idx="4991">
                  <c:v>5.4040000000000008</c:v>
                </c:pt>
                <c:pt idx="4992">
                  <c:v>5.4</c:v>
                </c:pt>
                <c:pt idx="4993">
                  <c:v>5.3990000000000009</c:v>
                </c:pt>
                <c:pt idx="4994">
                  <c:v>5.3960000000000008</c:v>
                </c:pt>
                <c:pt idx="4995">
                  <c:v>5.3960000000000008</c:v>
                </c:pt>
                <c:pt idx="4996">
                  <c:v>5.3960000000000008</c:v>
                </c:pt>
                <c:pt idx="4997">
                  <c:v>5.3930000000000007</c:v>
                </c:pt>
                <c:pt idx="4998">
                  <c:v>5.39</c:v>
                </c:pt>
                <c:pt idx="4999">
                  <c:v>5.3890000000000011</c:v>
                </c:pt>
                <c:pt idx="5000">
                  <c:v>5.386000000000001</c:v>
                </c:pt>
                <c:pt idx="5001">
                  <c:v>5.3869999999999996</c:v>
                </c:pt>
                <c:pt idx="5002">
                  <c:v>5.3850000000000007</c:v>
                </c:pt>
                <c:pt idx="5003">
                  <c:v>5.3839999999999986</c:v>
                </c:pt>
                <c:pt idx="5004">
                  <c:v>5.3800000000000008</c:v>
                </c:pt>
                <c:pt idx="5005">
                  <c:v>5.3770000000000007</c:v>
                </c:pt>
                <c:pt idx="5006">
                  <c:v>5.3760000000000012</c:v>
                </c:pt>
                <c:pt idx="5007">
                  <c:v>5.3730000000000011</c:v>
                </c:pt>
                <c:pt idx="5008">
                  <c:v>5.3679999999999959</c:v>
                </c:pt>
                <c:pt idx="5009">
                  <c:v>5.3679999999999959</c:v>
                </c:pt>
                <c:pt idx="5010">
                  <c:v>5.3649999999999958</c:v>
                </c:pt>
                <c:pt idx="5011">
                  <c:v>5.3649999999999958</c:v>
                </c:pt>
                <c:pt idx="5012">
                  <c:v>5.3619999999999957</c:v>
                </c:pt>
                <c:pt idx="5013">
                  <c:v>5.3590000000000009</c:v>
                </c:pt>
                <c:pt idx="5014">
                  <c:v>5.3579999999999997</c:v>
                </c:pt>
                <c:pt idx="5015">
                  <c:v>5.3579999999999997</c:v>
                </c:pt>
                <c:pt idx="5016">
                  <c:v>5.3530000000000006</c:v>
                </c:pt>
                <c:pt idx="5017">
                  <c:v>5.3469999999999986</c:v>
                </c:pt>
                <c:pt idx="5018">
                  <c:v>5.3450000000000006</c:v>
                </c:pt>
                <c:pt idx="5019">
                  <c:v>5.3430000000000009</c:v>
                </c:pt>
                <c:pt idx="5020">
                  <c:v>5.3400000000000007</c:v>
                </c:pt>
                <c:pt idx="5021">
                  <c:v>5.3360000000000003</c:v>
                </c:pt>
                <c:pt idx="5022">
                  <c:v>5.3330000000000002</c:v>
                </c:pt>
                <c:pt idx="5023">
                  <c:v>5.3249999999999957</c:v>
                </c:pt>
                <c:pt idx="5024">
                  <c:v>5.3229999999999968</c:v>
                </c:pt>
                <c:pt idx="5025">
                  <c:v>5.3179999999999996</c:v>
                </c:pt>
                <c:pt idx="5026">
                  <c:v>5.3160000000000007</c:v>
                </c:pt>
                <c:pt idx="5027">
                  <c:v>5.3110000000000008</c:v>
                </c:pt>
                <c:pt idx="5028">
                  <c:v>5.31</c:v>
                </c:pt>
                <c:pt idx="5029">
                  <c:v>5.3060000000000009</c:v>
                </c:pt>
                <c:pt idx="5030">
                  <c:v>5.3010000000000002</c:v>
                </c:pt>
                <c:pt idx="5031">
                  <c:v>5.2950000000000008</c:v>
                </c:pt>
                <c:pt idx="5032">
                  <c:v>5.2910000000000004</c:v>
                </c:pt>
                <c:pt idx="5033">
                  <c:v>5.2880000000000003</c:v>
                </c:pt>
                <c:pt idx="5034">
                  <c:v>5.282</c:v>
                </c:pt>
                <c:pt idx="5035">
                  <c:v>5.2810000000000024</c:v>
                </c:pt>
                <c:pt idx="5036">
                  <c:v>5.2780000000000014</c:v>
                </c:pt>
                <c:pt idx="5037">
                  <c:v>5.2720000000000002</c:v>
                </c:pt>
                <c:pt idx="5038">
                  <c:v>5.2700000000000014</c:v>
                </c:pt>
                <c:pt idx="5039">
                  <c:v>5.2669999999999986</c:v>
                </c:pt>
                <c:pt idx="5040">
                  <c:v>5.261000000000001</c:v>
                </c:pt>
                <c:pt idx="5041">
                  <c:v>5.2600000000000007</c:v>
                </c:pt>
                <c:pt idx="5042">
                  <c:v>5.2530000000000001</c:v>
                </c:pt>
                <c:pt idx="5043">
                  <c:v>5.2550000000000008</c:v>
                </c:pt>
                <c:pt idx="5044">
                  <c:v>5.2520000000000007</c:v>
                </c:pt>
                <c:pt idx="5045">
                  <c:v>5.2510000000000012</c:v>
                </c:pt>
                <c:pt idx="5046">
                  <c:v>5.2470000000000008</c:v>
                </c:pt>
                <c:pt idx="5047">
                  <c:v>5.2460000000000004</c:v>
                </c:pt>
                <c:pt idx="5048">
                  <c:v>5.2410000000000014</c:v>
                </c:pt>
                <c:pt idx="5049">
                  <c:v>5.24</c:v>
                </c:pt>
                <c:pt idx="5050">
                  <c:v>5.2380000000000013</c:v>
                </c:pt>
                <c:pt idx="5051">
                  <c:v>5.2360000000000024</c:v>
                </c:pt>
                <c:pt idx="5052">
                  <c:v>5.2320000000000011</c:v>
                </c:pt>
                <c:pt idx="5053">
                  <c:v>5.23</c:v>
                </c:pt>
                <c:pt idx="5054">
                  <c:v>5.229000000000001</c:v>
                </c:pt>
                <c:pt idx="5055">
                  <c:v>5.2280000000000006</c:v>
                </c:pt>
                <c:pt idx="5056">
                  <c:v>5.2239999999999984</c:v>
                </c:pt>
                <c:pt idx="5057">
                  <c:v>5.2180000000000009</c:v>
                </c:pt>
                <c:pt idx="5058">
                  <c:v>5.2180000000000009</c:v>
                </c:pt>
                <c:pt idx="5059">
                  <c:v>5.2150000000000007</c:v>
                </c:pt>
                <c:pt idx="5060">
                  <c:v>5.2100000000000009</c:v>
                </c:pt>
                <c:pt idx="5061">
                  <c:v>5.2080000000000002</c:v>
                </c:pt>
                <c:pt idx="5062">
                  <c:v>5.2010000000000014</c:v>
                </c:pt>
                <c:pt idx="5063">
                  <c:v>5.1979999999999968</c:v>
                </c:pt>
                <c:pt idx="5064">
                  <c:v>5.1949999999999958</c:v>
                </c:pt>
                <c:pt idx="5065">
                  <c:v>5.1939999999999973</c:v>
                </c:pt>
                <c:pt idx="5066">
                  <c:v>5.1890000000000001</c:v>
                </c:pt>
                <c:pt idx="5067">
                  <c:v>5.1869999999999976</c:v>
                </c:pt>
                <c:pt idx="5068">
                  <c:v>5.1810000000000009</c:v>
                </c:pt>
                <c:pt idx="5069">
                  <c:v>5.1800000000000006</c:v>
                </c:pt>
                <c:pt idx="5070">
                  <c:v>5.1790000000000003</c:v>
                </c:pt>
                <c:pt idx="5071">
                  <c:v>5.1739999999999986</c:v>
                </c:pt>
                <c:pt idx="5072">
                  <c:v>5.1720000000000006</c:v>
                </c:pt>
                <c:pt idx="5073">
                  <c:v>5.1669999999999972</c:v>
                </c:pt>
                <c:pt idx="5074">
                  <c:v>5.1649999999999956</c:v>
                </c:pt>
                <c:pt idx="5075">
                  <c:v>5.1619999999999973</c:v>
                </c:pt>
                <c:pt idx="5076">
                  <c:v>5.1579999999999977</c:v>
                </c:pt>
                <c:pt idx="5077">
                  <c:v>5.1590000000000007</c:v>
                </c:pt>
                <c:pt idx="5078">
                  <c:v>5.1539999999999973</c:v>
                </c:pt>
                <c:pt idx="5079">
                  <c:v>5.1529999999999996</c:v>
                </c:pt>
                <c:pt idx="5080">
                  <c:v>5.1499999999999986</c:v>
                </c:pt>
                <c:pt idx="5081">
                  <c:v>5.1490000000000009</c:v>
                </c:pt>
                <c:pt idx="5082">
                  <c:v>5.1449999999999996</c:v>
                </c:pt>
                <c:pt idx="5083">
                  <c:v>5.1439999999999966</c:v>
                </c:pt>
                <c:pt idx="5084">
                  <c:v>5.1419999999999986</c:v>
                </c:pt>
                <c:pt idx="5085">
                  <c:v>5.1400000000000006</c:v>
                </c:pt>
                <c:pt idx="5086">
                  <c:v>5.1369999999999996</c:v>
                </c:pt>
                <c:pt idx="5087">
                  <c:v>5.1400000000000006</c:v>
                </c:pt>
                <c:pt idx="5088">
                  <c:v>5.1380000000000008</c:v>
                </c:pt>
                <c:pt idx="5089">
                  <c:v>5.1390000000000011</c:v>
                </c:pt>
                <c:pt idx="5090">
                  <c:v>5.1369999999999996</c:v>
                </c:pt>
                <c:pt idx="5091">
                  <c:v>5.1350000000000007</c:v>
                </c:pt>
                <c:pt idx="5092">
                  <c:v>5.1380000000000008</c:v>
                </c:pt>
                <c:pt idx="5093">
                  <c:v>5.1350000000000007</c:v>
                </c:pt>
                <c:pt idx="5094">
                  <c:v>5.1330000000000009</c:v>
                </c:pt>
                <c:pt idx="5095">
                  <c:v>5.1310000000000002</c:v>
                </c:pt>
                <c:pt idx="5096">
                  <c:v>5.1259999999999968</c:v>
                </c:pt>
                <c:pt idx="5097">
                  <c:v>5.1269999999999971</c:v>
                </c:pt>
                <c:pt idx="5098">
                  <c:v>5.1279999999999948</c:v>
                </c:pt>
                <c:pt idx="5099">
                  <c:v>5.1259999999999968</c:v>
                </c:pt>
                <c:pt idx="5100">
                  <c:v>5.1229999999999967</c:v>
                </c:pt>
                <c:pt idx="5101">
                  <c:v>5.1199999999999974</c:v>
                </c:pt>
                <c:pt idx="5102">
                  <c:v>5.1190000000000007</c:v>
                </c:pt>
                <c:pt idx="5103">
                  <c:v>5.1179999999999959</c:v>
                </c:pt>
                <c:pt idx="5104">
                  <c:v>5.1129999999999978</c:v>
                </c:pt>
                <c:pt idx="5105">
                  <c:v>5.1129999999999978</c:v>
                </c:pt>
                <c:pt idx="5106">
                  <c:v>5.1119999999999974</c:v>
                </c:pt>
                <c:pt idx="5107">
                  <c:v>5.1090000000000009</c:v>
                </c:pt>
                <c:pt idx="5108">
                  <c:v>5.1080000000000014</c:v>
                </c:pt>
                <c:pt idx="5109">
                  <c:v>5.1030000000000006</c:v>
                </c:pt>
                <c:pt idx="5110">
                  <c:v>5.1049999999999969</c:v>
                </c:pt>
                <c:pt idx="5111">
                  <c:v>5.1030000000000006</c:v>
                </c:pt>
                <c:pt idx="5112">
                  <c:v>5.1000000000000014</c:v>
                </c:pt>
                <c:pt idx="5113">
                  <c:v>5.0970000000000004</c:v>
                </c:pt>
                <c:pt idx="5114">
                  <c:v>5.0920000000000014</c:v>
                </c:pt>
                <c:pt idx="5115">
                  <c:v>5.0920000000000014</c:v>
                </c:pt>
                <c:pt idx="5116">
                  <c:v>5.0870000000000006</c:v>
                </c:pt>
                <c:pt idx="5117">
                  <c:v>5.0870000000000006</c:v>
                </c:pt>
                <c:pt idx="5118">
                  <c:v>5.0840000000000014</c:v>
                </c:pt>
                <c:pt idx="5119">
                  <c:v>5.0840000000000014</c:v>
                </c:pt>
                <c:pt idx="5120">
                  <c:v>5.0790000000000024</c:v>
                </c:pt>
                <c:pt idx="5121">
                  <c:v>5.08</c:v>
                </c:pt>
                <c:pt idx="5122">
                  <c:v>5.072000000000001</c:v>
                </c:pt>
                <c:pt idx="5123">
                  <c:v>5.0710000000000024</c:v>
                </c:pt>
                <c:pt idx="5124">
                  <c:v>5.0690000000000008</c:v>
                </c:pt>
                <c:pt idx="5125">
                  <c:v>5.0660000000000007</c:v>
                </c:pt>
                <c:pt idx="5126">
                  <c:v>5.0649999999999977</c:v>
                </c:pt>
                <c:pt idx="5127">
                  <c:v>5.0619999999999976</c:v>
                </c:pt>
                <c:pt idx="5128">
                  <c:v>5.0610000000000008</c:v>
                </c:pt>
                <c:pt idx="5129">
                  <c:v>5.0539999999999976</c:v>
                </c:pt>
                <c:pt idx="5130">
                  <c:v>5.0500000000000007</c:v>
                </c:pt>
                <c:pt idx="5131">
                  <c:v>5.0450000000000008</c:v>
                </c:pt>
                <c:pt idx="5132">
                  <c:v>5.0470000000000006</c:v>
                </c:pt>
                <c:pt idx="5133">
                  <c:v>5.043000000000001</c:v>
                </c:pt>
                <c:pt idx="5134">
                  <c:v>5.0420000000000007</c:v>
                </c:pt>
                <c:pt idx="5135">
                  <c:v>5.0380000000000003</c:v>
                </c:pt>
                <c:pt idx="5136">
                  <c:v>5.0350000000000001</c:v>
                </c:pt>
                <c:pt idx="5137">
                  <c:v>5.0310000000000024</c:v>
                </c:pt>
                <c:pt idx="5138">
                  <c:v>5.0269999999999966</c:v>
                </c:pt>
                <c:pt idx="5139">
                  <c:v>5.0260000000000007</c:v>
                </c:pt>
                <c:pt idx="5140">
                  <c:v>5.0279999999999996</c:v>
                </c:pt>
                <c:pt idx="5141">
                  <c:v>5.0290000000000008</c:v>
                </c:pt>
                <c:pt idx="5142">
                  <c:v>5.0269999999999966</c:v>
                </c:pt>
                <c:pt idx="5143">
                  <c:v>5.0269999999999966</c:v>
                </c:pt>
                <c:pt idx="5144">
                  <c:v>5.0230000000000006</c:v>
                </c:pt>
                <c:pt idx="5145">
                  <c:v>5.0230000000000006</c:v>
                </c:pt>
                <c:pt idx="5146">
                  <c:v>5.0219999999999976</c:v>
                </c:pt>
                <c:pt idx="5147">
                  <c:v>5.0160000000000009</c:v>
                </c:pt>
                <c:pt idx="5148">
                  <c:v>5.0190000000000001</c:v>
                </c:pt>
                <c:pt idx="5149">
                  <c:v>5.0169999999999986</c:v>
                </c:pt>
                <c:pt idx="5150">
                  <c:v>5.0150000000000006</c:v>
                </c:pt>
                <c:pt idx="5151">
                  <c:v>5.0150000000000006</c:v>
                </c:pt>
                <c:pt idx="5152">
                  <c:v>5.0100000000000007</c:v>
                </c:pt>
                <c:pt idx="5153">
                  <c:v>5.0119999999999996</c:v>
                </c:pt>
                <c:pt idx="5154">
                  <c:v>5.0070000000000006</c:v>
                </c:pt>
                <c:pt idx="5155">
                  <c:v>5.0080000000000009</c:v>
                </c:pt>
                <c:pt idx="5156">
                  <c:v>5.0030000000000001</c:v>
                </c:pt>
                <c:pt idx="5157">
                  <c:v>5.0000000000000009</c:v>
                </c:pt>
                <c:pt idx="5158">
                  <c:v>5.0010000000000012</c:v>
                </c:pt>
                <c:pt idx="5159">
                  <c:v>4.9960000000000004</c:v>
                </c:pt>
                <c:pt idx="5160">
                  <c:v>4.995000000000001</c:v>
                </c:pt>
                <c:pt idx="5161">
                  <c:v>4.9960000000000004</c:v>
                </c:pt>
                <c:pt idx="5162">
                  <c:v>4.9940000000000007</c:v>
                </c:pt>
                <c:pt idx="5163">
                  <c:v>4.9880000000000013</c:v>
                </c:pt>
                <c:pt idx="5164">
                  <c:v>4.9880000000000013</c:v>
                </c:pt>
                <c:pt idx="5165">
                  <c:v>4.9840000000000009</c:v>
                </c:pt>
                <c:pt idx="5166">
                  <c:v>4.9830000000000014</c:v>
                </c:pt>
                <c:pt idx="5167">
                  <c:v>4.9810000000000034</c:v>
                </c:pt>
                <c:pt idx="5168">
                  <c:v>4.9770000000000003</c:v>
                </c:pt>
                <c:pt idx="5169">
                  <c:v>4.9810000000000034</c:v>
                </c:pt>
                <c:pt idx="5170">
                  <c:v>4.9770000000000003</c:v>
                </c:pt>
                <c:pt idx="5171">
                  <c:v>4.9730000000000034</c:v>
                </c:pt>
                <c:pt idx="5172">
                  <c:v>4.9720000000000013</c:v>
                </c:pt>
                <c:pt idx="5173">
                  <c:v>4.9720000000000013</c:v>
                </c:pt>
                <c:pt idx="5174">
                  <c:v>4.9680000000000009</c:v>
                </c:pt>
                <c:pt idx="5175">
                  <c:v>4.9669999999999996</c:v>
                </c:pt>
                <c:pt idx="5176">
                  <c:v>4.9650000000000007</c:v>
                </c:pt>
                <c:pt idx="5177">
                  <c:v>4.963000000000001</c:v>
                </c:pt>
                <c:pt idx="5178">
                  <c:v>4.9590000000000014</c:v>
                </c:pt>
                <c:pt idx="5179">
                  <c:v>4.9600000000000009</c:v>
                </c:pt>
                <c:pt idx="5180">
                  <c:v>4.9620000000000006</c:v>
                </c:pt>
                <c:pt idx="5181">
                  <c:v>4.9600000000000009</c:v>
                </c:pt>
                <c:pt idx="5182">
                  <c:v>4.9600000000000009</c:v>
                </c:pt>
                <c:pt idx="5183">
                  <c:v>4.9550000000000001</c:v>
                </c:pt>
                <c:pt idx="5184">
                  <c:v>4.9570000000000007</c:v>
                </c:pt>
                <c:pt idx="5185">
                  <c:v>4.9540000000000006</c:v>
                </c:pt>
                <c:pt idx="5186">
                  <c:v>4.9520000000000008</c:v>
                </c:pt>
                <c:pt idx="5187">
                  <c:v>4.9480000000000004</c:v>
                </c:pt>
                <c:pt idx="5188">
                  <c:v>4.947000000000001</c:v>
                </c:pt>
                <c:pt idx="5189">
                  <c:v>4.9500000000000011</c:v>
                </c:pt>
                <c:pt idx="5190">
                  <c:v>4.9450000000000003</c:v>
                </c:pt>
                <c:pt idx="5191">
                  <c:v>4.9420000000000002</c:v>
                </c:pt>
                <c:pt idx="5192">
                  <c:v>4.9450000000000003</c:v>
                </c:pt>
                <c:pt idx="5193">
                  <c:v>4.9430000000000014</c:v>
                </c:pt>
                <c:pt idx="5194">
                  <c:v>4.9400000000000013</c:v>
                </c:pt>
                <c:pt idx="5195">
                  <c:v>4.9430000000000014</c:v>
                </c:pt>
                <c:pt idx="5196">
                  <c:v>4.9380000000000024</c:v>
                </c:pt>
                <c:pt idx="5197">
                  <c:v>4.9370000000000012</c:v>
                </c:pt>
                <c:pt idx="5198">
                  <c:v>4.9370000000000012</c:v>
                </c:pt>
                <c:pt idx="5199">
                  <c:v>4.9360000000000026</c:v>
                </c:pt>
                <c:pt idx="5200">
                  <c:v>4.9350000000000014</c:v>
                </c:pt>
                <c:pt idx="5201">
                  <c:v>4.9350000000000014</c:v>
                </c:pt>
                <c:pt idx="5202">
                  <c:v>4.9310000000000027</c:v>
                </c:pt>
                <c:pt idx="5203">
                  <c:v>4.9280000000000008</c:v>
                </c:pt>
                <c:pt idx="5204">
                  <c:v>4.9269999999999996</c:v>
                </c:pt>
                <c:pt idx="5205">
                  <c:v>4.9239999999999986</c:v>
                </c:pt>
                <c:pt idx="5206">
                  <c:v>4.9210000000000012</c:v>
                </c:pt>
                <c:pt idx="5207">
                  <c:v>4.9130000000000003</c:v>
                </c:pt>
                <c:pt idx="5208">
                  <c:v>4.9130000000000003</c:v>
                </c:pt>
                <c:pt idx="5209">
                  <c:v>4.9090000000000034</c:v>
                </c:pt>
                <c:pt idx="5210">
                  <c:v>4.9110000000000014</c:v>
                </c:pt>
                <c:pt idx="5211">
                  <c:v>4.9060000000000024</c:v>
                </c:pt>
                <c:pt idx="5212">
                  <c:v>4.9030000000000014</c:v>
                </c:pt>
                <c:pt idx="5213">
                  <c:v>4.9000000000000004</c:v>
                </c:pt>
                <c:pt idx="5214">
                  <c:v>4.8949999999999996</c:v>
                </c:pt>
                <c:pt idx="5215">
                  <c:v>4.8899999999999997</c:v>
                </c:pt>
                <c:pt idx="5216">
                  <c:v>4.8830000000000009</c:v>
                </c:pt>
                <c:pt idx="5217">
                  <c:v>4.8790000000000013</c:v>
                </c:pt>
                <c:pt idx="5218">
                  <c:v>4.8730000000000011</c:v>
                </c:pt>
                <c:pt idx="5219">
                  <c:v>4.8710000000000004</c:v>
                </c:pt>
                <c:pt idx="5220">
                  <c:v>4.8659999999999997</c:v>
                </c:pt>
                <c:pt idx="5221">
                  <c:v>4.8599999999999977</c:v>
                </c:pt>
                <c:pt idx="5222">
                  <c:v>4.8530000000000006</c:v>
                </c:pt>
                <c:pt idx="5223">
                  <c:v>4.8560000000000008</c:v>
                </c:pt>
                <c:pt idx="5224">
                  <c:v>4.8490000000000002</c:v>
                </c:pt>
                <c:pt idx="5225">
                  <c:v>4.8480000000000008</c:v>
                </c:pt>
                <c:pt idx="5226">
                  <c:v>4.8450000000000006</c:v>
                </c:pt>
                <c:pt idx="5227">
                  <c:v>4.8430000000000009</c:v>
                </c:pt>
                <c:pt idx="5228">
                  <c:v>4.8350000000000009</c:v>
                </c:pt>
                <c:pt idx="5229">
                  <c:v>4.8360000000000003</c:v>
                </c:pt>
                <c:pt idx="5230">
                  <c:v>4.8370000000000006</c:v>
                </c:pt>
                <c:pt idx="5231">
                  <c:v>4.8370000000000006</c:v>
                </c:pt>
                <c:pt idx="5232">
                  <c:v>4.8480000000000008</c:v>
                </c:pt>
                <c:pt idx="5233">
                  <c:v>4.8450000000000006</c:v>
                </c:pt>
                <c:pt idx="5234">
                  <c:v>4.8439999999999976</c:v>
                </c:pt>
                <c:pt idx="5235">
                  <c:v>4.8410000000000011</c:v>
                </c:pt>
                <c:pt idx="5236">
                  <c:v>4.838000000000001</c:v>
                </c:pt>
                <c:pt idx="5237">
                  <c:v>4.8400000000000007</c:v>
                </c:pt>
                <c:pt idx="5238">
                  <c:v>4.8419999999999996</c:v>
                </c:pt>
                <c:pt idx="5239">
                  <c:v>4.8490000000000002</c:v>
                </c:pt>
                <c:pt idx="5240">
                  <c:v>4.8499999999999996</c:v>
                </c:pt>
                <c:pt idx="5241">
                  <c:v>4.8579999999999997</c:v>
                </c:pt>
                <c:pt idx="5242">
                  <c:v>4.8610000000000007</c:v>
                </c:pt>
                <c:pt idx="5243">
                  <c:v>4.8659999999999997</c:v>
                </c:pt>
                <c:pt idx="5244">
                  <c:v>4.8720000000000008</c:v>
                </c:pt>
                <c:pt idx="5245">
                  <c:v>4.8800000000000008</c:v>
                </c:pt>
                <c:pt idx="5246">
                  <c:v>4.886000000000001</c:v>
                </c:pt>
                <c:pt idx="5247">
                  <c:v>4.8919999999999986</c:v>
                </c:pt>
                <c:pt idx="5248">
                  <c:v>4.8969999999999976</c:v>
                </c:pt>
                <c:pt idx="5249">
                  <c:v>4.907</c:v>
                </c:pt>
                <c:pt idx="5250">
                  <c:v>4.9150000000000009</c:v>
                </c:pt>
                <c:pt idx="5251">
                  <c:v>4.9210000000000012</c:v>
                </c:pt>
                <c:pt idx="5252">
                  <c:v>4.9310000000000027</c:v>
                </c:pt>
                <c:pt idx="5253">
                  <c:v>4.9390000000000018</c:v>
                </c:pt>
                <c:pt idx="5254">
                  <c:v>4.9510000000000014</c:v>
                </c:pt>
                <c:pt idx="5255">
                  <c:v>4.9610000000000003</c:v>
                </c:pt>
                <c:pt idx="5256">
                  <c:v>4.9690000000000012</c:v>
                </c:pt>
                <c:pt idx="5257">
                  <c:v>4.9780000000000024</c:v>
                </c:pt>
                <c:pt idx="5258">
                  <c:v>4.9880000000000013</c:v>
                </c:pt>
                <c:pt idx="5259">
                  <c:v>4.9990000000000014</c:v>
                </c:pt>
                <c:pt idx="5260">
                  <c:v>5.0100000000000007</c:v>
                </c:pt>
                <c:pt idx="5261">
                  <c:v>5.0219999999999976</c:v>
                </c:pt>
                <c:pt idx="5262">
                  <c:v>5.0300000000000011</c:v>
                </c:pt>
                <c:pt idx="5263">
                  <c:v>5.0410000000000004</c:v>
                </c:pt>
                <c:pt idx="5264">
                  <c:v>5.0470000000000006</c:v>
                </c:pt>
                <c:pt idx="5265">
                  <c:v>5.0599999999999996</c:v>
                </c:pt>
                <c:pt idx="5266">
                  <c:v>5.0669999999999966</c:v>
                </c:pt>
                <c:pt idx="5267">
                  <c:v>5.0830000000000002</c:v>
                </c:pt>
                <c:pt idx="5268">
                  <c:v>5.0910000000000011</c:v>
                </c:pt>
                <c:pt idx="5269">
                  <c:v>5.1049999999999969</c:v>
                </c:pt>
                <c:pt idx="5270">
                  <c:v>5.1149999999999958</c:v>
                </c:pt>
                <c:pt idx="5271">
                  <c:v>5.1229999999999967</c:v>
                </c:pt>
                <c:pt idx="5272">
                  <c:v>5.136000000000001</c:v>
                </c:pt>
                <c:pt idx="5273">
                  <c:v>5.1490000000000009</c:v>
                </c:pt>
                <c:pt idx="5274">
                  <c:v>5.1599999999999966</c:v>
                </c:pt>
                <c:pt idx="5275">
                  <c:v>5.1720000000000006</c:v>
                </c:pt>
                <c:pt idx="5276">
                  <c:v>5.1780000000000008</c:v>
                </c:pt>
                <c:pt idx="5277">
                  <c:v>5.1890000000000001</c:v>
                </c:pt>
                <c:pt idx="5278">
                  <c:v>5.2000000000000011</c:v>
                </c:pt>
                <c:pt idx="5279">
                  <c:v>5.2110000000000003</c:v>
                </c:pt>
                <c:pt idx="5280">
                  <c:v>5.2250000000000014</c:v>
                </c:pt>
                <c:pt idx="5281">
                  <c:v>5.2310000000000034</c:v>
                </c:pt>
                <c:pt idx="5282">
                  <c:v>5.24</c:v>
                </c:pt>
                <c:pt idx="5283">
                  <c:v>5.2530000000000001</c:v>
                </c:pt>
                <c:pt idx="5284">
                  <c:v>5.261000000000001</c:v>
                </c:pt>
                <c:pt idx="5285">
                  <c:v>5.2710000000000026</c:v>
                </c:pt>
                <c:pt idx="5286">
                  <c:v>5.2780000000000014</c:v>
                </c:pt>
                <c:pt idx="5287">
                  <c:v>5.2860000000000014</c:v>
                </c:pt>
                <c:pt idx="5288">
                  <c:v>5.2939999999999996</c:v>
                </c:pt>
                <c:pt idx="5289">
                  <c:v>5.3039999999999976</c:v>
                </c:pt>
                <c:pt idx="5290">
                  <c:v>5.31</c:v>
                </c:pt>
                <c:pt idx="5291">
                  <c:v>5.3199999999999976</c:v>
                </c:pt>
                <c:pt idx="5292">
                  <c:v>5.3249999999999957</c:v>
                </c:pt>
                <c:pt idx="5293">
                  <c:v>5.33</c:v>
                </c:pt>
                <c:pt idx="5294">
                  <c:v>5.3370000000000006</c:v>
                </c:pt>
                <c:pt idx="5295">
                  <c:v>5.3430000000000009</c:v>
                </c:pt>
                <c:pt idx="5296">
                  <c:v>5.3469999999999986</c:v>
                </c:pt>
                <c:pt idx="5297">
                  <c:v>5.3539999999999974</c:v>
                </c:pt>
                <c:pt idx="5298">
                  <c:v>5.3610000000000007</c:v>
                </c:pt>
                <c:pt idx="5299">
                  <c:v>5.3659999999999997</c:v>
                </c:pt>
                <c:pt idx="5300">
                  <c:v>5.3690000000000007</c:v>
                </c:pt>
                <c:pt idx="5301">
                  <c:v>5.3740000000000014</c:v>
                </c:pt>
                <c:pt idx="5302">
                  <c:v>5.3790000000000013</c:v>
                </c:pt>
                <c:pt idx="5303">
                  <c:v>5.3830000000000009</c:v>
                </c:pt>
                <c:pt idx="5304">
                  <c:v>5.3890000000000011</c:v>
                </c:pt>
                <c:pt idx="5305">
                  <c:v>5.3939999999999966</c:v>
                </c:pt>
                <c:pt idx="5306">
                  <c:v>5.3990000000000009</c:v>
                </c:pt>
                <c:pt idx="5307">
                  <c:v>5.4040000000000008</c:v>
                </c:pt>
                <c:pt idx="5308">
                  <c:v>5.407</c:v>
                </c:pt>
                <c:pt idx="5309">
                  <c:v>5.4110000000000014</c:v>
                </c:pt>
                <c:pt idx="5310">
                  <c:v>5.4140000000000006</c:v>
                </c:pt>
                <c:pt idx="5311">
                  <c:v>5.4170000000000007</c:v>
                </c:pt>
                <c:pt idx="5312">
                  <c:v>5.4170000000000007</c:v>
                </c:pt>
                <c:pt idx="5313">
                  <c:v>5.4210000000000012</c:v>
                </c:pt>
                <c:pt idx="5314">
                  <c:v>5.4239999999999986</c:v>
                </c:pt>
                <c:pt idx="5315">
                  <c:v>5.4280000000000008</c:v>
                </c:pt>
                <c:pt idx="5316">
                  <c:v>5.4269999999999996</c:v>
                </c:pt>
                <c:pt idx="5317">
                  <c:v>5.4290000000000003</c:v>
                </c:pt>
                <c:pt idx="5318">
                  <c:v>5.4330000000000034</c:v>
                </c:pt>
                <c:pt idx="5319">
                  <c:v>5.4320000000000004</c:v>
                </c:pt>
                <c:pt idx="5320">
                  <c:v>5.4340000000000011</c:v>
                </c:pt>
                <c:pt idx="5321">
                  <c:v>5.4360000000000026</c:v>
                </c:pt>
                <c:pt idx="5322">
                  <c:v>5.4350000000000014</c:v>
                </c:pt>
                <c:pt idx="5323">
                  <c:v>5.4390000000000018</c:v>
                </c:pt>
                <c:pt idx="5324">
                  <c:v>5.4430000000000014</c:v>
                </c:pt>
                <c:pt idx="5325">
                  <c:v>5.4430000000000014</c:v>
                </c:pt>
                <c:pt idx="5326">
                  <c:v>5.4480000000000004</c:v>
                </c:pt>
                <c:pt idx="5327">
                  <c:v>5.4520000000000008</c:v>
                </c:pt>
                <c:pt idx="5328">
                  <c:v>5.4520000000000008</c:v>
                </c:pt>
                <c:pt idx="5329">
                  <c:v>5.4570000000000007</c:v>
                </c:pt>
                <c:pt idx="5330">
                  <c:v>5.463000000000001</c:v>
                </c:pt>
                <c:pt idx="5331">
                  <c:v>5.4650000000000007</c:v>
                </c:pt>
                <c:pt idx="5332">
                  <c:v>5.4680000000000009</c:v>
                </c:pt>
                <c:pt idx="5333">
                  <c:v>5.4680000000000009</c:v>
                </c:pt>
                <c:pt idx="5334">
                  <c:v>5.4740000000000002</c:v>
                </c:pt>
                <c:pt idx="5335">
                  <c:v>5.4730000000000034</c:v>
                </c:pt>
                <c:pt idx="5336">
                  <c:v>5.4790000000000028</c:v>
                </c:pt>
                <c:pt idx="5337">
                  <c:v>5.4820000000000011</c:v>
                </c:pt>
                <c:pt idx="5338">
                  <c:v>5.4840000000000009</c:v>
                </c:pt>
                <c:pt idx="5339">
                  <c:v>5.4910000000000014</c:v>
                </c:pt>
                <c:pt idx="5340">
                  <c:v>5.4920000000000009</c:v>
                </c:pt>
                <c:pt idx="5341">
                  <c:v>5.4910000000000014</c:v>
                </c:pt>
                <c:pt idx="5342">
                  <c:v>5.4910000000000014</c:v>
                </c:pt>
                <c:pt idx="5343">
                  <c:v>5.4920000000000009</c:v>
                </c:pt>
                <c:pt idx="5344">
                  <c:v>5.4920000000000009</c:v>
                </c:pt>
                <c:pt idx="5345">
                  <c:v>5.4940000000000007</c:v>
                </c:pt>
                <c:pt idx="5346">
                  <c:v>5.495000000000001</c:v>
                </c:pt>
                <c:pt idx="5347">
                  <c:v>5.4960000000000004</c:v>
                </c:pt>
                <c:pt idx="5348">
                  <c:v>5.4960000000000004</c:v>
                </c:pt>
                <c:pt idx="5349">
                  <c:v>5.4990000000000014</c:v>
                </c:pt>
                <c:pt idx="5350">
                  <c:v>5.4980000000000011</c:v>
                </c:pt>
                <c:pt idx="5351">
                  <c:v>5.4960000000000004</c:v>
                </c:pt>
                <c:pt idx="5352">
                  <c:v>5.4960000000000004</c:v>
                </c:pt>
                <c:pt idx="5353">
                  <c:v>5.4960000000000004</c:v>
                </c:pt>
                <c:pt idx="5354">
                  <c:v>5.4970000000000008</c:v>
                </c:pt>
                <c:pt idx="5355">
                  <c:v>5.4970000000000008</c:v>
                </c:pt>
                <c:pt idx="5356">
                  <c:v>5.4990000000000014</c:v>
                </c:pt>
                <c:pt idx="5357">
                  <c:v>5.4980000000000011</c:v>
                </c:pt>
                <c:pt idx="5358">
                  <c:v>5.495000000000001</c:v>
                </c:pt>
                <c:pt idx="5359">
                  <c:v>5.4970000000000008</c:v>
                </c:pt>
                <c:pt idx="5360">
                  <c:v>5.5000000000000009</c:v>
                </c:pt>
                <c:pt idx="5361">
                  <c:v>5.5020000000000007</c:v>
                </c:pt>
                <c:pt idx="5362">
                  <c:v>5.5010000000000012</c:v>
                </c:pt>
                <c:pt idx="5363">
                  <c:v>5.5030000000000001</c:v>
                </c:pt>
                <c:pt idx="5364">
                  <c:v>5.5020000000000007</c:v>
                </c:pt>
                <c:pt idx="5365">
                  <c:v>5.5020000000000007</c:v>
                </c:pt>
                <c:pt idx="5366">
                  <c:v>5.5050000000000008</c:v>
                </c:pt>
                <c:pt idx="5367">
                  <c:v>5.5060000000000002</c:v>
                </c:pt>
                <c:pt idx="5368">
                  <c:v>5.5080000000000009</c:v>
                </c:pt>
                <c:pt idx="5369">
                  <c:v>5.5090000000000003</c:v>
                </c:pt>
                <c:pt idx="5370">
                  <c:v>5.5119999999999996</c:v>
                </c:pt>
                <c:pt idx="5371">
                  <c:v>5.5100000000000007</c:v>
                </c:pt>
                <c:pt idx="5372">
                  <c:v>5.511000000000001</c:v>
                </c:pt>
                <c:pt idx="5373">
                  <c:v>5.5100000000000007</c:v>
                </c:pt>
                <c:pt idx="5374">
                  <c:v>5.511000000000001</c:v>
                </c:pt>
                <c:pt idx="5375">
                  <c:v>5.5150000000000006</c:v>
                </c:pt>
                <c:pt idx="5376">
                  <c:v>5.5160000000000009</c:v>
                </c:pt>
                <c:pt idx="5377">
                  <c:v>5.5169999999999986</c:v>
                </c:pt>
                <c:pt idx="5378">
                  <c:v>5.5180000000000007</c:v>
                </c:pt>
                <c:pt idx="5379">
                  <c:v>5.5180000000000007</c:v>
                </c:pt>
                <c:pt idx="5380">
                  <c:v>5.5190000000000001</c:v>
                </c:pt>
                <c:pt idx="5381">
                  <c:v>5.5239999999999974</c:v>
                </c:pt>
                <c:pt idx="5382">
                  <c:v>5.5249999999999968</c:v>
                </c:pt>
                <c:pt idx="5383">
                  <c:v>5.5269999999999966</c:v>
                </c:pt>
                <c:pt idx="5384">
                  <c:v>5.5300000000000011</c:v>
                </c:pt>
                <c:pt idx="5385">
                  <c:v>5.5310000000000024</c:v>
                </c:pt>
                <c:pt idx="5386">
                  <c:v>5.5330000000000013</c:v>
                </c:pt>
                <c:pt idx="5387">
                  <c:v>5.5340000000000007</c:v>
                </c:pt>
                <c:pt idx="5388">
                  <c:v>5.5360000000000014</c:v>
                </c:pt>
                <c:pt idx="5389">
                  <c:v>5.5390000000000024</c:v>
                </c:pt>
                <c:pt idx="5390">
                  <c:v>5.5439999999999996</c:v>
                </c:pt>
                <c:pt idx="5391">
                  <c:v>5.5420000000000007</c:v>
                </c:pt>
                <c:pt idx="5392">
                  <c:v>5.5420000000000007</c:v>
                </c:pt>
                <c:pt idx="5393">
                  <c:v>5.5420000000000007</c:v>
                </c:pt>
                <c:pt idx="5394">
                  <c:v>5.5400000000000009</c:v>
                </c:pt>
                <c:pt idx="5395">
                  <c:v>5.5400000000000009</c:v>
                </c:pt>
                <c:pt idx="5396">
                  <c:v>5.5390000000000024</c:v>
                </c:pt>
                <c:pt idx="5397">
                  <c:v>5.5390000000000024</c:v>
                </c:pt>
                <c:pt idx="5398">
                  <c:v>5.5380000000000003</c:v>
                </c:pt>
                <c:pt idx="5399">
                  <c:v>5.5390000000000024</c:v>
                </c:pt>
                <c:pt idx="5400">
                  <c:v>5.5410000000000004</c:v>
                </c:pt>
                <c:pt idx="5401">
                  <c:v>5.5390000000000024</c:v>
                </c:pt>
                <c:pt idx="5402">
                  <c:v>5.5400000000000009</c:v>
                </c:pt>
                <c:pt idx="5403">
                  <c:v>5.5400000000000009</c:v>
                </c:pt>
                <c:pt idx="5404">
                  <c:v>5.5380000000000003</c:v>
                </c:pt>
                <c:pt idx="5405">
                  <c:v>5.5390000000000024</c:v>
                </c:pt>
                <c:pt idx="5406">
                  <c:v>5.5390000000000024</c:v>
                </c:pt>
                <c:pt idx="5407">
                  <c:v>5.5410000000000004</c:v>
                </c:pt>
                <c:pt idx="5408">
                  <c:v>5.5370000000000008</c:v>
                </c:pt>
                <c:pt idx="5409">
                  <c:v>5.5400000000000009</c:v>
                </c:pt>
                <c:pt idx="5410">
                  <c:v>5.5360000000000014</c:v>
                </c:pt>
                <c:pt idx="5411">
                  <c:v>5.5370000000000008</c:v>
                </c:pt>
                <c:pt idx="5412">
                  <c:v>5.5400000000000009</c:v>
                </c:pt>
                <c:pt idx="5413">
                  <c:v>5.5360000000000014</c:v>
                </c:pt>
                <c:pt idx="5414">
                  <c:v>5.5300000000000011</c:v>
                </c:pt>
                <c:pt idx="5415">
                  <c:v>5.5279999999999996</c:v>
                </c:pt>
                <c:pt idx="5416">
                  <c:v>5.5239999999999974</c:v>
                </c:pt>
                <c:pt idx="5417">
                  <c:v>5.5249999999999968</c:v>
                </c:pt>
                <c:pt idx="5418">
                  <c:v>5.5219999999999976</c:v>
                </c:pt>
                <c:pt idx="5419">
                  <c:v>5.5230000000000006</c:v>
                </c:pt>
                <c:pt idx="5420">
                  <c:v>5.5190000000000001</c:v>
                </c:pt>
                <c:pt idx="5421">
                  <c:v>5.5219999999999976</c:v>
                </c:pt>
                <c:pt idx="5422">
                  <c:v>5.5249999999999968</c:v>
                </c:pt>
                <c:pt idx="5423">
                  <c:v>5.5230000000000006</c:v>
                </c:pt>
                <c:pt idx="5424">
                  <c:v>5.5230000000000006</c:v>
                </c:pt>
                <c:pt idx="5425">
                  <c:v>5.5219999999999976</c:v>
                </c:pt>
                <c:pt idx="5426">
                  <c:v>5.5230000000000006</c:v>
                </c:pt>
                <c:pt idx="5427">
                  <c:v>5.5219999999999976</c:v>
                </c:pt>
                <c:pt idx="5428">
                  <c:v>5.52</c:v>
                </c:pt>
                <c:pt idx="5429">
                  <c:v>5.5169999999999986</c:v>
                </c:pt>
                <c:pt idx="5430">
                  <c:v>5.5180000000000007</c:v>
                </c:pt>
                <c:pt idx="5431">
                  <c:v>5.5160000000000009</c:v>
                </c:pt>
                <c:pt idx="5432">
                  <c:v>5.5139999999999976</c:v>
                </c:pt>
                <c:pt idx="5433">
                  <c:v>5.5139999999999976</c:v>
                </c:pt>
                <c:pt idx="5434">
                  <c:v>5.5090000000000003</c:v>
                </c:pt>
                <c:pt idx="5435">
                  <c:v>5.5119999999999996</c:v>
                </c:pt>
                <c:pt idx="5436">
                  <c:v>5.5080000000000009</c:v>
                </c:pt>
                <c:pt idx="5437">
                  <c:v>5.5100000000000007</c:v>
                </c:pt>
                <c:pt idx="5438">
                  <c:v>5.5119999999999996</c:v>
                </c:pt>
                <c:pt idx="5439">
                  <c:v>5.511000000000001</c:v>
                </c:pt>
                <c:pt idx="5440">
                  <c:v>5.5080000000000009</c:v>
                </c:pt>
                <c:pt idx="5441">
                  <c:v>5.511000000000001</c:v>
                </c:pt>
                <c:pt idx="5442">
                  <c:v>5.5100000000000007</c:v>
                </c:pt>
                <c:pt idx="5443">
                  <c:v>5.5119999999999996</c:v>
                </c:pt>
                <c:pt idx="5444">
                  <c:v>5.5070000000000006</c:v>
                </c:pt>
                <c:pt idx="5445">
                  <c:v>5.5060000000000002</c:v>
                </c:pt>
                <c:pt idx="5446">
                  <c:v>5.5020000000000007</c:v>
                </c:pt>
                <c:pt idx="5447">
                  <c:v>5.5020000000000007</c:v>
                </c:pt>
                <c:pt idx="5448">
                  <c:v>5.4980000000000011</c:v>
                </c:pt>
                <c:pt idx="5449">
                  <c:v>5.4970000000000008</c:v>
                </c:pt>
                <c:pt idx="5450">
                  <c:v>5.495000000000001</c:v>
                </c:pt>
                <c:pt idx="5451">
                  <c:v>5.4890000000000034</c:v>
                </c:pt>
                <c:pt idx="5452">
                  <c:v>5.4890000000000034</c:v>
                </c:pt>
                <c:pt idx="5453">
                  <c:v>5.4850000000000012</c:v>
                </c:pt>
                <c:pt idx="5454">
                  <c:v>5.4860000000000024</c:v>
                </c:pt>
                <c:pt idx="5455">
                  <c:v>5.4810000000000034</c:v>
                </c:pt>
                <c:pt idx="5456">
                  <c:v>5.4820000000000011</c:v>
                </c:pt>
                <c:pt idx="5457">
                  <c:v>5.4770000000000003</c:v>
                </c:pt>
                <c:pt idx="5458">
                  <c:v>5.4760000000000026</c:v>
                </c:pt>
                <c:pt idx="5459">
                  <c:v>5.4760000000000026</c:v>
                </c:pt>
                <c:pt idx="5460">
                  <c:v>5.4730000000000034</c:v>
                </c:pt>
                <c:pt idx="5461">
                  <c:v>5.4710000000000019</c:v>
                </c:pt>
                <c:pt idx="5462">
                  <c:v>5.4710000000000019</c:v>
                </c:pt>
                <c:pt idx="5463">
                  <c:v>5.4690000000000012</c:v>
                </c:pt>
                <c:pt idx="5464">
                  <c:v>5.4700000000000024</c:v>
                </c:pt>
                <c:pt idx="5465">
                  <c:v>5.4660000000000011</c:v>
                </c:pt>
                <c:pt idx="5466">
                  <c:v>5.4650000000000007</c:v>
                </c:pt>
                <c:pt idx="5467">
                  <c:v>5.4600000000000009</c:v>
                </c:pt>
                <c:pt idx="5468">
                  <c:v>5.4610000000000003</c:v>
                </c:pt>
                <c:pt idx="5469">
                  <c:v>5.4610000000000003</c:v>
                </c:pt>
                <c:pt idx="5470">
                  <c:v>5.4570000000000007</c:v>
                </c:pt>
                <c:pt idx="5471">
                  <c:v>5.4580000000000002</c:v>
                </c:pt>
                <c:pt idx="5472">
                  <c:v>5.4590000000000014</c:v>
                </c:pt>
                <c:pt idx="5473">
                  <c:v>5.4590000000000014</c:v>
                </c:pt>
                <c:pt idx="5474">
                  <c:v>5.4540000000000006</c:v>
                </c:pt>
                <c:pt idx="5475">
                  <c:v>5.4550000000000001</c:v>
                </c:pt>
                <c:pt idx="5476">
                  <c:v>5.4570000000000007</c:v>
                </c:pt>
                <c:pt idx="5477">
                  <c:v>5.4540000000000006</c:v>
                </c:pt>
                <c:pt idx="5478">
                  <c:v>5.4560000000000013</c:v>
                </c:pt>
                <c:pt idx="5479">
                  <c:v>5.4550000000000001</c:v>
                </c:pt>
                <c:pt idx="5480">
                  <c:v>5.4580000000000002</c:v>
                </c:pt>
                <c:pt idx="5481">
                  <c:v>5.4540000000000006</c:v>
                </c:pt>
                <c:pt idx="5482">
                  <c:v>5.4530000000000012</c:v>
                </c:pt>
                <c:pt idx="5483">
                  <c:v>5.4490000000000034</c:v>
                </c:pt>
                <c:pt idx="5484">
                  <c:v>5.4510000000000014</c:v>
                </c:pt>
                <c:pt idx="5485">
                  <c:v>5.4520000000000008</c:v>
                </c:pt>
                <c:pt idx="5486">
                  <c:v>5.447000000000001</c:v>
                </c:pt>
                <c:pt idx="5487">
                  <c:v>5.4490000000000034</c:v>
                </c:pt>
                <c:pt idx="5488">
                  <c:v>5.4430000000000014</c:v>
                </c:pt>
                <c:pt idx="5489">
                  <c:v>5.4440000000000008</c:v>
                </c:pt>
                <c:pt idx="5490">
                  <c:v>5.4420000000000002</c:v>
                </c:pt>
                <c:pt idx="5491">
                  <c:v>5.4410000000000034</c:v>
                </c:pt>
                <c:pt idx="5492">
                  <c:v>5.4390000000000018</c:v>
                </c:pt>
                <c:pt idx="5493">
                  <c:v>5.4360000000000026</c:v>
                </c:pt>
                <c:pt idx="5494">
                  <c:v>5.4350000000000014</c:v>
                </c:pt>
                <c:pt idx="5495">
                  <c:v>5.4340000000000011</c:v>
                </c:pt>
                <c:pt idx="5496">
                  <c:v>5.4320000000000004</c:v>
                </c:pt>
                <c:pt idx="5497">
                  <c:v>5.4269999999999996</c:v>
                </c:pt>
                <c:pt idx="5498">
                  <c:v>5.4269999999999996</c:v>
                </c:pt>
                <c:pt idx="5499">
                  <c:v>5.4260000000000002</c:v>
                </c:pt>
                <c:pt idx="5500">
                  <c:v>5.4170000000000007</c:v>
                </c:pt>
                <c:pt idx="5501">
                  <c:v>5.4160000000000004</c:v>
                </c:pt>
                <c:pt idx="5502">
                  <c:v>5.4110000000000014</c:v>
                </c:pt>
                <c:pt idx="5503">
                  <c:v>5.4080000000000013</c:v>
                </c:pt>
                <c:pt idx="5504">
                  <c:v>5.4030000000000014</c:v>
                </c:pt>
                <c:pt idx="5505">
                  <c:v>5.4010000000000034</c:v>
                </c:pt>
                <c:pt idx="5506">
                  <c:v>5.3960000000000008</c:v>
                </c:pt>
                <c:pt idx="5507">
                  <c:v>5.3939999999999966</c:v>
                </c:pt>
                <c:pt idx="5508">
                  <c:v>5.3919999999999986</c:v>
                </c:pt>
                <c:pt idx="5509">
                  <c:v>5.3890000000000011</c:v>
                </c:pt>
                <c:pt idx="5510">
                  <c:v>5.3869999999999996</c:v>
                </c:pt>
                <c:pt idx="5511">
                  <c:v>5.3780000000000001</c:v>
                </c:pt>
                <c:pt idx="5512">
                  <c:v>5.3770000000000007</c:v>
                </c:pt>
                <c:pt idx="5513">
                  <c:v>5.3710000000000004</c:v>
                </c:pt>
                <c:pt idx="5514">
                  <c:v>5.3629999999999978</c:v>
                </c:pt>
                <c:pt idx="5515">
                  <c:v>5.3629999999999978</c:v>
                </c:pt>
                <c:pt idx="5516">
                  <c:v>5.3619999999999957</c:v>
                </c:pt>
                <c:pt idx="5517">
                  <c:v>5.3560000000000008</c:v>
                </c:pt>
                <c:pt idx="5518">
                  <c:v>5.3560000000000008</c:v>
                </c:pt>
                <c:pt idx="5519">
                  <c:v>5.3530000000000006</c:v>
                </c:pt>
                <c:pt idx="5520">
                  <c:v>5.35</c:v>
                </c:pt>
                <c:pt idx="5521">
                  <c:v>5.3450000000000006</c:v>
                </c:pt>
                <c:pt idx="5522">
                  <c:v>5.3439999999999976</c:v>
                </c:pt>
                <c:pt idx="5523">
                  <c:v>5.3400000000000007</c:v>
                </c:pt>
                <c:pt idx="5524">
                  <c:v>5.3390000000000004</c:v>
                </c:pt>
                <c:pt idx="5525">
                  <c:v>5.3419999999999996</c:v>
                </c:pt>
                <c:pt idx="5526">
                  <c:v>5.3390000000000004</c:v>
                </c:pt>
                <c:pt idx="5527">
                  <c:v>5.338000000000001</c:v>
                </c:pt>
                <c:pt idx="5528">
                  <c:v>5.3350000000000009</c:v>
                </c:pt>
                <c:pt idx="5529">
                  <c:v>5.3370000000000006</c:v>
                </c:pt>
                <c:pt idx="5530">
                  <c:v>5.3330000000000002</c:v>
                </c:pt>
                <c:pt idx="5531">
                  <c:v>5.3310000000000013</c:v>
                </c:pt>
                <c:pt idx="5532">
                  <c:v>5.3290000000000006</c:v>
                </c:pt>
                <c:pt idx="5533">
                  <c:v>5.3239999999999972</c:v>
                </c:pt>
                <c:pt idx="5534">
                  <c:v>5.3239999999999972</c:v>
                </c:pt>
                <c:pt idx="5535">
                  <c:v>5.3219999999999974</c:v>
                </c:pt>
                <c:pt idx="5536">
                  <c:v>5.3199999999999976</c:v>
                </c:pt>
                <c:pt idx="5537">
                  <c:v>5.3160000000000007</c:v>
                </c:pt>
                <c:pt idx="5538">
                  <c:v>5.3139999999999956</c:v>
                </c:pt>
                <c:pt idx="5539">
                  <c:v>5.3110000000000008</c:v>
                </c:pt>
                <c:pt idx="5540">
                  <c:v>5.3069999999999986</c:v>
                </c:pt>
                <c:pt idx="5541">
                  <c:v>5.3030000000000008</c:v>
                </c:pt>
                <c:pt idx="5542">
                  <c:v>5.3000000000000007</c:v>
                </c:pt>
                <c:pt idx="5543">
                  <c:v>5.3000000000000007</c:v>
                </c:pt>
                <c:pt idx="5544">
                  <c:v>5.293000000000001</c:v>
                </c:pt>
                <c:pt idx="5545">
                  <c:v>5.2890000000000024</c:v>
                </c:pt>
                <c:pt idx="5546">
                  <c:v>5.2880000000000003</c:v>
                </c:pt>
                <c:pt idx="5547">
                  <c:v>5.2810000000000024</c:v>
                </c:pt>
                <c:pt idx="5548">
                  <c:v>5.2790000000000026</c:v>
                </c:pt>
                <c:pt idx="5549">
                  <c:v>5.2740000000000009</c:v>
                </c:pt>
                <c:pt idx="5550">
                  <c:v>5.2690000000000001</c:v>
                </c:pt>
                <c:pt idx="5551">
                  <c:v>5.2680000000000007</c:v>
                </c:pt>
                <c:pt idx="5552">
                  <c:v>5.2639999999999976</c:v>
                </c:pt>
                <c:pt idx="5553">
                  <c:v>5.2619999999999996</c:v>
                </c:pt>
                <c:pt idx="5554">
                  <c:v>5.2590000000000003</c:v>
                </c:pt>
                <c:pt idx="5555">
                  <c:v>5.2570000000000006</c:v>
                </c:pt>
                <c:pt idx="5556">
                  <c:v>5.2550000000000008</c:v>
                </c:pt>
                <c:pt idx="5557">
                  <c:v>5.2520000000000007</c:v>
                </c:pt>
                <c:pt idx="5558">
                  <c:v>5.2500000000000009</c:v>
                </c:pt>
                <c:pt idx="5559">
                  <c:v>5.2490000000000014</c:v>
                </c:pt>
                <c:pt idx="5560">
                  <c:v>5.2440000000000007</c:v>
                </c:pt>
                <c:pt idx="5561">
                  <c:v>5.2430000000000003</c:v>
                </c:pt>
                <c:pt idx="5562">
                  <c:v>5.24</c:v>
                </c:pt>
                <c:pt idx="5563">
                  <c:v>5.2370000000000001</c:v>
                </c:pt>
                <c:pt idx="5564">
                  <c:v>5.2380000000000013</c:v>
                </c:pt>
                <c:pt idx="5565">
                  <c:v>5.2330000000000014</c:v>
                </c:pt>
                <c:pt idx="5566">
                  <c:v>5.23</c:v>
                </c:pt>
                <c:pt idx="5567">
                  <c:v>5.2320000000000011</c:v>
                </c:pt>
                <c:pt idx="5568">
                  <c:v>5.23</c:v>
                </c:pt>
                <c:pt idx="5569">
                  <c:v>5.229000000000001</c:v>
                </c:pt>
                <c:pt idx="5570">
                  <c:v>5.2269999999999994</c:v>
                </c:pt>
                <c:pt idx="5571">
                  <c:v>5.2239999999999984</c:v>
                </c:pt>
                <c:pt idx="5572">
                  <c:v>5.2230000000000008</c:v>
                </c:pt>
                <c:pt idx="5573">
                  <c:v>5.2230000000000008</c:v>
                </c:pt>
                <c:pt idx="5574">
                  <c:v>5.2230000000000008</c:v>
                </c:pt>
                <c:pt idx="5575">
                  <c:v>5.2180000000000009</c:v>
                </c:pt>
                <c:pt idx="5576">
                  <c:v>5.2190000000000012</c:v>
                </c:pt>
                <c:pt idx="5577">
                  <c:v>5.2170000000000014</c:v>
                </c:pt>
                <c:pt idx="5578">
                  <c:v>5.2160000000000011</c:v>
                </c:pt>
                <c:pt idx="5579">
                  <c:v>5.213000000000001</c:v>
                </c:pt>
                <c:pt idx="5580">
                  <c:v>5.2110000000000003</c:v>
                </c:pt>
                <c:pt idx="5581">
                  <c:v>5.2100000000000009</c:v>
                </c:pt>
                <c:pt idx="5582">
                  <c:v>5.2090000000000014</c:v>
                </c:pt>
                <c:pt idx="5583">
                  <c:v>5.2050000000000001</c:v>
                </c:pt>
                <c:pt idx="5584">
                  <c:v>5.2060000000000013</c:v>
                </c:pt>
                <c:pt idx="5585">
                  <c:v>5.2050000000000001</c:v>
                </c:pt>
                <c:pt idx="5586">
                  <c:v>5.2040000000000006</c:v>
                </c:pt>
                <c:pt idx="5587">
                  <c:v>5.2020000000000008</c:v>
                </c:pt>
                <c:pt idx="5588">
                  <c:v>5.2000000000000011</c:v>
                </c:pt>
                <c:pt idx="5589">
                  <c:v>5.1949999999999958</c:v>
                </c:pt>
                <c:pt idx="5590">
                  <c:v>5.1919999999999966</c:v>
                </c:pt>
                <c:pt idx="5591">
                  <c:v>5.1869999999999976</c:v>
                </c:pt>
                <c:pt idx="5592">
                  <c:v>5.1860000000000008</c:v>
                </c:pt>
                <c:pt idx="5593">
                  <c:v>5.1800000000000006</c:v>
                </c:pt>
                <c:pt idx="5594">
                  <c:v>5.1769999999999996</c:v>
                </c:pt>
                <c:pt idx="5595">
                  <c:v>5.1750000000000007</c:v>
                </c:pt>
                <c:pt idx="5596">
                  <c:v>5.1739999999999986</c:v>
                </c:pt>
                <c:pt idx="5597">
                  <c:v>5.1710000000000012</c:v>
                </c:pt>
                <c:pt idx="5598">
                  <c:v>5.1679999999999957</c:v>
                </c:pt>
                <c:pt idx="5599">
                  <c:v>5.1649999999999956</c:v>
                </c:pt>
                <c:pt idx="5600">
                  <c:v>5.1609999999999996</c:v>
                </c:pt>
                <c:pt idx="5601">
                  <c:v>5.1609999999999996</c:v>
                </c:pt>
                <c:pt idx="5602">
                  <c:v>5.1569999999999956</c:v>
                </c:pt>
                <c:pt idx="5603">
                  <c:v>5.1519999999999966</c:v>
                </c:pt>
                <c:pt idx="5604">
                  <c:v>5.1510000000000007</c:v>
                </c:pt>
                <c:pt idx="5605">
                  <c:v>5.1499999999999986</c:v>
                </c:pt>
                <c:pt idx="5606">
                  <c:v>5.1439999999999966</c:v>
                </c:pt>
                <c:pt idx="5607">
                  <c:v>5.1400000000000006</c:v>
                </c:pt>
                <c:pt idx="5608">
                  <c:v>5.1330000000000009</c:v>
                </c:pt>
                <c:pt idx="5609">
                  <c:v>5.1289999999999978</c:v>
                </c:pt>
                <c:pt idx="5610">
                  <c:v>5.1279999999999948</c:v>
                </c:pt>
                <c:pt idx="5611">
                  <c:v>5.1219999999999972</c:v>
                </c:pt>
                <c:pt idx="5612">
                  <c:v>5.1209999999999969</c:v>
                </c:pt>
                <c:pt idx="5613">
                  <c:v>5.1190000000000007</c:v>
                </c:pt>
                <c:pt idx="5614">
                  <c:v>5.1169999999999973</c:v>
                </c:pt>
                <c:pt idx="5615">
                  <c:v>5.1119999999999974</c:v>
                </c:pt>
                <c:pt idx="5616">
                  <c:v>5.1090000000000009</c:v>
                </c:pt>
                <c:pt idx="5617">
                  <c:v>5.1049999999999969</c:v>
                </c:pt>
                <c:pt idx="5618">
                  <c:v>5.0990000000000002</c:v>
                </c:pt>
                <c:pt idx="5619">
                  <c:v>5.1019999999999994</c:v>
                </c:pt>
                <c:pt idx="5620">
                  <c:v>5.0970000000000004</c:v>
                </c:pt>
                <c:pt idx="5621">
                  <c:v>5.0990000000000002</c:v>
                </c:pt>
                <c:pt idx="5622">
                  <c:v>5.0920000000000014</c:v>
                </c:pt>
                <c:pt idx="5623">
                  <c:v>5.088000000000001</c:v>
                </c:pt>
                <c:pt idx="5624">
                  <c:v>5.0890000000000004</c:v>
                </c:pt>
                <c:pt idx="5625">
                  <c:v>5.0870000000000006</c:v>
                </c:pt>
                <c:pt idx="5626">
                  <c:v>5.0840000000000014</c:v>
                </c:pt>
                <c:pt idx="5627">
                  <c:v>5.0820000000000007</c:v>
                </c:pt>
                <c:pt idx="5628">
                  <c:v>5.08</c:v>
                </c:pt>
                <c:pt idx="5629">
                  <c:v>5.0780000000000012</c:v>
                </c:pt>
                <c:pt idx="5630">
                  <c:v>5.0740000000000007</c:v>
                </c:pt>
                <c:pt idx="5631">
                  <c:v>5.0660000000000007</c:v>
                </c:pt>
                <c:pt idx="5632">
                  <c:v>5.0639999999999956</c:v>
                </c:pt>
                <c:pt idx="5633">
                  <c:v>5.0630000000000006</c:v>
                </c:pt>
                <c:pt idx="5634">
                  <c:v>5.0569999999999986</c:v>
                </c:pt>
                <c:pt idx="5635">
                  <c:v>5.0550000000000006</c:v>
                </c:pt>
                <c:pt idx="5636">
                  <c:v>5.0470000000000006</c:v>
                </c:pt>
                <c:pt idx="5637">
                  <c:v>5.043000000000001</c:v>
                </c:pt>
                <c:pt idx="5638">
                  <c:v>5.0400000000000009</c:v>
                </c:pt>
                <c:pt idx="5639">
                  <c:v>5.0360000000000014</c:v>
                </c:pt>
                <c:pt idx="5640">
                  <c:v>5.0350000000000001</c:v>
                </c:pt>
                <c:pt idx="5641">
                  <c:v>5.0279999999999996</c:v>
                </c:pt>
                <c:pt idx="5642">
                  <c:v>5.0260000000000007</c:v>
                </c:pt>
                <c:pt idx="5643">
                  <c:v>5.0210000000000008</c:v>
                </c:pt>
                <c:pt idx="5644">
                  <c:v>5.0169999999999986</c:v>
                </c:pt>
                <c:pt idx="5645">
                  <c:v>5.0100000000000007</c:v>
                </c:pt>
                <c:pt idx="5646">
                  <c:v>5.0050000000000008</c:v>
                </c:pt>
                <c:pt idx="5647">
                  <c:v>5.0020000000000007</c:v>
                </c:pt>
                <c:pt idx="5648">
                  <c:v>4.9960000000000004</c:v>
                </c:pt>
                <c:pt idx="5649">
                  <c:v>4.995000000000001</c:v>
                </c:pt>
                <c:pt idx="5650">
                  <c:v>4.99</c:v>
                </c:pt>
                <c:pt idx="5651">
                  <c:v>4.9860000000000024</c:v>
                </c:pt>
                <c:pt idx="5652">
                  <c:v>4.9850000000000012</c:v>
                </c:pt>
                <c:pt idx="5653">
                  <c:v>4.9780000000000024</c:v>
                </c:pt>
                <c:pt idx="5654">
                  <c:v>4.9780000000000024</c:v>
                </c:pt>
                <c:pt idx="5655">
                  <c:v>4.9710000000000019</c:v>
                </c:pt>
                <c:pt idx="5656">
                  <c:v>4.9700000000000024</c:v>
                </c:pt>
                <c:pt idx="5657">
                  <c:v>4.9620000000000006</c:v>
                </c:pt>
                <c:pt idx="5658">
                  <c:v>4.9620000000000006</c:v>
                </c:pt>
                <c:pt idx="5659">
                  <c:v>4.9570000000000007</c:v>
                </c:pt>
                <c:pt idx="5660">
                  <c:v>4.9530000000000012</c:v>
                </c:pt>
                <c:pt idx="5661">
                  <c:v>4.9500000000000011</c:v>
                </c:pt>
                <c:pt idx="5662">
                  <c:v>4.9450000000000003</c:v>
                </c:pt>
                <c:pt idx="5663">
                  <c:v>4.9450000000000003</c:v>
                </c:pt>
                <c:pt idx="5664">
                  <c:v>4.9440000000000008</c:v>
                </c:pt>
                <c:pt idx="5665">
                  <c:v>4.9420000000000002</c:v>
                </c:pt>
                <c:pt idx="5666">
                  <c:v>4.9380000000000024</c:v>
                </c:pt>
                <c:pt idx="5667">
                  <c:v>4.9370000000000012</c:v>
                </c:pt>
                <c:pt idx="5668">
                  <c:v>4.9330000000000034</c:v>
                </c:pt>
                <c:pt idx="5669">
                  <c:v>4.9320000000000004</c:v>
                </c:pt>
                <c:pt idx="5670">
                  <c:v>4.9280000000000008</c:v>
                </c:pt>
                <c:pt idx="5671">
                  <c:v>4.9290000000000003</c:v>
                </c:pt>
                <c:pt idx="5672">
                  <c:v>4.9250000000000007</c:v>
                </c:pt>
                <c:pt idx="5673">
                  <c:v>4.923</c:v>
                </c:pt>
                <c:pt idx="5674">
                  <c:v>4.9190000000000014</c:v>
                </c:pt>
                <c:pt idx="5675">
                  <c:v>4.9190000000000014</c:v>
                </c:pt>
                <c:pt idx="5676">
                  <c:v>4.9170000000000007</c:v>
                </c:pt>
                <c:pt idx="5677">
                  <c:v>4.9160000000000004</c:v>
                </c:pt>
                <c:pt idx="5678">
                  <c:v>4.9120000000000008</c:v>
                </c:pt>
                <c:pt idx="5679">
                  <c:v>4.9110000000000014</c:v>
                </c:pt>
                <c:pt idx="5680">
                  <c:v>4.91</c:v>
                </c:pt>
                <c:pt idx="5681">
                  <c:v>4.91</c:v>
                </c:pt>
                <c:pt idx="5682">
                  <c:v>4.9040000000000008</c:v>
                </c:pt>
                <c:pt idx="5683">
                  <c:v>4.902000000000001</c:v>
                </c:pt>
                <c:pt idx="5684">
                  <c:v>4.9050000000000011</c:v>
                </c:pt>
                <c:pt idx="5685">
                  <c:v>4.902000000000001</c:v>
                </c:pt>
                <c:pt idx="5686">
                  <c:v>4.8969999999999976</c:v>
                </c:pt>
                <c:pt idx="5687">
                  <c:v>4.8969999999999976</c:v>
                </c:pt>
                <c:pt idx="5688">
                  <c:v>4.8949999999999996</c:v>
                </c:pt>
                <c:pt idx="5689">
                  <c:v>4.8939999999999966</c:v>
                </c:pt>
                <c:pt idx="5690">
                  <c:v>4.8890000000000011</c:v>
                </c:pt>
                <c:pt idx="5691">
                  <c:v>4.8839999999999986</c:v>
                </c:pt>
                <c:pt idx="5692">
                  <c:v>4.8810000000000002</c:v>
                </c:pt>
                <c:pt idx="5693">
                  <c:v>4.8770000000000007</c:v>
                </c:pt>
                <c:pt idx="5694">
                  <c:v>4.8750000000000009</c:v>
                </c:pt>
                <c:pt idx="5695">
                  <c:v>4.8690000000000007</c:v>
                </c:pt>
                <c:pt idx="5696">
                  <c:v>4.8679999999999959</c:v>
                </c:pt>
                <c:pt idx="5697">
                  <c:v>4.8639999999999972</c:v>
                </c:pt>
                <c:pt idx="5698">
                  <c:v>4.8569999999999967</c:v>
                </c:pt>
                <c:pt idx="5699">
                  <c:v>4.8560000000000008</c:v>
                </c:pt>
                <c:pt idx="5700">
                  <c:v>4.8519999999999976</c:v>
                </c:pt>
                <c:pt idx="5701">
                  <c:v>4.8499999999999996</c:v>
                </c:pt>
                <c:pt idx="5702">
                  <c:v>4.8469999999999986</c:v>
                </c:pt>
                <c:pt idx="5703">
                  <c:v>4.8439999999999976</c:v>
                </c:pt>
                <c:pt idx="5704">
                  <c:v>4.8400000000000007</c:v>
                </c:pt>
                <c:pt idx="5705">
                  <c:v>4.8410000000000011</c:v>
                </c:pt>
                <c:pt idx="5706">
                  <c:v>4.8370000000000006</c:v>
                </c:pt>
                <c:pt idx="5707">
                  <c:v>4.8330000000000002</c:v>
                </c:pt>
                <c:pt idx="5708">
                  <c:v>4.8320000000000007</c:v>
                </c:pt>
                <c:pt idx="5709">
                  <c:v>4.8320000000000007</c:v>
                </c:pt>
                <c:pt idx="5710">
                  <c:v>4.8259999999999996</c:v>
                </c:pt>
                <c:pt idx="5711">
                  <c:v>4.8249999999999957</c:v>
                </c:pt>
                <c:pt idx="5712">
                  <c:v>4.8219999999999974</c:v>
                </c:pt>
                <c:pt idx="5713">
                  <c:v>4.8219999999999974</c:v>
                </c:pt>
                <c:pt idx="5714">
                  <c:v>4.8190000000000008</c:v>
                </c:pt>
                <c:pt idx="5715">
                  <c:v>4.8179999999999996</c:v>
                </c:pt>
                <c:pt idx="5716">
                  <c:v>4.8139999999999956</c:v>
                </c:pt>
                <c:pt idx="5717">
                  <c:v>4.8160000000000007</c:v>
                </c:pt>
                <c:pt idx="5718">
                  <c:v>4.8119999999999976</c:v>
                </c:pt>
                <c:pt idx="5719">
                  <c:v>4.8110000000000008</c:v>
                </c:pt>
                <c:pt idx="5720">
                  <c:v>4.8060000000000009</c:v>
                </c:pt>
                <c:pt idx="5721">
                  <c:v>4.8039999999999976</c:v>
                </c:pt>
                <c:pt idx="5722">
                  <c:v>4.8019999999999996</c:v>
                </c:pt>
                <c:pt idx="5723">
                  <c:v>4.8010000000000002</c:v>
                </c:pt>
                <c:pt idx="5724">
                  <c:v>4.798</c:v>
                </c:pt>
                <c:pt idx="5725">
                  <c:v>4.7950000000000008</c:v>
                </c:pt>
                <c:pt idx="5726">
                  <c:v>4.7950000000000008</c:v>
                </c:pt>
                <c:pt idx="5727">
                  <c:v>4.7910000000000004</c:v>
                </c:pt>
                <c:pt idx="5728">
                  <c:v>4.7920000000000007</c:v>
                </c:pt>
                <c:pt idx="5729">
                  <c:v>4.7910000000000004</c:v>
                </c:pt>
                <c:pt idx="5730">
                  <c:v>4.7850000000000001</c:v>
                </c:pt>
                <c:pt idx="5731">
                  <c:v>4.7830000000000013</c:v>
                </c:pt>
                <c:pt idx="5732">
                  <c:v>4.7800000000000011</c:v>
                </c:pt>
                <c:pt idx="5733">
                  <c:v>4.7740000000000009</c:v>
                </c:pt>
                <c:pt idx="5734">
                  <c:v>4.7740000000000009</c:v>
                </c:pt>
                <c:pt idx="5735">
                  <c:v>4.7690000000000001</c:v>
                </c:pt>
                <c:pt idx="5736">
                  <c:v>4.7660000000000009</c:v>
                </c:pt>
                <c:pt idx="5737">
                  <c:v>4.7619999999999987</c:v>
                </c:pt>
                <c:pt idx="5738">
                  <c:v>4.761000000000001</c:v>
                </c:pt>
                <c:pt idx="5739">
                  <c:v>4.7550000000000008</c:v>
                </c:pt>
                <c:pt idx="5740">
                  <c:v>4.7560000000000002</c:v>
                </c:pt>
                <c:pt idx="5741">
                  <c:v>4.7520000000000007</c:v>
                </c:pt>
                <c:pt idx="5742">
                  <c:v>4.7510000000000012</c:v>
                </c:pt>
                <c:pt idx="5743">
                  <c:v>4.7500000000000009</c:v>
                </c:pt>
                <c:pt idx="5744">
                  <c:v>4.7440000000000007</c:v>
                </c:pt>
                <c:pt idx="5745">
                  <c:v>4.7460000000000004</c:v>
                </c:pt>
                <c:pt idx="5746">
                  <c:v>4.745000000000001</c:v>
                </c:pt>
                <c:pt idx="5747">
                  <c:v>4.74</c:v>
                </c:pt>
                <c:pt idx="5748">
                  <c:v>4.7390000000000034</c:v>
                </c:pt>
                <c:pt idx="5749">
                  <c:v>4.7370000000000001</c:v>
                </c:pt>
                <c:pt idx="5750">
                  <c:v>4.7340000000000009</c:v>
                </c:pt>
                <c:pt idx="5751">
                  <c:v>4.7360000000000024</c:v>
                </c:pt>
                <c:pt idx="5752">
                  <c:v>4.7300000000000004</c:v>
                </c:pt>
                <c:pt idx="5753">
                  <c:v>4.7330000000000014</c:v>
                </c:pt>
                <c:pt idx="5754">
                  <c:v>4.7300000000000004</c:v>
                </c:pt>
                <c:pt idx="5755">
                  <c:v>4.7249999999999996</c:v>
                </c:pt>
                <c:pt idx="5756">
                  <c:v>4.7230000000000008</c:v>
                </c:pt>
                <c:pt idx="5757">
                  <c:v>4.7219999999999986</c:v>
                </c:pt>
                <c:pt idx="5758">
                  <c:v>4.7210000000000001</c:v>
                </c:pt>
                <c:pt idx="5759">
                  <c:v>4.7180000000000009</c:v>
                </c:pt>
                <c:pt idx="5760">
                  <c:v>4.7180000000000009</c:v>
                </c:pt>
                <c:pt idx="5761">
                  <c:v>4.7169999999999996</c:v>
                </c:pt>
                <c:pt idx="5762">
                  <c:v>4.7180000000000009</c:v>
                </c:pt>
                <c:pt idx="5763">
                  <c:v>4.7169999999999996</c:v>
                </c:pt>
                <c:pt idx="5764">
                  <c:v>4.7169999999999996</c:v>
                </c:pt>
                <c:pt idx="5765">
                  <c:v>4.7150000000000007</c:v>
                </c:pt>
                <c:pt idx="5766">
                  <c:v>4.7120000000000006</c:v>
                </c:pt>
                <c:pt idx="5767">
                  <c:v>4.7110000000000003</c:v>
                </c:pt>
                <c:pt idx="5768">
                  <c:v>4.7150000000000007</c:v>
                </c:pt>
                <c:pt idx="5769">
                  <c:v>4.7120000000000006</c:v>
                </c:pt>
                <c:pt idx="5770">
                  <c:v>4.7080000000000002</c:v>
                </c:pt>
                <c:pt idx="5771">
                  <c:v>4.7100000000000009</c:v>
                </c:pt>
                <c:pt idx="5772">
                  <c:v>4.7090000000000014</c:v>
                </c:pt>
                <c:pt idx="5773">
                  <c:v>4.7110000000000003</c:v>
                </c:pt>
                <c:pt idx="5774">
                  <c:v>4.7050000000000001</c:v>
                </c:pt>
                <c:pt idx="5775">
                  <c:v>4.7060000000000013</c:v>
                </c:pt>
                <c:pt idx="5776">
                  <c:v>4.7040000000000006</c:v>
                </c:pt>
                <c:pt idx="5777">
                  <c:v>4.7040000000000006</c:v>
                </c:pt>
                <c:pt idx="5778">
                  <c:v>4.7020000000000008</c:v>
                </c:pt>
                <c:pt idx="5779">
                  <c:v>4.7010000000000014</c:v>
                </c:pt>
                <c:pt idx="5780">
                  <c:v>4.7000000000000011</c:v>
                </c:pt>
                <c:pt idx="5781">
                  <c:v>4.6969999999999974</c:v>
                </c:pt>
                <c:pt idx="5782">
                  <c:v>4.6960000000000006</c:v>
                </c:pt>
                <c:pt idx="5783">
                  <c:v>4.6949999999999958</c:v>
                </c:pt>
                <c:pt idx="5784">
                  <c:v>4.6929999999999996</c:v>
                </c:pt>
                <c:pt idx="5785">
                  <c:v>4.6899999999999986</c:v>
                </c:pt>
                <c:pt idx="5786">
                  <c:v>4.6890000000000001</c:v>
                </c:pt>
                <c:pt idx="5787">
                  <c:v>4.6849999999999996</c:v>
                </c:pt>
                <c:pt idx="5788">
                  <c:v>4.6819999999999986</c:v>
                </c:pt>
                <c:pt idx="5789">
                  <c:v>4.6849999999999996</c:v>
                </c:pt>
                <c:pt idx="5790">
                  <c:v>4.6760000000000002</c:v>
                </c:pt>
                <c:pt idx="5791">
                  <c:v>4.6750000000000007</c:v>
                </c:pt>
                <c:pt idx="5792">
                  <c:v>4.673</c:v>
                </c:pt>
                <c:pt idx="5793">
                  <c:v>4.6689999999999987</c:v>
                </c:pt>
                <c:pt idx="5794">
                  <c:v>4.6669999999999972</c:v>
                </c:pt>
                <c:pt idx="5795">
                  <c:v>4.6629999999999958</c:v>
                </c:pt>
                <c:pt idx="5796">
                  <c:v>4.6569999999999956</c:v>
                </c:pt>
                <c:pt idx="5797">
                  <c:v>4.6590000000000007</c:v>
                </c:pt>
                <c:pt idx="5798">
                  <c:v>4.6569999999999956</c:v>
                </c:pt>
                <c:pt idx="5799">
                  <c:v>4.6539999999999973</c:v>
                </c:pt>
                <c:pt idx="5800">
                  <c:v>4.6519999999999966</c:v>
                </c:pt>
                <c:pt idx="5801">
                  <c:v>4.6539999999999973</c:v>
                </c:pt>
                <c:pt idx="5802">
                  <c:v>4.6529999999999987</c:v>
                </c:pt>
                <c:pt idx="5803">
                  <c:v>4.6539999999999973</c:v>
                </c:pt>
                <c:pt idx="5804">
                  <c:v>4.6529999999999987</c:v>
                </c:pt>
                <c:pt idx="5805">
                  <c:v>4.6519999999999966</c:v>
                </c:pt>
                <c:pt idx="5806">
                  <c:v>4.6469999999999967</c:v>
                </c:pt>
                <c:pt idx="5807">
                  <c:v>4.6439999999999957</c:v>
                </c:pt>
                <c:pt idx="5808">
                  <c:v>4.6419999999999977</c:v>
                </c:pt>
                <c:pt idx="5809">
                  <c:v>4.6380000000000008</c:v>
                </c:pt>
                <c:pt idx="5810">
                  <c:v>4.6369999999999987</c:v>
                </c:pt>
                <c:pt idx="5811">
                  <c:v>4.6380000000000008</c:v>
                </c:pt>
                <c:pt idx="5812">
                  <c:v>4.6369999999999987</c:v>
                </c:pt>
                <c:pt idx="5813">
                  <c:v>4.6350000000000007</c:v>
                </c:pt>
                <c:pt idx="5814">
                  <c:v>4.636000000000001</c:v>
                </c:pt>
                <c:pt idx="5815">
                  <c:v>4.636000000000001</c:v>
                </c:pt>
                <c:pt idx="5816">
                  <c:v>4.6350000000000007</c:v>
                </c:pt>
                <c:pt idx="5817">
                  <c:v>4.6350000000000007</c:v>
                </c:pt>
                <c:pt idx="5818">
                  <c:v>4.6330000000000009</c:v>
                </c:pt>
                <c:pt idx="5819">
                  <c:v>4.636000000000001</c:v>
                </c:pt>
                <c:pt idx="5820">
                  <c:v>4.6350000000000007</c:v>
                </c:pt>
                <c:pt idx="5821">
                  <c:v>4.6319999999999997</c:v>
                </c:pt>
                <c:pt idx="5822">
                  <c:v>4.6330000000000009</c:v>
                </c:pt>
                <c:pt idx="5823">
                  <c:v>4.6289999999999978</c:v>
                </c:pt>
                <c:pt idx="5824">
                  <c:v>4.6259999999999968</c:v>
                </c:pt>
                <c:pt idx="5825">
                  <c:v>4.6249999999999947</c:v>
                </c:pt>
                <c:pt idx="5826">
                  <c:v>4.623999999999997</c:v>
                </c:pt>
                <c:pt idx="5827">
                  <c:v>4.6199999999999974</c:v>
                </c:pt>
                <c:pt idx="5828">
                  <c:v>4.6190000000000007</c:v>
                </c:pt>
                <c:pt idx="5829">
                  <c:v>4.6219999999999972</c:v>
                </c:pt>
                <c:pt idx="5830">
                  <c:v>4.6219999999999972</c:v>
                </c:pt>
                <c:pt idx="5831">
                  <c:v>4.6209999999999969</c:v>
                </c:pt>
                <c:pt idx="5832">
                  <c:v>4.6219999999999972</c:v>
                </c:pt>
                <c:pt idx="5833">
                  <c:v>4.6169999999999973</c:v>
                </c:pt>
                <c:pt idx="5834">
                  <c:v>4.6129999999999978</c:v>
                </c:pt>
                <c:pt idx="5835">
                  <c:v>4.6119999999999957</c:v>
                </c:pt>
                <c:pt idx="5836">
                  <c:v>4.6090000000000009</c:v>
                </c:pt>
                <c:pt idx="5837">
                  <c:v>4.6110000000000007</c:v>
                </c:pt>
                <c:pt idx="5838">
                  <c:v>4.6090000000000009</c:v>
                </c:pt>
                <c:pt idx="5839">
                  <c:v>4.6049999999999969</c:v>
                </c:pt>
                <c:pt idx="5840">
                  <c:v>4.6019999999999976</c:v>
                </c:pt>
                <c:pt idx="5841">
                  <c:v>4.6019999999999976</c:v>
                </c:pt>
                <c:pt idx="5842">
                  <c:v>4.6030000000000006</c:v>
                </c:pt>
                <c:pt idx="5843">
                  <c:v>4.6019999999999976</c:v>
                </c:pt>
                <c:pt idx="5844">
                  <c:v>4.5990000000000002</c:v>
                </c:pt>
                <c:pt idx="5845">
                  <c:v>4.5970000000000004</c:v>
                </c:pt>
                <c:pt idx="5846">
                  <c:v>4.5970000000000004</c:v>
                </c:pt>
                <c:pt idx="5847">
                  <c:v>4.5950000000000006</c:v>
                </c:pt>
                <c:pt idx="5848">
                  <c:v>4.5939999999999994</c:v>
                </c:pt>
                <c:pt idx="5849">
                  <c:v>4.5930000000000009</c:v>
                </c:pt>
                <c:pt idx="5850">
                  <c:v>4.5950000000000006</c:v>
                </c:pt>
                <c:pt idx="5851">
                  <c:v>4.5920000000000014</c:v>
                </c:pt>
                <c:pt idx="5852">
                  <c:v>4.5960000000000001</c:v>
                </c:pt>
                <c:pt idx="5853">
                  <c:v>4.5939999999999994</c:v>
                </c:pt>
                <c:pt idx="5854">
                  <c:v>4.5970000000000004</c:v>
                </c:pt>
                <c:pt idx="5855">
                  <c:v>4.5999999999999996</c:v>
                </c:pt>
                <c:pt idx="5856">
                  <c:v>4.6010000000000009</c:v>
                </c:pt>
                <c:pt idx="5857">
                  <c:v>4.6030000000000006</c:v>
                </c:pt>
                <c:pt idx="5858">
                  <c:v>4.6049999999999969</c:v>
                </c:pt>
                <c:pt idx="5859">
                  <c:v>4.6090000000000009</c:v>
                </c:pt>
                <c:pt idx="5860">
                  <c:v>4.6139999999999972</c:v>
                </c:pt>
                <c:pt idx="5861">
                  <c:v>4.6159999999999997</c:v>
                </c:pt>
                <c:pt idx="5862">
                  <c:v>4.6229999999999958</c:v>
                </c:pt>
                <c:pt idx="5863">
                  <c:v>4.6249999999999947</c:v>
                </c:pt>
                <c:pt idx="5864">
                  <c:v>4.6310000000000002</c:v>
                </c:pt>
                <c:pt idx="5865">
                  <c:v>4.6390000000000011</c:v>
                </c:pt>
                <c:pt idx="5866">
                  <c:v>4.6439999999999957</c:v>
                </c:pt>
                <c:pt idx="5867">
                  <c:v>4.6479999999999997</c:v>
                </c:pt>
                <c:pt idx="5868">
                  <c:v>4.6559999999999997</c:v>
                </c:pt>
                <c:pt idx="5869">
                  <c:v>4.6609999999999987</c:v>
                </c:pt>
                <c:pt idx="5870">
                  <c:v>4.6659999999999968</c:v>
                </c:pt>
                <c:pt idx="5871">
                  <c:v>4.6760000000000002</c:v>
                </c:pt>
                <c:pt idx="5872">
                  <c:v>4.6790000000000003</c:v>
                </c:pt>
                <c:pt idx="5873">
                  <c:v>4.6860000000000008</c:v>
                </c:pt>
                <c:pt idx="5874">
                  <c:v>4.6929999999999996</c:v>
                </c:pt>
                <c:pt idx="5875">
                  <c:v>4.6990000000000007</c:v>
                </c:pt>
                <c:pt idx="5876">
                  <c:v>4.7030000000000012</c:v>
                </c:pt>
                <c:pt idx="5877">
                  <c:v>4.7110000000000003</c:v>
                </c:pt>
                <c:pt idx="5878">
                  <c:v>4.7139999999999986</c:v>
                </c:pt>
                <c:pt idx="5879">
                  <c:v>4.7219999999999986</c:v>
                </c:pt>
                <c:pt idx="5880">
                  <c:v>4.7310000000000034</c:v>
                </c:pt>
                <c:pt idx="5881">
                  <c:v>4.7380000000000013</c:v>
                </c:pt>
                <c:pt idx="5882">
                  <c:v>4.7420000000000009</c:v>
                </c:pt>
                <c:pt idx="5883">
                  <c:v>4.7470000000000008</c:v>
                </c:pt>
                <c:pt idx="5884">
                  <c:v>4.7539999999999987</c:v>
                </c:pt>
                <c:pt idx="5885">
                  <c:v>4.7600000000000007</c:v>
                </c:pt>
                <c:pt idx="5886">
                  <c:v>4.7639999999999967</c:v>
                </c:pt>
                <c:pt idx="5887">
                  <c:v>4.7660000000000009</c:v>
                </c:pt>
                <c:pt idx="5888">
                  <c:v>4.7730000000000024</c:v>
                </c:pt>
                <c:pt idx="5889">
                  <c:v>4.7790000000000026</c:v>
                </c:pt>
                <c:pt idx="5890">
                  <c:v>4.7850000000000001</c:v>
                </c:pt>
                <c:pt idx="5891">
                  <c:v>4.7880000000000003</c:v>
                </c:pt>
                <c:pt idx="5892">
                  <c:v>4.7939999999999996</c:v>
                </c:pt>
                <c:pt idx="5893">
                  <c:v>4.798</c:v>
                </c:pt>
                <c:pt idx="5894">
                  <c:v>4.7990000000000013</c:v>
                </c:pt>
                <c:pt idx="5895">
                  <c:v>4.8019999999999996</c:v>
                </c:pt>
                <c:pt idx="5896">
                  <c:v>4.8030000000000008</c:v>
                </c:pt>
                <c:pt idx="5897">
                  <c:v>4.8060000000000009</c:v>
                </c:pt>
                <c:pt idx="5898">
                  <c:v>4.8099999999999996</c:v>
                </c:pt>
                <c:pt idx="5899">
                  <c:v>4.8139999999999956</c:v>
                </c:pt>
                <c:pt idx="5900">
                  <c:v>4.8099999999999996</c:v>
                </c:pt>
                <c:pt idx="5901">
                  <c:v>4.8149999999999977</c:v>
                </c:pt>
                <c:pt idx="5902">
                  <c:v>4.8190000000000008</c:v>
                </c:pt>
                <c:pt idx="5903">
                  <c:v>4.8249999999999957</c:v>
                </c:pt>
                <c:pt idx="5904">
                  <c:v>4.8279999999999967</c:v>
                </c:pt>
                <c:pt idx="5905">
                  <c:v>4.8279999999999967</c:v>
                </c:pt>
                <c:pt idx="5906">
                  <c:v>4.8290000000000006</c:v>
                </c:pt>
                <c:pt idx="5907">
                  <c:v>4.8310000000000013</c:v>
                </c:pt>
                <c:pt idx="5908">
                  <c:v>4.8320000000000007</c:v>
                </c:pt>
                <c:pt idx="5909">
                  <c:v>4.8360000000000003</c:v>
                </c:pt>
                <c:pt idx="5910">
                  <c:v>4.838000000000001</c:v>
                </c:pt>
                <c:pt idx="5911">
                  <c:v>4.8419999999999996</c:v>
                </c:pt>
                <c:pt idx="5912">
                  <c:v>4.8419999999999996</c:v>
                </c:pt>
                <c:pt idx="5913">
                  <c:v>4.8460000000000001</c:v>
                </c:pt>
                <c:pt idx="5914">
                  <c:v>4.8469999999999986</c:v>
                </c:pt>
                <c:pt idx="5915">
                  <c:v>4.8499999999999996</c:v>
                </c:pt>
                <c:pt idx="5916">
                  <c:v>4.8539999999999974</c:v>
                </c:pt>
                <c:pt idx="5917">
                  <c:v>4.8560000000000008</c:v>
                </c:pt>
                <c:pt idx="5918">
                  <c:v>4.8549999999999969</c:v>
                </c:pt>
                <c:pt idx="5919">
                  <c:v>4.8610000000000007</c:v>
                </c:pt>
                <c:pt idx="5920">
                  <c:v>4.8599999999999977</c:v>
                </c:pt>
                <c:pt idx="5921">
                  <c:v>4.8610000000000007</c:v>
                </c:pt>
                <c:pt idx="5922">
                  <c:v>4.8610000000000007</c:v>
                </c:pt>
                <c:pt idx="5923">
                  <c:v>4.8599999999999977</c:v>
                </c:pt>
                <c:pt idx="5924">
                  <c:v>4.8610000000000007</c:v>
                </c:pt>
                <c:pt idx="5925">
                  <c:v>4.8629999999999978</c:v>
                </c:pt>
                <c:pt idx="5926">
                  <c:v>4.8639999999999972</c:v>
                </c:pt>
                <c:pt idx="5927">
                  <c:v>4.8649999999999958</c:v>
                </c:pt>
                <c:pt idx="5928">
                  <c:v>4.8639999999999972</c:v>
                </c:pt>
                <c:pt idx="5929">
                  <c:v>4.8639999999999972</c:v>
                </c:pt>
                <c:pt idx="5930">
                  <c:v>4.8629999999999978</c:v>
                </c:pt>
                <c:pt idx="5931">
                  <c:v>4.8619999999999957</c:v>
                </c:pt>
                <c:pt idx="5932">
                  <c:v>4.8619999999999957</c:v>
                </c:pt>
                <c:pt idx="5933">
                  <c:v>4.8629999999999978</c:v>
                </c:pt>
                <c:pt idx="5934">
                  <c:v>4.8619999999999957</c:v>
                </c:pt>
                <c:pt idx="5935">
                  <c:v>4.8619999999999957</c:v>
                </c:pt>
                <c:pt idx="5936">
                  <c:v>4.8610000000000007</c:v>
                </c:pt>
                <c:pt idx="5937">
                  <c:v>4.8590000000000009</c:v>
                </c:pt>
                <c:pt idx="5938">
                  <c:v>4.8590000000000009</c:v>
                </c:pt>
                <c:pt idx="5939">
                  <c:v>4.8590000000000009</c:v>
                </c:pt>
                <c:pt idx="5940">
                  <c:v>4.8569999999999967</c:v>
                </c:pt>
                <c:pt idx="5941">
                  <c:v>4.8629999999999978</c:v>
                </c:pt>
                <c:pt idx="5942">
                  <c:v>4.8629999999999978</c:v>
                </c:pt>
                <c:pt idx="5943">
                  <c:v>4.8639999999999972</c:v>
                </c:pt>
                <c:pt idx="5944">
                  <c:v>4.8649999999999958</c:v>
                </c:pt>
                <c:pt idx="5945">
                  <c:v>4.8679999999999959</c:v>
                </c:pt>
                <c:pt idx="5946">
                  <c:v>4.8659999999999997</c:v>
                </c:pt>
                <c:pt idx="5947">
                  <c:v>4.8629999999999978</c:v>
                </c:pt>
                <c:pt idx="5948">
                  <c:v>4.8659999999999997</c:v>
                </c:pt>
                <c:pt idx="5949">
                  <c:v>4.8629999999999978</c:v>
                </c:pt>
                <c:pt idx="5950">
                  <c:v>4.8639999999999972</c:v>
                </c:pt>
                <c:pt idx="5951">
                  <c:v>4.8610000000000007</c:v>
                </c:pt>
                <c:pt idx="5952">
                  <c:v>4.8629999999999978</c:v>
                </c:pt>
                <c:pt idx="5953">
                  <c:v>4.8599999999999977</c:v>
                </c:pt>
                <c:pt idx="5954">
                  <c:v>4.8599999999999977</c:v>
                </c:pt>
                <c:pt idx="5955">
                  <c:v>4.8610000000000007</c:v>
                </c:pt>
                <c:pt idx="5956">
                  <c:v>4.8590000000000009</c:v>
                </c:pt>
                <c:pt idx="5957">
                  <c:v>4.8599999999999977</c:v>
                </c:pt>
                <c:pt idx="5958">
                  <c:v>4.8590000000000009</c:v>
                </c:pt>
                <c:pt idx="5959">
                  <c:v>4.8619999999999957</c:v>
                </c:pt>
                <c:pt idx="5960">
                  <c:v>4.8579999999999997</c:v>
                </c:pt>
                <c:pt idx="5961">
                  <c:v>4.8549999999999969</c:v>
                </c:pt>
                <c:pt idx="5962">
                  <c:v>4.8519999999999976</c:v>
                </c:pt>
                <c:pt idx="5963">
                  <c:v>4.8549999999999969</c:v>
                </c:pt>
                <c:pt idx="5964">
                  <c:v>4.8530000000000006</c:v>
                </c:pt>
                <c:pt idx="5965">
                  <c:v>4.8519999999999976</c:v>
                </c:pt>
                <c:pt idx="5966">
                  <c:v>4.8510000000000009</c:v>
                </c:pt>
                <c:pt idx="5967">
                  <c:v>4.8539999999999974</c:v>
                </c:pt>
                <c:pt idx="5968">
                  <c:v>4.8530000000000006</c:v>
                </c:pt>
                <c:pt idx="5969">
                  <c:v>4.8510000000000009</c:v>
                </c:pt>
                <c:pt idx="5970">
                  <c:v>4.8460000000000001</c:v>
                </c:pt>
                <c:pt idx="5971">
                  <c:v>4.8439999999999976</c:v>
                </c:pt>
                <c:pt idx="5972">
                  <c:v>4.8410000000000011</c:v>
                </c:pt>
                <c:pt idx="5973">
                  <c:v>4.8390000000000004</c:v>
                </c:pt>
                <c:pt idx="5974">
                  <c:v>4.8350000000000009</c:v>
                </c:pt>
                <c:pt idx="5975">
                  <c:v>4.8339999999999996</c:v>
                </c:pt>
                <c:pt idx="5976">
                  <c:v>4.8290000000000006</c:v>
                </c:pt>
                <c:pt idx="5977">
                  <c:v>4.8269999999999973</c:v>
                </c:pt>
                <c:pt idx="5978">
                  <c:v>4.8249999999999957</c:v>
                </c:pt>
                <c:pt idx="5979">
                  <c:v>4.8219999999999974</c:v>
                </c:pt>
                <c:pt idx="5980">
                  <c:v>4.8149999999999977</c:v>
                </c:pt>
                <c:pt idx="5981">
                  <c:v>4.8169999999999966</c:v>
                </c:pt>
                <c:pt idx="5982">
                  <c:v>4.8080000000000007</c:v>
                </c:pt>
                <c:pt idx="5983">
                  <c:v>4.8010000000000002</c:v>
                </c:pt>
                <c:pt idx="5984">
                  <c:v>4.8000000000000007</c:v>
                </c:pt>
                <c:pt idx="5985">
                  <c:v>4.7960000000000012</c:v>
                </c:pt>
                <c:pt idx="5986">
                  <c:v>4.793000000000001</c:v>
                </c:pt>
                <c:pt idx="5987">
                  <c:v>4.7910000000000004</c:v>
                </c:pt>
                <c:pt idx="5988">
                  <c:v>4.7840000000000007</c:v>
                </c:pt>
                <c:pt idx="5989">
                  <c:v>4.7810000000000024</c:v>
                </c:pt>
                <c:pt idx="5990">
                  <c:v>4.777000000000001</c:v>
                </c:pt>
                <c:pt idx="5991">
                  <c:v>4.7730000000000024</c:v>
                </c:pt>
                <c:pt idx="5992">
                  <c:v>4.7680000000000007</c:v>
                </c:pt>
                <c:pt idx="5993">
                  <c:v>4.7669999999999977</c:v>
                </c:pt>
                <c:pt idx="5994">
                  <c:v>4.7630000000000008</c:v>
                </c:pt>
                <c:pt idx="5995">
                  <c:v>4.7639999999999967</c:v>
                </c:pt>
                <c:pt idx="5996">
                  <c:v>4.7590000000000003</c:v>
                </c:pt>
                <c:pt idx="5997">
                  <c:v>4.7590000000000003</c:v>
                </c:pt>
                <c:pt idx="5998">
                  <c:v>4.7569999999999997</c:v>
                </c:pt>
                <c:pt idx="5999">
                  <c:v>4.7550000000000008</c:v>
                </c:pt>
                <c:pt idx="6000">
                  <c:v>4.7530000000000001</c:v>
                </c:pt>
                <c:pt idx="6001">
                  <c:v>4.7470000000000008</c:v>
                </c:pt>
                <c:pt idx="6002">
                  <c:v>4.7460000000000004</c:v>
                </c:pt>
                <c:pt idx="6003">
                  <c:v>4.7490000000000014</c:v>
                </c:pt>
                <c:pt idx="6004">
                  <c:v>4.7460000000000004</c:v>
                </c:pt>
                <c:pt idx="6005">
                  <c:v>4.745000000000001</c:v>
                </c:pt>
                <c:pt idx="6006">
                  <c:v>4.74</c:v>
                </c:pt>
                <c:pt idx="6007">
                  <c:v>4.7370000000000001</c:v>
                </c:pt>
                <c:pt idx="6008">
                  <c:v>4.7350000000000012</c:v>
                </c:pt>
                <c:pt idx="6009">
                  <c:v>4.7320000000000011</c:v>
                </c:pt>
                <c:pt idx="6010">
                  <c:v>4.7340000000000009</c:v>
                </c:pt>
                <c:pt idx="6011">
                  <c:v>4.7310000000000034</c:v>
                </c:pt>
                <c:pt idx="6012">
                  <c:v>4.7320000000000011</c:v>
                </c:pt>
                <c:pt idx="6013">
                  <c:v>4.7260000000000009</c:v>
                </c:pt>
                <c:pt idx="6014">
                  <c:v>4.7239999999999966</c:v>
                </c:pt>
                <c:pt idx="6015">
                  <c:v>4.7230000000000008</c:v>
                </c:pt>
                <c:pt idx="6016">
                  <c:v>4.7190000000000012</c:v>
                </c:pt>
                <c:pt idx="6017">
                  <c:v>4.7190000000000012</c:v>
                </c:pt>
                <c:pt idx="6018">
                  <c:v>4.7160000000000011</c:v>
                </c:pt>
                <c:pt idx="6019">
                  <c:v>4.7139999999999986</c:v>
                </c:pt>
                <c:pt idx="6020">
                  <c:v>4.713000000000001</c:v>
                </c:pt>
                <c:pt idx="6021">
                  <c:v>4.7060000000000013</c:v>
                </c:pt>
                <c:pt idx="6022">
                  <c:v>4.7030000000000012</c:v>
                </c:pt>
                <c:pt idx="6023">
                  <c:v>4.7000000000000011</c:v>
                </c:pt>
                <c:pt idx="6024">
                  <c:v>4.6990000000000007</c:v>
                </c:pt>
                <c:pt idx="6025">
                  <c:v>4.6939999999999973</c:v>
                </c:pt>
                <c:pt idx="6026">
                  <c:v>4.6890000000000001</c:v>
                </c:pt>
                <c:pt idx="6027">
                  <c:v>4.6910000000000007</c:v>
                </c:pt>
                <c:pt idx="6028">
                  <c:v>4.6880000000000006</c:v>
                </c:pt>
                <c:pt idx="6029">
                  <c:v>4.6830000000000007</c:v>
                </c:pt>
                <c:pt idx="6030">
                  <c:v>4.6819999999999986</c:v>
                </c:pt>
                <c:pt idx="6031">
                  <c:v>4.6739999999999986</c:v>
                </c:pt>
                <c:pt idx="6032">
                  <c:v>4.6750000000000007</c:v>
                </c:pt>
                <c:pt idx="6033">
                  <c:v>4.673</c:v>
                </c:pt>
                <c:pt idx="6034">
                  <c:v>4.6669999999999972</c:v>
                </c:pt>
                <c:pt idx="6035">
                  <c:v>4.663999999999997</c:v>
                </c:pt>
                <c:pt idx="6036">
                  <c:v>4.6619999999999973</c:v>
                </c:pt>
                <c:pt idx="6037">
                  <c:v>4.6590000000000007</c:v>
                </c:pt>
                <c:pt idx="6038">
                  <c:v>4.6559999999999997</c:v>
                </c:pt>
                <c:pt idx="6039">
                  <c:v>4.6590000000000007</c:v>
                </c:pt>
                <c:pt idx="6040">
                  <c:v>4.6569999999999956</c:v>
                </c:pt>
                <c:pt idx="6041">
                  <c:v>4.6569999999999956</c:v>
                </c:pt>
                <c:pt idx="6042">
                  <c:v>4.6529999999999987</c:v>
                </c:pt>
                <c:pt idx="6044">
                  <c:v>4.6519999999999966</c:v>
                </c:pt>
                <c:pt idx="6049">
                  <c:v>4.6490000000000009</c:v>
                </c:pt>
                <c:pt idx="6050">
                  <c:v>4.6510000000000007</c:v>
                </c:pt>
                <c:pt idx="6051">
                  <c:v>4.6479999999999997</c:v>
                </c:pt>
                <c:pt idx="6052">
                  <c:v>4.6479999999999997</c:v>
                </c:pt>
                <c:pt idx="6053">
                  <c:v>4.6479999999999997</c:v>
                </c:pt>
                <c:pt idx="6054">
                  <c:v>4.6439999999999957</c:v>
                </c:pt>
                <c:pt idx="6055">
                  <c:v>4.6419999999999977</c:v>
                </c:pt>
                <c:pt idx="6056">
                  <c:v>4.6439999999999957</c:v>
                </c:pt>
                <c:pt idx="6057">
                  <c:v>4.6439999999999957</c:v>
                </c:pt>
                <c:pt idx="6058">
                  <c:v>4.6399999999999997</c:v>
                </c:pt>
                <c:pt idx="6059">
                  <c:v>4.6410000000000009</c:v>
                </c:pt>
                <c:pt idx="6060">
                  <c:v>4.6419999999999977</c:v>
                </c:pt>
                <c:pt idx="6061">
                  <c:v>4.6390000000000011</c:v>
                </c:pt>
                <c:pt idx="6062">
                  <c:v>4.6430000000000007</c:v>
                </c:pt>
                <c:pt idx="6063">
                  <c:v>4.6410000000000009</c:v>
                </c:pt>
                <c:pt idx="6064">
                  <c:v>4.6390000000000011</c:v>
                </c:pt>
                <c:pt idx="6065">
                  <c:v>4.6390000000000011</c:v>
                </c:pt>
                <c:pt idx="6066">
                  <c:v>4.636000000000001</c:v>
                </c:pt>
                <c:pt idx="6067">
                  <c:v>4.6350000000000007</c:v>
                </c:pt>
                <c:pt idx="6068">
                  <c:v>4.6319999999999997</c:v>
                </c:pt>
                <c:pt idx="6069">
                  <c:v>4.6330000000000009</c:v>
                </c:pt>
                <c:pt idx="6070">
                  <c:v>4.6310000000000002</c:v>
                </c:pt>
                <c:pt idx="6071">
                  <c:v>4.6279999999999948</c:v>
                </c:pt>
                <c:pt idx="6072">
                  <c:v>4.6279999999999948</c:v>
                </c:pt>
                <c:pt idx="6073">
                  <c:v>4.6259999999999968</c:v>
                </c:pt>
                <c:pt idx="6074">
                  <c:v>4.6249999999999947</c:v>
                </c:pt>
                <c:pt idx="6075">
                  <c:v>4.6259999999999968</c:v>
                </c:pt>
                <c:pt idx="6076">
                  <c:v>4.6269999999999971</c:v>
                </c:pt>
                <c:pt idx="6077">
                  <c:v>4.623999999999997</c:v>
                </c:pt>
                <c:pt idx="6078">
                  <c:v>4.6219999999999972</c:v>
                </c:pt>
                <c:pt idx="6079">
                  <c:v>4.6190000000000007</c:v>
                </c:pt>
                <c:pt idx="6080">
                  <c:v>4.6179999999999959</c:v>
                </c:pt>
                <c:pt idx="6081">
                  <c:v>4.6159999999999997</c:v>
                </c:pt>
                <c:pt idx="6082">
                  <c:v>4.6139999999999972</c:v>
                </c:pt>
                <c:pt idx="6083">
                  <c:v>4.6129999999999978</c:v>
                </c:pt>
                <c:pt idx="6084">
                  <c:v>4.6119999999999957</c:v>
                </c:pt>
                <c:pt idx="6085">
                  <c:v>4.6099999999999977</c:v>
                </c:pt>
                <c:pt idx="6086">
                  <c:v>4.6069999999999967</c:v>
                </c:pt>
                <c:pt idx="6087">
                  <c:v>4.6039999999999974</c:v>
                </c:pt>
                <c:pt idx="6088">
                  <c:v>4.5980000000000008</c:v>
                </c:pt>
                <c:pt idx="6089">
                  <c:v>4.5990000000000002</c:v>
                </c:pt>
                <c:pt idx="6090">
                  <c:v>4.5970000000000004</c:v>
                </c:pt>
                <c:pt idx="6091">
                  <c:v>4.5950000000000006</c:v>
                </c:pt>
                <c:pt idx="6092">
                  <c:v>4.5920000000000014</c:v>
                </c:pt>
                <c:pt idx="6093">
                  <c:v>4.5890000000000004</c:v>
                </c:pt>
                <c:pt idx="6094">
                  <c:v>4.5840000000000014</c:v>
                </c:pt>
                <c:pt idx="6095">
                  <c:v>4.5820000000000007</c:v>
                </c:pt>
                <c:pt idx="6096">
                  <c:v>4.5830000000000002</c:v>
                </c:pt>
                <c:pt idx="6097">
                  <c:v>4.5840000000000014</c:v>
                </c:pt>
                <c:pt idx="6098">
                  <c:v>4.5820000000000007</c:v>
                </c:pt>
                <c:pt idx="6099">
                  <c:v>4.5820000000000007</c:v>
                </c:pt>
                <c:pt idx="6100">
                  <c:v>4.5790000000000024</c:v>
                </c:pt>
                <c:pt idx="6101">
                  <c:v>4.5760000000000014</c:v>
                </c:pt>
                <c:pt idx="6102">
                  <c:v>4.5760000000000014</c:v>
                </c:pt>
                <c:pt idx="6103">
                  <c:v>4.5750000000000011</c:v>
                </c:pt>
                <c:pt idx="6104">
                  <c:v>4.5740000000000007</c:v>
                </c:pt>
                <c:pt idx="6105">
                  <c:v>4.5750000000000011</c:v>
                </c:pt>
                <c:pt idx="6106">
                  <c:v>4.5730000000000004</c:v>
                </c:pt>
                <c:pt idx="6107">
                  <c:v>4.5740000000000007</c:v>
                </c:pt>
                <c:pt idx="6108">
                  <c:v>4.572000000000001</c:v>
                </c:pt>
                <c:pt idx="6109">
                  <c:v>4.5730000000000004</c:v>
                </c:pt>
                <c:pt idx="6110">
                  <c:v>4.57</c:v>
                </c:pt>
                <c:pt idx="6111">
                  <c:v>4.5630000000000006</c:v>
                </c:pt>
                <c:pt idx="6112">
                  <c:v>4.5619999999999976</c:v>
                </c:pt>
                <c:pt idx="6113">
                  <c:v>4.5639999999999956</c:v>
                </c:pt>
                <c:pt idx="6114">
                  <c:v>4.5610000000000008</c:v>
                </c:pt>
                <c:pt idx="6115">
                  <c:v>4.5590000000000011</c:v>
                </c:pt>
                <c:pt idx="6116">
                  <c:v>4.5599999999999996</c:v>
                </c:pt>
                <c:pt idx="6117">
                  <c:v>4.5590000000000011</c:v>
                </c:pt>
                <c:pt idx="6118">
                  <c:v>4.5580000000000007</c:v>
                </c:pt>
                <c:pt idx="6119">
                  <c:v>4.5539999999999976</c:v>
                </c:pt>
                <c:pt idx="6120">
                  <c:v>4.5569999999999986</c:v>
                </c:pt>
                <c:pt idx="6121">
                  <c:v>4.5530000000000008</c:v>
                </c:pt>
                <c:pt idx="6122">
                  <c:v>4.5519999999999996</c:v>
                </c:pt>
                <c:pt idx="6123">
                  <c:v>4.5510000000000002</c:v>
                </c:pt>
                <c:pt idx="6124">
                  <c:v>4.5519999999999996</c:v>
                </c:pt>
                <c:pt idx="6125">
                  <c:v>4.5519999999999996</c:v>
                </c:pt>
                <c:pt idx="6126">
                  <c:v>4.5539999999999976</c:v>
                </c:pt>
                <c:pt idx="6127">
                  <c:v>4.5519999999999996</c:v>
                </c:pt>
                <c:pt idx="6128">
                  <c:v>4.5519999999999996</c:v>
                </c:pt>
                <c:pt idx="6129">
                  <c:v>4.5510000000000002</c:v>
                </c:pt>
                <c:pt idx="6130">
                  <c:v>4.5500000000000007</c:v>
                </c:pt>
                <c:pt idx="6131">
                  <c:v>4.5519999999999996</c:v>
                </c:pt>
                <c:pt idx="6132">
                  <c:v>4.5510000000000002</c:v>
                </c:pt>
                <c:pt idx="6133">
                  <c:v>4.5500000000000007</c:v>
                </c:pt>
                <c:pt idx="6134">
                  <c:v>4.5470000000000006</c:v>
                </c:pt>
                <c:pt idx="6135">
                  <c:v>4.5460000000000012</c:v>
                </c:pt>
                <c:pt idx="6136">
                  <c:v>4.5519999999999996</c:v>
                </c:pt>
                <c:pt idx="6137">
                  <c:v>4.5510000000000002</c:v>
                </c:pt>
                <c:pt idx="6138">
                  <c:v>4.5519999999999996</c:v>
                </c:pt>
                <c:pt idx="6139">
                  <c:v>4.5510000000000002</c:v>
                </c:pt>
                <c:pt idx="6140">
                  <c:v>4.5569999999999986</c:v>
                </c:pt>
                <c:pt idx="6141">
                  <c:v>4.5560000000000009</c:v>
                </c:pt>
                <c:pt idx="6142">
                  <c:v>4.5619999999999976</c:v>
                </c:pt>
                <c:pt idx="6143">
                  <c:v>4.5630000000000006</c:v>
                </c:pt>
                <c:pt idx="6144">
                  <c:v>4.5679999999999996</c:v>
                </c:pt>
                <c:pt idx="6145">
                  <c:v>4.5730000000000004</c:v>
                </c:pt>
                <c:pt idx="6146">
                  <c:v>4.5780000000000012</c:v>
                </c:pt>
                <c:pt idx="6147">
                  <c:v>4.5830000000000002</c:v>
                </c:pt>
                <c:pt idx="6148">
                  <c:v>4.5910000000000011</c:v>
                </c:pt>
                <c:pt idx="6149">
                  <c:v>4.5939999999999994</c:v>
                </c:pt>
                <c:pt idx="6150">
                  <c:v>4.6049999999999969</c:v>
                </c:pt>
                <c:pt idx="6151">
                  <c:v>4.6110000000000007</c:v>
                </c:pt>
                <c:pt idx="6152">
                  <c:v>4.6229999999999958</c:v>
                </c:pt>
                <c:pt idx="6153">
                  <c:v>4.6310000000000002</c:v>
                </c:pt>
                <c:pt idx="6154">
                  <c:v>4.6449999999999987</c:v>
                </c:pt>
                <c:pt idx="6155">
                  <c:v>4.6569999999999956</c:v>
                </c:pt>
                <c:pt idx="6156">
                  <c:v>4.6679999999999957</c:v>
                </c:pt>
                <c:pt idx="6157">
                  <c:v>4.6819999999999986</c:v>
                </c:pt>
                <c:pt idx="6158">
                  <c:v>4.6910000000000007</c:v>
                </c:pt>
                <c:pt idx="6159">
                  <c:v>4.7030000000000012</c:v>
                </c:pt>
                <c:pt idx="6160">
                  <c:v>4.7120000000000006</c:v>
                </c:pt>
                <c:pt idx="6161">
                  <c:v>4.7269999999999976</c:v>
                </c:pt>
                <c:pt idx="6162">
                  <c:v>4.74</c:v>
                </c:pt>
                <c:pt idx="6163">
                  <c:v>4.7550000000000008</c:v>
                </c:pt>
                <c:pt idx="6164">
                  <c:v>4.7669999999999977</c:v>
                </c:pt>
                <c:pt idx="6165">
                  <c:v>4.7830000000000013</c:v>
                </c:pt>
                <c:pt idx="6166">
                  <c:v>4.7950000000000008</c:v>
                </c:pt>
                <c:pt idx="6167">
                  <c:v>4.8090000000000011</c:v>
                </c:pt>
                <c:pt idx="6168">
                  <c:v>4.8219999999999974</c:v>
                </c:pt>
                <c:pt idx="6169">
                  <c:v>4.8330000000000002</c:v>
                </c:pt>
                <c:pt idx="6170">
                  <c:v>4.8460000000000001</c:v>
                </c:pt>
                <c:pt idx="6171">
                  <c:v>4.8599999999999977</c:v>
                </c:pt>
                <c:pt idx="6172">
                  <c:v>4.8710000000000004</c:v>
                </c:pt>
                <c:pt idx="6173">
                  <c:v>4.8790000000000013</c:v>
                </c:pt>
                <c:pt idx="6174">
                  <c:v>4.8919999999999986</c:v>
                </c:pt>
                <c:pt idx="6175">
                  <c:v>4.9080000000000013</c:v>
                </c:pt>
                <c:pt idx="6176">
                  <c:v>4.9170000000000007</c:v>
                </c:pt>
                <c:pt idx="6177">
                  <c:v>4.9260000000000002</c:v>
                </c:pt>
                <c:pt idx="6178">
                  <c:v>4.9330000000000034</c:v>
                </c:pt>
                <c:pt idx="6179">
                  <c:v>4.9480000000000004</c:v>
                </c:pt>
                <c:pt idx="6180">
                  <c:v>4.9570000000000007</c:v>
                </c:pt>
                <c:pt idx="6181">
                  <c:v>4.9650000000000007</c:v>
                </c:pt>
                <c:pt idx="6182">
                  <c:v>4.9760000000000026</c:v>
                </c:pt>
                <c:pt idx="6183">
                  <c:v>4.9860000000000024</c:v>
                </c:pt>
                <c:pt idx="6184">
                  <c:v>4.9990000000000014</c:v>
                </c:pt>
                <c:pt idx="6185">
                  <c:v>5.0070000000000006</c:v>
                </c:pt>
                <c:pt idx="6186">
                  <c:v>5.0169999999999986</c:v>
                </c:pt>
                <c:pt idx="6187">
                  <c:v>5.0219999999999976</c:v>
                </c:pt>
                <c:pt idx="6188">
                  <c:v>5.0340000000000007</c:v>
                </c:pt>
                <c:pt idx="6189">
                  <c:v>5.0420000000000007</c:v>
                </c:pt>
                <c:pt idx="6190">
                  <c:v>5.0490000000000013</c:v>
                </c:pt>
                <c:pt idx="6191">
                  <c:v>5.0580000000000007</c:v>
                </c:pt>
                <c:pt idx="6192">
                  <c:v>5.07</c:v>
                </c:pt>
                <c:pt idx="6193">
                  <c:v>5.0790000000000024</c:v>
                </c:pt>
                <c:pt idx="6194">
                  <c:v>5.0900000000000007</c:v>
                </c:pt>
                <c:pt idx="6195">
                  <c:v>5.0970000000000004</c:v>
                </c:pt>
                <c:pt idx="6196">
                  <c:v>5.1080000000000014</c:v>
                </c:pt>
                <c:pt idx="6197">
                  <c:v>5.1119999999999974</c:v>
                </c:pt>
                <c:pt idx="6198">
                  <c:v>5.1179999999999959</c:v>
                </c:pt>
                <c:pt idx="6199">
                  <c:v>5.123999999999997</c:v>
                </c:pt>
                <c:pt idx="6200">
                  <c:v>5.1289999999999978</c:v>
                </c:pt>
                <c:pt idx="6201">
                  <c:v>5.1350000000000007</c:v>
                </c:pt>
                <c:pt idx="6202">
                  <c:v>5.1430000000000007</c:v>
                </c:pt>
                <c:pt idx="6203">
                  <c:v>5.1529999999999996</c:v>
                </c:pt>
                <c:pt idx="6204">
                  <c:v>5.1590000000000007</c:v>
                </c:pt>
                <c:pt idx="6205">
                  <c:v>5.1659999999999968</c:v>
                </c:pt>
                <c:pt idx="6206">
                  <c:v>5.173</c:v>
                </c:pt>
                <c:pt idx="6207">
                  <c:v>5.1800000000000006</c:v>
                </c:pt>
                <c:pt idx="6208">
                  <c:v>5.1899999999999986</c:v>
                </c:pt>
                <c:pt idx="6209">
                  <c:v>5.1990000000000007</c:v>
                </c:pt>
                <c:pt idx="6210">
                  <c:v>5.2070000000000007</c:v>
                </c:pt>
                <c:pt idx="6211">
                  <c:v>5.2140000000000004</c:v>
                </c:pt>
                <c:pt idx="6212">
                  <c:v>5.2190000000000012</c:v>
                </c:pt>
                <c:pt idx="6213">
                  <c:v>5.2269999999999994</c:v>
                </c:pt>
                <c:pt idx="6214">
                  <c:v>5.2380000000000013</c:v>
                </c:pt>
                <c:pt idx="6215">
                  <c:v>5.2460000000000004</c:v>
                </c:pt>
                <c:pt idx="6216">
                  <c:v>5.2510000000000012</c:v>
                </c:pt>
                <c:pt idx="6217">
                  <c:v>5.2550000000000008</c:v>
                </c:pt>
                <c:pt idx="6218">
                  <c:v>5.2560000000000002</c:v>
                </c:pt>
                <c:pt idx="6219">
                  <c:v>5.2550000000000008</c:v>
                </c:pt>
                <c:pt idx="6220">
                  <c:v>5.2539999999999996</c:v>
                </c:pt>
                <c:pt idx="6221">
                  <c:v>5.2590000000000003</c:v>
                </c:pt>
                <c:pt idx="6222">
                  <c:v>5.261000000000001</c:v>
                </c:pt>
                <c:pt idx="6223">
                  <c:v>5.2710000000000026</c:v>
                </c:pt>
                <c:pt idx="6224">
                  <c:v>5.2760000000000034</c:v>
                </c:pt>
                <c:pt idx="6225">
                  <c:v>5.277000000000001</c:v>
                </c:pt>
                <c:pt idx="6226">
                  <c:v>5.2810000000000024</c:v>
                </c:pt>
                <c:pt idx="6227">
                  <c:v>5.2880000000000003</c:v>
                </c:pt>
                <c:pt idx="6228">
                  <c:v>5.2880000000000003</c:v>
                </c:pt>
                <c:pt idx="6229">
                  <c:v>5.2910000000000004</c:v>
                </c:pt>
                <c:pt idx="6230">
                  <c:v>5.2960000000000012</c:v>
                </c:pt>
                <c:pt idx="6231">
                  <c:v>5.2990000000000013</c:v>
                </c:pt>
                <c:pt idx="6232">
                  <c:v>5.3019999999999996</c:v>
                </c:pt>
                <c:pt idx="6233">
                  <c:v>5.3039999999999976</c:v>
                </c:pt>
                <c:pt idx="6234">
                  <c:v>5.3110000000000008</c:v>
                </c:pt>
                <c:pt idx="6235">
                  <c:v>5.3119999999999976</c:v>
                </c:pt>
                <c:pt idx="6236">
                  <c:v>5.3149999999999977</c:v>
                </c:pt>
                <c:pt idx="6237">
                  <c:v>5.3179999999999996</c:v>
                </c:pt>
                <c:pt idx="6238">
                  <c:v>5.3210000000000006</c:v>
                </c:pt>
                <c:pt idx="6239">
                  <c:v>5.3210000000000006</c:v>
                </c:pt>
                <c:pt idx="6240">
                  <c:v>5.3249999999999957</c:v>
                </c:pt>
                <c:pt idx="6241">
                  <c:v>5.3310000000000013</c:v>
                </c:pt>
                <c:pt idx="6242">
                  <c:v>5.3360000000000003</c:v>
                </c:pt>
                <c:pt idx="6243">
                  <c:v>5.338000000000001</c:v>
                </c:pt>
                <c:pt idx="6244">
                  <c:v>5.3450000000000006</c:v>
                </c:pt>
                <c:pt idx="6245">
                  <c:v>5.3480000000000008</c:v>
                </c:pt>
                <c:pt idx="6246">
                  <c:v>5.3510000000000009</c:v>
                </c:pt>
                <c:pt idx="6247">
                  <c:v>5.3579999999999997</c:v>
                </c:pt>
                <c:pt idx="6248">
                  <c:v>5.3610000000000007</c:v>
                </c:pt>
                <c:pt idx="6249">
                  <c:v>5.3639999999999972</c:v>
                </c:pt>
                <c:pt idx="6250">
                  <c:v>5.370000000000001</c:v>
                </c:pt>
                <c:pt idx="6251">
                  <c:v>5.3750000000000009</c:v>
                </c:pt>
                <c:pt idx="6252">
                  <c:v>5.3760000000000012</c:v>
                </c:pt>
                <c:pt idx="6253">
                  <c:v>5.3790000000000013</c:v>
                </c:pt>
                <c:pt idx="6254">
                  <c:v>5.386000000000001</c:v>
                </c:pt>
                <c:pt idx="6255">
                  <c:v>5.3890000000000011</c:v>
                </c:pt>
                <c:pt idx="6256">
                  <c:v>5.3910000000000009</c:v>
                </c:pt>
                <c:pt idx="6257">
                  <c:v>5.3930000000000007</c:v>
                </c:pt>
                <c:pt idx="6258">
                  <c:v>5.3980000000000006</c:v>
                </c:pt>
                <c:pt idx="6259">
                  <c:v>5.3990000000000009</c:v>
                </c:pt>
                <c:pt idx="6260">
                  <c:v>5.402000000000001</c:v>
                </c:pt>
                <c:pt idx="6261">
                  <c:v>5.4030000000000014</c:v>
                </c:pt>
                <c:pt idx="6262">
                  <c:v>5.4040000000000008</c:v>
                </c:pt>
                <c:pt idx="6263">
                  <c:v>5.4060000000000024</c:v>
                </c:pt>
                <c:pt idx="6264">
                  <c:v>5.4090000000000034</c:v>
                </c:pt>
                <c:pt idx="6265">
                  <c:v>5.41</c:v>
                </c:pt>
                <c:pt idx="6266">
                  <c:v>5.4120000000000008</c:v>
                </c:pt>
                <c:pt idx="6267">
                  <c:v>5.4160000000000004</c:v>
                </c:pt>
                <c:pt idx="6268">
                  <c:v>5.4170000000000007</c:v>
                </c:pt>
                <c:pt idx="6269">
                  <c:v>5.4190000000000014</c:v>
                </c:pt>
                <c:pt idx="6270">
                  <c:v>5.4210000000000012</c:v>
                </c:pt>
                <c:pt idx="6271">
                  <c:v>5.4190000000000014</c:v>
                </c:pt>
                <c:pt idx="6272">
                  <c:v>5.4200000000000008</c:v>
                </c:pt>
                <c:pt idx="6273">
                  <c:v>5.4200000000000008</c:v>
                </c:pt>
                <c:pt idx="6274">
                  <c:v>5.423</c:v>
                </c:pt>
                <c:pt idx="6275">
                  <c:v>5.4239999999999986</c:v>
                </c:pt>
                <c:pt idx="6276">
                  <c:v>5.423</c:v>
                </c:pt>
                <c:pt idx="6277">
                  <c:v>5.4210000000000012</c:v>
                </c:pt>
                <c:pt idx="6278">
                  <c:v>5.4260000000000002</c:v>
                </c:pt>
                <c:pt idx="6279">
                  <c:v>5.4239999999999986</c:v>
                </c:pt>
                <c:pt idx="6280">
                  <c:v>5.423</c:v>
                </c:pt>
                <c:pt idx="6281">
                  <c:v>5.4260000000000002</c:v>
                </c:pt>
                <c:pt idx="6282">
                  <c:v>5.4210000000000012</c:v>
                </c:pt>
                <c:pt idx="6283">
                  <c:v>5.4220000000000006</c:v>
                </c:pt>
                <c:pt idx="6284">
                  <c:v>5.4210000000000012</c:v>
                </c:pt>
                <c:pt idx="6285">
                  <c:v>5.4200000000000008</c:v>
                </c:pt>
                <c:pt idx="6286">
                  <c:v>5.4210000000000012</c:v>
                </c:pt>
                <c:pt idx="6287">
                  <c:v>5.4250000000000007</c:v>
                </c:pt>
                <c:pt idx="6288">
                  <c:v>5.4239999999999986</c:v>
                </c:pt>
                <c:pt idx="6289">
                  <c:v>5.4210000000000012</c:v>
                </c:pt>
                <c:pt idx="6290">
                  <c:v>5.4210000000000012</c:v>
                </c:pt>
                <c:pt idx="6291">
                  <c:v>5.423</c:v>
                </c:pt>
                <c:pt idx="6292">
                  <c:v>5.4220000000000006</c:v>
                </c:pt>
                <c:pt idx="6293">
                  <c:v>5.4269999999999996</c:v>
                </c:pt>
                <c:pt idx="6294">
                  <c:v>5.4280000000000008</c:v>
                </c:pt>
                <c:pt idx="6295">
                  <c:v>5.4290000000000003</c:v>
                </c:pt>
                <c:pt idx="6296">
                  <c:v>5.4310000000000027</c:v>
                </c:pt>
                <c:pt idx="6297">
                  <c:v>5.4280000000000008</c:v>
                </c:pt>
                <c:pt idx="6298">
                  <c:v>5.4330000000000034</c:v>
                </c:pt>
                <c:pt idx="6299">
                  <c:v>5.4330000000000034</c:v>
                </c:pt>
                <c:pt idx="6300">
                  <c:v>5.4320000000000004</c:v>
                </c:pt>
                <c:pt idx="6301">
                  <c:v>5.4340000000000011</c:v>
                </c:pt>
                <c:pt idx="6302">
                  <c:v>5.4330000000000034</c:v>
                </c:pt>
                <c:pt idx="6303">
                  <c:v>5.4360000000000026</c:v>
                </c:pt>
                <c:pt idx="6304">
                  <c:v>5.4340000000000011</c:v>
                </c:pt>
                <c:pt idx="6305">
                  <c:v>5.4370000000000012</c:v>
                </c:pt>
                <c:pt idx="6306">
                  <c:v>5.4350000000000014</c:v>
                </c:pt>
                <c:pt idx="6307">
                  <c:v>5.4370000000000012</c:v>
                </c:pt>
                <c:pt idx="6308">
                  <c:v>5.4370000000000012</c:v>
                </c:pt>
                <c:pt idx="6309">
                  <c:v>5.4390000000000018</c:v>
                </c:pt>
                <c:pt idx="6310">
                  <c:v>5.4360000000000026</c:v>
                </c:pt>
                <c:pt idx="6311">
                  <c:v>5.4370000000000012</c:v>
                </c:pt>
                <c:pt idx="6312">
                  <c:v>5.4360000000000026</c:v>
                </c:pt>
                <c:pt idx="6313">
                  <c:v>5.4370000000000012</c:v>
                </c:pt>
                <c:pt idx="6314">
                  <c:v>5.4350000000000014</c:v>
                </c:pt>
                <c:pt idx="6315">
                  <c:v>5.4350000000000014</c:v>
                </c:pt>
                <c:pt idx="6316">
                  <c:v>5.4300000000000024</c:v>
                </c:pt>
                <c:pt idx="6317">
                  <c:v>5.4300000000000024</c:v>
                </c:pt>
                <c:pt idx="6318">
                  <c:v>5.4300000000000024</c:v>
                </c:pt>
                <c:pt idx="6319">
                  <c:v>5.4290000000000003</c:v>
                </c:pt>
                <c:pt idx="6320">
                  <c:v>5.4290000000000003</c:v>
                </c:pt>
                <c:pt idx="6321">
                  <c:v>5.4269999999999996</c:v>
                </c:pt>
                <c:pt idx="6322">
                  <c:v>5.4239999999999986</c:v>
                </c:pt>
                <c:pt idx="6323">
                  <c:v>5.4280000000000008</c:v>
                </c:pt>
                <c:pt idx="6324">
                  <c:v>5.4280000000000008</c:v>
                </c:pt>
                <c:pt idx="6325">
                  <c:v>5.4280000000000008</c:v>
                </c:pt>
                <c:pt idx="6326">
                  <c:v>5.4300000000000024</c:v>
                </c:pt>
                <c:pt idx="6327">
                  <c:v>5.4280000000000008</c:v>
                </c:pt>
                <c:pt idx="6328">
                  <c:v>5.4260000000000002</c:v>
                </c:pt>
                <c:pt idx="6329">
                  <c:v>5.4280000000000008</c:v>
                </c:pt>
                <c:pt idx="6330">
                  <c:v>5.4280000000000008</c:v>
                </c:pt>
                <c:pt idx="6331">
                  <c:v>5.4290000000000003</c:v>
                </c:pt>
                <c:pt idx="6332">
                  <c:v>5.4290000000000003</c:v>
                </c:pt>
                <c:pt idx="6333">
                  <c:v>5.4280000000000008</c:v>
                </c:pt>
                <c:pt idx="6334">
                  <c:v>5.4290000000000003</c:v>
                </c:pt>
                <c:pt idx="6335">
                  <c:v>5.4260000000000002</c:v>
                </c:pt>
                <c:pt idx="6336">
                  <c:v>5.4280000000000008</c:v>
                </c:pt>
                <c:pt idx="6337">
                  <c:v>5.4310000000000027</c:v>
                </c:pt>
                <c:pt idx="6338">
                  <c:v>5.4300000000000024</c:v>
                </c:pt>
                <c:pt idx="6339">
                  <c:v>5.4310000000000027</c:v>
                </c:pt>
                <c:pt idx="6340">
                  <c:v>5.4290000000000003</c:v>
                </c:pt>
                <c:pt idx="6341">
                  <c:v>5.4290000000000003</c:v>
                </c:pt>
                <c:pt idx="6342">
                  <c:v>5.4320000000000004</c:v>
                </c:pt>
                <c:pt idx="6343">
                  <c:v>5.4300000000000024</c:v>
                </c:pt>
                <c:pt idx="6344">
                  <c:v>5.4280000000000008</c:v>
                </c:pt>
                <c:pt idx="6345">
                  <c:v>5.4340000000000011</c:v>
                </c:pt>
                <c:pt idx="6346">
                  <c:v>5.4340000000000011</c:v>
                </c:pt>
                <c:pt idx="6347">
                  <c:v>5.4360000000000026</c:v>
                </c:pt>
                <c:pt idx="6348">
                  <c:v>5.4370000000000012</c:v>
                </c:pt>
                <c:pt idx="6349">
                  <c:v>5.4360000000000026</c:v>
                </c:pt>
                <c:pt idx="6350">
                  <c:v>5.4360000000000026</c:v>
                </c:pt>
                <c:pt idx="6351">
                  <c:v>5.4310000000000027</c:v>
                </c:pt>
                <c:pt idx="6352">
                  <c:v>5.4320000000000004</c:v>
                </c:pt>
                <c:pt idx="6353">
                  <c:v>5.4330000000000034</c:v>
                </c:pt>
                <c:pt idx="6354">
                  <c:v>5.4340000000000011</c:v>
                </c:pt>
                <c:pt idx="6355">
                  <c:v>5.4340000000000011</c:v>
                </c:pt>
                <c:pt idx="6356">
                  <c:v>5.4350000000000014</c:v>
                </c:pt>
                <c:pt idx="6357">
                  <c:v>5.4330000000000034</c:v>
                </c:pt>
                <c:pt idx="6358">
                  <c:v>5.4360000000000026</c:v>
                </c:pt>
                <c:pt idx="6359">
                  <c:v>5.4320000000000004</c:v>
                </c:pt>
                <c:pt idx="6360">
                  <c:v>5.4380000000000024</c:v>
                </c:pt>
                <c:pt idx="6361">
                  <c:v>5.4340000000000011</c:v>
                </c:pt>
                <c:pt idx="6362">
                  <c:v>5.4340000000000011</c:v>
                </c:pt>
                <c:pt idx="6363">
                  <c:v>5.4360000000000026</c:v>
                </c:pt>
                <c:pt idx="6364">
                  <c:v>5.4350000000000014</c:v>
                </c:pt>
                <c:pt idx="6365">
                  <c:v>5.4370000000000012</c:v>
                </c:pt>
                <c:pt idx="6366">
                  <c:v>5.4350000000000014</c:v>
                </c:pt>
                <c:pt idx="6367">
                  <c:v>5.4350000000000014</c:v>
                </c:pt>
                <c:pt idx="6368">
                  <c:v>5.4340000000000011</c:v>
                </c:pt>
                <c:pt idx="6369">
                  <c:v>5.4310000000000027</c:v>
                </c:pt>
                <c:pt idx="6370">
                  <c:v>5.4300000000000024</c:v>
                </c:pt>
                <c:pt idx="6371">
                  <c:v>5.4310000000000027</c:v>
                </c:pt>
                <c:pt idx="6372">
                  <c:v>5.4260000000000002</c:v>
                </c:pt>
                <c:pt idx="6373">
                  <c:v>5.4290000000000003</c:v>
                </c:pt>
                <c:pt idx="6374">
                  <c:v>5.4260000000000002</c:v>
                </c:pt>
                <c:pt idx="6375">
                  <c:v>5.4250000000000007</c:v>
                </c:pt>
                <c:pt idx="6376">
                  <c:v>5.4260000000000002</c:v>
                </c:pt>
                <c:pt idx="6377">
                  <c:v>5.4280000000000008</c:v>
                </c:pt>
                <c:pt idx="6378">
                  <c:v>5.4260000000000002</c:v>
                </c:pt>
                <c:pt idx="6379">
                  <c:v>5.4220000000000006</c:v>
                </c:pt>
                <c:pt idx="6380">
                  <c:v>5.4210000000000012</c:v>
                </c:pt>
                <c:pt idx="6381">
                  <c:v>5.4200000000000008</c:v>
                </c:pt>
                <c:pt idx="6382">
                  <c:v>5.4160000000000004</c:v>
                </c:pt>
                <c:pt idx="6383">
                  <c:v>5.4160000000000004</c:v>
                </c:pt>
                <c:pt idx="6384">
                  <c:v>5.4120000000000008</c:v>
                </c:pt>
                <c:pt idx="6385">
                  <c:v>5.41</c:v>
                </c:pt>
                <c:pt idx="6386">
                  <c:v>5.4110000000000014</c:v>
                </c:pt>
                <c:pt idx="6387">
                  <c:v>5.4120000000000008</c:v>
                </c:pt>
                <c:pt idx="6388">
                  <c:v>5.4170000000000007</c:v>
                </c:pt>
                <c:pt idx="6389">
                  <c:v>5.418000000000001</c:v>
                </c:pt>
                <c:pt idx="6390">
                  <c:v>5.4170000000000007</c:v>
                </c:pt>
                <c:pt idx="6391">
                  <c:v>5.41</c:v>
                </c:pt>
                <c:pt idx="6392">
                  <c:v>5.4160000000000004</c:v>
                </c:pt>
                <c:pt idx="6393">
                  <c:v>5.4130000000000003</c:v>
                </c:pt>
                <c:pt idx="6394">
                  <c:v>5.4110000000000014</c:v>
                </c:pt>
                <c:pt idx="6395">
                  <c:v>5.4140000000000006</c:v>
                </c:pt>
                <c:pt idx="6396">
                  <c:v>5.4170000000000007</c:v>
                </c:pt>
                <c:pt idx="6397">
                  <c:v>5.4160000000000004</c:v>
                </c:pt>
                <c:pt idx="6398">
                  <c:v>5.4150000000000009</c:v>
                </c:pt>
                <c:pt idx="6399">
                  <c:v>5.4190000000000014</c:v>
                </c:pt>
                <c:pt idx="6400">
                  <c:v>5.4220000000000006</c:v>
                </c:pt>
                <c:pt idx="6401">
                  <c:v>5.4269999999999996</c:v>
                </c:pt>
                <c:pt idx="6402">
                  <c:v>5.4269999999999996</c:v>
                </c:pt>
                <c:pt idx="6403">
                  <c:v>5.4350000000000014</c:v>
                </c:pt>
                <c:pt idx="6404">
                  <c:v>5.4390000000000018</c:v>
                </c:pt>
                <c:pt idx="6405">
                  <c:v>5.4420000000000002</c:v>
                </c:pt>
                <c:pt idx="6406">
                  <c:v>5.4460000000000024</c:v>
                </c:pt>
                <c:pt idx="6407">
                  <c:v>5.4480000000000004</c:v>
                </c:pt>
                <c:pt idx="6408">
                  <c:v>5.4570000000000007</c:v>
                </c:pt>
                <c:pt idx="6409">
                  <c:v>5.4580000000000002</c:v>
                </c:pt>
                <c:pt idx="6410">
                  <c:v>5.4610000000000003</c:v>
                </c:pt>
                <c:pt idx="6411">
                  <c:v>5.4660000000000011</c:v>
                </c:pt>
                <c:pt idx="6412">
                  <c:v>5.4720000000000013</c:v>
                </c:pt>
                <c:pt idx="6413">
                  <c:v>5.4760000000000026</c:v>
                </c:pt>
                <c:pt idx="6414">
                  <c:v>5.4820000000000011</c:v>
                </c:pt>
                <c:pt idx="6415">
                  <c:v>5.4870000000000001</c:v>
                </c:pt>
                <c:pt idx="6416">
                  <c:v>5.4920000000000009</c:v>
                </c:pt>
                <c:pt idx="6417">
                  <c:v>5.4970000000000008</c:v>
                </c:pt>
                <c:pt idx="6418">
                  <c:v>5.5060000000000002</c:v>
                </c:pt>
                <c:pt idx="6419">
                  <c:v>5.511000000000001</c:v>
                </c:pt>
                <c:pt idx="6420">
                  <c:v>5.5150000000000006</c:v>
                </c:pt>
                <c:pt idx="6421">
                  <c:v>5.52</c:v>
                </c:pt>
                <c:pt idx="6422">
                  <c:v>5.5260000000000007</c:v>
                </c:pt>
                <c:pt idx="6423">
                  <c:v>5.5290000000000008</c:v>
                </c:pt>
                <c:pt idx="6424">
                  <c:v>5.5370000000000008</c:v>
                </c:pt>
                <c:pt idx="6425">
                  <c:v>5.5390000000000024</c:v>
                </c:pt>
                <c:pt idx="6426">
                  <c:v>5.5420000000000007</c:v>
                </c:pt>
                <c:pt idx="6427">
                  <c:v>5.5460000000000012</c:v>
                </c:pt>
                <c:pt idx="6428">
                  <c:v>5.5490000000000013</c:v>
                </c:pt>
                <c:pt idx="6429">
                  <c:v>5.5530000000000008</c:v>
                </c:pt>
                <c:pt idx="6430">
                  <c:v>5.5560000000000009</c:v>
                </c:pt>
                <c:pt idx="6431">
                  <c:v>5.5590000000000011</c:v>
                </c:pt>
                <c:pt idx="6432">
                  <c:v>5.5630000000000006</c:v>
                </c:pt>
                <c:pt idx="6433">
                  <c:v>5.5660000000000007</c:v>
                </c:pt>
                <c:pt idx="6434">
                  <c:v>5.5669999999999966</c:v>
                </c:pt>
                <c:pt idx="6435">
                  <c:v>5.57</c:v>
                </c:pt>
                <c:pt idx="6436">
                  <c:v>5.5740000000000007</c:v>
                </c:pt>
                <c:pt idx="6437">
                  <c:v>5.5810000000000013</c:v>
                </c:pt>
                <c:pt idx="6438">
                  <c:v>5.5820000000000007</c:v>
                </c:pt>
                <c:pt idx="6439">
                  <c:v>5.5860000000000003</c:v>
                </c:pt>
                <c:pt idx="6440">
                  <c:v>5.5900000000000007</c:v>
                </c:pt>
                <c:pt idx="6441">
                  <c:v>5.5939999999999994</c:v>
                </c:pt>
                <c:pt idx="6442">
                  <c:v>5.6</c:v>
                </c:pt>
                <c:pt idx="6443">
                  <c:v>5.5980000000000008</c:v>
                </c:pt>
                <c:pt idx="6444">
                  <c:v>5.6049999999999969</c:v>
                </c:pt>
                <c:pt idx="6445">
                  <c:v>5.6099999999999977</c:v>
                </c:pt>
                <c:pt idx="6446">
                  <c:v>5.6149999999999958</c:v>
                </c:pt>
                <c:pt idx="6447">
                  <c:v>5.6139999999999972</c:v>
                </c:pt>
                <c:pt idx="6448">
                  <c:v>5.6169999999999973</c:v>
                </c:pt>
                <c:pt idx="6449">
                  <c:v>5.6199999999999974</c:v>
                </c:pt>
                <c:pt idx="6450">
                  <c:v>5.6219999999999972</c:v>
                </c:pt>
                <c:pt idx="6451">
                  <c:v>5.6249999999999947</c:v>
                </c:pt>
                <c:pt idx="6452">
                  <c:v>5.6289999999999978</c:v>
                </c:pt>
                <c:pt idx="6453">
                  <c:v>5.6350000000000007</c:v>
                </c:pt>
                <c:pt idx="6454">
                  <c:v>5.6390000000000011</c:v>
                </c:pt>
                <c:pt idx="6455">
                  <c:v>5.64</c:v>
                </c:pt>
                <c:pt idx="6456">
                  <c:v>5.6419999999999977</c:v>
                </c:pt>
                <c:pt idx="6457">
                  <c:v>5.6439999999999957</c:v>
                </c:pt>
                <c:pt idx="6458">
                  <c:v>5.6490000000000009</c:v>
                </c:pt>
                <c:pt idx="6459">
                  <c:v>5.6510000000000007</c:v>
                </c:pt>
                <c:pt idx="6460">
                  <c:v>5.6519999999999966</c:v>
                </c:pt>
                <c:pt idx="6461">
                  <c:v>5.6539999999999973</c:v>
                </c:pt>
                <c:pt idx="6462">
                  <c:v>5.6559999999999997</c:v>
                </c:pt>
                <c:pt idx="6463">
                  <c:v>5.6559999999999997</c:v>
                </c:pt>
                <c:pt idx="6464">
                  <c:v>5.6559999999999997</c:v>
                </c:pt>
                <c:pt idx="6465">
                  <c:v>5.6579999999999968</c:v>
                </c:pt>
                <c:pt idx="6466">
                  <c:v>5.6599999999999957</c:v>
                </c:pt>
                <c:pt idx="6467">
                  <c:v>5.6599999999999957</c:v>
                </c:pt>
                <c:pt idx="6468">
                  <c:v>5.6579999999999968</c:v>
                </c:pt>
                <c:pt idx="6469">
                  <c:v>5.6590000000000007</c:v>
                </c:pt>
                <c:pt idx="6470">
                  <c:v>5.663999999999997</c:v>
                </c:pt>
                <c:pt idx="6471">
                  <c:v>5.6629999999999958</c:v>
                </c:pt>
                <c:pt idx="6472">
                  <c:v>5.6609999999999987</c:v>
                </c:pt>
                <c:pt idx="6473">
                  <c:v>5.6619999999999973</c:v>
                </c:pt>
                <c:pt idx="6474">
                  <c:v>5.6609999999999987</c:v>
                </c:pt>
                <c:pt idx="6475">
                  <c:v>5.6599999999999957</c:v>
                </c:pt>
                <c:pt idx="6476">
                  <c:v>5.6590000000000007</c:v>
                </c:pt>
                <c:pt idx="6477">
                  <c:v>5.6590000000000007</c:v>
                </c:pt>
                <c:pt idx="6478">
                  <c:v>5.6590000000000007</c:v>
                </c:pt>
                <c:pt idx="6479">
                  <c:v>5.6590000000000007</c:v>
                </c:pt>
                <c:pt idx="6480">
                  <c:v>5.6599999999999957</c:v>
                </c:pt>
                <c:pt idx="6481">
                  <c:v>5.6599999999999957</c:v>
                </c:pt>
                <c:pt idx="6482">
                  <c:v>5.6599999999999957</c:v>
                </c:pt>
                <c:pt idx="6483">
                  <c:v>5.6599999999999957</c:v>
                </c:pt>
                <c:pt idx="6484">
                  <c:v>5.6599999999999957</c:v>
                </c:pt>
                <c:pt idx="6485">
                  <c:v>5.6590000000000007</c:v>
                </c:pt>
                <c:pt idx="6486">
                  <c:v>5.6599999999999957</c:v>
                </c:pt>
                <c:pt idx="6487">
                  <c:v>5.6629999999999958</c:v>
                </c:pt>
                <c:pt idx="6488">
                  <c:v>5.6609999999999987</c:v>
                </c:pt>
                <c:pt idx="6489">
                  <c:v>5.6629999999999958</c:v>
                </c:pt>
                <c:pt idx="6490">
                  <c:v>5.6629999999999958</c:v>
                </c:pt>
                <c:pt idx="6491">
                  <c:v>5.6649999999999947</c:v>
                </c:pt>
                <c:pt idx="6492">
                  <c:v>5.6649999999999947</c:v>
                </c:pt>
                <c:pt idx="6493">
                  <c:v>5.663999999999997</c:v>
                </c:pt>
                <c:pt idx="6494">
                  <c:v>5.6629999999999958</c:v>
                </c:pt>
                <c:pt idx="6495">
                  <c:v>5.6619999999999973</c:v>
                </c:pt>
                <c:pt idx="6496">
                  <c:v>5.6619999999999973</c:v>
                </c:pt>
                <c:pt idx="6497">
                  <c:v>5.6599999999999957</c:v>
                </c:pt>
                <c:pt idx="6498">
                  <c:v>5.6599999999999957</c:v>
                </c:pt>
                <c:pt idx="6499">
                  <c:v>5.6599999999999957</c:v>
                </c:pt>
                <c:pt idx="6500">
                  <c:v>5.6579999999999968</c:v>
                </c:pt>
                <c:pt idx="6501">
                  <c:v>5.6590000000000007</c:v>
                </c:pt>
                <c:pt idx="6502">
                  <c:v>5.6579999999999968</c:v>
                </c:pt>
                <c:pt idx="6503">
                  <c:v>5.6549999999999958</c:v>
                </c:pt>
                <c:pt idx="6504">
                  <c:v>5.6590000000000007</c:v>
                </c:pt>
                <c:pt idx="6505">
                  <c:v>5.6590000000000007</c:v>
                </c:pt>
                <c:pt idx="6506">
                  <c:v>5.6590000000000007</c:v>
                </c:pt>
                <c:pt idx="6507">
                  <c:v>5.6579999999999968</c:v>
                </c:pt>
                <c:pt idx="6508">
                  <c:v>5.6549999999999958</c:v>
                </c:pt>
                <c:pt idx="6509">
                  <c:v>5.6549999999999958</c:v>
                </c:pt>
                <c:pt idx="6510">
                  <c:v>5.6510000000000007</c:v>
                </c:pt>
                <c:pt idx="6511">
                  <c:v>5.6529999999999987</c:v>
                </c:pt>
                <c:pt idx="6512">
                  <c:v>5.6490000000000009</c:v>
                </c:pt>
                <c:pt idx="6513">
                  <c:v>5.6510000000000007</c:v>
                </c:pt>
                <c:pt idx="6514">
                  <c:v>5.6469999999999967</c:v>
                </c:pt>
                <c:pt idx="6515">
                  <c:v>5.6469999999999967</c:v>
                </c:pt>
                <c:pt idx="6516">
                  <c:v>5.6469999999999967</c:v>
                </c:pt>
                <c:pt idx="6517">
                  <c:v>5.6490000000000009</c:v>
                </c:pt>
                <c:pt idx="6518">
                  <c:v>5.6479999999999997</c:v>
                </c:pt>
                <c:pt idx="6519">
                  <c:v>5.6469999999999967</c:v>
                </c:pt>
                <c:pt idx="6520">
                  <c:v>5.6449999999999987</c:v>
                </c:pt>
                <c:pt idx="6521">
                  <c:v>5.6479999999999997</c:v>
                </c:pt>
                <c:pt idx="6522">
                  <c:v>5.6469999999999967</c:v>
                </c:pt>
                <c:pt idx="6523">
                  <c:v>5.6449999999999987</c:v>
                </c:pt>
                <c:pt idx="6524">
                  <c:v>5.6439999999999957</c:v>
                </c:pt>
                <c:pt idx="6525">
                  <c:v>5.6449999999999987</c:v>
                </c:pt>
                <c:pt idx="6526">
                  <c:v>5.6430000000000007</c:v>
                </c:pt>
                <c:pt idx="6527">
                  <c:v>5.6419999999999977</c:v>
                </c:pt>
                <c:pt idx="6528">
                  <c:v>5.6390000000000011</c:v>
                </c:pt>
                <c:pt idx="6529">
                  <c:v>5.6410000000000009</c:v>
                </c:pt>
                <c:pt idx="6530">
                  <c:v>5.6410000000000009</c:v>
                </c:pt>
                <c:pt idx="6531">
                  <c:v>5.6419999999999977</c:v>
                </c:pt>
                <c:pt idx="6532">
                  <c:v>5.6449999999999987</c:v>
                </c:pt>
                <c:pt idx="6533">
                  <c:v>5.6469999999999967</c:v>
                </c:pt>
                <c:pt idx="6534">
                  <c:v>5.6449999999999987</c:v>
                </c:pt>
                <c:pt idx="6535">
                  <c:v>5.6479999999999997</c:v>
                </c:pt>
                <c:pt idx="6536">
                  <c:v>5.6559999999999997</c:v>
                </c:pt>
                <c:pt idx="6537">
                  <c:v>5.6569999999999956</c:v>
                </c:pt>
                <c:pt idx="6538">
                  <c:v>5.6599999999999957</c:v>
                </c:pt>
                <c:pt idx="6539">
                  <c:v>5.6590000000000007</c:v>
                </c:pt>
                <c:pt idx="6540">
                  <c:v>5.6590000000000007</c:v>
                </c:pt>
                <c:pt idx="6541">
                  <c:v>5.6549999999999958</c:v>
                </c:pt>
                <c:pt idx="6542">
                  <c:v>5.6510000000000007</c:v>
                </c:pt>
                <c:pt idx="6543">
                  <c:v>5.6479999999999997</c:v>
                </c:pt>
                <c:pt idx="6544">
                  <c:v>5.6490000000000009</c:v>
                </c:pt>
                <c:pt idx="6545">
                  <c:v>5.6479999999999997</c:v>
                </c:pt>
                <c:pt idx="6546">
                  <c:v>5.6490000000000009</c:v>
                </c:pt>
                <c:pt idx="6547">
                  <c:v>5.6490000000000009</c:v>
                </c:pt>
                <c:pt idx="6548">
                  <c:v>5.6510000000000007</c:v>
                </c:pt>
                <c:pt idx="6549">
                  <c:v>5.6539999999999973</c:v>
                </c:pt>
                <c:pt idx="6550">
                  <c:v>5.6569999999999956</c:v>
                </c:pt>
                <c:pt idx="6551">
                  <c:v>5.6579999999999968</c:v>
                </c:pt>
                <c:pt idx="6552">
                  <c:v>5.6599999999999957</c:v>
                </c:pt>
                <c:pt idx="6553">
                  <c:v>5.6590000000000007</c:v>
                </c:pt>
                <c:pt idx="6554">
                  <c:v>5.6590000000000007</c:v>
                </c:pt>
                <c:pt idx="6555">
                  <c:v>5.6590000000000007</c:v>
                </c:pt>
                <c:pt idx="6556">
                  <c:v>5.6599999999999957</c:v>
                </c:pt>
                <c:pt idx="6557">
                  <c:v>5.6629999999999958</c:v>
                </c:pt>
                <c:pt idx="6558">
                  <c:v>5.6619999999999973</c:v>
                </c:pt>
                <c:pt idx="6559">
                  <c:v>5.6579999999999968</c:v>
                </c:pt>
                <c:pt idx="6560">
                  <c:v>5.6590000000000007</c:v>
                </c:pt>
                <c:pt idx="6561">
                  <c:v>5.6569999999999956</c:v>
                </c:pt>
                <c:pt idx="6562">
                  <c:v>5.6579999999999968</c:v>
                </c:pt>
                <c:pt idx="6563">
                  <c:v>5.6590000000000007</c:v>
                </c:pt>
                <c:pt idx="6564">
                  <c:v>5.6529999999999987</c:v>
                </c:pt>
                <c:pt idx="6565">
                  <c:v>5.6539999999999973</c:v>
                </c:pt>
                <c:pt idx="6566">
                  <c:v>5.6519999999999966</c:v>
                </c:pt>
                <c:pt idx="6567">
                  <c:v>5.6460000000000008</c:v>
                </c:pt>
                <c:pt idx="6568">
                  <c:v>5.6439999999999957</c:v>
                </c:pt>
                <c:pt idx="6569">
                  <c:v>5.6430000000000007</c:v>
                </c:pt>
                <c:pt idx="6570">
                  <c:v>5.6419999999999977</c:v>
                </c:pt>
                <c:pt idx="6571">
                  <c:v>5.6390000000000011</c:v>
                </c:pt>
                <c:pt idx="6572">
                  <c:v>5.6380000000000008</c:v>
                </c:pt>
                <c:pt idx="6573">
                  <c:v>5.6350000000000007</c:v>
                </c:pt>
                <c:pt idx="6574">
                  <c:v>5.6350000000000007</c:v>
                </c:pt>
                <c:pt idx="6575">
                  <c:v>5.6350000000000007</c:v>
                </c:pt>
                <c:pt idx="6576">
                  <c:v>5.6339999999999977</c:v>
                </c:pt>
                <c:pt idx="6577">
                  <c:v>5.6330000000000009</c:v>
                </c:pt>
                <c:pt idx="6578">
                  <c:v>5.64</c:v>
                </c:pt>
                <c:pt idx="6579">
                  <c:v>5.64</c:v>
                </c:pt>
                <c:pt idx="6580">
                  <c:v>5.6390000000000011</c:v>
                </c:pt>
                <c:pt idx="6581">
                  <c:v>5.6380000000000008</c:v>
                </c:pt>
                <c:pt idx="6582">
                  <c:v>5.6380000000000008</c:v>
                </c:pt>
                <c:pt idx="6583">
                  <c:v>5.6430000000000007</c:v>
                </c:pt>
                <c:pt idx="6584">
                  <c:v>5.64</c:v>
                </c:pt>
                <c:pt idx="6585">
                  <c:v>5.64</c:v>
                </c:pt>
                <c:pt idx="6586">
                  <c:v>5.6390000000000011</c:v>
                </c:pt>
                <c:pt idx="6587">
                  <c:v>5.6390000000000011</c:v>
                </c:pt>
                <c:pt idx="6588">
                  <c:v>5.6380000000000008</c:v>
                </c:pt>
                <c:pt idx="6589">
                  <c:v>5.6390000000000011</c:v>
                </c:pt>
                <c:pt idx="6590">
                  <c:v>5.6319999999999997</c:v>
                </c:pt>
                <c:pt idx="6591">
                  <c:v>5.6319999999999997</c:v>
                </c:pt>
                <c:pt idx="6592">
                  <c:v>5.6310000000000002</c:v>
                </c:pt>
                <c:pt idx="6593">
                  <c:v>5.6319999999999997</c:v>
                </c:pt>
                <c:pt idx="6594">
                  <c:v>5.6319999999999997</c:v>
                </c:pt>
                <c:pt idx="6595">
                  <c:v>5.6289999999999978</c:v>
                </c:pt>
                <c:pt idx="6596">
                  <c:v>5.6279999999999948</c:v>
                </c:pt>
                <c:pt idx="6597">
                  <c:v>5.6310000000000002</c:v>
                </c:pt>
                <c:pt idx="6598">
                  <c:v>5.6259999999999968</c:v>
                </c:pt>
                <c:pt idx="6599">
                  <c:v>5.6259999999999968</c:v>
                </c:pt>
                <c:pt idx="6600">
                  <c:v>5.6249999999999947</c:v>
                </c:pt>
                <c:pt idx="6601">
                  <c:v>5.6229999999999958</c:v>
                </c:pt>
                <c:pt idx="6602">
                  <c:v>5.6219999999999972</c:v>
                </c:pt>
                <c:pt idx="6603">
                  <c:v>5.6229999999999958</c:v>
                </c:pt>
                <c:pt idx="6604">
                  <c:v>5.6219999999999972</c:v>
                </c:pt>
                <c:pt idx="6605">
                  <c:v>5.6209999999999969</c:v>
                </c:pt>
                <c:pt idx="6606">
                  <c:v>5.6209999999999969</c:v>
                </c:pt>
                <c:pt idx="6607">
                  <c:v>5.6219999999999972</c:v>
                </c:pt>
                <c:pt idx="6608">
                  <c:v>5.6190000000000007</c:v>
                </c:pt>
                <c:pt idx="6609">
                  <c:v>5.6190000000000007</c:v>
                </c:pt>
                <c:pt idx="6610">
                  <c:v>5.6209999999999969</c:v>
                </c:pt>
                <c:pt idx="6611">
                  <c:v>5.6190000000000007</c:v>
                </c:pt>
                <c:pt idx="6612">
                  <c:v>5.6199999999999974</c:v>
                </c:pt>
                <c:pt idx="6613">
                  <c:v>5.6209999999999969</c:v>
                </c:pt>
                <c:pt idx="6614">
                  <c:v>5.6179999999999959</c:v>
                </c:pt>
                <c:pt idx="6615">
                  <c:v>5.6119999999999957</c:v>
                </c:pt>
                <c:pt idx="6616">
                  <c:v>5.6159999999999997</c:v>
                </c:pt>
                <c:pt idx="6617">
                  <c:v>5.6139999999999972</c:v>
                </c:pt>
                <c:pt idx="6618">
                  <c:v>5.6159999999999997</c:v>
                </c:pt>
                <c:pt idx="6619">
                  <c:v>5.6119999999999957</c:v>
                </c:pt>
                <c:pt idx="6620">
                  <c:v>5.6090000000000009</c:v>
                </c:pt>
                <c:pt idx="6621">
                  <c:v>5.6149999999999958</c:v>
                </c:pt>
                <c:pt idx="6622">
                  <c:v>5.6139999999999972</c:v>
                </c:pt>
                <c:pt idx="6623">
                  <c:v>5.6139999999999972</c:v>
                </c:pt>
                <c:pt idx="6624">
                  <c:v>5.6119999999999957</c:v>
                </c:pt>
                <c:pt idx="6625">
                  <c:v>5.6090000000000009</c:v>
                </c:pt>
                <c:pt idx="6626">
                  <c:v>5.6090000000000009</c:v>
                </c:pt>
                <c:pt idx="6627">
                  <c:v>5.6069999999999967</c:v>
                </c:pt>
                <c:pt idx="6628">
                  <c:v>5.6</c:v>
                </c:pt>
                <c:pt idx="6629">
                  <c:v>5.6030000000000006</c:v>
                </c:pt>
                <c:pt idx="6630">
                  <c:v>5.6030000000000006</c:v>
                </c:pt>
                <c:pt idx="6631">
                  <c:v>5.6039999999999974</c:v>
                </c:pt>
                <c:pt idx="6632">
                  <c:v>5.6069999999999967</c:v>
                </c:pt>
                <c:pt idx="6633">
                  <c:v>5.6030000000000006</c:v>
                </c:pt>
                <c:pt idx="6634">
                  <c:v>5.6039999999999974</c:v>
                </c:pt>
                <c:pt idx="6635">
                  <c:v>5.6030000000000006</c:v>
                </c:pt>
                <c:pt idx="6636">
                  <c:v>5.6019999999999976</c:v>
                </c:pt>
                <c:pt idx="6637">
                  <c:v>5.6</c:v>
                </c:pt>
                <c:pt idx="6638">
                  <c:v>5.5980000000000008</c:v>
                </c:pt>
                <c:pt idx="6639">
                  <c:v>5.5970000000000004</c:v>
                </c:pt>
                <c:pt idx="6640">
                  <c:v>5.5950000000000006</c:v>
                </c:pt>
                <c:pt idx="6641">
                  <c:v>5.5920000000000014</c:v>
                </c:pt>
                <c:pt idx="6642">
                  <c:v>5.5950000000000006</c:v>
                </c:pt>
                <c:pt idx="6643">
                  <c:v>5.5950000000000006</c:v>
                </c:pt>
                <c:pt idx="6644">
                  <c:v>5.5930000000000009</c:v>
                </c:pt>
                <c:pt idx="6645">
                  <c:v>5.5960000000000001</c:v>
                </c:pt>
                <c:pt idx="6646">
                  <c:v>5.5950000000000006</c:v>
                </c:pt>
                <c:pt idx="6647">
                  <c:v>5.5950000000000006</c:v>
                </c:pt>
                <c:pt idx="6648">
                  <c:v>5.5930000000000009</c:v>
                </c:pt>
                <c:pt idx="6649">
                  <c:v>5.5890000000000004</c:v>
                </c:pt>
                <c:pt idx="6650">
                  <c:v>5.5890000000000004</c:v>
                </c:pt>
                <c:pt idx="6651">
                  <c:v>5.5910000000000011</c:v>
                </c:pt>
                <c:pt idx="6652">
                  <c:v>5.5890000000000004</c:v>
                </c:pt>
                <c:pt idx="6653">
                  <c:v>5.5820000000000007</c:v>
                </c:pt>
                <c:pt idx="6654">
                  <c:v>5.5590000000000011</c:v>
                </c:pt>
                <c:pt idx="6655">
                  <c:v>5.57</c:v>
                </c:pt>
                <c:pt idx="6656">
                  <c:v>5.5790000000000024</c:v>
                </c:pt>
                <c:pt idx="6657">
                  <c:v>5.5539999999999976</c:v>
                </c:pt>
                <c:pt idx="6658">
                  <c:v>5.5510000000000002</c:v>
                </c:pt>
                <c:pt idx="6659">
                  <c:v>5.5560000000000009</c:v>
                </c:pt>
                <c:pt idx="6660">
                  <c:v>5.5550000000000006</c:v>
                </c:pt>
                <c:pt idx="6661">
                  <c:v>5.5490000000000013</c:v>
                </c:pt>
                <c:pt idx="6662">
                  <c:v>5.5569999999999986</c:v>
                </c:pt>
                <c:pt idx="6663">
                  <c:v>5.5510000000000002</c:v>
                </c:pt>
                <c:pt idx="6664">
                  <c:v>5.5560000000000009</c:v>
                </c:pt>
                <c:pt idx="6665">
                  <c:v>5.56</c:v>
                </c:pt>
                <c:pt idx="6666">
                  <c:v>5.56</c:v>
                </c:pt>
                <c:pt idx="6667">
                  <c:v>5.5649999999999977</c:v>
                </c:pt>
                <c:pt idx="6668">
                  <c:v>5.5660000000000007</c:v>
                </c:pt>
                <c:pt idx="6669">
                  <c:v>5.5660000000000007</c:v>
                </c:pt>
                <c:pt idx="6670">
                  <c:v>5.572000000000001</c:v>
                </c:pt>
                <c:pt idx="6671">
                  <c:v>5.5710000000000024</c:v>
                </c:pt>
                <c:pt idx="6672">
                  <c:v>5.5780000000000012</c:v>
                </c:pt>
                <c:pt idx="6673">
                  <c:v>5.58</c:v>
                </c:pt>
                <c:pt idx="6674">
                  <c:v>5.5850000000000009</c:v>
                </c:pt>
                <c:pt idx="6675">
                  <c:v>5.588000000000001</c:v>
                </c:pt>
                <c:pt idx="6676">
                  <c:v>5.5910000000000011</c:v>
                </c:pt>
                <c:pt idx="6677">
                  <c:v>5.5990000000000002</c:v>
                </c:pt>
                <c:pt idx="6678">
                  <c:v>5.6010000000000009</c:v>
                </c:pt>
                <c:pt idx="6679">
                  <c:v>5.6049999999999969</c:v>
                </c:pt>
                <c:pt idx="6680">
                  <c:v>5.6090000000000009</c:v>
                </c:pt>
                <c:pt idx="6681">
                  <c:v>5.6129999999999978</c:v>
                </c:pt>
                <c:pt idx="6682">
                  <c:v>5.6149999999999958</c:v>
                </c:pt>
                <c:pt idx="6683">
                  <c:v>5.6199999999999974</c:v>
                </c:pt>
                <c:pt idx="6684">
                  <c:v>5.6219999999999972</c:v>
                </c:pt>
                <c:pt idx="6685">
                  <c:v>5.6259999999999968</c:v>
                </c:pt>
                <c:pt idx="6686">
                  <c:v>5.6269999999999971</c:v>
                </c:pt>
                <c:pt idx="6687">
                  <c:v>5.636000000000001</c:v>
                </c:pt>
                <c:pt idx="6688">
                  <c:v>5.6390000000000011</c:v>
                </c:pt>
                <c:pt idx="6689">
                  <c:v>5.64</c:v>
                </c:pt>
                <c:pt idx="6690">
                  <c:v>5.6449999999999987</c:v>
                </c:pt>
                <c:pt idx="6691">
                  <c:v>5.6449999999999987</c:v>
                </c:pt>
                <c:pt idx="6692">
                  <c:v>5.6510000000000007</c:v>
                </c:pt>
                <c:pt idx="6693">
                  <c:v>5.6529999999999987</c:v>
                </c:pt>
                <c:pt idx="6694">
                  <c:v>5.6519999999999966</c:v>
                </c:pt>
                <c:pt idx="6695">
                  <c:v>5.6539999999999973</c:v>
                </c:pt>
                <c:pt idx="6696">
                  <c:v>5.6559999999999997</c:v>
                </c:pt>
                <c:pt idx="6697">
                  <c:v>5.6619999999999973</c:v>
                </c:pt>
                <c:pt idx="6698">
                  <c:v>5.6599999999999957</c:v>
                </c:pt>
                <c:pt idx="6699">
                  <c:v>5.6599999999999957</c:v>
                </c:pt>
                <c:pt idx="6700">
                  <c:v>5.6609999999999987</c:v>
                </c:pt>
                <c:pt idx="6701">
                  <c:v>5.6649999999999947</c:v>
                </c:pt>
                <c:pt idx="6702">
                  <c:v>5.6659999999999968</c:v>
                </c:pt>
                <c:pt idx="6703">
                  <c:v>5.6679999999999957</c:v>
                </c:pt>
                <c:pt idx="6704">
                  <c:v>5.673</c:v>
                </c:pt>
                <c:pt idx="6705">
                  <c:v>5.6760000000000002</c:v>
                </c:pt>
                <c:pt idx="6706">
                  <c:v>5.6780000000000008</c:v>
                </c:pt>
                <c:pt idx="6707">
                  <c:v>5.68</c:v>
                </c:pt>
                <c:pt idx="6708">
                  <c:v>5.6780000000000008</c:v>
                </c:pt>
                <c:pt idx="6709">
                  <c:v>5.6830000000000007</c:v>
                </c:pt>
                <c:pt idx="6710">
                  <c:v>5.68</c:v>
                </c:pt>
                <c:pt idx="6711">
                  <c:v>5.6819999999999986</c:v>
                </c:pt>
                <c:pt idx="6712">
                  <c:v>5.6839999999999966</c:v>
                </c:pt>
                <c:pt idx="6713">
                  <c:v>5.6880000000000006</c:v>
                </c:pt>
                <c:pt idx="6714">
                  <c:v>5.6869999999999976</c:v>
                </c:pt>
                <c:pt idx="6715">
                  <c:v>5.6899999999999986</c:v>
                </c:pt>
                <c:pt idx="6716">
                  <c:v>5.6919999999999966</c:v>
                </c:pt>
                <c:pt idx="6717">
                  <c:v>5.6949999999999958</c:v>
                </c:pt>
                <c:pt idx="6718">
                  <c:v>5.6969999999999974</c:v>
                </c:pt>
                <c:pt idx="6719">
                  <c:v>5.6960000000000006</c:v>
                </c:pt>
                <c:pt idx="6720">
                  <c:v>5.6990000000000007</c:v>
                </c:pt>
                <c:pt idx="6721">
                  <c:v>5.7000000000000011</c:v>
                </c:pt>
                <c:pt idx="6722">
                  <c:v>5.7010000000000014</c:v>
                </c:pt>
                <c:pt idx="6723">
                  <c:v>5.7050000000000001</c:v>
                </c:pt>
                <c:pt idx="6724">
                  <c:v>5.7070000000000007</c:v>
                </c:pt>
                <c:pt idx="6725">
                  <c:v>5.7080000000000002</c:v>
                </c:pt>
                <c:pt idx="6726">
                  <c:v>5.7110000000000003</c:v>
                </c:pt>
                <c:pt idx="6727">
                  <c:v>5.7150000000000007</c:v>
                </c:pt>
                <c:pt idx="6728">
                  <c:v>5.7180000000000009</c:v>
                </c:pt>
                <c:pt idx="6729">
                  <c:v>5.7219999999999986</c:v>
                </c:pt>
                <c:pt idx="6730">
                  <c:v>5.7249999999999996</c:v>
                </c:pt>
                <c:pt idx="6731">
                  <c:v>5.7260000000000009</c:v>
                </c:pt>
                <c:pt idx="6732">
                  <c:v>5.7239999999999966</c:v>
                </c:pt>
                <c:pt idx="6733">
                  <c:v>5.7269999999999976</c:v>
                </c:pt>
                <c:pt idx="6734">
                  <c:v>5.729000000000001</c:v>
                </c:pt>
                <c:pt idx="6735">
                  <c:v>5.7330000000000014</c:v>
                </c:pt>
                <c:pt idx="6736">
                  <c:v>5.7350000000000012</c:v>
                </c:pt>
                <c:pt idx="6737">
                  <c:v>5.7310000000000034</c:v>
                </c:pt>
                <c:pt idx="6738">
                  <c:v>5.7330000000000014</c:v>
                </c:pt>
                <c:pt idx="6739">
                  <c:v>5.7320000000000011</c:v>
                </c:pt>
                <c:pt idx="6740">
                  <c:v>5.7350000000000012</c:v>
                </c:pt>
                <c:pt idx="6741">
                  <c:v>5.7370000000000001</c:v>
                </c:pt>
                <c:pt idx="6742">
                  <c:v>5.7390000000000034</c:v>
                </c:pt>
                <c:pt idx="6743">
                  <c:v>5.7410000000000014</c:v>
                </c:pt>
                <c:pt idx="6744">
                  <c:v>5.7380000000000013</c:v>
                </c:pt>
                <c:pt idx="6745">
                  <c:v>5.7380000000000013</c:v>
                </c:pt>
                <c:pt idx="6746">
                  <c:v>5.7360000000000024</c:v>
                </c:pt>
                <c:pt idx="6747">
                  <c:v>5.7390000000000034</c:v>
                </c:pt>
                <c:pt idx="6748">
                  <c:v>5.7390000000000034</c:v>
                </c:pt>
                <c:pt idx="6749">
                  <c:v>5.74</c:v>
                </c:pt>
                <c:pt idx="6750">
                  <c:v>5.7420000000000009</c:v>
                </c:pt>
                <c:pt idx="6751">
                  <c:v>5.7420000000000009</c:v>
                </c:pt>
                <c:pt idx="6752">
                  <c:v>5.7390000000000034</c:v>
                </c:pt>
                <c:pt idx="6753">
                  <c:v>5.7380000000000013</c:v>
                </c:pt>
                <c:pt idx="6754">
                  <c:v>5.7410000000000014</c:v>
                </c:pt>
                <c:pt idx="6755">
                  <c:v>5.74</c:v>
                </c:pt>
                <c:pt idx="6756">
                  <c:v>5.7410000000000014</c:v>
                </c:pt>
                <c:pt idx="6757">
                  <c:v>5.7380000000000013</c:v>
                </c:pt>
                <c:pt idx="6758">
                  <c:v>5.7370000000000001</c:v>
                </c:pt>
                <c:pt idx="6759">
                  <c:v>5.7380000000000013</c:v>
                </c:pt>
                <c:pt idx="6760">
                  <c:v>5.7390000000000034</c:v>
                </c:pt>
                <c:pt idx="6761">
                  <c:v>5.7430000000000003</c:v>
                </c:pt>
                <c:pt idx="6762">
                  <c:v>5.7370000000000001</c:v>
                </c:pt>
                <c:pt idx="6763">
                  <c:v>5.7380000000000013</c:v>
                </c:pt>
                <c:pt idx="6764">
                  <c:v>5.7360000000000024</c:v>
                </c:pt>
                <c:pt idx="6765">
                  <c:v>5.7350000000000012</c:v>
                </c:pt>
                <c:pt idx="6766">
                  <c:v>5.7330000000000014</c:v>
                </c:pt>
                <c:pt idx="6767">
                  <c:v>5.7310000000000034</c:v>
                </c:pt>
                <c:pt idx="6768">
                  <c:v>5.7320000000000011</c:v>
                </c:pt>
                <c:pt idx="6769">
                  <c:v>5.7280000000000006</c:v>
                </c:pt>
                <c:pt idx="6770">
                  <c:v>5.7269999999999976</c:v>
                </c:pt>
                <c:pt idx="6771">
                  <c:v>5.7280000000000006</c:v>
                </c:pt>
                <c:pt idx="6772">
                  <c:v>5.7249999999999996</c:v>
                </c:pt>
                <c:pt idx="6773">
                  <c:v>5.7269999999999976</c:v>
                </c:pt>
                <c:pt idx="6774">
                  <c:v>5.7260000000000009</c:v>
                </c:pt>
                <c:pt idx="6775">
                  <c:v>5.7210000000000001</c:v>
                </c:pt>
                <c:pt idx="6776">
                  <c:v>5.7200000000000006</c:v>
                </c:pt>
                <c:pt idx="6777">
                  <c:v>5.7230000000000008</c:v>
                </c:pt>
                <c:pt idx="6778">
                  <c:v>5.7210000000000001</c:v>
                </c:pt>
                <c:pt idx="6779">
                  <c:v>5.7239999999999966</c:v>
                </c:pt>
                <c:pt idx="6780">
                  <c:v>5.7200000000000006</c:v>
                </c:pt>
                <c:pt idx="6781">
                  <c:v>5.7210000000000001</c:v>
                </c:pt>
                <c:pt idx="6782">
                  <c:v>5.7239999999999966</c:v>
                </c:pt>
                <c:pt idx="6783">
                  <c:v>5.7249999999999996</c:v>
                </c:pt>
                <c:pt idx="6784">
                  <c:v>5.7249999999999996</c:v>
                </c:pt>
                <c:pt idx="6785">
                  <c:v>5.7269999999999976</c:v>
                </c:pt>
                <c:pt idx="6786">
                  <c:v>5.7230000000000008</c:v>
                </c:pt>
                <c:pt idx="6787">
                  <c:v>5.7230000000000008</c:v>
                </c:pt>
                <c:pt idx="6788">
                  <c:v>5.7219999999999986</c:v>
                </c:pt>
                <c:pt idx="6789">
                  <c:v>5.7200000000000006</c:v>
                </c:pt>
                <c:pt idx="6790">
                  <c:v>5.7190000000000012</c:v>
                </c:pt>
                <c:pt idx="6791">
                  <c:v>5.7200000000000006</c:v>
                </c:pt>
                <c:pt idx="6792">
                  <c:v>5.7200000000000006</c:v>
                </c:pt>
                <c:pt idx="6793">
                  <c:v>5.7219999999999986</c:v>
                </c:pt>
                <c:pt idx="6794">
                  <c:v>5.7180000000000009</c:v>
                </c:pt>
                <c:pt idx="6795">
                  <c:v>5.7150000000000007</c:v>
                </c:pt>
                <c:pt idx="6796">
                  <c:v>5.7169999999999996</c:v>
                </c:pt>
                <c:pt idx="6797">
                  <c:v>5.7120000000000006</c:v>
                </c:pt>
                <c:pt idx="6798">
                  <c:v>5.7110000000000003</c:v>
                </c:pt>
                <c:pt idx="6799">
                  <c:v>5.7120000000000006</c:v>
                </c:pt>
                <c:pt idx="6800">
                  <c:v>5.7070000000000007</c:v>
                </c:pt>
                <c:pt idx="6801">
                  <c:v>5.7050000000000001</c:v>
                </c:pt>
                <c:pt idx="6802">
                  <c:v>5.7030000000000012</c:v>
                </c:pt>
                <c:pt idx="6803">
                  <c:v>5.7060000000000013</c:v>
                </c:pt>
                <c:pt idx="6804">
                  <c:v>5.7010000000000014</c:v>
                </c:pt>
                <c:pt idx="6805">
                  <c:v>5.6979999999999968</c:v>
                </c:pt>
                <c:pt idx="6806">
                  <c:v>5.7000000000000011</c:v>
                </c:pt>
                <c:pt idx="6807">
                  <c:v>5.7010000000000014</c:v>
                </c:pt>
                <c:pt idx="6808">
                  <c:v>5.7030000000000012</c:v>
                </c:pt>
                <c:pt idx="6809">
                  <c:v>5.7000000000000011</c:v>
                </c:pt>
                <c:pt idx="6810">
                  <c:v>5.6979999999999968</c:v>
                </c:pt>
                <c:pt idx="6811">
                  <c:v>5.6960000000000006</c:v>
                </c:pt>
                <c:pt idx="6812">
                  <c:v>5.6969999999999974</c:v>
                </c:pt>
                <c:pt idx="6813">
                  <c:v>5.6979999999999968</c:v>
                </c:pt>
                <c:pt idx="6814">
                  <c:v>5.7000000000000011</c:v>
                </c:pt>
                <c:pt idx="6815">
                  <c:v>5.6910000000000007</c:v>
                </c:pt>
                <c:pt idx="6816">
                  <c:v>5.6919999999999966</c:v>
                </c:pt>
                <c:pt idx="6817">
                  <c:v>5.6939999999999973</c:v>
                </c:pt>
                <c:pt idx="6818">
                  <c:v>5.6960000000000006</c:v>
                </c:pt>
                <c:pt idx="6819">
                  <c:v>5.6969999999999974</c:v>
                </c:pt>
                <c:pt idx="6820">
                  <c:v>5.6979999999999968</c:v>
                </c:pt>
                <c:pt idx="6821">
                  <c:v>5.6979999999999968</c:v>
                </c:pt>
                <c:pt idx="6822">
                  <c:v>5.6990000000000007</c:v>
                </c:pt>
                <c:pt idx="6823">
                  <c:v>5.6979999999999968</c:v>
                </c:pt>
                <c:pt idx="6824">
                  <c:v>5.6969999999999974</c:v>
                </c:pt>
                <c:pt idx="6825">
                  <c:v>5.7020000000000008</c:v>
                </c:pt>
                <c:pt idx="6826">
                  <c:v>5.6990000000000007</c:v>
                </c:pt>
                <c:pt idx="6827">
                  <c:v>5.6990000000000007</c:v>
                </c:pt>
                <c:pt idx="6828">
                  <c:v>5.7000000000000011</c:v>
                </c:pt>
                <c:pt idx="6829">
                  <c:v>5.7050000000000001</c:v>
                </c:pt>
                <c:pt idx="6830">
                  <c:v>5.7040000000000006</c:v>
                </c:pt>
                <c:pt idx="6831">
                  <c:v>5.7050000000000001</c:v>
                </c:pt>
                <c:pt idx="6832">
                  <c:v>5.7010000000000014</c:v>
                </c:pt>
                <c:pt idx="6833">
                  <c:v>5.7010000000000014</c:v>
                </c:pt>
                <c:pt idx="6834">
                  <c:v>5.7050000000000001</c:v>
                </c:pt>
                <c:pt idx="6835">
                  <c:v>5.7000000000000011</c:v>
                </c:pt>
                <c:pt idx="6836">
                  <c:v>5.7010000000000014</c:v>
                </c:pt>
                <c:pt idx="6837">
                  <c:v>5.6969999999999974</c:v>
                </c:pt>
                <c:pt idx="6838">
                  <c:v>5.6960000000000006</c:v>
                </c:pt>
                <c:pt idx="6839">
                  <c:v>5.6939999999999973</c:v>
                </c:pt>
                <c:pt idx="6840">
                  <c:v>5.6960000000000006</c:v>
                </c:pt>
                <c:pt idx="6841">
                  <c:v>5.6929999999999996</c:v>
                </c:pt>
                <c:pt idx="6842">
                  <c:v>5.6939999999999973</c:v>
                </c:pt>
                <c:pt idx="6843">
                  <c:v>5.6929999999999996</c:v>
                </c:pt>
                <c:pt idx="6844">
                  <c:v>5.6890000000000001</c:v>
                </c:pt>
                <c:pt idx="6845">
                  <c:v>5.6899999999999986</c:v>
                </c:pt>
                <c:pt idx="6846">
                  <c:v>5.6910000000000007</c:v>
                </c:pt>
                <c:pt idx="6847">
                  <c:v>5.6880000000000006</c:v>
                </c:pt>
                <c:pt idx="6848">
                  <c:v>5.6830000000000007</c:v>
                </c:pt>
                <c:pt idx="6849">
                  <c:v>5.6819999999999986</c:v>
                </c:pt>
                <c:pt idx="6850">
                  <c:v>5.6760000000000002</c:v>
                </c:pt>
                <c:pt idx="6851">
                  <c:v>5.6669999999999972</c:v>
                </c:pt>
                <c:pt idx="6852">
                  <c:v>5.6669999999999972</c:v>
                </c:pt>
                <c:pt idx="6853">
                  <c:v>5.6689999999999987</c:v>
                </c:pt>
                <c:pt idx="6854">
                  <c:v>5.6659999999999968</c:v>
                </c:pt>
                <c:pt idx="6855">
                  <c:v>5.6649999999999947</c:v>
                </c:pt>
                <c:pt idx="6856">
                  <c:v>5.663999999999997</c:v>
                </c:pt>
                <c:pt idx="6857">
                  <c:v>5.663999999999997</c:v>
                </c:pt>
                <c:pt idx="6858">
                  <c:v>5.6669999999999972</c:v>
                </c:pt>
                <c:pt idx="6859">
                  <c:v>5.663999999999997</c:v>
                </c:pt>
                <c:pt idx="6860">
                  <c:v>5.6619999999999973</c:v>
                </c:pt>
                <c:pt idx="6861">
                  <c:v>5.6599999999999957</c:v>
                </c:pt>
                <c:pt idx="6862">
                  <c:v>5.6609999999999987</c:v>
                </c:pt>
                <c:pt idx="6863">
                  <c:v>5.6609999999999987</c:v>
                </c:pt>
                <c:pt idx="6864">
                  <c:v>5.6619999999999973</c:v>
                </c:pt>
                <c:pt idx="6865">
                  <c:v>5.6669999999999972</c:v>
                </c:pt>
                <c:pt idx="6866">
                  <c:v>5.6710000000000012</c:v>
                </c:pt>
                <c:pt idx="6867">
                  <c:v>5.6720000000000006</c:v>
                </c:pt>
                <c:pt idx="6868">
                  <c:v>5.6739999999999986</c:v>
                </c:pt>
                <c:pt idx="6869">
                  <c:v>5.6780000000000008</c:v>
                </c:pt>
                <c:pt idx="6870">
                  <c:v>5.6810000000000009</c:v>
                </c:pt>
                <c:pt idx="6871">
                  <c:v>5.6819999999999986</c:v>
                </c:pt>
                <c:pt idx="6872">
                  <c:v>5.6880000000000006</c:v>
                </c:pt>
                <c:pt idx="6873">
                  <c:v>5.6899999999999986</c:v>
                </c:pt>
                <c:pt idx="6874">
                  <c:v>5.6939999999999973</c:v>
                </c:pt>
                <c:pt idx="6875">
                  <c:v>5.6960000000000006</c:v>
                </c:pt>
                <c:pt idx="6876">
                  <c:v>5.7010000000000014</c:v>
                </c:pt>
                <c:pt idx="6877">
                  <c:v>5.7010000000000014</c:v>
                </c:pt>
                <c:pt idx="6878">
                  <c:v>5.7070000000000007</c:v>
                </c:pt>
                <c:pt idx="6879">
                  <c:v>5.7100000000000009</c:v>
                </c:pt>
                <c:pt idx="6880">
                  <c:v>5.7110000000000003</c:v>
                </c:pt>
                <c:pt idx="6881">
                  <c:v>5.7120000000000006</c:v>
                </c:pt>
                <c:pt idx="6882">
                  <c:v>5.713000000000001</c:v>
                </c:pt>
                <c:pt idx="6883">
                  <c:v>5.7139999999999986</c:v>
                </c:pt>
                <c:pt idx="6884">
                  <c:v>5.7150000000000007</c:v>
                </c:pt>
                <c:pt idx="6885">
                  <c:v>5.7190000000000012</c:v>
                </c:pt>
                <c:pt idx="6886">
                  <c:v>5.7200000000000006</c:v>
                </c:pt>
                <c:pt idx="6887">
                  <c:v>5.7210000000000001</c:v>
                </c:pt>
                <c:pt idx="6888">
                  <c:v>5.7200000000000006</c:v>
                </c:pt>
                <c:pt idx="6889">
                  <c:v>5.7210000000000001</c:v>
                </c:pt>
                <c:pt idx="6890">
                  <c:v>5.7210000000000001</c:v>
                </c:pt>
                <c:pt idx="6891">
                  <c:v>5.7180000000000009</c:v>
                </c:pt>
                <c:pt idx="6892">
                  <c:v>5.7210000000000001</c:v>
                </c:pt>
                <c:pt idx="6893">
                  <c:v>5.7210000000000001</c:v>
                </c:pt>
                <c:pt idx="6894">
                  <c:v>5.7160000000000011</c:v>
                </c:pt>
                <c:pt idx="6895">
                  <c:v>5.7160000000000011</c:v>
                </c:pt>
                <c:pt idx="6896">
                  <c:v>5.7139999999999986</c:v>
                </c:pt>
                <c:pt idx="6897">
                  <c:v>5.7150000000000007</c:v>
                </c:pt>
                <c:pt idx="6898">
                  <c:v>5.7180000000000009</c:v>
                </c:pt>
                <c:pt idx="6899">
                  <c:v>5.7169999999999996</c:v>
                </c:pt>
                <c:pt idx="6900">
                  <c:v>5.7210000000000001</c:v>
                </c:pt>
                <c:pt idx="6901">
                  <c:v>5.7160000000000011</c:v>
                </c:pt>
                <c:pt idx="6902">
                  <c:v>5.7180000000000009</c:v>
                </c:pt>
                <c:pt idx="6903">
                  <c:v>5.7210000000000001</c:v>
                </c:pt>
                <c:pt idx="6904">
                  <c:v>5.7200000000000006</c:v>
                </c:pt>
                <c:pt idx="6905">
                  <c:v>5.7210000000000001</c:v>
                </c:pt>
                <c:pt idx="6906">
                  <c:v>5.7200000000000006</c:v>
                </c:pt>
                <c:pt idx="6907">
                  <c:v>5.7210000000000001</c:v>
                </c:pt>
                <c:pt idx="6908">
                  <c:v>5.7210000000000001</c:v>
                </c:pt>
                <c:pt idx="6909">
                  <c:v>5.7190000000000012</c:v>
                </c:pt>
                <c:pt idx="6910">
                  <c:v>5.7169999999999996</c:v>
                </c:pt>
                <c:pt idx="6911">
                  <c:v>5.7150000000000007</c:v>
                </c:pt>
                <c:pt idx="6912">
                  <c:v>5.7169999999999996</c:v>
                </c:pt>
                <c:pt idx="6913">
                  <c:v>5.7180000000000009</c:v>
                </c:pt>
                <c:pt idx="6914">
                  <c:v>5.7190000000000012</c:v>
                </c:pt>
                <c:pt idx="6915">
                  <c:v>5.7190000000000012</c:v>
                </c:pt>
                <c:pt idx="6916">
                  <c:v>5.7219999999999986</c:v>
                </c:pt>
                <c:pt idx="6917">
                  <c:v>5.7210000000000001</c:v>
                </c:pt>
                <c:pt idx="6918">
                  <c:v>5.7239999999999966</c:v>
                </c:pt>
                <c:pt idx="6919">
                  <c:v>5.7219999999999986</c:v>
                </c:pt>
                <c:pt idx="6920">
                  <c:v>5.7239999999999966</c:v>
                </c:pt>
                <c:pt idx="6921">
                  <c:v>5.7269999999999976</c:v>
                </c:pt>
                <c:pt idx="6922">
                  <c:v>5.7249999999999996</c:v>
                </c:pt>
                <c:pt idx="6923">
                  <c:v>5.7280000000000006</c:v>
                </c:pt>
                <c:pt idx="6924">
                  <c:v>5.7269999999999976</c:v>
                </c:pt>
                <c:pt idx="6925">
                  <c:v>5.7260000000000009</c:v>
                </c:pt>
                <c:pt idx="6926">
                  <c:v>5.729000000000001</c:v>
                </c:pt>
                <c:pt idx="6927">
                  <c:v>5.7269999999999976</c:v>
                </c:pt>
                <c:pt idx="6928">
                  <c:v>5.7310000000000034</c:v>
                </c:pt>
                <c:pt idx="6929">
                  <c:v>5.7310000000000034</c:v>
                </c:pt>
                <c:pt idx="6930">
                  <c:v>5.7330000000000014</c:v>
                </c:pt>
                <c:pt idx="6931">
                  <c:v>5.7320000000000011</c:v>
                </c:pt>
                <c:pt idx="6932">
                  <c:v>5.7320000000000011</c:v>
                </c:pt>
                <c:pt idx="6933">
                  <c:v>5.7310000000000034</c:v>
                </c:pt>
                <c:pt idx="6934">
                  <c:v>5.7310000000000034</c:v>
                </c:pt>
                <c:pt idx="6935">
                  <c:v>5.73</c:v>
                </c:pt>
                <c:pt idx="6936">
                  <c:v>5.7280000000000006</c:v>
                </c:pt>
                <c:pt idx="6937">
                  <c:v>5.7280000000000006</c:v>
                </c:pt>
                <c:pt idx="6938">
                  <c:v>5.7260000000000009</c:v>
                </c:pt>
                <c:pt idx="6939">
                  <c:v>5.7249999999999996</c:v>
                </c:pt>
                <c:pt idx="6940">
                  <c:v>5.7249999999999996</c:v>
                </c:pt>
                <c:pt idx="6941">
                  <c:v>5.7230000000000008</c:v>
                </c:pt>
                <c:pt idx="6942">
                  <c:v>5.7219999999999986</c:v>
                </c:pt>
                <c:pt idx="6943">
                  <c:v>5.7219999999999986</c:v>
                </c:pt>
                <c:pt idx="6944">
                  <c:v>5.7190000000000012</c:v>
                </c:pt>
                <c:pt idx="6945">
                  <c:v>5.7169999999999996</c:v>
                </c:pt>
                <c:pt idx="6946">
                  <c:v>5.7139999999999986</c:v>
                </c:pt>
                <c:pt idx="6947">
                  <c:v>5.7110000000000003</c:v>
                </c:pt>
                <c:pt idx="6948">
                  <c:v>5.7110000000000003</c:v>
                </c:pt>
                <c:pt idx="6949">
                  <c:v>5.7100000000000009</c:v>
                </c:pt>
                <c:pt idx="6950">
                  <c:v>5.7139999999999986</c:v>
                </c:pt>
                <c:pt idx="6951">
                  <c:v>5.7090000000000014</c:v>
                </c:pt>
                <c:pt idx="6952">
                  <c:v>5.7060000000000013</c:v>
                </c:pt>
                <c:pt idx="6953">
                  <c:v>5.7060000000000013</c:v>
                </c:pt>
                <c:pt idx="6954">
                  <c:v>5.7030000000000012</c:v>
                </c:pt>
                <c:pt idx="6955">
                  <c:v>5.7000000000000011</c:v>
                </c:pt>
                <c:pt idx="6956">
                  <c:v>5.6990000000000007</c:v>
                </c:pt>
                <c:pt idx="6957">
                  <c:v>5.6969999999999974</c:v>
                </c:pt>
                <c:pt idx="6958">
                  <c:v>5.6960000000000006</c:v>
                </c:pt>
                <c:pt idx="6959">
                  <c:v>5.6919999999999966</c:v>
                </c:pt>
                <c:pt idx="6960">
                  <c:v>5.6899999999999986</c:v>
                </c:pt>
                <c:pt idx="6961">
                  <c:v>5.6899999999999986</c:v>
                </c:pt>
                <c:pt idx="6962">
                  <c:v>5.6929999999999996</c:v>
                </c:pt>
                <c:pt idx="6963">
                  <c:v>5.6880000000000006</c:v>
                </c:pt>
                <c:pt idx="6964">
                  <c:v>5.6880000000000006</c:v>
                </c:pt>
                <c:pt idx="6965">
                  <c:v>5.6899999999999986</c:v>
                </c:pt>
                <c:pt idx="6966">
                  <c:v>5.6899999999999986</c:v>
                </c:pt>
                <c:pt idx="6967">
                  <c:v>5.6890000000000001</c:v>
                </c:pt>
                <c:pt idx="6968">
                  <c:v>5.6869999999999976</c:v>
                </c:pt>
                <c:pt idx="6969">
                  <c:v>5.6860000000000008</c:v>
                </c:pt>
                <c:pt idx="6970">
                  <c:v>5.6890000000000001</c:v>
                </c:pt>
                <c:pt idx="6971">
                  <c:v>5.6880000000000006</c:v>
                </c:pt>
                <c:pt idx="6972">
                  <c:v>5.6890000000000001</c:v>
                </c:pt>
                <c:pt idx="6973">
                  <c:v>5.6880000000000006</c:v>
                </c:pt>
                <c:pt idx="6974">
                  <c:v>5.6880000000000006</c:v>
                </c:pt>
                <c:pt idx="6975">
                  <c:v>5.6869999999999976</c:v>
                </c:pt>
                <c:pt idx="6976">
                  <c:v>5.6880000000000006</c:v>
                </c:pt>
                <c:pt idx="6977">
                  <c:v>5.6880000000000006</c:v>
                </c:pt>
                <c:pt idx="6978">
                  <c:v>5.6890000000000001</c:v>
                </c:pt>
                <c:pt idx="6979">
                  <c:v>5.6869999999999976</c:v>
                </c:pt>
                <c:pt idx="6980">
                  <c:v>5.6899999999999986</c:v>
                </c:pt>
                <c:pt idx="6981">
                  <c:v>5.6890000000000001</c:v>
                </c:pt>
                <c:pt idx="6982">
                  <c:v>5.6860000000000008</c:v>
                </c:pt>
                <c:pt idx="6983">
                  <c:v>5.6869999999999976</c:v>
                </c:pt>
                <c:pt idx="6984">
                  <c:v>5.6869999999999976</c:v>
                </c:pt>
                <c:pt idx="6985">
                  <c:v>5.6860000000000008</c:v>
                </c:pt>
                <c:pt idx="6986">
                  <c:v>5.6860000000000008</c:v>
                </c:pt>
                <c:pt idx="6987">
                  <c:v>5.6830000000000007</c:v>
                </c:pt>
                <c:pt idx="6988">
                  <c:v>5.6819999999999986</c:v>
                </c:pt>
                <c:pt idx="6989">
                  <c:v>5.6790000000000003</c:v>
                </c:pt>
                <c:pt idx="6990">
                  <c:v>5.6790000000000003</c:v>
                </c:pt>
                <c:pt idx="6991">
                  <c:v>5.6769999999999996</c:v>
                </c:pt>
                <c:pt idx="6992">
                  <c:v>5.6750000000000007</c:v>
                </c:pt>
                <c:pt idx="6993">
                  <c:v>5.6769999999999996</c:v>
                </c:pt>
                <c:pt idx="6994">
                  <c:v>5.6739999999999986</c:v>
                </c:pt>
                <c:pt idx="6995">
                  <c:v>5.6710000000000012</c:v>
                </c:pt>
                <c:pt idx="6996">
                  <c:v>5.6689999999999987</c:v>
                </c:pt>
                <c:pt idx="6997">
                  <c:v>5.6689999999999987</c:v>
                </c:pt>
                <c:pt idx="6998">
                  <c:v>5.673</c:v>
                </c:pt>
                <c:pt idx="6999">
                  <c:v>5.673</c:v>
                </c:pt>
                <c:pt idx="7000">
                  <c:v>5.6750000000000007</c:v>
                </c:pt>
                <c:pt idx="7001">
                  <c:v>5.6810000000000009</c:v>
                </c:pt>
                <c:pt idx="7002">
                  <c:v>5.6830000000000007</c:v>
                </c:pt>
                <c:pt idx="7003">
                  <c:v>5.6849999999999996</c:v>
                </c:pt>
                <c:pt idx="7004">
                  <c:v>5.6839999999999966</c:v>
                </c:pt>
                <c:pt idx="7005">
                  <c:v>5.6849999999999996</c:v>
                </c:pt>
                <c:pt idx="7006">
                  <c:v>5.6860000000000008</c:v>
                </c:pt>
                <c:pt idx="7007">
                  <c:v>5.6869999999999976</c:v>
                </c:pt>
                <c:pt idx="7008">
                  <c:v>5.6839999999999966</c:v>
                </c:pt>
                <c:pt idx="7009">
                  <c:v>5.6819999999999986</c:v>
                </c:pt>
                <c:pt idx="7010">
                  <c:v>5.6819999999999986</c:v>
                </c:pt>
                <c:pt idx="7011">
                  <c:v>5.6790000000000003</c:v>
                </c:pt>
                <c:pt idx="7012">
                  <c:v>5.6769999999999996</c:v>
                </c:pt>
                <c:pt idx="7013">
                  <c:v>5.6750000000000007</c:v>
                </c:pt>
                <c:pt idx="7014">
                  <c:v>5.6739999999999986</c:v>
                </c:pt>
                <c:pt idx="7015">
                  <c:v>5.6819999999999986</c:v>
                </c:pt>
                <c:pt idx="7016">
                  <c:v>5.6849999999999996</c:v>
                </c:pt>
                <c:pt idx="7017">
                  <c:v>5.6849999999999996</c:v>
                </c:pt>
                <c:pt idx="7018">
                  <c:v>5.6830000000000007</c:v>
                </c:pt>
                <c:pt idx="7019">
                  <c:v>5.6880000000000006</c:v>
                </c:pt>
                <c:pt idx="7020">
                  <c:v>5.6880000000000006</c:v>
                </c:pt>
                <c:pt idx="7021">
                  <c:v>5.6890000000000001</c:v>
                </c:pt>
                <c:pt idx="7022">
                  <c:v>5.6939999999999973</c:v>
                </c:pt>
                <c:pt idx="7023">
                  <c:v>5.6939999999999973</c:v>
                </c:pt>
                <c:pt idx="7024">
                  <c:v>5.6910000000000007</c:v>
                </c:pt>
                <c:pt idx="7025">
                  <c:v>5.6919999999999966</c:v>
                </c:pt>
                <c:pt idx="7026">
                  <c:v>5.6969999999999974</c:v>
                </c:pt>
                <c:pt idx="7027">
                  <c:v>5.6939999999999973</c:v>
                </c:pt>
                <c:pt idx="7028">
                  <c:v>5.6910000000000007</c:v>
                </c:pt>
                <c:pt idx="7029">
                  <c:v>5.6929999999999996</c:v>
                </c:pt>
                <c:pt idx="7030">
                  <c:v>5.6960000000000006</c:v>
                </c:pt>
                <c:pt idx="7031">
                  <c:v>5.6919999999999966</c:v>
                </c:pt>
                <c:pt idx="7032">
                  <c:v>5.7000000000000011</c:v>
                </c:pt>
                <c:pt idx="7033">
                  <c:v>5.7020000000000008</c:v>
                </c:pt>
                <c:pt idx="7034">
                  <c:v>5.7090000000000014</c:v>
                </c:pt>
                <c:pt idx="7035">
                  <c:v>5.7090000000000014</c:v>
                </c:pt>
                <c:pt idx="7036">
                  <c:v>5.7150000000000007</c:v>
                </c:pt>
                <c:pt idx="7037">
                  <c:v>5.713000000000001</c:v>
                </c:pt>
                <c:pt idx="7038">
                  <c:v>5.713000000000001</c:v>
                </c:pt>
                <c:pt idx="7039">
                  <c:v>5.7150000000000007</c:v>
                </c:pt>
                <c:pt idx="7040">
                  <c:v>5.7169999999999996</c:v>
                </c:pt>
                <c:pt idx="7041">
                  <c:v>5.7200000000000006</c:v>
                </c:pt>
                <c:pt idx="7042">
                  <c:v>5.7280000000000006</c:v>
                </c:pt>
                <c:pt idx="7043">
                  <c:v>5.729000000000001</c:v>
                </c:pt>
                <c:pt idx="7044">
                  <c:v>5.7390000000000034</c:v>
                </c:pt>
                <c:pt idx="7045">
                  <c:v>5.7539999999999987</c:v>
                </c:pt>
                <c:pt idx="7046">
                  <c:v>5.7600000000000007</c:v>
                </c:pt>
                <c:pt idx="7047">
                  <c:v>5.7660000000000009</c:v>
                </c:pt>
                <c:pt idx="7048">
                  <c:v>5.7730000000000024</c:v>
                </c:pt>
                <c:pt idx="7049">
                  <c:v>5.7790000000000026</c:v>
                </c:pt>
                <c:pt idx="7050">
                  <c:v>5.7850000000000001</c:v>
                </c:pt>
                <c:pt idx="7051">
                  <c:v>5.7950000000000008</c:v>
                </c:pt>
                <c:pt idx="7052">
                  <c:v>5.8010000000000002</c:v>
                </c:pt>
                <c:pt idx="7053">
                  <c:v>5.8110000000000008</c:v>
                </c:pt>
                <c:pt idx="7054">
                  <c:v>5.8179999999999996</c:v>
                </c:pt>
                <c:pt idx="7055">
                  <c:v>5.8279999999999967</c:v>
                </c:pt>
                <c:pt idx="7056">
                  <c:v>5.8410000000000011</c:v>
                </c:pt>
                <c:pt idx="7057">
                  <c:v>5.8539999999999974</c:v>
                </c:pt>
                <c:pt idx="7058">
                  <c:v>5.8619999999999957</c:v>
                </c:pt>
                <c:pt idx="7059">
                  <c:v>5.8740000000000014</c:v>
                </c:pt>
                <c:pt idx="7060">
                  <c:v>5.886000000000001</c:v>
                </c:pt>
                <c:pt idx="7061">
                  <c:v>5.8949999999999996</c:v>
                </c:pt>
                <c:pt idx="7062">
                  <c:v>5.9040000000000008</c:v>
                </c:pt>
                <c:pt idx="7063">
                  <c:v>5.9110000000000014</c:v>
                </c:pt>
                <c:pt idx="7064">
                  <c:v>5.9200000000000008</c:v>
                </c:pt>
                <c:pt idx="7065">
                  <c:v>5.9310000000000027</c:v>
                </c:pt>
                <c:pt idx="7066">
                  <c:v>5.9390000000000018</c:v>
                </c:pt>
                <c:pt idx="7067">
                  <c:v>5.9500000000000011</c:v>
                </c:pt>
                <c:pt idx="7068">
                  <c:v>5.9580000000000002</c:v>
                </c:pt>
                <c:pt idx="7069">
                  <c:v>5.9660000000000011</c:v>
                </c:pt>
                <c:pt idx="7070">
                  <c:v>5.9780000000000024</c:v>
                </c:pt>
                <c:pt idx="7071">
                  <c:v>5.9830000000000014</c:v>
                </c:pt>
                <c:pt idx="7072">
                  <c:v>5.9910000000000014</c:v>
                </c:pt>
                <c:pt idx="7073">
                  <c:v>5.9970000000000008</c:v>
                </c:pt>
                <c:pt idx="7074">
                  <c:v>6.0050000000000008</c:v>
                </c:pt>
                <c:pt idx="7075">
                  <c:v>6.0090000000000003</c:v>
                </c:pt>
                <c:pt idx="7076">
                  <c:v>6.0119999999999996</c:v>
                </c:pt>
                <c:pt idx="7077">
                  <c:v>6.0190000000000001</c:v>
                </c:pt>
                <c:pt idx="7078">
                  <c:v>6.0249999999999968</c:v>
                </c:pt>
                <c:pt idx="7079">
                  <c:v>6.0290000000000008</c:v>
                </c:pt>
                <c:pt idx="7080">
                  <c:v>6.0310000000000024</c:v>
                </c:pt>
                <c:pt idx="7081">
                  <c:v>6.0340000000000007</c:v>
                </c:pt>
                <c:pt idx="7082">
                  <c:v>6.0390000000000024</c:v>
                </c:pt>
                <c:pt idx="7083">
                  <c:v>6.043000000000001</c:v>
                </c:pt>
                <c:pt idx="7084">
                  <c:v>6.0420000000000007</c:v>
                </c:pt>
                <c:pt idx="7085">
                  <c:v>6.0420000000000007</c:v>
                </c:pt>
                <c:pt idx="7086">
                  <c:v>6.043000000000001</c:v>
                </c:pt>
                <c:pt idx="7087">
                  <c:v>6.0450000000000008</c:v>
                </c:pt>
                <c:pt idx="7088">
                  <c:v>6.0460000000000012</c:v>
                </c:pt>
                <c:pt idx="7089">
                  <c:v>6.0519999999999996</c:v>
                </c:pt>
                <c:pt idx="7090">
                  <c:v>6.0530000000000008</c:v>
                </c:pt>
                <c:pt idx="7091">
                  <c:v>6.0580000000000007</c:v>
                </c:pt>
                <c:pt idx="7092">
                  <c:v>6.0610000000000008</c:v>
                </c:pt>
                <c:pt idx="7093">
                  <c:v>6.0590000000000011</c:v>
                </c:pt>
                <c:pt idx="7094">
                  <c:v>6.06</c:v>
                </c:pt>
                <c:pt idx="7095">
                  <c:v>6.0639999999999956</c:v>
                </c:pt>
                <c:pt idx="7096">
                  <c:v>6.0649999999999977</c:v>
                </c:pt>
                <c:pt idx="7097">
                  <c:v>6.0630000000000006</c:v>
                </c:pt>
                <c:pt idx="7098">
                  <c:v>6.0669999999999966</c:v>
                </c:pt>
                <c:pt idx="7099">
                  <c:v>6.07</c:v>
                </c:pt>
                <c:pt idx="7100">
                  <c:v>6.072000000000001</c:v>
                </c:pt>
                <c:pt idx="7101">
                  <c:v>6.072000000000001</c:v>
                </c:pt>
                <c:pt idx="7102">
                  <c:v>6.0730000000000004</c:v>
                </c:pt>
                <c:pt idx="7103">
                  <c:v>6.0770000000000008</c:v>
                </c:pt>
                <c:pt idx="7104">
                  <c:v>6.0820000000000007</c:v>
                </c:pt>
                <c:pt idx="7105">
                  <c:v>6.0850000000000009</c:v>
                </c:pt>
                <c:pt idx="7106">
                  <c:v>6.088000000000001</c:v>
                </c:pt>
                <c:pt idx="7107">
                  <c:v>6.0920000000000014</c:v>
                </c:pt>
                <c:pt idx="7108">
                  <c:v>6.0930000000000009</c:v>
                </c:pt>
                <c:pt idx="7109">
                  <c:v>6.0980000000000008</c:v>
                </c:pt>
                <c:pt idx="7110">
                  <c:v>6.1030000000000006</c:v>
                </c:pt>
                <c:pt idx="7111">
                  <c:v>6.1069999999999984</c:v>
                </c:pt>
                <c:pt idx="7112">
                  <c:v>6.1090000000000009</c:v>
                </c:pt>
                <c:pt idx="7113">
                  <c:v>6.1080000000000014</c:v>
                </c:pt>
                <c:pt idx="7114">
                  <c:v>6.1119999999999974</c:v>
                </c:pt>
                <c:pt idx="7115">
                  <c:v>6.1129999999999978</c:v>
                </c:pt>
                <c:pt idx="7116">
                  <c:v>6.1149999999999958</c:v>
                </c:pt>
                <c:pt idx="7117">
                  <c:v>6.1149999999999958</c:v>
                </c:pt>
                <c:pt idx="7118">
                  <c:v>6.1149999999999958</c:v>
                </c:pt>
                <c:pt idx="7119">
                  <c:v>6.1149999999999958</c:v>
                </c:pt>
                <c:pt idx="7120">
                  <c:v>6.1190000000000007</c:v>
                </c:pt>
                <c:pt idx="7121">
                  <c:v>6.1179999999999959</c:v>
                </c:pt>
                <c:pt idx="7122">
                  <c:v>6.1190000000000007</c:v>
                </c:pt>
                <c:pt idx="7123">
                  <c:v>6.1219999999999972</c:v>
                </c:pt>
                <c:pt idx="7124">
                  <c:v>6.1209999999999969</c:v>
                </c:pt>
                <c:pt idx="7125">
                  <c:v>6.1219999999999972</c:v>
                </c:pt>
                <c:pt idx="7126">
                  <c:v>6.1229999999999967</c:v>
                </c:pt>
                <c:pt idx="7127">
                  <c:v>6.1259999999999968</c:v>
                </c:pt>
                <c:pt idx="7128">
                  <c:v>6.1269999999999971</c:v>
                </c:pt>
                <c:pt idx="7129">
                  <c:v>6.1269999999999971</c:v>
                </c:pt>
                <c:pt idx="7130">
                  <c:v>6.1300000000000008</c:v>
                </c:pt>
                <c:pt idx="7131">
                  <c:v>6.1289999999999978</c:v>
                </c:pt>
                <c:pt idx="7132">
                  <c:v>6.1279999999999948</c:v>
                </c:pt>
                <c:pt idx="7133">
                  <c:v>6.1310000000000002</c:v>
                </c:pt>
                <c:pt idx="7134">
                  <c:v>6.1310000000000002</c:v>
                </c:pt>
                <c:pt idx="7135">
                  <c:v>6.1310000000000002</c:v>
                </c:pt>
                <c:pt idx="7136">
                  <c:v>6.1300000000000008</c:v>
                </c:pt>
                <c:pt idx="7137">
                  <c:v>6.1300000000000008</c:v>
                </c:pt>
                <c:pt idx="7138">
                  <c:v>6.1269999999999971</c:v>
                </c:pt>
                <c:pt idx="7139">
                  <c:v>6.1289999999999978</c:v>
                </c:pt>
                <c:pt idx="7140">
                  <c:v>6.1279999999999948</c:v>
                </c:pt>
                <c:pt idx="7141">
                  <c:v>6.1279999999999948</c:v>
                </c:pt>
                <c:pt idx="7142">
                  <c:v>6.1320000000000006</c:v>
                </c:pt>
                <c:pt idx="7143">
                  <c:v>6.1320000000000006</c:v>
                </c:pt>
                <c:pt idx="7144">
                  <c:v>6.1330000000000009</c:v>
                </c:pt>
                <c:pt idx="7145">
                  <c:v>6.1350000000000007</c:v>
                </c:pt>
                <c:pt idx="7146">
                  <c:v>6.1330000000000009</c:v>
                </c:pt>
                <c:pt idx="7147">
                  <c:v>6.136000000000001</c:v>
                </c:pt>
                <c:pt idx="7148">
                  <c:v>6.1350000000000007</c:v>
                </c:pt>
                <c:pt idx="7149">
                  <c:v>6.1339999999999986</c:v>
                </c:pt>
                <c:pt idx="7150">
                  <c:v>6.1339999999999986</c:v>
                </c:pt>
                <c:pt idx="7151">
                  <c:v>6.1380000000000008</c:v>
                </c:pt>
                <c:pt idx="7152">
                  <c:v>6.1400000000000006</c:v>
                </c:pt>
                <c:pt idx="7153">
                  <c:v>6.1390000000000011</c:v>
                </c:pt>
                <c:pt idx="7154">
                  <c:v>6.1410000000000009</c:v>
                </c:pt>
                <c:pt idx="7155">
                  <c:v>6.1400000000000006</c:v>
                </c:pt>
                <c:pt idx="7156">
                  <c:v>6.1390000000000011</c:v>
                </c:pt>
                <c:pt idx="7157">
                  <c:v>6.1400000000000006</c:v>
                </c:pt>
                <c:pt idx="7158">
                  <c:v>6.1410000000000009</c:v>
                </c:pt>
                <c:pt idx="7159">
                  <c:v>6.1439999999999966</c:v>
                </c:pt>
                <c:pt idx="7160">
                  <c:v>6.1460000000000008</c:v>
                </c:pt>
                <c:pt idx="7161">
                  <c:v>6.1460000000000008</c:v>
                </c:pt>
                <c:pt idx="7162">
                  <c:v>6.1510000000000007</c:v>
                </c:pt>
                <c:pt idx="7163">
                  <c:v>6.1510000000000007</c:v>
                </c:pt>
                <c:pt idx="7164">
                  <c:v>6.1499999999999986</c:v>
                </c:pt>
                <c:pt idx="7165">
                  <c:v>6.1480000000000006</c:v>
                </c:pt>
                <c:pt idx="7166">
                  <c:v>6.1469999999999976</c:v>
                </c:pt>
                <c:pt idx="7167">
                  <c:v>6.1469999999999976</c:v>
                </c:pt>
                <c:pt idx="7168">
                  <c:v>6.1469999999999976</c:v>
                </c:pt>
                <c:pt idx="7169">
                  <c:v>6.1430000000000007</c:v>
                </c:pt>
                <c:pt idx="7170">
                  <c:v>6.1449999999999996</c:v>
                </c:pt>
                <c:pt idx="7171">
                  <c:v>6.1460000000000008</c:v>
                </c:pt>
                <c:pt idx="7172">
                  <c:v>6.1439999999999966</c:v>
                </c:pt>
                <c:pt idx="7173">
                  <c:v>6.1460000000000008</c:v>
                </c:pt>
                <c:pt idx="7174">
                  <c:v>6.1490000000000009</c:v>
                </c:pt>
                <c:pt idx="7175">
                  <c:v>6.1469999999999976</c:v>
                </c:pt>
                <c:pt idx="7176">
                  <c:v>6.1460000000000008</c:v>
                </c:pt>
                <c:pt idx="7177">
                  <c:v>6.1430000000000007</c:v>
                </c:pt>
                <c:pt idx="7178">
                  <c:v>6.1460000000000008</c:v>
                </c:pt>
                <c:pt idx="7179">
                  <c:v>6.1469999999999976</c:v>
                </c:pt>
                <c:pt idx="7180">
                  <c:v>6.1490000000000009</c:v>
                </c:pt>
                <c:pt idx="7181">
                  <c:v>6.1460000000000008</c:v>
                </c:pt>
                <c:pt idx="7182">
                  <c:v>6.1469999999999976</c:v>
                </c:pt>
                <c:pt idx="7183">
                  <c:v>6.1469999999999976</c:v>
                </c:pt>
                <c:pt idx="7184">
                  <c:v>6.1480000000000006</c:v>
                </c:pt>
                <c:pt idx="7185">
                  <c:v>6.1499999999999986</c:v>
                </c:pt>
                <c:pt idx="7186">
                  <c:v>6.1469999999999976</c:v>
                </c:pt>
                <c:pt idx="7187">
                  <c:v>6.1499999999999986</c:v>
                </c:pt>
                <c:pt idx="7188">
                  <c:v>6.1480000000000006</c:v>
                </c:pt>
                <c:pt idx="7189">
                  <c:v>6.1499999999999986</c:v>
                </c:pt>
                <c:pt idx="7190">
                  <c:v>6.1510000000000007</c:v>
                </c:pt>
                <c:pt idx="7191">
                  <c:v>6.1519999999999966</c:v>
                </c:pt>
                <c:pt idx="7192">
                  <c:v>6.1539999999999973</c:v>
                </c:pt>
                <c:pt idx="7193">
                  <c:v>6.1549999999999967</c:v>
                </c:pt>
                <c:pt idx="7194">
                  <c:v>6.1519999999999966</c:v>
                </c:pt>
                <c:pt idx="7195">
                  <c:v>6.1539999999999973</c:v>
                </c:pt>
                <c:pt idx="7196">
                  <c:v>6.1539999999999973</c:v>
                </c:pt>
                <c:pt idx="7197">
                  <c:v>6.1569999999999956</c:v>
                </c:pt>
                <c:pt idx="7198">
                  <c:v>6.1560000000000006</c:v>
                </c:pt>
                <c:pt idx="7199">
                  <c:v>6.1590000000000007</c:v>
                </c:pt>
                <c:pt idx="7200">
                  <c:v>6.1560000000000006</c:v>
                </c:pt>
                <c:pt idx="7201">
                  <c:v>6.1609999999999996</c:v>
                </c:pt>
                <c:pt idx="7202">
                  <c:v>6.1619999999999973</c:v>
                </c:pt>
                <c:pt idx="7203">
                  <c:v>6.1599999999999966</c:v>
                </c:pt>
                <c:pt idx="7204">
                  <c:v>6.1649999999999956</c:v>
                </c:pt>
                <c:pt idx="7205">
                  <c:v>6.1659999999999968</c:v>
                </c:pt>
                <c:pt idx="7206">
                  <c:v>6.1669999999999972</c:v>
                </c:pt>
                <c:pt idx="7207">
                  <c:v>6.1669999999999972</c:v>
                </c:pt>
                <c:pt idx="7208">
                  <c:v>6.1700000000000008</c:v>
                </c:pt>
                <c:pt idx="7209">
                  <c:v>6.173</c:v>
                </c:pt>
                <c:pt idx="7210">
                  <c:v>6.1700000000000008</c:v>
                </c:pt>
                <c:pt idx="7211">
                  <c:v>6.1720000000000006</c:v>
                </c:pt>
                <c:pt idx="7212">
                  <c:v>6.1750000000000007</c:v>
                </c:pt>
                <c:pt idx="7213">
                  <c:v>6.1739999999999986</c:v>
                </c:pt>
                <c:pt idx="7214">
                  <c:v>6.1760000000000002</c:v>
                </c:pt>
                <c:pt idx="7215">
                  <c:v>6.1780000000000008</c:v>
                </c:pt>
                <c:pt idx="7216">
                  <c:v>6.1739999999999986</c:v>
                </c:pt>
                <c:pt idx="7217">
                  <c:v>6.1769999999999996</c:v>
                </c:pt>
                <c:pt idx="7218">
                  <c:v>6.1800000000000006</c:v>
                </c:pt>
                <c:pt idx="7219">
                  <c:v>6.1810000000000009</c:v>
                </c:pt>
                <c:pt idx="7220">
                  <c:v>6.1810000000000009</c:v>
                </c:pt>
                <c:pt idx="7221">
                  <c:v>6.1810000000000009</c:v>
                </c:pt>
                <c:pt idx="7222">
                  <c:v>6.1819999999999986</c:v>
                </c:pt>
                <c:pt idx="7223">
                  <c:v>6.1849999999999996</c:v>
                </c:pt>
                <c:pt idx="7224">
                  <c:v>6.1860000000000008</c:v>
                </c:pt>
                <c:pt idx="7225">
                  <c:v>6.1849999999999996</c:v>
                </c:pt>
                <c:pt idx="7226">
                  <c:v>6.1890000000000001</c:v>
                </c:pt>
                <c:pt idx="7227">
                  <c:v>6.1860000000000008</c:v>
                </c:pt>
                <c:pt idx="7228">
                  <c:v>6.1910000000000007</c:v>
                </c:pt>
                <c:pt idx="7229">
                  <c:v>6.1919999999999966</c:v>
                </c:pt>
                <c:pt idx="7230">
                  <c:v>6.1910000000000007</c:v>
                </c:pt>
                <c:pt idx="7231">
                  <c:v>6.1929999999999996</c:v>
                </c:pt>
                <c:pt idx="7232">
                  <c:v>6.1890000000000001</c:v>
                </c:pt>
                <c:pt idx="7233">
                  <c:v>6.1910000000000007</c:v>
                </c:pt>
                <c:pt idx="7234">
                  <c:v>6.1910000000000007</c:v>
                </c:pt>
                <c:pt idx="7235">
                  <c:v>6.1939999999999973</c:v>
                </c:pt>
                <c:pt idx="7236">
                  <c:v>6.1939999999999973</c:v>
                </c:pt>
                <c:pt idx="7237">
                  <c:v>6.1910000000000007</c:v>
                </c:pt>
                <c:pt idx="7238">
                  <c:v>6.1899999999999986</c:v>
                </c:pt>
                <c:pt idx="7239">
                  <c:v>6.1880000000000006</c:v>
                </c:pt>
                <c:pt idx="7240">
                  <c:v>6.1890000000000001</c:v>
                </c:pt>
                <c:pt idx="7241">
                  <c:v>6.1880000000000006</c:v>
                </c:pt>
                <c:pt idx="7242">
                  <c:v>6.1869999999999976</c:v>
                </c:pt>
                <c:pt idx="7243">
                  <c:v>6.1830000000000007</c:v>
                </c:pt>
                <c:pt idx="7244">
                  <c:v>6.1839999999999966</c:v>
                </c:pt>
                <c:pt idx="7245">
                  <c:v>6.1830000000000007</c:v>
                </c:pt>
                <c:pt idx="7246">
                  <c:v>6.1819999999999986</c:v>
                </c:pt>
                <c:pt idx="7247">
                  <c:v>6.1810000000000009</c:v>
                </c:pt>
                <c:pt idx="7248">
                  <c:v>6.1880000000000006</c:v>
                </c:pt>
                <c:pt idx="7249">
                  <c:v>6.1839999999999966</c:v>
                </c:pt>
                <c:pt idx="7250">
                  <c:v>6.1860000000000008</c:v>
                </c:pt>
                <c:pt idx="7251">
                  <c:v>6.1899999999999986</c:v>
                </c:pt>
                <c:pt idx="7252">
                  <c:v>6.1899999999999986</c:v>
                </c:pt>
                <c:pt idx="7253">
                  <c:v>6.1910000000000007</c:v>
                </c:pt>
                <c:pt idx="7254">
                  <c:v>6.1839999999999966</c:v>
                </c:pt>
                <c:pt idx="7255">
                  <c:v>6.1880000000000006</c:v>
                </c:pt>
                <c:pt idx="7256">
                  <c:v>6.1860000000000008</c:v>
                </c:pt>
                <c:pt idx="7257">
                  <c:v>6.1880000000000006</c:v>
                </c:pt>
                <c:pt idx="7258">
                  <c:v>6.1880000000000006</c:v>
                </c:pt>
                <c:pt idx="7259">
                  <c:v>6.1880000000000006</c:v>
                </c:pt>
                <c:pt idx="7260">
                  <c:v>6.1890000000000001</c:v>
                </c:pt>
                <c:pt idx="7261">
                  <c:v>6.1869999999999976</c:v>
                </c:pt>
                <c:pt idx="7262">
                  <c:v>6.1890000000000001</c:v>
                </c:pt>
                <c:pt idx="7263">
                  <c:v>6.1899999999999986</c:v>
                </c:pt>
                <c:pt idx="7264">
                  <c:v>6.1899999999999986</c:v>
                </c:pt>
                <c:pt idx="7265">
                  <c:v>6.1919999999999966</c:v>
                </c:pt>
                <c:pt idx="7266">
                  <c:v>6.1919999999999966</c:v>
                </c:pt>
                <c:pt idx="7267">
                  <c:v>6.1949999999999958</c:v>
                </c:pt>
                <c:pt idx="7268">
                  <c:v>6.1990000000000007</c:v>
                </c:pt>
                <c:pt idx="7269">
                  <c:v>6.1979999999999968</c:v>
                </c:pt>
                <c:pt idx="7270">
                  <c:v>6.1969999999999974</c:v>
                </c:pt>
                <c:pt idx="7271">
                  <c:v>6.1969999999999974</c:v>
                </c:pt>
                <c:pt idx="7272">
                  <c:v>6.1990000000000007</c:v>
                </c:pt>
                <c:pt idx="7273">
                  <c:v>6.1969999999999974</c:v>
                </c:pt>
                <c:pt idx="7274">
                  <c:v>6.1990000000000007</c:v>
                </c:pt>
                <c:pt idx="7275">
                  <c:v>6.1979999999999968</c:v>
                </c:pt>
                <c:pt idx="7276">
                  <c:v>6.1949999999999958</c:v>
                </c:pt>
                <c:pt idx="7277">
                  <c:v>6.1939999999999973</c:v>
                </c:pt>
                <c:pt idx="7278">
                  <c:v>6.1919999999999966</c:v>
                </c:pt>
                <c:pt idx="7279">
                  <c:v>6.1910000000000007</c:v>
                </c:pt>
                <c:pt idx="7280">
                  <c:v>6.1949999999999958</c:v>
                </c:pt>
                <c:pt idx="7281">
                  <c:v>6.1929999999999996</c:v>
                </c:pt>
                <c:pt idx="7282">
                  <c:v>6.1910000000000007</c:v>
                </c:pt>
                <c:pt idx="7283">
                  <c:v>6.1910000000000007</c:v>
                </c:pt>
                <c:pt idx="7284">
                  <c:v>6.1919999999999966</c:v>
                </c:pt>
                <c:pt idx="7285">
                  <c:v>6.1939999999999973</c:v>
                </c:pt>
                <c:pt idx="7286">
                  <c:v>6.1919999999999966</c:v>
                </c:pt>
                <c:pt idx="7287">
                  <c:v>6.1939999999999973</c:v>
                </c:pt>
                <c:pt idx="7288">
                  <c:v>6.1949999999999958</c:v>
                </c:pt>
                <c:pt idx="7289">
                  <c:v>6.1919999999999966</c:v>
                </c:pt>
                <c:pt idx="7290">
                  <c:v>6.1939999999999973</c:v>
                </c:pt>
                <c:pt idx="7291">
                  <c:v>6.1990000000000007</c:v>
                </c:pt>
                <c:pt idx="7292">
                  <c:v>6.1960000000000006</c:v>
                </c:pt>
                <c:pt idx="7293">
                  <c:v>6.1990000000000007</c:v>
                </c:pt>
                <c:pt idx="7294">
                  <c:v>6.1979999999999968</c:v>
                </c:pt>
                <c:pt idx="7295">
                  <c:v>6.1969999999999974</c:v>
                </c:pt>
                <c:pt idx="7296">
                  <c:v>6.2000000000000011</c:v>
                </c:pt>
                <c:pt idx="7297">
                  <c:v>6.2010000000000014</c:v>
                </c:pt>
                <c:pt idx="7298">
                  <c:v>6.1969999999999974</c:v>
                </c:pt>
                <c:pt idx="7299">
                  <c:v>6.1969999999999974</c:v>
                </c:pt>
                <c:pt idx="7300">
                  <c:v>6.2010000000000014</c:v>
                </c:pt>
                <c:pt idx="7301">
                  <c:v>6.2020000000000008</c:v>
                </c:pt>
                <c:pt idx="7302">
                  <c:v>6.2010000000000014</c:v>
                </c:pt>
                <c:pt idx="7303">
                  <c:v>6.2020000000000008</c:v>
                </c:pt>
                <c:pt idx="7304">
                  <c:v>6.2020000000000008</c:v>
                </c:pt>
                <c:pt idx="7305">
                  <c:v>6.2050000000000001</c:v>
                </c:pt>
                <c:pt idx="7306">
                  <c:v>6.2080000000000002</c:v>
                </c:pt>
                <c:pt idx="7307">
                  <c:v>6.2040000000000006</c:v>
                </c:pt>
                <c:pt idx="7308">
                  <c:v>6.2080000000000002</c:v>
                </c:pt>
                <c:pt idx="7309">
                  <c:v>6.2120000000000006</c:v>
                </c:pt>
                <c:pt idx="7310">
                  <c:v>6.213000000000001</c:v>
                </c:pt>
                <c:pt idx="7311">
                  <c:v>6.2140000000000004</c:v>
                </c:pt>
                <c:pt idx="7312">
                  <c:v>6.2120000000000006</c:v>
                </c:pt>
                <c:pt idx="7313">
                  <c:v>6.2140000000000004</c:v>
                </c:pt>
                <c:pt idx="7314">
                  <c:v>6.2150000000000007</c:v>
                </c:pt>
                <c:pt idx="7315">
                  <c:v>6.2150000000000007</c:v>
                </c:pt>
                <c:pt idx="7316">
                  <c:v>6.2140000000000004</c:v>
                </c:pt>
                <c:pt idx="7317">
                  <c:v>6.2160000000000011</c:v>
                </c:pt>
                <c:pt idx="7318">
                  <c:v>6.213000000000001</c:v>
                </c:pt>
                <c:pt idx="7319">
                  <c:v>6.2150000000000007</c:v>
                </c:pt>
                <c:pt idx="7320">
                  <c:v>6.2120000000000006</c:v>
                </c:pt>
                <c:pt idx="7321">
                  <c:v>6.2060000000000013</c:v>
                </c:pt>
                <c:pt idx="7322">
                  <c:v>6.2100000000000009</c:v>
                </c:pt>
                <c:pt idx="7323">
                  <c:v>6.2180000000000009</c:v>
                </c:pt>
                <c:pt idx="7324">
                  <c:v>6.2200000000000006</c:v>
                </c:pt>
                <c:pt idx="7325">
                  <c:v>6.2170000000000014</c:v>
                </c:pt>
                <c:pt idx="7326">
                  <c:v>6.2170000000000014</c:v>
                </c:pt>
                <c:pt idx="7327">
                  <c:v>6.2180000000000009</c:v>
                </c:pt>
                <c:pt idx="7328">
                  <c:v>6.2200000000000006</c:v>
                </c:pt>
                <c:pt idx="7329">
                  <c:v>6.2200000000000006</c:v>
                </c:pt>
                <c:pt idx="7330">
                  <c:v>6.2180000000000009</c:v>
                </c:pt>
                <c:pt idx="7331">
                  <c:v>6.2210000000000001</c:v>
                </c:pt>
                <c:pt idx="7332">
                  <c:v>6.2210000000000001</c:v>
                </c:pt>
                <c:pt idx="7333">
                  <c:v>6.2190000000000012</c:v>
                </c:pt>
                <c:pt idx="7334">
                  <c:v>6.2180000000000009</c:v>
                </c:pt>
                <c:pt idx="7335">
                  <c:v>6.2190000000000012</c:v>
                </c:pt>
                <c:pt idx="7336">
                  <c:v>6.2250000000000014</c:v>
                </c:pt>
                <c:pt idx="7337">
                  <c:v>6.229000000000001</c:v>
                </c:pt>
                <c:pt idx="7338">
                  <c:v>6.2280000000000006</c:v>
                </c:pt>
                <c:pt idx="7339">
                  <c:v>6.229000000000001</c:v>
                </c:pt>
                <c:pt idx="7340">
                  <c:v>6.2280000000000006</c:v>
                </c:pt>
                <c:pt idx="7341">
                  <c:v>6.2280000000000006</c:v>
                </c:pt>
                <c:pt idx="7342">
                  <c:v>6.23</c:v>
                </c:pt>
                <c:pt idx="7343">
                  <c:v>6.2340000000000009</c:v>
                </c:pt>
                <c:pt idx="7344">
                  <c:v>6.2310000000000034</c:v>
                </c:pt>
                <c:pt idx="7345">
                  <c:v>6.2360000000000024</c:v>
                </c:pt>
                <c:pt idx="7346">
                  <c:v>6.2380000000000013</c:v>
                </c:pt>
                <c:pt idx="7347">
                  <c:v>6.2420000000000009</c:v>
                </c:pt>
                <c:pt idx="7348">
                  <c:v>6.2430000000000003</c:v>
                </c:pt>
                <c:pt idx="7349">
                  <c:v>6.2470000000000008</c:v>
                </c:pt>
                <c:pt idx="7350">
                  <c:v>6.2460000000000004</c:v>
                </c:pt>
                <c:pt idx="7351">
                  <c:v>6.2460000000000004</c:v>
                </c:pt>
                <c:pt idx="7352">
                  <c:v>6.2500000000000009</c:v>
                </c:pt>
                <c:pt idx="7353">
                  <c:v>6.2560000000000002</c:v>
                </c:pt>
                <c:pt idx="7354">
                  <c:v>6.2600000000000007</c:v>
                </c:pt>
                <c:pt idx="7355">
                  <c:v>6.2660000000000009</c:v>
                </c:pt>
                <c:pt idx="7356">
                  <c:v>6.2700000000000014</c:v>
                </c:pt>
                <c:pt idx="7357">
                  <c:v>6.2669999999999986</c:v>
                </c:pt>
                <c:pt idx="7358">
                  <c:v>6.2680000000000007</c:v>
                </c:pt>
                <c:pt idx="7359">
                  <c:v>6.2669999999999986</c:v>
                </c:pt>
                <c:pt idx="7360">
                  <c:v>6.2639999999999976</c:v>
                </c:pt>
                <c:pt idx="7361">
                  <c:v>6.2560000000000002</c:v>
                </c:pt>
                <c:pt idx="7362">
                  <c:v>6.2639999999999976</c:v>
                </c:pt>
                <c:pt idx="7363">
                  <c:v>6.2619999999999996</c:v>
                </c:pt>
                <c:pt idx="7364">
                  <c:v>6.2630000000000008</c:v>
                </c:pt>
                <c:pt idx="7365">
                  <c:v>6.269000000000001</c:v>
                </c:pt>
                <c:pt idx="7366">
                  <c:v>6.2700000000000014</c:v>
                </c:pt>
                <c:pt idx="7367">
                  <c:v>6.2740000000000009</c:v>
                </c:pt>
                <c:pt idx="7368">
                  <c:v>6.2720000000000002</c:v>
                </c:pt>
                <c:pt idx="7369">
                  <c:v>6.277000000000001</c:v>
                </c:pt>
                <c:pt idx="7370">
                  <c:v>6.2810000000000024</c:v>
                </c:pt>
                <c:pt idx="7371">
                  <c:v>6.2780000000000014</c:v>
                </c:pt>
                <c:pt idx="7372">
                  <c:v>6.2730000000000024</c:v>
                </c:pt>
                <c:pt idx="7373">
                  <c:v>6.2780000000000014</c:v>
                </c:pt>
                <c:pt idx="7374">
                  <c:v>6.2790000000000026</c:v>
                </c:pt>
                <c:pt idx="7375">
                  <c:v>6.277000000000001</c:v>
                </c:pt>
                <c:pt idx="7376">
                  <c:v>6.2740000000000009</c:v>
                </c:pt>
                <c:pt idx="7377">
                  <c:v>6.2710000000000026</c:v>
                </c:pt>
                <c:pt idx="7378">
                  <c:v>6.269000000000001</c:v>
                </c:pt>
                <c:pt idx="7379">
                  <c:v>6.269000000000001</c:v>
                </c:pt>
                <c:pt idx="7380">
                  <c:v>6.2710000000000026</c:v>
                </c:pt>
                <c:pt idx="7381">
                  <c:v>6.2720000000000002</c:v>
                </c:pt>
                <c:pt idx="7382">
                  <c:v>6.2680000000000007</c:v>
                </c:pt>
                <c:pt idx="7383">
                  <c:v>6.2669999999999986</c:v>
                </c:pt>
                <c:pt idx="7384">
                  <c:v>6.2680000000000007</c:v>
                </c:pt>
                <c:pt idx="7385">
                  <c:v>6.2680000000000007</c:v>
                </c:pt>
                <c:pt idx="7386">
                  <c:v>6.2669999999999986</c:v>
                </c:pt>
                <c:pt idx="7387">
                  <c:v>6.2669999999999986</c:v>
                </c:pt>
                <c:pt idx="7388">
                  <c:v>6.2639999999999976</c:v>
                </c:pt>
                <c:pt idx="7389">
                  <c:v>6.2660000000000009</c:v>
                </c:pt>
                <c:pt idx="7390">
                  <c:v>6.2669999999999986</c:v>
                </c:pt>
                <c:pt idx="7391">
                  <c:v>6.2660000000000009</c:v>
                </c:pt>
                <c:pt idx="7392">
                  <c:v>6.2680000000000007</c:v>
                </c:pt>
                <c:pt idx="7393">
                  <c:v>6.2650000000000006</c:v>
                </c:pt>
                <c:pt idx="7394">
                  <c:v>6.2660000000000009</c:v>
                </c:pt>
                <c:pt idx="7395">
                  <c:v>6.269000000000001</c:v>
                </c:pt>
                <c:pt idx="7396">
                  <c:v>6.2660000000000009</c:v>
                </c:pt>
                <c:pt idx="7397">
                  <c:v>6.2660000000000009</c:v>
                </c:pt>
                <c:pt idx="7398">
                  <c:v>6.2680000000000007</c:v>
                </c:pt>
                <c:pt idx="7399">
                  <c:v>6.2700000000000014</c:v>
                </c:pt>
                <c:pt idx="7400">
                  <c:v>6.269000000000001</c:v>
                </c:pt>
                <c:pt idx="7401">
                  <c:v>6.2720000000000002</c:v>
                </c:pt>
                <c:pt idx="7402">
                  <c:v>6.2730000000000024</c:v>
                </c:pt>
                <c:pt idx="7403">
                  <c:v>6.2740000000000009</c:v>
                </c:pt>
                <c:pt idx="7404">
                  <c:v>6.2760000000000034</c:v>
                </c:pt>
                <c:pt idx="7405">
                  <c:v>6.2750000000000004</c:v>
                </c:pt>
                <c:pt idx="7406">
                  <c:v>6.2790000000000026</c:v>
                </c:pt>
                <c:pt idx="7407">
                  <c:v>6.2780000000000014</c:v>
                </c:pt>
                <c:pt idx="7408">
                  <c:v>6.2810000000000024</c:v>
                </c:pt>
                <c:pt idx="7409">
                  <c:v>6.2830000000000004</c:v>
                </c:pt>
                <c:pt idx="7410">
                  <c:v>6.2830000000000004</c:v>
                </c:pt>
                <c:pt idx="7411">
                  <c:v>6.2840000000000007</c:v>
                </c:pt>
                <c:pt idx="7412">
                  <c:v>6.2820000000000009</c:v>
                </c:pt>
                <c:pt idx="7413">
                  <c:v>6.2810000000000024</c:v>
                </c:pt>
                <c:pt idx="7414">
                  <c:v>6.2830000000000004</c:v>
                </c:pt>
                <c:pt idx="7415">
                  <c:v>6.2830000000000004</c:v>
                </c:pt>
                <c:pt idx="7416">
                  <c:v>6.2810000000000024</c:v>
                </c:pt>
                <c:pt idx="7417">
                  <c:v>6.2780000000000014</c:v>
                </c:pt>
                <c:pt idx="7418">
                  <c:v>6.2860000000000014</c:v>
                </c:pt>
                <c:pt idx="7419">
                  <c:v>6.2830000000000004</c:v>
                </c:pt>
                <c:pt idx="7420">
                  <c:v>6.2840000000000007</c:v>
                </c:pt>
                <c:pt idx="7421">
                  <c:v>6.285000000000001</c:v>
                </c:pt>
                <c:pt idx="7422">
                  <c:v>6.2820000000000009</c:v>
                </c:pt>
                <c:pt idx="7423">
                  <c:v>6.277000000000001</c:v>
                </c:pt>
                <c:pt idx="7424">
                  <c:v>6.2760000000000034</c:v>
                </c:pt>
                <c:pt idx="7425">
                  <c:v>6.2780000000000014</c:v>
                </c:pt>
                <c:pt idx="7426">
                  <c:v>6.277000000000001</c:v>
                </c:pt>
                <c:pt idx="7427">
                  <c:v>6.2730000000000024</c:v>
                </c:pt>
                <c:pt idx="7428">
                  <c:v>6.2750000000000004</c:v>
                </c:pt>
                <c:pt idx="7429">
                  <c:v>6.2660000000000009</c:v>
                </c:pt>
                <c:pt idx="7430">
                  <c:v>6.2680000000000007</c:v>
                </c:pt>
                <c:pt idx="7431">
                  <c:v>6.2650000000000006</c:v>
                </c:pt>
                <c:pt idx="7432">
                  <c:v>6.2660000000000009</c:v>
                </c:pt>
                <c:pt idx="7433">
                  <c:v>6.261000000000001</c:v>
                </c:pt>
                <c:pt idx="7434">
                  <c:v>6.261000000000001</c:v>
                </c:pt>
                <c:pt idx="7435">
                  <c:v>6.2580000000000009</c:v>
                </c:pt>
                <c:pt idx="7436">
                  <c:v>6.2550000000000008</c:v>
                </c:pt>
                <c:pt idx="7437">
                  <c:v>6.2550000000000008</c:v>
                </c:pt>
                <c:pt idx="7438">
                  <c:v>6.2560000000000002</c:v>
                </c:pt>
                <c:pt idx="7439">
                  <c:v>6.2600000000000007</c:v>
                </c:pt>
                <c:pt idx="7440">
                  <c:v>6.2539999999999996</c:v>
                </c:pt>
                <c:pt idx="7441">
                  <c:v>6.2570000000000006</c:v>
                </c:pt>
                <c:pt idx="7442">
                  <c:v>6.2580000000000009</c:v>
                </c:pt>
                <c:pt idx="7443">
                  <c:v>6.2590000000000003</c:v>
                </c:pt>
                <c:pt idx="7444">
                  <c:v>6.2580000000000009</c:v>
                </c:pt>
                <c:pt idx="7445">
                  <c:v>6.2590000000000003</c:v>
                </c:pt>
                <c:pt idx="7446">
                  <c:v>6.2580000000000009</c:v>
                </c:pt>
                <c:pt idx="7447">
                  <c:v>6.2570000000000006</c:v>
                </c:pt>
                <c:pt idx="7448">
                  <c:v>6.2570000000000006</c:v>
                </c:pt>
                <c:pt idx="7449">
                  <c:v>6.2600000000000007</c:v>
                </c:pt>
                <c:pt idx="7450">
                  <c:v>6.2600000000000007</c:v>
                </c:pt>
                <c:pt idx="7451">
                  <c:v>6.2600000000000007</c:v>
                </c:pt>
                <c:pt idx="7452">
                  <c:v>6.2600000000000007</c:v>
                </c:pt>
                <c:pt idx="7453">
                  <c:v>6.2650000000000006</c:v>
                </c:pt>
                <c:pt idx="7454">
                  <c:v>6.2639999999999976</c:v>
                </c:pt>
                <c:pt idx="7455">
                  <c:v>6.2660000000000009</c:v>
                </c:pt>
                <c:pt idx="7456">
                  <c:v>6.2669999999999986</c:v>
                </c:pt>
                <c:pt idx="7457">
                  <c:v>6.2680000000000007</c:v>
                </c:pt>
                <c:pt idx="7458">
                  <c:v>6.2680000000000007</c:v>
                </c:pt>
                <c:pt idx="7459">
                  <c:v>6.269000000000001</c:v>
                </c:pt>
                <c:pt idx="7460">
                  <c:v>6.2700000000000014</c:v>
                </c:pt>
                <c:pt idx="7461">
                  <c:v>6.2680000000000007</c:v>
                </c:pt>
                <c:pt idx="7462">
                  <c:v>6.2700000000000014</c:v>
                </c:pt>
                <c:pt idx="7463">
                  <c:v>6.269000000000001</c:v>
                </c:pt>
                <c:pt idx="7464">
                  <c:v>6.2720000000000002</c:v>
                </c:pt>
                <c:pt idx="7465">
                  <c:v>6.269000000000001</c:v>
                </c:pt>
                <c:pt idx="7466">
                  <c:v>6.2669999999999986</c:v>
                </c:pt>
                <c:pt idx="7467">
                  <c:v>6.2669999999999986</c:v>
                </c:pt>
                <c:pt idx="7468">
                  <c:v>6.2710000000000026</c:v>
                </c:pt>
                <c:pt idx="7469">
                  <c:v>6.2669999999999986</c:v>
                </c:pt>
                <c:pt idx="7470">
                  <c:v>6.2669999999999986</c:v>
                </c:pt>
                <c:pt idx="7471">
                  <c:v>6.2639999999999976</c:v>
                </c:pt>
                <c:pt idx="7472">
                  <c:v>6.2619999999999996</c:v>
                </c:pt>
                <c:pt idx="7473">
                  <c:v>6.2639999999999976</c:v>
                </c:pt>
                <c:pt idx="7474">
                  <c:v>6.2619999999999996</c:v>
                </c:pt>
                <c:pt idx="7475">
                  <c:v>6.2600000000000007</c:v>
                </c:pt>
                <c:pt idx="7476">
                  <c:v>6.2619999999999996</c:v>
                </c:pt>
                <c:pt idx="7477">
                  <c:v>6.2600000000000007</c:v>
                </c:pt>
                <c:pt idx="7478">
                  <c:v>6.2619999999999996</c:v>
                </c:pt>
                <c:pt idx="7479">
                  <c:v>6.2580000000000009</c:v>
                </c:pt>
                <c:pt idx="7480">
                  <c:v>6.2600000000000007</c:v>
                </c:pt>
                <c:pt idx="7481">
                  <c:v>6.261000000000001</c:v>
                </c:pt>
                <c:pt idx="7482">
                  <c:v>6.2630000000000008</c:v>
                </c:pt>
                <c:pt idx="7483">
                  <c:v>6.2590000000000003</c:v>
                </c:pt>
                <c:pt idx="7484">
                  <c:v>6.2570000000000006</c:v>
                </c:pt>
                <c:pt idx="7485">
                  <c:v>6.2590000000000003</c:v>
                </c:pt>
                <c:pt idx="7486">
                  <c:v>6.2570000000000006</c:v>
                </c:pt>
                <c:pt idx="7487">
                  <c:v>6.2580000000000009</c:v>
                </c:pt>
                <c:pt idx="7488">
                  <c:v>6.2600000000000007</c:v>
                </c:pt>
                <c:pt idx="7489">
                  <c:v>6.2590000000000003</c:v>
                </c:pt>
                <c:pt idx="7490">
                  <c:v>6.2600000000000007</c:v>
                </c:pt>
                <c:pt idx="7491">
                  <c:v>6.2630000000000008</c:v>
                </c:pt>
                <c:pt idx="7492">
                  <c:v>6.2619999999999996</c:v>
                </c:pt>
                <c:pt idx="7493">
                  <c:v>6.2600000000000007</c:v>
                </c:pt>
                <c:pt idx="7494">
                  <c:v>6.2630000000000008</c:v>
                </c:pt>
                <c:pt idx="7495">
                  <c:v>6.2650000000000006</c:v>
                </c:pt>
                <c:pt idx="7496">
                  <c:v>6.2650000000000006</c:v>
                </c:pt>
                <c:pt idx="7497">
                  <c:v>6.2630000000000008</c:v>
                </c:pt>
                <c:pt idx="7498">
                  <c:v>6.2650000000000006</c:v>
                </c:pt>
                <c:pt idx="7499">
                  <c:v>6.2650000000000006</c:v>
                </c:pt>
                <c:pt idx="7500">
                  <c:v>6.2650000000000006</c:v>
                </c:pt>
                <c:pt idx="7501">
                  <c:v>6.2619999999999996</c:v>
                </c:pt>
                <c:pt idx="7502">
                  <c:v>6.2669999999999986</c:v>
                </c:pt>
                <c:pt idx="7503">
                  <c:v>6.2639999999999976</c:v>
                </c:pt>
                <c:pt idx="7504">
                  <c:v>6.2650000000000006</c:v>
                </c:pt>
                <c:pt idx="7505">
                  <c:v>6.2639999999999976</c:v>
                </c:pt>
                <c:pt idx="7506">
                  <c:v>6.2669999999999986</c:v>
                </c:pt>
                <c:pt idx="7507">
                  <c:v>6.2650000000000006</c:v>
                </c:pt>
                <c:pt idx="7508">
                  <c:v>6.269000000000001</c:v>
                </c:pt>
                <c:pt idx="7509">
                  <c:v>6.2669999999999986</c:v>
                </c:pt>
                <c:pt idx="7510">
                  <c:v>6.2669999999999986</c:v>
                </c:pt>
                <c:pt idx="7511">
                  <c:v>6.2720000000000002</c:v>
                </c:pt>
                <c:pt idx="7512">
                  <c:v>6.269000000000001</c:v>
                </c:pt>
                <c:pt idx="7513">
                  <c:v>6.2680000000000007</c:v>
                </c:pt>
                <c:pt idx="7514">
                  <c:v>6.2700000000000014</c:v>
                </c:pt>
                <c:pt idx="7515">
                  <c:v>6.2700000000000014</c:v>
                </c:pt>
                <c:pt idx="7516">
                  <c:v>6.2710000000000026</c:v>
                </c:pt>
                <c:pt idx="7517">
                  <c:v>6.2710000000000026</c:v>
                </c:pt>
                <c:pt idx="7518">
                  <c:v>6.269000000000001</c:v>
                </c:pt>
                <c:pt idx="7519">
                  <c:v>6.2700000000000014</c:v>
                </c:pt>
                <c:pt idx="7520">
                  <c:v>6.2660000000000009</c:v>
                </c:pt>
                <c:pt idx="7521">
                  <c:v>6.2639999999999976</c:v>
                </c:pt>
                <c:pt idx="7522">
                  <c:v>6.269000000000001</c:v>
                </c:pt>
                <c:pt idx="7523">
                  <c:v>6.269000000000001</c:v>
                </c:pt>
                <c:pt idx="7524">
                  <c:v>6.2680000000000007</c:v>
                </c:pt>
                <c:pt idx="7525">
                  <c:v>6.2650000000000006</c:v>
                </c:pt>
                <c:pt idx="7526">
                  <c:v>6.2710000000000026</c:v>
                </c:pt>
                <c:pt idx="7527">
                  <c:v>6.2680000000000007</c:v>
                </c:pt>
                <c:pt idx="7528">
                  <c:v>6.2680000000000007</c:v>
                </c:pt>
                <c:pt idx="7529">
                  <c:v>6.2669999999999986</c:v>
                </c:pt>
                <c:pt idx="7530">
                  <c:v>6.2639999999999976</c:v>
                </c:pt>
                <c:pt idx="7531">
                  <c:v>6.2650000000000006</c:v>
                </c:pt>
                <c:pt idx="7532">
                  <c:v>6.261000000000001</c:v>
                </c:pt>
                <c:pt idx="7533">
                  <c:v>6.2570000000000006</c:v>
                </c:pt>
                <c:pt idx="7534">
                  <c:v>6.2570000000000006</c:v>
                </c:pt>
                <c:pt idx="7535">
                  <c:v>6.2550000000000008</c:v>
                </c:pt>
                <c:pt idx="7536">
                  <c:v>6.2539999999999996</c:v>
                </c:pt>
                <c:pt idx="7537">
                  <c:v>6.2530000000000001</c:v>
                </c:pt>
                <c:pt idx="7538">
                  <c:v>6.2539999999999996</c:v>
                </c:pt>
                <c:pt idx="7539">
                  <c:v>6.2539999999999996</c:v>
                </c:pt>
                <c:pt idx="7540">
                  <c:v>6.2530000000000001</c:v>
                </c:pt>
                <c:pt idx="7541">
                  <c:v>6.2570000000000006</c:v>
                </c:pt>
                <c:pt idx="7542">
                  <c:v>6.2539999999999996</c:v>
                </c:pt>
                <c:pt idx="7543">
                  <c:v>6.2530000000000001</c:v>
                </c:pt>
                <c:pt idx="7544">
                  <c:v>6.2530000000000001</c:v>
                </c:pt>
                <c:pt idx="7545">
                  <c:v>6.2510000000000012</c:v>
                </c:pt>
                <c:pt idx="7546">
                  <c:v>6.2530000000000001</c:v>
                </c:pt>
                <c:pt idx="7547">
                  <c:v>6.2490000000000014</c:v>
                </c:pt>
                <c:pt idx="7548">
                  <c:v>6.2520000000000007</c:v>
                </c:pt>
                <c:pt idx="7549">
                  <c:v>6.2490000000000014</c:v>
                </c:pt>
                <c:pt idx="7550">
                  <c:v>6.2490000000000014</c:v>
                </c:pt>
                <c:pt idx="7551">
                  <c:v>6.2470000000000008</c:v>
                </c:pt>
                <c:pt idx="7552">
                  <c:v>6.2490000000000014</c:v>
                </c:pt>
                <c:pt idx="7553">
                  <c:v>6.2520000000000007</c:v>
                </c:pt>
                <c:pt idx="7554">
                  <c:v>6.2520000000000007</c:v>
                </c:pt>
                <c:pt idx="7555">
                  <c:v>6.2500000000000009</c:v>
                </c:pt>
                <c:pt idx="7556">
                  <c:v>6.2490000000000014</c:v>
                </c:pt>
                <c:pt idx="7557">
                  <c:v>6.2490000000000014</c:v>
                </c:pt>
                <c:pt idx="7558">
                  <c:v>6.2490000000000014</c:v>
                </c:pt>
                <c:pt idx="7559">
                  <c:v>6.2460000000000004</c:v>
                </c:pt>
                <c:pt idx="7560">
                  <c:v>6.2470000000000008</c:v>
                </c:pt>
                <c:pt idx="7561">
                  <c:v>6.245000000000001</c:v>
                </c:pt>
                <c:pt idx="7562">
                  <c:v>6.2430000000000003</c:v>
                </c:pt>
                <c:pt idx="7563">
                  <c:v>6.2410000000000014</c:v>
                </c:pt>
                <c:pt idx="7564">
                  <c:v>6.2390000000000034</c:v>
                </c:pt>
                <c:pt idx="7565">
                  <c:v>6.2380000000000013</c:v>
                </c:pt>
                <c:pt idx="7566">
                  <c:v>6.2380000000000013</c:v>
                </c:pt>
                <c:pt idx="7567">
                  <c:v>6.2370000000000001</c:v>
                </c:pt>
                <c:pt idx="7568">
                  <c:v>6.2340000000000009</c:v>
                </c:pt>
                <c:pt idx="7569">
                  <c:v>6.2350000000000012</c:v>
                </c:pt>
                <c:pt idx="7570">
                  <c:v>6.2320000000000011</c:v>
                </c:pt>
                <c:pt idx="7571">
                  <c:v>6.2330000000000014</c:v>
                </c:pt>
                <c:pt idx="7572">
                  <c:v>6.2320000000000011</c:v>
                </c:pt>
                <c:pt idx="7573">
                  <c:v>6.23</c:v>
                </c:pt>
                <c:pt idx="7574">
                  <c:v>6.229000000000001</c:v>
                </c:pt>
                <c:pt idx="7575">
                  <c:v>6.23</c:v>
                </c:pt>
                <c:pt idx="7576">
                  <c:v>6.2250000000000014</c:v>
                </c:pt>
                <c:pt idx="7577">
                  <c:v>6.2260000000000009</c:v>
                </c:pt>
                <c:pt idx="7578">
                  <c:v>6.2230000000000008</c:v>
                </c:pt>
                <c:pt idx="7579">
                  <c:v>6.2250000000000014</c:v>
                </c:pt>
                <c:pt idx="7580">
                  <c:v>6.2250000000000014</c:v>
                </c:pt>
                <c:pt idx="7581">
                  <c:v>6.2250000000000014</c:v>
                </c:pt>
                <c:pt idx="7582">
                  <c:v>6.2239999999999984</c:v>
                </c:pt>
                <c:pt idx="7583">
                  <c:v>6.2239999999999984</c:v>
                </c:pt>
                <c:pt idx="7584">
                  <c:v>6.2200000000000006</c:v>
                </c:pt>
                <c:pt idx="7585">
                  <c:v>6.2200000000000006</c:v>
                </c:pt>
                <c:pt idx="7586">
                  <c:v>6.2230000000000008</c:v>
                </c:pt>
                <c:pt idx="7587">
                  <c:v>6.2220000000000004</c:v>
                </c:pt>
                <c:pt idx="7588">
                  <c:v>6.2239999999999984</c:v>
                </c:pt>
                <c:pt idx="7589">
                  <c:v>6.2250000000000014</c:v>
                </c:pt>
                <c:pt idx="7590">
                  <c:v>6.2269999999999994</c:v>
                </c:pt>
                <c:pt idx="7591">
                  <c:v>6.2269999999999994</c:v>
                </c:pt>
                <c:pt idx="7592">
                  <c:v>6.23</c:v>
                </c:pt>
                <c:pt idx="7593">
                  <c:v>6.2280000000000006</c:v>
                </c:pt>
                <c:pt idx="7594">
                  <c:v>6.229000000000001</c:v>
                </c:pt>
                <c:pt idx="7595">
                  <c:v>6.229000000000001</c:v>
                </c:pt>
                <c:pt idx="7596">
                  <c:v>6.229000000000001</c:v>
                </c:pt>
                <c:pt idx="7597">
                  <c:v>6.2350000000000012</c:v>
                </c:pt>
                <c:pt idx="7598">
                  <c:v>6.2340000000000009</c:v>
                </c:pt>
                <c:pt idx="7599">
                  <c:v>6.2350000000000012</c:v>
                </c:pt>
                <c:pt idx="7600">
                  <c:v>6.2380000000000013</c:v>
                </c:pt>
                <c:pt idx="7601">
                  <c:v>6.2360000000000024</c:v>
                </c:pt>
                <c:pt idx="7602">
                  <c:v>6.2350000000000012</c:v>
                </c:pt>
                <c:pt idx="7603">
                  <c:v>6.2360000000000024</c:v>
                </c:pt>
                <c:pt idx="7604">
                  <c:v>6.2380000000000013</c:v>
                </c:pt>
                <c:pt idx="7605">
                  <c:v>6.2390000000000034</c:v>
                </c:pt>
                <c:pt idx="7606">
                  <c:v>6.2390000000000034</c:v>
                </c:pt>
                <c:pt idx="7607">
                  <c:v>6.2390000000000034</c:v>
                </c:pt>
                <c:pt idx="7608">
                  <c:v>6.2430000000000003</c:v>
                </c:pt>
                <c:pt idx="7609">
                  <c:v>6.2430000000000003</c:v>
                </c:pt>
                <c:pt idx="7610">
                  <c:v>6.2390000000000034</c:v>
                </c:pt>
                <c:pt idx="7611">
                  <c:v>6.2410000000000014</c:v>
                </c:pt>
                <c:pt idx="7612">
                  <c:v>6.2410000000000014</c:v>
                </c:pt>
                <c:pt idx="7613">
                  <c:v>6.2390000000000034</c:v>
                </c:pt>
                <c:pt idx="7614">
                  <c:v>6.2390000000000034</c:v>
                </c:pt>
                <c:pt idx="7615">
                  <c:v>6.2370000000000001</c:v>
                </c:pt>
                <c:pt idx="7616">
                  <c:v>6.2360000000000024</c:v>
                </c:pt>
                <c:pt idx="7617">
                  <c:v>6.2410000000000014</c:v>
                </c:pt>
                <c:pt idx="7618">
                  <c:v>6.2380000000000013</c:v>
                </c:pt>
                <c:pt idx="7619">
                  <c:v>6.2370000000000001</c:v>
                </c:pt>
                <c:pt idx="7620">
                  <c:v>6.2390000000000034</c:v>
                </c:pt>
                <c:pt idx="7621">
                  <c:v>6.2370000000000001</c:v>
                </c:pt>
                <c:pt idx="7622">
                  <c:v>6.2370000000000001</c:v>
                </c:pt>
                <c:pt idx="7623">
                  <c:v>6.2350000000000012</c:v>
                </c:pt>
                <c:pt idx="7624">
                  <c:v>6.2350000000000012</c:v>
                </c:pt>
                <c:pt idx="7625">
                  <c:v>6.2320000000000011</c:v>
                </c:pt>
                <c:pt idx="7626">
                  <c:v>6.2340000000000009</c:v>
                </c:pt>
                <c:pt idx="7627">
                  <c:v>6.2310000000000034</c:v>
                </c:pt>
                <c:pt idx="7628">
                  <c:v>6.23</c:v>
                </c:pt>
                <c:pt idx="7629">
                  <c:v>6.229000000000001</c:v>
                </c:pt>
                <c:pt idx="7630">
                  <c:v>6.2280000000000006</c:v>
                </c:pt>
                <c:pt idx="7631">
                  <c:v>6.2239999999999984</c:v>
                </c:pt>
                <c:pt idx="7632">
                  <c:v>6.2239999999999984</c:v>
                </c:pt>
                <c:pt idx="7633">
                  <c:v>6.2280000000000006</c:v>
                </c:pt>
                <c:pt idx="7634">
                  <c:v>6.2280000000000006</c:v>
                </c:pt>
                <c:pt idx="7635">
                  <c:v>6.2250000000000014</c:v>
                </c:pt>
                <c:pt idx="7636">
                  <c:v>6.2269999999999994</c:v>
                </c:pt>
                <c:pt idx="7637">
                  <c:v>6.2269999999999994</c:v>
                </c:pt>
                <c:pt idx="7638">
                  <c:v>6.2260000000000009</c:v>
                </c:pt>
                <c:pt idx="7639">
                  <c:v>6.2250000000000014</c:v>
                </c:pt>
                <c:pt idx="7640">
                  <c:v>6.2250000000000014</c:v>
                </c:pt>
                <c:pt idx="7641">
                  <c:v>6.2239999999999984</c:v>
                </c:pt>
                <c:pt idx="7642">
                  <c:v>6.2250000000000014</c:v>
                </c:pt>
                <c:pt idx="7643">
                  <c:v>6.2260000000000009</c:v>
                </c:pt>
                <c:pt idx="7644">
                  <c:v>6.2260000000000009</c:v>
                </c:pt>
                <c:pt idx="7645">
                  <c:v>6.2269999999999994</c:v>
                </c:pt>
                <c:pt idx="7646">
                  <c:v>6.2280000000000006</c:v>
                </c:pt>
                <c:pt idx="7647">
                  <c:v>6.229000000000001</c:v>
                </c:pt>
                <c:pt idx="7648">
                  <c:v>6.229000000000001</c:v>
                </c:pt>
                <c:pt idx="7649">
                  <c:v>6.2280000000000006</c:v>
                </c:pt>
                <c:pt idx="7650">
                  <c:v>6.229000000000001</c:v>
                </c:pt>
                <c:pt idx="7651">
                  <c:v>6.229000000000001</c:v>
                </c:pt>
                <c:pt idx="7652">
                  <c:v>6.2280000000000006</c:v>
                </c:pt>
                <c:pt idx="7653">
                  <c:v>6.2269999999999994</c:v>
                </c:pt>
                <c:pt idx="7654">
                  <c:v>6.229000000000001</c:v>
                </c:pt>
                <c:pt idx="7655">
                  <c:v>6.2250000000000014</c:v>
                </c:pt>
                <c:pt idx="7656">
                  <c:v>6.2269999999999994</c:v>
                </c:pt>
                <c:pt idx="7657">
                  <c:v>6.2260000000000009</c:v>
                </c:pt>
                <c:pt idx="7658">
                  <c:v>6.2260000000000009</c:v>
                </c:pt>
                <c:pt idx="7659">
                  <c:v>6.2280000000000006</c:v>
                </c:pt>
                <c:pt idx="7660">
                  <c:v>6.2269999999999994</c:v>
                </c:pt>
                <c:pt idx="7661">
                  <c:v>6.2269999999999994</c:v>
                </c:pt>
                <c:pt idx="7662">
                  <c:v>6.2260000000000009</c:v>
                </c:pt>
                <c:pt idx="7663">
                  <c:v>6.2269999999999994</c:v>
                </c:pt>
                <c:pt idx="7664">
                  <c:v>6.2239999999999984</c:v>
                </c:pt>
                <c:pt idx="7665">
                  <c:v>6.2239999999999984</c:v>
                </c:pt>
                <c:pt idx="7666">
                  <c:v>6.2250000000000014</c:v>
                </c:pt>
                <c:pt idx="7667">
                  <c:v>6.2220000000000004</c:v>
                </c:pt>
                <c:pt idx="7668">
                  <c:v>6.2210000000000001</c:v>
                </c:pt>
                <c:pt idx="7669">
                  <c:v>6.2180000000000009</c:v>
                </c:pt>
                <c:pt idx="7670">
                  <c:v>6.2160000000000011</c:v>
                </c:pt>
                <c:pt idx="7671">
                  <c:v>6.2170000000000014</c:v>
                </c:pt>
                <c:pt idx="7672">
                  <c:v>6.2190000000000012</c:v>
                </c:pt>
                <c:pt idx="7673">
                  <c:v>6.2140000000000004</c:v>
                </c:pt>
                <c:pt idx="7674">
                  <c:v>6.213000000000001</c:v>
                </c:pt>
                <c:pt idx="7675">
                  <c:v>6.2080000000000002</c:v>
                </c:pt>
                <c:pt idx="7676">
                  <c:v>6.2070000000000007</c:v>
                </c:pt>
                <c:pt idx="7677">
                  <c:v>6.2050000000000001</c:v>
                </c:pt>
                <c:pt idx="7678">
                  <c:v>6.2060000000000013</c:v>
                </c:pt>
                <c:pt idx="7679">
                  <c:v>6.2020000000000008</c:v>
                </c:pt>
                <c:pt idx="7680">
                  <c:v>6.2030000000000012</c:v>
                </c:pt>
                <c:pt idx="7681">
                  <c:v>6.2000000000000011</c:v>
                </c:pt>
                <c:pt idx="7682">
                  <c:v>6.2030000000000012</c:v>
                </c:pt>
                <c:pt idx="7683">
                  <c:v>6.2010000000000014</c:v>
                </c:pt>
                <c:pt idx="7684">
                  <c:v>6.1949999999999958</c:v>
                </c:pt>
                <c:pt idx="7685">
                  <c:v>6.1919999999999966</c:v>
                </c:pt>
                <c:pt idx="7686">
                  <c:v>6.1919999999999966</c:v>
                </c:pt>
                <c:pt idx="7687">
                  <c:v>6.1919999999999966</c:v>
                </c:pt>
                <c:pt idx="7688">
                  <c:v>6.1919999999999966</c:v>
                </c:pt>
                <c:pt idx="7689">
                  <c:v>6.1929999999999996</c:v>
                </c:pt>
                <c:pt idx="7690">
                  <c:v>6.1910000000000007</c:v>
                </c:pt>
                <c:pt idx="7691">
                  <c:v>6.1910000000000007</c:v>
                </c:pt>
                <c:pt idx="7692">
                  <c:v>6.1939999999999973</c:v>
                </c:pt>
                <c:pt idx="7693">
                  <c:v>6.1929999999999996</c:v>
                </c:pt>
                <c:pt idx="7694">
                  <c:v>6.1919999999999966</c:v>
                </c:pt>
                <c:pt idx="7695">
                  <c:v>6.1910000000000007</c:v>
                </c:pt>
                <c:pt idx="7696">
                  <c:v>6.1899999999999986</c:v>
                </c:pt>
                <c:pt idx="7697">
                  <c:v>6.1910000000000007</c:v>
                </c:pt>
                <c:pt idx="7698">
                  <c:v>6.1929999999999996</c:v>
                </c:pt>
                <c:pt idx="7699">
                  <c:v>6.1929999999999996</c:v>
                </c:pt>
                <c:pt idx="7700">
                  <c:v>6.1929999999999996</c:v>
                </c:pt>
                <c:pt idx="7701">
                  <c:v>6.1929999999999996</c:v>
                </c:pt>
                <c:pt idx="7702">
                  <c:v>6.1910000000000007</c:v>
                </c:pt>
                <c:pt idx="7703">
                  <c:v>6.1880000000000006</c:v>
                </c:pt>
                <c:pt idx="7704">
                  <c:v>6.1899999999999986</c:v>
                </c:pt>
                <c:pt idx="7705">
                  <c:v>6.1890000000000001</c:v>
                </c:pt>
                <c:pt idx="7706">
                  <c:v>6.1849999999999996</c:v>
                </c:pt>
                <c:pt idx="7707">
                  <c:v>6.1830000000000007</c:v>
                </c:pt>
                <c:pt idx="7708">
                  <c:v>6.1819999999999986</c:v>
                </c:pt>
                <c:pt idx="7709">
                  <c:v>6.1819999999999986</c:v>
                </c:pt>
                <c:pt idx="7710">
                  <c:v>6.1839999999999966</c:v>
                </c:pt>
                <c:pt idx="7711">
                  <c:v>6.1780000000000008</c:v>
                </c:pt>
                <c:pt idx="7712">
                  <c:v>6.1739999999999986</c:v>
                </c:pt>
                <c:pt idx="7713">
                  <c:v>6.1720000000000006</c:v>
                </c:pt>
                <c:pt idx="7714">
                  <c:v>6.1679999999999957</c:v>
                </c:pt>
                <c:pt idx="7715">
                  <c:v>6.1669999999999972</c:v>
                </c:pt>
                <c:pt idx="7716">
                  <c:v>6.1609999999999996</c:v>
                </c:pt>
                <c:pt idx="7717">
                  <c:v>6.1599999999999966</c:v>
                </c:pt>
                <c:pt idx="7718">
                  <c:v>6.1569999999999956</c:v>
                </c:pt>
                <c:pt idx="7719">
                  <c:v>6.1549999999999967</c:v>
                </c:pt>
                <c:pt idx="7720">
                  <c:v>6.1539999999999973</c:v>
                </c:pt>
                <c:pt idx="7721">
                  <c:v>6.1490000000000009</c:v>
                </c:pt>
                <c:pt idx="7722">
                  <c:v>6.1480000000000006</c:v>
                </c:pt>
                <c:pt idx="7723">
                  <c:v>6.1449999999999996</c:v>
                </c:pt>
                <c:pt idx="7724">
                  <c:v>6.1430000000000007</c:v>
                </c:pt>
                <c:pt idx="7725">
                  <c:v>6.1419999999999986</c:v>
                </c:pt>
                <c:pt idx="7726">
                  <c:v>6.1369999999999996</c:v>
                </c:pt>
                <c:pt idx="7727">
                  <c:v>6.1339999999999986</c:v>
                </c:pt>
                <c:pt idx="7728">
                  <c:v>6.1279999999999948</c:v>
                </c:pt>
                <c:pt idx="7729">
                  <c:v>6.1289999999999978</c:v>
                </c:pt>
                <c:pt idx="7730">
                  <c:v>6.1269999999999971</c:v>
                </c:pt>
                <c:pt idx="7731">
                  <c:v>6.1219999999999972</c:v>
                </c:pt>
                <c:pt idx="7732">
                  <c:v>6.1209999999999969</c:v>
                </c:pt>
                <c:pt idx="7733">
                  <c:v>6.1169999999999973</c:v>
                </c:pt>
                <c:pt idx="7734">
                  <c:v>6.1139999999999972</c:v>
                </c:pt>
                <c:pt idx="7735">
                  <c:v>6.1119999999999974</c:v>
                </c:pt>
                <c:pt idx="7736">
                  <c:v>6.1069999999999984</c:v>
                </c:pt>
                <c:pt idx="7737">
                  <c:v>6.1069999999999984</c:v>
                </c:pt>
                <c:pt idx="7738">
                  <c:v>6.1049999999999969</c:v>
                </c:pt>
                <c:pt idx="7739">
                  <c:v>6.1010000000000009</c:v>
                </c:pt>
                <c:pt idx="7740">
                  <c:v>6.1000000000000014</c:v>
                </c:pt>
                <c:pt idx="7741">
                  <c:v>6.0970000000000004</c:v>
                </c:pt>
                <c:pt idx="7742">
                  <c:v>6.0970000000000004</c:v>
                </c:pt>
                <c:pt idx="7743">
                  <c:v>6.0990000000000002</c:v>
                </c:pt>
                <c:pt idx="7744">
                  <c:v>6.0950000000000006</c:v>
                </c:pt>
                <c:pt idx="7745">
                  <c:v>6.0920000000000014</c:v>
                </c:pt>
                <c:pt idx="7746">
                  <c:v>6.0930000000000009</c:v>
                </c:pt>
                <c:pt idx="7747">
                  <c:v>6.0890000000000004</c:v>
                </c:pt>
                <c:pt idx="7748">
                  <c:v>6.088000000000001</c:v>
                </c:pt>
                <c:pt idx="7749">
                  <c:v>6.088000000000001</c:v>
                </c:pt>
                <c:pt idx="7750">
                  <c:v>6.0830000000000002</c:v>
                </c:pt>
                <c:pt idx="7751">
                  <c:v>6.0820000000000007</c:v>
                </c:pt>
                <c:pt idx="7752">
                  <c:v>6.0790000000000024</c:v>
                </c:pt>
                <c:pt idx="7753">
                  <c:v>6.0760000000000014</c:v>
                </c:pt>
                <c:pt idx="7754">
                  <c:v>6.0710000000000024</c:v>
                </c:pt>
                <c:pt idx="7755">
                  <c:v>6.072000000000001</c:v>
                </c:pt>
                <c:pt idx="7756">
                  <c:v>6.0679999999999996</c:v>
                </c:pt>
                <c:pt idx="7757">
                  <c:v>6.0669999999999966</c:v>
                </c:pt>
                <c:pt idx="7758">
                  <c:v>6.0639999999999956</c:v>
                </c:pt>
                <c:pt idx="7759">
                  <c:v>6.0619999999999976</c:v>
                </c:pt>
                <c:pt idx="7760">
                  <c:v>6.06</c:v>
                </c:pt>
                <c:pt idx="7761">
                  <c:v>6.0550000000000006</c:v>
                </c:pt>
                <c:pt idx="7762">
                  <c:v>6.0530000000000008</c:v>
                </c:pt>
                <c:pt idx="7763">
                  <c:v>6.0510000000000002</c:v>
                </c:pt>
                <c:pt idx="7764">
                  <c:v>6.0490000000000013</c:v>
                </c:pt>
                <c:pt idx="7765">
                  <c:v>6.0450000000000008</c:v>
                </c:pt>
                <c:pt idx="7766">
                  <c:v>6.0460000000000012</c:v>
                </c:pt>
                <c:pt idx="7767">
                  <c:v>6.0420000000000007</c:v>
                </c:pt>
                <c:pt idx="7768">
                  <c:v>6.0420000000000007</c:v>
                </c:pt>
                <c:pt idx="7769">
                  <c:v>6.0380000000000003</c:v>
                </c:pt>
                <c:pt idx="7770">
                  <c:v>6.0370000000000008</c:v>
                </c:pt>
                <c:pt idx="7771">
                  <c:v>6.0350000000000001</c:v>
                </c:pt>
                <c:pt idx="7772">
                  <c:v>6.0330000000000013</c:v>
                </c:pt>
                <c:pt idx="7773">
                  <c:v>6.0290000000000008</c:v>
                </c:pt>
                <c:pt idx="7774">
                  <c:v>6.0290000000000008</c:v>
                </c:pt>
                <c:pt idx="7775">
                  <c:v>6.0290000000000008</c:v>
                </c:pt>
                <c:pt idx="7776">
                  <c:v>6.0279999999999996</c:v>
                </c:pt>
                <c:pt idx="7777">
                  <c:v>6.0279999999999996</c:v>
                </c:pt>
                <c:pt idx="7778">
                  <c:v>6.0239999999999974</c:v>
                </c:pt>
                <c:pt idx="7779">
                  <c:v>6.0230000000000006</c:v>
                </c:pt>
                <c:pt idx="7780">
                  <c:v>6.0230000000000006</c:v>
                </c:pt>
                <c:pt idx="7781">
                  <c:v>6.0249999999999968</c:v>
                </c:pt>
                <c:pt idx="7782">
                  <c:v>6.0230000000000006</c:v>
                </c:pt>
                <c:pt idx="7783">
                  <c:v>6.0249999999999968</c:v>
                </c:pt>
                <c:pt idx="7784">
                  <c:v>6.0230000000000006</c:v>
                </c:pt>
                <c:pt idx="7785">
                  <c:v>6.0219999999999976</c:v>
                </c:pt>
                <c:pt idx="7786">
                  <c:v>6.0249999999999968</c:v>
                </c:pt>
                <c:pt idx="7787">
                  <c:v>6.0230000000000006</c:v>
                </c:pt>
                <c:pt idx="7788">
                  <c:v>6.0190000000000001</c:v>
                </c:pt>
                <c:pt idx="7789">
                  <c:v>6.02</c:v>
                </c:pt>
                <c:pt idx="7790">
                  <c:v>6.0210000000000008</c:v>
                </c:pt>
                <c:pt idx="7791">
                  <c:v>6.0219999999999976</c:v>
                </c:pt>
                <c:pt idx="7792">
                  <c:v>6.02</c:v>
                </c:pt>
                <c:pt idx="7793">
                  <c:v>6.0219999999999976</c:v>
                </c:pt>
                <c:pt idx="7794">
                  <c:v>6.0239999999999974</c:v>
                </c:pt>
                <c:pt idx="7795">
                  <c:v>6.0180000000000007</c:v>
                </c:pt>
                <c:pt idx="7796">
                  <c:v>6.0180000000000007</c:v>
                </c:pt>
                <c:pt idx="7797">
                  <c:v>6.0169999999999986</c:v>
                </c:pt>
                <c:pt idx="7798">
                  <c:v>6.0160000000000009</c:v>
                </c:pt>
                <c:pt idx="7799">
                  <c:v>6.0150000000000006</c:v>
                </c:pt>
                <c:pt idx="7800">
                  <c:v>6.0160000000000009</c:v>
                </c:pt>
                <c:pt idx="7801">
                  <c:v>6.0150000000000006</c:v>
                </c:pt>
                <c:pt idx="7802">
                  <c:v>6.0150000000000006</c:v>
                </c:pt>
                <c:pt idx="7803">
                  <c:v>6.0100000000000007</c:v>
                </c:pt>
                <c:pt idx="7804">
                  <c:v>6.011000000000001</c:v>
                </c:pt>
                <c:pt idx="7805">
                  <c:v>6.011000000000001</c:v>
                </c:pt>
                <c:pt idx="7806">
                  <c:v>6.0080000000000009</c:v>
                </c:pt>
                <c:pt idx="7807">
                  <c:v>6.0100000000000007</c:v>
                </c:pt>
                <c:pt idx="7808">
                  <c:v>6.0070000000000006</c:v>
                </c:pt>
                <c:pt idx="7809">
                  <c:v>6.0030000000000001</c:v>
                </c:pt>
                <c:pt idx="7810">
                  <c:v>6.0020000000000007</c:v>
                </c:pt>
                <c:pt idx="7811">
                  <c:v>6.0000000000000009</c:v>
                </c:pt>
                <c:pt idx="7812">
                  <c:v>5.9980000000000011</c:v>
                </c:pt>
                <c:pt idx="7813">
                  <c:v>5.9970000000000008</c:v>
                </c:pt>
                <c:pt idx="7814">
                  <c:v>5.9930000000000003</c:v>
                </c:pt>
                <c:pt idx="7815">
                  <c:v>5.9890000000000034</c:v>
                </c:pt>
                <c:pt idx="7816">
                  <c:v>5.9890000000000034</c:v>
                </c:pt>
                <c:pt idx="7817">
                  <c:v>5.9810000000000034</c:v>
                </c:pt>
                <c:pt idx="7818">
                  <c:v>5.9840000000000009</c:v>
                </c:pt>
                <c:pt idx="7819">
                  <c:v>5.9780000000000024</c:v>
                </c:pt>
                <c:pt idx="7820">
                  <c:v>5.98</c:v>
                </c:pt>
                <c:pt idx="7821">
                  <c:v>5.9790000000000028</c:v>
                </c:pt>
                <c:pt idx="7822">
                  <c:v>5.9750000000000014</c:v>
                </c:pt>
                <c:pt idx="7823">
                  <c:v>5.9730000000000034</c:v>
                </c:pt>
                <c:pt idx="7824">
                  <c:v>5.9720000000000013</c:v>
                </c:pt>
                <c:pt idx="7825">
                  <c:v>5.9700000000000024</c:v>
                </c:pt>
                <c:pt idx="7826">
                  <c:v>5.9690000000000012</c:v>
                </c:pt>
                <c:pt idx="7827">
                  <c:v>5.9660000000000011</c:v>
                </c:pt>
                <c:pt idx="7828">
                  <c:v>5.9639999999999986</c:v>
                </c:pt>
                <c:pt idx="7829">
                  <c:v>5.9610000000000003</c:v>
                </c:pt>
                <c:pt idx="7830">
                  <c:v>5.963000000000001</c:v>
                </c:pt>
                <c:pt idx="7831">
                  <c:v>5.9610000000000003</c:v>
                </c:pt>
                <c:pt idx="7832">
                  <c:v>5.9590000000000014</c:v>
                </c:pt>
                <c:pt idx="7833">
                  <c:v>5.9610000000000003</c:v>
                </c:pt>
                <c:pt idx="7834">
                  <c:v>5.9620000000000006</c:v>
                </c:pt>
                <c:pt idx="7835">
                  <c:v>5.9560000000000013</c:v>
                </c:pt>
                <c:pt idx="7836">
                  <c:v>5.9570000000000007</c:v>
                </c:pt>
                <c:pt idx="7837">
                  <c:v>5.9550000000000001</c:v>
                </c:pt>
                <c:pt idx="7838">
                  <c:v>5.9540000000000006</c:v>
                </c:pt>
                <c:pt idx="7839">
                  <c:v>5.9530000000000012</c:v>
                </c:pt>
                <c:pt idx="7840">
                  <c:v>5.9520000000000008</c:v>
                </c:pt>
                <c:pt idx="7841">
                  <c:v>5.9490000000000034</c:v>
                </c:pt>
                <c:pt idx="7842">
                  <c:v>5.9490000000000034</c:v>
                </c:pt>
                <c:pt idx="7843">
                  <c:v>5.9480000000000004</c:v>
                </c:pt>
                <c:pt idx="7844">
                  <c:v>5.9490000000000034</c:v>
                </c:pt>
                <c:pt idx="7845">
                  <c:v>5.9440000000000008</c:v>
                </c:pt>
                <c:pt idx="7846">
                  <c:v>5.9410000000000034</c:v>
                </c:pt>
                <c:pt idx="7847">
                  <c:v>5.9390000000000018</c:v>
                </c:pt>
                <c:pt idx="7848">
                  <c:v>5.9420000000000002</c:v>
                </c:pt>
                <c:pt idx="7849">
                  <c:v>5.9390000000000018</c:v>
                </c:pt>
                <c:pt idx="7850">
                  <c:v>5.9400000000000013</c:v>
                </c:pt>
                <c:pt idx="7851">
                  <c:v>5.9370000000000012</c:v>
                </c:pt>
                <c:pt idx="7852">
                  <c:v>5.9330000000000034</c:v>
                </c:pt>
                <c:pt idx="7853">
                  <c:v>5.9330000000000034</c:v>
                </c:pt>
                <c:pt idx="7854">
                  <c:v>5.9290000000000003</c:v>
                </c:pt>
                <c:pt idx="7855">
                  <c:v>5.9280000000000008</c:v>
                </c:pt>
                <c:pt idx="7856">
                  <c:v>5.9250000000000007</c:v>
                </c:pt>
                <c:pt idx="7857">
                  <c:v>5.9250000000000007</c:v>
                </c:pt>
                <c:pt idx="7858">
                  <c:v>5.923</c:v>
                </c:pt>
                <c:pt idx="7859">
                  <c:v>5.9200000000000008</c:v>
                </c:pt>
                <c:pt idx="7860">
                  <c:v>5.9210000000000012</c:v>
                </c:pt>
                <c:pt idx="7861">
                  <c:v>5.9190000000000014</c:v>
                </c:pt>
                <c:pt idx="7862">
                  <c:v>5.9160000000000004</c:v>
                </c:pt>
                <c:pt idx="7863">
                  <c:v>5.9150000000000009</c:v>
                </c:pt>
                <c:pt idx="7864">
                  <c:v>5.9130000000000003</c:v>
                </c:pt>
                <c:pt idx="7865">
                  <c:v>5.9120000000000008</c:v>
                </c:pt>
                <c:pt idx="7866">
                  <c:v>5.907</c:v>
                </c:pt>
                <c:pt idx="7867">
                  <c:v>5.9060000000000024</c:v>
                </c:pt>
                <c:pt idx="7868">
                  <c:v>5.9050000000000011</c:v>
                </c:pt>
                <c:pt idx="7869">
                  <c:v>5.9030000000000014</c:v>
                </c:pt>
                <c:pt idx="7870">
                  <c:v>5.9</c:v>
                </c:pt>
                <c:pt idx="7871">
                  <c:v>5.9010000000000034</c:v>
                </c:pt>
                <c:pt idx="7872">
                  <c:v>5.8990000000000009</c:v>
                </c:pt>
                <c:pt idx="7873">
                  <c:v>5.8960000000000008</c:v>
                </c:pt>
                <c:pt idx="7874">
                  <c:v>5.8939999999999966</c:v>
                </c:pt>
                <c:pt idx="7875">
                  <c:v>5.8939999999999966</c:v>
                </c:pt>
                <c:pt idx="7876">
                  <c:v>5.8960000000000008</c:v>
                </c:pt>
                <c:pt idx="7877">
                  <c:v>5.8949999999999996</c:v>
                </c:pt>
                <c:pt idx="7878">
                  <c:v>5.8939999999999966</c:v>
                </c:pt>
                <c:pt idx="7879">
                  <c:v>5.8910000000000009</c:v>
                </c:pt>
                <c:pt idx="7880">
                  <c:v>5.8910000000000009</c:v>
                </c:pt>
                <c:pt idx="7881">
                  <c:v>5.89</c:v>
                </c:pt>
                <c:pt idx="7882">
                  <c:v>5.8890000000000011</c:v>
                </c:pt>
                <c:pt idx="7883">
                  <c:v>5.8890000000000011</c:v>
                </c:pt>
                <c:pt idx="7884">
                  <c:v>5.8910000000000009</c:v>
                </c:pt>
                <c:pt idx="7885">
                  <c:v>5.8880000000000008</c:v>
                </c:pt>
                <c:pt idx="7886">
                  <c:v>5.8880000000000008</c:v>
                </c:pt>
                <c:pt idx="7887">
                  <c:v>5.8820000000000006</c:v>
                </c:pt>
                <c:pt idx="7888">
                  <c:v>5.886000000000001</c:v>
                </c:pt>
                <c:pt idx="7889">
                  <c:v>5.8850000000000007</c:v>
                </c:pt>
                <c:pt idx="7890">
                  <c:v>5.8810000000000002</c:v>
                </c:pt>
                <c:pt idx="7891">
                  <c:v>5.8830000000000009</c:v>
                </c:pt>
                <c:pt idx="7892">
                  <c:v>5.8820000000000006</c:v>
                </c:pt>
                <c:pt idx="7893">
                  <c:v>5.8780000000000001</c:v>
                </c:pt>
                <c:pt idx="7894">
                  <c:v>5.8760000000000012</c:v>
                </c:pt>
                <c:pt idx="7895">
                  <c:v>5.8760000000000012</c:v>
                </c:pt>
                <c:pt idx="7896">
                  <c:v>5.8750000000000009</c:v>
                </c:pt>
                <c:pt idx="7897">
                  <c:v>5.8740000000000014</c:v>
                </c:pt>
                <c:pt idx="7898">
                  <c:v>5.8710000000000004</c:v>
                </c:pt>
                <c:pt idx="7899">
                  <c:v>5.8710000000000004</c:v>
                </c:pt>
                <c:pt idx="7900">
                  <c:v>5.8669999999999973</c:v>
                </c:pt>
                <c:pt idx="7901">
                  <c:v>5.8629999999999978</c:v>
                </c:pt>
                <c:pt idx="7902">
                  <c:v>5.8619999999999957</c:v>
                </c:pt>
                <c:pt idx="7903">
                  <c:v>5.8619999999999957</c:v>
                </c:pt>
                <c:pt idx="7904">
                  <c:v>5.8579999999999997</c:v>
                </c:pt>
                <c:pt idx="7905">
                  <c:v>5.8569999999999967</c:v>
                </c:pt>
                <c:pt idx="7906">
                  <c:v>5.8539999999999974</c:v>
                </c:pt>
                <c:pt idx="7907">
                  <c:v>5.85</c:v>
                </c:pt>
                <c:pt idx="7908">
                  <c:v>5.85</c:v>
                </c:pt>
                <c:pt idx="7909">
                  <c:v>5.8460000000000001</c:v>
                </c:pt>
                <c:pt idx="7910">
                  <c:v>5.8430000000000009</c:v>
                </c:pt>
                <c:pt idx="7911">
                  <c:v>5.8400000000000007</c:v>
                </c:pt>
                <c:pt idx="7912">
                  <c:v>5.8370000000000006</c:v>
                </c:pt>
                <c:pt idx="7913">
                  <c:v>5.8360000000000003</c:v>
                </c:pt>
                <c:pt idx="7914">
                  <c:v>5.8320000000000007</c:v>
                </c:pt>
                <c:pt idx="7915">
                  <c:v>5.8259999999999996</c:v>
                </c:pt>
                <c:pt idx="7916">
                  <c:v>5.8219999999999974</c:v>
                </c:pt>
                <c:pt idx="7917">
                  <c:v>5.8190000000000008</c:v>
                </c:pt>
                <c:pt idx="7918">
                  <c:v>5.8139999999999956</c:v>
                </c:pt>
                <c:pt idx="7919">
                  <c:v>5.8179999999999996</c:v>
                </c:pt>
                <c:pt idx="7920">
                  <c:v>5.8130000000000006</c:v>
                </c:pt>
                <c:pt idx="7921">
                  <c:v>5.8110000000000008</c:v>
                </c:pt>
                <c:pt idx="7922">
                  <c:v>5.8060000000000009</c:v>
                </c:pt>
                <c:pt idx="7923">
                  <c:v>5.8080000000000007</c:v>
                </c:pt>
                <c:pt idx="7924">
                  <c:v>5.8050000000000006</c:v>
                </c:pt>
                <c:pt idx="7925">
                  <c:v>5.8000000000000007</c:v>
                </c:pt>
                <c:pt idx="7926">
                  <c:v>5.8010000000000002</c:v>
                </c:pt>
                <c:pt idx="7927">
                  <c:v>5.7960000000000012</c:v>
                </c:pt>
                <c:pt idx="7928">
                  <c:v>5.798</c:v>
                </c:pt>
                <c:pt idx="7929">
                  <c:v>5.793000000000001</c:v>
                </c:pt>
                <c:pt idx="7930">
                  <c:v>5.7880000000000003</c:v>
                </c:pt>
                <c:pt idx="7931">
                  <c:v>5.7870000000000008</c:v>
                </c:pt>
                <c:pt idx="7932">
                  <c:v>5.7880000000000003</c:v>
                </c:pt>
                <c:pt idx="7933">
                  <c:v>5.7870000000000008</c:v>
                </c:pt>
                <c:pt idx="7934">
                  <c:v>5.782</c:v>
                </c:pt>
                <c:pt idx="7935">
                  <c:v>5.7750000000000004</c:v>
                </c:pt>
                <c:pt idx="7936">
                  <c:v>5.7700000000000014</c:v>
                </c:pt>
                <c:pt idx="7937">
                  <c:v>5.7669999999999977</c:v>
                </c:pt>
                <c:pt idx="7938">
                  <c:v>5.7660000000000009</c:v>
                </c:pt>
                <c:pt idx="7939">
                  <c:v>5.7639999999999967</c:v>
                </c:pt>
                <c:pt idx="7940">
                  <c:v>5.7580000000000009</c:v>
                </c:pt>
                <c:pt idx="7941">
                  <c:v>5.7600000000000007</c:v>
                </c:pt>
                <c:pt idx="7942">
                  <c:v>5.7550000000000008</c:v>
                </c:pt>
                <c:pt idx="7943">
                  <c:v>5.7490000000000014</c:v>
                </c:pt>
                <c:pt idx="7944">
                  <c:v>5.7460000000000004</c:v>
                </c:pt>
                <c:pt idx="7945">
                  <c:v>5.7460000000000004</c:v>
                </c:pt>
                <c:pt idx="7946">
                  <c:v>5.7410000000000014</c:v>
                </c:pt>
                <c:pt idx="7947">
                  <c:v>5.7340000000000009</c:v>
                </c:pt>
                <c:pt idx="7948">
                  <c:v>5.73</c:v>
                </c:pt>
                <c:pt idx="7949">
                  <c:v>5.7249999999999996</c:v>
                </c:pt>
                <c:pt idx="7950">
                  <c:v>5.7230000000000008</c:v>
                </c:pt>
                <c:pt idx="7951">
                  <c:v>5.7180000000000009</c:v>
                </c:pt>
                <c:pt idx="7952">
                  <c:v>5.7150000000000007</c:v>
                </c:pt>
                <c:pt idx="7953">
                  <c:v>5.713000000000001</c:v>
                </c:pt>
                <c:pt idx="7954">
                  <c:v>5.7100000000000009</c:v>
                </c:pt>
                <c:pt idx="7955">
                  <c:v>5.713000000000001</c:v>
                </c:pt>
                <c:pt idx="7956">
                  <c:v>5.7100000000000009</c:v>
                </c:pt>
                <c:pt idx="7957">
                  <c:v>5.7060000000000013</c:v>
                </c:pt>
                <c:pt idx="7958">
                  <c:v>5.7060000000000013</c:v>
                </c:pt>
                <c:pt idx="7959">
                  <c:v>5.7060000000000013</c:v>
                </c:pt>
                <c:pt idx="7960">
                  <c:v>5.7080000000000002</c:v>
                </c:pt>
                <c:pt idx="7961">
                  <c:v>5.7070000000000007</c:v>
                </c:pt>
                <c:pt idx="7962">
                  <c:v>5.7060000000000013</c:v>
                </c:pt>
                <c:pt idx="7963">
                  <c:v>5.7040000000000006</c:v>
                </c:pt>
                <c:pt idx="7964">
                  <c:v>5.7070000000000007</c:v>
                </c:pt>
                <c:pt idx="7965">
                  <c:v>5.7080000000000002</c:v>
                </c:pt>
                <c:pt idx="7966">
                  <c:v>5.7070000000000007</c:v>
                </c:pt>
                <c:pt idx="7967">
                  <c:v>5.7100000000000009</c:v>
                </c:pt>
                <c:pt idx="7968">
                  <c:v>5.7100000000000009</c:v>
                </c:pt>
                <c:pt idx="7969">
                  <c:v>5.7100000000000009</c:v>
                </c:pt>
                <c:pt idx="7970">
                  <c:v>5.7110000000000003</c:v>
                </c:pt>
                <c:pt idx="7971">
                  <c:v>5.7120000000000006</c:v>
                </c:pt>
                <c:pt idx="7972">
                  <c:v>5.7100000000000009</c:v>
                </c:pt>
                <c:pt idx="7973">
                  <c:v>5.7120000000000006</c:v>
                </c:pt>
                <c:pt idx="7974">
                  <c:v>5.7120000000000006</c:v>
                </c:pt>
                <c:pt idx="7975">
                  <c:v>5.7169999999999996</c:v>
                </c:pt>
                <c:pt idx="7976">
                  <c:v>5.7190000000000012</c:v>
                </c:pt>
                <c:pt idx="7977">
                  <c:v>5.7180000000000009</c:v>
                </c:pt>
                <c:pt idx="7978">
                  <c:v>5.7180000000000009</c:v>
                </c:pt>
                <c:pt idx="7979">
                  <c:v>5.7219999999999986</c:v>
                </c:pt>
                <c:pt idx="7980">
                  <c:v>5.7180000000000009</c:v>
                </c:pt>
                <c:pt idx="7981">
                  <c:v>5.7219999999999986</c:v>
                </c:pt>
                <c:pt idx="7982">
                  <c:v>5.7180000000000009</c:v>
                </c:pt>
                <c:pt idx="7983">
                  <c:v>5.7190000000000012</c:v>
                </c:pt>
                <c:pt idx="7984">
                  <c:v>5.7219999999999986</c:v>
                </c:pt>
                <c:pt idx="7985">
                  <c:v>5.7169999999999996</c:v>
                </c:pt>
                <c:pt idx="7986">
                  <c:v>5.7169999999999996</c:v>
                </c:pt>
                <c:pt idx="7987">
                  <c:v>5.7169999999999996</c:v>
                </c:pt>
                <c:pt idx="7988">
                  <c:v>5.7200000000000006</c:v>
                </c:pt>
                <c:pt idx="7989">
                  <c:v>5.7160000000000011</c:v>
                </c:pt>
                <c:pt idx="7990">
                  <c:v>5.7150000000000007</c:v>
                </c:pt>
                <c:pt idx="7991">
                  <c:v>5.713000000000001</c:v>
                </c:pt>
                <c:pt idx="7992">
                  <c:v>5.7139999999999986</c:v>
                </c:pt>
                <c:pt idx="7993">
                  <c:v>5.7120000000000006</c:v>
                </c:pt>
                <c:pt idx="7994">
                  <c:v>5.7090000000000014</c:v>
                </c:pt>
                <c:pt idx="7995">
                  <c:v>5.7040000000000006</c:v>
                </c:pt>
                <c:pt idx="7996">
                  <c:v>5.7040000000000006</c:v>
                </c:pt>
                <c:pt idx="7997">
                  <c:v>5.6990000000000007</c:v>
                </c:pt>
                <c:pt idx="7998">
                  <c:v>5.7000000000000011</c:v>
                </c:pt>
                <c:pt idx="7999">
                  <c:v>5.6990000000000007</c:v>
                </c:pt>
                <c:pt idx="8000">
                  <c:v>5.6949999999999958</c:v>
                </c:pt>
                <c:pt idx="8001">
                  <c:v>5.6929999999999996</c:v>
                </c:pt>
                <c:pt idx="8002">
                  <c:v>5.6949999999999958</c:v>
                </c:pt>
                <c:pt idx="8003">
                  <c:v>5.6890000000000001</c:v>
                </c:pt>
                <c:pt idx="8004">
                  <c:v>5.6839999999999966</c:v>
                </c:pt>
                <c:pt idx="8005">
                  <c:v>5.6810000000000009</c:v>
                </c:pt>
                <c:pt idx="8006">
                  <c:v>5.6769999999999996</c:v>
                </c:pt>
                <c:pt idx="8007">
                  <c:v>5.6720000000000006</c:v>
                </c:pt>
                <c:pt idx="8008">
                  <c:v>5.6679999999999957</c:v>
                </c:pt>
                <c:pt idx="8009">
                  <c:v>5.6629999999999958</c:v>
                </c:pt>
                <c:pt idx="8010">
                  <c:v>5.6609999999999987</c:v>
                </c:pt>
                <c:pt idx="8011">
                  <c:v>5.6549999999999958</c:v>
                </c:pt>
                <c:pt idx="8012">
                  <c:v>5.6469999999999967</c:v>
                </c:pt>
                <c:pt idx="8013">
                  <c:v>5.6449999999999987</c:v>
                </c:pt>
                <c:pt idx="8014">
                  <c:v>5.64</c:v>
                </c:pt>
                <c:pt idx="8015">
                  <c:v>5.6369999999999987</c:v>
                </c:pt>
                <c:pt idx="8016">
                  <c:v>5.6350000000000007</c:v>
                </c:pt>
                <c:pt idx="8017">
                  <c:v>5.6319999999999997</c:v>
                </c:pt>
                <c:pt idx="8018">
                  <c:v>5.6259999999999968</c:v>
                </c:pt>
                <c:pt idx="8019">
                  <c:v>5.623999999999997</c:v>
                </c:pt>
                <c:pt idx="8020">
                  <c:v>5.6219999999999972</c:v>
                </c:pt>
                <c:pt idx="8021">
                  <c:v>5.6179999999999959</c:v>
                </c:pt>
                <c:pt idx="8022">
                  <c:v>5.6190000000000007</c:v>
                </c:pt>
                <c:pt idx="8023">
                  <c:v>5.6190000000000007</c:v>
                </c:pt>
                <c:pt idx="8024">
                  <c:v>5.6129999999999978</c:v>
                </c:pt>
                <c:pt idx="8025">
                  <c:v>5.6110000000000007</c:v>
                </c:pt>
                <c:pt idx="8026">
                  <c:v>5.6060000000000008</c:v>
                </c:pt>
                <c:pt idx="8027">
                  <c:v>5.6049999999999969</c:v>
                </c:pt>
                <c:pt idx="8028">
                  <c:v>5.6030000000000006</c:v>
                </c:pt>
                <c:pt idx="8029">
                  <c:v>5.6</c:v>
                </c:pt>
                <c:pt idx="8030">
                  <c:v>5.5960000000000001</c:v>
                </c:pt>
                <c:pt idx="8031">
                  <c:v>5.5910000000000011</c:v>
                </c:pt>
                <c:pt idx="8032">
                  <c:v>5.5910000000000011</c:v>
                </c:pt>
                <c:pt idx="8033">
                  <c:v>5.5890000000000004</c:v>
                </c:pt>
                <c:pt idx="8034">
                  <c:v>5.5860000000000003</c:v>
                </c:pt>
                <c:pt idx="8035">
                  <c:v>5.5820000000000007</c:v>
                </c:pt>
                <c:pt idx="8036">
                  <c:v>5.58</c:v>
                </c:pt>
                <c:pt idx="8037">
                  <c:v>5.5750000000000011</c:v>
                </c:pt>
                <c:pt idx="8038">
                  <c:v>5.5710000000000024</c:v>
                </c:pt>
                <c:pt idx="8039">
                  <c:v>5.5660000000000007</c:v>
                </c:pt>
                <c:pt idx="8040">
                  <c:v>5.5580000000000007</c:v>
                </c:pt>
                <c:pt idx="8041">
                  <c:v>5.5590000000000011</c:v>
                </c:pt>
                <c:pt idx="8042">
                  <c:v>5.5530000000000008</c:v>
                </c:pt>
                <c:pt idx="8043">
                  <c:v>5.5510000000000002</c:v>
                </c:pt>
                <c:pt idx="8044">
                  <c:v>5.548</c:v>
                </c:pt>
                <c:pt idx="8045">
                  <c:v>5.5450000000000008</c:v>
                </c:pt>
                <c:pt idx="8046">
                  <c:v>5.5400000000000009</c:v>
                </c:pt>
                <c:pt idx="8047">
                  <c:v>5.5360000000000014</c:v>
                </c:pt>
                <c:pt idx="8048">
                  <c:v>5.5290000000000008</c:v>
                </c:pt>
                <c:pt idx="8049">
                  <c:v>5.5239999999999974</c:v>
                </c:pt>
                <c:pt idx="8050">
                  <c:v>5.5190000000000001</c:v>
                </c:pt>
                <c:pt idx="8051">
                  <c:v>5.5180000000000007</c:v>
                </c:pt>
                <c:pt idx="8052">
                  <c:v>5.5130000000000008</c:v>
                </c:pt>
                <c:pt idx="8053">
                  <c:v>5.5090000000000003</c:v>
                </c:pt>
                <c:pt idx="8054">
                  <c:v>5.5060000000000002</c:v>
                </c:pt>
                <c:pt idx="8055">
                  <c:v>5.5000000000000009</c:v>
                </c:pt>
                <c:pt idx="8056">
                  <c:v>5.4960000000000004</c:v>
                </c:pt>
                <c:pt idx="8057">
                  <c:v>5.4930000000000003</c:v>
                </c:pt>
                <c:pt idx="8058">
                  <c:v>5.49</c:v>
                </c:pt>
                <c:pt idx="8059">
                  <c:v>5.5569999999999986</c:v>
                </c:pt>
                <c:pt idx="8060">
                  <c:v>5.5500000000000007</c:v>
                </c:pt>
                <c:pt idx="8061">
                  <c:v>5.5490000000000013</c:v>
                </c:pt>
                <c:pt idx="8062">
                  <c:v>5.5439999999999996</c:v>
                </c:pt>
                <c:pt idx="8063">
                  <c:v>5.5400000000000009</c:v>
                </c:pt>
                <c:pt idx="8064">
                  <c:v>5.5380000000000003</c:v>
                </c:pt>
                <c:pt idx="8065">
                  <c:v>5.5350000000000001</c:v>
                </c:pt>
                <c:pt idx="8066">
                  <c:v>5.5330000000000013</c:v>
                </c:pt>
                <c:pt idx="8067">
                  <c:v>5.5269999999999966</c:v>
                </c:pt>
                <c:pt idx="8068">
                  <c:v>5.5260000000000007</c:v>
                </c:pt>
                <c:pt idx="8069">
                  <c:v>5.5239999999999974</c:v>
                </c:pt>
                <c:pt idx="8070">
                  <c:v>5.5219999999999976</c:v>
                </c:pt>
                <c:pt idx="8071">
                  <c:v>5.5180000000000007</c:v>
                </c:pt>
                <c:pt idx="8072">
                  <c:v>5.5139999999999976</c:v>
                </c:pt>
                <c:pt idx="8073">
                  <c:v>5.5150000000000006</c:v>
                </c:pt>
                <c:pt idx="8074">
                  <c:v>5.511000000000001</c:v>
                </c:pt>
                <c:pt idx="8075">
                  <c:v>5.5039999999999996</c:v>
                </c:pt>
                <c:pt idx="8076">
                  <c:v>5.5039999999999996</c:v>
                </c:pt>
                <c:pt idx="8077">
                  <c:v>5.5030000000000001</c:v>
                </c:pt>
                <c:pt idx="8078">
                  <c:v>5.5010000000000012</c:v>
                </c:pt>
                <c:pt idx="8079">
                  <c:v>5.4980000000000011</c:v>
                </c:pt>
                <c:pt idx="8080">
                  <c:v>5.4930000000000003</c:v>
                </c:pt>
                <c:pt idx="8081">
                  <c:v>5.4930000000000003</c:v>
                </c:pt>
                <c:pt idx="8082">
                  <c:v>5.4890000000000034</c:v>
                </c:pt>
                <c:pt idx="8083">
                  <c:v>5.4840000000000009</c:v>
                </c:pt>
                <c:pt idx="8084">
                  <c:v>5.4780000000000024</c:v>
                </c:pt>
                <c:pt idx="8085">
                  <c:v>5.4770000000000003</c:v>
                </c:pt>
                <c:pt idx="8086">
                  <c:v>5.4760000000000026</c:v>
                </c:pt>
                <c:pt idx="8087">
                  <c:v>5.4730000000000034</c:v>
                </c:pt>
                <c:pt idx="8088">
                  <c:v>5.4740000000000002</c:v>
                </c:pt>
                <c:pt idx="8089">
                  <c:v>5.4669999999999996</c:v>
                </c:pt>
                <c:pt idx="8090">
                  <c:v>5.4639999999999986</c:v>
                </c:pt>
                <c:pt idx="8091">
                  <c:v>5.4610000000000003</c:v>
                </c:pt>
                <c:pt idx="8092">
                  <c:v>5.4580000000000002</c:v>
                </c:pt>
                <c:pt idx="8093">
                  <c:v>5.4530000000000012</c:v>
                </c:pt>
                <c:pt idx="8094">
                  <c:v>5.4530000000000012</c:v>
                </c:pt>
                <c:pt idx="8095">
                  <c:v>5.4440000000000008</c:v>
                </c:pt>
                <c:pt idx="8096">
                  <c:v>5.4390000000000018</c:v>
                </c:pt>
                <c:pt idx="8097">
                  <c:v>5.4360000000000026</c:v>
                </c:pt>
                <c:pt idx="8098">
                  <c:v>5.4310000000000027</c:v>
                </c:pt>
                <c:pt idx="8099">
                  <c:v>5.4239999999999986</c:v>
                </c:pt>
                <c:pt idx="8100">
                  <c:v>5.4220000000000006</c:v>
                </c:pt>
                <c:pt idx="8101">
                  <c:v>5.4160000000000004</c:v>
                </c:pt>
                <c:pt idx="8102">
                  <c:v>5.4130000000000003</c:v>
                </c:pt>
                <c:pt idx="8103">
                  <c:v>5.4090000000000034</c:v>
                </c:pt>
                <c:pt idx="8104">
                  <c:v>5.4040000000000008</c:v>
                </c:pt>
                <c:pt idx="8105">
                  <c:v>5.3990000000000009</c:v>
                </c:pt>
                <c:pt idx="8106">
                  <c:v>5.3960000000000008</c:v>
                </c:pt>
                <c:pt idx="8107">
                  <c:v>5.3910000000000009</c:v>
                </c:pt>
                <c:pt idx="8108">
                  <c:v>5.3880000000000008</c:v>
                </c:pt>
                <c:pt idx="8109">
                  <c:v>5.3869999999999996</c:v>
                </c:pt>
                <c:pt idx="8110">
                  <c:v>5.3810000000000002</c:v>
                </c:pt>
                <c:pt idx="8111">
                  <c:v>5.3760000000000012</c:v>
                </c:pt>
                <c:pt idx="8112">
                  <c:v>5.3760000000000012</c:v>
                </c:pt>
                <c:pt idx="8113">
                  <c:v>5.3740000000000014</c:v>
                </c:pt>
                <c:pt idx="8114">
                  <c:v>5.3690000000000007</c:v>
                </c:pt>
                <c:pt idx="8115">
                  <c:v>5.3669999999999973</c:v>
                </c:pt>
                <c:pt idx="8116">
                  <c:v>5.3649999999999958</c:v>
                </c:pt>
                <c:pt idx="8117">
                  <c:v>5.3610000000000007</c:v>
                </c:pt>
                <c:pt idx="8118">
                  <c:v>5.3590000000000009</c:v>
                </c:pt>
                <c:pt idx="8119">
                  <c:v>5.3579999999999997</c:v>
                </c:pt>
                <c:pt idx="8120">
                  <c:v>5.3530000000000006</c:v>
                </c:pt>
                <c:pt idx="8121">
                  <c:v>5.3519999999999976</c:v>
                </c:pt>
                <c:pt idx="8122">
                  <c:v>5.3469999999999986</c:v>
                </c:pt>
                <c:pt idx="8123">
                  <c:v>5.3450000000000006</c:v>
                </c:pt>
                <c:pt idx="8124">
                  <c:v>5.3419999999999996</c:v>
                </c:pt>
                <c:pt idx="8125">
                  <c:v>5.3410000000000011</c:v>
                </c:pt>
                <c:pt idx="8126">
                  <c:v>5.3360000000000003</c:v>
                </c:pt>
                <c:pt idx="8127">
                  <c:v>5.3320000000000007</c:v>
                </c:pt>
                <c:pt idx="8128">
                  <c:v>5.33</c:v>
                </c:pt>
                <c:pt idx="8129">
                  <c:v>5.3290000000000006</c:v>
                </c:pt>
                <c:pt idx="8130">
                  <c:v>5.3229999999999968</c:v>
                </c:pt>
                <c:pt idx="8131">
                  <c:v>5.3169999999999966</c:v>
                </c:pt>
                <c:pt idx="8132">
                  <c:v>5.3160000000000007</c:v>
                </c:pt>
                <c:pt idx="8133">
                  <c:v>5.3110000000000008</c:v>
                </c:pt>
                <c:pt idx="8134">
                  <c:v>5.3090000000000011</c:v>
                </c:pt>
                <c:pt idx="8135">
                  <c:v>5.3090000000000011</c:v>
                </c:pt>
                <c:pt idx="8136">
                  <c:v>5.3019999999999996</c:v>
                </c:pt>
                <c:pt idx="8137">
                  <c:v>5.298</c:v>
                </c:pt>
                <c:pt idx="8138">
                  <c:v>5.2939999999999996</c:v>
                </c:pt>
                <c:pt idx="8139">
                  <c:v>5.2910000000000004</c:v>
                </c:pt>
                <c:pt idx="8140">
                  <c:v>5.2860000000000014</c:v>
                </c:pt>
                <c:pt idx="8141">
                  <c:v>5.282</c:v>
                </c:pt>
                <c:pt idx="8142">
                  <c:v>5.277000000000001</c:v>
                </c:pt>
                <c:pt idx="8143">
                  <c:v>5.2730000000000024</c:v>
                </c:pt>
                <c:pt idx="8144">
                  <c:v>5.2710000000000026</c:v>
                </c:pt>
                <c:pt idx="8145">
                  <c:v>5.2660000000000009</c:v>
                </c:pt>
                <c:pt idx="8146">
                  <c:v>5.2639999999999976</c:v>
                </c:pt>
                <c:pt idx="8147">
                  <c:v>5.2600000000000007</c:v>
                </c:pt>
                <c:pt idx="8148">
                  <c:v>5.2560000000000002</c:v>
                </c:pt>
                <c:pt idx="8149">
                  <c:v>5.2510000000000012</c:v>
                </c:pt>
                <c:pt idx="8150">
                  <c:v>5.2539999999999996</c:v>
                </c:pt>
                <c:pt idx="8151">
                  <c:v>5.2500000000000009</c:v>
                </c:pt>
                <c:pt idx="8152">
                  <c:v>5.2440000000000007</c:v>
                </c:pt>
                <c:pt idx="8153">
                  <c:v>5.2370000000000001</c:v>
                </c:pt>
                <c:pt idx="8154">
                  <c:v>5.2390000000000034</c:v>
                </c:pt>
                <c:pt idx="8155">
                  <c:v>5.2330000000000014</c:v>
                </c:pt>
                <c:pt idx="8156">
                  <c:v>5.2350000000000012</c:v>
                </c:pt>
                <c:pt idx="8157">
                  <c:v>5.2340000000000009</c:v>
                </c:pt>
                <c:pt idx="8158">
                  <c:v>5.2360000000000024</c:v>
                </c:pt>
                <c:pt idx="8159">
                  <c:v>5.2350000000000012</c:v>
                </c:pt>
                <c:pt idx="8160">
                  <c:v>5.2380000000000013</c:v>
                </c:pt>
                <c:pt idx="8161">
                  <c:v>5.2430000000000003</c:v>
                </c:pt>
                <c:pt idx="8162">
                  <c:v>5.2460000000000004</c:v>
                </c:pt>
                <c:pt idx="8163">
                  <c:v>5.2500000000000009</c:v>
                </c:pt>
                <c:pt idx="8164">
                  <c:v>5.2570000000000006</c:v>
                </c:pt>
                <c:pt idx="8165">
                  <c:v>5.2630000000000008</c:v>
                </c:pt>
                <c:pt idx="8166">
                  <c:v>5.2690000000000001</c:v>
                </c:pt>
                <c:pt idx="8167">
                  <c:v>5.2780000000000014</c:v>
                </c:pt>
                <c:pt idx="8168">
                  <c:v>5.2870000000000008</c:v>
                </c:pt>
                <c:pt idx="8169">
                  <c:v>5.298</c:v>
                </c:pt>
                <c:pt idx="8170">
                  <c:v>5.3060000000000009</c:v>
                </c:pt>
                <c:pt idx="8171">
                  <c:v>5.3149999999999977</c:v>
                </c:pt>
                <c:pt idx="8172">
                  <c:v>5.3239999999999972</c:v>
                </c:pt>
                <c:pt idx="8173">
                  <c:v>5.3339999999999996</c:v>
                </c:pt>
                <c:pt idx="8174">
                  <c:v>5.3460000000000001</c:v>
                </c:pt>
                <c:pt idx="8175">
                  <c:v>5.3530000000000006</c:v>
                </c:pt>
                <c:pt idx="8176">
                  <c:v>5.3599999999999977</c:v>
                </c:pt>
                <c:pt idx="8177">
                  <c:v>5.3690000000000007</c:v>
                </c:pt>
                <c:pt idx="8178">
                  <c:v>5.3770000000000007</c:v>
                </c:pt>
                <c:pt idx="8179">
                  <c:v>5.3890000000000011</c:v>
                </c:pt>
                <c:pt idx="8180">
                  <c:v>5.3960000000000008</c:v>
                </c:pt>
                <c:pt idx="8181">
                  <c:v>5.4040000000000008</c:v>
                </c:pt>
                <c:pt idx="8182">
                  <c:v>5.41</c:v>
                </c:pt>
                <c:pt idx="8183">
                  <c:v>5.418000000000001</c:v>
                </c:pt>
                <c:pt idx="8184">
                  <c:v>5.4290000000000003</c:v>
                </c:pt>
                <c:pt idx="8185">
                  <c:v>5.4340000000000011</c:v>
                </c:pt>
                <c:pt idx="8186">
                  <c:v>5.4420000000000002</c:v>
                </c:pt>
                <c:pt idx="8187">
                  <c:v>5.4500000000000011</c:v>
                </c:pt>
                <c:pt idx="8188">
                  <c:v>5.4580000000000002</c:v>
                </c:pt>
                <c:pt idx="8189">
                  <c:v>5.4610000000000003</c:v>
                </c:pt>
                <c:pt idx="8190">
                  <c:v>5.4680000000000009</c:v>
                </c:pt>
                <c:pt idx="8191">
                  <c:v>5.4790000000000028</c:v>
                </c:pt>
                <c:pt idx="8192">
                  <c:v>5.48</c:v>
                </c:pt>
                <c:pt idx="8193">
                  <c:v>5.4870000000000001</c:v>
                </c:pt>
                <c:pt idx="8194">
                  <c:v>5.4890000000000034</c:v>
                </c:pt>
                <c:pt idx="8195">
                  <c:v>5.4930000000000003</c:v>
                </c:pt>
                <c:pt idx="8196">
                  <c:v>5.4980000000000011</c:v>
                </c:pt>
                <c:pt idx="8197">
                  <c:v>5.4960000000000004</c:v>
                </c:pt>
                <c:pt idx="8198">
                  <c:v>5.5080000000000009</c:v>
                </c:pt>
                <c:pt idx="8199">
                  <c:v>5.5030000000000001</c:v>
                </c:pt>
                <c:pt idx="8200">
                  <c:v>5.5150000000000006</c:v>
                </c:pt>
                <c:pt idx="8201">
                  <c:v>5.5230000000000006</c:v>
                </c:pt>
                <c:pt idx="8202">
                  <c:v>5.5230000000000006</c:v>
                </c:pt>
                <c:pt idx="8203">
                  <c:v>5.5230000000000006</c:v>
                </c:pt>
                <c:pt idx="8204">
                  <c:v>5.5260000000000007</c:v>
                </c:pt>
                <c:pt idx="8205">
                  <c:v>5.5310000000000024</c:v>
                </c:pt>
                <c:pt idx="8206">
                  <c:v>5.5400000000000009</c:v>
                </c:pt>
                <c:pt idx="8207">
                  <c:v>5.5470000000000006</c:v>
                </c:pt>
                <c:pt idx="8208">
                  <c:v>5.5590000000000011</c:v>
                </c:pt>
                <c:pt idx="8209">
                  <c:v>5.57</c:v>
                </c:pt>
                <c:pt idx="8210">
                  <c:v>5.58</c:v>
                </c:pt>
                <c:pt idx="8211">
                  <c:v>5.588000000000001</c:v>
                </c:pt>
                <c:pt idx="8212">
                  <c:v>5.6019999999999976</c:v>
                </c:pt>
                <c:pt idx="8213">
                  <c:v>5.6129999999999978</c:v>
                </c:pt>
                <c:pt idx="8214">
                  <c:v>5.6249999999999947</c:v>
                </c:pt>
                <c:pt idx="8215">
                  <c:v>5.6369999999999987</c:v>
                </c:pt>
                <c:pt idx="8216">
                  <c:v>5.6490000000000009</c:v>
                </c:pt>
                <c:pt idx="8217">
                  <c:v>5.6590000000000007</c:v>
                </c:pt>
                <c:pt idx="8218">
                  <c:v>5.673</c:v>
                </c:pt>
                <c:pt idx="8219">
                  <c:v>5.6849999999999996</c:v>
                </c:pt>
                <c:pt idx="8220">
                  <c:v>5.6969999999999974</c:v>
                </c:pt>
                <c:pt idx="8221">
                  <c:v>5.7070000000000007</c:v>
                </c:pt>
                <c:pt idx="8222">
                  <c:v>5.7139999999999986</c:v>
                </c:pt>
                <c:pt idx="8223">
                  <c:v>5.7280000000000006</c:v>
                </c:pt>
                <c:pt idx="8224">
                  <c:v>5.7370000000000001</c:v>
                </c:pt>
                <c:pt idx="8225">
                  <c:v>5.7470000000000008</c:v>
                </c:pt>
                <c:pt idx="8226">
                  <c:v>5.7590000000000003</c:v>
                </c:pt>
                <c:pt idx="8227">
                  <c:v>5.7690000000000001</c:v>
                </c:pt>
                <c:pt idx="8228">
                  <c:v>5.7750000000000004</c:v>
                </c:pt>
                <c:pt idx="8229">
                  <c:v>5.7850000000000001</c:v>
                </c:pt>
                <c:pt idx="8230">
                  <c:v>5.7950000000000008</c:v>
                </c:pt>
                <c:pt idx="8231">
                  <c:v>5.8019999999999996</c:v>
                </c:pt>
                <c:pt idx="8232">
                  <c:v>5.8090000000000011</c:v>
                </c:pt>
                <c:pt idx="8233">
                  <c:v>5.8190000000000008</c:v>
                </c:pt>
                <c:pt idx="8234">
                  <c:v>5.8229999999999968</c:v>
                </c:pt>
                <c:pt idx="8235">
                  <c:v>5.8339999999999996</c:v>
                </c:pt>
                <c:pt idx="8236">
                  <c:v>5.8419999999999996</c:v>
                </c:pt>
                <c:pt idx="8237">
                  <c:v>5.8450000000000006</c:v>
                </c:pt>
                <c:pt idx="8238">
                  <c:v>5.8510000000000009</c:v>
                </c:pt>
                <c:pt idx="8239">
                  <c:v>5.8530000000000006</c:v>
                </c:pt>
                <c:pt idx="8240">
                  <c:v>5.8610000000000007</c:v>
                </c:pt>
                <c:pt idx="8241">
                  <c:v>5.8710000000000004</c:v>
                </c:pt>
                <c:pt idx="8242">
                  <c:v>5.8760000000000012</c:v>
                </c:pt>
                <c:pt idx="8243">
                  <c:v>5.8850000000000007</c:v>
                </c:pt>
                <c:pt idx="8244">
                  <c:v>5.8919999999999986</c:v>
                </c:pt>
                <c:pt idx="8245">
                  <c:v>5.9</c:v>
                </c:pt>
                <c:pt idx="8246">
                  <c:v>5.9030000000000014</c:v>
                </c:pt>
                <c:pt idx="8247">
                  <c:v>5.9060000000000024</c:v>
                </c:pt>
                <c:pt idx="8248">
                  <c:v>5.9130000000000003</c:v>
                </c:pt>
                <c:pt idx="8249">
                  <c:v>5.9190000000000014</c:v>
                </c:pt>
                <c:pt idx="8250">
                  <c:v>5.9239999999999986</c:v>
                </c:pt>
                <c:pt idx="8251">
                  <c:v>5.9269999999999996</c:v>
                </c:pt>
                <c:pt idx="8252">
                  <c:v>5.9350000000000014</c:v>
                </c:pt>
                <c:pt idx="8253">
                  <c:v>5.9410000000000034</c:v>
                </c:pt>
                <c:pt idx="8254">
                  <c:v>5.9430000000000014</c:v>
                </c:pt>
                <c:pt idx="8255">
                  <c:v>5.9490000000000034</c:v>
                </c:pt>
                <c:pt idx="8256">
                  <c:v>5.9520000000000008</c:v>
                </c:pt>
                <c:pt idx="8257">
                  <c:v>5.9570000000000007</c:v>
                </c:pt>
                <c:pt idx="8258">
                  <c:v>5.9669999999999996</c:v>
                </c:pt>
                <c:pt idx="8259">
                  <c:v>5.9680000000000009</c:v>
                </c:pt>
                <c:pt idx="8260">
                  <c:v>5.9730000000000034</c:v>
                </c:pt>
                <c:pt idx="8261">
                  <c:v>5.98</c:v>
                </c:pt>
                <c:pt idx="8262">
                  <c:v>5.9840000000000009</c:v>
                </c:pt>
                <c:pt idx="8263">
                  <c:v>5.9850000000000012</c:v>
                </c:pt>
                <c:pt idx="8264">
                  <c:v>5.9920000000000009</c:v>
                </c:pt>
                <c:pt idx="8265">
                  <c:v>5.995000000000001</c:v>
                </c:pt>
                <c:pt idx="8266">
                  <c:v>6.0039999999999996</c:v>
                </c:pt>
                <c:pt idx="8267">
                  <c:v>6.0100000000000007</c:v>
                </c:pt>
                <c:pt idx="8268">
                  <c:v>6.02</c:v>
                </c:pt>
                <c:pt idx="8269">
                  <c:v>6.0260000000000007</c:v>
                </c:pt>
                <c:pt idx="8270">
                  <c:v>6.0290000000000008</c:v>
                </c:pt>
                <c:pt idx="8271">
                  <c:v>6.0330000000000013</c:v>
                </c:pt>
                <c:pt idx="8272">
                  <c:v>6.0380000000000003</c:v>
                </c:pt>
                <c:pt idx="8273">
                  <c:v>6.0410000000000004</c:v>
                </c:pt>
                <c:pt idx="8274">
                  <c:v>6.0439999999999996</c:v>
                </c:pt>
                <c:pt idx="8275">
                  <c:v>6.0500000000000007</c:v>
                </c:pt>
                <c:pt idx="8276">
                  <c:v>6.0530000000000008</c:v>
                </c:pt>
                <c:pt idx="8277">
                  <c:v>6.0560000000000009</c:v>
                </c:pt>
                <c:pt idx="8278">
                  <c:v>6.0610000000000008</c:v>
                </c:pt>
                <c:pt idx="8279">
                  <c:v>6.0639999999999956</c:v>
                </c:pt>
                <c:pt idx="8280">
                  <c:v>6.0679999999999996</c:v>
                </c:pt>
                <c:pt idx="8281">
                  <c:v>6.0710000000000024</c:v>
                </c:pt>
                <c:pt idx="8282">
                  <c:v>6.072000000000001</c:v>
                </c:pt>
                <c:pt idx="8283">
                  <c:v>6.0750000000000011</c:v>
                </c:pt>
                <c:pt idx="8284">
                  <c:v>6.0770000000000008</c:v>
                </c:pt>
                <c:pt idx="8285">
                  <c:v>6.0790000000000024</c:v>
                </c:pt>
                <c:pt idx="8286">
                  <c:v>6.0810000000000013</c:v>
                </c:pt>
                <c:pt idx="8287">
                  <c:v>6.0850000000000009</c:v>
                </c:pt>
                <c:pt idx="8288">
                  <c:v>6.0860000000000003</c:v>
                </c:pt>
                <c:pt idx="8289">
                  <c:v>6.0860000000000003</c:v>
                </c:pt>
                <c:pt idx="8290">
                  <c:v>6.0910000000000011</c:v>
                </c:pt>
                <c:pt idx="8291">
                  <c:v>6.0870000000000006</c:v>
                </c:pt>
                <c:pt idx="8292">
                  <c:v>6.088000000000001</c:v>
                </c:pt>
                <c:pt idx="8293">
                  <c:v>6.088000000000001</c:v>
                </c:pt>
                <c:pt idx="8294">
                  <c:v>6.0910000000000011</c:v>
                </c:pt>
                <c:pt idx="8295">
                  <c:v>6.0900000000000007</c:v>
                </c:pt>
                <c:pt idx="8296">
                  <c:v>6.0930000000000009</c:v>
                </c:pt>
                <c:pt idx="8297">
                  <c:v>6.0939999999999994</c:v>
                </c:pt>
                <c:pt idx="8298">
                  <c:v>6.0970000000000004</c:v>
                </c:pt>
                <c:pt idx="8299">
                  <c:v>6.0980000000000008</c:v>
                </c:pt>
                <c:pt idx="8300">
                  <c:v>6.0970000000000004</c:v>
                </c:pt>
                <c:pt idx="8301">
                  <c:v>6.1000000000000014</c:v>
                </c:pt>
                <c:pt idx="8302">
                  <c:v>6.1000000000000014</c:v>
                </c:pt>
                <c:pt idx="8303">
                  <c:v>6.0980000000000008</c:v>
                </c:pt>
                <c:pt idx="8304">
                  <c:v>6.1000000000000014</c:v>
                </c:pt>
                <c:pt idx="8305">
                  <c:v>6.1030000000000006</c:v>
                </c:pt>
                <c:pt idx="8306">
                  <c:v>6.0990000000000002</c:v>
                </c:pt>
                <c:pt idx="8307">
                  <c:v>6.1039999999999974</c:v>
                </c:pt>
                <c:pt idx="8308">
                  <c:v>6.1049999999999969</c:v>
                </c:pt>
                <c:pt idx="8309">
                  <c:v>6.1030000000000006</c:v>
                </c:pt>
                <c:pt idx="8310">
                  <c:v>6.1069999999999984</c:v>
                </c:pt>
                <c:pt idx="8311">
                  <c:v>6.1060000000000008</c:v>
                </c:pt>
                <c:pt idx="8312">
                  <c:v>6.1049999999999969</c:v>
                </c:pt>
                <c:pt idx="8313">
                  <c:v>6.1069999999999984</c:v>
                </c:pt>
                <c:pt idx="8314">
                  <c:v>6.1080000000000014</c:v>
                </c:pt>
                <c:pt idx="8315">
                  <c:v>6.1080000000000014</c:v>
                </c:pt>
                <c:pt idx="8316">
                  <c:v>6.1080000000000014</c:v>
                </c:pt>
                <c:pt idx="8317">
                  <c:v>6.1080000000000014</c:v>
                </c:pt>
                <c:pt idx="8318">
                  <c:v>6.1119999999999974</c:v>
                </c:pt>
                <c:pt idx="8319">
                  <c:v>6.1129999999999978</c:v>
                </c:pt>
                <c:pt idx="8320">
                  <c:v>6.1119999999999974</c:v>
                </c:pt>
                <c:pt idx="8321">
                  <c:v>6.1160000000000014</c:v>
                </c:pt>
                <c:pt idx="8322">
                  <c:v>6.1169999999999973</c:v>
                </c:pt>
                <c:pt idx="8323">
                  <c:v>6.1169999999999973</c:v>
                </c:pt>
                <c:pt idx="8324">
                  <c:v>6.1160000000000014</c:v>
                </c:pt>
                <c:pt idx="8325">
                  <c:v>6.1190000000000007</c:v>
                </c:pt>
                <c:pt idx="8326">
                  <c:v>6.1169999999999973</c:v>
                </c:pt>
                <c:pt idx="8327">
                  <c:v>6.1160000000000014</c:v>
                </c:pt>
                <c:pt idx="8328">
                  <c:v>6.1190000000000007</c:v>
                </c:pt>
                <c:pt idx="8329">
                  <c:v>6.1149999999999958</c:v>
                </c:pt>
                <c:pt idx="8330">
                  <c:v>6.1149999999999958</c:v>
                </c:pt>
                <c:pt idx="8331">
                  <c:v>6.1139999999999972</c:v>
                </c:pt>
                <c:pt idx="8332">
                  <c:v>6.1149999999999958</c:v>
                </c:pt>
                <c:pt idx="8333">
                  <c:v>6.1179999999999959</c:v>
                </c:pt>
                <c:pt idx="8334">
                  <c:v>6.1129999999999978</c:v>
                </c:pt>
                <c:pt idx="8335">
                  <c:v>6.1139999999999972</c:v>
                </c:pt>
                <c:pt idx="8336">
                  <c:v>6.1129999999999978</c:v>
                </c:pt>
                <c:pt idx="8337">
                  <c:v>6.1119999999999974</c:v>
                </c:pt>
                <c:pt idx="8338">
                  <c:v>6.1129999999999978</c:v>
                </c:pt>
                <c:pt idx="8339">
                  <c:v>6.1080000000000014</c:v>
                </c:pt>
                <c:pt idx="8340">
                  <c:v>6.1110000000000007</c:v>
                </c:pt>
                <c:pt idx="8341">
                  <c:v>6.1119999999999974</c:v>
                </c:pt>
                <c:pt idx="8342">
                  <c:v>6.1090000000000009</c:v>
                </c:pt>
                <c:pt idx="8343">
                  <c:v>6.1069999999999984</c:v>
                </c:pt>
                <c:pt idx="8344">
                  <c:v>6.1069999999999984</c:v>
                </c:pt>
                <c:pt idx="8345">
                  <c:v>6.1090000000000009</c:v>
                </c:pt>
                <c:pt idx="8346">
                  <c:v>6.1080000000000014</c:v>
                </c:pt>
                <c:pt idx="8347">
                  <c:v>6.1060000000000008</c:v>
                </c:pt>
                <c:pt idx="8348">
                  <c:v>6.1090000000000009</c:v>
                </c:pt>
                <c:pt idx="8349">
                  <c:v>6.1080000000000014</c:v>
                </c:pt>
                <c:pt idx="8350">
                  <c:v>6.1080000000000014</c:v>
                </c:pt>
                <c:pt idx="8351">
                  <c:v>6.1060000000000008</c:v>
                </c:pt>
                <c:pt idx="8352">
                  <c:v>6.1049999999999969</c:v>
                </c:pt>
                <c:pt idx="8353">
                  <c:v>6.1030000000000006</c:v>
                </c:pt>
                <c:pt idx="8354">
                  <c:v>6.1049999999999969</c:v>
                </c:pt>
                <c:pt idx="8355">
                  <c:v>6.1049999999999969</c:v>
                </c:pt>
                <c:pt idx="8356">
                  <c:v>6.1030000000000006</c:v>
                </c:pt>
                <c:pt idx="8357">
                  <c:v>6.1080000000000014</c:v>
                </c:pt>
                <c:pt idx="8358">
                  <c:v>6.1060000000000008</c:v>
                </c:pt>
                <c:pt idx="8359">
                  <c:v>6.1069999999999984</c:v>
                </c:pt>
                <c:pt idx="8360">
                  <c:v>6.1090000000000009</c:v>
                </c:pt>
                <c:pt idx="8361">
                  <c:v>6.1069999999999984</c:v>
                </c:pt>
                <c:pt idx="8362">
                  <c:v>6.1069999999999984</c:v>
                </c:pt>
                <c:pt idx="8363">
                  <c:v>6.1110000000000007</c:v>
                </c:pt>
                <c:pt idx="8364">
                  <c:v>6.1090000000000009</c:v>
                </c:pt>
                <c:pt idx="8365">
                  <c:v>6.1110000000000007</c:v>
                </c:pt>
                <c:pt idx="8366">
                  <c:v>6.1129999999999978</c:v>
                </c:pt>
                <c:pt idx="8367">
                  <c:v>6.1119999999999974</c:v>
                </c:pt>
                <c:pt idx="8368">
                  <c:v>6.1090000000000009</c:v>
                </c:pt>
                <c:pt idx="8369">
                  <c:v>6.1119999999999974</c:v>
                </c:pt>
                <c:pt idx="8370">
                  <c:v>6.1099999999999994</c:v>
                </c:pt>
                <c:pt idx="8371">
                  <c:v>6.1110000000000007</c:v>
                </c:pt>
                <c:pt idx="8372">
                  <c:v>6.1080000000000014</c:v>
                </c:pt>
                <c:pt idx="8373">
                  <c:v>6.1090000000000009</c:v>
                </c:pt>
                <c:pt idx="8374">
                  <c:v>6.1110000000000007</c:v>
                </c:pt>
                <c:pt idx="8375">
                  <c:v>6.1090000000000009</c:v>
                </c:pt>
                <c:pt idx="8376">
                  <c:v>6.1080000000000014</c:v>
                </c:pt>
                <c:pt idx="8377">
                  <c:v>6.1069999999999984</c:v>
                </c:pt>
                <c:pt idx="8378">
                  <c:v>6.1099999999999994</c:v>
                </c:pt>
                <c:pt idx="8379">
                  <c:v>6.1060000000000008</c:v>
                </c:pt>
                <c:pt idx="8380">
                  <c:v>6.1030000000000006</c:v>
                </c:pt>
                <c:pt idx="8381">
                  <c:v>6.1060000000000008</c:v>
                </c:pt>
                <c:pt idx="8382">
                  <c:v>6.1060000000000008</c:v>
                </c:pt>
                <c:pt idx="8383">
                  <c:v>6.1019999999999994</c:v>
                </c:pt>
                <c:pt idx="8384">
                  <c:v>6.1019999999999994</c:v>
                </c:pt>
                <c:pt idx="8385">
                  <c:v>6.0980000000000008</c:v>
                </c:pt>
                <c:pt idx="8386">
                  <c:v>6.0990000000000002</c:v>
                </c:pt>
                <c:pt idx="8387">
                  <c:v>6.0960000000000001</c:v>
                </c:pt>
                <c:pt idx="8388">
                  <c:v>6.0930000000000009</c:v>
                </c:pt>
                <c:pt idx="8389">
                  <c:v>6.0920000000000014</c:v>
                </c:pt>
                <c:pt idx="8390">
                  <c:v>6.0920000000000014</c:v>
                </c:pt>
                <c:pt idx="8391">
                  <c:v>6.0900000000000007</c:v>
                </c:pt>
                <c:pt idx="8392">
                  <c:v>6.088000000000001</c:v>
                </c:pt>
                <c:pt idx="8393">
                  <c:v>6.0850000000000009</c:v>
                </c:pt>
                <c:pt idx="8394">
                  <c:v>6.0820000000000007</c:v>
                </c:pt>
                <c:pt idx="8395">
                  <c:v>6.0790000000000024</c:v>
                </c:pt>
                <c:pt idx="8396">
                  <c:v>6.0770000000000008</c:v>
                </c:pt>
                <c:pt idx="8397">
                  <c:v>6.0750000000000011</c:v>
                </c:pt>
                <c:pt idx="8398">
                  <c:v>6.0740000000000007</c:v>
                </c:pt>
                <c:pt idx="8399">
                  <c:v>6.0740000000000007</c:v>
                </c:pt>
                <c:pt idx="8400">
                  <c:v>6.0740000000000007</c:v>
                </c:pt>
                <c:pt idx="8401">
                  <c:v>6.0740000000000007</c:v>
                </c:pt>
                <c:pt idx="8402">
                  <c:v>6.072000000000001</c:v>
                </c:pt>
                <c:pt idx="8403">
                  <c:v>6.0730000000000004</c:v>
                </c:pt>
                <c:pt idx="8404">
                  <c:v>6.072000000000001</c:v>
                </c:pt>
                <c:pt idx="8405">
                  <c:v>6.0679999999999996</c:v>
                </c:pt>
                <c:pt idx="8406">
                  <c:v>6.0690000000000008</c:v>
                </c:pt>
                <c:pt idx="8407">
                  <c:v>6.0679999999999996</c:v>
                </c:pt>
                <c:pt idx="8408">
                  <c:v>6.07</c:v>
                </c:pt>
                <c:pt idx="8409">
                  <c:v>6.0710000000000024</c:v>
                </c:pt>
                <c:pt idx="8410">
                  <c:v>6.07</c:v>
                </c:pt>
                <c:pt idx="8411">
                  <c:v>6.0710000000000024</c:v>
                </c:pt>
                <c:pt idx="8412">
                  <c:v>6.0669999999999966</c:v>
                </c:pt>
                <c:pt idx="8413">
                  <c:v>6.0669999999999966</c:v>
                </c:pt>
                <c:pt idx="8414">
                  <c:v>6.0639999999999956</c:v>
                </c:pt>
                <c:pt idx="8415">
                  <c:v>6.0660000000000007</c:v>
                </c:pt>
                <c:pt idx="8416">
                  <c:v>6.0639999999999956</c:v>
                </c:pt>
                <c:pt idx="8417">
                  <c:v>6.0639999999999956</c:v>
                </c:pt>
                <c:pt idx="8418">
                  <c:v>6.0649999999999977</c:v>
                </c:pt>
                <c:pt idx="8419">
                  <c:v>6.0630000000000006</c:v>
                </c:pt>
                <c:pt idx="8420">
                  <c:v>6.0649999999999977</c:v>
                </c:pt>
                <c:pt idx="8421">
                  <c:v>6.0639999999999956</c:v>
                </c:pt>
                <c:pt idx="8422">
                  <c:v>6.06</c:v>
                </c:pt>
                <c:pt idx="8423">
                  <c:v>6.0590000000000011</c:v>
                </c:pt>
                <c:pt idx="8424">
                  <c:v>6.0580000000000007</c:v>
                </c:pt>
                <c:pt idx="8425">
                  <c:v>6.0590000000000011</c:v>
                </c:pt>
                <c:pt idx="8426">
                  <c:v>6.0560000000000009</c:v>
                </c:pt>
                <c:pt idx="8427">
                  <c:v>6.0519999999999996</c:v>
                </c:pt>
                <c:pt idx="8428">
                  <c:v>6.0490000000000013</c:v>
                </c:pt>
                <c:pt idx="8429">
                  <c:v>6.0500000000000007</c:v>
                </c:pt>
                <c:pt idx="8430">
                  <c:v>6.0490000000000013</c:v>
                </c:pt>
                <c:pt idx="8431">
                  <c:v>6.0439999999999996</c:v>
                </c:pt>
                <c:pt idx="8432">
                  <c:v>6.0439999999999996</c:v>
                </c:pt>
                <c:pt idx="8433">
                  <c:v>6.0400000000000009</c:v>
                </c:pt>
                <c:pt idx="8434">
                  <c:v>6.0400000000000009</c:v>
                </c:pt>
                <c:pt idx="8435">
                  <c:v>6.0380000000000003</c:v>
                </c:pt>
                <c:pt idx="8436">
                  <c:v>6.0360000000000014</c:v>
                </c:pt>
                <c:pt idx="8437">
                  <c:v>6.0340000000000007</c:v>
                </c:pt>
                <c:pt idx="8438">
                  <c:v>6.0340000000000007</c:v>
                </c:pt>
                <c:pt idx="8439">
                  <c:v>6.0350000000000001</c:v>
                </c:pt>
                <c:pt idx="8440">
                  <c:v>6.0370000000000008</c:v>
                </c:pt>
                <c:pt idx="8441">
                  <c:v>6.0310000000000024</c:v>
                </c:pt>
                <c:pt idx="8442">
                  <c:v>6.0279999999999996</c:v>
                </c:pt>
                <c:pt idx="8443">
                  <c:v>6.0330000000000013</c:v>
                </c:pt>
                <c:pt idx="8444">
                  <c:v>6.0350000000000001</c:v>
                </c:pt>
                <c:pt idx="8445">
                  <c:v>6.032</c:v>
                </c:pt>
                <c:pt idx="8446">
                  <c:v>6.0290000000000008</c:v>
                </c:pt>
                <c:pt idx="8447">
                  <c:v>6.0279999999999996</c:v>
                </c:pt>
                <c:pt idx="8448">
                  <c:v>6.0239999999999974</c:v>
                </c:pt>
                <c:pt idx="8449">
                  <c:v>6.0239999999999974</c:v>
                </c:pt>
                <c:pt idx="8450">
                  <c:v>6.0230000000000006</c:v>
                </c:pt>
                <c:pt idx="8451">
                  <c:v>6.0260000000000007</c:v>
                </c:pt>
                <c:pt idx="8452">
                  <c:v>6.0249999999999968</c:v>
                </c:pt>
                <c:pt idx="8453">
                  <c:v>6.0219999999999976</c:v>
                </c:pt>
                <c:pt idx="8454">
                  <c:v>6.0219999999999976</c:v>
                </c:pt>
                <c:pt idx="8455">
                  <c:v>6.0219999999999976</c:v>
                </c:pt>
                <c:pt idx="8456">
                  <c:v>6.0230000000000006</c:v>
                </c:pt>
                <c:pt idx="8457">
                  <c:v>6.0219999999999976</c:v>
                </c:pt>
                <c:pt idx="8458">
                  <c:v>6.0210000000000008</c:v>
                </c:pt>
                <c:pt idx="8459">
                  <c:v>6.02</c:v>
                </c:pt>
                <c:pt idx="8460">
                  <c:v>6.0169999999999986</c:v>
                </c:pt>
                <c:pt idx="8461">
                  <c:v>6.0180000000000007</c:v>
                </c:pt>
                <c:pt idx="8462">
                  <c:v>6.0210000000000008</c:v>
                </c:pt>
                <c:pt idx="8463">
                  <c:v>6.0210000000000008</c:v>
                </c:pt>
                <c:pt idx="8464">
                  <c:v>6.0210000000000008</c:v>
                </c:pt>
                <c:pt idx="8465">
                  <c:v>6.0180000000000007</c:v>
                </c:pt>
                <c:pt idx="8466">
                  <c:v>6.02</c:v>
                </c:pt>
                <c:pt idx="8467">
                  <c:v>6.0160000000000009</c:v>
                </c:pt>
                <c:pt idx="8468">
                  <c:v>6.0160000000000009</c:v>
                </c:pt>
                <c:pt idx="8469">
                  <c:v>6.0180000000000007</c:v>
                </c:pt>
                <c:pt idx="8470">
                  <c:v>6.0180000000000007</c:v>
                </c:pt>
                <c:pt idx="8471">
                  <c:v>6.0180000000000007</c:v>
                </c:pt>
                <c:pt idx="8472">
                  <c:v>6.0150000000000006</c:v>
                </c:pt>
                <c:pt idx="8473">
                  <c:v>6.0139999999999976</c:v>
                </c:pt>
                <c:pt idx="8474">
                  <c:v>6.0119999999999996</c:v>
                </c:pt>
                <c:pt idx="8475">
                  <c:v>6.0119999999999996</c:v>
                </c:pt>
                <c:pt idx="8476">
                  <c:v>6.0119999999999996</c:v>
                </c:pt>
                <c:pt idx="8477">
                  <c:v>6.011000000000001</c:v>
                </c:pt>
                <c:pt idx="8478">
                  <c:v>6.0080000000000009</c:v>
                </c:pt>
                <c:pt idx="8479">
                  <c:v>6.0080000000000009</c:v>
                </c:pt>
                <c:pt idx="8480">
                  <c:v>6.0039999999999996</c:v>
                </c:pt>
                <c:pt idx="8481">
                  <c:v>6.0060000000000002</c:v>
                </c:pt>
                <c:pt idx="8482">
                  <c:v>6.0020000000000007</c:v>
                </c:pt>
                <c:pt idx="8483">
                  <c:v>6.0010000000000012</c:v>
                </c:pt>
                <c:pt idx="8484">
                  <c:v>5.9970000000000008</c:v>
                </c:pt>
                <c:pt idx="8485">
                  <c:v>5.9960000000000004</c:v>
                </c:pt>
                <c:pt idx="8486">
                  <c:v>5.995000000000001</c:v>
                </c:pt>
                <c:pt idx="8487">
                  <c:v>5.99</c:v>
                </c:pt>
                <c:pt idx="8488">
                  <c:v>5.9870000000000001</c:v>
                </c:pt>
                <c:pt idx="8489">
                  <c:v>5.9860000000000024</c:v>
                </c:pt>
                <c:pt idx="8490">
                  <c:v>5.9840000000000009</c:v>
                </c:pt>
                <c:pt idx="8491">
                  <c:v>5.9770000000000003</c:v>
                </c:pt>
                <c:pt idx="8492">
                  <c:v>5.9790000000000028</c:v>
                </c:pt>
                <c:pt idx="8493">
                  <c:v>5.9740000000000002</c:v>
                </c:pt>
                <c:pt idx="8494">
                  <c:v>5.9700000000000024</c:v>
                </c:pt>
                <c:pt idx="8495">
                  <c:v>5.9669999999999996</c:v>
                </c:pt>
                <c:pt idx="8496">
                  <c:v>5.9700000000000024</c:v>
                </c:pt>
                <c:pt idx="8497">
                  <c:v>5.9650000000000007</c:v>
                </c:pt>
                <c:pt idx="8498">
                  <c:v>5.9650000000000007</c:v>
                </c:pt>
                <c:pt idx="8499">
                  <c:v>5.963000000000001</c:v>
                </c:pt>
                <c:pt idx="8500">
                  <c:v>5.9620000000000006</c:v>
                </c:pt>
                <c:pt idx="8501">
                  <c:v>5.9600000000000009</c:v>
                </c:pt>
                <c:pt idx="8502">
                  <c:v>5.9590000000000014</c:v>
                </c:pt>
                <c:pt idx="8503">
                  <c:v>5.9570000000000007</c:v>
                </c:pt>
                <c:pt idx="8504">
                  <c:v>5.9570000000000007</c:v>
                </c:pt>
                <c:pt idx="8505">
                  <c:v>5.9570000000000007</c:v>
                </c:pt>
                <c:pt idx="8506">
                  <c:v>5.9540000000000006</c:v>
                </c:pt>
                <c:pt idx="8507">
                  <c:v>5.9550000000000001</c:v>
                </c:pt>
                <c:pt idx="8508">
                  <c:v>5.9540000000000006</c:v>
                </c:pt>
                <c:pt idx="8509">
                  <c:v>5.9540000000000006</c:v>
                </c:pt>
                <c:pt idx="8510">
                  <c:v>5.9520000000000008</c:v>
                </c:pt>
                <c:pt idx="8511">
                  <c:v>5.9500000000000011</c:v>
                </c:pt>
                <c:pt idx="8512">
                  <c:v>5.9490000000000034</c:v>
                </c:pt>
                <c:pt idx="8513">
                  <c:v>5.9500000000000011</c:v>
                </c:pt>
                <c:pt idx="8514">
                  <c:v>5.9460000000000024</c:v>
                </c:pt>
                <c:pt idx="8515">
                  <c:v>5.9480000000000004</c:v>
                </c:pt>
                <c:pt idx="8516">
                  <c:v>5.947000000000001</c:v>
                </c:pt>
                <c:pt idx="8517">
                  <c:v>5.9490000000000034</c:v>
                </c:pt>
                <c:pt idx="8518">
                  <c:v>5.9480000000000004</c:v>
                </c:pt>
                <c:pt idx="8519">
                  <c:v>5.9460000000000024</c:v>
                </c:pt>
                <c:pt idx="8520">
                  <c:v>5.9420000000000002</c:v>
                </c:pt>
                <c:pt idx="8521">
                  <c:v>5.9430000000000014</c:v>
                </c:pt>
                <c:pt idx="8522">
                  <c:v>5.9400000000000013</c:v>
                </c:pt>
                <c:pt idx="8523">
                  <c:v>5.9360000000000026</c:v>
                </c:pt>
                <c:pt idx="8524">
                  <c:v>5.9350000000000014</c:v>
                </c:pt>
                <c:pt idx="8525">
                  <c:v>5.9340000000000011</c:v>
                </c:pt>
                <c:pt idx="8526">
                  <c:v>5.9300000000000024</c:v>
                </c:pt>
                <c:pt idx="8527">
                  <c:v>5.923</c:v>
                </c:pt>
                <c:pt idx="8528">
                  <c:v>5.9220000000000006</c:v>
                </c:pt>
                <c:pt idx="8529">
                  <c:v>5.9220000000000006</c:v>
                </c:pt>
                <c:pt idx="8530">
                  <c:v>5.9170000000000007</c:v>
                </c:pt>
                <c:pt idx="8531">
                  <c:v>5.9190000000000014</c:v>
                </c:pt>
                <c:pt idx="8532">
                  <c:v>5.9120000000000008</c:v>
                </c:pt>
                <c:pt idx="8533">
                  <c:v>5.9120000000000008</c:v>
                </c:pt>
                <c:pt idx="8534">
                  <c:v>5.91</c:v>
                </c:pt>
                <c:pt idx="8535">
                  <c:v>5.91</c:v>
                </c:pt>
                <c:pt idx="8536">
                  <c:v>5.9080000000000013</c:v>
                </c:pt>
                <c:pt idx="8537">
                  <c:v>5.9040000000000008</c:v>
                </c:pt>
                <c:pt idx="8538">
                  <c:v>5.9010000000000034</c:v>
                </c:pt>
                <c:pt idx="8539">
                  <c:v>5.9030000000000014</c:v>
                </c:pt>
                <c:pt idx="8540">
                  <c:v>5.8969999999999976</c:v>
                </c:pt>
                <c:pt idx="8541">
                  <c:v>5.8990000000000009</c:v>
                </c:pt>
                <c:pt idx="8542">
                  <c:v>5.8960000000000008</c:v>
                </c:pt>
                <c:pt idx="8543">
                  <c:v>5.8919999999999986</c:v>
                </c:pt>
                <c:pt idx="8544">
                  <c:v>5.89</c:v>
                </c:pt>
                <c:pt idx="8545">
                  <c:v>5.8869999999999996</c:v>
                </c:pt>
                <c:pt idx="8546">
                  <c:v>5.886000000000001</c:v>
                </c:pt>
                <c:pt idx="8547">
                  <c:v>5.8830000000000009</c:v>
                </c:pt>
                <c:pt idx="8548">
                  <c:v>5.8810000000000002</c:v>
                </c:pt>
                <c:pt idx="8549">
                  <c:v>5.8800000000000008</c:v>
                </c:pt>
                <c:pt idx="8550">
                  <c:v>5.8800000000000008</c:v>
                </c:pt>
                <c:pt idx="8551">
                  <c:v>5.8780000000000001</c:v>
                </c:pt>
                <c:pt idx="8552">
                  <c:v>5.8790000000000013</c:v>
                </c:pt>
                <c:pt idx="8553">
                  <c:v>5.8760000000000012</c:v>
                </c:pt>
                <c:pt idx="8554">
                  <c:v>5.8760000000000012</c:v>
                </c:pt>
                <c:pt idx="8555">
                  <c:v>5.8750000000000009</c:v>
                </c:pt>
                <c:pt idx="8556">
                  <c:v>5.8740000000000014</c:v>
                </c:pt>
                <c:pt idx="8557">
                  <c:v>5.8750000000000009</c:v>
                </c:pt>
                <c:pt idx="8558">
                  <c:v>5.8760000000000012</c:v>
                </c:pt>
                <c:pt idx="8559">
                  <c:v>5.8720000000000008</c:v>
                </c:pt>
                <c:pt idx="8560">
                  <c:v>5.8710000000000004</c:v>
                </c:pt>
                <c:pt idx="8561">
                  <c:v>5.8690000000000007</c:v>
                </c:pt>
                <c:pt idx="8562">
                  <c:v>5.8720000000000008</c:v>
                </c:pt>
                <c:pt idx="8563">
                  <c:v>5.8659999999999997</c:v>
                </c:pt>
                <c:pt idx="8564">
                  <c:v>5.8679999999999959</c:v>
                </c:pt>
                <c:pt idx="8565">
                  <c:v>5.8649999999999958</c:v>
                </c:pt>
                <c:pt idx="8566">
                  <c:v>5.8629999999999978</c:v>
                </c:pt>
                <c:pt idx="8567">
                  <c:v>5.8590000000000009</c:v>
                </c:pt>
                <c:pt idx="8568">
                  <c:v>5.8560000000000008</c:v>
                </c:pt>
                <c:pt idx="8569">
                  <c:v>5.8530000000000006</c:v>
                </c:pt>
                <c:pt idx="8570">
                  <c:v>5.8510000000000009</c:v>
                </c:pt>
                <c:pt idx="8571">
                  <c:v>5.8530000000000006</c:v>
                </c:pt>
                <c:pt idx="8572">
                  <c:v>5.85</c:v>
                </c:pt>
                <c:pt idx="8573">
                  <c:v>5.8460000000000001</c:v>
                </c:pt>
                <c:pt idx="8574">
                  <c:v>5.8430000000000009</c:v>
                </c:pt>
                <c:pt idx="8575">
                  <c:v>5.8419999999999996</c:v>
                </c:pt>
                <c:pt idx="8576">
                  <c:v>5.8439999999999976</c:v>
                </c:pt>
                <c:pt idx="8577">
                  <c:v>5.838000000000001</c:v>
                </c:pt>
                <c:pt idx="8578">
                  <c:v>5.83</c:v>
                </c:pt>
                <c:pt idx="8579">
                  <c:v>5.8249999999999957</c:v>
                </c:pt>
                <c:pt idx="8580">
                  <c:v>5.8190000000000008</c:v>
                </c:pt>
                <c:pt idx="8581">
                  <c:v>5.8139999999999956</c:v>
                </c:pt>
                <c:pt idx="8582">
                  <c:v>5.8090000000000011</c:v>
                </c:pt>
                <c:pt idx="8583">
                  <c:v>5.8080000000000007</c:v>
                </c:pt>
                <c:pt idx="8584">
                  <c:v>5.8039999999999976</c:v>
                </c:pt>
                <c:pt idx="8585">
                  <c:v>5.7990000000000013</c:v>
                </c:pt>
                <c:pt idx="8586">
                  <c:v>5.793000000000001</c:v>
                </c:pt>
                <c:pt idx="8587">
                  <c:v>5.7880000000000003</c:v>
                </c:pt>
                <c:pt idx="8588">
                  <c:v>5.7860000000000014</c:v>
                </c:pt>
                <c:pt idx="8589">
                  <c:v>5.7850000000000001</c:v>
                </c:pt>
                <c:pt idx="8590">
                  <c:v>5.7830000000000013</c:v>
                </c:pt>
                <c:pt idx="8591">
                  <c:v>5.7800000000000011</c:v>
                </c:pt>
                <c:pt idx="8592">
                  <c:v>5.782</c:v>
                </c:pt>
                <c:pt idx="8593">
                  <c:v>5.7780000000000014</c:v>
                </c:pt>
                <c:pt idx="8594">
                  <c:v>5.777000000000001</c:v>
                </c:pt>
                <c:pt idx="8595">
                  <c:v>5.7710000000000026</c:v>
                </c:pt>
                <c:pt idx="8596">
                  <c:v>5.7710000000000026</c:v>
                </c:pt>
                <c:pt idx="8597">
                  <c:v>5.7690000000000001</c:v>
                </c:pt>
                <c:pt idx="8598">
                  <c:v>5.7630000000000008</c:v>
                </c:pt>
                <c:pt idx="8599">
                  <c:v>5.7580000000000009</c:v>
                </c:pt>
                <c:pt idx="8600">
                  <c:v>5.7580000000000009</c:v>
                </c:pt>
                <c:pt idx="8601">
                  <c:v>5.7539999999999987</c:v>
                </c:pt>
                <c:pt idx="8602">
                  <c:v>5.7490000000000014</c:v>
                </c:pt>
                <c:pt idx="8603">
                  <c:v>5.7510000000000012</c:v>
                </c:pt>
                <c:pt idx="8604">
                  <c:v>5.7460000000000004</c:v>
                </c:pt>
                <c:pt idx="8605">
                  <c:v>5.7470000000000008</c:v>
                </c:pt>
                <c:pt idx="8606">
                  <c:v>5.7420000000000009</c:v>
                </c:pt>
                <c:pt idx="8607">
                  <c:v>5.7430000000000003</c:v>
                </c:pt>
                <c:pt idx="8608">
                  <c:v>5.7390000000000034</c:v>
                </c:pt>
                <c:pt idx="8609">
                  <c:v>5.7390000000000034</c:v>
                </c:pt>
                <c:pt idx="8610">
                  <c:v>5.7420000000000009</c:v>
                </c:pt>
                <c:pt idx="8611">
                  <c:v>5.7350000000000012</c:v>
                </c:pt>
                <c:pt idx="8612">
                  <c:v>5.73</c:v>
                </c:pt>
                <c:pt idx="8613">
                  <c:v>5.7269999999999976</c:v>
                </c:pt>
                <c:pt idx="8614">
                  <c:v>5.7280000000000006</c:v>
                </c:pt>
                <c:pt idx="8615">
                  <c:v>5.7230000000000008</c:v>
                </c:pt>
                <c:pt idx="8616">
                  <c:v>5.7230000000000008</c:v>
                </c:pt>
                <c:pt idx="8617">
                  <c:v>5.7180000000000009</c:v>
                </c:pt>
                <c:pt idx="8618">
                  <c:v>5.7169999999999996</c:v>
                </c:pt>
                <c:pt idx="8619">
                  <c:v>5.7090000000000014</c:v>
                </c:pt>
                <c:pt idx="8620">
                  <c:v>5.7040000000000006</c:v>
                </c:pt>
                <c:pt idx="8621">
                  <c:v>5.7000000000000011</c:v>
                </c:pt>
                <c:pt idx="8622">
                  <c:v>5.6990000000000007</c:v>
                </c:pt>
                <c:pt idx="8623">
                  <c:v>5.6969999999999974</c:v>
                </c:pt>
                <c:pt idx="8624">
                  <c:v>5.6960000000000006</c:v>
                </c:pt>
                <c:pt idx="8625">
                  <c:v>5.6880000000000006</c:v>
                </c:pt>
                <c:pt idx="8626">
                  <c:v>5.6869999999999976</c:v>
                </c:pt>
                <c:pt idx="8627">
                  <c:v>5.6819999999999986</c:v>
                </c:pt>
                <c:pt idx="8628">
                  <c:v>5.6780000000000008</c:v>
                </c:pt>
                <c:pt idx="8629">
                  <c:v>5.6739999999999986</c:v>
                </c:pt>
                <c:pt idx="8630">
                  <c:v>5.6700000000000008</c:v>
                </c:pt>
                <c:pt idx="8631">
                  <c:v>5.6679999999999957</c:v>
                </c:pt>
                <c:pt idx="8632">
                  <c:v>5.6659999999999968</c:v>
                </c:pt>
                <c:pt idx="8633">
                  <c:v>5.663999999999997</c:v>
                </c:pt>
                <c:pt idx="8634">
                  <c:v>5.6590000000000007</c:v>
                </c:pt>
                <c:pt idx="8635">
                  <c:v>5.6559999999999997</c:v>
                </c:pt>
                <c:pt idx="8636">
                  <c:v>5.6549999999999958</c:v>
                </c:pt>
                <c:pt idx="8637">
                  <c:v>5.6479999999999997</c:v>
                </c:pt>
                <c:pt idx="8638">
                  <c:v>5.6490000000000009</c:v>
                </c:pt>
                <c:pt idx="8639">
                  <c:v>5.6419999999999977</c:v>
                </c:pt>
                <c:pt idx="8640">
                  <c:v>5.6419999999999977</c:v>
                </c:pt>
                <c:pt idx="8641">
                  <c:v>5.636000000000001</c:v>
                </c:pt>
                <c:pt idx="8642">
                  <c:v>5.6339999999999977</c:v>
                </c:pt>
                <c:pt idx="8643">
                  <c:v>5.6289999999999978</c:v>
                </c:pt>
                <c:pt idx="8644">
                  <c:v>5.6259999999999968</c:v>
                </c:pt>
                <c:pt idx="8645">
                  <c:v>5.6249999999999947</c:v>
                </c:pt>
                <c:pt idx="8646">
                  <c:v>5.6219999999999972</c:v>
                </c:pt>
                <c:pt idx="8647">
                  <c:v>5.6149999999999958</c:v>
                </c:pt>
                <c:pt idx="8648">
                  <c:v>5.6110000000000007</c:v>
                </c:pt>
                <c:pt idx="8649">
                  <c:v>5.6119999999999957</c:v>
                </c:pt>
                <c:pt idx="8650">
                  <c:v>5.6090000000000009</c:v>
                </c:pt>
                <c:pt idx="8651">
                  <c:v>5.6099999999999977</c:v>
                </c:pt>
                <c:pt idx="8652">
                  <c:v>5.6129999999999978</c:v>
                </c:pt>
                <c:pt idx="8653">
                  <c:v>5.6099999999999977</c:v>
                </c:pt>
                <c:pt idx="8654">
                  <c:v>5.6169999999999973</c:v>
                </c:pt>
                <c:pt idx="8655">
                  <c:v>5.6179999999999959</c:v>
                </c:pt>
                <c:pt idx="8656">
                  <c:v>5.6169999999999973</c:v>
                </c:pt>
                <c:pt idx="8657">
                  <c:v>5.6199999999999974</c:v>
                </c:pt>
                <c:pt idx="8658">
                  <c:v>5.6249999999999947</c:v>
                </c:pt>
                <c:pt idx="8659">
                  <c:v>5.6289999999999978</c:v>
                </c:pt>
                <c:pt idx="8660">
                  <c:v>5.6350000000000007</c:v>
                </c:pt>
                <c:pt idx="8661">
                  <c:v>5.6390000000000011</c:v>
                </c:pt>
                <c:pt idx="8662">
                  <c:v>5.6430000000000007</c:v>
                </c:pt>
                <c:pt idx="8663">
                  <c:v>5.6449999999999987</c:v>
                </c:pt>
                <c:pt idx="8664">
                  <c:v>5.6490000000000009</c:v>
                </c:pt>
                <c:pt idx="8665">
                  <c:v>5.6529999999999987</c:v>
                </c:pt>
                <c:pt idx="8666">
                  <c:v>5.6579999999999968</c:v>
                </c:pt>
                <c:pt idx="8667">
                  <c:v>5.6619999999999973</c:v>
                </c:pt>
                <c:pt idx="8668">
                  <c:v>5.6649999999999947</c:v>
                </c:pt>
                <c:pt idx="8669">
                  <c:v>5.6659999999999968</c:v>
                </c:pt>
                <c:pt idx="8670">
                  <c:v>5.6689999999999987</c:v>
                </c:pt>
                <c:pt idx="8671">
                  <c:v>5.6689999999999987</c:v>
                </c:pt>
                <c:pt idx="8672">
                  <c:v>5.6760000000000002</c:v>
                </c:pt>
                <c:pt idx="8673">
                  <c:v>5.6810000000000009</c:v>
                </c:pt>
                <c:pt idx="8674">
                  <c:v>5.6810000000000009</c:v>
                </c:pt>
                <c:pt idx="8675">
                  <c:v>5.6830000000000007</c:v>
                </c:pt>
                <c:pt idx="8676">
                  <c:v>5.6890000000000001</c:v>
                </c:pt>
                <c:pt idx="8677">
                  <c:v>5.6899999999999986</c:v>
                </c:pt>
                <c:pt idx="8678">
                  <c:v>5.6939999999999973</c:v>
                </c:pt>
                <c:pt idx="8679">
                  <c:v>5.6960000000000006</c:v>
                </c:pt>
                <c:pt idx="8680">
                  <c:v>5.6929999999999996</c:v>
                </c:pt>
                <c:pt idx="8681">
                  <c:v>5.6969999999999974</c:v>
                </c:pt>
                <c:pt idx="8682">
                  <c:v>5.6979999999999968</c:v>
                </c:pt>
                <c:pt idx="8683">
                  <c:v>5.6979999999999968</c:v>
                </c:pt>
                <c:pt idx="8684">
                  <c:v>5.7020000000000008</c:v>
                </c:pt>
                <c:pt idx="8685">
                  <c:v>5.7000000000000011</c:v>
                </c:pt>
                <c:pt idx="8686">
                  <c:v>5.7030000000000012</c:v>
                </c:pt>
                <c:pt idx="8687">
                  <c:v>5.7020000000000008</c:v>
                </c:pt>
                <c:pt idx="8688">
                  <c:v>5.7050000000000001</c:v>
                </c:pt>
                <c:pt idx="8689">
                  <c:v>5.7100000000000009</c:v>
                </c:pt>
                <c:pt idx="8690">
                  <c:v>5.7080000000000002</c:v>
                </c:pt>
                <c:pt idx="8691">
                  <c:v>5.7090000000000014</c:v>
                </c:pt>
                <c:pt idx="8692">
                  <c:v>5.7090000000000014</c:v>
                </c:pt>
                <c:pt idx="8693">
                  <c:v>5.713000000000001</c:v>
                </c:pt>
                <c:pt idx="8694">
                  <c:v>5.7139999999999986</c:v>
                </c:pt>
                <c:pt idx="8695">
                  <c:v>5.7190000000000012</c:v>
                </c:pt>
                <c:pt idx="8696">
                  <c:v>5.7160000000000011</c:v>
                </c:pt>
                <c:pt idx="8697">
                  <c:v>5.7190000000000012</c:v>
                </c:pt>
                <c:pt idx="8698">
                  <c:v>5.7200000000000006</c:v>
                </c:pt>
                <c:pt idx="8699">
                  <c:v>5.7219999999999986</c:v>
                </c:pt>
                <c:pt idx="8700">
                  <c:v>5.7249999999999996</c:v>
                </c:pt>
                <c:pt idx="8701">
                  <c:v>5.7249999999999996</c:v>
                </c:pt>
                <c:pt idx="8702">
                  <c:v>5.73</c:v>
                </c:pt>
                <c:pt idx="8703">
                  <c:v>5.7330000000000014</c:v>
                </c:pt>
                <c:pt idx="8704">
                  <c:v>5.7310000000000034</c:v>
                </c:pt>
                <c:pt idx="8705">
                  <c:v>5.7310000000000034</c:v>
                </c:pt>
                <c:pt idx="8706">
                  <c:v>5.73</c:v>
                </c:pt>
                <c:pt idx="8707">
                  <c:v>5.7340000000000009</c:v>
                </c:pt>
                <c:pt idx="8708">
                  <c:v>5.7330000000000014</c:v>
                </c:pt>
                <c:pt idx="8709">
                  <c:v>5.7330000000000014</c:v>
                </c:pt>
                <c:pt idx="8710">
                  <c:v>5.7310000000000034</c:v>
                </c:pt>
                <c:pt idx="8711">
                  <c:v>5.7239999999999966</c:v>
                </c:pt>
                <c:pt idx="8712">
                  <c:v>5.7200000000000006</c:v>
                </c:pt>
                <c:pt idx="8713">
                  <c:v>5.729000000000001</c:v>
                </c:pt>
                <c:pt idx="8714">
                  <c:v>5.7269999999999976</c:v>
                </c:pt>
                <c:pt idx="8715">
                  <c:v>5.7219999999999986</c:v>
                </c:pt>
                <c:pt idx="8716">
                  <c:v>5.7210000000000001</c:v>
                </c:pt>
                <c:pt idx="8717">
                  <c:v>5.7230000000000008</c:v>
                </c:pt>
                <c:pt idx="8718">
                  <c:v>5.7239999999999966</c:v>
                </c:pt>
                <c:pt idx="8719">
                  <c:v>5.7230000000000008</c:v>
                </c:pt>
                <c:pt idx="8720">
                  <c:v>5.7169999999999996</c:v>
                </c:pt>
                <c:pt idx="8721">
                  <c:v>5.7190000000000012</c:v>
                </c:pt>
                <c:pt idx="8722">
                  <c:v>5.7210000000000001</c:v>
                </c:pt>
                <c:pt idx="8723">
                  <c:v>5.7180000000000009</c:v>
                </c:pt>
                <c:pt idx="8724">
                  <c:v>5.7090000000000014</c:v>
                </c:pt>
                <c:pt idx="8725">
                  <c:v>5.7120000000000006</c:v>
                </c:pt>
                <c:pt idx="8726">
                  <c:v>5.7200000000000006</c:v>
                </c:pt>
                <c:pt idx="8727">
                  <c:v>5.7210000000000001</c:v>
                </c:pt>
                <c:pt idx="8728">
                  <c:v>5.7219999999999986</c:v>
                </c:pt>
                <c:pt idx="8729">
                  <c:v>5.7230000000000008</c:v>
                </c:pt>
                <c:pt idx="8730">
                  <c:v>5.7260000000000009</c:v>
                </c:pt>
                <c:pt idx="8731">
                  <c:v>5.73</c:v>
                </c:pt>
                <c:pt idx="8732">
                  <c:v>5.7350000000000012</c:v>
                </c:pt>
                <c:pt idx="8733">
                  <c:v>5.7380000000000013</c:v>
                </c:pt>
                <c:pt idx="8734">
                  <c:v>5.7460000000000004</c:v>
                </c:pt>
                <c:pt idx="8735">
                  <c:v>5.7510000000000012</c:v>
                </c:pt>
                <c:pt idx="8736">
                  <c:v>5.7530000000000001</c:v>
                </c:pt>
                <c:pt idx="8737">
                  <c:v>5.7619999999999987</c:v>
                </c:pt>
                <c:pt idx="8738">
                  <c:v>5.7649999999999997</c:v>
                </c:pt>
                <c:pt idx="8739">
                  <c:v>5.7740000000000009</c:v>
                </c:pt>
                <c:pt idx="8740">
                  <c:v>5.782</c:v>
                </c:pt>
                <c:pt idx="8741">
                  <c:v>5.7860000000000014</c:v>
                </c:pt>
                <c:pt idx="8742">
                  <c:v>5.7950000000000008</c:v>
                </c:pt>
                <c:pt idx="8743">
                  <c:v>5.8019999999999996</c:v>
                </c:pt>
                <c:pt idx="8744">
                  <c:v>5.8110000000000008</c:v>
                </c:pt>
                <c:pt idx="8745">
                  <c:v>5.8190000000000008</c:v>
                </c:pt>
                <c:pt idx="8746">
                  <c:v>5.8269999999999973</c:v>
                </c:pt>
                <c:pt idx="8747">
                  <c:v>5.8350000000000009</c:v>
                </c:pt>
                <c:pt idx="8748">
                  <c:v>5.8450000000000006</c:v>
                </c:pt>
                <c:pt idx="8749">
                  <c:v>5.8510000000000009</c:v>
                </c:pt>
                <c:pt idx="8750">
                  <c:v>5.8569999999999967</c:v>
                </c:pt>
                <c:pt idx="8751">
                  <c:v>5.8669999999999973</c:v>
                </c:pt>
                <c:pt idx="8752">
                  <c:v>5.8720000000000008</c:v>
                </c:pt>
                <c:pt idx="8753">
                  <c:v>5.8790000000000013</c:v>
                </c:pt>
                <c:pt idx="8754">
                  <c:v>5.8850000000000007</c:v>
                </c:pt>
                <c:pt idx="8755">
                  <c:v>5.8960000000000008</c:v>
                </c:pt>
                <c:pt idx="8756">
                  <c:v>5.8990000000000009</c:v>
                </c:pt>
                <c:pt idx="8757">
                  <c:v>5.9090000000000034</c:v>
                </c:pt>
                <c:pt idx="8758">
                  <c:v>5.9160000000000004</c:v>
                </c:pt>
                <c:pt idx="8759">
                  <c:v>5.923</c:v>
                </c:pt>
                <c:pt idx="8760">
                  <c:v>5.9290000000000003</c:v>
                </c:pt>
                <c:pt idx="8761">
                  <c:v>5.9310000000000027</c:v>
                </c:pt>
                <c:pt idx="8762">
                  <c:v>5.9350000000000014</c:v>
                </c:pt>
                <c:pt idx="8763">
                  <c:v>5.9400000000000013</c:v>
                </c:pt>
                <c:pt idx="8764">
                  <c:v>5.9400000000000013</c:v>
                </c:pt>
                <c:pt idx="8765">
                  <c:v>5.9480000000000004</c:v>
                </c:pt>
                <c:pt idx="8766">
                  <c:v>5.9520000000000008</c:v>
                </c:pt>
                <c:pt idx="8767">
                  <c:v>5.9560000000000013</c:v>
                </c:pt>
                <c:pt idx="8768">
                  <c:v>5.9570000000000007</c:v>
                </c:pt>
                <c:pt idx="8769">
                  <c:v>5.9639999999999986</c:v>
                </c:pt>
                <c:pt idx="8770">
                  <c:v>5.9690000000000012</c:v>
                </c:pt>
                <c:pt idx="8771">
                  <c:v>5.9700000000000024</c:v>
                </c:pt>
                <c:pt idx="8772">
                  <c:v>5.9760000000000026</c:v>
                </c:pt>
                <c:pt idx="8773">
                  <c:v>5.9770000000000003</c:v>
                </c:pt>
                <c:pt idx="8774">
                  <c:v>5.98</c:v>
                </c:pt>
                <c:pt idx="8775">
                  <c:v>5.9810000000000034</c:v>
                </c:pt>
                <c:pt idx="8776">
                  <c:v>5.9850000000000012</c:v>
                </c:pt>
                <c:pt idx="8777">
                  <c:v>5.9850000000000012</c:v>
                </c:pt>
                <c:pt idx="8778">
                  <c:v>5.9870000000000001</c:v>
                </c:pt>
                <c:pt idx="8779">
                  <c:v>5.99</c:v>
                </c:pt>
                <c:pt idx="8780">
                  <c:v>5.9890000000000034</c:v>
                </c:pt>
                <c:pt idx="8781">
                  <c:v>5.9960000000000004</c:v>
                </c:pt>
                <c:pt idx="8782">
                  <c:v>5.9940000000000007</c:v>
                </c:pt>
                <c:pt idx="8783">
                  <c:v>5.9960000000000004</c:v>
                </c:pt>
                <c:pt idx="8784">
                  <c:v>6.0010000000000012</c:v>
                </c:pt>
                <c:pt idx="8785">
                  <c:v>6.0010000000000012</c:v>
                </c:pt>
                <c:pt idx="8786">
                  <c:v>6.0000000000000009</c:v>
                </c:pt>
                <c:pt idx="8787">
                  <c:v>6.0050000000000008</c:v>
                </c:pt>
                <c:pt idx="8788">
                  <c:v>6.0060000000000002</c:v>
                </c:pt>
                <c:pt idx="8789">
                  <c:v>6.0100000000000007</c:v>
                </c:pt>
                <c:pt idx="8790">
                  <c:v>6.011000000000001</c:v>
                </c:pt>
                <c:pt idx="8791">
                  <c:v>6.011000000000001</c:v>
                </c:pt>
                <c:pt idx="8792">
                  <c:v>6.0080000000000009</c:v>
                </c:pt>
                <c:pt idx="8793">
                  <c:v>6.0080000000000009</c:v>
                </c:pt>
                <c:pt idx="8794">
                  <c:v>6.0100000000000007</c:v>
                </c:pt>
                <c:pt idx="8795">
                  <c:v>6.011000000000001</c:v>
                </c:pt>
                <c:pt idx="8796">
                  <c:v>6.0119999999999996</c:v>
                </c:pt>
                <c:pt idx="8797">
                  <c:v>6.0160000000000009</c:v>
                </c:pt>
                <c:pt idx="8798">
                  <c:v>6.02</c:v>
                </c:pt>
                <c:pt idx="8799">
                  <c:v>6.0249999999999968</c:v>
                </c:pt>
                <c:pt idx="8800">
                  <c:v>6.0260000000000007</c:v>
                </c:pt>
                <c:pt idx="8801">
                  <c:v>6.0290000000000008</c:v>
                </c:pt>
                <c:pt idx="8802">
                  <c:v>6.0330000000000013</c:v>
                </c:pt>
                <c:pt idx="8803">
                  <c:v>6.0310000000000024</c:v>
                </c:pt>
                <c:pt idx="8804">
                  <c:v>6.0350000000000001</c:v>
                </c:pt>
                <c:pt idx="8805">
                  <c:v>6.0340000000000007</c:v>
                </c:pt>
                <c:pt idx="8806">
                  <c:v>6.0330000000000013</c:v>
                </c:pt>
                <c:pt idx="8807">
                  <c:v>6.0350000000000001</c:v>
                </c:pt>
                <c:pt idx="8808">
                  <c:v>6.0350000000000001</c:v>
                </c:pt>
                <c:pt idx="8809">
                  <c:v>6.0330000000000013</c:v>
                </c:pt>
                <c:pt idx="8810">
                  <c:v>6.0340000000000007</c:v>
                </c:pt>
                <c:pt idx="8811">
                  <c:v>6.0340000000000007</c:v>
                </c:pt>
                <c:pt idx="8812">
                  <c:v>6.0340000000000007</c:v>
                </c:pt>
                <c:pt idx="8813">
                  <c:v>6.0310000000000024</c:v>
                </c:pt>
                <c:pt idx="8814">
                  <c:v>6.0310000000000024</c:v>
                </c:pt>
                <c:pt idx="8815">
                  <c:v>6.0290000000000008</c:v>
                </c:pt>
                <c:pt idx="8816">
                  <c:v>6.0310000000000024</c:v>
                </c:pt>
                <c:pt idx="8817">
                  <c:v>6.0290000000000008</c:v>
                </c:pt>
                <c:pt idx="8818">
                  <c:v>6.0300000000000011</c:v>
                </c:pt>
                <c:pt idx="8819">
                  <c:v>6.0290000000000008</c:v>
                </c:pt>
                <c:pt idx="8820">
                  <c:v>6.0300000000000011</c:v>
                </c:pt>
                <c:pt idx="8821">
                  <c:v>6.0269999999999966</c:v>
                </c:pt>
                <c:pt idx="8822">
                  <c:v>6.0269999999999966</c:v>
                </c:pt>
                <c:pt idx="8823">
                  <c:v>6.0290000000000008</c:v>
                </c:pt>
                <c:pt idx="8824">
                  <c:v>6.0260000000000007</c:v>
                </c:pt>
                <c:pt idx="8825">
                  <c:v>6.0260000000000007</c:v>
                </c:pt>
                <c:pt idx="8826">
                  <c:v>6.0249999999999968</c:v>
                </c:pt>
                <c:pt idx="8827">
                  <c:v>6.0260000000000007</c:v>
                </c:pt>
                <c:pt idx="8828">
                  <c:v>6.0310000000000024</c:v>
                </c:pt>
                <c:pt idx="8829">
                  <c:v>6.0300000000000011</c:v>
                </c:pt>
                <c:pt idx="8830">
                  <c:v>6.0300000000000011</c:v>
                </c:pt>
                <c:pt idx="8831">
                  <c:v>6.0350000000000001</c:v>
                </c:pt>
                <c:pt idx="8832">
                  <c:v>6.0330000000000013</c:v>
                </c:pt>
                <c:pt idx="8833">
                  <c:v>6.0260000000000007</c:v>
                </c:pt>
                <c:pt idx="8834">
                  <c:v>6.0279999999999996</c:v>
                </c:pt>
                <c:pt idx="8835">
                  <c:v>6.0290000000000008</c:v>
                </c:pt>
                <c:pt idx="8836">
                  <c:v>6.0269999999999966</c:v>
                </c:pt>
                <c:pt idx="8837">
                  <c:v>6.0260000000000007</c:v>
                </c:pt>
                <c:pt idx="8838">
                  <c:v>6.0310000000000024</c:v>
                </c:pt>
                <c:pt idx="8839">
                  <c:v>6.0310000000000024</c:v>
                </c:pt>
                <c:pt idx="8840">
                  <c:v>6.0290000000000008</c:v>
                </c:pt>
                <c:pt idx="8841">
                  <c:v>6.0330000000000013</c:v>
                </c:pt>
                <c:pt idx="8842">
                  <c:v>6.0330000000000013</c:v>
                </c:pt>
                <c:pt idx="8843">
                  <c:v>6.0350000000000001</c:v>
                </c:pt>
                <c:pt idx="8844">
                  <c:v>6.0340000000000007</c:v>
                </c:pt>
                <c:pt idx="8845">
                  <c:v>6.0360000000000014</c:v>
                </c:pt>
                <c:pt idx="8846">
                  <c:v>6.0380000000000003</c:v>
                </c:pt>
                <c:pt idx="8847">
                  <c:v>6.0370000000000008</c:v>
                </c:pt>
                <c:pt idx="8848">
                  <c:v>6.0340000000000007</c:v>
                </c:pt>
                <c:pt idx="8849">
                  <c:v>6.0350000000000001</c:v>
                </c:pt>
                <c:pt idx="8850">
                  <c:v>6.0360000000000014</c:v>
                </c:pt>
                <c:pt idx="8851">
                  <c:v>6.0370000000000008</c:v>
                </c:pt>
                <c:pt idx="8852">
                  <c:v>6.0340000000000007</c:v>
                </c:pt>
                <c:pt idx="8853">
                  <c:v>6.0370000000000008</c:v>
                </c:pt>
                <c:pt idx="8854">
                  <c:v>6.0350000000000001</c:v>
                </c:pt>
                <c:pt idx="8855">
                  <c:v>6.0370000000000008</c:v>
                </c:pt>
                <c:pt idx="8856">
                  <c:v>6.0390000000000024</c:v>
                </c:pt>
                <c:pt idx="8857">
                  <c:v>6.0410000000000004</c:v>
                </c:pt>
                <c:pt idx="8858">
                  <c:v>6.0380000000000003</c:v>
                </c:pt>
                <c:pt idx="8859">
                  <c:v>6.0370000000000008</c:v>
                </c:pt>
                <c:pt idx="8860">
                  <c:v>6.0410000000000004</c:v>
                </c:pt>
                <c:pt idx="8861">
                  <c:v>6.0390000000000024</c:v>
                </c:pt>
                <c:pt idx="8862">
                  <c:v>6.0350000000000001</c:v>
                </c:pt>
                <c:pt idx="8863">
                  <c:v>6.0390000000000024</c:v>
                </c:pt>
                <c:pt idx="8864">
                  <c:v>6.0340000000000007</c:v>
                </c:pt>
                <c:pt idx="8865">
                  <c:v>6.0300000000000011</c:v>
                </c:pt>
                <c:pt idx="8866">
                  <c:v>6.032</c:v>
                </c:pt>
                <c:pt idx="8867">
                  <c:v>6.0310000000000024</c:v>
                </c:pt>
                <c:pt idx="8868">
                  <c:v>6.0290000000000008</c:v>
                </c:pt>
                <c:pt idx="8869">
                  <c:v>6.0290000000000008</c:v>
                </c:pt>
                <c:pt idx="8870">
                  <c:v>6.0260000000000007</c:v>
                </c:pt>
                <c:pt idx="8871">
                  <c:v>6.0290000000000008</c:v>
                </c:pt>
                <c:pt idx="8872">
                  <c:v>6.0230000000000006</c:v>
                </c:pt>
                <c:pt idx="8873">
                  <c:v>6.0230000000000006</c:v>
                </c:pt>
                <c:pt idx="8874">
                  <c:v>6.0210000000000008</c:v>
                </c:pt>
                <c:pt idx="8875">
                  <c:v>6.0169999999999986</c:v>
                </c:pt>
                <c:pt idx="8876">
                  <c:v>6.0130000000000008</c:v>
                </c:pt>
                <c:pt idx="8877">
                  <c:v>6.0060000000000002</c:v>
                </c:pt>
                <c:pt idx="8878">
                  <c:v>6.0070000000000006</c:v>
                </c:pt>
                <c:pt idx="8879">
                  <c:v>6.0090000000000003</c:v>
                </c:pt>
                <c:pt idx="8880">
                  <c:v>6.0060000000000002</c:v>
                </c:pt>
                <c:pt idx="8881">
                  <c:v>6.0030000000000001</c:v>
                </c:pt>
                <c:pt idx="8882">
                  <c:v>6.0050000000000008</c:v>
                </c:pt>
                <c:pt idx="8883">
                  <c:v>6.0030000000000001</c:v>
                </c:pt>
                <c:pt idx="8884">
                  <c:v>6.0020000000000007</c:v>
                </c:pt>
                <c:pt idx="8885">
                  <c:v>6.0020000000000007</c:v>
                </c:pt>
                <c:pt idx="8886">
                  <c:v>6.0000000000000009</c:v>
                </c:pt>
                <c:pt idx="8887">
                  <c:v>6.0020000000000007</c:v>
                </c:pt>
                <c:pt idx="8888">
                  <c:v>6.0010000000000012</c:v>
                </c:pt>
                <c:pt idx="8889">
                  <c:v>6.0000000000000009</c:v>
                </c:pt>
                <c:pt idx="8890">
                  <c:v>6.0010000000000012</c:v>
                </c:pt>
                <c:pt idx="8891">
                  <c:v>6.0010000000000012</c:v>
                </c:pt>
                <c:pt idx="8892">
                  <c:v>6.0000000000000009</c:v>
                </c:pt>
                <c:pt idx="8893">
                  <c:v>6.0000000000000009</c:v>
                </c:pt>
                <c:pt idx="8894">
                  <c:v>5.9980000000000011</c:v>
                </c:pt>
                <c:pt idx="8895">
                  <c:v>5.9970000000000008</c:v>
                </c:pt>
                <c:pt idx="8896">
                  <c:v>5.995000000000001</c:v>
                </c:pt>
                <c:pt idx="8897">
                  <c:v>5.9940000000000007</c:v>
                </c:pt>
                <c:pt idx="8898">
                  <c:v>5.995000000000001</c:v>
                </c:pt>
                <c:pt idx="8899">
                  <c:v>5.9920000000000009</c:v>
                </c:pt>
                <c:pt idx="8900">
                  <c:v>5.9920000000000009</c:v>
                </c:pt>
                <c:pt idx="8901">
                  <c:v>5.9850000000000012</c:v>
                </c:pt>
                <c:pt idx="8902">
                  <c:v>5.9860000000000024</c:v>
                </c:pt>
                <c:pt idx="8903">
                  <c:v>5.9850000000000012</c:v>
                </c:pt>
                <c:pt idx="8904">
                  <c:v>5.9840000000000009</c:v>
                </c:pt>
                <c:pt idx="8905">
                  <c:v>5.9820000000000011</c:v>
                </c:pt>
                <c:pt idx="8906">
                  <c:v>5.9830000000000014</c:v>
                </c:pt>
                <c:pt idx="8907">
                  <c:v>5.9770000000000003</c:v>
                </c:pt>
                <c:pt idx="8908">
                  <c:v>5.9750000000000014</c:v>
                </c:pt>
                <c:pt idx="8909">
                  <c:v>5.9760000000000026</c:v>
                </c:pt>
                <c:pt idx="8910">
                  <c:v>5.9740000000000002</c:v>
                </c:pt>
                <c:pt idx="8911">
                  <c:v>5.9700000000000024</c:v>
                </c:pt>
                <c:pt idx="8912">
                  <c:v>5.9720000000000013</c:v>
                </c:pt>
                <c:pt idx="8913">
                  <c:v>5.9669999999999996</c:v>
                </c:pt>
                <c:pt idx="8914">
                  <c:v>5.9680000000000009</c:v>
                </c:pt>
                <c:pt idx="8915">
                  <c:v>5.9669999999999996</c:v>
                </c:pt>
                <c:pt idx="8916">
                  <c:v>5.9650000000000007</c:v>
                </c:pt>
                <c:pt idx="8917">
                  <c:v>5.9620000000000006</c:v>
                </c:pt>
                <c:pt idx="8918">
                  <c:v>5.9610000000000003</c:v>
                </c:pt>
                <c:pt idx="8919">
                  <c:v>5.9590000000000014</c:v>
                </c:pt>
                <c:pt idx="8920">
                  <c:v>5.9580000000000002</c:v>
                </c:pt>
                <c:pt idx="8921">
                  <c:v>5.9570000000000007</c:v>
                </c:pt>
                <c:pt idx="8922">
                  <c:v>5.9600000000000009</c:v>
                </c:pt>
                <c:pt idx="8923">
                  <c:v>5.9560000000000013</c:v>
                </c:pt>
                <c:pt idx="8924">
                  <c:v>5.9580000000000002</c:v>
                </c:pt>
                <c:pt idx="8925">
                  <c:v>5.9540000000000006</c:v>
                </c:pt>
                <c:pt idx="8926">
                  <c:v>5.9520000000000008</c:v>
                </c:pt>
                <c:pt idx="8927">
                  <c:v>5.9520000000000008</c:v>
                </c:pt>
                <c:pt idx="8928">
                  <c:v>5.9510000000000014</c:v>
                </c:pt>
                <c:pt idx="8929">
                  <c:v>5.9490000000000034</c:v>
                </c:pt>
                <c:pt idx="8930">
                  <c:v>5.947000000000001</c:v>
                </c:pt>
                <c:pt idx="8931">
                  <c:v>5.9450000000000003</c:v>
                </c:pt>
                <c:pt idx="8932">
                  <c:v>5.9440000000000008</c:v>
                </c:pt>
                <c:pt idx="8933">
                  <c:v>5.9440000000000008</c:v>
                </c:pt>
                <c:pt idx="8934">
                  <c:v>5.9460000000000024</c:v>
                </c:pt>
                <c:pt idx="8935">
                  <c:v>5.9430000000000014</c:v>
                </c:pt>
                <c:pt idx="8936">
                  <c:v>5.9420000000000002</c:v>
                </c:pt>
                <c:pt idx="8937">
                  <c:v>5.9450000000000003</c:v>
                </c:pt>
                <c:pt idx="8938">
                  <c:v>5.9420000000000002</c:v>
                </c:pt>
                <c:pt idx="8939">
                  <c:v>5.9430000000000014</c:v>
                </c:pt>
                <c:pt idx="8940">
                  <c:v>5.9430000000000014</c:v>
                </c:pt>
                <c:pt idx="8941">
                  <c:v>5.9440000000000008</c:v>
                </c:pt>
                <c:pt idx="8942">
                  <c:v>5.9410000000000034</c:v>
                </c:pt>
                <c:pt idx="8943">
                  <c:v>5.9380000000000024</c:v>
                </c:pt>
                <c:pt idx="8944">
                  <c:v>5.9370000000000012</c:v>
                </c:pt>
                <c:pt idx="8945">
                  <c:v>5.9360000000000026</c:v>
                </c:pt>
                <c:pt idx="8946">
                  <c:v>5.9340000000000011</c:v>
                </c:pt>
                <c:pt idx="8947">
                  <c:v>5.9340000000000011</c:v>
                </c:pt>
                <c:pt idx="8948">
                  <c:v>5.9310000000000027</c:v>
                </c:pt>
                <c:pt idx="8949">
                  <c:v>5.9300000000000024</c:v>
                </c:pt>
                <c:pt idx="8950">
                  <c:v>5.9310000000000027</c:v>
                </c:pt>
                <c:pt idx="8951">
                  <c:v>5.9350000000000014</c:v>
                </c:pt>
                <c:pt idx="8952">
                  <c:v>5.9300000000000024</c:v>
                </c:pt>
                <c:pt idx="8953">
                  <c:v>5.9280000000000008</c:v>
                </c:pt>
                <c:pt idx="8954">
                  <c:v>5.9260000000000002</c:v>
                </c:pt>
                <c:pt idx="8955">
                  <c:v>5.9260000000000002</c:v>
                </c:pt>
                <c:pt idx="8956">
                  <c:v>5.9200000000000008</c:v>
                </c:pt>
                <c:pt idx="8957">
                  <c:v>5.923</c:v>
                </c:pt>
                <c:pt idx="8958">
                  <c:v>5.9190000000000014</c:v>
                </c:pt>
                <c:pt idx="8959">
                  <c:v>5.918000000000001</c:v>
                </c:pt>
                <c:pt idx="8960">
                  <c:v>5.9160000000000004</c:v>
                </c:pt>
                <c:pt idx="8961">
                  <c:v>5.9130000000000003</c:v>
                </c:pt>
                <c:pt idx="8962">
                  <c:v>5.9110000000000014</c:v>
                </c:pt>
                <c:pt idx="8963">
                  <c:v>5.9090000000000034</c:v>
                </c:pt>
                <c:pt idx="8964">
                  <c:v>5.9060000000000024</c:v>
                </c:pt>
                <c:pt idx="8965">
                  <c:v>5.902000000000001</c:v>
                </c:pt>
                <c:pt idx="8966">
                  <c:v>5.8990000000000009</c:v>
                </c:pt>
                <c:pt idx="8967">
                  <c:v>5.8969999999999976</c:v>
                </c:pt>
                <c:pt idx="8968">
                  <c:v>5.8949999999999996</c:v>
                </c:pt>
                <c:pt idx="8969">
                  <c:v>5.8880000000000008</c:v>
                </c:pt>
                <c:pt idx="8970">
                  <c:v>5.8820000000000006</c:v>
                </c:pt>
                <c:pt idx="8971">
                  <c:v>5.8770000000000007</c:v>
                </c:pt>
                <c:pt idx="8972">
                  <c:v>5.8750000000000009</c:v>
                </c:pt>
                <c:pt idx="8973">
                  <c:v>5.8720000000000008</c:v>
                </c:pt>
                <c:pt idx="8974">
                  <c:v>5.8710000000000004</c:v>
                </c:pt>
                <c:pt idx="8975">
                  <c:v>5.8669999999999973</c:v>
                </c:pt>
                <c:pt idx="8976">
                  <c:v>5.8649999999999958</c:v>
                </c:pt>
                <c:pt idx="8977">
                  <c:v>5.8629999999999978</c:v>
                </c:pt>
                <c:pt idx="8978">
                  <c:v>5.8579999999999997</c:v>
                </c:pt>
                <c:pt idx="8979">
                  <c:v>5.8569999999999967</c:v>
                </c:pt>
                <c:pt idx="8980">
                  <c:v>5.8579999999999997</c:v>
                </c:pt>
                <c:pt idx="8981">
                  <c:v>5.8599999999999977</c:v>
                </c:pt>
                <c:pt idx="8982">
                  <c:v>5.8530000000000006</c:v>
                </c:pt>
                <c:pt idx="8983">
                  <c:v>5.8480000000000008</c:v>
                </c:pt>
                <c:pt idx="8984">
                  <c:v>5.8469999999999986</c:v>
                </c:pt>
                <c:pt idx="8985">
                  <c:v>5.8419999999999996</c:v>
                </c:pt>
                <c:pt idx="8986">
                  <c:v>5.8370000000000006</c:v>
                </c:pt>
                <c:pt idx="8987">
                  <c:v>5.8350000000000009</c:v>
                </c:pt>
                <c:pt idx="8988">
                  <c:v>5.8330000000000002</c:v>
                </c:pt>
                <c:pt idx="8989">
                  <c:v>5.8310000000000013</c:v>
                </c:pt>
                <c:pt idx="8990">
                  <c:v>5.8269999999999973</c:v>
                </c:pt>
                <c:pt idx="8991">
                  <c:v>5.8269999999999973</c:v>
                </c:pt>
                <c:pt idx="8992">
                  <c:v>5.8249999999999957</c:v>
                </c:pt>
                <c:pt idx="8993">
                  <c:v>5.8219999999999974</c:v>
                </c:pt>
                <c:pt idx="8994">
                  <c:v>5.8199999999999976</c:v>
                </c:pt>
                <c:pt idx="8995">
                  <c:v>5.8179999999999996</c:v>
                </c:pt>
                <c:pt idx="8996">
                  <c:v>5.8110000000000008</c:v>
                </c:pt>
                <c:pt idx="8997">
                  <c:v>5.8069999999999986</c:v>
                </c:pt>
                <c:pt idx="8998">
                  <c:v>5.8010000000000002</c:v>
                </c:pt>
                <c:pt idx="8999">
                  <c:v>5.8019999999999996</c:v>
                </c:pt>
                <c:pt idx="9000">
                  <c:v>5.7970000000000006</c:v>
                </c:pt>
                <c:pt idx="9001">
                  <c:v>5.793000000000001</c:v>
                </c:pt>
                <c:pt idx="9002">
                  <c:v>5.7890000000000024</c:v>
                </c:pt>
                <c:pt idx="9003">
                  <c:v>5.782</c:v>
                </c:pt>
                <c:pt idx="9004">
                  <c:v>5.7810000000000024</c:v>
                </c:pt>
                <c:pt idx="9005">
                  <c:v>5.777000000000001</c:v>
                </c:pt>
                <c:pt idx="9006">
                  <c:v>5.7760000000000034</c:v>
                </c:pt>
                <c:pt idx="9007">
                  <c:v>5.7710000000000026</c:v>
                </c:pt>
                <c:pt idx="9008">
                  <c:v>5.7690000000000001</c:v>
                </c:pt>
                <c:pt idx="9009">
                  <c:v>5.761000000000001</c:v>
                </c:pt>
                <c:pt idx="9010">
                  <c:v>5.7569999999999997</c:v>
                </c:pt>
                <c:pt idx="9011">
                  <c:v>5.7530000000000001</c:v>
                </c:pt>
                <c:pt idx="9012">
                  <c:v>5.7520000000000007</c:v>
                </c:pt>
                <c:pt idx="9013">
                  <c:v>5.7470000000000008</c:v>
                </c:pt>
                <c:pt idx="9014">
                  <c:v>5.745000000000001</c:v>
                </c:pt>
                <c:pt idx="9015">
                  <c:v>5.7390000000000034</c:v>
                </c:pt>
                <c:pt idx="9016">
                  <c:v>5.7340000000000009</c:v>
                </c:pt>
                <c:pt idx="9017">
                  <c:v>5.7350000000000012</c:v>
                </c:pt>
                <c:pt idx="9018">
                  <c:v>5.7260000000000009</c:v>
                </c:pt>
                <c:pt idx="9019">
                  <c:v>5.7249999999999996</c:v>
                </c:pt>
                <c:pt idx="9020">
                  <c:v>5.7219999999999986</c:v>
                </c:pt>
                <c:pt idx="9021">
                  <c:v>5.7169999999999996</c:v>
                </c:pt>
                <c:pt idx="9022">
                  <c:v>5.7120000000000006</c:v>
                </c:pt>
                <c:pt idx="9023">
                  <c:v>5.7090000000000014</c:v>
                </c:pt>
                <c:pt idx="9024">
                  <c:v>5.7050000000000001</c:v>
                </c:pt>
                <c:pt idx="9025">
                  <c:v>5.7050000000000001</c:v>
                </c:pt>
                <c:pt idx="9026">
                  <c:v>5.7020000000000008</c:v>
                </c:pt>
                <c:pt idx="9027">
                  <c:v>5.7000000000000011</c:v>
                </c:pt>
                <c:pt idx="9028">
                  <c:v>5.7000000000000011</c:v>
                </c:pt>
                <c:pt idx="9029">
                  <c:v>5.6949999999999958</c:v>
                </c:pt>
                <c:pt idx="9030">
                  <c:v>5.6919999999999966</c:v>
                </c:pt>
                <c:pt idx="9031">
                  <c:v>5.6839999999999966</c:v>
                </c:pt>
                <c:pt idx="9032">
                  <c:v>5.6830000000000007</c:v>
                </c:pt>
                <c:pt idx="9033">
                  <c:v>5.68</c:v>
                </c:pt>
                <c:pt idx="9034">
                  <c:v>5.68</c:v>
                </c:pt>
                <c:pt idx="9035">
                  <c:v>5.6780000000000008</c:v>
                </c:pt>
                <c:pt idx="9036">
                  <c:v>5.6780000000000008</c:v>
                </c:pt>
                <c:pt idx="9037">
                  <c:v>5.673</c:v>
                </c:pt>
                <c:pt idx="9038">
                  <c:v>5.6700000000000008</c:v>
                </c:pt>
                <c:pt idx="9039">
                  <c:v>5.6629999999999958</c:v>
                </c:pt>
                <c:pt idx="9040">
                  <c:v>5.6619999999999973</c:v>
                </c:pt>
                <c:pt idx="9041">
                  <c:v>5.6569999999999956</c:v>
                </c:pt>
                <c:pt idx="9042">
                  <c:v>5.6539999999999973</c:v>
                </c:pt>
                <c:pt idx="9043">
                  <c:v>5.6479999999999997</c:v>
                </c:pt>
                <c:pt idx="9044">
                  <c:v>5.6490000000000009</c:v>
                </c:pt>
                <c:pt idx="9045">
                  <c:v>5.6449999999999987</c:v>
                </c:pt>
                <c:pt idx="9046">
                  <c:v>5.64</c:v>
                </c:pt>
                <c:pt idx="9047">
                  <c:v>5.6350000000000007</c:v>
                </c:pt>
                <c:pt idx="9048">
                  <c:v>5.6330000000000009</c:v>
                </c:pt>
                <c:pt idx="9049">
                  <c:v>5.6300000000000008</c:v>
                </c:pt>
                <c:pt idx="9050">
                  <c:v>5.6249999999999947</c:v>
                </c:pt>
                <c:pt idx="9051">
                  <c:v>5.6190000000000007</c:v>
                </c:pt>
                <c:pt idx="9052">
                  <c:v>5.6159999999999997</c:v>
                </c:pt>
                <c:pt idx="9053">
                  <c:v>5.6139999999999972</c:v>
                </c:pt>
                <c:pt idx="9054">
                  <c:v>5.6129999999999978</c:v>
                </c:pt>
                <c:pt idx="9055">
                  <c:v>5.6079999999999997</c:v>
                </c:pt>
                <c:pt idx="9056">
                  <c:v>5.6030000000000006</c:v>
                </c:pt>
                <c:pt idx="9057">
                  <c:v>5.6010000000000009</c:v>
                </c:pt>
                <c:pt idx="9058">
                  <c:v>5.5960000000000001</c:v>
                </c:pt>
                <c:pt idx="9059">
                  <c:v>5.5930000000000009</c:v>
                </c:pt>
                <c:pt idx="9060">
                  <c:v>5.5870000000000006</c:v>
                </c:pt>
                <c:pt idx="9061">
                  <c:v>5.5840000000000014</c:v>
                </c:pt>
                <c:pt idx="9062">
                  <c:v>5.5840000000000014</c:v>
                </c:pt>
                <c:pt idx="9063">
                  <c:v>5.5820000000000007</c:v>
                </c:pt>
                <c:pt idx="9064">
                  <c:v>5.5760000000000014</c:v>
                </c:pt>
                <c:pt idx="9065">
                  <c:v>5.5679999999999996</c:v>
                </c:pt>
                <c:pt idx="9066">
                  <c:v>5.5630000000000006</c:v>
                </c:pt>
                <c:pt idx="9067">
                  <c:v>5.5539999999999976</c:v>
                </c:pt>
                <c:pt idx="9068">
                  <c:v>5.5510000000000002</c:v>
                </c:pt>
                <c:pt idx="9069">
                  <c:v>5.5460000000000012</c:v>
                </c:pt>
                <c:pt idx="9070">
                  <c:v>5.5400000000000009</c:v>
                </c:pt>
                <c:pt idx="9071">
                  <c:v>5.5380000000000003</c:v>
                </c:pt>
                <c:pt idx="9072">
                  <c:v>5.5390000000000024</c:v>
                </c:pt>
                <c:pt idx="9073">
                  <c:v>5.5390000000000024</c:v>
                </c:pt>
                <c:pt idx="9074">
                  <c:v>5.5390000000000024</c:v>
                </c:pt>
                <c:pt idx="9075">
                  <c:v>5.5350000000000001</c:v>
                </c:pt>
                <c:pt idx="9076">
                  <c:v>5.532</c:v>
                </c:pt>
                <c:pt idx="9077">
                  <c:v>5.5260000000000007</c:v>
                </c:pt>
                <c:pt idx="9078">
                  <c:v>5.52</c:v>
                </c:pt>
                <c:pt idx="9079">
                  <c:v>5.5180000000000007</c:v>
                </c:pt>
                <c:pt idx="9080">
                  <c:v>5.5130000000000008</c:v>
                </c:pt>
                <c:pt idx="9081">
                  <c:v>5.5070000000000006</c:v>
                </c:pt>
                <c:pt idx="9082">
                  <c:v>5.5080000000000009</c:v>
                </c:pt>
                <c:pt idx="9083">
                  <c:v>5.5039999999999996</c:v>
                </c:pt>
                <c:pt idx="9084">
                  <c:v>5.4980000000000011</c:v>
                </c:pt>
                <c:pt idx="9085">
                  <c:v>5.4960000000000004</c:v>
                </c:pt>
                <c:pt idx="9086">
                  <c:v>5.4930000000000003</c:v>
                </c:pt>
                <c:pt idx="9087">
                  <c:v>5.4890000000000034</c:v>
                </c:pt>
                <c:pt idx="9088">
                  <c:v>5.4860000000000024</c:v>
                </c:pt>
                <c:pt idx="9089">
                  <c:v>5.4870000000000001</c:v>
                </c:pt>
                <c:pt idx="9090">
                  <c:v>5.4850000000000012</c:v>
                </c:pt>
                <c:pt idx="9091">
                  <c:v>5.4810000000000034</c:v>
                </c:pt>
                <c:pt idx="9092">
                  <c:v>5.4780000000000024</c:v>
                </c:pt>
                <c:pt idx="9093">
                  <c:v>5.4750000000000014</c:v>
                </c:pt>
                <c:pt idx="9094">
                  <c:v>5.4700000000000024</c:v>
                </c:pt>
                <c:pt idx="9095">
                  <c:v>5.4660000000000011</c:v>
                </c:pt>
                <c:pt idx="9096">
                  <c:v>5.4650000000000007</c:v>
                </c:pt>
                <c:pt idx="9097">
                  <c:v>5.4639999999999986</c:v>
                </c:pt>
                <c:pt idx="9098">
                  <c:v>5.4580000000000002</c:v>
                </c:pt>
                <c:pt idx="9099">
                  <c:v>5.4480000000000004</c:v>
                </c:pt>
                <c:pt idx="9100">
                  <c:v>5.4450000000000003</c:v>
                </c:pt>
                <c:pt idx="9101">
                  <c:v>5.4390000000000018</c:v>
                </c:pt>
                <c:pt idx="9102">
                  <c:v>5.4360000000000026</c:v>
                </c:pt>
                <c:pt idx="9103">
                  <c:v>5.4310000000000027</c:v>
                </c:pt>
                <c:pt idx="9104">
                  <c:v>5.4300000000000024</c:v>
                </c:pt>
                <c:pt idx="9105">
                  <c:v>5.4290000000000003</c:v>
                </c:pt>
                <c:pt idx="9106">
                  <c:v>5.4190000000000014</c:v>
                </c:pt>
                <c:pt idx="9107">
                  <c:v>5.4160000000000004</c:v>
                </c:pt>
                <c:pt idx="9108">
                  <c:v>5.4110000000000014</c:v>
                </c:pt>
                <c:pt idx="9109">
                  <c:v>5.4080000000000013</c:v>
                </c:pt>
                <c:pt idx="9110">
                  <c:v>5.4050000000000011</c:v>
                </c:pt>
                <c:pt idx="9111">
                  <c:v>5.4010000000000034</c:v>
                </c:pt>
                <c:pt idx="9112">
                  <c:v>5.3980000000000006</c:v>
                </c:pt>
                <c:pt idx="9113">
                  <c:v>5.3919999999999986</c:v>
                </c:pt>
                <c:pt idx="9114">
                  <c:v>5.3869999999999996</c:v>
                </c:pt>
                <c:pt idx="9115">
                  <c:v>5.386000000000001</c:v>
                </c:pt>
                <c:pt idx="9116">
                  <c:v>5.3830000000000009</c:v>
                </c:pt>
                <c:pt idx="9117">
                  <c:v>5.3780000000000001</c:v>
                </c:pt>
                <c:pt idx="9118">
                  <c:v>5.3770000000000007</c:v>
                </c:pt>
                <c:pt idx="9119">
                  <c:v>5.3720000000000008</c:v>
                </c:pt>
                <c:pt idx="9120">
                  <c:v>5.3659999999999997</c:v>
                </c:pt>
                <c:pt idx="9121">
                  <c:v>5.3590000000000009</c:v>
                </c:pt>
                <c:pt idx="9122">
                  <c:v>5.3619999999999957</c:v>
                </c:pt>
                <c:pt idx="9123">
                  <c:v>5.3549999999999969</c:v>
                </c:pt>
                <c:pt idx="9124">
                  <c:v>5.3530000000000006</c:v>
                </c:pt>
                <c:pt idx="9125">
                  <c:v>5.3480000000000008</c:v>
                </c:pt>
                <c:pt idx="9126">
                  <c:v>5.3480000000000008</c:v>
                </c:pt>
                <c:pt idx="9127">
                  <c:v>5.3439999999999976</c:v>
                </c:pt>
                <c:pt idx="9128">
                  <c:v>5.3400000000000007</c:v>
                </c:pt>
                <c:pt idx="9129">
                  <c:v>5.3390000000000004</c:v>
                </c:pt>
                <c:pt idx="9130">
                  <c:v>5.3390000000000004</c:v>
                </c:pt>
                <c:pt idx="9131">
                  <c:v>5.3339999999999996</c:v>
                </c:pt>
                <c:pt idx="9132">
                  <c:v>5.3339999999999996</c:v>
                </c:pt>
                <c:pt idx="9133">
                  <c:v>5.3320000000000007</c:v>
                </c:pt>
                <c:pt idx="9134">
                  <c:v>5.3320000000000007</c:v>
                </c:pt>
                <c:pt idx="9135">
                  <c:v>5.3259999999999996</c:v>
                </c:pt>
                <c:pt idx="9136">
                  <c:v>5.3269999999999973</c:v>
                </c:pt>
                <c:pt idx="9137">
                  <c:v>5.3229999999999968</c:v>
                </c:pt>
                <c:pt idx="9138">
                  <c:v>5.3160000000000007</c:v>
                </c:pt>
                <c:pt idx="9139">
                  <c:v>5.3139999999999956</c:v>
                </c:pt>
                <c:pt idx="9140">
                  <c:v>5.3110000000000008</c:v>
                </c:pt>
                <c:pt idx="9141">
                  <c:v>5.3119999999999976</c:v>
                </c:pt>
                <c:pt idx="9142">
                  <c:v>5.3060000000000009</c:v>
                </c:pt>
                <c:pt idx="9143">
                  <c:v>5.3060000000000009</c:v>
                </c:pt>
                <c:pt idx="9144">
                  <c:v>5.3039999999999976</c:v>
                </c:pt>
                <c:pt idx="9145">
                  <c:v>5.3019999999999996</c:v>
                </c:pt>
                <c:pt idx="9146">
                  <c:v>5.298</c:v>
                </c:pt>
                <c:pt idx="9147">
                  <c:v>5.2990000000000013</c:v>
                </c:pt>
                <c:pt idx="9148">
                  <c:v>5.293000000000001</c:v>
                </c:pt>
                <c:pt idx="9149">
                  <c:v>5.293000000000001</c:v>
                </c:pt>
                <c:pt idx="9150">
                  <c:v>5.2860000000000014</c:v>
                </c:pt>
                <c:pt idx="9151">
                  <c:v>5.2840000000000007</c:v>
                </c:pt>
                <c:pt idx="9152">
                  <c:v>5.2800000000000011</c:v>
                </c:pt>
                <c:pt idx="9153">
                  <c:v>5.2750000000000004</c:v>
                </c:pt>
                <c:pt idx="9154">
                  <c:v>5.2750000000000004</c:v>
                </c:pt>
                <c:pt idx="9155">
                  <c:v>5.2720000000000002</c:v>
                </c:pt>
                <c:pt idx="9156">
                  <c:v>5.2660000000000009</c:v>
                </c:pt>
                <c:pt idx="9157">
                  <c:v>5.2619999999999996</c:v>
                </c:pt>
                <c:pt idx="9158">
                  <c:v>5.2590000000000003</c:v>
                </c:pt>
                <c:pt idx="9159">
                  <c:v>5.2560000000000002</c:v>
                </c:pt>
                <c:pt idx="9160">
                  <c:v>5.2530000000000001</c:v>
                </c:pt>
                <c:pt idx="9161">
                  <c:v>5.2470000000000008</c:v>
                </c:pt>
                <c:pt idx="9162">
                  <c:v>5.2430000000000003</c:v>
                </c:pt>
                <c:pt idx="9163">
                  <c:v>5.2360000000000024</c:v>
                </c:pt>
                <c:pt idx="9164">
                  <c:v>5.229000000000001</c:v>
                </c:pt>
                <c:pt idx="9165">
                  <c:v>5.2239999999999984</c:v>
                </c:pt>
                <c:pt idx="9166">
                  <c:v>5.2220000000000004</c:v>
                </c:pt>
                <c:pt idx="9167">
                  <c:v>5.2239999999999984</c:v>
                </c:pt>
                <c:pt idx="9168">
                  <c:v>5.2180000000000009</c:v>
                </c:pt>
                <c:pt idx="9169">
                  <c:v>5.2210000000000001</c:v>
                </c:pt>
                <c:pt idx="9170">
                  <c:v>5.2190000000000012</c:v>
                </c:pt>
                <c:pt idx="9171">
                  <c:v>5.2120000000000006</c:v>
                </c:pt>
                <c:pt idx="9172">
                  <c:v>5.2090000000000014</c:v>
                </c:pt>
                <c:pt idx="9173">
                  <c:v>5.2050000000000001</c:v>
                </c:pt>
                <c:pt idx="9174">
                  <c:v>5.2060000000000013</c:v>
                </c:pt>
                <c:pt idx="9175">
                  <c:v>5.2010000000000014</c:v>
                </c:pt>
                <c:pt idx="9176">
                  <c:v>5.1990000000000007</c:v>
                </c:pt>
                <c:pt idx="9177">
                  <c:v>5.1929999999999996</c:v>
                </c:pt>
                <c:pt idx="9178">
                  <c:v>5.1899999999999986</c:v>
                </c:pt>
                <c:pt idx="9179">
                  <c:v>5.1890000000000001</c:v>
                </c:pt>
                <c:pt idx="9180">
                  <c:v>5.1890000000000001</c:v>
                </c:pt>
                <c:pt idx="9181">
                  <c:v>5.1869999999999976</c:v>
                </c:pt>
                <c:pt idx="9182">
                  <c:v>5.1810000000000009</c:v>
                </c:pt>
                <c:pt idx="9183">
                  <c:v>5.1810000000000009</c:v>
                </c:pt>
                <c:pt idx="9184">
                  <c:v>5.1780000000000008</c:v>
                </c:pt>
                <c:pt idx="9185">
                  <c:v>5.1780000000000008</c:v>
                </c:pt>
                <c:pt idx="9186">
                  <c:v>5.1739999999999986</c:v>
                </c:pt>
                <c:pt idx="9187">
                  <c:v>5.1739999999999986</c:v>
                </c:pt>
                <c:pt idx="9188">
                  <c:v>5.1750000000000007</c:v>
                </c:pt>
                <c:pt idx="9189">
                  <c:v>5.1700000000000008</c:v>
                </c:pt>
                <c:pt idx="9190">
                  <c:v>5.1649999999999956</c:v>
                </c:pt>
                <c:pt idx="9191">
                  <c:v>5.1619999999999973</c:v>
                </c:pt>
                <c:pt idx="9192">
                  <c:v>5.1609999999999996</c:v>
                </c:pt>
                <c:pt idx="9193">
                  <c:v>5.1549999999999967</c:v>
                </c:pt>
                <c:pt idx="9194">
                  <c:v>5.1510000000000007</c:v>
                </c:pt>
                <c:pt idx="9195">
                  <c:v>5.1439999999999966</c:v>
                </c:pt>
                <c:pt idx="9196">
                  <c:v>5.1369999999999996</c:v>
                </c:pt>
                <c:pt idx="9197">
                  <c:v>5.1320000000000006</c:v>
                </c:pt>
                <c:pt idx="9198">
                  <c:v>5.1289999999999978</c:v>
                </c:pt>
                <c:pt idx="9199">
                  <c:v>5.123999999999997</c:v>
                </c:pt>
                <c:pt idx="9200">
                  <c:v>5.1219999999999972</c:v>
                </c:pt>
                <c:pt idx="9201">
                  <c:v>5.1199999999999974</c:v>
                </c:pt>
                <c:pt idx="9202">
                  <c:v>5.1160000000000014</c:v>
                </c:pt>
                <c:pt idx="9203">
                  <c:v>5.1119999999999974</c:v>
                </c:pt>
                <c:pt idx="9204">
                  <c:v>5.1099999999999994</c:v>
                </c:pt>
                <c:pt idx="9205">
                  <c:v>5.1060000000000008</c:v>
                </c:pt>
                <c:pt idx="9206">
                  <c:v>5.1030000000000006</c:v>
                </c:pt>
                <c:pt idx="9207">
                  <c:v>5.1019999999999994</c:v>
                </c:pt>
                <c:pt idx="9208">
                  <c:v>5.0980000000000008</c:v>
                </c:pt>
                <c:pt idx="9209">
                  <c:v>5.0939999999999994</c:v>
                </c:pt>
                <c:pt idx="9210">
                  <c:v>5.0920000000000014</c:v>
                </c:pt>
                <c:pt idx="9211">
                  <c:v>5.0860000000000003</c:v>
                </c:pt>
                <c:pt idx="9212">
                  <c:v>5.0850000000000009</c:v>
                </c:pt>
                <c:pt idx="9213">
                  <c:v>5.0810000000000013</c:v>
                </c:pt>
                <c:pt idx="9214">
                  <c:v>5.0780000000000012</c:v>
                </c:pt>
                <c:pt idx="9215">
                  <c:v>5.0810000000000013</c:v>
                </c:pt>
                <c:pt idx="9216">
                  <c:v>5.0740000000000007</c:v>
                </c:pt>
                <c:pt idx="9217">
                  <c:v>5.0730000000000004</c:v>
                </c:pt>
                <c:pt idx="9218">
                  <c:v>5.07</c:v>
                </c:pt>
                <c:pt idx="9219">
                  <c:v>5.0679999999999996</c:v>
                </c:pt>
                <c:pt idx="9220">
                  <c:v>5.0649999999999977</c:v>
                </c:pt>
                <c:pt idx="9221">
                  <c:v>5.0619999999999976</c:v>
                </c:pt>
                <c:pt idx="9222">
                  <c:v>5.0630000000000006</c:v>
                </c:pt>
                <c:pt idx="9223">
                  <c:v>5.0610000000000008</c:v>
                </c:pt>
                <c:pt idx="9224">
                  <c:v>5.0590000000000011</c:v>
                </c:pt>
                <c:pt idx="9225">
                  <c:v>5.0610000000000008</c:v>
                </c:pt>
                <c:pt idx="9226">
                  <c:v>5.0569999999999986</c:v>
                </c:pt>
                <c:pt idx="9227">
                  <c:v>5.0560000000000009</c:v>
                </c:pt>
                <c:pt idx="9228">
                  <c:v>5.0539999999999976</c:v>
                </c:pt>
                <c:pt idx="9229">
                  <c:v>5.0519999999999996</c:v>
                </c:pt>
                <c:pt idx="9230">
                  <c:v>5.0460000000000012</c:v>
                </c:pt>
                <c:pt idx="9231">
                  <c:v>5.0450000000000008</c:v>
                </c:pt>
                <c:pt idx="9232">
                  <c:v>5.0450000000000008</c:v>
                </c:pt>
                <c:pt idx="9233">
                  <c:v>5.0400000000000009</c:v>
                </c:pt>
                <c:pt idx="9234">
                  <c:v>5.0380000000000003</c:v>
                </c:pt>
                <c:pt idx="9235">
                  <c:v>5.0360000000000014</c:v>
                </c:pt>
                <c:pt idx="9236">
                  <c:v>5.032</c:v>
                </c:pt>
                <c:pt idx="9237">
                  <c:v>5.0300000000000011</c:v>
                </c:pt>
                <c:pt idx="9238">
                  <c:v>5.0290000000000008</c:v>
                </c:pt>
                <c:pt idx="9239">
                  <c:v>5.0249999999999968</c:v>
                </c:pt>
                <c:pt idx="9240">
                  <c:v>5.0249999999999968</c:v>
                </c:pt>
                <c:pt idx="9241">
                  <c:v>5.0239999999999974</c:v>
                </c:pt>
                <c:pt idx="9242">
                  <c:v>5.0219999999999976</c:v>
                </c:pt>
                <c:pt idx="9243">
                  <c:v>5.0210000000000008</c:v>
                </c:pt>
                <c:pt idx="9244">
                  <c:v>5.0150000000000006</c:v>
                </c:pt>
                <c:pt idx="9245">
                  <c:v>5.011000000000001</c:v>
                </c:pt>
                <c:pt idx="9246">
                  <c:v>5.0080000000000009</c:v>
                </c:pt>
                <c:pt idx="9247">
                  <c:v>5.0080000000000009</c:v>
                </c:pt>
                <c:pt idx="9248">
                  <c:v>5.0030000000000001</c:v>
                </c:pt>
                <c:pt idx="9249">
                  <c:v>5.0030000000000001</c:v>
                </c:pt>
                <c:pt idx="9250">
                  <c:v>5.0030000000000001</c:v>
                </c:pt>
                <c:pt idx="9251">
                  <c:v>5.0010000000000012</c:v>
                </c:pt>
                <c:pt idx="9252">
                  <c:v>4.9990000000000014</c:v>
                </c:pt>
                <c:pt idx="9253">
                  <c:v>4.9940000000000007</c:v>
                </c:pt>
                <c:pt idx="9254">
                  <c:v>4.99</c:v>
                </c:pt>
                <c:pt idx="9255">
                  <c:v>4.9870000000000001</c:v>
                </c:pt>
                <c:pt idx="9256">
                  <c:v>4.9850000000000012</c:v>
                </c:pt>
                <c:pt idx="9257">
                  <c:v>4.9800000000000004</c:v>
                </c:pt>
                <c:pt idx="9258">
                  <c:v>4.9780000000000024</c:v>
                </c:pt>
                <c:pt idx="9259">
                  <c:v>4.9750000000000014</c:v>
                </c:pt>
                <c:pt idx="9260">
                  <c:v>4.9700000000000024</c:v>
                </c:pt>
                <c:pt idx="9261">
                  <c:v>4.9680000000000009</c:v>
                </c:pt>
                <c:pt idx="9262">
                  <c:v>4.9639999999999986</c:v>
                </c:pt>
                <c:pt idx="9263">
                  <c:v>4.9620000000000006</c:v>
                </c:pt>
                <c:pt idx="9264">
                  <c:v>4.9600000000000009</c:v>
                </c:pt>
                <c:pt idx="9265">
                  <c:v>4.9560000000000013</c:v>
                </c:pt>
                <c:pt idx="9266">
                  <c:v>4.9580000000000002</c:v>
                </c:pt>
                <c:pt idx="9267">
                  <c:v>4.9580000000000002</c:v>
                </c:pt>
                <c:pt idx="9268">
                  <c:v>4.9550000000000001</c:v>
                </c:pt>
                <c:pt idx="9269">
                  <c:v>4.9560000000000013</c:v>
                </c:pt>
                <c:pt idx="9270">
                  <c:v>4.9510000000000014</c:v>
                </c:pt>
                <c:pt idx="9271">
                  <c:v>4.9520000000000008</c:v>
                </c:pt>
                <c:pt idx="9272">
                  <c:v>4.9490000000000034</c:v>
                </c:pt>
                <c:pt idx="9273">
                  <c:v>4.9460000000000024</c:v>
                </c:pt>
                <c:pt idx="9274">
                  <c:v>4.947000000000001</c:v>
                </c:pt>
                <c:pt idx="9275">
                  <c:v>4.9440000000000008</c:v>
                </c:pt>
                <c:pt idx="9276">
                  <c:v>4.9400000000000013</c:v>
                </c:pt>
                <c:pt idx="9277">
                  <c:v>4.9380000000000024</c:v>
                </c:pt>
                <c:pt idx="9278">
                  <c:v>4.9360000000000026</c:v>
                </c:pt>
                <c:pt idx="9279">
                  <c:v>4.9320000000000004</c:v>
                </c:pt>
                <c:pt idx="9280">
                  <c:v>4.9310000000000027</c:v>
                </c:pt>
                <c:pt idx="9281">
                  <c:v>4.9269999999999996</c:v>
                </c:pt>
                <c:pt idx="9282">
                  <c:v>4.9280000000000008</c:v>
                </c:pt>
                <c:pt idx="9283">
                  <c:v>4.9220000000000006</c:v>
                </c:pt>
                <c:pt idx="9284">
                  <c:v>4.9220000000000006</c:v>
                </c:pt>
                <c:pt idx="9285">
                  <c:v>4.918000000000001</c:v>
                </c:pt>
                <c:pt idx="9286">
                  <c:v>4.918000000000001</c:v>
                </c:pt>
                <c:pt idx="9287">
                  <c:v>4.9170000000000007</c:v>
                </c:pt>
                <c:pt idx="9288">
                  <c:v>4.9110000000000014</c:v>
                </c:pt>
                <c:pt idx="9289">
                  <c:v>4.9110000000000014</c:v>
                </c:pt>
                <c:pt idx="9290">
                  <c:v>4.9110000000000014</c:v>
                </c:pt>
                <c:pt idx="9291">
                  <c:v>4.907</c:v>
                </c:pt>
                <c:pt idx="9292">
                  <c:v>4.9010000000000034</c:v>
                </c:pt>
                <c:pt idx="9293">
                  <c:v>4.902000000000001</c:v>
                </c:pt>
                <c:pt idx="9294">
                  <c:v>4.8969999999999976</c:v>
                </c:pt>
                <c:pt idx="9295">
                  <c:v>4.8969999999999976</c:v>
                </c:pt>
                <c:pt idx="9296">
                  <c:v>4.9010000000000034</c:v>
                </c:pt>
                <c:pt idx="9297">
                  <c:v>4.8949999999999996</c:v>
                </c:pt>
                <c:pt idx="9298">
                  <c:v>4.8919999999999986</c:v>
                </c:pt>
                <c:pt idx="9299">
                  <c:v>4.8899999999999997</c:v>
                </c:pt>
                <c:pt idx="9300">
                  <c:v>4.8880000000000008</c:v>
                </c:pt>
                <c:pt idx="9301">
                  <c:v>4.8830000000000009</c:v>
                </c:pt>
                <c:pt idx="9302">
                  <c:v>4.8810000000000002</c:v>
                </c:pt>
                <c:pt idx="9303">
                  <c:v>4.8770000000000007</c:v>
                </c:pt>
                <c:pt idx="9304">
                  <c:v>4.8780000000000001</c:v>
                </c:pt>
                <c:pt idx="9305">
                  <c:v>4.8710000000000004</c:v>
                </c:pt>
                <c:pt idx="9306">
                  <c:v>4.870000000000001</c:v>
                </c:pt>
                <c:pt idx="9307">
                  <c:v>4.8679999999999959</c:v>
                </c:pt>
                <c:pt idx="9308">
                  <c:v>4.8690000000000007</c:v>
                </c:pt>
                <c:pt idx="9309">
                  <c:v>4.8690000000000007</c:v>
                </c:pt>
                <c:pt idx="9310">
                  <c:v>4.8649999999999958</c:v>
                </c:pt>
                <c:pt idx="9311">
                  <c:v>4.8629999999999978</c:v>
                </c:pt>
                <c:pt idx="9312">
                  <c:v>4.8590000000000009</c:v>
                </c:pt>
                <c:pt idx="9313">
                  <c:v>4.8549999999999969</c:v>
                </c:pt>
                <c:pt idx="9314">
                  <c:v>4.8569999999999967</c:v>
                </c:pt>
                <c:pt idx="9315">
                  <c:v>4.8519999999999976</c:v>
                </c:pt>
                <c:pt idx="9316">
                  <c:v>4.8510000000000009</c:v>
                </c:pt>
                <c:pt idx="9317">
                  <c:v>4.8480000000000008</c:v>
                </c:pt>
                <c:pt idx="9318">
                  <c:v>4.8519999999999976</c:v>
                </c:pt>
                <c:pt idx="9319">
                  <c:v>4.8480000000000008</c:v>
                </c:pt>
                <c:pt idx="9320">
                  <c:v>4.8480000000000008</c:v>
                </c:pt>
                <c:pt idx="9321">
                  <c:v>4.8450000000000006</c:v>
                </c:pt>
                <c:pt idx="9322">
                  <c:v>4.8430000000000009</c:v>
                </c:pt>
                <c:pt idx="9323">
                  <c:v>4.8439999999999976</c:v>
                </c:pt>
                <c:pt idx="9324">
                  <c:v>4.8419999999999996</c:v>
                </c:pt>
                <c:pt idx="9325">
                  <c:v>4.8430000000000009</c:v>
                </c:pt>
                <c:pt idx="9326">
                  <c:v>4.8410000000000011</c:v>
                </c:pt>
                <c:pt idx="9327">
                  <c:v>4.8400000000000007</c:v>
                </c:pt>
                <c:pt idx="9328">
                  <c:v>4.838000000000001</c:v>
                </c:pt>
                <c:pt idx="9329">
                  <c:v>4.8370000000000006</c:v>
                </c:pt>
                <c:pt idx="9330">
                  <c:v>4.8350000000000009</c:v>
                </c:pt>
                <c:pt idx="9331">
                  <c:v>4.8339999999999996</c:v>
                </c:pt>
                <c:pt idx="9332">
                  <c:v>4.8279999999999967</c:v>
                </c:pt>
                <c:pt idx="9333">
                  <c:v>4.8249999999999957</c:v>
                </c:pt>
                <c:pt idx="9334">
                  <c:v>4.8239999999999972</c:v>
                </c:pt>
                <c:pt idx="9335">
                  <c:v>4.8239999999999972</c:v>
                </c:pt>
                <c:pt idx="9336">
                  <c:v>4.8229999999999968</c:v>
                </c:pt>
                <c:pt idx="9337">
                  <c:v>4.8229999999999968</c:v>
                </c:pt>
                <c:pt idx="9338">
                  <c:v>4.8190000000000008</c:v>
                </c:pt>
                <c:pt idx="9339">
                  <c:v>4.8179999999999996</c:v>
                </c:pt>
                <c:pt idx="9340">
                  <c:v>4.8190000000000008</c:v>
                </c:pt>
                <c:pt idx="9341">
                  <c:v>4.8149999999999977</c:v>
                </c:pt>
                <c:pt idx="9342">
                  <c:v>4.8130000000000006</c:v>
                </c:pt>
                <c:pt idx="9343">
                  <c:v>4.8090000000000011</c:v>
                </c:pt>
                <c:pt idx="9344">
                  <c:v>4.8050000000000006</c:v>
                </c:pt>
                <c:pt idx="9345">
                  <c:v>4.8010000000000002</c:v>
                </c:pt>
                <c:pt idx="9346">
                  <c:v>4.7990000000000013</c:v>
                </c:pt>
                <c:pt idx="9347">
                  <c:v>4.7970000000000006</c:v>
                </c:pt>
                <c:pt idx="9348">
                  <c:v>4.7970000000000006</c:v>
                </c:pt>
                <c:pt idx="9349">
                  <c:v>4.7970000000000006</c:v>
                </c:pt>
                <c:pt idx="9350">
                  <c:v>4.7830000000000013</c:v>
                </c:pt>
                <c:pt idx="9351">
                  <c:v>4.7790000000000026</c:v>
                </c:pt>
                <c:pt idx="9352">
                  <c:v>4.7790000000000026</c:v>
                </c:pt>
                <c:pt idx="9353">
                  <c:v>4.777000000000001</c:v>
                </c:pt>
                <c:pt idx="9354">
                  <c:v>4.777000000000001</c:v>
                </c:pt>
                <c:pt idx="9355">
                  <c:v>4.7730000000000024</c:v>
                </c:pt>
                <c:pt idx="9356">
                  <c:v>4.7700000000000014</c:v>
                </c:pt>
                <c:pt idx="9357">
                  <c:v>4.7660000000000009</c:v>
                </c:pt>
                <c:pt idx="9358">
                  <c:v>4.7639999999999967</c:v>
                </c:pt>
                <c:pt idx="9359">
                  <c:v>4.7600000000000007</c:v>
                </c:pt>
                <c:pt idx="9360">
                  <c:v>4.7569999999999997</c:v>
                </c:pt>
                <c:pt idx="9361">
                  <c:v>4.7569999999999997</c:v>
                </c:pt>
                <c:pt idx="9362">
                  <c:v>4.7539999999999987</c:v>
                </c:pt>
                <c:pt idx="9363">
                  <c:v>4.7500000000000009</c:v>
                </c:pt>
                <c:pt idx="9364">
                  <c:v>4.7460000000000004</c:v>
                </c:pt>
                <c:pt idx="9365">
                  <c:v>4.7460000000000004</c:v>
                </c:pt>
                <c:pt idx="9366">
                  <c:v>4.745000000000001</c:v>
                </c:pt>
                <c:pt idx="9367">
                  <c:v>4.7440000000000007</c:v>
                </c:pt>
                <c:pt idx="9368">
                  <c:v>4.7410000000000014</c:v>
                </c:pt>
                <c:pt idx="9369">
                  <c:v>4.7350000000000012</c:v>
                </c:pt>
                <c:pt idx="9370">
                  <c:v>4.7330000000000014</c:v>
                </c:pt>
                <c:pt idx="9371">
                  <c:v>4.7320000000000011</c:v>
                </c:pt>
                <c:pt idx="9372">
                  <c:v>4.7310000000000034</c:v>
                </c:pt>
                <c:pt idx="9373">
                  <c:v>4.7260000000000009</c:v>
                </c:pt>
                <c:pt idx="9374">
                  <c:v>4.7230000000000008</c:v>
                </c:pt>
                <c:pt idx="9375">
                  <c:v>4.7239999999999966</c:v>
                </c:pt>
                <c:pt idx="9376">
                  <c:v>4.7260000000000009</c:v>
                </c:pt>
                <c:pt idx="9377">
                  <c:v>4.7219999999999986</c:v>
                </c:pt>
                <c:pt idx="9378">
                  <c:v>4.7180000000000009</c:v>
                </c:pt>
                <c:pt idx="9379">
                  <c:v>4.7139999999999986</c:v>
                </c:pt>
                <c:pt idx="9380">
                  <c:v>4.7120000000000006</c:v>
                </c:pt>
                <c:pt idx="9381">
                  <c:v>4.7120000000000006</c:v>
                </c:pt>
                <c:pt idx="9382">
                  <c:v>4.7100000000000009</c:v>
                </c:pt>
                <c:pt idx="9383">
                  <c:v>4.7070000000000007</c:v>
                </c:pt>
                <c:pt idx="9384">
                  <c:v>4.7060000000000013</c:v>
                </c:pt>
                <c:pt idx="9385">
                  <c:v>4.7040000000000006</c:v>
                </c:pt>
                <c:pt idx="9386">
                  <c:v>4.7010000000000014</c:v>
                </c:pt>
                <c:pt idx="9387">
                  <c:v>4.6990000000000007</c:v>
                </c:pt>
                <c:pt idx="9388">
                  <c:v>4.6939999999999973</c:v>
                </c:pt>
                <c:pt idx="9389">
                  <c:v>4.6929999999999996</c:v>
                </c:pt>
                <c:pt idx="9390">
                  <c:v>4.6919999999999966</c:v>
                </c:pt>
                <c:pt idx="9391">
                  <c:v>4.6880000000000006</c:v>
                </c:pt>
                <c:pt idx="9392">
                  <c:v>4.6849999999999996</c:v>
                </c:pt>
                <c:pt idx="9393">
                  <c:v>4.6819999999999986</c:v>
                </c:pt>
                <c:pt idx="9394">
                  <c:v>4.68</c:v>
                </c:pt>
                <c:pt idx="9395">
                  <c:v>4.6780000000000008</c:v>
                </c:pt>
                <c:pt idx="9396">
                  <c:v>4.6739999999999986</c:v>
                </c:pt>
                <c:pt idx="9397">
                  <c:v>4.6720000000000006</c:v>
                </c:pt>
                <c:pt idx="9398">
                  <c:v>4.6720000000000006</c:v>
                </c:pt>
                <c:pt idx="9399">
                  <c:v>4.6679999999999957</c:v>
                </c:pt>
                <c:pt idx="9400">
                  <c:v>4.6669999999999972</c:v>
                </c:pt>
                <c:pt idx="9401">
                  <c:v>4.6669999999999972</c:v>
                </c:pt>
                <c:pt idx="9402">
                  <c:v>4.6669999999999972</c:v>
                </c:pt>
                <c:pt idx="9403">
                  <c:v>4.6649999999999947</c:v>
                </c:pt>
                <c:pt idx="9404">
                  <c:v>4.6629999999999958</c:v>
                </c:pt>
                <c:pt idx="9405">
                  <c:v>4.6609999999999987</c:v>
                </c:pt>
                <c:pt idx="9406">
                  <c:v>4.6569999999999956</c:v>
                </c:pt>
                <c:pt idx="9407">
                  <c:v>4.6549999999999958</c:v>
                </c:pt>
                <c:pt idx="9408">
                  <c:v>4.6519999999999966</c:v>
                </c:pt>
                <c:pt idx="9409">
                  <c:v>4.6529999999999987</c:v>
                </c:pt>
                <c:pt idx="9410">
                  <c:v>4.6479999999999997</c:v>
                </c:pt>
                <c:pt idx="9411">
                  <c:v>4.6479999999999997</c:v>
                </c:pt>
                <c:pt idx="9412">
                  <c:v>4.6460000000000008</c:v>
                </c:pt>
                <c:pt idx="9413">
                  <c:v>4.6439999999999957</c:v>
                </c:pt>
                <c:pt idx="9414">
                  <c:v>4.6490000000000009</c:v>
                </c:pt>
                <c:pt idx="9415">
                  <c:v>4.6449999999999987</c:v>
                </c:pt>
                <c:pt idx="9416">
                  <c:v>4.6479999999999997</c:v>
                </c:pt>
                <c:pt idx="9417">
                  <c:v>4.6439999999999957</c:v>
                </c:pt>
                <c:pt idx="9418">
                  <c:v>4.6479999999999997</c:v>
                </c:pt>
                <c:pt idx="9419">
                  <c:v>4.6430000000000007</c:v>
                </c:pt>
                <c:pt idx="9420">
                  <c:v>4.6449999999999987</c:v>
                </c:pt>
                <c:pt idx="9421">
                  <c:v>4.6410000000000009</c:v>
                </c:pt>
                <c:pt idx="9422">
                  <c:v>4.6390000000000011</c:v>
                </c:pt>
                <c:pt idx="9423">
                  <c:v>4.6410000000000009</c:v>
                </c:pt>
                <c:pt idx="9424">
                  <c:v>4.6410000000000009</c:v>
                </c:pt>
                <c:pt idx="9425">
                  <c:v>4.6380000000000008</c:v>
                </c:pt>
                <c:pt idx="9426">
                  <c:v>4.636000000000001</c:v>
                </c:pt>
                <c:pt idx="9427">
                  <c:v>4.6390000000000011</c:v>
                </c:pt>
                <c:pt idx="9428">
                  <c:v>4.636000000000001</c:v>
                </c:pt>
                <c:pt idx="9429">
                  <c:v>4.6310000000000002</c:v>
                </c:pt>
                <c:pt idx="9430">
                  <c:v>4.6310000000000002</c:v>
                </c:pt>
                <c:pt idx="9431">
                  <c:v>4.6310000000000002</c:v>
                </c:pt>
                <c:pt idx="9432">
                  <c:v>4.6279999999999948</c:v>
                </c:pt>
                <c:pt idx="9433">
                  <c:v>4.6289999999999978</c:v>
                </c:pt>
                <c:pt idx="9434">
                  <c:v>4.6259999999999968</c:v>
                </c:pt>
                <c:pt idx="9435">
                  <c:v>4.623999999999997</c:v>
                </c:pt>
                <c:pt idx="9436">
                  <c:v>4.6219999999999972</c:v>
                </c:pt>
                <c:pt idx="9437">
                  <c:v>4.6229999999999958</c:v>
                </c:pt>
                <c:pt idx="9438">
                  <c:v>4.6149999999999958</c:v>
                </c:pt>
                <c:pt idx="9439">
                  <c:v>4.6149999999999958</c:v>
                </c:pt>
                <c:pt idx="9440">
                  <c:v>4.6129999999999978</c:v>
                </c:pt>
                <c:pt idx="9441">
                  <c:v>4.6079999999999997</c:v>
                </c:pt>
                <c:pt idx="9442">
                  <c:v>4.6090000000000009</c:v>
                </c:pt>
                <c:pt idx="9443">
                  <c:v>4.6049999999999969</c:v>
                </c:pt>
                <c:pt idx="9444">
                  <c:v>4.6030000000000006</c:v>
                </c:pt>
                <c:pt idx="9445">
                  <c:v>4.6019999999999976</c:v>
                </c:pt>
                <c:pt idx="9446">
                  <c:v>4.6019999999999976</c:v>
                </c:pt>
                <c:pt idx="9447">
                  <c:v>4.5999999999999996</c:v>
                </c:pt>
                <c:pt idx="9448">
                  <c:v>4.5950000000000006</c:v>
                </c:pt>
                <c:pt idx="9449">
                  <c:v>4.5930000000000009</c:v>
                </c:pt>
                <c:pt idx="9450">
                  <c:v>4.5900000000000007</c:v>
                </c:pt>
                <c:pt idx="9451">
                  <c:v>4.5890000000000004</c:v>
                </c:pt>
                <c:pt idx="9452">
                  <c:v>4.5850000000000009</c:v>
                </c:pt>
                <c:pt idx="9453">
                  <c:v>4.5820000000000007</c:v>
                </c:pt>
                <c:pt idx="9454">
                  <c:v>4.5830000000000002</c:v>
                </c:pt>
                <c:pt idx="9455">
                  <c:v>4.5810000000000013</c:v>
                </c:pt>
                <c:pt idx="9456">
                  <c:v>4.5820000000000007</c:v>
                </c:pt>
                <c:pt idx="9457">
                  <c:v>4.5790000000000024</c:v>
                </c:pt>
                <c:pt idx="9458">
                  <c:v>4.5780000000000012</c:v>
                </c:pt>
                <c:pt idx="9459">
                  <c:v>4.5770000000000008</c:v>
                </c:pt>
                <c:pt idx="9460">
                  <c:v>4.5760000000000014</c:v>
                </c:pt>
                <c:pt idx="9461">
                  <c:v>4.5710000000000024</c:v>
                </c:pt>
                <c:pt idx="9462">
                  <c:v>4.5730000000000004</c:v>
                </c:pt>
                <c:pt idx="9463">
                  <c:v>4.5690000000000008</c:v>
                </c:pt>
                <c:pt idx="9464">
                  <c:v>4.5669999999999966</c:v>
                </c:pt>
                <c:pt idx="9465">
                  <c:v>4.57</c:v>
                </c:pt>
                <c:pt idx="9466">
                  <c:v>4.5669999999999966</c:v>
                </c:pt>
                <c:pt idx="9467">
                  <c:v>4.5690000000000008</c:v>
                </c:pt>
                <c:pt idx="9468">
                  <c:v>4.5649999999999977</c:v>
                </c:pt>
                <c:pt idx="9469">
                  <c:v>4.5660000000000007</c:v>
                </c:pt>
                <c:pt idx="9470">
                  <c:v>4.5649999999999977</c:v>
                </c:pt>
                <c:pt idx="9471">
                  <c:v>4.5599999999999996</c:v>
                </c:pt>
                <c:pt idx="9472">
                  <c:v>4.5599999999999996</c:v>
                </c:pt>
                <c:pt idx="9473">
                  <c:v>4.5580000000000007</c:v>
                </c:pt>
                <c:pt idx="9474">
                  <c:v>4.5569999999999986</c:v>
                </c:pt>
                <c:pt idx="9475">
                  <c:v>4.5560000000000009</c:v>
                </c:pt>
                <c:pt idx="9476">
                  <c:v>4.5550000000000006</c:v>
                </c:pt>
                <c:pt idx="9477">
                  <c:v>4.5530000000000008</c:v>
                </c:pt>
                <c:pt idx="9478">
                  <c:v>4.5539999999999976</c:v>
                </c:pt>
                <c:pt idx="9479">
                  <c:v>4.5510000000000002</c:v>
                </c:pt>
                <c:pt idx="9480">
                  <c:v>4.5519999999999996</c:v>
                </c:pt>
                <c:pt idx="9481">
                  <c:v>4.5460000000000012</c:v>
                </c:pt>
                <c:pt idx="9482">
                  <c:v>4.548</c:v>
                </c:pt>
                <c:pt idx="9483">
                  <c:v>4.543000000000001</c:v>
                </c:pt>
                <c:pt idx="9484">
                  <c:v>4.5439999999999996</c:v>
                </c:pt>
                <c:pt idx="9485">
                  <c:v>4.543000000000001</c:v>
                </c:pt>
                <c:pt idx="9486">
                  <c:v>4.5390000000000024</c:v>
                </c:pt>
                <c:pt idx="9487">
                  <c:v>4.5310000000000024</c:v>
                </c:pt>
                <c:pt idx="9488">
                  <c:v>4.532</c:v>
                </c:pt>
                <c:pt idx="9489">
                  <c:v>4.532</c:v>
                </c:pt>
                <c:pt idx="9490">
                  <c:v>4.532</c:v>
                </c:pt>
                <c:pt idx="9491">
                  <c:v>4.532</c:v>
                </c:pt>
                <c:pt idx="9492">
                  <c:v>4.5279999999999996</c:v>
                </c:pt>
                <c:pt idx="9493">
                  <c:v>4.5249999999999968</c:v>
                </c:pt>
                <c:pt idx="9494">
                  <c:v>4.5300000000000011</c:v>
                </c:pt>
                <c:pt idx="9495">
                  <c:v>4.5279999999999996</c:v>
                </c:pt>
                <c:pt idx="9496">
                  <c:v>4.5260000000000007</c:v>
                </c:pt>
                <c:pt idx="9497">
                  <c:v>4.5230000000000006</c:v>
                </c:pt>
                <c:pt idx="9498">
                  <c:v>4.5219999999999976</c:v>
                </c:pt>
                <c:pt idx="9499">
                  <c:v>4.5239999999999974</c:v>
                </c:pt>
                <c:pt idx="9500">
                  <c:v>4.5199999999999996</c:v>
                </c:pt>
                <c:pt idx="9501">
                  <c:v>4.5199999999999996</c:v>
                </c:pt>
                <c:pt idx="9502">
                  <c:v>4.5190000000000001</c:v>
                </c:pt>
                <c:pt idx="9503">
                  <c:v>4.5160000000000009</c:v>
                </c:pt>
                <c:pt idx="9504">
                  <c:v>4.5130000000000008</c:v>
                </c:pt>
                <c:pt idx="9505">
                  <c:v>4.5150000000000006</c:v>
                </c:pt>
                <c:pt idx="9506">
                  <c:v>4.5139999999999976</c:v>
                </c:pt>
                <c:pt idx="9507">
                  <c:v>4.5119999999999996</c:v>
                </c:pt>
                <c:pt idx="9508">
                  <c:v>4.5139999999999976</c:v>
                </c:pt>
                <c:pt idx="9509">
                  <c:v>4.5139999999999976</c:v>
                </c:pt>
                <c:pt idx="9510">
                  <c:v>4.5150000000000006</c:v>
                </c:pt>
                <c:pt idx="9511">
                  <c:v>4.5130000000000008</c:v>
                </c:pt>
                <c:pt idx="9512">
                  <c:v>4.5119999999999996</c:v>
                </c:pt>
                <c:pt idx="9513">
                  <c:v>4.5119999999999996</c:v>
                </c:pt>
                <c:pt idx="9514">
                  <c:v>4.5090000000000003</c:v>
                </c:pt>
                <c:pt idx="9515">
                  <c:v>4.5119999999999996</c:v>
                </c:pt>
                <c:pt idx="9516">
                  <c:v>4.5090000000000003</c:v>
                </c:pt>
                <c:pt idx="9517">
                  <c:v>4.511000000000001</c:v>
                </c:pt>
                <c:pt idx="9518">
                  <c:v>4.5080000000000009</c:v>
                </c:pt>
                <c:pt idx="9519">
                  <c:v>4.5070000000000006</c:v>
                </c:pt>
                <c:pt idx="9520">
                  <c:v>4.5060000000000002</c:v>
                </c:pt>
                <c:pt idx="9521">
                  <c:v>4.5030000000000001</c:v>
                </c:pt>
                <c:pt idx="9522">
                  <c:v>4.5030000000000001</c:v>
                </c:pt>
                <c:pt idx="9523">
                  <c:v>4.5060000000000002</c:v>
                </c:pt>
                <c:pt idx="9524">
                  <c:v>4.5070000000000006</c:v>
                </c:pt>
                <c:pt idx="9525">
                  <c:v>4.5060000000000002</c:v>
                </c:pt>
                <c:pt idx="9526">
                  <c:v>4.5020000000000007</c:v>
                </c:pt>
                <c:pt idx="9527">
                  <c:v>4.5030000000000001</c:v>
                </c:pt>
                <c:pt idx="9528">
                  <c:v>4.4990000000000014</c:v>
                </c:pt>
                <c:pt idx="9529">
                  <c:v>4.4970000000000008</c:v>
                </c:pt>
                <c:pt idx="9530">
                  <c:v>4.4960000000000004</c:v>
                </c:pt>
                <c:pt idx="9531">
                  <c:v>4.4980000000000011</c:v>
                </c:pt>
                <c:pt idx="9532">
                  <c:v>4.4960000000000004</c:v>
                </c:pt>
                <c:pt idx="9533">
                  <c:v>4.495000000000001</c:v>
                </c:pt>
                <c:pt idx="9534">
                  <c:v>4.4940000000000007</c:v>
                </c:pt>
                <c:pt idx="9535">
                  <c:v>4.4890000000000034</c:v>
                </c:pt>
                <c:pt idx="9536">
                  <c:v>4.4890000000000034</c:v>
                </c:pt>
                <c:pt idx="9537">
                  <c:v>4.4860000000000024</c:v>
                </c:pt>
                <c:pt idx="9538">
                  <c:v>4.4870000000000001</c:v>
                </c:pt>
                <c:pt idx="9539">
                  <c:v>4.4830000000000014</c:v>
                </c:pt>
                <c:pt idx="9540">
                  <c:v>4.4830000000000014</c:v>
                </c:pt>
                <c:pt idx="9541">
                  <c:v>4.4800000000000004</c:v>
                </c:pt>
                <c:pt idx="9542">
                  <c:v>4.4830000000000014</c:v>
                </c:pt>
                <c:pt idx="9543">
                  <c:v>4.4800000000000004</c:v>
                </c:pt>
                <c:pt idx="9544">
                  <c:v>4.4750000000000014</c:v>
                </c:pt>
                <c:pt idx="9545">
                  <c:v>4.4760000000000026</c:v>
                </c:pt>
                <c:pt idx="9546">
                  <c:v>4.4780000000000024</c:v>
                </c:pt>
                <c:pt idx="9547">
                  <c:v>4.4730000000000034</c:v>
                </c:pt>
                <c:pt idx="9548">
                  <c:v>4.4710000000000019</c:v>
                </c:pt>
                <c:pt idx="9549">
                  <c:v>4.4669999999999996</c:v>
                </c:pt>
                <c:pt idx="9550">
                  <c:v>4.4710000000000019</c:v>
                </c:pt>
                <c:pt idx="9551">
                  <c:v>4.4690000000000012</c:v>
                </c:pt>
                <c:pt idx="9552">
                  <c:v>4.4690000000000012</c:v>
                </c:pt>
                <c:pt idx="9553">
                  <c:v>4.4690000000000012</c:v>
                </c:pt>
                <c:pt idx="9554">
                  <c:v>4.4680000000000009</c:v>
                </c:pt>
                <c:pt idx="9555">
                  <c:v>4.4669999999999996</c:v>
                </c:pt>
                <c:pt idx="9556">
                  <c:v>4.4660000000000011</c:v>
                </c:pt>
                <c:pt idx="9557">
                  <c:v>4.4639999999999986</c:v>
                </c:pt>
                <c:pt idx="9558">
                  <c:v>4.4620000000000006</c:v>
                </c:pt>
                <c:pt idx="9559">
                  <c:v>4.4590000000000014</c:v>
                </c:pt>
                <c:pt idx="9560">
                  <c:v>4.4590000000000014</c:v>
                </c:pt>
                <c:pt idx="9561">
                  <c:v>4.4550000000000001</c:v>
                </c:pt>
                <c:pt idx="9562">
                  <c:v>4.4580000000000002</c:v>
                </c:pt>
                <c:pt idx="9563">
                  <c:v>4.4580000000000002</c:v>
                </c:pt>
                <c:pt idx="9564">
                  <c:v>4.4530000000000012</c:v>
                </c:pt>
                <c:pt idx="9565">
                  <c:v>4.4550000000000001</c:v>
                </c:pt>
                <c:pt idx="9566">
                  <c:v>4.4560000000000013</c:v>
                </c:pt>
                <c:pt idx="9567">
                  <c:v>4.4540000000000006</c:v>
                </c:pt>
                <c:pt idx="9568">
                  <c:v>4.4510000000000014</c:v>
                </c:pt>
                <c:pt idx="9569">
                  <c:v>4.4490000000000034</c:v>
                </c:pt>
                <c:pt idx="9570">
                  <c:v>4.4480000000000004</c:v>
                </c:pt>
                <c:pt idx="9571">
                  <c:v>4.4460000000000024</c:v>
                </c:pt>
                <c:pt idx="9572">
                  <c:v>4.4500000000000011</c:v>
                </c:pt>
                <c:pt idx="9573">
                  <c:v>4.4480000000000004</c:v>
                </c:pt>
                <c:pt idx="9574">
                  <c:v>4.4450000000000003</c:v>
                </c:pt>
                <c:pt idx="9575">
                  <c:v>4.4450000000000003</c:v>
                </c:pt>
                <c:pt idx="9576">
                  <c:v>4.4460000000000024</c:v>
                </c:pt>
                <c:pt idx="9577">
                  <c:v>4.4420000000000002</c:v>
                </c:pt>
                <c:pt idx="9578">
                  <c:v>4.4410000000000034</c:v>
                </c:pt>
                <c:pt idx="9579">
                  <c:v>4.4400000000000013</c:v>
                </c:pt>
                <c:pt idx="9580">
                  <c:v>4.4380000000000024</c:v>
                </c:pt>
                <c:pt idx="9581">
                  <c:v>4.4360000000000026</c:v>
                </c:pt>
                <c:pt idx="9582">
                  <c:v>4.4340000000000011</c:v>
                </c:pt>
                <c:pt idx="9583">
                  <c:v>4.4320000000000004</c:v>
                </c:pt>
                <c:pt idx="9584">
                  <c:v>4.4310000000000027</c:v>
                </c:pt>
                <c:pt idx="9585">
                  <c:v>4.4310000000000027</c:v>
                </c:pt>
                <c:pt idx="9586">
                  <c:v>4.4280000000000008</c:v>
                </c:pt>
                <c:pt idx="9587">
                  <c:v>4.4269999999999996</c:v>
                </c:pt>
                <c:pt idx="9588">
                  <c:v>4.4239999999999986</c:v>
                </c:pt>
                <c:pt idx="9589">
                  <c:v>4.4220000000000006</c:v>
                </c:pt>
                <c:pt idx="9590">
                  <c:v>4.423</c:v>
                </c:pt>
                <c:pt idx="9591">
                  <c:v>4.4210000000000012</c:v>
                </c:pt>
                <c:pt idx="9592">
                  <c:v>4.418000000000001</c:v>
                </c:pt>
                <c:pt idx="9593">
                  <c:v>4.4190000000000014</c:v>
                </c:pt>
                <c:pt idx="9594">
                  <c:v>4.4190000000000014</c:v>
                </c:pt>
                <c:pt idx="9595">
                  <c:v>4.418000000000001</c:v>
                </c:pt>
                <c:pt idx="9596">
                  <c:v>4.418000000000001</c:v>
                </c:pt>
                <c:pt idx="9597">
                  <c:v>4.4150000000000009</c:v>
                </c:pt>
                <c:pt idx="9598">
                  <c:v>4.4130000000000003</c:v>
                </c:pt>
                <c:pt idx="9599">
                  <c:v>4.4130000000000003</c:v>
                </c:pt>
                <c:pt idx="9600">
                  <c:v>4.4130000000000003</c:v>
                </c:pt>
                <c:pt idx="9601">
                  <c:v>4.4110000000000014</c:v>
                </c:pt>
                <c:pt idx="9602">
                  <c:v>4.4050000000000011</c:v>
                </c:pt>
                <c:pt idx="9603">
                  <c:v>4.4050000000000011</c:v>
                </c:pt>
                <c:pt idx="9604">
                  <c:v>4.402000000000001</c:v>
                </c:pt>
                <c:pt idx="9605">
                  <c:v>4.407</c:v>
                </c:pt>
                <c:pt idx="9606">
                  <c:v>4.4060000000000024</c:v>
                </c:pt>
                <c:pt idx="9607">
                  <c:v>4.407</c:v>
                </c:pt>
                <c:pt idx="9608">
                  <c:v>4.4040000000000008</c:v>
                </c:pt>
                <c:pt idx="9609">
                  <c:v>4.4040000000000008</c:v>
                </c:pt>
                <c:pt idx="9610">
                  <c:v>4.402000000000001</c:v>
                </c:pt>
                <c:pt idx="9611">
                  <c:v>4.4050000000000011</c:v>
                </c:pt>
                <c:pt idx="9612">
                  <c:v>4.4040000000000008</c:v>
                </c:pt>
                <c:pt idx="9613">
                  <c:v>4.4040000000000008</c:v>
                </c:pt>
                <c:pt idx="9614">
                  <c:v>4.4030000000000014</c:v>
                </c:pt>
                <c:pt idx="9615">
                  <c:v>4.4040000000000008</c:v>
                </c:pt>
                <c:pt idx="9616">
                  <c:v>4.4040000000000008</c:v>
                </c:pt>
                <c:pt idx="9617">
                  <c:v>4.4030000000000014</c:v>
                </c:pt>
                <c:pt idx="9618">
                  <c:v>4.4000000000000004</c:v>
                </c:pt>
                <c:pt idx="9619">
                  <c:v>4.4000000000000004</c:v>
                </c:pt>
                <c:pt idx="9620">
                  <c:v>4.3980000000000006</c:v>
                </c:pt>
                <c:pt idx="9621">
                  <c:v>4.3960000000000008</c:v>
                </c:pt>
                <c:pt idx="9622">
                  <c:v>4.3969999999999976</c:v>
                </c:pt>
                <c:pt idx="9623">
                  <c:v>4.3960000000000008</c:v>
                </c:pt>
                <c:pt idx="9624">
                  <c:v>4.3949999999999996</c:v>
                </c:pt>
                <c:pt idx="9625">
                  <c:v>4.3930000000000007</c:v>
                </c:pt>
                <c:pt idx="9626">
                  <c:v>4.3910000000000009</c:v>
                </c:pt>
                <c:pt idx="9627">
                  <c:v>4.3910000000000009</c:v>
                </c:pt>
                <c:pt idx="9628">
                  <c:v>4.3890000000000011</c:v>
                </c:pt>
                <c:pt idx="9629">
                  <c:v>4.3899999999999997</c:v>
                </c:pt>
                <c:pt idx="9630">
                  <c:v>4.3890000000000011</c:v>
                </c:pt>
                <c:pt idx="9631">
                  <c:v>4.3869999999999996</c:v>
                </c:pt>
                <c:pt idx="9632">
                  <c:v>4.3820000000000006</c:v>
                </c:pt>
                <c:pt idx="9633">
                  <c:v>4.3839999999999986</c:v>
                </c:pt>
                <c:pt idx="9634">
                  <c:v>4.3820000000000006</c:v>
                </c:pt>
                <c:pt idx="9635">
                  <c:v>4.3810000000000002</c:v>
                </c:pt>
                <c:pt idx="9636">
                  <c:v>4.3810000000000002</c:v>
                </c:pt>
                <c:pt idx="9637">
                  <c:v>4.3790000000000013</c:v>
                </c:pt>
                <c:pt idx="9638">
                  <c:v>4.3770000000000007</c:v>
                </c:pt>
                <c:pt idx="9639">
                  <c:v>4.3740000000000014</c:v>
                </c:pt>
                <c:pt idx="9640">
                  <c:v>4.3760000000000012</c:v>
                </c:pt>
                <c:pt idx="9641">
                  <c:v>4.3740000000000014</c:v>
                </c:pt>
                <c:pt idx="9642">
                  <c:v>4.3720000000000008</c:v>
                </c:pt>
                <c:pt idx="9643">
                  <c:v>4.3710000000000004</c:v>
                </c:pt>
                <c:pt idx="9644">
                  <c:v>4.370000000000001</c:v>
                </c:pt>
                <c:pt idx="9645">
                  <c:v>4.3679999999999959</c:v>
                </c:pt>
                <c:pt idx="9646">
                  <c:v>4.3690000000000007</c:v>
                </c:pt>
                <c:pt idx="9647">
                  <c:v>4.3669999999999973</c:v>
                </c:pt>
                <c:pt idx="9648">
                  <c:v>4.3669999999999973</c:v>
                </c:pt>
                <c:pt idx="9649">
                  <c:v>4.3649999999999958</c:v>
                </c:pt>
                <c:pt idx="9650">
                  <c:v>4.3610000000000007</c:v>
                </c:pt>
                <c:pt idx="9651">
                  <c:v>4.3590000000000009</c:v>
                </c:pt>
                <c:pt idx="9652">
                  <c:v>4.3629999999999978</c:v>
                </c:pt>
                <c:pt idx="9653">
                  <c:v>4.3619999999999957</c:v>
                </c:pt>
                <c:pt idx="9654">
                  <c:v>4.3590000000000009</c:v>
                </c:pt>
                <c:pt idx="9655">
                  <c:v>4.3590000000000009</c:v>
                </c:pt>
                <c:pt idx="9656">
                  <c:v>4.3569999999999967</c:v>
                </c:pt>
                <c:pt idx="9657">
                  <c:v>4.3579999999999997</c:v>
                </c:pt>
                <c:pt idx="9658">
                  <c:v>4.3539999999999974</c:v>
                </c:pt>
                <c:pt idx="9659">
                  <c:v>4.3530000000000006</c:v>
                </c:pt>
                <c:pt idx="9660">
                  <c:v>4.3549999999999969</c:v>
                </c:pt>
                <c:pt idx="9661">
                  <c:v>4.3519999999999976</c:v>
                </c:pt>
                <c:pt idx="9662">
                  <c:v>4.3530000000000006</c:v>
                </c:pt>
                <c:pt idx="9663">
                  <c:v>4.3490000000000002</c:v>
                </c:pt>
                <c:pt idx="9664">
                  <c:v>4.3480000000000008</c:v>
                </c:pt>
                <c:pt idx="9665">
                  <c:v>4.3510000000000009</c:v>
                </c:pt>
                <c:pt idx="9666">
                  <c:v>4.3450000000000006</c:v>
                </c:pt>
                <c:pt idx="9667">
                  <c:v>4.3469999999999986</c:v>
                </c:pt>
                <c:pt idx="9668">
                  <c:v>4.3460000000000001</c:v>
                </c:pt>
                <c:pt idx="9669">
                  <c:v>4.3439999999999976</c:v>
                </c:pt>
                <c:pt idx="9670">
                  <c:v>4.3419999999999996</c:v>
                </c:pt>
                <c:pt idx="9671">
                  <c:v>4.3410000000000011</c:v>
                </c:pt>
                <c:pt idx="9672">
                  <c:v>4.3400000000000007</c:v>
                </c:pt>
                <c:pt idx="9673">
                  <c:v>4.3390000000000004</c:v>
                </c:pt>
                <c:pt idx="9674">
                  <c:v>4.3350000000000009</c:v>
                </c:pt>
                <c:pt idx="9675">
                  <c:v>4.3350000000000009</c:v>
                </c:pt>
                <c:pt idx="9676">
                  <c:v>4.3310000000000013</c:v>
                </c:pt>
                <c:pt idx="9677">
                  <c:v>4.3290000000000006</c:v>
                </c:pt>
                <c:pt idx="9678">
                  <c:v>4.3279999999999967</c:v>
                </c:pt>
                <c:pt idx="9679">
                  <c:v>4.33</c:v>
                </c:pt>
                <c:pt idx="9680">
                  <c:v>4.3279999999999967</c:v>
                </c:pt>
                <c:pt idx="9681">
                  <c:v>4.3269999999999973</c:v>
                </c:pt>
                <c:pt idx="9682">
                  <c:v>4.3249999999999957</c:v>
                </c:pt>
                <c:pt idx="9683">
                  <c:v>4.3249999999999957</c:v>
                </c:pt>
                <c:pt idx="9684">
                  <c:v>4.3239999999999972</c:v>
                </c:pt>
                <c:pt idx="9685">
                  <c:v>4.3229999999999968</c:v>
                </c:pt>
                <c:pt idx="9686">
                  <c:v>4.3199999999999976</c:v>
                </c:pt>
                <c:pt idx="9687">
                  <c:v>4.3190000000000008</c:v>
                </c:pt>
                <c:pt idx="9688">
                  <c:v>4.3169999999999966</c:v>
                </c:pt>
                <c:pt idx="9689">
                  <c:v>4.3139999999999956</c:v>
                </c:pt>
                <c:pt idx="9690">
                  <c:v>4.3149999999999977</c:v>
                </c:pt>
                <c:pt idx="9691">
                  <c:v>4.3139999999999956</c:v>
                </c:pt>
                <c:pt idx="9692">
                  <c:v>4.3110000000000008</c:v>
                </c:pt>
                <c:pt idx="9693">
                  <c:v>4.3139999999999956</c:v>
                </c:pt>
                <c:pt idx="9694">
                  <c:v>4.3099999999999996</c:v>
                </c:pt>
                <c:pt idx="9695">
                  <c:v>4.3090000000000011</c:v>
                </c:pt>
                <c:pt idx="9696">
                  <c:v>4.3069999999999986</c:v>
                </c:pt>
                <c:pt idx="9697">
                  <c:v>4.3050000000000006</c:v>
                </c:pt>
                <c:pt idx="9698">
                  <c:v>4.3050000000000006</c:v>
                </c:pt>
                <c:pt idx="9699">
                  <c:v>4.3050000000000006</c:v>
                </c:pt>
                <c:pt idx="9700">
                  <c:v>4.3030000000000008</c:v>
                </c:pt>
                <c:pt idx="9701">
                  <c:v>4.3050000000000006</c:v>
                </c:pt>
                <c:pt idx="9702">
                  <c:v>4.3039999999999976</c:v>
                </c:pt>
                <c:pt idx="9703">
                  <c:v>4.3080000000000007</c:v>
                </c:pt>
                <c:pt idx="9704">
                  <c:v>4.3099999999999996</c:v>
                </c:pt>
                <c:pt idx="9705">
                  <c:v>4.3080000000000007</c:v>
                </c:pt>
                <c:pt idx="9706">
                  <c:v>4.3080000000000007</c:v>
                </c:pt>
                <c:pt idx="9707">
                  <c:v>4.3050000000000006</c:v>
                </c:pt>
                <c:pt idx="9708">
                  <c:v>4.3069999999999986</c:v>
                </c:pt>
                <c:pt idx="9709">
                  <c:v>4.3039999999999976</c:v>
                </c:pt>
                <c:pt idx="9710">
                  <c:v>4.3039999999999976</c:v>
                </c:pt>
                <c:pt idx="9711">
                  <c:v>4.3010000000000002</c:v>
                </c:pt>
                <c:pt idx="9712">
                  <c:v>4.3030000000000008</c:v>
                </c:pt>
                <c:pt idx="9713">
                  <c:v>4.3039999999999976</c:v>
                </c:pt>
                <c:pt idx="9714">
                  <c:v>4.3010000000000002</c:v>
                </c:pt>
                <c:pt idx="9715">
                  <c:v>4.298</c:v>
                </c:pt>
                <c:pt idx="9716">
                  <c:v>4.298</c:v>
                </c:pt>
                <c:pt idx="9717">
                  <c:v>4.298</c:v>
                </c:pt>
                <c:pt idx="9718">
                  <c:v>4.2960000000000012</c:v>
                </c:pt>
                <c:pt idx="9719">
                  <c:v>4.2960000000000012</c:v>
                </c:pt>
                <c:pt idx="9720">
                  <c:v>4.298</c:v>
                </c:pt>
                <c:pt idx="9721">
                  <c:v>4.2960000000000012</c:v>
                </c:pt>
                <c:pt idx="9722">
                  <c:v>4.298</c:v>
                </c:pt>
                <c:pt idx="9723">
                  <c:v>4.2910000000000004</c:v>
                </c:pt>
                <c:pt idx="9724">
                  <c:v>4.298</c:v>
                </c:pt>
                <c:pt idx="9725">
                  <c:v>4.2950000000000008</c:v>
                </c:pt>
                <c:pt idx="9726">
                  <c:v>4.2950000000000008</c:v>
                </c:pt>
                <c:pt idx="9727">
                  <c:v>4.2939999999999996</c:v>
                </c:pt>
                <c:pt idx="9728">
                  <c:v>4.2939999999999996</c:v>
                </c:pt>
                <c:pt idx="9729">
                  <c:v>4.2900000000000009</c:v>
                </c:pt>
                <c:pt idx="9730">
                  <c:v>4.2890000000000024</c:v>
                </c:pt>
                <c:pt idx="9731">
                  <c:v>4.2850000000000001</c:v>
                </c:pt>
                <c:pt idx="9732">
                  <c:v>4.2830000000000013</c:v>
                </c:pt>
                <c:pt idx="9733">
                  <c:v>4.2850000000000001</c:v>
                </c:pt>
                <c:pt idx="9734">
                  <c:v>4.2810000000000024</c:v>
                </c:pt>
                <c:pt idx="9735">
                  <c:v>4.2790000000000026</c:v>
                </c:pt>
                <c:pt idx="9736">
                  <c:v>4.277000000000001</c:v>
                </c:pt>
                <c:pt idx="9737">
                  <c:v>4.2750000000000004</c:v>
                </c:pt>
                <c:pt idx="9738">
                  <c:v>4.277000000000001</c:v>
                </c:pt>
                <c:pt idx="9739">
                  <c:v>4.2750000000000004</c:v>
                </c:pt>
                <c:pt idx="9740">
                  <c:v>4.2700000000000014</c:v>
                </c:pt>
                <c:pt idx="9741">
                  <c:v>4.2690000000000001</c:v>
                </c:pt>
                <c:pt idx="9742">
                  <c:v>4.2690000000000001</c:v>
                </c:pt>
                <c:pt idx="9743">
                  <c:v>4.2690000000000001</c:v>
                </c:pt>
                <c:pt idx="9744">
                  <c:v>4.2650000000000006</c:v>
                </c:pt>
                <c:pt idx="9745">
                  <c:v>4.2669999999999986</c:v>
                </c:pt>
                <c:pt idx="9746">
                  <c:v>4.2669999999999986</c:v>
                </c:pt>
                <c:pt idx="9747">
                  <c:v>4.2650000000000006</c:v>
                </c:pt>
                <c:pt idx="9748">
                  <c:v>4.2650000000000006</c:v>
                </c:pt>
                <c:pt idx="9749">
                  <c:v>4.2619999999999996</c:v>
                </c:pt>
                <c:pt idx="9750">
                  <c:v>4.2619999999999996</c:v>
                </c:pt>
                <c:pt idx="9751">
                  <c:v>4.2639999999999976</c:v>
                </c:pt>
                <c:pt idx="9752">
                  <c:v>4.2650000000000006</c:v>
                </c:pt>
                <c:pt idx="9753">
                  <c:v>4.2630000000000008</c:v>
                </c:pt>
                <c:pt idx="9754">
                  <c:v>4.2619999999999996</c:v>
                </c:pt>
                <c:pt idx="9755">
                  <c:v>4.2619999999999996</c:v>
                </c:pt>
                <c:pt idx="9756">
                  <c:v>4.2600000000000007</c:v>
                </c:pt>
                <c:pt idx="9757">
                  <c:v>4.2619999999999996</c:v>
                </c:pt>
                <c:pt idx="9758">
                  <c:v>4.2580000000000009</c:v>
                </c:pt>
                <c:pt idx="9759">
                  <c:v>4.2600000000000007</c:v>
                </c:pt>
                <c:pt idx="9760">
                  <c:v>4.2560000000000002</c:v>
                </c:pt>
                <c:pt idx="9761">
                  <c:v>4.2539999999999996</c:v>
                </c:pt>
                <c:pt idx="9762">
                  <c:v>4.2560000000000002</c:v>
                </c:pt>
                <c:pt idx="9763">
                  <c:v>4.2550000000000008</c:v>
                </c:pt>
                <c:pt idx="9764">
                  <c:v>4.2550000000000008</c:v>
                </c:pt>
                <c:pt idx="9765">
                  <c:v>4.2550000000000008</c:v>
                </c:pt>
                <c:pt idx="9766">
                  <c:v>4.2539999999999996</c:v>
                </c:pt>
                <c:pt idx="9767">
                  <c:v>4.2539999999999996</c:v>
                </c:pt>
                <c:pt idx="9768">
                  <c:v>4.2539999999999996</c:v>
                </c:pt>
                <c:pt idx="9769">
                  <c:v>4.2510000000000012</c:v>
                </c:pt>
                <c:pt idx="9770">
                  <c:v>4.2490000000000014</c:v>
                </c:pt>
                <c:pt idx="9771">
                  <c:v>4.2500000000000009</c:v>
                </c:pt>
                <c:pt idx="9772">
                  <c:v>4.2470000000000008</c:v>
                </c:pt>
                <c:pt idx="9773">
                  <c:v>4.2470000000000008</c:v>
                </c:pt>
                <c:pt idx="9774">
                  <c:v>4.2430000000000003</c:v>
                </c:pt>
                <c:pt idx="9775">
                  <c:v>4.2430000000000003</c:v>
                </c:pt>
                <c:pt idx="9776">
                  <c:v>4.2380000000000004</c:v>
                </c:pt>
                <c:pt idx="9777">
                  <c:v>4.2380000000000004</c:v>
                </c:pt>
                <c:pt idx="9778">
                  <c:v>4.2360000000000024</c:v>
                </c:pt>
                <c:pt idx="9779">
                  <c:v>4.2380000000000004</c:v>
                </c:pt>
                <c:pt idx="9780">
                  <c:v>4.2330000000000014</c:v>
                </c:pt>
                <c:pt idx="9781">
                  <c:v>4.2330000000000014</c:v>
                </c:pt>
                <c:pt idx="9782">
                  <c:v>4.2320000000000011</c:v>
                </c:pt>
                <c:pt idx="9783">
                  <c:v>4.2300000000000004</c:v>
                </c:pt>
                <c:pt idx="9784">
                  <c:v>4.2310000000000034</c:v>
                </c:pt>
                <c:pt idx="9785">
                  <c:v>4.2300000000000004</c:v>
                </c:pt>
                <c:pt idx="9786">
                  <c:v>4.2269999999999994</c:v>
                </c:pt>
                <c:pt idx="9787">
                  <c:v>4.2239999999999984</c:v>
                </c:pt>
                <c:pt idx="9788">
                  <c:v>4.2269999999999994</c:v>
                </c:pt>
                <c:pt idx="9789">
                  <c:v>4.2250000000000014</c:v>
                </c:pt>
                <c:pt idx="9790">
                  <c:v>4.2260000000000009</c:v>
                </c:pt>
                <c:pt idx="9791">
                  <c:v>4.2190000000000012</c:v>
                </c:pt>
                <c:pt idx="9792">
                  <c:v>4.2180000000000009</c:v>
                </c:pt>
                <c:pt idx="9793">
                  <c:v>4.2200000000000006</c:v>
                </c:pt>
                <c:pt idx="9794">
                  <c:v>4.2180000000000009</c:v>
                </c:pt>
                <c:pt idx="9795">
                  <c:v>4.2150000000000007</c:v>
                </c:pt>
                <c:pt idx="9796">
                  <c:v>4.2190000000000012</c:v>
                </c:pt>
                <c:pt idx="9797">
                  <c:v>4.2170000000000014</c:v>
                </c:pt>
                <c:pt idx="9798">
                  <c:v>4.2200000000000006</c:v>
                </c:pt>
                <c:pt idx="9799">
                  <c:v>4.2190000000000012</c:v>
                </c:pt>
                <c:pt idx="9800">
                  <c:v>4.2170000000000014</c:v>
                </c:pt>
                <c:pt idx="9801">
                  <c:v>4.2200000000000006</c:v>
                </c:pt>
                <c:pt idx="9802">
                  <c:v>4.2180000000000009</c:v>
                </c:pt>
                <c:pt idx="9803">
                  <c:v>4.2160000000000011</c:v>
                </c:pt>
                <c:pt idx="9804">
                  <c:v>4.2190000000000012</c:v>
                </c:pt>
                <c:pt idx="9805">
                  <c:v>4.2180000000000009</c:v>
                </c:pt>
                <c:pt idx="9806">
                  <c:v>4.2150000000000007</c:v>
                </c:pt>
                <c:pt idx="9807">
                  <c:v>4.2160000000000011</c:v>
                </c:pt>
                <c:pt idx="9808">
                  <c:v>4.2150000000000007</c:v>
                </c:pt>
                <c:pt idx="9809">
                  <c:v>4.2170000000000014</c:v>
                </c:pt>
                <c:pt idx="9810">
                  <c:v>4.2160000000000011</c:v>
                </c:pt>
                <c:pt idx="9811">
                  <c:v>4.2150000000000007</c:v>
                </c:pt>
                <c:pt idx="9812">
                  <c:v>4.2160000000000011</c:v>
                </c:pt>
                <c:pt idx="9813">
                  <c:v>4.2170000000000014</c:v>
                </c:pt>
                <c:pt idx="9814">
                  <c:v>4.2160000000000011</c:v>
                </c:pt>
                <c:pt idx="9815">
                  <c:v>4.2140000000000004</c:v>
                </c:pt>
                <c:pt idx="9816">
                  <c:v>4.213000000000001</c:v>
                </c:pt>
                <c:pt idx="9817">
                  <c:v>4.2120000000000006</c:v>
                </c:pt>
                <c:pt idx="9818">
                  <c:v>4.2100000000000009</c:v>
                </c:pt>
                <c:pt idx="9819">
                  <c:v>4.2080000000000002</c:v>
                </c:pt>
                <c:pt idx="9820">
                  <c:v>4.205000000000001</c:v>
                </c:pt>
                <c:pt idx="9821">
                  <c:v>4.2060000000000004</c:v>
                </c:pt>
                <c:pt idx="9822">
                  <c:v>4.205000000000001</c:v>
                </c:pt>
                <c:pt idx="9823">
                  <c:v>4.2040000000000006</c:v>
                </c:pt>
                <c:pt idx="9824">
                  <c:v>4.2030000000000012</c:v>
                </c:pt>
                <c:pt idx="9825">
                  <c:v>4.2020000000000008</c:v>
                </c:pt>
                <c:pt idx="9826">
                  <c:v>4.2000000000000011</c:v>
                </c:pt>
                <c:pt idx="9827">
                  <c:v>4.2000000000000011</c:v>
                </c:pt>
                <c:pt idx="9828">
                  <c:v>4.1960000000000006</c:v>
                </c:pt>
                <c:pt idx="9829">
                  <c:v>4.1949999999999958</c:v>
                </c:pt>
                <c:pt idx="9830">
                  <c:v>4.1969999999999974</c:v>
                </c:pt>
                <c:pt idx="9831">
                  <c:v>4.1929999999999996</c:v>
                </c:pt>
                <c:pt idx="9832">
                  <c:v>4.1929999999999996</c:v>
                </c:pt>
                <c:pt idx="9833">
                  <c:v>4.1910000000000007</c:v>
                </c:pt>
                <c:pt idx="9834">
                  <c:v>4.1880000000000006</c:v>
                </c:pt>
                <c:pt idx="9835">
                  <c:v>4.1880000000000006</c:v>
                </c:pt>
                <c:pt idx="9836">
                  <c:v>4.1830000000000007</c:v>
                </c:pt>
                <c:pt idx="9837">
                  <c:v>4.1860000000000008</c:v>
                </c:pt>
                <c:pt idx="9838">
                  <c:v>4.1860000000000008</c:v>
                </c:pt>
                <c:pt idx="9839">
                  <c:v>4.1839999999999966</c:v>
                </c:pt>
                <c:pt idx="9840">
                  <c:v>4.1830000000000007</c:v>
                </c:pt>
                <c:pt idx="9841">
                  <c:v>4.1839999999999966</c:v>
                </c:pt>
                <c:pt idx="9842">
                  <c:v>4.1839999999999966</c:v>
                </c:pt>
                <c:pt idx="9843">
                  <c:v>4.1810000000000009</c:v>
                </c:pt>
                <c:pt idx="9844">
                  <c:v>4.1800000000000006</c:v>
                </c:pt>
                <c:pt idx="9845">
                  <c:v>4.1810000000000009</c:v>
                </c:pt>
                <c:pt idx="9846">
                  <c:v>4.1780000000000008</c:v>
                </c:pt>
                <c:pt idx="9847">
                  <c:v>4.1800000000000006</c:v>
                </c:pt>
                <c:pt idx="9848">
                  <c:v>4.1819999999999986</c:v>
                </c:pt>
                <c:pt idx="9849">
                  <c:v>4.1780000000000008</c:v>
                </c:pt>
                <c:pt idx="9850">
                  <c:v>4.1769999999999996</c:v>
                </c:pt>
                <c:pt idx="9851">
                  <c:v>4.1760000000000002</c:v>
                </c:pt>
                <c:pt idx="9852">
                  <c:v>4.1769999999999996</c:v>
                </c:pt>
                <c:pt idx="9853">
                  <c:v>4.1760000000000002</c:v>
                </c:pt>
                <c:pt idx="9854">
                  <c:v>4.1730000000000009</c:v>
                </c:pt>
                <c:pt idx="9855">
                  <c:v>4.1710000000000012</c:v>
                </c:pt>
                <c:pt idx="9856">
                  <c:v>4.1689999999999996</c:v>
                </c:pt>
                <c:pt idx="9857">
                  <c:v>4.1689999999999996</c:v>
                </c:pt>
                <c:pt idx="9858">
                  <c:v>4.1659999999999968</c:v>
                </c:pt>
                <c:pt idx="9859">
                  <c:v>4.1710000000000012</c:v>
                </c:pt>
                <c:pt idx="9860">
                  <c:v>4.1800000000000006</c:v>
                </c:pt>
                <c:pt idx="9861">
                  <c:v>4.1849999999999996</c:v>
                </c:pt>
                <c:pt idx="9862">
                  <c:v>4.1890000000000009</c:v>
                </c:pt>
                <c:pt idx="9863">
                  <c:v>4.1869999999999976</c:v>
                </c:pt>
                <c:pt idx="9864">
                  <c:v>4.1869999999999976</c:v>
                </c:pt>
                <c:pt idx="9865">
                  <c:v>4.1929999999999996</c:v>
                </c:pt>
                <c:pt idx="9866">
                  <c:v>4.1919999999999966</c:v>
                </c:pt>
                <c:pt idx="9867">
                  <c:v>4.1899999999999986</c:v>
                </c:pt>
                <c:pt idx="9868">
                  <c:v>4.1890000000000009</c:v>
                </c:pt>
                <c:pt idx="9869">
                  <c:v>4.1880000000000006</c:v>
                </c:pt>
                <c:pt idx="9870">
                  <c:v>4.1830000000000007</c:v>
                </c:pt>
                <c:pt idx="9871">
                  <c:v>4.1800000000000006</c:v>
                </c:pt>
                <c:pt idx="9872">
                  <c:v>4.1800000000000006</c:v>
                </c:pt>
                <c:pt idx="9873">
                  <c:v>4.1819999999999986</c:v>
                </c:pt>
                <c:pt idx="9874">
                  <c:v>4.1739999999999986</c:v>
                </c:pt>
                <c:pt idx="9875">
                  <c:v>4.1700000000000008</c:v>
                </c:pt>
                <c:pt idx="9876">
                  <c:v>4.1720000000000006</c:v>
                </c:pt>
                <c:pt idx="9877">
                  <c:v>4.1700000000000008</c:v>
                </c:pt>
                <c:pt idx="9878">
                  <c:v>4.1669999999999972</c:v>
                </c:pt>
                <c:pt idx="9879">
                  <c:v>4.1659999999999968</c:v>
                </c:pt>
                <c:pt idx="9880">
                  <c:v>4.1649999999999956</c:v>
                </c:pt>
                <c:pt idx="9881">
                  <c:v>4.1649999999999956</c:v>
                </c:pt>
                <c:pt idx="9882">
                  <c:v>4.163999999999997</c:v>
                </c:pt>
                <c:pt idx="9883">
                  <c:v>4.163999999999997</c:v>
                </c:pt>
                <c:pt idx="9884">
                  <c:v>4.163999999999997</c:v>
                </c:pt>
                <c:pt idx="9885">
                  <c:v>4.1649999999999956</c:v>
                </c:pt>
                <c:pt idx="9886">
                  <c:v>4.1629999999999958</c:v>
                </c:pt>
                <c:pt idx="9887">
                  <c:v>4.1609999999999996</c:v>
                </c:pt>
                <c:pt idx="9888">
                  <c:v>4.1659999999999968</c:v>
                </c:pt>
                <c:pt idx="9889">
                  <c:v>4.163999999999997</c:v>
                </c:pt>
                <c:pt idx="9890">
                  <c:v>4.1629999999999958</c:v>
                </c:pt>
                <c:pt idx="9891">
                  <c:v>4.1659999999999968</c:v>
                </c:pt>
                <c:pt idx="9892">
                  <c:v>4.1659999999999968</c:v>
                </c:pt>
                <c:pt idx="9893">
                  <c:v>4.1679999999999957</c:v>
                </c:pt>
                <c:pt idx="9894">
                  <c:v>4.1710000000000012</c:v>
                </c:pt>
                <c:pt idx="9895">
                  <c:v>4.1750000000000007</c:v>
                </c:pt>
                <c:pt idx="9896">
                  <c:v>4.1800000000000006</c:v>
                </c:pt>
                <c:pt idx="9897">
                  <c:v>4.1819999999999986</c:v>
                </c:pt>
                <c:pt idx="9898">
                  <c:v>4.1839999999999966</c:v>
                </c:pt>
                <c:pt idx="9899">
                  <c:v>4.1860000000000008</c:v>
                </c:pt>
                <c:pt idx="9900">
                  <c:v>4.1899999999999986</c:v>
                </c:pt>
                <c:pt idx="9901">
                  <c:v>4.1929999999999996</c:v>
                </c:pt>
                <c:pt idx="9902">
                  <c:v>4.2000000000000011</c:v>
                </c:pt>
                <c:pt idx="9903">
                  <c:v>4.2020000000000008</c:v>
                </c:pt>
                <c:pt idx="9904">
                  <c:v>4.2040000000000006</c:v>
                </c:pt>
                <c:pt idx="9905">
                  <c:v>4.2060000000000004</c:v>
                </c:pt>
                <c:pt idx="9906">
                  <c:v>4.2160000000000011</c:v>
                </c:pt>
                <c:pt idx="9907">
                  <c:v>4.2170000000000014</c:v>
                </c:pt>
                <c:pt idx="9908">
                  <c:v>4.221000000000001</c:v>
                </c:pt>
                <c:pt idx="9909">
                  <c:v>4.2220000000000004</c:v>
                </c:pt>
                <c:pt idx="9910">
                  <c:v>4.229000000000001</c:v>
                </c:pt>
                <c:pt idx="9911">
                  <c:v>4.2320000000000011</c:v>
                </c:pt>
                <c:pt idx="9912">
                  <c:v>4.2410000000000014</c:v>
                </c:pt>
                <c:pt idx="9913">
                  <c:v>4.245000000000001</c:v>
                </c:pt>
                <c:pt idx="9914">
                  <c:v>4.2500000000000009</c:v>
                </c:pt>
                <c:pt idx="9915">
                  <c:v>4.2550000000000008</c:v>
                </c:pt>
                <c:pt idx="9916">
                  <c:v>4.2600000000000007</c:v>
                </c:pt>
                <c:pt idx="9917">
                  <c:v>4.2639999999999976</c:v>
                </c:pt>
                <c:pt idx="9918">
                  <c:v>4.2680000000000007</c:v>
                </c:pt>
                <c:pt idx="9919">
                  <c:v>4.2780000000000014</c:v>
                </c:pt>
                <c:pt idx="9920">
                  <c:v>4.282</c:v>
                </c:pt>
                <c:pt idx="9921">
                  <c:v>4.2900000000000009</c:v>
                </c:pt>
                <c:pt idx="9922">
                  <c:v>4.2939999999999996</c:v>
                </c:pt>
                <c:pt idx="9923">
                  <c:v>4.3000000000000007</c:v>
                </c:pt>
                <c:pt idx="9924">
                  <c:v>4.3060000000000009</c:v>
                </c:pt>
                <c:pt idx="9925">
                  <c:v>4.3139999999999956</c:v>
                </c:pt>
                <c:pt idx="9926">
                  <c:v>4.3190000000000008</c:v>
                </c:pt>
                <c:pt idx="9927">
                  <c:v>4.3249999999999957</c:v>
                </c:pt>
                <c:pt idx="9928">
                  <c:v>4.33</c:v>
                </c:pt>
                <c:pt idx="9929">
                  <c:v>4.3360000000000003</c:v>
                </c:pt>
                <c:pt idx="9930">
                  <c:v>4.3430000000000009</c:v>
                </c:pt>
                <c:pt idx="9931">
                  <c:v>4.3539999999999974</c:v>
                </c:pt>
                <c:pt idx="9932">
                  <c:v>4.3599999999999977</c:v>
                </c:pt>
                <c:pt idx="9933">
                  <c:v>4.3710000000000004</c:v>
                </c:pt>
                <c:pt idx="9934">
                  <c:v>4.3790000000000013</c:v>
                </c:pt>
                <c:pt idx="9935">
                  <c:v>4.3810000000000002</c:v>
                </c:pt>
                <c:pt idx="9936">
                  <c:v>4.3930000000000007</c:v>
                </c:pt>
                <c:pt idx="9937">
                  <c:v>4.4010000000000034</c:v>
                </c:pt>
                <c:pt idx="9938">
                  <c:v>4.4090000000000034</c:v>
                </c:pt>
                <c:pt idx="9939">
                  <c:v>4.4250000000000007</c:v>
                </c:pt>
                <c:pt idx="9940">
                  <c:v>4.4330000000000034</c:v>
                </c:pt>
                <c:pt idx="9941">
                  <c:v>4.447000000000001</c:v>
                </c:pt>
                <c:pt idx="9942">
                  <c:v>4.4560000000000013</c:v>
                </c:pt>
                <c:pt idx="9943">
                  <c:v>4.4639999999999986</c:v>
                </c:pt>
                <c:pt idx="9944">
                  <c:v>4.4730000000000034</c:v>
                </c:pt>
                <c:pt idx="9945">
                  <c:v>4.4850000000000012</c:v>
                </c:pt>
                <c:pt idx="9946">
                  <c:v>4.4930000000000003</c:v>
                </c:pt>
                <c:pt idx="9947">
                  <c:v>4.5039999999999996</c:v>
                </c:pt>
                <c:pt idx="9948">
                  <c:v>4.5169999999999986</c:v>
                </c:pt>
                <c:pt idx="9949">
                  <c:v>4.5260000000000007</c:v>
                </c:pt>
                <c:pt idx="9950">
                  <c:v>4.5350000000000001</c:v>
                </c:pt>
                <c:pt idx="9951">
                  <c:v>4.5490000000000013</c:v>
                </c:pt>
                <c:pt idx="9952">
                  <c:v>4.5590000000000011</c:v>
                </c:pt>
                <c:pt idx="9953">
                  <c:v>4.5710000000000024</c:v>
                </c:pt>
                <c:pt idx="9954">
                  <c:v>4.5810000000000013</c:v>
                </c:pt>
                <c:pt idx="9955">
                  <c:v>4.5930000000000009</c:v>
                </c:pt>
                <c:pt idx="9956">
                  <c:v>4.6010000000000009</c:v>
                </c:pt>
                <c:pt idx="9957">
                  <c:v>4.6110000000000007</c:v>
                </c:pt>
                <c:pt idx="9958">
                  <c:v>4.623999999999997</c:v>
                </c:pt>
                <c:pt idx="9959">
                  <c:v>4.6310000000000002</c:v>
                </c:pt>
                <c:pt idx="9960">
                  <c:v>4.6419999999999977</c:v>
                </c:pt>
                <c:pt idx="9961">
                  <c:v>4.6549999999999958</c:v>
                </c:pt>
                <c:pt idx="9962">
                  <c:v>4.6609999999999987</c:v>
                </c:pt>
                <c:pt idx="9963">
                  <c:v>4.673</c:v>
                </c:pt>
                <c:pt idx="9964">
                  <c:v>4.6780000000000008</c:v>
                </c:pt>
                <c:pt idx="9965">
                  <c:v>4.6899999999999986</c:v>
                </c:pt>
                <c:pt idx="9966">
                  <c:v>4.6969999999999974</c:v>
                </c:pt>
                <c:pt idx="9967">
                  <c:v>4.7020000000000008</c:v>
                </c:pt>
                <c:pt idx="9968">
                  <c:v>4.7139999999999986</c:v>
                </c:pt>
                <c:pt idx="9969">
                  <c:v>4.7190000000000012</c:v>
                </c:pt>
                <c:pt idx="9970">
                  <c:v>4.729000000000001</c:v>
                </c:pt>
                <c:pt idx="9971">
                  <c:v>4.7370000000000001</c:v>
                </c:pt>
                <c:pt idx="9972">
                  <c:v>4.745000000000001</c:v>
                </c:pt>
                <c:pt idx="9973">
                  <c:v>4.7490000000000014</c:v>
                </c:pt>
                <c:pt idx="9974">
                  <c:v>4.7560000000000002</c:v>
                </c:pt>
                <c:pt idx="9975">
                  <c:v>4.7630000000000008</c:v>
                </c:pt>
                <c:pt idx="9976">
                  <c:v>4.7690000000000001</c:v>
                </c:pt>
                <c:pt idx="9977">
                  <c:v>4.7710000000000026</c:v>
                </c:pt>
                <c:pt idx="9978">
                  <c:v>4.7790000000000026</c:v>
                </c:pt>
                <c:pt idx="9979">
                  <c:v>4.7910000000000004</c:v>
                </c:pt>
                <c:pt idx="9980">
                  <c:v>4.798</c:v>
                </c:pt>
                <c:pt idx="9981">
                  <c:v>4.8060000000000009</c:v>
                </c:pt>
                <c:pt idx="9982">
                  <c:v>4.8149999999999977</c:v>
                </c:pt>
                <c:pt idx="9983">
                  <c:v>4.8179999999999996</c:v>
                </c:pt>
                <c:pt idx="9984">
                  <c:v>4.8239999999999972</c:v>
                </c:pt>
                <c:pt idx="9985">
                  <c:v>4.8279999999999967</c:v>
                </c:pt>
                <c:pt idx="9986">
                  <c:v>4.8360000000000003</c:v>
                </c:pt>
                <c:pt idx="9987">
                  <c:v>4.8390000000000004</c:v>
                </c:pt>
                <c:pt idx="9988">
                  <c:v>4.8480000000000008</c:v>
                </c:pt>
                <c:pt idx="9989">
                  <c:v>4.8530000000000006</c:v>
                </c:pt>
                <c:pt idx="9990">
                  <c:v>4.8569999999999967</c:v>
                </c:pt>
                <c:pt idx="9991">
                  <c:v>4.8669999999999973</c:v>
                </c:pt>
                <c:pt idx="9992">
                  <c:v>4.8740000000000014</c:v>
                </c:pt>
                <c:pt idx="9993">
                  <c:v>4.8780000000000001</c:v>
                </c:pt>
                <c:pt idx="9994">
                  <c:v>4.8820000000000006</c:v>
                </c:pt>
                <c:pt idx="9995">
                  <c:v>4.8899999999999997</c:v>
                </c:pt>
                <c:pt idx="9996">
                  <c:v>4.8910000000000009</c:v>
                </c:pt>
                <c:pt idx="9997">
                  <c:v>4.8969999999999976</c:v>
                </c:pt>
                <c:pt idx="9998">
                  <c:v>4.8990000000000009</c:v>
                </c:pt>
                <c:pt idx="9999">
                  <c:v>4.9050000000000011</c:v>
                </c:pt>
                <c:pt idx="10000">
                  <c:v>4.9090000000000034</c:v>
                </c:pt>
                <c:pt idx="10001">
                  <c:v>4.9140000000000006</c:v>
                </c:pt>
                <c:pt idx="10002">
                  <c:v>4.9200000000000008</c:v>
                </c:pt>
                <c:pt idx="10003">
                  <c:v>4.923</c:v>
                </c:pt>
                <c:pt idx="10004">
                  <c:v>4.9200000000000008</c:v>
                </c:pt>
                <c:pt idx="10005">
                  <c:v>4.923</c:v>
                </c:pt>
                <c:pt idx="10006">
                  <c:v>4.9250000000000007</c:v>
                </c:pt>
                <c:pt idx="10007">
                  <c:v>4.9280000000000008</c:v>
                </c:pt>
                <c:pt idx="10008">
                  <c:v>4.9310000000000027</c:v>
                </c:pt>
                <c:pt idx="10009">
                  <c:v>4.9330000000000034</c:v>
                </c:pt>
                <c:pt idx="10010">
                  <c:v>4.9360000000000026</c:v>
                </c:pt>
                <c:pt idx="10011">
                  <c:v>4.9420000000000002</c:v>
                </c:pt>
                <c:pt idx="10012">
                  <c:v>4.9410000000000034</c:v>
                </c:pt>
                <c:pt idx="10013">
                  <c:v>4.9440000000000008</c:v>
                </c:pt>
                <c:pt idx="10014">
                  <c:v>4.9450000000000003</c:v>
                </c:pt>
                <c:pt idx="10015">
                  <c:v>4.9480000000000004</c:v>
                </c:pt>
                <c:pt idx="10016">
                  <c:v>4.9490000000000034</c:v>
                </c:pt>
                <c:pt idx="10017">
                  <c:v>4.9490000000000034</c:v>
                </c:pt>
                <c:pt idx="10018">
                  <c:v>4.9510000000000014</c:v>
                </c:pt>
                <c:pt idx="10019">
                  <c:v>4.9460000000000024</c:v>
                </c:pt>
                <c:pt idx="10020">
                  <c:v>4.9460000000000024</c:v>
                </c:pt>
                <c:pt idx="10021">
                  <c:v>4.9450000000000003</c:v>
                </c:pt>
                <c:pt idx="10022">
                  <c:v>4.9450000000000003</c:v>
                </c:pt>
                <c:pt idx="10023">
                  <c:v>4.9500000000000011</c:v>
                </c:pt>
                <c:pt idx="10024">
                  <c:v>4.9460000000000024</c:v>
                </c:pt>
                <c:pt idx="10025">
                  <c:v>4.9460000000000024</c:v>
                </c:pt>
                <c:pt idx="10026">
                  <c:v>4.9440000000000008</c:v>
                </c:pt>
                <c:pt idx="10027">
                  <c:v>4.9390000000000018</c:v>
                </c:pt>
                <c:pt idx="10028">
                  <c:v>4.9410000000000034</c:v>
                </c:pt>
                <c:pt idx="10029">
                  <c:v>4.9410000000000034</c:v>
                </c:pt>
                <c:pt idx="10030">
                  <c:v>4.9400000000000013</c:v>
                </c:pt>
                <c:pt idx="10031">
                  <c:v>4.9430000000000014</c:v>
                </c:pt>
                <c:pt idx="10032">
                  <c:v>4.9430000000000014</c:v>
                </c:pt>
                <c:pt idx="10033">
                  <c:v>4.9440000000000008</c:v>
                </c:pt>
                <c:pt idx="10034">
                  <c:v>4.9400000000000013</c:v>
                </c:pt>
                <c:pt idx="10035">
                  <c:v>4.9430000000000014</c:v>
                </c:pt>
                <c:pt idx="10036">
                  <c:v>4.9420000000000002</c:v>
                </c:pt>
                <c:pt idx="10037">
                  <c:v>4.9410000000000034</c:v>
                </c:pt>
                <c:pt idx="10038">
                  <c:v>4.9440000000000008</c:v>
                </c:pt>
                <c:pt idx="10039">
                  <c:v>4.9440000000000008</c:v>
                </c:pt>
                <c:pt idx="10040">
                  <c:v>4.9390000000000018</c:v>
                </c:pt>
                <c:pt idx="10041">
                  <c:v>4.9390000000000018</c:v>
                </c:pt>
                <c:pt idx="10042">
                  <c:v>4.9420000000000002</c:v>
                </c:pt>
                <c:pt idx="10043">
                  <c:v>4.9420000000000002</c:v>
                </c:pt>
                <c:pt idx="10044">
                  <c:v>4.9430000000000014</c:v>
                </c:pt>
                <c:pt idx="10045">
                  <c:v>4.9450000000000003</c:v>
                </c:pt>
                <c:pt idx="10046">
                  <c:v>4.9400000000000013</c:v>
                </c:pt>
                <c:pt idx="10047">
                  <c:v>4.9400000000000013</c:v>
                </c:pt>
                <c:pt idx="10048">
                  <c:v>4.9410000000000034</c:v>
                </c:pt>
                <c:pt idx="10049">
                  <c:v>4.9450000000000003</c:v>
                </c:pt>
                <c:pt idx="10050">
                  <c:v>4.9450000000000003</c:v>
                </c:pt>
                <c:pt idx="10051">
                  <c:v>4.9440000000000008</c:v>
                </c:pt>
                <c:pt idx="10052">
                  <c:v>4.9430000000000014</c:v>
                </c:pt>
                <c:pt idx="10053">
                  <c:v>4.9430000000000014</c:v>
                </c:pt>
                <c:pt idx="10054">
                  <c:v>4.9370000000000012</c:v>
                </c:pt>
                <c:pt idx="10055">
                  <c:v>4.9380000000000024</c:v>
                </c:pt>
                <c:pt idx="10056">
                  <c:v>4.9360000000000026</c:v>
                </c:pt>
                <c:pt idx="10057">
                  <c:v>4.9350000000000014</c:v>
                </c:pt>
                <c:pt idx="10058">
                  <c:v>4.9360000000000026</c:v>
                </c:pt>
                <c:pt idx="10059">
                  <c:v>4.9340000000000011</c:v>
                </c:pt>
                <c:pt idx="10060">
                  <c:v>4.9310000000000027</c:v>
                </c:pt>
                <c:pt idx="10061">
                  <c:v>4.9300000000000024</c:v>
                </c:pt>
                <c:pt idx="10062">
                  <c:v>4.9280000000000008</c:v>
                </c:pt>
                <c:pt idx="10063">
                  <c:v>4.9269999999999996</c:v>
                </c:pt>
                <c:pt idx="10064">
                  <c:v>4.9269999999999996</c:v>
                </c:pt>
                <c:pt idx="10065">
                  <c:v>4.923</c:v>
                </c:pt>
                <c:pt idx="10066">
                  <c:v>4.9200000000000008</c:v>
                </c:pt>
                <c:pt idx="10067">
                  <c:v>4.9190000000000014</c:v>
                </c:pt>
                <c:pt idx="10068">
                  <c:v>4.9200000000000008</c:v>
                </c:pt>
                <c:pt idx="10069">
                  <c:v>4.9160000000000004</c:v>
                </c:pt>
                <c:pt idx="10070">
                  <c:v>4.9140000000000006</c:v>
                </c:pt>
                <c:pt idx="10071">
                  <c:v>4.9130000000000003</c:v>
                </c:pt>
                <c:pt idx="10072">
                  <c:v>4.9110000000000014</c:v>
                </c:pt>
                <c:pt idx="10073">
                  <c:v>4.9080000000000013</c:v>
                </c:pt>
                <c:pt idx="10074">
                  <c:v>4.9050000000000011</c:v>
                </c:pt>
                <c:pt idx="10075">
                  <c:v>4.9050000000000011</c:v>
                </c:pt>
                <c:pt idx="10076">
                  <c:v>4.8990000000000009</c:v>
                </c:pt>
                <c:pt idx="10077">
                  <c:v>4.8969999999999976</c:v>
                </c:pt>
                <c:pt idx="10078">
                  <c:v>4.8949999999999996</c:v>
                </c:pt>
                <c:pt idx="10079">
                  <c:v>4.8949999999999996</c:v>
                </c:pt>
                <c:pt idx="10080">
                  <c:v>4.8939999999999966</c:v>
                </c:pt>
                <c:pt idx="10081">
                  <c:v>4.8910000000000009</c:v>
                </c:pt>
                <c:pt idx="10082">
                  <c:v>4.8910000000000009</c:v>
                </c:pt>
                <c:pt idx="10083">
                  <c:v>4.8910000000000009</c:v>
                </c:pt>
                <c:pt idx="10084">
                  <c:v>4.8910000000000009</c:v>
                </c:pt>
                <c:pt idx="10085">
                  <c:v>4.8910000000000009</c:v>
                </c:pt>
                <c:pt idx="10086">
                  <c:v>4.8890000000000011</c:v>
                </c:pt>
                <c:pt idx="10087">
                  <c:v>4.8869999999999996</c:v>
                </c:pt>
                <c:pt idx="10088">
                  <c:v>4.8880000000000008</c:v>
                </c:pt>
                <c:pt idx="10089">
                  <c:v>4.8890000000000011</c:v>
                </c:pt>
                <c:pt idx="10090">
                  <c:v>4.886000000000001</c:v>
                </c:pt>
                <c:pt idx="10091">
                  <c:v>4.8839999999999986</c:v>
                </c:pt>
                <c:pt idx="10092">
                  <c:v>4.8820000000000006</c:v>
                </c:pt>
                <c:pt idx="10093">
                  <c:v>4.8820000000000006</c:v>
                </c:pt>
                <c:pt idx="10094">
                  <c:v>4.8830000000000009</c:v>
                </c:pt>
                <c:pt idx="10095">
                  <c:v>4.8790000000000013</c:v>
                </c:pt>
                <c:pt idx="10096">
                  <c:v>4.8810000000000002</c:v>
                </c:pt>
                <c:pt idx="10097">
                  <c:v>4.8790000000000013</c:v>
                </c:pt>
                <c:pt idx="10098">
                  <c:v>4.8810000000000002</c:v>
                </c:pt>
                <c:pt idx="10099">
                  <c:v>4.8790000000000013</c:v>
                </c:pt>
                <c:pt idx="10100">
                  <c:v>4.8760000000000012</c:v>
                </c:pt>
                <c:pt idx="10101">
                  <c:v>4.8750000000000009</c:v>
                </c:pt>
                <c:pt idx="10102">
                  <c:v>4.8710000000000004</c:v>
                </c:pt>
                <c:pt idx="10103">
                  <c:v>4.8720000000000008</c:v>
                </c:pt>
                <c:pt idx="10104">
                  <c:v>4.870000000000001</c:v>
                </c:pt>
                <c:pt idx="10105">
                  <c:v>4.8659999999999997</c:v>
                </c:pt>
                <c:pt idx="10106">
                  <c:v>4.8669999999999973</c:v>
                </c:pt>
                <c:pt idx="10107">
                  <c:v>4.8619999999999957</c:v>
                </c:pt>
                <c:pt idx="10108">
                  <c:v>4.8590000000000009</c:v>
                </c:pt>
                <c:pt idx="10109">
                  <c:v>4.8599999999999977</c:v>
                </c:pt>
                <c:pt idx="10110">
                  <c:v>4.8610000000000007</c:v>
                </c:pt>
                <c:pt idx="10111">
                  <c:v>4.8579999999999997</c:v>
                </c:pt>
                <c:pt idx="10112">
                  <c:v>4.8530000000000006</c:v>
                </c:pt>
                <c:pt idx="10113">
                  <c:v>4.8539999999999974</c:v>
                </c:pt>
                <c:pt idx="10114">
                  <c:v>4.8490000000000002</c:v>
                </c:pt>
                <c:pt idx="10115">
                  <c:v>4.8450000000000006</c:v>
                </c:pt>
                <c:pt idx="10116">
                  <c:v>4.8430000000000009</c:v>
                </c:pt>
                <c:pt idx="10117">
                  <c:v>4.8410000000000011</c:v>
                </c:pt>
                <c:pt idx="10118">
                  <c:v>4.8390000000000004</c:v>
                </c:pt>
                <c:pt idx="10119">
                  <c:v>4.8330000000000002</c:v>
                </c:pt>
                <c:pt idx="10120">
                  <c:v>4.8310000000000013</c:v>
                </c:pt>
                <c:pt idx="10121">
                  <c:v>4.8279999999999967</c:v>
                </c:pt>
                <c:pt idx="10122">
                  <c:v>4.8249999999999957</c:v>
                </c:pt>
                <c:pt idx="10123">
                  <c:v>4.8239999999999972</c:v>
                </c:pt>
                <c:pt idx="10124">
                  <c:v>4.8210000000000006</c:v>
                </c:pt>
                <c:pt idx="10125">
                  <c:v>4.8199999999999976</c:v>
                </c:pt>
                <c:pt idx="10126">
                  <c:v>4.8139999999999956</c:v>
                </c:pt>
                <c:pt idx="10127">
                  <c:v>4.8119999999999976</c:v>
                </c:pt>
                <c:pt idx="10128">
                  <c:v>4.8119999999999976</c:v>
                </c:pt>
                <c:pt idx="10129">
                  <c:v>4.8099999999999996</c:v>
                </c:pt>
                <c:pt idx="10130">
                  <c:v>4.8069999999999986</c:v>
                </c:pt>
                <c:pt idx="10131">
                  <c:v>4.8060000000000009</c:v>
                </c:pt>
                <c:pt idx="10132">
                  <c:v>4.8060000000000009</c:v>
                </c:pt>
                <c:pt idx="10133">
                  <c:v>4.8019999999999996</c:v>
                </c:pt>
                <c:pt idx="10134">
                  <c:v>4.8000000000000007</c:v>
                </c:pt>
                <c:pt idx="10135">
                  <c:v>4.7990000000000013</c:v>
                </c:pt>
                <c:pt idx="10136">
                  <c:v>4.7950000000000008</c:v>
                </c:pt>
                <c:pt idx="10137">
                  <c:v>4.7960000000000012</c:v>
                </c:pt>
                <c:pt idx="10138">
                  <c:v>4.7939999999999996</c:v>
                </c:pt>
                <c:pt idx="10139">
                  <c:v>4.7910000000000004</c:v>
                </c:pt>
                <c:pt idx="10140">
                  <c:v>4.7900000000000009</c:v>
                </c:pt>
                <c:pt idx="10141">
                  <c:v>4.7870000000000008</c:v>
                </c:pt>
                <c:pt idx="10142">
                  <c:v>4.7860000000000014</c:v>
                </c:pt>
                <c:pt idx="10143">
                  <c:v>4.7850000000000001</c:v>
                </c:pt>
                <c:pt idx="10144">
                  <c:v>4.7830000000000013</c:v>
                </c:pt>
                <c:pt idx="10145">
                  <c:v>4.782</c:v>
                </c:pt>
                <c:pt idx="10146">
                  <c:v>4.7810000000000024</c:v>
                </c:pt>
                <c:pt idx="10147">
                  <c:v>4.777000000000001</c:v>
                </c:pt>
                <c:pt idx="10148">
                  <c:v>4.7780000000000014</c:v>
                </c:pt>
                <c:pt idx="10149">
                  <c:v>4.7760000000000034</c:v>
                </c:pt>
                <c:pt idx="10150">
                  <c:v>4.7750000000000004</c:v>
                </c:pt>
                <c:pt idx="10151">
                  <c:v>4.7730000000000024</c:v>
                </c:pt>
                <c:pt idx="10152">
                  <c:v>4.7680000000000007</c:v>
                </c:pt>
                <c:pt idx="10153">
                  <c:v>4.7669999999999977</c:v>
                </c:pt>
                <c:pt idx="10154">
                  <c:v>4.7649999999999997</c:v>
                </c:pt>
                <c:pt idx="10155">
                  <c:v>4.7639999999999967</c:v>
                </c:pt>
                <c:pt idx="10156">
                  <c:v>4.7600000000000007</c:v>
                </c:pt>
                <c:pt idx="10157">
                  <c:v>4.7590000000000003</c:v>
                </c:pt>
                <c:pt idx="10158">
                  <c:v>4.7539999999999987</c:v>
                </c:pt>
                <c:pt idx="10159">
                  <c:v>4.7510000000000012</c:v>
                </c:pt>
                <c:pt idx="10160">
                  <c:v>4.7530000000000001</c:v>
                </c:pt>
                <c:pt idx="10161">
                  <c:v>4.7490000000000014</c:v>
                </c:pt>
                <c:pt idx="10162">
                  <c:v>4.7440000000000007</c:v>
                </c:pt>
                <c:pt idx="10163">
                  <c:v>4.7440000000000007</c:v>
                </c:pt>
                <c:pt idx="10164">
                  <c:v>4.7440000000000007</c:v>
                </c:pt>
                <c:pt idx="10165">
                  <c:v>4.7410000000000014</c:v>
                </c:pt>
                <c:pt idx="10166">
                  <c:v>4.7370000000000001</c:v>
                </c:pt>
                <c:pt idx="10167">
                  <c:v>4.7340000000000009</c:v>
                </c:pt>
                <c:pt idx="10168">
                  <c:v>4.7350000000000012</c:v>
                </c:pt>
                <c:pt idx="10169">
                  <c:v>4.7310000000000034</c:v>
                </c:pt>
                <c:pt idx="10170">
                  <c:v>4.7330000000000014</c:v>
                </c:pt>
                <c:pt idx="10171">
                  <c:v>4.7340000000000009</c:v>
                </c:pt>
                <c:pt idx="10172">
                  <c:v>4.729000000000001</c:v>
                </c:pt>
                <c:pt idx="10173">
                  <c:v>4.7280000000000006</c:v>
                </c:pt>
                <c:pt idx="10174">
                  <c:v>4.7239999999999966</c:v>
                </c:pt>
                <c:pt idx="10175">
                  <c:v>4.7239999999999966</c:v>
                </c:pt>
                <c:pt idx="10176">
                  <c:v>4.7200000000000006</c:v>
                </c:pt>
                <c:pt idx="10177">
                  <c:v>4.7190000000000012</c:v>
                </c:pt>
                <c:pt idx="10178">
                  <c:v>4.7139999999999986</c:v>
                </c:pt>
                <c:pt idx="10179">
                  <c:v>4.713000000000001</c:v>
                </c:pt>
                <c:pt idx="10180">
                  <c:v>4.713000000000001</c:v>
                </c:pt>
                <c:pt idx="10181">
                  <c:v>4.7110000000000003</c:v>
                </c:pt>
                <c:pt idx="10182">
                  <c:v>4.7100000000000009</c:v>
                </c:pt>
                <c:pt idx="10183">
                  <c:v>4.7080000000000002</c:v>
                </c:pt>
                <c:pt idx="10184">
                  <c:v>4.7030000000000012</c:v>
                </c:pt>
                <c:pt idx="10185">
                  <c:v>4.7060000000000013</c:v>
                </c:pt>
                <c:pt idx="10186">
                  <c:v>4.7080000000000002</c:v>
                </c:pt>
                <c:pt idx="10187">
                  <c:v>4.7060000000000013</c:v>
                </c:pt>
                <c:pt idx="10188">
                  <c:v>4.7050000000000001</c:v>
                </c:pt>
                <c:pt idx="10189">
                  <c:v>4.7010000000000014</c:v>
                </c:pt>
                <c:pt idx="10190">
                  <c:v>4.6990000000000007</c:v>
                </c:pt>
                <c:pt idx="10195">
                  <c:v>4.6969999999999974</c:v>
                </c:pt>
                <c:pt idx="10196">
                  <c:v>4.6949999999999958</c:v>
                </c:pt>
                <c:pt idx="10197">
                  <c:v>4.6929999999999996</c:v>
                </c:pt>
                <c:pt idx="10198">
                  <c:v>4.6890000000000001</c:v>
                </c:pt>
                <c:pt idx="10199">
                  <c:v>4.6919999999999966</c:v>
                </c:pt>
                <c:pt idx="10200">
                  <c:v>4.6939999999999973</c:v>
                </c:pt>
                <c:pt idx="10201">
                  <c:v>4.6939999999999973</c:v>
                </c:pt>
                <c:pt idx="10202">
                  <c:v>4.6969999999999974</c:v>
                </c:pt>
                <c:pt idx="10203">
                  <c:v>4.6939999999999973</c:v>
                </c:pt>
                <c:pt idx="10204">
                  <c:v>4.6929999999999996</c:v>
                </c:pt>
                <c:pt idx="10205">
                  <c:v>4.6899999999999986</c:v>
                </c:pt>
                <c:pt idx="10206">
                  <c:v>4.6910000000000007</c:v>
                </c:pt>
                <c:pt idx="10207">
                  <c:v>4.6849999999999996</c:v>
                </c:pt>
                <c:pt idx="10208">
                  <c:v>4.6869999999999976</c:v>
                </c:pt>
                <c:pt idx="10209">
                  <c:v>4.6839999999999966</c:v>
                </c:pt>
                <c:pt idx="10210">
                  <c:v>4.6810000000000009</c:v>
                </c:pt>
                <c:pt idx="10211">
                  <c:v>4.6769999999999996</c:v>
                </c:pt>
                <c:pt idx="10212">
                  <c:v>4.6760000000000002</c:v>
                </c:pt>
                <c:pt idx="10213">
                  <c:v>4.673</c:v>
                </c:pt>
                <c:pt idx="10214">
                  <c:v>4.673</c:v>
                </c:pt>
                <c:pt idx="10215">
                  <c:v>4.6710000000000012</c:v>
                </c:pt>
                <c:pt idx="10216">
                  <c:v>4.6710000000000012</c:v>
                </c:pt>
                <c:pt idx="10217">
                  <c:v>4.6669999999999972</c:v>
                </c:pt>
                <c:pt idx="10218">
                  <c:v>4.6710000000000012</c:v>
                </c:pt>
                <c:pt idx="10219">
                  <c:v>4.6739999999999986</c:v>
                </c:pt>
                <c:pt idx="10220">
                  <c:v>4.6760000000000002</c:v>
                </c:pt>
                <c:pt idx="10221">
                  <c:v>4.6750000000000007</c:v>
                </c:pt>
                <c:pt idx="10222">
                  <c:v>4.68</c:v>
                </c:pt>
                <c:pt idx="10223">
                  <c:v>4.6849999999999996</c:v>
                </c:pt>
                <c:pt idx="10224">
                  <c:v>4.6910000000000007</c:v>
                </c:pt>
                <c:pt idx="10225">
                  <c:v>4.6949999999999958</c:v>
                </c:pt>
                <c:pt idx="10226">
                  <c:v>4.7030000000000012</c:v>
                </c:pt>
                <c:pt idx="10227">
                  <c:v>4.7110000000000003</c:v>
                </c:pt>
                <c:pt idx="10228">
                  <c:v>4.7169999999999996</c:v>
                </c:pt>
                <c:pt idx="10229">
                  <c:v>4.7260000000000009</c:v>
                </c:pt>
                <c:pt idx="10230">
                  <c:v>4.7360000000000024</c:v>
                </c:pt>
                <c:pt idx="10231">
                  <c:v>4.7440000000000007</c:v>
                </c:pt>
                <c:pt idx="10232">
                  <c:v>4.7539999999999987</c:v>
                </c:pt>
                <c:pt idx="10233">
                  <c:v>4.7669999999999977</c:v>
                </c:pt>
                <c:pt idx="10234">
                  <c:v>4.777000000000001</c:v>
                </c:pt>
                <c:pt idx="10235">
                  <c:v>4.7890000000000024</c:v>
                </c:pt>
                <c:pt idx="10236">
                  <c:v>4.8000000000000007</c:v>
                </c:pt>
                <c:pt idx="10237">
                  <c:v>4.8099999999999996</c:v>
                </c:pt>
                <c:pt idx="10238">
                  <c:v>4.8199999999999976</c:v>
                </c:pt>
                <c:pt idx="10239">
                  <c:v>4.8290000000000006</c:v>
                </c:pt>
                <c:pt idx="10240">
                  <c:v>4.8410000000000011</c:v>
                </c:pt>
                <c:pt idx="10241">
                  <c:v>4.8510000000000009</c:v>
                </c:pt>
                <c:pt idx="10242">
                  <c:v>4.8619999999999957</c:v>
                </c:pt>
                <c:pt idx="10243">
                  <c:v>4.8730000000000011</c:v>
                </c:pt>
                <c:pt idx="10244">
                  <c:v>4.8810000000000002</c:v>
                </c:pt>
                <c:pt idx="10245">
                  <c:v>4.8949999999999996</c:v>
                </c:pt>
                <c:pt idx="10246">
                  <c:v>4.902000000000001</c:v>
                </c:pt>
                <c:pt idx="10247">
                  <c:v>4.9170000000000007</c:v>
                </c:pt>
                <c:pt idx="10248">
                  <c:v>4.923</c:v>
                </c:pt>
                <c:pt idx="10249">
                  <c:v>4.9350000000000014</c:v>
                </c:pt>
                <c:pt idx="10250">
                  <c:v>4.9460000000000024</c:v>
                </c:pt>
                <c:pt idx="10251">
                  <c:v>4.9580000000000002</c:v>
                </c:pt>
                <c:pt idx="10252">
                  <c:v>4.9669999999999996</c:v>
                </c:pt>
                <c:pt idx="10253">
                  <c:v>4.9780000000000024</c:v>
                </c:pt>
                <c:pt idx="10254">
                  <c:v>4.9870000000000001</c:v>
                </c:pt>
                <c:pt idx="10255">
                  <c:v>4.9970000000000008</c:v>
                </c:pt>
                <c:pt idx="10256">
                  <c:v>5.0070000000000006</c:v>
                </c:pt>
                <c:pt idx="10257">
                  <c:v>5.0130000000000008</c:v>
                </c:pt>
                <c:pt idx="10258">
                  <c:v>5.0260000000000007</c:v>
                </c:pt>
                <c:pt idx="10259">
                  <c:v>5.0340000000000007</c:v>
                </c:pt>
                <c:pt idx="10260">
                  <c:v>5.043000000000001</c:v>
                </c:pt>
                <c:pt idx="10261">
                  <c:v>5.0490000000000013</c:v>
                </c:pt>
                <c:pt idx="10262">
                  <c:v>5.0569999999999986</c:v>
                </c:pt>
                <c:pt idx="10263">
                  <c:v>5.0619999999999976</c:v>
                </c:pt>
                <c:pt idx="10264">
                  <c:v>5.0690000000000008</c:v>
                </c:pt>
                <c:pt idx="10265">
                  <c:v>5.0790000000000024</c:v>
                </c:pt>
                <c:pt idx="10266">
                  <c:v>5.0900000000000007</c:v>
                </c:pt>
                <c:pt idx="10267">
                  <c:v>5.0980000000000008</c:v>
                </c:pt>
                <c:pt idx="10268">
                  <c:v>5.1090000000000009</c:v>
                </c:pt>
                <c:pt idx="10269">
                  <c:v>5.1139999999999972</c:v>
                </c:pt>
                <c:pt idx="10270">
                  <c:v>5.1209999999999969</c:v>
                </c:pt>
                <c:pt idx="10271">
                  <c:v>5.1300000000000008</c:v>
                </c:pt>
                <c:pt idx="10272">
                  <c:v>5.1339999999999986</c:v>
                </c:pt>
                <c:pt idx="10273">
                  <c:v>5.1419999999999986</c:v>
                </c:pt>
                <c:pt idx="10274">
                  <c:v>5.1480000000000006</c:v>
                </c:pt>
                <c:pt idx="10275">
                  <c:v>5.1549999999999967</c:v>
                </c:pt>
                <c:pt idx="10276">
                  <c:v>5.1609999999999996</c:v>
                </c:pt>
                <c:pt idx="10277">
                  <c:v>5.1669999999999972</c:v>
                </c:pt>
                <c:pt idx="10278">
                  <c:v>5.1780000000000008</c:v>
                </c:pt>
                <c:pt idx="10279">
                  <c:v>5.1839999999999966</c:v>
                </c:pt>
                <c:pt idx="10280">
                  <c:v>5.1929999999999996</c:v>
                </c:pt>
                <c:pt idx="10281">
                  <c:v>5.2010000000000014</c:v>
                </c:pt>
                <c:pt idx="10282">
                  <c:v>5.2090000000000014</c:v>
                </c:pt>
                <c:pt idx="10283">
                  <c:v>5.213000000000001</c:v>
                </c:pt>
                <c:pt idx="10284">
                  <c:v>5.2170000000000014</c:v>
                </c:pt>
                <c:pt idx="10285">
                  <c:v>5.2190000000000012</c:v>
                </c:pt>
                <c:pt idx="10286">
                  <c:v>5.2280000000000006</c:v>
                </c:pt>
                <c:pt idx="10287">
                  <c:v>5.2370000000000001</c:v>
                </c:pt>
                <c:pt idx="10288">
                  <c:v>5.2460000000000004</c:v>
                </c:pt>
                <c:pt idx="10289">
                  <c:v>5.2530000000000001</c:v>
                </c:pt>
                <c:pt idx="10290">
                  <c:v>5.2560000000000002</c:v>
                </c:pt>
                <c:pt idx="10291">
                  <c:v>5.2680000000000007</c:v>
                </c:pt>
                <c:pt idx="10292">
                  <c:v>5.2730000000000024</c:v>
                </c:pt>
                <c:pt idx="10293">
                  <c:v>5.2780000000000014</c:v>
                </c:pt>
                <c:pt idx="10294">
                  <c:v>5.2860000000000014</c:v>
                </c:pt>
                <c:pt idx="10295">
                  <c:v>5.293000000000001</c:v>
                </c:pt>
                <c:pt idx="10296">
                  <c:v>5.2970000000000006</c:v>
                </c:pt>
                <c:pt idx="10297">
                  <c:v>5.3019999999999996</c:v>
                </c:pt>
                <c:pt idx="10298">
                  <c:v>5.3050000000000006</c:v>
                </c:pt>
                <c:pt idx="10299">
                  <c:v>5.3110000000000008</c:v>
                </c:pt>
                <c:pt idx="10300">
                  <c:v>5.3160000000000007</c:v>
                </c:pt>
                <c:pt idx="10301">
                  <c:v>5.3179999999999996</c:v>
                </c:pt>
                <c:pt idx="10302">
                  <c:v>5.3229999999999968</c:v>
                </c:pt>
                <c:pt idx="10303">
                  <c:v>5.3249999999999957</c:v>
                </c:pt>
                <c:pt idx="10304">
                  <c:v>5.33</c:v>
                </c:pt>
                <c:pt idx="10305">
                  <c:v>5.3320000000000007</c:v>
                </c:pt>
                <c:pt idx="10306">
                  <c:v>5.3360000000000003</c:v>
                </c:pt>
                <c:pt idx="10307">
                  <c:v>5.338000000000001</c:v>
                </c:pt>
                <c:pt idx="10308">
                  <c:v>5.3400000000000007</c:v>
                </c:pt>
                <c:pt idx="10309">
                  <c:v>5.3430000000000009</c:v>
                </c:pt>
                <c:pt idx="10310">
                  <c:v>5.3490000000000002</c:v>
                </c:pt>
                <c:pt idx="10311">
                  <c:v>5.3490000000000002</c:v>
                </c:pt>
                <c:pt idx="10312">
                  <c:v>5.3510000000000009</c:v>
                </c:pt>
                <c:pt idx="10313">
                  <c:v>5.3510000000000009</c:v>
                </c:pt>
                <c:pt idx="10314">
                  <c:v>5.3539999999999974</c:v>
                </c:pt>
                <c:pt idx="10315">
                  <c:v>5.3560000000000008</c:v>
                </c:pt>
                <c:pt idx="10316">
                  <c:v>5.3549999999999969</c:v>
                </c:pt>
                <c:pt idx="10317">
                  <c:v>5.3569999999999967</c:v>
                </c:pt>
                <c:pt idx="10318">
                  <c:v>5.3560000000000008</c:v>
                </c:pt>
                <c:pt idx="10319">
                  <c:v>5.3569999999999967</c:v>
                </c:pt>
                <c:pt idx="10320">
                  <c:v>5.3569999999999967</c:v>
                </c:pt>
                <c:pt idx="10321">
                  <c:v>5.3590000000000009</c:v>
                </c:pt>
                <c:pt idx="10322">
                  <c:v>5.3619999999999957</c:v>
                </c:pt>
                <c:pt idx="10323">
                  <c:v>5.3629999999999978</c:v>
                </c:pt>
                <c:pt idx="10324">
                  <c:v>5.3639999999999972</c:v>
                </c:pt>
                <c:pt idx="10325">
                  <c:v>5.3639999999999972</c:v>
                </c:pt>
                <c:pt idx="10326">
                  <c:v>5.3669999999999973</c:v>
                </c:pt>
                <c:pt idx="10327">
                  <c:v>5.3690000000000007</c:v>
                </c:pt>
                <c:pt idx="10328">
                  <c:v>5.3720000000000008</c:v>
                </c:pt>
                <c:pt idx="10329">
                  <c:v>5.3740000000000014</c:v>
                </c:pt>
                <c:pt idx="10330">
                  <c:v>5.3760000000000012</c:v>
                </c:pt>
                <c:pt idx="10331">
                  <c:v>5.3760000000000012</c:v>
                </c:pt>
                <c:pt idx="10332">
                  <c:v>5.3760000000000012</c:v>
                </c:pt>
                <c:pt idx="10333">
                  <c:v>5.3790000000000013</c:v>
                </c:pt>
                <c:pt idx="10334">
                  <c:v>5.3820000000000006</c:v>
                </c:pt>
                <c:pt idx="10335">
                  <c:v>5.3830000000000009</c:v>
                </c:pt>
                <c:pt idx="10336">
                  <c:v>5.3869999999999996</c:v>
                </c:pt>
                <c:pt idx="10337">
                  <c:v>5.3890000000000011</c:v>
                </c:pt>
                <c:pt idx="10338">
                  <c:v>5.3910000000000009</c:v>
                </c:pt>
                <c:pt idx="10339">
                  <c:v>5.3930000000000007</c:v>
                </c:pt>
                <c:pt idx="10340">
                  <c:v>5.3910000000000009</c:v>
                </c:pt>
                <c:pt idx="10341">
                  <c:v>5.3939999999999966</c:v>
                </c:pt>
                <c:pt idx="10342">
                  <c:v>5.3939999999999966</c:v>
                </c:pt>
                <c:pt idx="10343">
                  <c:v>5.3930000000000007</c:v>
                </c:pt>
                <c:pt idx="10344">
                  <c:v>5.3939999999999966</c:v>
                </c:pt>
                <c:pt idx="10345">
                  <c:v>5.3969999999999976</c:v>
                </c:pt>
                <c:pt idx="10346">
                  <c:v>5.3969999999999976</c:v>
                </c:pt>
                <c:pt idx="10347">
                  <c:v>5.3980000000000006</c:v>
                </c:pt>
                <c:pt idx="10348">
                  <c:v>5.3980000000000006</c:v>
                </c:pt>
                <c:pt idx="10349">
                  <c:v>5.3960000000000008</c:v>
                </c:pt>
                <c:pt idx="10350">
                  <c:v>5.3949999999999996</c:v>
                </c:pt>
                <c:pt idx="10351">
                  <c:v>5.3930000000000007</c:v>
                </c:pt>
                <c:pt idx="10352">
                  <c:v>5.3919999999999986</c:v>
                </c:pt>
                <c:pt idx="10353">
                  <c:v>5.3910000000000009</c:v>
                </c:pt>
                <c:pt idx="10354">
                  <c:v>5.3919999999999986</c:v>
                </c:pt>
                <c:pt idx="10355">
                  <c:v>5.3880000000000008</c:v>
                </c:pt>
                <c:pt idx="10356">
                  <c:v>5.3880000000000008</c:v>
                </c:pt>
                <c:pt idx="10357">
                  <c:v>5.3830000000000009</c:v>
                </c:pt>
                <c:pt idx="10358">
                  <c:v>5.3830000000000009</c:v>
                </c:pt>
                <c:pt idx="10359">
                  <c:v>5.3810000000000002</c:v>
                </c:pt>
                <c:pt idx="10360">
                  <c:v>5.3810000000000002</c:v>
                </c:pt>
                <c:pt idx="10361">
                  <c:v>5.3790000000000013</c:v>
                </c:pt>
                <c:pt idx="10362">
                  <c:v>5.3770000000000007</c:v>
                </c:pt>
                <c:pt idx="10363">
                  <c:v>5.3760000000000012</c:v>
                </c:pt>
                <c:pt idx="10364">
                  <c:v>5.3730000000000011</c:v>
                </c:pt>
                <c:pt idx="10365">
                  <c:v>5.370000000000001</c:v>
                </c:pt>
                <c:pt idx="10366">
                  <c:v>5.3730000000000011</c:v>
                </c:pt>
                <c:pt idx="10367">
                  <c:v>5.3710000000000004</c:v>
                </c:pt>
                <c:pt idx="10368">
                  <c:v>5.3690000000000007</c:v>
                </c:pt>
                <c:pt idx="10369">
                  <c:v>5.3679999999999959</c:v>
                </c:pt>
                <c:pt idx="10370">
                  <c:v>5.3659999999999997</c:v>
                </c:pt>
                <c:pt idx="10371">
                  <c:v>5.3619999999999957</c:v>
                </c:pt>
                <c:pt idx="10372">
                  <c:v>5.3599999999999977</c:v>
                </c:pt>
                <c:pt idx="10373">
                  <c:v>5.3579999999999997</c:v>
                </c:pt>
                <c:pt idx="10374">
                  <c:v>5.3569999999999967</c:v>
                </c:pt>
                <c:pt idx="10375">
                  <c:v>5.3549999999999969</c:v>
                </c:pt>
                <c:pt idx="10376">
                  <c:v>5.3560000000000008</c:v>
                </c:pt>
                <c:pt idx="10377">
                  <c:v>5.3530000000000006</c:v>
                </c:pt>
                <c:pt idx="10378">
                  <c:v>5.3519999999999976</c:v>
                </c:pt>
                <c:pt idx="10379">
                  <c:v>5.35</c:v>
                </c:pt>
                <c:pt idx="10380">
                  <c:v>5.3510000000000009</c:v>
                </c:pt>
                <c:pt idx="10381">
                  <c:v>5.3519999999999976</c:v>
                </c:pt>
                <c:pt idx="10382">
                  <c:v>5.3480000000000008</c:v>
                </c:pt>
                <c:pt idx="10383">
                  <c:v>5.3469999999999986</c:v>
                </c:pt>
                <c:pt idx="10384">
                  <c:v>5.35</c:v>
                </c:pt>
                <c:pt idx="10385">
                  <c:v>5.3460000000000001</c:v>
                </c:pt>
                <c:pt idx="10386">
                  <c:v>5.3460000000000001</c:v>
                </c:pt>
                <c:pt idx="10387">
                  <c:v>5.3450000000000006</c:v>
                </c:pt>
                <c:pt idx="10388">
                  <c:v>5.3430000000000009</c:v>
                </c:pt>
                <c:pt idx="10389">
                  <c:v>5.3400000000000007</c:v>
                </c:pt>
                <c:pt idx="10390">
                  <c:v>5.3370000000000006</c:v>
                </c:pt>
                <c:pt idx="10391">
                  <c:v>5.338000000000001</c:v>
                </c:pt>
                <c:pt idx="10392">
                  <c:v>5.3310000000000013</c:v>
                </c:pt>
                <c:pt idx="10393">
                  <c:v>5.3320000000000007</c:v>
                </c:pt>
                <c:pt idx="10394">
                  <c:v>5.3279999999999967</c:v>
                </c:pt>
                <c:pt idx="10395">
                  <c:v>5.3269999999999973</c:v>
                </c:pt>
                <c:pt idx="10396">
                  <c:v>5.3259999999999996</c:v>
                </c:pt>
                <c:pt idx="10397">
                  <c:v>5.3219999999999974</c:v>
                </c:pt>
                <c:pt idx="10398">
                  <c:v>5.3190000000000008</c:v>
                </c:pt>
                <c:pt idx="10399">
                  <c:v>5.3160000000000007</c:v>
                </c:pt>
                <c:pt idx="10400">
                  <c:v>5.3130000000000006</c:v>
                </c:pt>
                <c:pt idx="10401">
                  <c:v>5.31</c:v>
                </c:pt>
                <c:pt idx="10402">
                  <c:v>5.3069999999999986</c:v>
                </c:pt>
                <c:pt idx="10403">
                  <c:v>5.3060000000000009</c:v>
                </c:pt>
                <c:pt idx="10404">
                  <c:v>5.3000000000000007</c:v>
                </c:pt>
                <c:pt idx="10405">
                  <c:v>5.2960000000000012</c:v>
                </c:pt>
                <c:pt idx="10406">
                  <c:v>5.293000000000001</c:v>
                </c:pt>
                <c:pt idx="10407">
                  <c:v>5.2840000000000007</c:v>
                </c:pt>
                <c:pt idx="10408">
                  <c:v>5.2830000000000013</c:v>
                </c:pt>
                <c:pt idx="10409">
                  <c:v>5.2800000000000011</c:v>
                </c:pt>
                <c:pt idx="10410">
                  <c:v>5.2720000000000002</c:v>
                </c:pt>
                <c:pt idx="10411">
                  <c:v>5.2700000000000014</c:v>
                </c:pt>
                <c:pt idx="10412">
                  <c:v>5.2669999999999986</c:v>
                </c:pt>
                <c:pt idx="10413">
                  <c:v>5.2619999999999996</c:v>
                </c:pt>
                <c:pt idx="10414">
                  <c:v>5.2560000000000002</c:v>
                </c:pt>
                <c:pt idx="10415">
                  <c:v>5.2500000000000009</c:v>
                </c:pt>
                <c:pt idx="10416">
                  <c:v>5.2480000000000011</c:v>
                </c:pt>
                <c:pt idx="10417">
                  <c:v>5.2470000000000008</c:v>
                </c:pt>
                <c:pt idx="10418">
                  <c:v>5.2440000000000007</c:v>
                </c:pt>
                <c:pt idx="10419">
                  <c:v>5.2410000000000014</c:v>
                </c:pt>
                <c:pt idx="10420">
                  <c:v>5.2390000000000034</c:v>
                </c:pt>
                <c:pt idx="10421">
                  <c:v>5.2320000000000011</c:v>
                </c:pt>
                <c:pt idx="10422">
                  <c:v>5.2320000000000011</c:v>
                </c:pt>
                <c:pt idx="10423">
                  <c:v>5.23</c:v>
                </c:pt>
                <c:pt idx="10424">
                  <c:v>5.2210000000000001</c:v>
                </c:pt>
                <c:pt idx="10425">
                  <c:v>5.2210000000000001</c:v>
                </c:pt>
                <c:pt idx="10426">
                  <c:v>5.2140000000000004</c:v>
                </c:pt>
                <c:pt idx="10427">
                  <c:v>5.213000000000001</c:v>
                </c:pt>
                <c:pt idx="10428">
                  <c:v>5.2100000000000009</c:v>
                </c:pt>
                <c:pt idx="10429">
                  <c:v>5.2060000000000013</c:v>
                </c:pt>
                <c:pt idx="10430">
                  <c:v>5.1969999999999974</c:v>
                </c:pt>
                <c:pt idx="10431">
                  <c:v>5.1979999999999968</c:v>
                </c:pt>
                <c:pt idx="10432">
                  <c:v>5.1960000000000006</c:v>
                </c:pt>
                <c:pt idx="10433">
                  <c:v>5.1929999999999996</c:v>
                </c:pt>
                <c:pt idx="10434">
                  <c:v>5.1910000000000007</c:v>
                </c:pt>
                <c:pt idx="10435">
                  <c:v>5.1869999999999976</c:v>
                </c:pt>
                <c:pt idx="10436">
                  <c:v>5.1849999999999996</c:v>
                </c:pt>
                <c:pt idx="10437">
                  <c:v>5.1800000000000006</c:v>
                </c:pt>
                <c:pt idx="10438">
                  <c:v>5.1800000000000006</c:v>
                </c:pt>
                <c:pt idx="10439">
                  <c:v>5.1739999999999986</c:v>
                </c:pt>
                <c:pt idx="10440">
                  <c:v>5.1700000000000008</c:v>
                </c:pt>
                <c:pt idx="10441">
                  <c:v>5.1679999999999957</c:v>
                </c:pt>
                <c:pt idx="10442">
                  <c:v>5.1679999999999957</c:v>
                </c:pt>
                <c:pt idx="10443">
                  <c:v>5.1649999999999956</c:v>
                </c:pt>
                <c:pt idx="10444">
                  <c:v>5.1609999999999996</c:v>
                </c:pt>
                <c:pt idx="10445">
                  <c:v>5.1560000000000006</c:v>
                </c:pt>
                <c:pt idx="10446">
                  <c:v>5.1529999999999996</c:v>
                </c:pt>
                <c:pt idx="10447">
                  <c:v>5.1490000000000009</c:v>
                </c:pt>
                <c:pt idx="10448">
                  <c:v>5.1449999999999996</c:v>
                </c:pt>
                <c:pt idx="10449">
                  <c:v>5.1419999999999986</c:v>
                </c:pt>
                <c:pt idx="10450">
                  <c:v>5.1390000000000011</c:v>
                </c:pt>
                <c:pt idx="10451">
                  <c:v>5.136000000000001</c:v>
                </c:pt>
                <c:pt idx="10452">
                  <c:v>5.1310000000000002</c:v>
                </c:pt>
                <c:pt idx="10453">
                  <c:v>5.123999999999997</c:v>
                </c:pt>
                <c:pt idx="10454">
                  <c:v>5.1199999999999974</c:v>
                </c:pt>
                <c:pt idx="10455">
                  <c:v>5.1139999999999972</c:v>
                </c:pt>
                <c:pt idx="10456">
                  <c:v>5.1129999999999978</c:v>
                </c:pt>
                <c:pt idx="10457">
                  <c:v>5.1080000000000014</c:v>
                </c:pt>
                <c:pt idx="10458">
                  <c:v>5.1080000000000014</c:v>
                </c:pt>
                <c:pt idx="10459">
                  <c:v>5.1039999999999974</c:v>
                </c:pt>
                <c:pt idx="10460">
                  <c:v>5.0990000000000002</c:v>
                </c:pt>
                <c:pt idx="10461">
                  <c:v>5.0920000000000014</c:v>
                </c:pt>
                <c:pt idx="10462">
                  <c:v>5.0930000000000009</c:v>
                </c:pt>
                <c:pt idx="10463">
                  <c:v>5.0910000000000011</c:v>
                </c:pt>
                <c:pt idx="10464">
                  <c:v>5.0840000000000014</c:v>
                </c:pt>
                <c:pt idx="10465">
                  <c:v>5.0790000000000024</c:v>
                </c:pt>
                <c:pt idx="10466">
                  <c:v>5.0740000000000007</c:v>
                </c:pt>
                <c:pt idx="10467">
                  <c:v>5.0730000000000004</c:v>
                </c:pt>
                <c:pt idx="10468">
                  <c:v>5.0710000000000024</c:v>
                </c:pt>
                <c:pt idx="10469">
                  <c:v>5.0649999999999977</c:v>
                </c:pt>
                <c:pt idx="10470">
                  <c:v>5.0630000000000006</c:v>
                </c:pt>
                <c:pt idx="10471">
                  <c:v>5.0690000000000008</c:v>
                </c:pt>
                <c:pt idx="10472">
                  <c:v>5.0690000000000008</c:v>
                </c:pt>
                <c:pt idx="10473">
                  <c:v>5.0630000000000006</c:v>
                </c:pt>
                <c:pt idx="10474">
                  <c:v>5.0619999999999976</c:v>
                </c:pt>
                <c:pt idx="10475">
                  <c:v>5.0580000000000007</c:v>
                </c:pt>
                <c:pt idx="10476">
                  <c:v>5.0560000000000009</c:v>
                </c:pt>
                <c:pt idx="10477">
                  <c:v>5.0569999999999986</c:v>
                </c:pt>
                <c:pt idx="10478">
                  <c:v>5.0550000000000006</c:v>
                </c:pt>
                <c:pt idx="10479">
                  <c:v>5.0530000000000008</c:v>
                </c:pt>
                <c:pt idx="10480">
                  <c:v>5.0510000000000002</c:v>
                </c:pt>
                <c:pt idx="10481">
                  <c:v>5.0470000000000006</c:v>
                </c:pt>
                <c:pt idx="10482">
                  <c:v>5.043000000000001</c:v>
                </c:pt>
                <c:pt idx="10483">
                  <c:v>5.0420000000000007</c:v>
                </c:pt>
                <c:pt idx="10484">
                  <c:v>5.0390000000000024</c:v>
                </c:pt>
                <c:pt idx="10485">
                  <c:v>5.0360000000000014</c:v>
                </c:pt>
                <c:pt idx="10486">
                  <c:v>5.0370000000000008</c:v>
                </c:pt>
                <c:pt idx="10487">
                  <c:v>5.032</c:v>
                </c:pt>
                <c:pt idx="10488">
                  <c:v>5.0290000000000008</c:v>
                </c:pt>
                <c:pt idx="10489">
                  <c:v>5.0279999999999996</c:v>
                </c:pt>
                <c:pt idx="10490">
                  <c:v>5.0239999999999974</c:v>
                </c:pt>
                <c:pt idx="10491">
                  <c:v>5.0219999999999976</c:v>
                </c:pt>
                <c:pt idx="10492">
                  <c:v>5.0190000000000001</c:v>
                </c:pt>
                <c:pt idx="10493">
                  <c:v>5.0169999999999986</c:v>
                </c:pt>
                <c:pt idx="10494">
                  <c:v>5.0160000000000009</c:v>
                </c:pt>
                <c:pt idx="10495">
                  <c:v>5.0139999999999976</c:v>
                </c:pt>
                <c:pt idx="10496">
                  <c:v>5.0160000000000009</c:v>
                </c:pt>
                <c:pt idx="10497">
                  <c:v>5.0100000000000007</c:v>
                </c:pt>
                <c:pt idx="10498">
                  <c:v>5.0080000000000009</c:v>
                </c:pt>
                <c:pt idx="10499">
                  <c:v>5.0090000000000003</c:v>
                </c:pt>
                <c:pt idx="10500">
                  <c:v>5.0030000000000001</c:v>
                </c:pt>
                <c:pt idx="10501">
                  <c:v>4.9940000000000007</c:v>
                </c:pt>
                <c:pt idx="10502">
                  <c:v>4.9940000000000007</c:v>
                </c:pt>
                <c:pt idx="10503">
                  <c:v>4.9930000000000003</c:v>
                </c:pt>
                <c:pt idx="10504">
                  <c:v>4.9860000000000024</c:v>
                </c:pt>
                <c:pt idx="10505">
                  <c:v>4.9820000000000011</c:v>
                </c:pt>
                <c:pt idx="10506">
                  <c:v>4.9790000000000028</c:v>
                </c:pt>
                <c:pt idx="10507">
                  <c:v>4.9750000000000014</c:v>
                </c:pt>
                <c:pt idx="10508">
                  <c:v>4.9740000000000002</c:v>
                </c:pt>
                <c:pt idx="10509">
                  <c:v>4.9710000000000019</c:v>
                </c:pt>
                <c:pt idx="10510">
                  <c:v>4.9710000000000019</c:v>
                </c:pt>
                <c:pt idx="10511">
                  <c:v>4.9680000000000009</c:v>
                </c:pt>
                <c:pt idx="10512">
                  <c:v>4.9700000000000024</c:v>
                </c:pt>
                <c:pt idx="10513">
                  <c:v>4.9650000000000007</c:v>
                </c:pt>
                <c:pt idx="10514">
                  <c:v>4.9639999999999986</c:v>
                </c:pt>
                <c:pt idx="10515">
                  <c:v>4.9620000000000006</c:v>
                </c:pt>
                <c:pt idx="10516">
                  <c:v>4.9570000000000007</c:v>
                </c:pt>
                <c:pt idx="10517">
                  <c:v>4.9540000000000006</c:v>
                </c:pt>
                <c:pt idx="10518">
                  <c:v>4.9520000000000008</c:v>
                </c:pt>
                <c:pt idx="10519">
                  <c:v>4.9490000000000034</c:v>
                </c:pt>
                <c:pt idx="10520">
                  <c:v>4.9450000000000003</c:v>
                </c:pt>
                <c:pt idx="10521">
                  <c:v>4.9400000000000013</c:v>
                </c:pt>
                <c:pt idx="10522">
                  <c:v>4.9370000000000012</c:v>
                </c:pt>
                <c:pt idx="10523">
                  <c:v>4.9380000000000024</c:v>
                </c:pt>
                <c:pt idx="10524">
                  <c:v>4.9320000000000004</c:v>
                </c:pt>
                <c:pt idx="10525">
                  <c:v>4.9350000000000014</c:v>
                </c:pt>
                <c:pt idx="10526">
                  <c:v>4.9320000000000004</c:v>
                </c:pt>
                <c:pt idx="10527">
                  <c:v>4.9290000000000003</c:v>
                </c:pt>
                <c:pt idx="10528">
                  <c:v>4.9300000000000024</c:v>
                </c:pt>
                <c:pt idx="10529">
                  <c:v>4.9300000000000024</c:v>
                </c:pt>
                <c:pt idx="10530">
                  <c:v>4.9200000000000008</c:v>
                </c:pt>
                <c:pt idx="10531">
                  <c:v>4.9210000000000012</c:v>
                </c:pt>
                <c:pt idx="10532">
                  <c:v>4.918000000000001</c:v>
                </c:pt>
                <c:pt idx="10533">
                  <c:v>4.9160000000000004</c:v>
                </c:pt>
                <c:pt idx="10534">
                  <c:v>4.9150000000000009</c:v>
                </c:pt>
                <c:pt idx="10535">
                  <c:v>4.907</c:v>
                </c:pt>
                <c:pt idx="10536">
                  <c:v>4.9050000000000011</c:v>
                </c:pt>
                <c:pt idx="10537">
                  <c:v>4.907</c:v>
                </c:pt>
                <c:pt idx="10538">
                  <c:v>4.9040000000000008</c:v>
                </c:pt>
                <c:pt idx="10539">
                  <c:v>4.9010000000000034</c:v>
                </c:pt>
                <c:pt idx="10540">
                  <c:v>4.8939999999999966</c:v>
                </c:pt>
                <c:pt idx="10541">
                  <c:v>4.8930000000000007</c:v>
                </c:pt>
                <c:pt idx="10542">
                  <c:v>4.8880000000000008</c:v>
                </c:pt>
                <c:pt idx="10543">
                  <c:v>4.8890000000000011</c:v>
                </c:pt>
                <c:pt idx="10544">
                  <c:v>4.886000000000001</c:v>
                </c:pt>
                <c:pt idx="10545">
                  <c:v>4.8830000000000009</c:v>
                </c:pt>
                <c:pt idx="10546">
                  <c:v>4.8790000000000013</c:v>
                </c:pt>
                <c:pt idx="10547">
                  <c:v>4.8740000000000014</c:v>
                </c:pt>
                <c:pt idx="10548">
                  <c:v>4.870000000000001</c:v>
                </c:pt>
                <c:pt idx="10549">
                  <c:v>4.8639999999999972</c:v>
                </c:pt>
                <c:pt idx="10550">
                  <c:v>4.8590000000000009</c:v>
                </c:pt>
                <c:pt idx="10551">
                  <c:v>4.8599999999999977</c:v>
                </c:pt>
                <c:pt idx="10552">
                  <c:v>4.8610000000000007</c:v>
                </c:pt>
                <c:pt idx="10553">
                  <c:v>4.8569999999999967</c:v>
                </c:pt>
                <c:pt idx="10554">
                  <c:v>4.8519999999999976</c:v>
                </c:pt>
                <c:pt idx="10555">
                  <c:v>4.8510000000000009</c:v>
                </c:pt>
                <c:pt idx="10556">
                  <c:v>4.8469999999999986</c:v>
                </c:pt>
                <c:pt idx="10557">
                  <c:v>4.8430000000000009</c:v>
                </c:pt>
                <c:pt idx="10558">
                  <c:v>4.8419999999999996</c:v>
                </c:pt>
                <c:pt idx="10559">
                  <c:v>4.8350000000000009</c:v>
                </c:pt>
                <c:pt idx="10560">
                  <c:v>4.8339999999999996</c:v>
                </c:pt>
                <c:pt idx="10561">
                  <c:v>4.8259999999999996</c:v>
                </c:pt>
                <c:pt idx="10562">
                  <c:v>4.8259999999999996</c:v>
                </c:pt>
                <c:pt idx="10563">
                  <c:v>4.8249999999999957</c:v>
                </c:pt>
                <c:pt idx="10564">
                  <c:v>4.8219999999999974</c:v>
                </c:pt>
                <c:pt idx="10565">
                  <c:v>4.8219999999999974</c:v>
                </c:pt>
                <c:pt idx="10566">
                  <c:v>4.8199999999999976</c:v>
                </c:pt>
                <c:pt idx="10567">
                  <c:v>4.8190000000000008</c:v>
                </c:pt>
                <c:pt idx="10568">
                  <c:v>4.8179999999999996</c:v>
                </c:pt>
                <c:pt idx="10569">
                  <c:v>4.8169999999999966</c:v>
                </c:pt>
                <c:pt idx="10570">
                  <c:v>4.8160000000000007</c:v>
                </c:pt>
                <c:pt idx="10571">
                  <c:v>4.8139999999999956</c:v>
                </c:pt>
                <c:pt idx="10572">
                  <c:v>4.8139999999999956</c:v>
                </c:pt>
                <c:pt idx="10573">
                  <c:v>4.8110000000000008</c:v>
                </c:pt>
                <c:pt idx="10574">
                  <c:v>4.8119999999999976</c:v>
                </c:pt>
                <c:pt idx="10575">
                  <c:v>4.8060000000000009</c:v>
                </c:pt>
                <c:pt idx="10576">
                  <c:v>4.8060000000000009</c:v>
                </c:pt>
                <c:pt idx="10577">
                  <c:v>4.8069999999999986</c:v>
                </c:pt>
                <c:pt idx="10578">
                  <c:v>4.8010000000000002</c:v>
                </c:pt>
                <c:pt idx="10579">
                  <c:v>4.8039999999999976</c:v>
                </c:pt>
                <c:pt idx="10580">
                  <c:v>4.8010000000000002</c:v>
                </c:pt>
                <c:pt idx="10581">
                  <c:v>4.7960000000000012</c:v>
                </c:pt>
                <c:pt idx="10582">
                  <c:v>4.7960000000000012</c:v>
                </c:pt>
                <c:pt idx="10583">
                  <c:v>4.793000000000001</c:v>
                </c:pt>
                <c:pt idx="10584">
                  <c:v>4.7910000000000004</c:v>
                </c:pt>
                <c:pt idx="10585">
                  <c:v>4.7910000000000004</c:v>
                </c:pt>
                <c:pt idx="10586">
                  <c:v>4.7830000000000013</c:v>
                </c:pt>
                <c:pt idx="10587">
                  <c:v>4.7810000000000024</c:v>
                </c:pt>
                <c:pt idx="10588">
                  <c:v>4.7800000000000011</c:v>
                </c:pt>
                <c:pt idx="10589">
                  <c:v>4.7800000000000011</c:v>
                </c:pt>
                <c:pt idx="10590">
                  <c:v>4.7740000000000009</c:v>
                </c:pt>
                <c:pt idx="10591">
                  <c:v>4.7760000000000034</c:v>
                </c:pt>
                <c:pt idx="10592">
                  <c:v>4.7720000000000002</c:v>
                </c:pt>
                <c:pt idx="10593">
                  <c:v>4.7669999999999977</c:v>
                </c:pt>
                <c:pt idx="10594">
                  <c:v>4.7630000000000008</c:v>
                </c:pt>
                <c:pt idx="10595">
                  <c:v>4.7600000000000007</c:v>
                </c:pt>
                <c:pt idx="10596">
                  <c:v>4.7580000000000009</c:v>
                </c:pt>
                <c:pt idx="10597">
                  <c:v>4.7539999999999987</c:v>
                </c:pt>
                <c:pt idx="10598">
                  <c:v>4.7550000000000008</c:v>
                </c:pt>
                <c:pt idx="10599">
                  <c:v>4.7530000000000001</c:v>
                </c:pt>
                <c:pt idx="10600">
                  <c:v>4.7490000000000014</c:v>
                </c:pt>
                <c:pt idx="10601">
                  <c:v>4.7460000000000004</c:v>
                </c:pt>
                <c:pt idx="10602">
                  <c:v>4.7440000000000007</c:v>
                </c:pt>
                <c:pt idx="10603">
                  <c:v>4.7410000000000014</c:v>
                </c:pt>
                <c:pt idx="10604">
                  <c:v>4.7370000000000001</c:v>
                </c:pt>
                <c:pt idx="10605">
                  <c:v>4.7320000000000011</c:v>
                </c:pt>
                <c:pt idx="10606">
                  <c:v>4.7320000000000011</c:v>
                </c:pt>
                <c:pt idx="10607">
                  <c:v>4.7269999999999976</c:v>
                </c:pt>
                <c:pt idx="10608">
                  <c:v>4.7239999999999966</c:v>
                </c:pt>
                <c:pt idx="10609">
                  <c:v>4.7230000000000008</c:v>
                </c:pt>
                <c:pt idx="10610">
                  <c:v>4.7219999999999986</c:v>
                </c:pt>
                <c:pt idx="10611">
                  <c:v>4.7200000000000006</c:v>
                </c:pt>
                <c:pt idx="10612">
                  <c:v>4.7200000000000006</c:v>
                </c:pt>
                <c:pt idx="10613">
                  <c:v>4.7139999999999986</c:v>
                </c:pt>
                <c:pt idx="10614">
                  <c:v>4.713000000000001</c:v>
                </c:pt>
                <c:pt idx="10615">
                  <c:v>4.7110000000000003</c:v>
                </c:pt>
                <c:pt idx="10616">
                  <c:v>4.7090000000000014</c:v>
                </c:pt>
                <c:pt idx="10617">
                  <c:v>4.7080000000000002</c:v>
                </c:pt>
                <c:pt idx="10618">
                  <c:v>4.7030000000000012</c:v>
                </c:pt>
                <c:pt idx="10619">
                  <c:v>4.6969999999999974</c:v>
                </c:pt>
                <c:pt idx="10620">
                  <c:v>4.6960000000000006</c:v>
                </c:pt>
                <c:pt idx="10621">
                  <c:v>4.6860000000000008</c:v>
                </c:pt>
                <c:pt idx="10622">
                  <c:v>4.6899999999999986</c:v>
                </c:pt>
                <c:pt idx="10623">
                  <c:v>4.6869999999999976</c:v>
                </c:pt>
                <c:pt idx="10624">
                  <c:v>4.6869999999999976</c:v>
                </c:pt>
                <c:pt idx="10625">
                  <c:v>4.6849999999999996</c:v>
                </c:pt>
                <c:pt idx="10626">
                  <c:v>4.6810000000000009</c:v>
                </c:pt>
                <c:pt idx="10627">
                  <c:v>4.6810000000000009</c:v>
                </c:pt>
                <c:pt idx="10628">
                  <c:v>4.6790000000000003</c:v>
                </c:pt>
                <c:pt idx="10629">
                  <c:v>4.6769999999999996</c:v>
                </c:pt>
                <c:pt idx="10630">
                  <c:v>4.6710000000000012</c:v>
                </c:pt>
                <c:pt idx="10631">
                  <c:v>4.6710000000000012</c:v>
                </c:pt>
                <c:pt idx="10632">
                  <c:v>4.663999999999997</c:v>
                </c:pt>
                <c:pt idx="10633">
                  <c:v>4.6649999999999947</c:v>
                </c:pt>
                <c:pt idx="10634">
                  <c:v>4.6590000000000007</c:v>
                </c:pt>
                <c:pt idx="10635">
                  <c:v>4.6590000000000007</c:v>
                </c:pt>
                <c:pt idx="10636">
                  <c:v>4.6510000000000007</c:v>
                </c:pt>
                <c:pt idx="10637">
                  <c:v>4.6629999999999958</c:v>
                </c:pt>
                <c:pt idx="10638">
                  <c:v>4.6559999999999997</c:v>
                </c:pt>
                <c:pt idx="10639">
                  <c:v>4.6510000000000007</c:v>
                </c:pt>
                <c:pt idx="10640">
                  <c:v>4.6460000000000008</c:v>
                </c:pt>
                <c:pt idx="10641">
                  <c:v>4.6419999999999977</c:v>
                </c:pt>
                <c:pt idx="10642">
                  <c:v>4.6390000000000011</c:v>
                </c:pt>
                <c:pt idx="10643">
                  <c:v>4.6410000000000009</c:v>
                </c:pt>
                <c:pt idx="10644">
                  <c:v>4.6430000000000007</c:v>
                </c:pt>
                <c:pt idx="10645">
                  <c:v>4.6460000000000008</c:v>
                </c:pt>
                <c:pt idx="10646">
                  <c:v>4.6430000000000007</c:v>
                </c:pt>
                <c:pt idx="10647">
                  <c:v>4.6380000000000008</c:v>
                </c:pt>
                <c:pt idx="10648">
                  <c:v>4.6319999999999997</c:v>
                </c:pt>
                <c:pt idx="10649">
                  <c:v>4.6300000000000008</c:v>
                </c:pt>
                <c:pt idx="10650">
                  <c:v>4.6249999999999947</c:v>
                </c:pt>
                <c:pt idx="10651">
                  <c:v>4.6209999999999969</c:v>
                </c:pt>
                <c:pt idx="10652">
                  <c:v>4.6190000000000007</c:v>
                </c:pt>
                <c:pt idx="10653">
                  <c:v>4.6179999999999959</c:v>
                </c:pt>
                <c:pt idx="10654">
                  <c:v>4.6139999999999972</c:v>
                </c:pt>
                <c:pt idx="10655">
                  <c:v>4.6129999999999978</c:v>
                </c:pt>
                <c:pt idx="10656">
                  <c:v>4.6099999999999977</c:v>
                </c:pt>
                <c:pt idx="10657">
                  <c:v>4.6060000000000008</c:v>
                </c:pt>
                <c:pt idx="10658">
                  <c:v>4.6030000000000006</c:v>
                </c:pt>
                <c:pt idx="10659">
                  <c:v>4.6019999999999976</c:v>
                </c:pt>
                <c:pt idx="10660">
                  <c:v>4.5970000000000004</c:v>
                </c:pt>
                <c:pt idx="10661">
                  <c:v>4.5970000000000004</c:v>
                </c:pt>
                <c:pt idx="10662">
                  <c:v>4.5990000000000002</c:v>
                </c:pt>
                <c:pt idx="10663">
                  <c:v>4.5980000000000008</c:v>
                </c:pt>
                <c:pt idx="10664">
                  <c:v>4.6010000000000009</c:v>
                </c:pt>
                <c:pt idx="10665">
                  <c:v>4.5980000000000008</c:v>
                </c:pt>
                <c:pt idx="10666">
                  <c:v>4.5950000000000006</c:v>
                </c:pt>
                <c:pt idx="10667">
                  <c:v>4.5939999999999994</c:v>
                </c:pt>
                <c:pt idx="10668">
                  <c:v>4.5920000000000014</c:v>
                </c:pt>
                <c:pt idx="10669">
                  <c:v>4.588000000000001</c:v>
                </c:pt>
                <c:pt idx="10670">
                  <c:v>4.5890000000000004</c:v>
                </c:pt>
                <c:pt idx="10671">
                  <c:v>4.5870000000000006</c:v>
                </c:pt>
                <c:pt idx="10672">
                  <c:v>4.588000000000001</c:v>
                </c:pt>
                <c:pt idx="10673">
                  <c:v>4.5840000000000014</c:v>
                </c:pt>
                <c:pt idx="10674">
                  <c:v>4.5840000000000014</c:v>
                </c:pt>
                <c:pt idx="10675">
                  <c:v>4.5790000000000024</c:v>
                </c:pt>
                <c:pt idx="10676">
                  <c:v>4.5830000000000002</c:v>
                </c:pt>
                <c:pt idx="10677">
                  <c:v>4.58</c:v>
                </c:pt>
                <c:pt idx="10678">
                  <c:v>4.58</c:v>
                </c:pt>
                <c:pt idx="10679">
                  <c:v>4.5770000000000008</c:v>
                </c:pt>
                <c:pt idx="10680">
                  <c:v>4.5750000000000011</c:v>
                </c:pt>
                <c:pt idx="10681">
                  <c:v>4.5730000000000004</c:v>
                </c:pt>
                <c:pt idx="10682">
                  <c:v>4.5669999999999966</c:v>
                </c:pt>
                <c:pt idx="10683">
                  <c:v>4.572000000000001</c:v>
                </c:pt>
                <c:pt idx="10684">
                  <c:v>4.5639999999999956</c:v>
                </c:pt>
                <c:pt idx="10685">
                  <c:v>4.5660000000000007</c:v>
                </c:pt>
                <c:pt idx="10686">
                  <c:v>4.5639999999999956</c:v>
                </c:pt>
                <c:pt idx="10687">
                  <c:v>4.5610000000000008</c:v>
                </c:pt>
                <c:pt idx="10688">
                  <c:v>4.5599999999999996</c:v>
                </c:pt>
                <c:pt idx="10689">
                  <c:v>4.5619999999999976</c:v>
                </c:pt>
                <c:pt idx="10690">
                  <c:v>4.5590000000000011</c:v>
                </c:pt>
                <c:pt idx="10691">
                  <c:v>4.5560000000000009</c:v>
                </c:pt>
                <c:pt idx="10692">
                  <c:v>4.5539999999999976</c:v>
                </c:pt>
                <c:pt idx="10693">
                  <c:v>4.5530000000000008</c:v>
                </c:pt>
                <c:pt idx="10694">
                  <c:v>4.5500000000000007</c:v>
                </c:pt>
                <c:pt idx="10695">
                  <c:v>4.5450000000000008</c:v>
                </c:pt>
                <c:pt idx="10696">
                  <c:v>4.5439999999999996</c:v>
                </c:pt>
                <c:pt idx="10697">
                  <c:v>4.543000000000001</c:v>
                </c:pt>
                <c:pt idx="10698">
                  <c:v>4.5380000000000003</c:v>
                </c:pt>
                <c:pt idx="10699">
                  <c:v>4.5380000000000003</c:v>
                </c:pt>
                <c:pt idx="10700">
                  <c:v>4.532</c:v>
                </c:pt>
                <c:pt idx="10701">
                  <c:v>4.5279999999999996</c:v>
                </c:pt>
                <c:pt idx="10702">
                  <c:v>4.5290000000000008</c:v>
                </c:pt>
                <c:pt idx="10703">
                  <c:v>4.5300000000000011</c:v>
                </c:pt>
                <c:pt idx="10704">
                  <c:v>4.5279999999999996</c:v>
                </c:pt>
                <c:pt idx="10705">
                  <c:v>4.5279999999999996</c:v>
                </c:pt>
                <c:pt idx="10706">
                  <c:v>4.5260000000000007</c:v>
                </c:pt>
                <c:pt idx="10707">
                  <c:v>4.5260000000000007</c:v>
                </c:pt>
                <c:pt idx="10708">
                  <c:v>4.5239999999999974</c:v>
                </c:pt>
                <c:pt idx="10709">
                  <c:v>4.5210000000000008</c:v>
                </c:pt>
                <c:pt idx="10710">
                  <c:v>4.5190000000000001</c:v>
                </c:pt>
                <c:pt idx="10711">
                  <c:v>4.5130000000000008</c:v>
                </c:pt>
                <c:pt idx="10712">
                  <c:v>4.5130000000000008</c:v>
                </c:pt>
                <c:pt idx="10713">
                  <c:v>4.5090000000000003</c:v>
                </c:pt>
                <c:pt idx="10714">
                  <c:v>4.5090000000000003</c:v>
                </c:pt>
                <c:pt idx="10715">
                  <c:v>4.5070000000000006</c:v>
                </c:pt>
                <c:pt idx="10716">
                  <c:v>4.5030000000000001</c:v>
                </c:pt>
                <c:pt idx="10717">
                  <c:v>4.5010000000000012</c:v>
                </c:pt>
                <c:pt idx="10718">
                  <c:v>4.5030000000000001</c:v>
                </c:pt>
                <c:pt idx="10719">
                  <c:v>4.5030000000000001</c:v>
                </c:pt>
                <c:pt idx="10720">
                  <c:v>4.5030000000000001</c:v>
                </c:pt>
                <c:pt idx="10721">
                  <c:v>4.5039999999999996</c:v>
                </c:pt>
                <c:pt idx="10722">
                  <c:v>4.5010000000000012</c:v>
                </c:pt>
                <c:pt idx="10723">
                  <c:v>4.4990000000000014</c:v>
                </c:pt>
                <c:pt idx="10724">
                  <c:v>4.5000000000000009</c:v>
                </c:pt>
                <c:pt idx="10725">
                  <c:v>4.495000000000001</c:v>
                </c:pt>
                <c:pt idx="10726">
                  <c:v>4.4920000000000009</c:v>
                </c:pt>
                <c:pt idx="10727">
                  <c:v>4.4920000000000009</c:v>
                </c:pt>
                <c:pt idx="10728">
                  <c:v>4.49</c:v>
                </c:pt>
                <c:pt idx="10729">
                  <c:v>4.4910000000000014</c:v>
                </c:pt>
                <c:pt idx="10730">
                  <c:v>4.4890000000000034</c:v>
                </c:pt>
                <c:pt idx="10731">
                  <c:v>4.4850000000000012</c:v>
                </c:pt>
                <c:pt idx="10732">
                  <c:v>4.4860000000000024</c:v>
                </c:pt>
                <c:pt idx="10733">
                  <c:v>4.4840000000000009</c:v>
                </c:pt>
                <c:pt idx="10734">
                  <c:v>4.4810000000000034</c:v>
                </c:pt>
                <c:pt idx="10735">
                  <c:v>4.4800000000000004</c:v>
                </c:pt>
                <c:pt idx="10736">
                  <c:v>4.4790000000000028</c:v>
                </c:pt>
                <c:pt idx="10737">
                  <c:v>4.4730000000000034</c:v>
                </c:pt>
                <c:pt idx="10738">
                  <c:v>4.4720000000000013</c:v>
                </c:pt>
                <c:pt idx="10739">
                  <c:v>4.4710000000000019</c:v>
                </c:pt>
                <c:pt idx="10740">
                  <c:v>4.4669999999999996</c:v>
                </c:pt>
                <c:pt idx="10741">
                  <c:v>4.4620000000000006</c:v>
                </c:pt>
                <c:pt idx="10742">
                  <c:v>4.4650000000000007</c:v>
                </c:pt>
                <c:pt idx="10743">
                  <c:v>4.4639999999999986</c:v>
                </c:pt>
                <c:pt idx="10744">
                  <c:v>4.4610000000000003</c:v>
                </c:pt>
                <c:pt idx="10745">
                  <c:v>4.4620000000000006</c:v>
                </c:pt>
                <c:pt idx="10746">
                  <c:v>4.4560000000000013</c:v>
                </c:pt>
                <c:pt idx="10747">
                  <c:v>4.4530000000000012</c:v>
                </c:pt>
                <c:pt idx="10748">
                  <c:v>4.4520000000000008</c:v>
                </c:pt>
                <c:pt idx="10749">
                  <c:v>4.4500000000000011</c:v>
                </c:pt>
                <c:pt idx="10750">
                  <c:v>4.4490000000000034</c:v>
                </c:pt>
                <c:pt idx="10751">
                  <c:v>4.4480000000000004</c:v>
                </c:pt>
                <c:pt idx="10752">
                  <c:v>4.447000000000001</c:v>
                </c:pt>
                <c:pt idx="10753">
                  <c:v>4.4430000000000014</c:v>
                </c:pt>
                <c:pt idx="10754">
                  <c:v>4.4420000000000002</c:v>
                </c:pt>
                <c:pt idx="10755">
                  <c:v>4.4400000000000013</c:v>
                </c:pt>
                <c:pt idx="10756">
                  <c:v>4.4380000000000024</c:v>
                </c:pt>
                <c:pt idx="10757">
                  <c:v>4.4370000000000012</c:v>
                </c:pt>
                <c:pt idx="10758">
                  <c:v>4.4370000000000012</c:v>
                </c:pt>
                <c:pt idx="10759">
                  <c:v>4.4370000000000012</c:v>
                </c:pt>
                <c:pt idx="10760">
                  <c:v>4.4380000000000024</c:v>
                </c:pt>
                <c:pt idx="10761">
                  <c:v>4.4380000000000024</c:v>
                </c:pt>
                <c:pt idx="10762">
                  <c:v>4.4390000000000018</c:v>
                </c:pt>
                <c:pt idx="10763">
                  <c:v>4.4360000000000026</c:v>
                </c:pt>
                <c:pt idx="10764">
                  <c:v>4.4370000000000012</c:v>
                </c:pt>
                <c:pt idx="10765">
                  <c:v>4.4350000000000014</c:v>
                </c:pt>
                <c:pt idx="10766">
                  <c:v>4.4350000000000014</c:v>
                </c:pt>
                <c:pt idx="10767">
                  <c:v>4.4300000000000024</c:v>
                </c:pt>
                <c:pt idx="10768">
                  <c:v>4.4320000000000004</c:v>
                </c:pt>
                <c:pt idx="10769">
                  <c:v>4.4300000000000024</c:v>
                </c:pt>
                <c:pt idx="10770">
                  <c:v>4.4320000000000004</c:v>
                </c:pt>
                <c:pt idx="10771">
                  <c:v>4.4290000000000003</c:v>
                </c:pt>
                <c:pt idx="10772">
                  <c:v>4.4280000000000008</c:v>
                </c:pt>
                <c:pt idx="10773">
                  <c:v>4.4290000000000003</c:v>
                </c:pt>
                <c:pt idx="10774">
                  <c:v>4.4300000000000024</c:v>
                </c:pt>
                <c:pt idx="10775">
                  <c:v>4.4260000000000002</c:v>
                </c:pt>
                <c:pt idx="10776">
                  <c:v>4.423</c:v>
                </c:pt>
                <c:pt idx="10777">
                  <c:v>4.4210000000000012</c:v>
                </c:pt>
                <c:pt idx="10778">
                  <c:v>4.4190000000000014</c:v>
                </c:pt>
                <c:pt idx="10779">
                  <c:v>4.4160000000000004</c:v>
                </c:pt>
                <c:pt idx="10780">
                  <c:v>4.4170000000000007</c:v>
                </c:pt>
                <c:pt idx="10781">
                  <c:v>4.4150000000000009</c:v>
                </c:pt>
                <c:pt idx="10782">
                  <c:v>4.4170000000000007</c:v>
                </c:pt>
                <c:pt idx="10783">
                  <c:v>4.4110000000000014</c:v>
                </c:pt>
                <c:pt idx="10784">
                  <c:v>4.4080000000000013</c:v>
                </c:pt>
                <c:pt idx="10785">
                  <c:v>4.4080000000000013</c:v>
                </c:pt>
                <c:pt idx="10786">
                  <c:v>4.407</c:v>
                </c:pt>
                <c:pt idx="10787">
                  <c:v>4.407</c:v>
                </c:pt>
                <c:pt idx="10788">
                  <c:v>4.407</c:v>
                </c:pt>
                <c:pt idx="10789">
                  <c:v>4.402000000000001</c:v>
                </c:pt>
                <c:pt idx="10790">
                  <c:v>4.3990000000000009</c:v>
                </c:pt>
                <c:pt idx="10791">
                  <c:v>4.3980000000000006</c:v>
                </c:pt>
                <c:pt idx="10792">
                  <c:v>4.3960000000000008</c:v>
                </c:pt>
                <c:pt idx="10793">
                  <c:v>4.3910000000000009</c:v>
                </c:pt>
                <c:pt idx="10794">
                  <c:v>4.3919999999999986</c:v>
                </c:pt>
                <c:pt idx="10795">
                  <c:v>4.3880000000000008</c:v>
                </c:pt>
                <c:pt idx="10796">
                  <c:v>4.3890000000000011</c:v>
                </c:pt>
                <c:pt idx="10797">
                  <c:v>4.3850000000000007</c:v>
                </c:pt>
                <c:pt idx="10798">
                  <c:v>4.3790000000000013</c:v>
                </c:pt>
                <c:pt idx="10799">
                  <c:v>4.3800000000000008</c:v>
                </c:pt>
                <c:pt idx="10800">
                  <c:v>4.3780000000000001</c:v>
                </c:pt>
                <c:pt idx="10801">
                  <c:v>4.3730000000000011</c:v>
                </c:pt>
                <c:pt idx="10802">
                  <c:v>4.3720000000000008</c:v>
                </c:pt>
                <c:pt idx="10803">
                  <c:v>4.3669999999999973</c:v>
                </c:pt>
                <c:pt idx="10804">
                  <c:v>4.370000000000001</c:v>
                </c:pt>
                <c:pt idx="10805">
                  <c:v>4.3659999999999997</c:v>
                </c:pt>
                <c:pt idx="10806">
                  <c:v>4.3690000000000007</c:v>
                </c:pt>
                <c:pt idx="10807">
                  <c:v>4.3649999999999958</c:v>
                </c:pt>
                <c:pt idx="10808">
                  <c:v>4.3649999999999958</c:v>
                </c:pt>
                <c:pt idx="10809">
                  <c:v>4.3659999999999997</c:v>
                </c:pt>
                <c:pt idx="10810">
                  <c:v>4.3629999999999978</c:v>
                </c:pt>
                <c:pt idx="10811">
                  <c:v>4.3639999999999972</c:v>
                </c:pt>
                <c:pt idx="10812">
                  <c:v>4.3610000000000007</c:v>
                </c:pt>
                <c:pt idx="10813">
                  <c:v>4.3639999999999972</c:v>
                </c:pt>
                <c:pt idx="10814">
                  <c:v>4.3619999999999957</c:v>
                </c:pt>
                <c:pt idx="10815">
                  <c:v>4.3619999999999957</c:v>
                </c:pt>
                <c:pt idx="10816">
                  <c:v>4.3599999999999977</c:v>
                </c:pt>
                <c:pt idx="10817">
                  <c:v>4.3549999999999969</c:v>
                </c:pt>
                <c:pt idx="10818">
                  <c:v>4.3569999999999967</c:v>
                </c:pt>
                <c:pt idx="10819">
                  <c:v>4.3530000000000006</c:v>
                </c:pt>
                <c:pt idx="10820">
                  <c:v>4.3510000000000009</c:v>
                </c:pt>
                <c:pt idx="10821">
                  <c:v>4.3519999999999976</c:v>
                </c:pt>
                <c:pt idx="10822">
                  <c:v>4.3499999999999996</c:v>
                </c:pt>
                <c:pt idx="10823">
                  <c:v>4.3490000000000002</c:v>
                </c:pt>
                <c:pt idx="10824">
                  <c:v>4.3469999999999986</c:v>
                </c:pt>
                <c:pt idx="10825">
                  <c:v>4.3469999999999986</c:v>
                </c:pt>
                <c:pt idx="10826">
                  <c:v>4.3400000000000007</c:v>
                </c:pt>
                <c:pt idx="10827">
                  <c:v>4.3419999999999996</c:v>
                </c:pt>
                <c:pt idx="10828">
                  <c:v>4.3419999999999996</c:v>
                </c:pt>
                <c:pt idx="10829">
                  <c:v>4.3400000000000007</c:v>
                </c:pt>
                <c:pt idx="10830">
                  <c:v>4.3360000000000003</c:v>
                </c:pt>
                <c:pt idx="10831">
                  <c:v>4.3330000000000002</c:v>
                </c:pt>
                <c:pt idx="10832">
                  <c:v>4.3330000000000002</c:v>
                </c:pt>
                <c:pt idx="10833">
                  <c:v>4.3330000000000002</c:v>
                </c:pt>
                <c:pt idx="10834">
                  <c:v>4.3320000000000007</c:v>
                </c:pt>
                <c:pt idx="10835">
                  <c:v>4.3290000000000006</c:v>
                </c:pt>
                <c:pt idx="10836">
                  <c:v>4.3279999999999967</c:v>
                </c:pt>
                <c:pt idx="10837">
                  <c:v>4.3259999999999996</c:v>
                </c:pt>
                <c:pt idx="10838">
                  <c:v>4.3239999999999972</c:v>
                </c:pt>
                <c:pt idx="10839">
                  <c:v>4.3199999999999976</c:v>
                </c:pt>
                <c:pt idx="10840">
                  <c:v>4.3199999999999976</c:v>
                </c:pt>
                <c:pt idx="10841">
                  <c:v>4.3190000000000008</c:v>
                </c:pt>
                <c:pt idx="10842">
                  <c:v>4.3199999999999976</c:v>
                </c:pt>
                <c:pt idx="10843">
                  <c:v>4.3210000000000006</c:v>
                </c:pt>
                <c:pt idx="10844">
                  <c:v>4.3179999999999996</c:v>
                </c:pt>
                <c:pt idx="10845">
                  <c:v>4.3190000000000008</c:v>
                </c:pt>
                <c:pt idx="10846">
                  <c:v>4.3149999999999977</c:v>
                </c:pt>
                <c:pt idx="10847">
                  <c:v>4.3149999999999977</c:v>
                </c:pt>
                <c:pt idx="10848">
                  <c:v>4.3110000000000008</c:v>
                </c:pt>
                <c:pt idx="10849">
                  <c:v>4.3090000000000011</c:v>
                </c:pt>
                <c:pt idx="10850">
                  <c:v>4.3090000000000011</c:v>
                </c:pt>
                <c:pt idx="10851">
                  <c:v>4.3090000000000011</c:v>
                </c:pt>
                <c:pt idx="10852">
                  <c:v>4.3099999999999996</c:v>
                </c:pt>
                <c:pt idx="10853">
                  <c:v>4.3090000000000011</c:v>
                </c:pt>
                <c:pt idx="10854">
                  <c:v>4.3090000000000011</c:v>
                </c:pt>
                <c:pt idx="10855">
                  <c:v>4.3099999999999996</c:v>
                </c:pt>
                <c:pt idx="10856">
                  <c:v>4.3080000000000007</c:v>
                </c:pt>
                <c:pt idx="10857">
                  <c:v>4.3069999999999986</c:v>
                </c:pt>
                <c:pt idx="10858">
                  <c:v>4.3069999999999986</c:v>
                </c:pt>
                <c:pt idx="10859">
                  <c:v>4.3080000000000007</c:v>
                </c:pt>
                <c:pt idx="10860">
                  <c:v>4.3039999999999976</c:v>
                </c:pt>
                <c:pt idx="10861">
                  <c:v>4.3069999999999986</c:v>
                </c:pt>
                <c:pt idx="10862">
                  <c:v>4.3069999999999986</c:v>
                </c:pt>
                <c:pt idx="10863">
                  <c:v>4.3069999999999986</c:v>
                </c:pt>
                <c:pt idx="10864">
                  <c:v>4.3050000000000006</c:v>
                </c:pt>
                <c:pt idx="10865">
                  <c:v>4.3060000000000009</c:v>
                </c:pt>
                <c:pt idx="10866">
                  <c:v>4.3050000000000006</c:v>
                </c:pt>
                <c:pt idx="10867">
                  <c:v>4.3019999999999996</c:v>
                </c:pt>
                <c:pt idx="10868">
                  <c:v>4.3019999999999996</c:v>
                </c:pt>
                <c:pt idx="10869">
                  <c:v>4.3010000000000002</c:v>
                </c:pt>
                <c:pt idx="10870">
                  <c:v>4.2990000000000013</c:v>
                </c:pt>
                <c:pt idx="10871">
                  <c:v>4.3010000000000002</c:v>
                </c:pt>
                <c:pt idx="10872">
                  <c:v>4.298</c:v>
                </c:pt>
                <c:pt idx="10873">
                  <c:v>4.2970000000000006</c:v>
                </c:pt>
                <c:pt idx="10874">
                  <c:v>4.2990000000000013</c:v>
                </c:pt>
                <c:pt idx="10875">
                  <c:v>4.2970000000000006</c:v>
                </c:pt>
                <c:pt idx="10876">
                  <c:v>4.2920000000000007</c:v>
                </c:pt>
                <c:pt idx="10877">
                  <c:v>4.2900000000000009</c:v>
                </c:pt>
                <c:pt idx="10878">
                  <c:v>4.2910000000000004</c:v>
                </c:pt>
                <c:pt idx="10879">
                  <c:v>4.2890000000000024</c:v>
                </c:pt>
                <c:pt idx="10880">
                  <c:v>4.2870000000000008</c:v>
                </c:pt>
                <c:pt idx="10881">
                  <c:v>4.2910000000000004</c:v>
                </c:pt>
                <c:pt idx="10882">
                  <c:v>4.2890000000000024</c:v>
                </c:pt>
                <c:pt idx="10883">
                  <c:v>4.2870000000000008</c:v>
                </c:pt>
                <c:pt idx="10884">
                  <c:v>4.2840000000000007</c:v>
                </c:pt>
                <c:pt idx="10885">
                  <c:v>4.2840000000000007</c:v>
                </c:pt>
                <c:pt idx="10886">
                  <c:v>4.2800000000000011</c:v>
                </c:pt>
                <c:pt idx="10887">
                  <c:v>4.2790000000000026</c:v>
                </c:pt>
                <c:pt idx="10888">
                  <c:v>4.277000000000001</c:v>
                </c:pt>
                <c:pt idx="10889">
                  <c:v>4.2760000000000034</c:v>
                </c:pt>
                <c:pt idx="10890">
                  <c:v>4.2760000000000034</c:v>
                </c:pt>
                <c:pt idx="10891">
                  <c:v>4.2750000000000004</c:v>
                </c:pt>
                <c:pt idx="10892">
                  <c:v>4.2710000000000026</c:v>
                </c:pt>
                <c:pt idx="10893">
                  <c:v>4.2680000000000007</c:v>
                </c:pt>
                <c:pt idx="10894">
                  <c:v>4.2680000000000007</c:v>
                </c:pt>
                <c:pt idx="10895">
                  <c:v>4.2650000000000006</c:v>
                </c:pt>
                <c:pt idx="10896">
                  <c:v>4.2619999999999996</c:v>
                </c:pt>
                <c:pt idx="10897">
                  <c:v>4.2619999999999996</c:v>
                </c:pt>
                <c:pt idx="10898">
                  <c:v>4.2600000000000007</c:v>
                </c:pt>
                <c:pt idx="10899">
                  <c:v>4.2590000000000003</c:v>
                </c:pt>
                <c:pt idx="10900">
                  <c:v>4.2600000000000007</c:v>
                </c:pt>
                <c:pt idx="10901">
                  <c:v>4.2550000000000008</c:v>
                </c:pt>
                <c:pt idx="10902">
                  <c:v>4.2570000000000006</c:v>
                </c:pt>
                <c:pt idx="10903">
                  <c:v>4.2560000000000002</c:v>
                </c:pt>
                <c:pt idx="10904">
                  <c:v>4.2560000000000002</c:v>
                </c:pt>
                <c:pt idx="10905">
                  <c:v>4.2520000000000007</c:v>
                </c:pt>
                <c:pt idx="10906">
                  <c:v>4.2550000000000008</c:v>
                </c:pt>
                <c:pt idx="10907">
                  <c:v>4.2550000000000008</c:v>
                </c:pt>
                <c:pt idx="10908">
                  <c:v>4.2520000000000007</c:v>
                </c:pt>
                <c:pt idx="10909">
                  <c:v>4.2550000000000008</c:v>
                </c:pt>
                <c:pt idx="10910">
                  <c:v>4.253000000000001</c:v>
                </c:pt>
                <c:pt idx="10911">
                  <c:v>4.2550000000000008</c:v>
                </c:pt>
                <c:pt idx="10912">
                  <c:v>4.2520000000000007</c:v>
                </c:pt>
                <c:pt idx="10913">
                  <c:v>4.2520000000000007</c:v>
                </c:pt>
                <c:pt idx="10914">
                  <c:v>4.2510000000000012</c:v>
                </c:pt>
                <c:pt idx="10915">
                  <c:v>4.2490000000000014</c:v>
                </c:pt>
                <c:pt idx="10916">
                  <c:v>4.2510000000000012</c:v>
                </c:pt>
                <c:pt idx="10917">
                  <c:v>4.2470000000000008</c:v>
                </c:pt>
                <c:pt idx="10918">
                  <c:v>4.2500000000000009</c:v>
                </c:pt>
                <c:pt idx="10919">
                  <c:v>4.2460000000000004</c:v>
                </c:pt>
                <c:pt idx="10920">
                  <c:v>4.2440000000000007</c:v>
                </c:pt>
                <c:pt idx="10921">
                  <c:v>4.2470000000000008</c:v>
                </c:pt>
                <c:pt idx="10922">
                  <c:v>4.2410000000000014</c:v>
                </c:pt>
                <c:pt idx="10923">
                  <c:v>4.245000000000001</c:v>
                </c:pt>
                <c:pt idx="10924">
                  <c:v>4.245000000000001</c:v>
                </c:pt>
                <c:pt idx="10925">
                  <c:v>4.24</c:v>
                </c:pt>
                <c:pt idx="10926">
                  <c:v>4.2380000000000004</c:v>
                </c:pt>
                <c:pt idx="10927">
                  <c:v>4.2390000000000034</c:v>
                </c:pt>
                <c:pt idx="10928">
                  <c:v>4.237000000000001</c:v>
                </c:pt>
                <c:pt idx="10929">
                  <c:v>4.2350000000000012</c:v>
                </c:pt>
                <c:pt idx="10930">
                  <c:v>4.2340000000000009</c:v>
                </c:pt>
                <c:pt idx="10931">
                  <c:v>4.2350000000000012</c:v>
                </c:pt>
                <c:pt idx="10932">
                  <c:v>4.2340000000000009</c:v>
                </c:pt>
                <c:pt idx="10933">
                  <c:v>4.2320000000000011</c:v>
                </c:pt>
                <c:pt idx="10934">
                  <c:v>4.2320000000000011</c:v>
                </c:pt>
                <c:pt idx="10935">
                  <c:v>4.2330000000000014</c:v>
                </c:pt>
                <c:pt idx="10936">
                  <c:v>4.2320000000000011</c:v>
                </c:pt>
                <c:pt idx="10937">
                  <c:v>4.2300000000000004</c:v>
                </c:pt>
                <c:pt idx="10938">
                  <c:v>4.2320000000000011</c:v>
                </c:pt>
                <c:pt idx="10939">
                  <c:v>4.2300000000000004</c:v>
                </c:pt>
                <c:pt idx="10940">
                  <c:v>4.2330000000000014</c:v>
                </c:pt>
                <c:pt idx="10941">
                  <c:v>4.2330000000000014</c:v>
                </c:pt>
                <c:pt idx="10942">
                  <c:v>4.2320000000000011</c:v>
                </c:pt>
                <c:pt idx="10943">
                  <c:v>4.2330000000000014</c:v>
                </c:pt>
                <c:pt idx="10944">
                  <c:v>4.2320000000000011</c:v>
                </c:pt>
                <c:pt idx="10945">
                  <c:v>4.2340000000000009</c:v>
                </c:pt>
                <c:pt idx="10946">
                  <c:v>4.2380000000000004</c:v>
                </c:pt>
                <c:pt idx="10947">
                  <c:v>4.2420000000000009</c:v>
                </c:pt>
                <c:pt idx="10948">
                  <c:v>4.2410000000000014</c:v>
                </c:pt>
                <c:pt idx="10949">
                  <c:v>4.2430000000000003</c:v>
                </c:pt>
                <c:pt idx="10950">
                  <c:v>4.2470000000000008</c:v>
                </c:pt>
                <c:pt idx="10951">
                  <c:v>4.2550000000000008</c:v>
                </c:pt>
                <c:pt idx="10952">
                  <c:v>4.2580000000000009</c:v>
                </c:pt>
                <c:pt idx="10953">
                  <c:v>4.2669999999999986</c:v>
                </c:pt>
                <c:pt idx="10954">
                  <c:v>4.2669999999999986</c:v>
                </c:pt>
                <c:pt idx="10955">
                  <c:v>4.2700000000000014</c:v>
                </c:pt>
                <c:pt idx="10956">
                  <c:v>4.2780000000000014</c:v>
                </c:pt>
                <c:pt idx="10957">
                  <c:v>4.282</c:v>
                </c:pt>
                <c:pt idx="10958">
                  <c:v>4.2880000000000003</c:v>
                </c:pt>
                <c:pt idx="10959">
                  <c:v>4.2950000000000008</c:v>
                </c:pt>
                <c:pt idx="10960">
                  <c:v>4.3000000000000007</c:v>
                </c:pt>
                <c:pt idx="10961">
                  <c:v>4.3019999999999996</c:v>
                </c:pt>
                <c:pt idx="10962">
                  <c:v>4.3110000000000008</c:v>
                </c:pt>
                <c:pt idx="10963">
                  <c:v>4.3169999999999966</c:v>
                </c:pt>
                <c:pt idx="10964">
                  <c:v>4.3229999999999968</c:v>
                </c:pt>
                <c:pt idx="10965">
                  <c:v>4.3290000000000006</c:v>
                </c:pt>
                <c:pt idx="10966">
                  <c:v>4.3370000000000006</c:v>
                </c:pt>
                <c:pt idx="10967">
                  <c:v>4.3460000000000001</c:v>
                </c:pt>
                <c:pt idx="10968">
                  <c:v>4.3519999999999976</c:v>
                </c:pt>
                <c:pt idx="10969">
                  <c:v>4.3599999999999977</c:v>
                </c:pt>
                <c:pt idx="10970">
                  <c:v>4.3690000000000007</c:v>
                </c:pt>
                <c:pt idx="10971">
                  <c:v>4.3740000000000014</c:v>
                </c:pt>
                <c:pt idx="10972">
                  <c:v>4.3850000000000007</c:v>
                </c:pt>
                <c:pt idx="10973">
                  <c:v>4.3899999999999997</c:v>
                </c:pt>
                <c:pt idx="10974">
                  <c:v>4.3969999999999976</c:v>
                </c:pt>
                <c:pt idx="10975">
                  <c:v>4.4050000000000011</c:v>
                </c:pt>
                <c:pt idx="10976">
                  <c:v>4.4160000000000004</c:v>
                </c:pt>
                <c:pt idx="10977">
                  <c:v>4.4250000000000007</c:v>
                </c:pt>
                <c:pt idx="10978">
                  <c:v>4.4280000000000008</c:v>
                </c:pt>
                <c:pt idx="10979">
                  <c:v>4.4390000000000018</c:v>
                </c:pt>
                <c:pt idx="10980">
                  <c:v>4.4510000000000014</c:v>
                </c:pt>
                <c:pt idx="10981">
                  <c:v>4.4560000000000013</c:v>
                </c:pt>
                <c:pt idx="10982">
                  <c:v>4.4639999999999986</c:v>
                </c:pt>
                <c:pt idx="10983">
                  <c:v>4.4770000000000003</c:v>
                </c:pt>
                <c:pt idx="10984">
                  <c:v>4.4860000000000024</c:v>
                </c:pt>
                <c:pt idx="10985">
                  <c:v>4.4960000000000004</c:v>
                </c:pt>
                <c:pt idx="10986">
                  <c:v>4.4930000000000003</c:v>
                </c:pt>
                <c:pt idx="10987">
                  <c:v>4.5080000000000009</c:v>
                </c:pt>
                <c:pt idx="10988">
                  <c:v>4.5210000000000008</c:v>
                </c:pt>
                <c:pt idx="10989">
                  <c:v>4.5300000000000011</c:v>
                </c:pt>
                <c:pt idx="10990">
                  <c:v>4.5410000000000004</c:v>
                </c:pt>
                <c:pt idx="10991">
                  <c:v>4.5460000000000012</c:v>
                </c:pt>
                <c:pt idx="10992">
                  <c:v>4.5569999999999986</c:v>
                </c:pt>
                <c:pt idx="10993">
                  <c:v>4.5690000000000008</c:v>
                </c:pt>
                <c:pt idx="10994">
                  <c:v>4.5790000000000024</c:v>
                </c:pt>
                <c:pt idx="10995">
                  <c:v>4.5910000000000011</c:v>
                </c:pt>
                <c:pt idx="10996">
                  <c:v>4.5999999999999996</c:v>
                </c:pt>
                <c:pt idx="10997">
                  <c:v>4.6119999999999957</c:v>
                </c:pt>
                <c:pt idx="10998">
                  <c:v>4.6209999999999969</c:v>
                </c:pt>
                <c:pt idx="10999">
                  <c:v>4.6289999999999978</c:v>
                </c:pt>
                <c:pt idx="11000">
                  <c:v>4.6419999999999977</c:v>
                </c:pt>
                <c:pt idx="11001">
                  <c:v>4.6510000000000007</c:v>
                </c:pt>
                <c:pt idx="11002">
                  <c:v>4.6629999999999958</c:v>
                </c:pt>
                <c:pt idx="11003">
                  <c:v>4.6739999999999986</c:v>
                </c:pt>
                <c:pt idx="11004">
                  <c:v>4.6839999999999966</c:v>
                </c:pt>
                <c:pt idx="11005">
                  <c:v>4.6919999999999966</c:v>
                </c:pt>
                <c:pt idx="11006">
                  <c:v>4.6990000000000007</c:v>
                </c:pt>
                <c:pt idx="11007">
                  <c:v>4.7120000000000006</c:v>
                </c:pt>
                <c:pt idx="11008">
                  <c:v>4.7180000000000009</c:v>
                </c:pt>
                <c:pt idx="11009">
                  <c:v>4.7249999999999996</c:v>
                </c:pt>
                <c:pt idx="11010">
                  <c:v>4.7370000000000001</c:v>
                </c:pt>
                <c:pt idx="11011">
                  <c:v>4.7490000000000014</c:v>
                </c:pt>
                <c:pt idx="11012">
                  <c:v>4.7560000000000002</c:v>
                </c:pt>
                <c:pt idx="11013">
                  <c:v>4.7639999999999967</c:v>
                </c:pt>
                <c:pt idx="11014">
                  <c:v>4.7730000000000024</c:v>
                </c:pt>
                <c:pt idx="11015">
                  <c:v>4.7830000000000013</c:v>
                </c:pt>
                <c:pt idx="11016">
                  <c:v>4.793000000000001</c:v>
                </c:pt>
                <c:pt idx="11017">
                  <c:v>4.7960000000000012</c:v>
                </c:pt>
                <c:pt idx="11018">
                  <c:v>4.8030000000000008</c:v>
                </c:pt>
                <c:pt idx="11019">
                  <c:v>4.8110000000000008</c:v>
                </c:pt>
                <c:pt idx="11020">
                  <c:v>4.8119999999999976</c:v>
                </c:pt>
                <c:pt idx="11021">
                  <c:v>4.8210000000000006</c:v>
                </c:pt>
                <c:pt idx="11022">
                  <c:v>4.8219999999999974</c:v>
                </c:pt>
                <c:pt idx="11023">
                  <c:v>4.8269999999999973</c:v>
                </c:pt>
                <c:pt idx="11024">
                  <c:v>4.8320000000000007</c:v>
                </c:pt>
                <c:pt idx="11025">
                  <c:v>4.8350000000000009</c:v>
                </c:pt>
                <c:pt idx="11026">
                  <c:v>4.8400000000000007</c:v>
                </c:pt>
                <c:pt idx="11027">
                  <c:v>4.8430000000000009</c:v>
                </c:pt>
                <c:pt idx="11028">
                  <c:v>4.8430000000000009</c:v>
                </c:pt>
                <c:pt idx="11029">
                  <c:v>4.8510000000000009</c:v>
                </c:pt>
                <c:pt idx="11030">
                  <c:v>4.8579999999999997</c:v>
                </c:pt>
                <c:pt idx="11031">
                  <c:v>4.8619999999999957</c:v>
                </c:pt>
                <c:pt idx="11032">
                  <c:v>4.8679999999999959</c:v>
                </c:pt>
                <c:pt idx="11033">
                  <c:v>4.8740000000000014</c:v>
                </c:pt>
                <c:pt idx="11034">
                  <c:v>4.8770000000000007</c:v>
                </c:pt>
                <c:pt idx="11035">
                  <c:v>4.8850000000000007</c:v>
                </c:pt>
                <c:pt idx="11036">
                  <c:v>4.8850000000000007</c:v>
                </c:pt>
                <c:pt idx="11037">
                  <c:v>4.8910000000000009</c:v>
                </c:pt>
                <c:pt idx="11038">
                  <c:v>4.8930000000000007</c:v>
                </c:pt>
                <c:pt idx="11039">
                  <c:v>4.8960000000000008</c:v>
                </c:pt>
                <c:pt idx="11040">
                  <c:v>4.902000000000001</c:v>
                </c:pt>
                <c:pt idx="11041">
                  <c:v>4.9010000000000034</c:v>
                </c:pt>
                <c:pt idx="11042">
                  <c:v>4.9080000000000013</c:v>
                </c:pt>
                <c:pt idx="11043">
                  <c:v>4.91</c:v>
                </c:pt>
                <c:pt idx="11044">
                  <c:v>4.9140000000000006</c:v>
                </c:pt>
                <c:pt idx="11045">
                  <c:v>4.9200000000000008</c:v>
                </c:pt>
                <c:pt idx="11046">
                  <c:v>4.9239999999999986</c:v>
                </c:pt>
                <c:pt idx="11047">
                  <c:v>4.9269999999999996</c:v>
                </c:pt>
                <c:pt idx="11048">
                  <c:v>4.9350000000000014</c:v>
                </c:pt>
                <c:pt idx="11049">
                  <c:v>4.9390000000000018</c:v>
                </c:pt>
                <c:pt idx="11050">
                  <c:v>4.947000000000001</c:v>
                </c:pt>
                <c:pt idx="11051">
                  <c:v>4.9490000000000034</c:v>
                </c:pt>
                <c:pt idx="11052">
                  <c:v>4.9520000000000008</c:v>
                </c:pt>
                <c:pt idx="11053">
                  <c:v>4.9510000000000014</c:v>
                </c:pt>
                <c:pt idx="11054">
                  <c:v>4.9550000000000001</c:v>
                </c:pt>
                <c:pt idx="11055">
                  <c:v>4.9580000000000002</c:v>
                </c:pt>
                <c:pt idx="11056">
                  <c:v>4.9600000000000009</c:v>
                </c:pt>
                <c:pt idx="11057">
                  <c:v>4.9620000000000006</c:v>
                </c:pt>
                <c:pt idx="11058">
                  <c:v>4.9650000000000007</c:v>
                </c:pt>
                <c:pt idx="11059">
                  <c:v>4.9669999999999996</c:v>
                </c:pt>
                <c:pt idx="11060">
                  <c:v>4.9680000000000009</c:v>
                </c:pt>
                <c:pt idx="11061">
                  <c:v>4.9740000000000002</c:v>
                </c:pt>
                <c:pt idx="11062">
                  <c:v>4.9750000000000014</c:v>
                </c:pt>
                <c:pt idx="11063">
                  <c:v>4.9770000000000003</c:v>
                </c:pt>
                <c:pt idx="11064">
                  <c:v>4.9810000000000034</c:v>
                </c:pt>
                <c:pt idx="11065">
                  <c:v>4.9800000000000004</c:v>
                </c:pt>
                <c:pt idx="11066">
                  <c:v>4.9830000000000014</c:v>
                </c:pt>
                <c:pt idx="11067">
                  <c:v>4.9830000000000014</c:v>
                </c:pt>
                <c:pt idx="11068">
                  <c:v>4.9830000000000014</c:v>
                </c:pt>
                <c:pt idx="11069">
                  <c:v>4.9830000000000014</c:v>
                </c:pt>
                <c:pt idx="11070">
                  <c:v>4.9820000000000011</c:v>
                </c:pt>
                <c:pt idx="11071">
                  <c:v>4.9850000000000012</c:v>
                </c:pt>
                <c:pt idx="11072">
                  <c:v>4.9840000000000009</c:v>
                </c:pt>
                <c:pt idx="11073">
                  <c:v>4.9850000000000012</c:v>
                </c:pt>
                <c:pt idx="11074">
                  <c:v>4.9850000000000012</c:v>
                </c:pt>
                <c:pt idx="11075">
                  <c:v>4.9850000000000012</c:v>
                </c:pt>
                <c:pt idx="11076">
                  <c:v>4.9830000000000014</c:v>
                </c:pt>
                <c:pt idx="11077">
                  <c:v>4.9820000000000011</c:v>
                </c:pt>
                <c:pt idx="11078">
                  <c:v>4.9780000000000024</c:v>
                </c:pt>
                <c:pt idx="11079">
                  <c:v>4.9760000000000026</c:v>
                </c:pt>
                <c:pt idx="11080">
                  <c:v>4.9780000000000024</c:v>
                </c:pt>
                <c:pt idx="11081">
                  <c:v>4.9790000000000028</c:v>
                </c:pt>
                <c:pt idx="11082">
                  <c:v>4.9750000000000014</c:v>
                </c:pt>
                <c:pt idx="11083">
                  <c:v>4.9730000000000034</c:v>
                </c:pt>
                <c:pt idx="11084">
                  <c:v>4.9720000000000013</c:v>
                </c:pt>
                <c:pt idx="11085">
                  <c:v>4.9710000000000019</c:v>
                </c:pt>
                <c:pt idx="11086">
                  <c:v>4.9669999999999996</c:v>
                </c:pt>
                <c:pt idx="11087">
                  <c:v>4.9680000000000009</c:v>
                </c:pt>
                <c:pt idx="11088">
                  <c:v>4.9669999999999996</c:v>
                </c:pt>
                <c:pt idx="11089">
                  <c:v>4.963000000000001</c:v>
                </c:pt>
                <c:pt idx="11090">
                  <c:v>4.9660000000000011</c:v>
                </c:pt>
                <c:pt idx="11091">
                  <c:v>4.9610000000000003</c:v>
                </c:pt>
                <c:pt idx="11092">
                  <c:v>4.9650000000000007</c:v>
                </c:pt>
                <c:pt idx="11093">
                  <c:v>4.9639999999999986</c:v>
                </c:pt>
                <c:pt idx="11094">
                  <c:v>4.9620000000000006</c:v>
                </c:pt>
                <c:pt idx="11095">
                  <c:v>4.9590000000000014</c:v>
                </c:pt>
                <c:pt idx="11096">
                  <c:v>4.9580000000000002</c:v>
                </c:pt>
                <c:pt idx="11097">
                  <c:v>4.9570000000000007</c:v>
                </c:pt>
                <c:pt idx="11098">
                  <c:v>4.9560000000000013</c:v>
                </c:pt>
                <c:pt idx="11099">
                  <c:v>4.9570000000000007</c:v>
                </c:pt>
                <c:pt idx="11100">
                  <c:v>4.9550000000000001</c:v>
                </c:pt>
                <c:pt idx="11101">
                  <c:v>4.9540000000000006</c:v>
                </c:pt>
                <c:pt idx="11102">
                  <c:v>4.9530000000000012</c:v>
                </c:pt>
                <c:pt idx="11103">
                  <c:v>4.9520000000000008</c:v>
                </c:pt>
                <c:pt idx="11104">
                  <c:v>4.9500000000000011</c:v>
                </c:pt>
                <c:pt idx="11105">
                  <c:v>4.9480000000000004</c:v>
                </c:pt>
                <c:pt idx="11106">
                  <c:v>4.9450000000000003</c:v>
                </c:pt>
                <c:pt idx="11107">
                  <c:v>4.9440000000000008</c:v>
                </c:pt>
                <c:pt idx="11108">
                  <c:v>4.9420000000000002</c:v>
                </c:pt>
                <c:pt idx="11109">
                  <c:v>4.9430000000000014</c:v>
                </c:pt>
                <c:pt idx="11110">
                  <c:v>4.9370000000000012</c:v>
                </c:pt>
                <c:pt idx="11111">
                  <c:v>4.9380000000000024</c:v>
                </c:pt>
                <c:pt idx="11112">
                  <c:v>4.9340000000000011</c:v>
                </c:pt>
                <c:pt idx="11113">
                  <c:v>4.9340000000000011</c:v>
                </c:pt>
                <c:pt idx="11114">
                  <c:v>4.9310000000000027</c:v>
                </c:pt>
                <c:pt idx="11115">
                  <c:v>4.9269999999999996</c:v>
                </c:pt>
                <c:pt idx="11116">
                  <c:v>4.9260000000000002</c:v>
                </c:pt>
                <c:pt idx="11117">
                  <c:v>4.9239999999999986</c:v>
                </c:pt>
                <c:pt idx="11118">
                  <c:v>4.9210000000000012</c:v>
                </c:pt>
                <c:pt idx="11119">
                  <c:v>4.9200000000000008</c:v>
                </c:pt>
                <c:pt idx="11120">
                  <c:v>4.9190000000000014</c:v>
                </c:pt>
                <c:pt idx="11121">
                  <c:v>4.9150000000000009</c:v>
                </c:pt>
                <c:pt idx="11122">
                  <c:v>4.9110000000000014</c:v>
                </c:pt>
                <c:pt idx="11123">
                  <c:v>4.91</c:v>
                </c:pt>
                <c:pt idx="11124">
                  <c:v>4.9090000000000034</c:v>
                </c:pt>
                <c:pt idx="11125">
                  <c:v>4.9040000000000008</c:v>
                </c:pt>
                <c:pt idx="11126">
                  <c:v>4.902000000000001</c:v>
                </c:pt>
                <c:pt idx="11127">
                  <c:v>4.8960000000000008</c:v>
                </c:pt>
                <c:pt idx="11128">
                  <c:v>4.8960000000000008</c:v>
                </c:pt>
                <c:pt idx="11129">
                  <c:v>4.8910000000000009</c:v>
                </c:pt>
                <c:pt idx="11130">
                  <c:v>4.8910000000000009</c:v>
                </c:pt>
                <c:pt idx="11131">
                  <c:v>4.8890000000000011</c:v>
                </c:pt>
                <c:pt idx="11132">
                  <c:v>4.8899999999999997</c:v>
                </c:pt>
                <c:pt idx="11133">
                  <c:v>4.8850000000000007</c:v>
                </c:pt>
                <c:pt idx="11134">
                  <c:v>4.8830000000000009</c:v>
                </c:pt>
                <c:pt idx="11135">
                  <c:v>4.8770000000000007</c:v>
                </c:pt>
                <c:pt idx="11136">
                  <c:v>4.8770000000000007</c:v>
                </c:pt>
                <c:pt idx="11137">
                  <c:v>4.8740000000000014</c:v>
                </c:pt>
                <c:pt idx="11138">
                  <c:v>4.8770000000000007</c:v>
                </c:pt>
                <c:pt idx="11139">
                  <c:v>4.8750000000000009</c:v>
                </c:pt>
                <c:pt idx="11140">
                  <c:v>4.8750000000000009</c:v>
                </c:pt>
                <c:pt idx="11141">
                  <c:v>4.8720000000000008</c:v>
                </c:pt>
                <c:pt idx="11142">
                  <c:v>4.870000000000001</c:v>
                </c:pt>
                <c:pt idx="11143">
                  <c:v>4.8690000000000007</c:v>
                </c:pt>
                <c:pt idx="11144">
                  <c:v>4.8669999999999973</c:v>
                </c:pt>
                <c:pt idx="11145">
                  <c:v>4.8629999999999978</c:v>
                </c:pt>
                <c:pt idx="11146">
                  <c:v>4.8590000000000009</c:v>
                </c:pt>
                <c:pt idx="11147">
                  <c:v>4.8599999999999977</c:v>
                </c:pt>
                <c:pt idx="11148">
                  <c:v>4.8579999999999997</c:v>
                </c:pt>
                <c:pt idx="11149">
                  <c:v>4.8530000000000006</c:v>
                </c:pt>
                <c:pt idx="11150">
                  <c:v>4.8519999999999976</c:v>
                </c:pt>
                <c:pt idx="11151">
                  <c:v>4.8539999999999974</c:v>
                </c:pt>
                <c:pt idx="11152">
                  <c:v>4.8499999999999996</c:v>
                </c:pt>
                <c:pt idx="11153">
                  <c:v>4.8419999999999996</c:v>
                </c:pt>
                <c:pt idx="11154">
                  <c:v>4.8410000000000011</c:v>
                </c:pt>
                <c:pt idx="11155">
                  <c:v>4.8400000000000007</c:v>
                </c:pt>
                <c:pt idx="11156">
                  <c:v>4.838000000000001</c:v>
                </c:pt>
                <c:pt idx="11157">
                  <c:v>4.8339999999999996</c:v>
                </c:pt>
                <c:pt idx="11158">
                  <c:v>4.8320000000000007</c:v>
                </c:pt>
                <c:pt idx="11159">
                  <c:v>4.8279999999999967</c:v>
                </c:pt>
                <c:pt idx="11160">
                  <c:v>4.8249999999999957</c:v>
                </c:pt>
                <c:pt idx="11161">
                  <c:v>4.8219999999999974</c:v>
                </c:pt>
                <c:pt idx="11162">
                  <c:v>4.8229999999999968</c:v>
                </c:pt>
                <c:pt idx="11163">
                  <c:v>4.8210000000000006</c:v>
                </c:pt>
                <c:pt idx="11164">
                  <c:v>4.8160000000000007</c:v>
                </c:pt>
                <c:pt idx="11165">
                  <c:v>4.8139999999999956</c:v>
                </c:pt>
                <c:pt idx="11166">
                  <c:v>4.8090000000000011</c:v>
                </c:pt>
                <c:pt idx="11167">
                  <c:v>4.8060000000000009</c:v>
                </c:pt>
                <c:pt idx="11168">
                  <c:v>4.8019999999999996</c:v>
                </c:pt>
                <c:pt idx="11169">
                  <c:v>4.8000000000000007</c:v>
                </c:pt>
                <c:pt idx="11170">
                  <c:v>4.7990000000000013</c:v>
                </c:pt>
                <c:pt idx="11171">
                  <c:v>4.793000000000001</c:v>
                </c:pt>
                <c:pt idx="11172">
                  <c:v>4.7900000000000009</c:v>
                </c:pt>
                <c:pt idx="11173">
                  <c:v>4.7860000000000014</c:v>
                </c:pt>
                <c:pt idx="11174">
                  <c:v>4.7830000000000013</c:v>
                </c:pt>
                <c:pt idx="11175">
                  <c:v>4.7760000000000034</c:v>
                </c:pt>
                <c:pt idx="11176">
                  <c:v>4.777000000000001</c:v>
                </c:pt>
                <c:pt idx="11177">
                  <c:v>4.7720000000000002</c:v>
                </c:pt>
                <c:pt idx="11178">
                  <c:v>4.7669999999999977</c:v>
                </c:pt>
                <c:pt idx="11179">
                  <c:v>4.7639999999999967</c:v>
                </c:pt>
                <c:pt idx="11180">
                  <c:v>4.7619999999999987</c:v>
                </c:pt>
                <c:pt idx="11181">
                  <c:v>4.761000000000001</c:v>
                </c:pt>
                <c:pt idx="11182">
                  <c:v>4.7569999999999997</c:v>
                </c:pt>
                <c:pt idx="11183">
                  <c:v>4.7560000000000002</c:v>
                </c:pt>
                <c:pt idx="11184">
                  <c:v>4.7510000000000012</c:v>
                </c:pt>
                <c:pt idx="11185">
                  <c:v>4.7520000000000007</c:v>
                </c:pt>
                <c:pt idx="11186">
                  <c:v>4.7520000000000007</c:v>
                </c:pt>
                <c:pt idx="11187">
                  <c:v>4.7460000000000004</c:v>
                </c:pt>
                <c:pt idx="11188">
                  <c:v>4.7410000000000014</c:v>
                </c:pt>
                <c:pt idx="11189">
                  <c:v>4.74</c:v>
                </c:pt>
                <c:pt idx="11190">
                  <c:v>4.7380000000000013</c:v>
                </c:pt>
                <c:pt idx="11191">
                  <c:v>4.7350000000000012</c:v>
                </c:pt>
                <c:pt idx="11192">
                  <c:v>4.7300000000000004</c:v>
                </c:pt>
                <c:pt idx="11193">
                  <c:v>4.7320000000000011</c:v>
                </c:pt>
                <c:pt idx="11194">
                  <c:v>4.7280000000000006</c:v>
                </c:pt>
                <c:pt idx="11195">
                  <c:v>4.7280000000000006</c:v>
                </c:pt>
                <c:pt idx="11196">
                  <c:v>4.7269999999999976</c:v>
                </c:pt>
                <c:pt idx="11197">
                  <c:v>4.7210000000000001</c:v>
                </c:pt>
                <c:pt idx="11198">
                  <c:v>4.7210000000000001</c:v>
                </c:pt>
                <c:pt idx="11199">
                  <c:v>4.7180000000000009</c:v>
                </c:pt>
                <c:pt idx="11200">
                  <c:v>4.7169999999999996</c:v>
                </c:pt>
                <c:pt idx="11201">
                  <c:v>4.713000000000001</c:v>
                </c:pt>
                <c:pt idx="11202">
                  <c:v>4.7110000000000003</c:v>
                </c:pt>
                <c:pt idx="11203">
                  <c:v>4.7110000000000003</c:v>
                </c:pt>
                <c:pt idx="11204">
                  <c:v>4.7080000000000002</c:v>
                </c:pt>
                <c:pt idx="11205">
                  <c:v>4.7050000000000001</c:v>
                </c:pt>
                <c:pt idx="11206">
                  <c:v>4.7040000000000006</c:v>
                </c:pt>
                <c:pt idx="11207">
                  <c:v>4.7020000000000008</c:v>
                </c:pt>
                <c:pt idx="11208">
                  <c:v>4.6949999999999958</c:v>
                </c:pt>
                <c:pt idx="11209">
                  <c:v>4.6949999999999958</c:v>
                </c:pt>
                <c:pt idx="11210">
                  <c:v>4.6919999999999966</c:v>
                </c:pt>
                <c:pt idx="11211">
                  <c:v>4.6890000000000001</c:v>
                </c:pt>
                <c:pt idx="11212">
                  <c:v>4.6880000000000006</c:v>
                </c:pt>
                <c:pt idx="11213">
                  <c:v>4.6869999999999976</c:v>
                </c:pt>
                <c:pt idx="11214">
                  <c:v>4.6810000000000009</c:v>
                </c:pt>
                <c:pt idx="11215">
                  <c:v>4.6780000000000008</c:v>
                </c:pt>
                <c:pt idx="11216">
                  <c:v>4.6760000000000002</c:v>
                </c:pt>
                <c:pt idx="11217">
                  <c:v>4.6739999999999986</c:v>
                </c:pt>
                <c:pt idx="11218">
                  <c:v>4.6700000000000008</c:v>
                </c:pt>
                <c:pt idx="11219">
                  <c:v>4.6669999999999972</c:v>
                </c:pt>
                <c:pt idx="11220">
                  <c:v>4.663999999999997</c:v>
                </c:pt>
                <c:pt idx="11221">
                  <c:v>4.6629999999999958</c:v>
                </c:pt>
                <c:pt idx="11222">
                  <c:v>4.6609999999999987</c:v>
                </c:pt>
                <c:pt idx="11223">
                  <c:v>4.6549999999999958</c:v>
                </c:pt>
                <c:pt idx="11224">
                  <c:v>4.6539999999999973</c:v>
                </c:pt>
                <c:pt idx="11225">
                  <c:v>4.6499999999999977</c:v>
                </c:pt>
                <c:pt idx="11226">
                  <c:v>4.6510000000000007</c:v>
                </c:pt>
                <c:pt idx="11227">
                  <c:v>4.6510000000000007</c:v>
                </c:pt>
                <c:pt idx="11228">
                  <c:v>4.6490000000000009</c:v>
                </c:pt>
                <c:pt idx="11229">
                  <c:v>4.6439999999999957</c:v>
                </c:pt>
                <c:pt idx="11230">
                  <c:v>4.6449999999999987</c:v>
                </c:pt>
                <c:pt idx="11231">
                  <c:v>4.6390000000000011</c:v>
                </c:pt>
                <c:pt idx="11232">
                  <c:v>4.6419999999999977</c:v>
                </c:pt>
                <c:pt idx="11233">
                  <c:v>4.6330000000000009</c:v>
                </c:pt>
                <c:pt idx="11234">
                  <c:v>4.6319999999999997</c:v>
                </c:pt>
                <c:pt idx="11235">
                  <c:v>4.6339999999999977</c:v>
                </c:pt>
                <c:pt idx="11236">
                  <c:v>4.6319999999999997</c:v>
                </c:pt>
                <c:pt idx="11237">
                  <c:v>4.6279999999999948</c:v>
                </c:pt>
                <c:pt idx="11238">
                  <c:v>4.6269999999999971</c:v>
                </c:pt>
                <c:pt idx="11239">
                  <c:v>4.6249999999999947</c:v>
                </c:pt>
                <c:pt idx="11240">
                  <c:v>4.6289999999999978</c:v>
                </c:pt>
                <c:pt idx="11241">
                  <c:v>4.6259999999999968</c:v>
                </c:pt>
                <c:pt idx="11242">
                  <c:v>4.6219999999999972</c:v>
                </c:pt>
                <c:pt idx="11243">
                  <c:v>4.6169999999999973</c:v>
                </c:pt>
                <c:pt idx="11244">
                  <c:v>4.6169999999999973</c:v>
                </c:pt>
                <c:pt idx="11245">
                  <c:v>4.6169999999999973</c:v>
                </c:pt>
                <c:pt idx="11246">
                  <c:v>4.6159999999999997</c:v>
                </c:pt>
                <c:pt idx="11247">
                  <c:v>4.6099999999999977</c:v>
                </c:pt>
                <c:pt idx="11248">
                  <c:v>4.6069999999999967</c:v>
                </c:pt>
                <c:pt idx="11249">
                  <c:v>4.6090000000000009</c:v>
                </c:pt>
                <c:pt idx="11250">
                  <c:v>4.6069999999999967</c:v>
                </c:pt>
                <c:pt idx="11251">
                  <c:v>4.6039999999999974</c:v>
                </c:pt>
                <c:pt idx="11252">
                  <c:v>4.6039999999999974</c:v>
                </c:pt>
                <c:pt idx="11253">
                  <c:v>4.6010000000000009</c:v>
                </c:pt>
                <c:pt idx="11254">
                  <c:v>4.5999999999999996</c:v>
                </c:pt>
                <c:pt idx="11255">
                  <c:v>4.6010000000000009</c:v>
                </c:pt>
                <c:pt idx="11256">
                  <c:v>4.5999999999999996</c:v>
                </c:pt>
                <c:pt idx="11257">
                  <c:v>4.5950000000000006</c:v>
                </c:pt>
                <c:pt idx="11258">
                  <c:v>4.5999999999999996</c:v>
                </c:pt>
                <c:pt idx="11259">
                  <c:v>4.5970000000000004</c:v>
                </c:pt>
                <c:pt idx="11260">
                  <c:v>4.5980000000000008</c:v>
                </c:pt>
                <c:pt idx="11261">
                  <c:v>4.5950000000000006</c:v>
                </c:pt>
                <c:pt idx="11262">
                  <c:v>4.5939999999999994</c:v>
                </c:pt>
                <c:pt idx="11263">
                  <c:v>4.5870000000000006</c:v>
                </c:pt>
                <c:pt idx="11264">
                  <c:v>4.588000000000001</c:v>
                </c:pt>
                <c:pt idx="11265">
                  <c:v>4.5840000000000014</c:v>
                </c:pt>
                <c:pt idx="11266">
                  <c:v>4.5820000000000007</c:v>
                </c:pt>
                <c:pt idx="11267">
                  <c:v>4.5820000000000007</c:v>
                </c:pt>
                <c:pt idx="11268">
                  <c:v>4.5760000000000014</c:v>
                </c:pt>
                <c:pt idx="11269">
                  <c:v>4.5760000000000014</c:v>
                </c:pt>
                <c:pt idx="11270">
                  <c:v>4.5750000000000011</c:v>
                </c:pt>
                <c:pt idx="11271">
                  <c:v>4.5690000000000008</c:v>
                </c:pt>
                <c:pt idx="11272">
                  <c:v>4.5710000000000024</c:v>
                </c:pt>
                <c:pt idx="11273">
                  <c:v>4.5679999999999996</c:v>
                </c:pt>
                <c:pt idx="11274">
                  <c:v>4.5660000000000007</c:v>
                </c:pt>
                <c:pt idx="11275">
                  <c:v>4.5639999999999956</c:v>
                </c:pt>
                <c:pt idx="11276">
                  <c:v>4.5569999999999986</c:v>
                </c:pt>
                <c:pt idx="11277">
                  <c:v>4.5569999999999986</c:v>
                </c:pt>
                <c:pt idx="11278">
                  <c:v>4.5560000000000009</c:v>
                </c:pt>
                <c:pt idx="11279">
                  <c:v>4.5510000000000002</c:v>
                </c:pt>
                <c:pt idx="11280">
                  <c:v>4.5470000000000006</c:v>
                </c:pt>
                <c:pt idx="11281">
                  <c:v>4.5470000000000006</c:v>
                </c:pt>
                <c:pt idx="11282">
                  <c:v>4.5470000000000006</c:v>
                </c:pt>
                <c:pt idx="11283">
                  <c:v>4.5460000000000012</c:v>
                </c:pt>
                <c:pt idx="11284">
                  <c:v>4.5450000000000008</c:v>
                </c:pt>
                <c:pt idx="11285">
                  <c:v>4.5450000000000008</c:v>
                </c:pt>
                <c:pt idx="11286">
                  <c:v>4.5420000000000007</c:v>
                </c:pt>
                <c:pt idx="11287">
                  <c:v>4.5380000000000003</c:v>
                </c:pt>
                <c:pt idx="11288">
                  <c:v>4.5400000000000009</c:v>
                </c:pt>
                <c:pt idx="11289">
                  <c:v>4.5370000000000008</c:v>
                </c:pt>
                <c:pt idx="11290">
                  <c:v>4.5370000000000008</c:v>
                </c:pt>
                <c:pt idx="11291">
                  <c:v>4.5370000000000008</c:v>
                </c:pt>
                <c:pt idx="11292">
                  <c:v>4.5350000000000001</c:v>
                </c:pt>
                <c:pt idx="11293">
                  <c:v>4.5350000000000001</c:v>
                </c:pt>
                <c:pt idx="11294">
                  <c:v>4.5340000000000007</c:v>
                </c:pt>
                <c:pt idx="11295">
                  <c:v>4.5310000000000024</c:v>
                </c:pt>
                <c:pt idx="11296">
                  <c:v>4.5310000000000024</c:v>
                </c:pt>
                <c:pt idx="11297">
                  <c:v>4.532</c:v>
                </c:pt>
                <c:pt idx="11298">
                  <c:v>4.5269999999999966</c:v>
                </c:pt>
                <c:pt idx="11299">
                  <c:v>4.5269999999999966</c:v>
                </c:pt>
                <c:pt idx="11300">
                  <c:v>4.5279999999999996</c:v>
                </c:pt>
                <c:pt idx="11301">
                  <c:v>4.5269999999999966</c:v>
                </c:pt>
                <c:pt idx="11302">
                  <c:v>4.5239999999999974</c:v>
                </c:pt>
                <c:pt idx="11303">
                  <c:v>4.5249999999999968</c:v>
                </c:pt>
                <c:pt idx="11304">
                  <c:v>4.5239999999999974</c:v>
                </c:pt>
                <c:pt idx="11305">
                  <c:v>4.532</c:v>
                </c:pt>
                <c:pt idx="11306">
                  <c:v>4.5360000000000014</c:v>
                </c:pt>
                <c:pt idx="11307">
                  <c:v>4.5400000000000009</c:v>
                </c:pt>
                <c:pt idx="11308">
                  <c:v>4.5450000000000008</c:v>
                </c:pt>
                <c:pt idx="11309">
                  <c:v>4.5439999999999996</c:v>
                </c:pt>
                <c:pt idx="11310">
                  <c:v>4.5410000000000004</c:v>
                </c:pt>
                <c:pt idx="11311">
                  <c:v>4.5370000000000008</c:v>
                </c:pt>
                <c:pt idx="11312">
                  <c:v>4.5350000000000001</c:v>
                </c:pt>
                <c:pt idx="11313">
                  <c:v>4.532</c:v>
                </c:pt>
                <c:pt idx="11314">
                  <c:v>4.5279999999999996</c:v>
                </c:pt>
                <c:pt idx="11315">
                  <c:v>4.5269999999999966</c:v>
                </c:pt>
                <c:pt idx="11316">
                  <c:v>4.5269999999999966</c:v>
                </c:pt>
                <c:pt idx="11317">
                  <c:v>4.5249999999999968</c:v>
                </c:pt>
                <c:pt idx="11318">
                  <c:v>4.5230000000000006</c:v>
                </c:pt>
                <c:pt idx="11319">
                  <c:v>4.5300000000000011</c:v>
                </c:pt>
                <c:pt idx="11320">
                  <c:v>4.5249999999999968</c:v>
                </c:pt>
                <c:pt idx="11321">
                  <c:v>4.5249999999999968</c:v>
                </c:pt>
                <c:pt idx="11322">
                  <c:v>4.5279999999999996</c:v>
                </c:pt>
                <c:pt idx="11323">
                  <c:v>4.5269999999999966</c:v>
                </c:pt>
                <c:pt idx="11324">
                  <c:v>4.5279999999999996</c:v>
                </c:pt>
                <c:pt idx="11325">
                  <c:v>4.5290000000000008</c:v>
                </c:pt>
                <c:pt idx="11326">
                  <c:v>4.5340000000000007</c:v>
                </c:pt>
                <c:pt idx="11327">
                  <c:v>4.5360000000000014</c:v>
                </c:pt>
                <c:pt idx="11328">
                  <c:v>4.5410000000000004</c:v>
                </c:pt>
                <c:pt idx="11329">
                  <c:v>4.5460000000000012</c:v>
                </c:pt>
                <c:pt idx="11330">
                  <c:v>4.5490000000000013</c:v>
                </c:pt>
                <c:pt idx="11331">
                  <c:v>4.5569999999999986</c:v>
                </c:pt>
                <c:pt idx="11332">
                  <c:v>4.5599999999999996</c:v>
                </c:pt>
                <c:pt idx="11333">
                  <c:v>4.5660000000000007</c:v>
                </c:pt>
                <c:pt idx="11334">
                  <c:v>4.5750000000000011</c:v>
                </c:pt>
                <c:pt idx="11335">
                  <c:v>4.5850000000000009</c:v>
                </c:pt>
                <c:pt idx="11336">
                  <c:v>4.5890000000000004</c:v>
                </c:pt>
                <c:pt idx="11337">
                  <c:v>4.6030000000000006</c:v>
                </c:pt>
                <c:pt idx="11338">
                  <c:v>4.6119999999999957</c:v>
                </c:pt>
                <c:pt idx="11339">
                  <c:v>4.623999999999997</c:v>
                </c:pt>
                <c:pt idx="11340">
                  <c:v>4.6330000000000009</c:v>
                </c:pt>
                <c:pt idx="11341">
                  <c:v>4.6449999999999987</c:v>
                </c:pt>
                <c:pt idx="11342">
                  <c:v>4.6569999999999956</c:v>
                </c:pt>
                <c:pt idx="11343">
                  <c:v>4.6689999999999987</c:v>
                </c:pt>
                <c:pt idx="11344">
                  <c:v>4.6819999999999986</c:v>
                </c:pt>
                <c:pt idx="11345">
                  <c:v>4.6919999999999966</c:v>
                </c:pt>
                <c:pt idx="11346">
                  <c:v>4.7090000000000014</c:v>
                </c:pt>
                <c:pt idx="11347">
                  <c:v>4.7260000000000009</c:v>
                </c:pt>
                <c:pt idx="11348">
                  <c:v>4.7370000000000001</c:v>
                </c:pt>
                <c:pt idx="11349">
                  <c:v>4.7490000000000014</c:v>
                </c:pt>
                <c:pt idx="11350">
                  <c:v>4.7600000000000007</c:v>
                </c:pt>
                <c:pt idx="11351">
                  <c:v>4.7730000000000024</c:v>
                </c:pt>
                <c:pt idx="11352">
                  <c:v>4.7890000000000024</c:v>
                </c:pt>
                <c:pt idx="11353">
                  <c:v>4.798</c:v>
                </c:pt>
                <c:pt idx="11354">
                  <c:v>4.8169999999999966</c:v>
                </c:pt>
                <c:pt idx="11355">
                  <c:v>4.8320000000000007</c:v>
                </c:pt>
                <c:pt idx="11356">
                  <c:v>4.8480000000000008</c:v>
                </c:pt>
                <c:pt idx="11357">
                  <c:v>4.8599999999999977</c:v>
                </c:pt>
                <c:pt idx="11358">
                  <c:v>4.8740000000000014</c:v>
                </c:pt>
                <c:pt idx="11359">
                  <c:v>4.8899999999999997</c:v>
                </c:pt>
                <c:pt idx="11360">
                  <c:v>4.907</c:v>
                </c:pt>
                <c:pt idx="11361">
                  <c:v>4.9210000000000012</c:v>
                </c:pt>
                <c:pt idx="11362">
                  <c:v>4.9340000000000011</c:v>
                </c:pt>
                <c:pt idx="11363">
                  <c:v>4.9500000000000011</c:v>
                </c:pt>
                <c:pt idx="11364">
                  <c:v>4.9660000000000011</c:v>
                </c:pt>
                <c:pt idx="11365">
                  <c:v>4.9840000000000009</c:v>
                </c:pt>
                <c:pt idx="11366">
                  <c:v>4.9960000000000004</c:v>
                </c:pt>
                <c:pt idx="11367">
                  <c:v>5.0139999999999976</c:v>
                </c:pt>
                <c:pt idx="11368">
                  <c:v>5.0269999999999966</c:v>
                </c:pt>
                <c:pt idx="11369">
                  <c:v>5.0380000000000003</c:v>
                </c:pt>
                <c:pt idx="11370">
                  <c:v>5.0530000000000008</c:v>
                </c:pt>
                <c:pt idx="11371">
                  <c:v>5.0649999999999977</c:v>
                </c:pt>
                <c:pt idx="11372">
                  <c:v>5.0790000000000024</c:v>
                </c:pt>
                <c:pt idx="11373">
                  <c:v>5.0939999999999994</c:v>
                </c:pt>
                <c:pt idx="11374">
                  <c:v>5.1119999999999974</c:v>
                </c:pt>
                <c:pt idx="11375">
                  <c:v>5.1249999999999956</c:v>
                </c:pt>
                <c:pt idx="11376">
                  <c:v>5.1390000000000011</c:v>
                </c:pt>
                <c:pt idx="11377">
                  <c:v>5.1560000000000006</c:v>
                </c:pt>
                <c:pt idx="11378">
                  <c:v>5.1669999999999972</c:v>
                </c:pt>
                <c:pt idx="11379">
                  <c:v>5.1800000000000006</c:v>
                </c:pt>
                <c:pt idx="11380">
                  <c:v>5.1969999999999974</c:v>
                </c:pt>
                <c:pt idx="11381">
                  <c:v>5.2090000000000014</c:v>
                </c:pt>
                <c:pt idx="11382">
                  <c:v>5.2239999999999984</c:v>
                </c:pt>
                <c:pt idx="11383">
                  <c:v>5.2340000000000009</c:v>
                </c:pt>
                <c:pt idx="11384">
                  <c:v>5.2460000000000004</c:v>
                </c:pt>
                <c:pt idx="11385">
                  <c:v>5.2539999999999996</c:v>
                </c:pt>
                <c:pt idx="11386">
                  <c:v>5.2680000000000007</c:v>
                </c:pt>
                <c:pt idx="11387">
                  <c:v>5.2810000000000024</c:v>
                </c:pt>
                <c:pt idx="11388">
                  <c:v>5.2970000000000006</c:v>
                </c:pt>
                <c:pt idx="11389">
                  <c:v>5.3090000000000011</c:v>
                </c:pt>
                <c:pt idx="11390">
                  <c:v>5.3160000000000007</c:v>
                </c:pt>
                <c:pt idx="11391">
                  <c:v>5.3290000000000006</c:v>
                </c:pt>
                <c:pt idx="11392">
                  <c:v>5.3400000000000007</c:v>
                </c:pt>
                <c:pt idx="11393">
                  <c:v>5.3519999999999976</c:v>
                </c:pt>
                <c:pt idx="11394">
                  <c:v>5.3649999999999958</c:v>
                </c:pt>
                <c:pt idx="11395">
                  <c:v>5.3750000000000009</c:v>
                </c:pt>
                <c:pt idx="11396">
                  <c:v>5.3869999999999996</c:v>
                </c:pt>
                <c:pt idx="11397">
                  <c:v>5.3969999999999976</c:v>
                </c:pt>
                <c:pt idx="11398">
                  <c:v>5.4090000000000034</c:v>
                </c:pt>
                <c:pt idx="11399">
                  <c:v>5.418000000000001</c:v>
                </c:pt>
                <c:pt idx="11400">
                  <c:v>5.4269999999999996</c:v>
                </c:pt>
                <c:pt idx="11401">
                  <c:v>5.4340000000000011</c:v>
                </c:pt>
                <c:pt idx="11402">
                  <c:v>5.4450000000000003</c:v>
                </c:pt>
                <c:pt idx="11403">
                  <c:v>5.4560000000000013</c:v>
                </c:pt>
                <c:pt idx="11404">
                  <c:v>5.4660000000000011</c:v>
                </c:pt>
                <c:pt idx="11405">
                  <c:v>5.4710000000000019</c:v>
                </c:pt>
                <c:pt idx="11406">
                  <c:v>5.4840000000000009</c:v>
                </c:pt>
                <c:pt idx="11407">
                  <c:v>5.4850000000000012</c:v>
                </c:pt>
                <c:pt idx="11408">
                  <c:v>5.4940000000000007</c:v>
                </c:pt>
                <c:pt idx="11409">
                  <c:v>5.5020000000000007</c:v>
                </c:pt>
                <c:pt idx="11410">
                  <c:v>5.5090000000000003</c:v>
                </c:pt>
                <c:pt idx="11411">
                  <c:v>5.5130000000000008</c:v>
                </c:pt>
                <c:pt idx="11412">
                  <c:v>5.52</c:v>
                </c:pt>
                <c:pt idx="11413">
                  <c:v>5.5279999999999996</c:v>
                </c:pt>
                <c:pt idx="11414">
                  <c:v>5.5350000000000001</c:v>
                </c:pt>
                <c:pt idx="11415">
                  <c:v>5.5439999999999996</c:v>
                </c:pt>
                <c:pt idx="11416">
                  <c:v>5.5460000000000012</c:v>
                </c:pt>
                <c:pt idx="11417">
                  <c:v>5.5500000000000007</c:v>
                </c:pt>
                <c:pt idx="11418">
                  <c:v>5.5590000000000011</c:v>
                </c:pt>
                <c:pt idx="11419">
                  <c:v>5.5649999999999977</c:v>
                </c:pt>
                <c:pt idx="11420">
                  <c:v>5.57</c:v>
                </c:pt>
                <c:pt idx="11421">
                  <c:v>5.5750000000000011</c:v>
                </c:pt>
                <c:pt idx="11422">
                  <c:v>5.5810000000000013</c:v>
                </c:pt>
                <c:pt idx="11423">
                  <c:v>5.5820000000000007</c:v>
                </c:pt>
                <c:pt idx="11424">
                  <c:v>5.5890000000000004</c:v>
                </c:pt>
                <c:pt idx="11425">
                  <c:v>5.5920000000000014</c:v>
                </c:pt>
                <c:pt idx="11426">
                  <c:v>5.5980000000000008</c:v>
                </c:pt>
                <c:pt idx="11427">
                  <c:v>5.6049999999999969</c:v>
                </c:pt>
                <c:pt idx="11428">
                  <c:v>5.6110000000000007</c:v>
                </c:pt>
                <c:pt idx="11429">
                  <c:v>5.6179999999999959</c:v>
                </c:pt>
                <c:pt idx="11430">
                  <c:v>5.623999999999997</c:v>
                </c:pt>
                <c:pt idx="11431">
                  <c:v>5.6259999999999968</c:v>
                </c:pt>
                <c:pt idx="11432">
                  <c:v>5.6369999999999987</c:v>
                </c:pt>
                <c:pt idx="11433">
                  <c:v>5.6369999999999987</c:v>
                </c:pt>
                <c:pt idx="11434">
                  <c:v>5.6380000000000008</c:v>
                </c:pt>
                <c:pt idx="11435">
                  <c:v>5.6439999999999957</c:v>
                </c:pt>
                <c:pt idx="11436">
                  <c:v>5.6539999999999973</c:v>
                </c:pt>
                <c:pt idx="11437">
                  <c:v>5.6599999999999957</c:v>
                </c:pt>
                <c:pt idx="11438">
                  <c:v>5.6659999999999968</c:v>
                </c:pt>
                <c:pt idx="11439">
                  <c:v>5.6739999999999986</c:v>
                </c:pt>
                <c:pt idx="11440">
                  <c:v>5.68</c:v>
                </c:pt>
                <c:pt idx="11441">
                  <c:v>5.6830000000000007</c:v>
                </c:pt>
                <c:pt idx="11442">
                  <c:v>5.6869999999999976</c:v>
                </c:pt>
                <c:pt idx="11443">
                  <c:v>5.6890000000000001</c:v>
                </c:pt>
                <c:pt idx="11444">
                  <c:v>5.6919999999999966</c:v>
                </c:pt>
                <c:pt idx="11445">
                  <c:v>5.7020000000000008</c:v>
                </c:pt>
                <c:pt idx="11446">
                  <c:v>5.7010000000000014</c:v>
                </c:pt>
                <c:pt idx="11447">
                  <c:v>5.7060000000000013</c:v>
                </c:pt>
                <c:pt idx="11448">
                  <c:v>5.7080000000000002</c:v>
                </c:pt>
                <c:pt idx="11449">
                  <c:v>5.7120000000000006</c:v>
                </c:pt>
                <c:pt idx="11450">
                  <c:v>5.7120000000000006</c:v>
                </c:pt>
                <c:pt idx="11451">
                  <c:v>5.7139999999999986</c:v>
                </c:pt>
                <c:pt idx="11452">
                  <c:v>5.7169999999999996</c:v>
                </c:pt>
                <c:pt idx="11453">
                  <c:v>5.7160000000000011</c:v>
                </c:pt>
                <c:pt idx="11454">
                  <c:v>5.7169999999999996</c:v>
                </c:pt>
                <c:pt idx="11455">
                  <c:v>5.7210000000000001</c:v>
                </c:pt>
                <c:pt idx="11456">
                  <c:v>5.7239999999999966</c:v>
                </c:pt>
                <c:pt idx="11457">
                  <c:v>5.7269999999999976</c:v>
                </c:pt>
                <c:pt idx="11458">
                  <c:v>5.7260000000000009</c:v>
                </c:pt>
                <c:pt idx="11459">
                  <c:v>5.7269999999999976</c:v>
                </c:pt>
                <c:pt idx="11460">
                  <c:v>5.7260000000000009</c:v>
                </c:pt>
                <c:pt idx="11461">
                  <c:v>5.7260000000000009</c:v>
                </c:pt>
                <c:pt idx="11462">
                  <c:v>5.7330000000000014</c:v>
                </c:pt>
                <c:pt idx="11463">
                  <c:v>5.7340000000000009</c:v>
                </c:pt>
                <c:pt idx="11464">
                  <c:v>5.7320000000000011</c:v>
                </c:pt>
                <c:pt idx="11465">
                  <c:v>5.7310000000000034</c:v>
                </c:pt>
                <c:pt idx="11466">
                  <c:v>5.7310000000000034</c:v>
                </c:pt>
                <c:pt idx="11467">
                  <c:v>5.7310000000000034</c:v>
                </c:pt>
                <c:pt idx="11468">
                  <c:v>5.729000000000001</c:v>
                </c:pt>
                <c:pt idx="11469">
                  <c:v>5.73</c:v>
                </c:pt>
                <c:pt idx="11470">
                  <c:v>5.7340000000000009</c:v>
                </c:pt>
                <c:pt idx="11471">
                  <c:v>5.7310000000000034</c:v>
                </c:pt>
                <c:pt idx="11472">
                  <c:v>5.7330000000000014</c:v>
                </c:pt>
                <c:pt idx="11473">
                  <c:v>5.7350000000000012</c:v>
                </c:pt>
                <c:pt idx="11474">
                  <c:v>5.7360000000000024</c:v>
                </c:pt>
                <c:pt idx="11475">
                  <c:v>5.7360000000000024</c:v>
                </c:pt>
                <c:pt idx="11476">
                  <c:v>5.7380000000000013</c:v>
                </c:pt>
                <c:pt idx="11477">
                  <c:v>5.7360000000000024</c:v>
                </c:pt>
                <c:pt idx="11478">
                  <c:v>5.74</c:v>
                </c:pt>
                <c:pt idx="11479">
                  <c:v>5.7390000000000034</c:v>
                </c:pt>
                <c:pt idx="11480">
                  <c:v>5.7420000000000009</c:v>
                </c:pt>
                <c:pt idx="11481">
                  <c:v>5.7420000000000009</c:v>
                </c:pt>
                <c:pt idx="11482">
                  <c:v>5.7430000000000003</c:v>
                </c:pt>
                <c:pt idx="11483">
                  <c:v>5.7420000000000009</c:v>
                </c:pt>
                <c:pt idx="11484">
                  <c:v>5.7460000000000004</c:v>
                </c:pt>
                <c:pt idx="11485">
                  <c:v>5.7480000000000011</c:v>
                </c:pt>
                <c:pt idx="11486">
                  <c:v>5.7500000000000009</c:v>
                </c:pt>
                <c:pt idx="11487">
                  <c:v>5.7490000000000014</c:v>
                </c:pt>
                <c:pt idx="11488">
                  <c:v>5.7500000000000009</c:v>
                </c:pt>
                <c:pt idx="11489">
                  <c:v>5.7530000000000001</c:v>
                </c:pt>
                <c:pt idx="11490">
                  <c:v>5.7520000000000007</c:v>
                </c:pt>
                <c:pt idx="11491">
                  <c:v>5.7569999999999997</c:v>
                </c:pt>
                <c:pt idx="11492">
                  <c:v>5.7550000000000008</c:v>
                </c:pt>
                <c:pt idx="11493">
                  <c:v>5.7539999999999987</c:v>
                </c:pt>
                <c:pt idx="11494">
                  <c:v>5.7530000000000001</c:v>
                </c:pt>
                <c:pt idx="11495">
                  <c:v>5.7490000000000014</c:v>
                </c:pt>
                <c:pt idx="11496">
                  <c:v>5.7490000000000014</c:v>
                </c:pt>
                <c:pt idx="11497">
                  <c:v>5.7500000000000009</c:v>
                </c:pt>
                <c:pt idx="11498">
                  <c:v>5.7500000000000009</c:v>
                </c:pt>
                <c:pt idx="11499">
                  <c:v>5.7480000000000011</c:v>
                </c:pt>
                <c:pt idx="11500">
                  <c:v>5.745000000000001</c:v>
                </c:pt>
                <c:pt idx="11501">
                  <c:v>5.7480000000000011</c:v>
                </c:pt>
                <c:pt idx="11502">
                  <c:v>5.7460000000000004</c:v>
                </c:pt>
                <c:pt idx="11503">
                  <c:v>5.745000000000001</c:v>
                </c:pt>
                <c:pt idx="11504">
                  <c:v>5.7480000000000011</c:v>
                </c:pt>
                <c:pt idx="11505">
                  <c:v>5.7440000000000007</c:v>
                </c:pt>
                <c:pt idx="11506">
                  <c:v>5.7440000000000007</c:v>
                </c:pt>
                <c:pt idx="11507">
                  <c:v>5.745000000000001</c:v>
                </c:pt>
                <c:pt idx="11508">
                  <c:v>5.7460000000000004</c:v>
                </c:pt>
                <c:pt idx="11509">
                  <c:v>5.745000000000001</c:v>
                </c:pt>
                <c:pt idx="11510">
                  <c:v>5.745000000000001</c:v>
                </c:pt>
                <c:pt idx="11511">
                  <c:v>5.7440000000000007</c:v>
                </c:pt>
                <c:pt idx="11512">
                  <c:v>5.7420000000000009</c:v>
                </c:pt>
                <c:pt idx="11513">
                  <c:v>5.7430000000000003</c:v>
                </c:pt>
                <c:pt idx="11514">
                  <c:v>5.7410000000000014</c:v>
                </c:pt>
                <c:pt idx="11515">
                  <c:v>5.7410000000000014</c:v>
                </c:pt>
                <c:pt idx="11516">
                  <c:v>5.7430000000000003</c:v>
                </c:pt>
                <c:pt idx="11517">
                  <c:v>5.7410000000000014</c:v>
                </c:pt>
                <c:pt idx="11518">
                  <c:v>5.7380000000000013</c:v>
                </c:pt>
                <c:pt idx="11519">
                  <c:v>5.7380000000000013</c:v>
                </c:pt>
                <c:pt idx="11520">
                  <c:v>5.7370000000000001</c:v>
                </c:pt>
                <c:pt idx="11521">
                  <c:v>5.7330000000000014</c:v>
                </c:pt>
                <c:pt idx="11522">
                  <c:v>5.7330000000000014</c:v>
                </c:pt>
                <c:pt idx="11523">
                  <c:v>5.7360000000000024</c:v>
                </c:pt>
                <c:pt idx="11524">
                  <c:v>5.7360000000000024</c:v>
                </c:pt>
                <c:pt idx="11525">
                  <c:v>5.74</c:v>
                </c:pt>
                <c:pt idx="11526">
                  <c:v>5.7360000000000024</c:v>
                </c:pt>
                <c:pt idx="11527">
                  <c:v>5.74</c:v>
                </c:pt>
                <c:pt idx="11528">
                  <c:v>5.7410000000000014</c:v>
                </c:pt>
                <c:pt idx="11529">
                  <c:v>5.7420000000000009</c:v>
                </c:pt>
                <c:pt idx="11530">
                  <c:v>5.7410000000000014</c:v>
                </c:pt>
                <c:pt idx="11531">
                  <c:v>5.7410000000000014</c:v>
                </c:pt>
                <c:pt idx="11532">
                  <c:v>5.745000000000001</c:v>
                </c:pt>
                <c:pt idx="11533">
                  <c:v>5.7470000000000008</c:v>
                </c:pt>
                <c:pt idx="11534">
                  <c:v>5.7460000000000004</c:v>
                </c:pt>
                <c:pt idx="11535">
                  <c:v>5.7470000000000008</c:v>
                </c:pt>
                <c:pt idx="11536">
                  <c:v>5.7460000000000004</c:v>
                </c:pt>
                <c:pt idx="11537">
                  <c:v>5.7460000000000004</c:v>
                </c:pt>
                <c:pt idx="11538">
                  <c:v>5.7440000000000007</c:v>
                </c:pt>
                <c:pt idx="11539">
                  <c:v>5.7490000000000014</c:v>
                </c:pt>
                <c:pt idx="11540">
                  <c:v>5.7490000000000014</c:v>
                </c:pt>
                <c:pt idx="11541">
                  <c:v>5.7490000000000014</c:v>
                </c:pt>
                <c:pt idx="11542">
                  <c:v>5.7470000000000008</c:v>
                </c:pt>
                <c:pt idx="11543">
                  <c:v>5.7470000000000008</c:v>
                </c:pt>
                <c:pt idx="11544">
                  <c:v>5.7470000000000008</c:v>
                </c:pt>
                <c:pt idx="11545">
                  <c:v>5.7430000000000003</c:v>
                </c:pt>
                <c:pt idx="11546">
                  <c:v>5.7460000000000004</c:v>
                </c:pt>
                <c:pt idx="11547">
                  <c:v>5.745000000000001</c:v>
                </c:pt>
                <c:pt idx="11548">
                  <c:v>5.7440000000000007</c:v>
                </c:pt>
                <c:pt idx="11549">
                  <c:v>5.7410000000000014</c:v>
                </c:pt>
                <c:pt idx="11550">
                  <c:v>5.7390000000000034</c:v>
                </c:pt>
                <c:pt idx="11551">
                  <c:v>5.7390000000000034</c:v>
                </c:pt>
                <c:pt idx="11552">
                  <c:v>5.7390000000000034</c:v>
                </c:pt>
                <c:pt idx="11553">
                  <c:v>5.7410000000000014</c:v>
                </c:pt>
                <c:pt idx="11554">
                  <c:v>5.7360000000000024</c:v>
                </c:pt>
                <c:pt idx="11555">
                  <c:v>5.7360000000000024</c:v>
                </c:pt>
                <c:pt idx="11556">
                  <c:v>5.7360000000000024</c:v>
                </c:pt>
                <c:pt idx="11557">
                  <c:v>5.7350000000000012</c:v>
                </c:pt>
                <c:pt idx="11558">
                  <c:v>5.729000000000001</c:v>
                </c:pt>
                <c:pt idx="11559">
                  <c:v>5.73</c:v>
                </c:pt>
                <c:pt idx="11560">
                  <c:v>5.7280000000000006</c:v>
                </c:pt>
                <c:pt idx="11561">
                  <c:v>5.7249999999999996</c:v>
                </c:pt>
                <c:pt idx="11562">
                  <c:v>5.7210000000000001</c:v>
                </c:pt>
                <c:pt idx="11563">
                  <c:v>5.7190000000000012</c:v>
                </c:pt>
                <c:pt idx="11564">
                  <c:v>5.713000000000001</c:v>
                </c:pt>
                <c:pt idx="11565">
                  <c:v>5.7110000000000003</c:v>
                </c:pt>
                <c:pt idx="11566">
                  <c:v>5.7090000000000014</c:v>
                </c:pt>
                <c:pt idx="11567">
                  <c:v>5.7070000000000007</c:v>
                </c:pt>
                <c:pt idx="11568">
                  <c:v>5.7060000000000013</c:v>
                </c:pt>
                <c:pt idx="11569">
                  <c:v>5.7030000000000012</c:v>
                </c:pt>
                <c:pt idx="11570">
                  <c:v>5.7020000000000008</c:v>
                </c:pt>
                <c:pt idx="11571">
                  <c:v>5.6960000000000006</c:v>
                </c:pt>
                <c:pt idx="11572">
                  <c:v>5.6960000000000006</c:v>
                </c:pt>
                <c:pt idx="11573">
                  <c:v>5.6949999999999958</c:v>
                </c:pt>
                <c:pt idx="11574">
                  <c:v>5.6929999999999996</c:v>
                </c:pt>
                <c:pt idx="11575">
                  <c:v>5.6899999999999986</c:v>
                </c:pt>
                <c:pt idx="11576">
                  <c:v>5.6929999999999996</c:v>
                </c:pt>
                <c:pt idx="11577">
                  <c:v>5.6880000000000006</c:v>
                </c:pt>
                <c:pt idx="11578">
                  <c:v>5.6869999999999976</c:v>
                </c:pt>
                <c:pt idx="11579">
                  <c:v>5.6849999999999996</c:v>
                </c:pt>
                <c:pt idx="11580">
                  <c:v>5.6839999999999966</c:v>
                </c:pt>
                <c:pt idx="11581">
                  <c:v>5.6839999999999966</c:v>
                </c:pt>
                <c:pt idx="11582">
                  <c:v>5.6839999999999966</c:v>
                </c:pt>
                <c:pt idx="11583">
                  <c:v>5.6810000000000009</c:v>
                </c:pt>
                <c:pt idx="11584">
                  <c:v>5.6819999999999986</c:v>
                </c:pt>
                <c:pt idx="11585">
                  <c:v>5.6810000000000009</c:v>
                </c:pt>
                <c:pt idx="11586">
                  <c:v>5.6830000000000007</c:v>
                </c:pt>
                <c:pt idx="11587">
                  <c:v>5.68</c:v>
                </c:pt>
                <c:pt idx="11588">
                  <c:v>5.6769999999999996</c:v>
                </c:pt>
                <c:pt idx="11589">
                  <c:v>5.6780000000000008</c:v>
                </c:pt>
                <c:pt idx="11590">
                  <c:v>5.6750000000000007</c:v>
                </c:pt>
                <c:pt idx="11591">
                  <c:v>5.673</c:v>
                </c:pt>
                <c:pt idx="11592">
                  <c:v>5.6739999999999986</c:v>
                </c:pt>
                <c:pt idx="11593">
                  <c:v>5.6710000000000012</c:v>
                </c:pt>
                <c:pt idx="11594">
                  <c:v>5.6739999999999986</c:v>
                </c:pt>
                <c:pt idx="11595">
                  <c:v>5.6689999999999987</c:v>
                </c:pt>
                <c:pt idx="11596">
                  <c:v>5.6679999999999957</c:v>
                </c:pt>
                <c:pt idx="11597">
                  <c:v>5.6629999999999958</c:v>
                </c:pt>
                <c:pt idx="11598">
                  <c:v>5.6609999999999987</c:v>
                </c:pt>
                <c:pt idx="11599">
                  <c:v>5.6590000000000007</c:v>
                </c:pt>
                <c:pt idx="11600">
                  <c:v>5.6549999999999958</c:v>
                </c:pt>
                <c:pt idx="11601">
                  <c:v>5.6499999999999977</c:v>
                </c:pt>
                <c:pt idx="11602">
                  <c:v>5.6469999999999967</c:v>
                </c:pt>
                <c:pt idx="11603">
                  <c:v>5.6439999999999957</c:v>
                </c:pt>
                <c:pt idx="11604">
                  <c:v>5.6419999999999977</c:v>
                </c:pt>
                <c:pt idx="11605">
                  <c:v>5.64</c:v>
                </c:pt>
                <c:pt idx="11606">
                  <c:v>5.6350000000000007</c:v>
                </c:pt>
                <c:pt idx="11607">
                  <c:v>5.6339999999999977</c:v>
                </c:pt>
                <c:pt idx="11608">
                  <c:v>5.6339999999999977</c:v>
                </c:pt>
                <c:pt idx="11609">
                  <c:v>5.6300000000000008</c:v>
                </c:pt>
                <c:pt idx="11610">
                  <c:v>5.6279999999999948</c:v>
                </c:pt>
                <c:pt idx="11611">
                  <c:v>5.6249999999999947</c:v>
                </c:pt>
                <c:pt idx="11612">
                  <c:v>5.6249999999999947</c:v>
                </c:pt>
                <c:pt idx="11613">
                  <c:v>5.6229999999999958</c:v>
                </c:pt>
                <c:pt idx="11614">
                  <c:v>5.6159999999999997</c:v>
                </c:pt>
                <c:pt idx="11615">
                  <c:v>5.6119999999999957</c:v>
                </c:pt>
                <c:pt idx="11616">
                  <c:v>5.6110000000000007</c:v>
                </c:pt>
                <c:pt idx="11617">
                  <c:v>5.6049999999999969</c:v>
                </c:pt>
                <c:pt idx="11618">
                  <c:v>5.6060000000000008</c:v>
                </c:pt>
                <c:pt idx="11619">
                  <c:v>5.6010000000000009</c:v>
                </c:pt>
                <c:pt idx="11620">
                  <c:v>5.6060000000000008</c:v>
                </c:pt>
                <c:pt idx="11621">
                  <c:v>5.5980000000000008</c:v>
                </c:pt>
                <c:pt idx="11622">
                  <c:v>5.6019999999999976</c:v>
                </c:pt>
                <c:pt idx="11623">
                  <c:v>5.5970000000000004</c:v>
                </c:pt>
                <c:pt idx="11624">
                  <c:v>5.5980000000000008</c:v>
                </c:pt>
                <c:pt idx="11625">
                  <c:v>5.5990000000000002</c:v>
                </c:pt>
                <c:pt idx="11626">
                  <c:v>5.5960000000000001</c:v>
                </c:pt>
                <c:pt idx="11627">
                  <c:v>5.5960000000000001</c:v>
                </c:pt>
                <c:pt idx="11628">
                  <c:v>5.5950000000000006</c:v>
                </c:pt>
                <c:pt idx="11629">
                  <c:v>5.5900000000000007</c:v>
                </c:pt>
                <c:pt idx="11630">
                  <c:v>5.5910000000000011</c:v>
                </c:pt>
                <c:pt idx="11631">
                  <c:v>5.5900000000000007</c:v>
                </c:pt>
                <c:pt idx="11632">
                  <c:v>5.5850000000000009</c:v>
                </c:pt>
                <c:pt idx="11633">
                  <c:v>5.5840000000000014</c:v>
                </c:pt>
                <c:pt idx="11634">
                  <c:v>5.5850000000000009</c:v>
                </c:pt>
                <c:pt idx="11635">
                  <c:v>5.58</c:v>
                </c:pt>
                <c:pt idx="11636">
                  <c:v>5.58</c:v>
                </c:pt>
                <c:pt idx="11637">
                  <c:v>5.5820000000000007</c:v>
                </c:pt>
                <c:pt idx="11638">
                  <c:v>5.5810000000000013</c:v>
                </c:pt>
                <c:pt idx="11639">
                  <c:v>5.5770000000000008</c:v>
                </c:pt>
                <c:pt idx="11640">
                  <c:v>5.5750000000000011</c:v>
                </c:pt>
                <c:pt idx="11641">
                  <c:v>5.57</c:v>
                </c:pt>
                <c:pt idx="11642">
                  <c:v>5.5669999999999966</c:v>
                </c:pt>
                <c:pt idx="11643">
                  <c:v>5.5590000000000011</c:v>
                </c:pt>
                <c:pt idx="11644">
                  <c:v>5.5560000000000009</c:v>
                </c:pt>
                <c:pt idx="11645">
                  <c:v>5.5539999999999976</c:v>
                </c:pt>
                <c:pt idx="11646">
                  <c:v>5.5510000000000002</c:v>
                </c:pt>
                <c:pt idx="11647">
                  <c:v>5.5490000000000013</c:v>
                </c:pt>
                <c:pt idx="11648">
                  <c:v>5.5470000000000006</c:v>
                </c:pt>
                <c:pt idx="11649">
                  <c:v>5.5439999999999996</c:v>
                </c:pt>
                <c:pt idx="11650">
                  <c:v>5.5400000000000009</c:v>
                </c:pt>
                <c:pt idx="11651">
                  <c:v>5.5390000000000024</c:v>
                </c:pt>
                <c:pt idx="11652">
                  <c:v>5.5330000000000013</c:v>
                </c:pt>
                <c:pt idx="11653">
                  <c:v>5.5269999999999966</c:v>
                </c:pt>
                <c:pt idx="11654">
                  <c:v>5.52</c:v>
                </c:pt>
                <c:pt idx="11655">
                  <c:v>5.5219999999999976</c:v>
                </c:pt>
                <c:pt idx="11656">
                  <c:v>5.5160000000000009</c:v>
                </c:pt>
                <c:pt idx="11657">
                  <c:v>5.5150000000000006</c:v>
                </c:pt>
                <c:pt idx="11658">
                  <c:v>5.5080000000000009</c:v>
                </c:pt>
                <c:pt idx="11659">
                  <c:v>5.5039999999999996</c:v>
                </c:pt>
                <c:pt idx="11660">
                  <c:v>5.4980000000000011</c:v>
                </c:pt>
                <c:pt idx="11661">
                  <c:v>5.495000000000001</c:v>
                </c:pt>
                <c:pt idx="11662">
                  <c:v>5.4890000000000034</c:v>
                </c:pt>
                <c:pt idx="11663">
                  <c:v>5.4830000000000014</c:v>
                </c:pt>
                <c:pt idx="11664">
                  <c:v>5.4810000000000034</c:v>
                </c:pt>
                <c:pt idx="11665">
                  <c:v>5.4750000000000014</c:v>
                </c:pt>
                <c:pt idx="11666">
                  <c:v>5.4720000000000013</c:v>
                </c:pt>
                <c:pt idx="11667">
                  <c:v>5.4669999999999996</c:v>
                </c:pt>
                <c:pt idx="11668">
                  <c:v>5.4650000000000007</c:v>
                </c:pt>
                <c:pt idx="11669">
                  <c:v>5.4650000000000007</c:v>
                </c:pt>
                <c:pt idx="11670">
                  <c:v>5.4590000000000014</c:v>
                </c:pt>
                <c:pt idx="11671">
                  <c:v>5.4560000000000013</c:v>
                </c:pt>
                <c:pt idx="11672">
                  <c:v>5.4510000000000014</c:v>
                </c:pt>
                <c:pt idx="11673">
                  <c:v>5.4490000000000034</c:v>
                </c:pt>
                <c:pt idx="11674">
                  <c:v>5.4450000000000003</c:v>
                </c:pt>
                <c:pt idx="11675">
                  <c:v>5.4430000000000014</c:v>
                </c:pt>
                <c:pt idx="11676">
                  <c:v>5.4410000000000034</c:v>
                </c:pt>
                <c:pt idx="11677">
                  <c:v>5.4390000000000018</c:v>
                </c:pt>
                <c:pt idx="11678">
                  <c:v>5.4310000000000027</c:v>
                </c:pt>
                <c:pt idx="11679">
                  <c:v>5.4310000000000027</c:v>
                </c:pt>
                <c:pt idx="11680">
                  <c:v>5.4310000000000027</c:v>
                </c:pt>
                <c:pt idx="11681">
                  <c:v>5.4250000000000007</c:v>
                </c:pt>
                <c:pt idx="11682">
                  <c:v>5.4210000000000012</c:v>
                </c:pt>
                <c:pt idx="11683">
                  <c:v>5.4200000000000008</c:v>
                </c:pt>
                <c:pt idx="11684">
                  <c:v>5.4140000000000006</c:v>
                </c:pt>
                <c:pt idx="11685">
                  <c:v>5.4090000000000034</c:v>
                </c:pt>
                <c:pt idx="11686">
                  <c:v>5.407</c:v>
                </c:pt>
                <c:pt idx="11687">
                  <c:v>5.4060000000000024</c:v>
                </c:pt>
                <c:pt idx="11688">
                  <c:v>5.4</c:v>
                </c:pt>
                <c:pt idx="11689">
                  <c:v>5.3969999999999976</c:v>
                </c:pt>
                <c:pt idx="11690">
                  <c:v>5.3980000000000006</c:v>
                </c:pt>
                <c:pt idx="11691">
                  <c:v>5.39</c:v>
                </c:pt>
                <c:pt idx="11692">
                  <c:v>5.3850000000000007</c:v>
                </c:pt>
                <c:pt idx="11693">
                  <c:v>5.3800000000000008</c:v>
                </c:pt>
                <c:pt idx="11694">
                  <c:v>5.3770000000000007</c:v>
                </c:pt>
                <c:pt idx="11695">
                  <c:v>5.3720000000000008</c:v>
                </c:pt>
                <c:pt idx="11696">
                  <c:v>5.3669999999999973</c:v>
                </c:pt>
                <c:pt idx="11697">
                  <c:v>5.3629999999999978</c:v>
                </c:pt>
                <c:pt idx="11698">
                  <c:v>5.3579999999999997</c:v>
                </c:pt>
                <c:pt idx="11699">
                  <c:v>5.3539999999999974</c:v>
                </c:pt>
                <c:pt idx="11700">
                  <c:v>5.35</c:v>
                </c:pt>
                <c:pt idx="11701">
                  <c:v>5.3450000000000006</c:v>
                </c:pt>
                <c:pt idx="11702">
                  <c:v>5.3419999999999996</c:v>
                </c:pt>
                <c:pt idx="11703">
                  <c:v>5.3370000000000006</c:v>
                </c:pt>
                <c:pt idx="11704">
                  <c:v>5.3339999999999996</c:v>
                </c:pt>
                <c:pt idx="11705">
                  <c:v>5.3320000000000007</c:v>
                </c:pt>
                <c:pt idx="11706">
                  <c:v>5.3290000000000006</c:v>
                </c:pt>
                <c:pt idx="11707">
                  <c:v>5.3269999999999973</c:v>
                </c:pt>
                <c:pt idx="11708">
                  <c:v>5.3249999999999957</c:v>
                </c:pt>
                <c:pt idx="11709">
                  <c:v>5.3199999999999976</c:v>
                </c:pt>
                <c:pt idx="11710">
                  <c:v>5.3149999999999977</c:v>
                </c:pt>
                <c:pt idx="11711">
                  <c:v>5.3119999999999976</c:v>
                </c:pt>
                <c:pt idx="11712">
                  <c:v>5.3039999999999976</c:v>
                </c:pt>
                <c:pt idx="11713">
                  <c:v>5.2990000000000013</c:v>
                </c:pt>
                <c:pt idx="11714">
                  <c:v>5.2950000000000008</c:v>
                </c:pt>
                <c:pt idx="11715">
                  <c:v>5.2950000000000008</c:v>
                </c:pt>
                <c:pt idx="11716">
                  <c:v>5.2900000000000009</c:v>
                </c:pt>
                <c:pt idx="11717">
                  <c:v>5.2900000000000009</c:v>
                </c:pt>
                <c:pt idx="11718">
                  <c:v>5.2880000000000003</c:v>
                </c:pt>
                <c:pt idx="11719">
                  <c:v>5.2830000000000013</c:v>
                </c:pt>
                <c:pt idx="11720">
                  <c:v>5.2830000000000013</c:v>
                </c:pt>
                <c:pt idx="11721">
                  <c:v>5.2800000000000011</c:v>
                </c:pt>
                <c:pt idx="11722">
                  <c:v>5.282</c:v>
                </c:pt>
                <c:pt idx="11723">
                  <c:v>5.2790000000000026</c:v>
                </c:pt>
                <c:pt idx="11724">
                  <c:v>5.277000000000001</c:v>
                </c:pt>
                <c:pt idx="11725">
                  <c:v>5.2760000000000034</c:v>
                </c:pt>
                <c:pt idx="11726">
                  <c:v>5.2720000000000002</c:v>
                </c:pt>
                <c:pt idx="11727">
                  <c:v>5.2710000000000026</c:v>
                </c:pt>
                <c:pt idx="11728">
                  <c:v>5.2690000000000001</c:v>
                </c:pt>
                <c:pt idx="11729">
                  <c:v>5.2690000000000001</c:v>
                </c:pt>
                <c:pt idx="11730">
                  <c:v>5.2650000000000006</c:v>
                </c:pt>
                <c:pt idx="11731">
                  <c:v>5.2600000000000007</c:v>
                </c:pt>
                <c:pt idx="11732">
                  <c:v>5.2600000000000007</c:v>
                </c:pt>
                <c:pt idx="11733">
                  <c:v>5.2590000000000003</c:v>
                </c:pt>
                <c:pt idx="11734">
                  <c:v>5.2580000000000009</c:v>
                </c:pt>
                <c:pt idx="11735">
                  <c:v>5.2560000000000002</c:v>
                </c:pt>
                <c:pt idx="11736">
                  <c:v>5.2530000000000001</c:v>
                </c:pt>
                <c:pt idx="11737">
                  <c:v>5.2490000000000014</c:v>
                </c:pt>
                <c:pt idx="11738">
                  <c:v>5.245000000000001</c:v>
                </c:pt>
                <c:pt idx="11739">
                  <c:v>5.2420000000000009</c:v>
                </c:pt>
                <c:pt idx="11740">
                  <c:v>5.2380000000000013</c:v>
                </c:pt>
                <c:pt idx="11741">
                  <c:v>5.2350000000000012</c:v>
                </c:pt>
                <c:pt idx="11742">
                  <c:v>5.2310000000000034</c:v>
                </c:pt>
                <c:pt idx="11743">
                  <c:v>5.23</c:v>
                </c:pt>
                <c:pt idx="11744">
                  <c:v>5.2269999999999994</c:v>
                </c:pt>
                <c:pt idx="11745">
                  <c:v>5.2210000000000001</c:v>
                </c:pt>
                <c:pt idx="11746">
                  <c:v>5.2200000000000006</c:v>
                </c:pt>
                <c:pt idx="11747">
                  <c:v>5.2160000000000011</c:v>
                </c:pt>
                <c:pt idx="11748">
                  <c:v>5.2110000000000003</c:v>
                </c:pt>
                <c:pt idx="11749">
                  <c:v>5.2080000000000002</c:v>
                </c:pt>
                <c:pt idx="11750">
                  <c:v>5.2070000000000007</c:v>
                </c:pt>
                <c:pt idx="11751">
                  <c:v>5.2020000000000008</c:v>
                </c:pt>
                <c:pt idx="11752">
                  <c:v>5.1979999999999968</c:v>
                </c:pt>
                <c:pt idx="11753">
                  <c:v>5.1949999999999958</c:v>
                </c:pt>
                <c:pt idx="11754">
                  <c:v>5.1899999999999986</c:v>
                </c:pt>
                <c:pt idx="11755">
                  <c:v>5.1860000000000008</c:v>
                </c:pt>
                <c:pt idx="11756">
                  <c:v>5.1780000000000008</c:v>
                </c:pt>
                <c:pt idx="11757">
                  <c:v>5.1760000000000002</c:v>
                </c:pt>
                <c:pt idx="11758">
                  <c:v>5.1689999999999996</c:v>
                </c:pt>
                <c:pt idx="11759">
                  <c:v>5.163999999999997</c:v>
                </c:pt>
                <c:pt idx="11760">
                  <c:v>5.1629999999999958</c:v>
                </c:pt>
                <c:pt idx="11761">
                  <c:v>5.1569999999999956</c:v>
                </c:pt>
                <c:pt idx="11762">
                  <c:v>5.1569999999999956</c:v>
                </c:pt>
                <c:pt idx="11763">
                  <c:v>5.1519999999999966</c:v>
                </c:pt>
                <c:pt idx="11764">
                  <c:v>5.1490000000000009</c:v>
                </c:pt>
                <c:pt idx="11765">
                  <c:v>5.1449999999999996</c:v>
                </c:pt>
                <c:pt idx="11766">
                  <c:v>5.1430000000000007</c:v>
                </c:pt>
                <c:pt idx="11767">
                  <c:v>5.1339999999999986</c:v>
                </c:pt>
                <c:pt idx="11768">
                  <c:v>5.1339999999999986</c:v>
                </c:pt>
                <c:pt idx="11769">
                  <c:v>5.1310000000000002</c:v>
                </c:pt>
                <c:pt idx="11770">
                  <c:v>5.1269999999999971</c:v>
                </c:pt>
                <c:pt idx="11771">
                  <c:v>5.1249999999999956</c:v>
                </c:pt>
                <c:pt idx="11772">
                  <c:v>5.1209999999999969</c:v>
                </c:pt>
                <c:pt idx="11773">
                  <c:v>5.1209999999999969</c:v>
                </c:pt>
                <c:pt idx="11774">
                  <c:v>5.1209999999999969</c:v>
                </c:pt>
                <c:pt idx="11775">
                  <c:v>5.1149999999999958</c:v>
                </c:pt>
                <c:pt idx="11776">
                  <c:v>5.1099999999999994</c:v>
                </c:pt>
                <c:pt idx="11777">
                  <c:v>5.1069999999999984</c:v>
                </c:pt>
                <c:pt idx="11778">
                  <c:v>5.1039999999999974</c:v>
                </c:pt>
                <c:pt idx="11779">
                  <c:v>5.1019999999999994</c:v>
                </c:pt>
                <c:pt idx="11780">
                  <c:v>5.0990000000000002</c:v>
                </c:pt>
                <c:pt idx="11781">
                  <c:v>5.0950000000000006</c:v>
                </c:pt>
                <c:pt idx="11782">
                  <c:v>5.0900000000000007</c:v>
                </c:pt>
                <c:pt idx="11783">
                  <c:v>5.0910000000000011</c:v>
                </c:pt>
                <c:pt idx="11784">
                  <c:v>5.0860000000000003</c:v>
                </c:pt>
                <c:pt idx="11785">
                  <c:v>5.0890000000000004</c:v>
                </c:pt>
                <c:pt idx="11786">
                  <c:v>5.0840000000000014</c:v>
                </c:pt>
                <c:pt idx="11787">
                  <c:v>5.0820000000000007</c:v>
                </c:pt>
                <c:pt idx="11788">
                  <c:v>5.0810000000000013</c:v>
                </c:pt>
                <c:pt idx="11789">
                  <c:v>5.0740000000000007</c:v>
                </c:pt>
                <c:pt idx="11790">
                  <c:v>5.0690000000000008</c:v>
                </c:pt>
                <c:pt idx="11791">
                  <c:v>5.0679999999999996</c:v>
                </c:pt>
                <c:pt idx="11792">
                  <c:v>5.0639999999999956</c:v>
                </c:pt>
                <c:pt idx="11793">
                  <c:v>5.0619999999999976</c:v>
                </c:pt>
                <c:pt idx="11794">
                  <c:v>5.0539999999999976</c:v>
                </c:pt>
                <c:pt idx="11795">
                  <c:v>5.0539999999999976</c:v>
                </c:pt>
                <c:pt idx="11796">
                  <c:v>5.0490000000000013</c:v>
                </c:pt>
                <c:pt idx="11797">
                  <c:v>5.0450000000000008</c:v>
                </c:pt>
                <c:pt idx="11798">
                  <c:v>5.0450000000000008</c:v>
                </c:pt>
                <c:pt idx="11799">
                  <c:v>5.0420000000000007</c:v>
                </c:pt>
                <c:pt idx="11800">
                  <c:v>5.0390000000000024</c:v>
                </c:pt>
                <c:pt idx="11801">
                  <c:v>5.0360000000000014</c:v>
                </c:pt>
                <c:pt idx="11802">
                  <c:v>5.0290000000000008</c:v>
                </c:pt>
                <c:pt idx="11803">
                  <c:v>5.0269999999999966</c:v>
                </c:pt>
                <c:pt idx="11804">
                  <c:v>5.0239999999999974</c:v>
                </c:pt>
                <c:pt idx="11805">
                  <c:v>5.0210000000000008</c:v>
                </c:pt>
                <c:pt idx="11806">
                  <c:v>5.0150000000000006</c:v>
                </c:pt>
                <c:pt idx="11807">
                  <c:v>5.0080000000000009</c:v>
                </c:pt>
                <c:pt idx="11808">
                  <c:v>5.0050000000000008</c:v>
                </c:pt>
                <c:pt idx="11809">
                  <c:v>5.0030000000000001</c:v>
                </c:pt>
                <c:pt idx="11810">
                  <c:v>5.0030000000000001</c:v>
                </c:pt>
                <c:pt idx="11811">
                  <c:v>4.9990000000000014</c:v>
                </c:pt>
                <c:pt idx="11812">
                  <c:v>4.9960000000000004</c:v>
                </c:pt>
                <c:pt idx="11813">
                  <c:v>4.9930000000000003</c:v>
                </c:pt>
                <c:pt idx="11814">
                  <c:v>4.9970000000000008</c:v>
                </c:pt>
                <c:pt idx="11815">
                  <c:v>4.9890000000000034</c:v>
                </c:pt>
                <c:pt idx="11816">
                  <c:v>4.9870000000000001</c:v>
                </c:pt>
                <c:pt idx="11817">
                  <c:v>4.9870000000000001</c:v>
                </c:pt>
                <c:pt idx="11818">
                  <c:v>4.9840000000000009</c:v>
                </c:pt>
                <c:pt idx="11819">
                  <c:v>4.9820000000000011</c:v>
                </c:pt>
                <c:pt idx="11820">
                  <c:v>4.9790000000000028</c:v>
                </c:pt>
                <c:pt idx="11821">
                  <c:v>4.9750000000000014</c:v>
                </c:pt>
                <c:pt idx="11822">
                  <c:v>4.9770000000000003</c:v>
                </c:pt>
                <c:pt idx="11823">
                  <c:v>4.9710000000000019</c:v>
                </c:pt>
                <c:pt idx="11824">
                  <c:v>4.9730000000000034</c:v>
                </c:pt>
                <c:pt idx="11825">
                  <c:v>4.9700000000000024</c:v>
                </c:pt>
                <c:pt idx="11826">
                  <c:v>4.9710000000000019</c:v>
                </c:pt>
                <c:pt idx="11827">
                  <c:v>4.9690000000000012</c:v>
                </c:pt>
                <c:pt idx="11828">
                  <c:v>4.9650000000000007</c:v>
                </c:pt>
                <c:pt idx="11829">
                  <c:v>4.963000000000001</c:v>
                </c:pt>
                <c:pt idx="11830">
                  <c:v>4.963000000000001</c:v>
                </c:pt>
                <c:pt idx="11831">
                  <c:v>4.9580000000000002</c:v>
                </c:pt>
                <c:pt idx="11832">
                  <c:v>4.9540000000000006</c:v>
                </c:pt>
                <c:pt idx="11833">
                  <c:v>4.9560000000000013</c:v>
                </c:pt>
                <c:pt idx="11834">
                  <c:v>4.9540000000000006</c:v>
                </c:pt>
                <c:pt idx="11835">
                  <c:v>4.9520000000000008</c:v>
                </c:pt>
                <c:pt idx="11836">
                  <c:v>4.9500000000000011</c:v>
                </c:pt>
                <c:pt idx="11837">
                  <c:v>4.947000000000001</c:v>
                </c:pt>
                <c:pt idx="11838">
                  <c:v>4.9450000000000003</c:v>
                </c:pt>
                <c:pt idx="11839">
                  <c:v>4.9430000000000014</c:v>
                </c:pt>
                <c:pt idx="11840">
                  <c:v>4.9380000000000024</c:v>
                </c:pt>
                <c:pt idx="11841">
                  <c:v>4.9390000000000018</c:v>
                </c:pt>
                <c:pt idx="11842">
                  <c:v>4.9350000000000014</c:v>
                </c:pt>
                <c:pt idx="11843">
                  <c:v>4.9310000000000027</c:v>
                </c:pt>
                <c:pt idx="11844">
                  <c:v>4.9280000000000008</c:v>
                </c:pt>
                <c:pt idx="11845">
                  <c:v>4.9260000000000002</c:v>
                </c:pt>
                <c:pt idx="11846">
                  <c:v>4.9210000000000012</c:v>
                </c:pt>
                <c:pt idx="11847">
                  <c:v>4.918000000000001</c:v>
                </c:pt>
                <c:pt idx="11848">
                  <c:v>4.9140000000000006</c:v>
                </c:pt>
                <c:pt idx="11849">
                  <c:v>4.9120000000000008</c:v>
                </c:pt>
                <c:pt idx="11850">
                  <c:v>4.9090000000000034</c:v>
                </c:pt>
                <c:pt idx="11851">
                  <c:v>4.9040000000000008</c:v>
                </c:pt>
                <c:pt idx="11852">
                  <c:v>4.9010000000000034</c:v>
                </c:pt>
                <c:pt idx="11853">
                  <c:v>4.8949999999999996</c:v>
                </c:pt>
                <c:pt idx="11854">
                  <c:v>4.8949999999999996</c:v>
                </c:pt>
                <c:pt idx="11855">
                  <c:v>4.8890000000000011</c:v>
                </c:pt>
                <c:pt idx="11856">
                  <c:v>4.886000000000001</c:v>
                </c:pt>
                <c:pt idx="11857">
                  <c:v>4.8839999999999986</c:v>
                </c:pt>
                <c:pt idx="11858">
                  <c:v>4.8830000000000009</c:v>
                </c:pt>
                <c:pt idx="11859">
                  <c:v>4.8780000000000001</c:v>
                </c:pt>
                <c:pt idx="11860">
                  <c:v>4.8750000000000009</c:v>
                </c:pt>
                <c:pt idx="11861">
                  <c:v>4.8710000000000004</c:v>
                </c:pt>
                <c:pt idx="11862">
                  <c:v>4.8690000000000007</c:v>
                </c:pt>
                <c:pt idx="11863">
                  <c:v>4.8659999999999997</c:v>
                </c:pt>
                <c:pt idx="11864">
                  <c:v>4.8649999999999958</c:v>
                </c:pt>
                <c:pt idx="11865">
                  <c:v>4.8639999999999972</c:v>
                </c:pt>
                <c:pt idx="11866">
                  <c:v>4.8599999999999977</c:v>
                </c:pt>
                <c:pt idx="11867">
                  <c:v>4.8590000000000009</c:v>
                </c:pt>
                <c:pt idx="11868">
                  <c:v>4.8569999999999967</c:v>
                </c:pt>
                <c:pt idx="11869">
                  <c:v>4.8549999999999969</c:v>
                </c:pt>
                <c:pt idx="11870">
                  <c:v>4.8530000000000006</c:v>
                </c:pt>
                <c:pt idx="11871">
                  <c:v>4.8560000000000008</c:v>
                </c:pt>
                <c:pt idx="11872">
                  <c:v>4.8480000000000008</c:v>
                </c:pt>
                <c:pt idx="11873">
                  <c:v>4.8450000000000006</c:v>
                </c:pt>
                <c:pt idx="11874">
                  <c:v>4.8419999999999996</c:v>
                </c:pt>
                <c:pt idx="11875">
                  <c:v>4.8410000000000011</c:v>
                </c:pt>
                <c:pt idx="11876">
                  <c:v>4.8390000000000004</c:v>
                </c:pt>
                <c:pt idx="11877">
                  <c:v>4.8370000000000006</c:v>
                </c:pt>
                <c:pt idx="11878">
                  <c:v>4.8330000000000002</c:v>
                </c:pt>
                <c:pt idx="11879">
                  <c:v>4.8320000000000007</c:v>
                </c:pt>
                <c:pt idx="11880">
                  <c:v>4.8269999999999973</c:v>
                </c:pt>
                <c:pt idx="11881">
                  <c:v>4.8259999999999996</c:v>
                </c:pt>
                <c:pt idx="11882">
                  <c:v>4.8249999999999957</c:v>
                </c:pt>
                <c:pt idx="11883">
                  <c:v>4.8229999999999968</c:v>
                </c:pt>
                <c:pt idx="11884">
                  <c:v>4.8210000000000006</c:v>
                </c:pt>
                <c:pt idx="11885">
                  <c:v>4.8160000000000007</c:v>
                </c:pt>
                <c:pt idx="11886">
                  <c:v>4.8139999999999956</c:v>
                </c:pt>
                <c:pt idx="11887">
                  <c:v>4.8119999999999976</c:v>
                </c:pt>
                <c:pt idx="11888">
                  <c:v>4.8069999999999986</c:v>
                </c:pt>
                <c:pt idx="11889">
                  <c:v>4.8060000000000009</c:v>
                </c:pt>
                <c:pt idx="11890">
                  <c:v>4.8030000000000008</c:v>
                </c:pt>
                <c:pt idx="11891">
                  <c:v>4.8000000000000007</c:v>
                </c:pt>
                <c:pt idx="11892">
                  <c:v>4.7970000000000006</c:v>
                </c:pt>
                <c:pt idx="11893">
                  <c:v>4.7960000000000012</c:v>
                </c:pt>
                <c:pt idx="11894">
                  <c:v>4.7920000000000007</c:v>
                </c:pt>
                <c:pt idx="11895">
                  <c:v>4.7910000000000004</c:v>
                </c:pt>
                <c:pt idx="11896">
                  <c:v>4.7870000000000008</c:v>
                </c:pt>
                <c:pt idx="11897">
                  <c:v>4.7880000000000003</c:v>
                </c:pt>
                <c:pt idx="11898">
                  <c:v>4.7860000000000014</c:v>
                </c:pt>
                <c:pt idx="11899">
                  <c:v>4.7850000000000001</c:v>
                </c:pt>
                <c:pt idx="11900">
                  <c:v>4.782</c:v>
                </c:pt>
                <c:pt idx="11901">
                  <c:v>4.7800000000000011</c:v>
                </c:pt>
                <c:pt idx="11902">
                  <c:v>4.7740000000000009</c:v>
                </c:pt>
                <c:pt idx="11903">
                  <c:v>4.7730000000000024</c:v>
                </c:pt>
                <c:pt idx="11904">
                  <c:v>4.7720000000000002</c:v>
                </c:pt>
                <c:pt idx="11905">
                  <c:v>4.7700000000000014</c:v>
                </c:pt>
                <c:pt idx="11906">
                  <c:v>4.7660000000000009</c:v>
                </c:pt>
                <c:pt idx="11907">
                  <c:v>4.7639999999999967</c:v>
                </c:pt>
                <c:pt idx="11908">
                  <c:v>4.7619999999999987</c:v>
                </c:pt>
                <c:pt idx="11909">
                  <c:v>4.7590000000000003</c:v>
                </c:pt>
                <c:pt idx="11910">
                  <c:v>4.7590000000000003</c:v>
                </c:pt>
                <c:pt idx="11911">
                  <c:v>4.7569999999999997</c:v>
                </c:pt>
                <c:pt idx="11912">
                  <c:v>4.7569999999999997</c:v>
                </c:pt>
                <c:pt idx="11913">
                  <c:v>4.7560000000000002</c:v>
                </c:pt>
                <c:pt idx="11914">
                  <c:v>4.7569999999999997</c:v>
                </c:pt>
                <c:pt idx="11915">
                  <c:v>4.7560000000000002</c:v>
                </c:pt>
                <c:pt idx="11916">
                  <c:v>4.7520000000000007</c:v>
                </c:pt>
                <c:pt idx="11917">
                  <c:v>4.7510000000000012</c:v>
                </c:pt>
                <c:pt idx="11918">
                  <c:v>4.7510000000000012</c:v>
                </c:pt>
                <c:pt idx="11919">
                  <c:v>4.7530000000000001</c:v>
                </c:pt>
                <c:pt idx="11920">
                  <c:v>4.7500000000000009</c:v>
                </c:pt>
                <c:pt idx="11921">
                  <c:v>4.7470000000000008</c:v>
                </c:pt>
                <c:pt idx="11922">
                  <c:v>4.7500000000000009</c:v>
                </c:pt>
                <c:pt idx="11923">
                  <c:v>4.7470000000000008</c:v>
                </c:pt>
                <c:pt idx="11924">
                  <c:v>4.7460000000000004</c:v>
                </c:pt>
                <c:pt idx="11925">
                  <c:v>4.7430000000000003</c:v>
                </c:pt>
                <c:pt idx="11926">
                  <c:v>4.7440000000000007</c:v>
                </c:pt>
                <c:pt idx="11927">
                  <c:v>4.7410000000000014</c:v>
                </c:pt>
                <c:pt idx="11928">
                  <c:v>4.74</c:v>
                </c:pt>
                <c:pt idx="11929">
                  <c:v>4.74</c:v>
                </c:pt>
                <c:pt idx="11930">
                  <c:v>4.7370000000000001</c:v>
                </c:pt>
                <c:pt idx="11931">
                  <c:v>4.7370000000000001</c:v>
                </c:pt>
                <c:pt idx="11932">
                  <c:v>4.7310000000000034</c:v>
                </c:pt>
                <c:pt idx="11933">
                  <c:v>4.7310000000000034</c:v>
                </c:pt>
                <c:pt idx="11934">
                  <c:v>4.7300000000000004</c:v>
                </c:pt>
                <c:pt idx="11935">
                  <c:v>4.7249999999999996</c:v>
                </c:pt>
                <c:pt idx="11936">
                  <c:v>4.7249999999999996</c:v>
                </c:pt>
                <c:pt idx="11937">
                  <c:v>4.7200000000000006</c:v>
                </c:pt>
                <c:pt idx="11938">
                  <c:v>4.7190000000000012</c:v>
                </c:pt>
                <c:pt idx="11939">
                  <c:v>4.7180000000000009</c:v>
                </c:pt>
                <c:pt idx="11940">
                  <c:v>4.7150000000000007</c:v>
                </c:pt>
                <c:pt idx="11941">
                  <c:v>4.7110000000000003</c:v>
                </c:pt>
                <c:pt idx="11942">
                  <c:v>4.7090000000000014</c:v>
                </c:pt>
                <c:pt idx="11943">
                  <c:v>4.7060000000000013</c:v>
                </c:pt>
                <c:pt idx="11944">
                  <c:v>4.7030000000000012</c:v>
                </c:pt>
                <c:pt idx="11945">
                  <c:v>4.7010000000000014</c:v>
                </c:pt>
                <c:pt idx="11946">
                  <c:v>4.6979999999999968</c:v>
                </c:pt>
                <c:pt idx="11947">
                  <c:v>4.6960000000000006</c:v>
                </c:pt>
                <c:pt idx="11948">
                  <c:v>4.6919999999999966</c:v>
                </c:pt>
                <c:pt idx="11949">
                  <c:v>4.6890000000000001</c:v>
                </c:pt>
                <c:pt idx="11950">
                  <c:v>4.6860000000000008</c:v>
                </c:pt>
                <c:pt idx="11951">
                  <c:v>4.6830000000000007</c:v>
                </c:pt>
                <c:pt idx="11952">
                  <c:v>4.6810000000000009</c:v>
                </c:pt>
                <c:pt idx="11953">
                  <c:v>4.6780000000000008</c:v>
                </c:pt>
                <c:pt idx="11954">
                  <c:v>4.6780000000000008</c:v>
                </c:pt>
                <c:pt idx="11955">
                  <c:v>4.6760000000000002</c:v>
                </c:pt>
                <c:pt idx="11956">
                  <c:v>4.673</c:v>
                </c:pt>
                <c:pt idx="11957">
                  <c:v>4.6710000000000012</c:v>
                </c:pt>
                <c:pt idx="11958">
                  <c:v>4.6669999999999972</c:v>
                </c:pt>
                <c:pt idx="11959">
                  <c:v>4.6659999999999968</c:v>
                </c:pt>
                <c:pt idx="11960">
                  <c:v>4.663999999999997</c:v>
                </c:pt>
                <c:pt idx="11961">
                  <c:v>4.6619999999999973</c:v>
                </c:pt>
                <c:pt idx="11962">
                  <c:v>4.6590000000000007</c:v>
                </c:pt>
                <c:pt idx="11963">
                  <c:v>4.6599999999999957</c:v>
                </c:pt>
                <c:pt idx="11964">
                  <c:v>4.6539999999999973</c:v>
                </c:pt>
                <c:pt idx="11965">
                  <c:v>4.6529999999999987</c:v>
                </c:pt>
                <c:pt idx="11966">
                  <c:v>4.6539999999999973</c:v>
                </c:pt>
                <c:pt idx="11967">
                  <c:v>4.6519999999999966</c:v>
                </c:pt>
                <c:pt idx="11968">
                  <c:v>4.6510000000000007</c:v>
                </c:pt>
                <c:pt idx="11969">
                  <c:v>4.6510000000000007</c:v>
                </c:pt>
                <c:pt idx="11970">
                  <c:v>4.6510000000000007</c:v>
                </c:pt>
                <c:pt idx="11971">
                  <c:v>4.6479999999999997</c:v>
                </c:pt>
                <c:pt idx="11972">
                  <c:v>4.6460000000000008</c:v>
                </c:pt>
                <c:pt idx="11973">
                  <c:v>4.6439999999999957</c:v>
                </c:pt>
                <c:pt idx="11974">
                  <c:v>4.6439999999999957</c:v>
                </c:pt>
                <c:pt idx="11975">
                  <c:v>4.6419999999999977</c:v>
                </c:pt>
                <c:pt idx="11976">
                  <c:v>4.6380000000000008</c:v>
                </c:pt>
                <c:pt idx="11977">
                  <c:v>4.6350000000000007</c:v>
                </c:pt>
                <c:pt idx="11978">
                  <c:v>4.6350000000000007</c:v>
                </c:pt>
                <c:pt idx="11979">
                  <c:v>4.6339999999999977</c:v>
                </c:pt>
                <c:pt idx="11980">
                  <c:v>4.6319999999999997</c:v>
                </c:pt>
                <c:pt idx="11981">
                  <c:v>4.6300000000000008</c:v>
                </c:pt>
                <c:pt idx="11982">
                  <c:v>4.6269999999999971</c:v>
                </c:pt>
                <c:pt idx="11983">
                  <c:v>4.6249999999999947</c:v>
                </c:pt>
                <c:pt idx="11984">
                  <c:v>4.6249999999999947</c:v>
                </c:pt>
                <c:pt idx="11985">
                  <c:v>4.6199999999999974</c:v>
                </c:pt>
                <c:pt idx="11986">
                  <c:v>4.623999999999997</c:v>
                </c:pt>
                <c:pt idx="11987">
                  <c:v>4.6199999999999974</c:v>
                </c:pt>
                <c:pt idx="11988">
                  <c:v>4.6179999999999959</c:v>
                </c:pt>
                <c:pt idx="11989">
                  <c:v>4.6149999999999958</c:v>
                </c:pt>
                <c:pt idx="11990">
                  <c:v>4.6129999999999978</c:v>
                </c:pt>
                <c:pt idx="11991">
                  <c:v>4.6110000000000007</c:v>
                </c:pt>
                <c:pt idx="11992">
                  <c:v>4.6069999999999967</c:v>
                </c:pt>
                <c:pt idx="11993">
                  <c:v>4.6039999999999974</c:v>
                </c:pt>
                <c:pt idx="11994">
                  <c:v>4.6039999999999974</c:v>
                </c:pt>
                <c:pt idx="11995">
                  <c:v>4.5990000000000002</c:v>
                </c:pt>
                <c:pt idx="11996">
                  <c:v>4.5990000000000002</c:v>
                </c:pt>
                <c:pt idx="11997">
                  <c:v>4.5960000000000001</c:v>
                </c:pt>
                <c:pt idx="11998">
                  <c:v>4.5950000000000006</c:v>
                </c:pt>
                <c:pt idx="11999">
                  <c:v>4.5939999999999994</c:v>
                </c:pt>
                <c:pt idx="12000">
                  <c:v>4.5900000000000007</c:v>
                </c:pt>
                <c:pt idx="12001">
                  <c:v>4.5860000000000003</c:v>
                </c:pt>
                <c:pt idx="12002">
                  <c:v>4.5830000000000002</c:v>
                </c:pt>
                <c:pt idx="12003">
                  <c:v>4.5840000000000014</c:v>
                </c:pt>
                <c:pt idx="12004">
                  <c:v>4.58</c:v>
                </c:pt>
                <c:pt idx="12005">
                  <c:v>4.5780000000000012</c:v>
                </c:pt>
                <c:pt idx="12006">
                  <c:v>4.58</c:v>
                </c:pt>
                <c:pt idx="12007">
                  <c:v>4.5840000000000014</c:v>
                </c:pt>
                <c:pt idx="12008">
                  <c:v>4.5820000000000007</c:v>
                </c:pt>
                <c:pt idx="12009">
                  <c:v>4.5790000000000024</c:v>
                </c:pt>
                <c:pt idx="12010">
                  <c:v>4.58</c:v>
                </c:pt>
                <c:pt idx="12011">
                  <c:v>4.5760000000000014</c:v>
                </c:pt>
                <c:pt idx="12012">
                  <c:v>4.5790000000000024</c:v>
                </c:pt>
                <c:pt idx="12013">
                  <c:v>4.58</c:v>
                </c:pt>
                <c:pt idx="12014">
                  <c:v>4.5790000000000024</c:v>
                </c:pt>
                <c:pt idx="12015">
                  <c:v>4.5770000000000008</c:v>
                </c:pt>
                <c:pt idx="12016">
                  <c:v>4.5740000000000007</c:v>
                </c:pt>
                <c:pt idx="12017">
                  <c:v>4.5730000000000004</c:v>
                </c:pt>
                <c:pt idx="12018">
                  <c:v>4.5740000000000007</c:v>
                </c:pt>
                <c:pt idx="12019">
                  <c:v>4.5730000000000004</c:v>
                </c:pt>
                <c:pt idx="12020">
                  <c:v>4.5740000000000007</c:v>
                </c:pt>
                <c:pt idx="12021">
                  <c:v>4.5710000000000024</c:v>
                </c:pt>
                <c:pt idx="12022">
                  <c:v>4.5669999999999966</c:v>
                </c:pt>
                <c:pt idx="12023">
                  <c:v>4.5679999999999996</c:v>
                </c:pt>
                <c:pt idx="12024">
                  <c:v>4.5679999999999996</c:v>
                </c:pt>
                <c:pt idx="12025">
                  <c:v>4.5639999999999956</c:v>
                </c:pt>
                <c:pt idx="12026">
                  <c:v>4.5619999999999976</c:v>
                </c:pt>
                <c:pt idx="12027">
                  <c:v>4.5590000000000011</c:v>
                </c:pt>
                <c:pt idx="12028">
                  <c:v>4.5539999999999976</c:v>
                </c:pt>
                <c:pt idx="12029">
                  <c:v>4.5530000000000008</c:v>
                </c:pt>
                <c:pt idx="12030">
                  <c:v>4.5510000000000002</c:v>
                </c:pt>
                <c:pt idx="12031">
                  <c:v>4.5519999999999996</c:v>
                </c:pt>
                <c:pt idx="12032">
                  <c:v>4.5500000000000007</c:v>
                </c:pt>
                <c:pt idx="12033">
                  <c:v>4.5460000000000012</c:v>
                </c:pt>
                <c:pt idx="12034">
                  <c:v>4.543000000000001</c:v>
                </c:pt>
                <c:pt idx="12035">
                  <c:v>4.5420000000000007</c:v>
                </c:pt>
                <c:pt idx="12036">
                  <c:v>4.5410000000000004</c:v>
                </c:pt>
                <c:pt idx="12037">
                  <c:v>4.5390000000000024</c:v>
                </c:pt>
                <c:pt idx="12038">
                  <c:v>4.5340000000000007</c:v>
                </c:pt>
                <c:pt idx="12039">
                  <c:v>4.5340000000000007</c:v>
                </c:pt>
                <c:pt idx="12040">
                  <c:v>4.5300000000000011</c:v>
                </c:pt>
                <c:pt idx="12041">
                  <c:v>4.5290000000000008</c:v>
                </c:pt>
                <c:pt idx="12042">
                  <c:v>4.5279999999999996</c:v>
                </c:pt>
                <c:pt idx="12043">
                  <c:v>4.5239999999999974</c:v>
                </c:pt>
                <c:pt idx="12044">
                  <c:v>4.5199999999999996</c:v>
                </c:pt>
                <c:pt idx="12045">
                  <c:v>4.5169999999999986</c:v>
                </c:pt>
                <c:pt idx="12046">
                  <c:v>4.5150000000000006</c:v>
                </c:pt>
                <c:pt idx="12047">
                  <c:v>4.5139999999999976</c:v>
                </c:pt>
                <c:pt idx="12048">
                  <c:v>4.5119999999999996</c:v>
                </c:pt>
                <c:pt idx="12049">
                  <c:v>4.5119999999999996</c:v>
                </c:pt>
                <c:pt idx="12050">
                  <c:v>4.5119999999999996</c:v>
                </c:pt>
                <c:pt idx="12051">
                  <c:v>4.5080000000000009</c:v>
                </c:pt>
                <c:pt idx="12052">
                  <c:v>4.5080000000000009</c:v>
                </c:pt>
                <c:pt idx="12053">
                  <c:v>4.5020000000000007</c:v>
                </c:pt>
                <c:pt idx="12054">
                  <c:v>4.5020000000000007</c:v>
                </c:pt>
                <c:pt idx="12055">
                  <c:v>4.4990000000000014</c:v>
                </c:pt>
                <c:pt idx="12056">
                  <c:v>4.4990000000000014</c:v>
                </c:pt>
                <c:pt idx="12057">
                  <c:v>4.4970000000000008</c:v>
                </c:pt>
                <c:pt idx="12058">
                  <c:v>4.4940000000000007</c:v>
                </c:pt>
                <c:pt idx="12059">
                  <c:v>4.495000000000001</c:v>
                </c:pt>
                <c:pt idx="12060">
                  <c:v>4.4910000000000014</c:v>
                </c:pt>
                <c:pt idx="12061">
                  <c:v>4.4920000000000009</c:v>
                </c:pt>
                <c:pt idx="12062">
                  <c:v>4.4920000000000009</c:v>
                </c:pt>
                <c:pt idx="12063">
                  <c:v>4.49</c:v>
                </c:pt>
                <c:pt idx="12064">
                  <c:v>4.4860000000000024</c:v>
                </c:pt>
                <c:pt idx="12065">
                  <c:v>4.4840000000000009</c:v>
                </c:pt>
                <c:pt idx="12066">
                  <c:v>4.4830000000000014</c:v>
                </c:pt>
                <c:pt idx="12067">
                  <c:v>4.4800000000000004</c:v>
                </c:pt>
                <c:pt idx="12068">
                  <c:v>4.4810000000000034</c:v>
                </c:pt>
                <c:pt idx="12069">
                  <c:v>4.4800000000000004</c:v>
                </c:pt>
                <c:pt idx="12070">
                  <c:v>4.4790000000000028</c:v>
                </c:pt>
                <c:pt idx="12071">
                  <c:v>4.4750000000000014</c:v>
                </c:pt>
                <c:pt idx="12072">
                  <c:v>4.4750000000000014</c:v>
                </c:pt>
                <c:pt idx="12073">
                  <c:v>4.4750000000000014</c:v>
                </c:pt>
                <c:pt idx="12074">
                  <c:v>4.4760000000000026</c:v>
                </c:pt>
                <c:pt idx="12075">
                  <c:v>4.4720000000000013</c:v>
                </c:pt>
                <c:pt idx="12076">
                  <c:v>4.4710000000000019</c:v>
                </c:pt>
                <c:pt idx="12077">
                  <c:v>4.4690000000000012</c:v>
                </c:pt>
                <c:pt idx="12078">
                  <c:v>4.4650000000000007</c:v>
                </c:pt>
                <c:pt idx="12079">
                  <c:v>4.4610000000000003</c:v>
                </c:pt>
                <c:pt idx="12080">
                  <c:v>4.4600000000000009</c:v>
                </c:pt>
                <c:pt idx="12081">
                  <c:v>4.4590000000000014</c:v>
                </c:pt>
                <c:pt idx="12082">
                  <c:v>4.4560000000000013</c:v>
                </c:pt>
                <c:pt idx="12083">
                  <c:v>4.4560000000000013</c:v>
                </c:pt>
                <c:pt idx="12084">
                  <c:v>4.4560000000000013</c:v>
                </c:pt>
                <c:pt idx="12085">
                  <c:v>4.4530000000000012</c:v>
                </c:pt>
                <c:pt idx="12086">
                  <c:v>4.4490000000000034</c:v>
                </c:pt>
                <c:pt idx="12087">
                  <c:v>4.4480000000000004</c:v>
                </c:pt>
                <c:pt idx="12088">
                  <c:v>4.4480000000000004</c:v>
                </c:pt>
                <c:pt idx="12089">
                  <c:v>4.4450000000000003</c:v>
                </c:pt>
                <c:pt idx="12090">
                  <c:v>4.4430000000000014</c:v>
                </c:pt>
                <c:pt idx="12091">
                  <c:v>4.4450000000000003</c:v>
                </c:pt>
                <c:pt idx="12092">
                  <c:v>4.4360000000000026</c:v>
                </c:pt>
                <c:pt idx="12093">
                  <c:v>4.4370000000000012</c:v>
                </c:pt>
                <c:pt idx="12094">
                  <c:v>4.4360000000000026</c:v>
                </c:pt>
                <c:pt idx="12095">
                  <c:v>4.4330000000000034</c:v>
                </c:pt>
                <c:pt idx="12096">
                  <c:v>4.4300000000000024</c:v>
                </c:pt>
                <c:pt idx="12097">
                  <c:v>4.4290000000000003</c:v>
                </c:pt>
                <c:pt idx="12098">
                  <c:v>4.4269999999999996</c:v>
                </c:pt>
                <c:pt idx="12099">
                  <c:v>4.4269999999999996</c:v>
                </c:pt>
                <c:pt idx="12100">
                  <c:v>4.4280000000000008</c:v>
                </c:pt>
                <c:pt idx="12101">
                  <c:v>4.4260000000000002</c:v>
                </c:pt>
                <c:pt idx="12102">
                  <c:v>4.4269999999999996</c:v>
                </c:pt>
                <c:pt idx="12103">
                  <c:v>4.4260000000000002</c:v>
                </c:pt>
                <c:pt idx="12104">
                  <c:v>4.4260000000000002</c:v>
                </c:pt>
                <c:pt idx="12105">
                  <c:v>4.4260000000000002</c:v>
                </c:pt>
                <c:pt idx="12106">
                  <c:v>4.4239999999999986</c:v>
                </c:pt>
                <c:pt idx="12107">
                  <c:v>4.423</c:v>
                </c:pt>
                <c:pt idx="12108">
                  <c:v>4.4210000000000012</c:v>
                </c:pt>
                <c:pt idx="12109">
                  <c:v>4.4200000000000008</c:v>
                </c:pt>
                <c:pt idx="12110">
                  <c:v>4.423</c:v>
                </c:pt>
                <c:pt idx="12111">
                  <c:v>4.4239999999999986</c:v>
                </c:pt>
                <c:pt idx="12112">
                  <c:v>4.4210000000000012</c:v>
                </c:pt>
                <c:pt idx="12113">
                  <c:v>4.4220000000000006</c:v>
                </c:pt>
                <c:pt idx="12114">
                  <c:v>4.4200000000000008</c:v>
                </c:pt>
                <c:pt idx="12115">
                  <c:v>4.4160000000000004</c:v>
                </c:pt>
                <c:pt idx="12116">
                  <c:v>4.4160000000000004</c:v>
                </c:pt>
                <c:pt idx="12117">
                  <c:v>4.4120000000000008</c:v>
                </c:pt>
                <c:pt idx="12118">
                  <c:v>4.4130000000000003</c:v>
                </c:pt>
                <c:pt idx="12119">
                  <c:v>4.4110000000000014</c:v>
                </c:pt>
                <c:pt idx="12120">
                  <c:v>4.41</c:v>
                </c:pt>
                <c:pt idx="12121">
                  <c:v>4.4090000000000034</c:v>
                </c:pt>
                <c:pt idx="12122">
                  <c:v>4.4050000000000011</c:v>
                </c:pt>
                <c:pt idx="12123">
                  <c:v>4.407</c:v>
                </c:pt>
                <c:pt idx="12124">
                  <c:v>4.4010000000000034</c:v>
                </c:pt>
                <c:pt idx="12125">
                  <c:v>4.4000000000000004</c:v>
                </c:pt>
                <c:pt idx="12126">
                  <c:v>4.3980000000000006</c:v>
                </c:pt>
                <c:pt idx="12127">
                  <c:v>4.3969999999999976</c:v>
                </c:pt>
                <c:pt idx="12128">
                  <c:v>4.3960000000000008</c:v>
                </c:pt>
                <c:pt idx="12129">
                  <c:v>4.3949999999999996</c:v>
                </c:pt>
                <c:pt idx="12130">
                  <c:v>4.3939999999999966</c:v>
                </c:pt>
                <c:pt idx="12131">
                  <c:v>4.3899999999999997</c:v>
                </c:pt>
                <c:pt idx="12132">
                  <c:v>4.386000000000001</c:v>
                </c:pt>
                <c:pt idx="12133">
                  <c:v>4.386000000000001</c:v>
                </c:pt>
                <c:pt idx="12134">
                  <c:v>4.3869999999999996</c:v>
                </c:pt>
                <c:pt idx="12135">
                  <c:v>4.3810000000000002</c:v>
                </c:pt>
                <c:pt idx="12136">
                  <c:v>4.3830000000000009</c:v>
                </c:pt>
                <c:pt idx="12137">
                  <c:v>4.3780000000000001</c:v>
                </c:pt>
                <c:pt idx="12138">
                  <c:v>4.3760000000000012</c:v>
                </c:pt>
                <c:pt idx="12139">
                  <c:v>4.3710000000000004</c:v>
                </c:pt>
                <c:pt idx="12140">
                  <c:v>4.370000000000001</c:v>
                </c:pt>
                <c:pt idx="12141">
                  <c:v>4.3690000000000007</c:v>
                </c:pt>
                <c:pt idx="12142">
                  <c:v>4.3690000000000007</c:v>
                </c:pt>
                <c:pt idx="12143">
                  <c:v>4.3679999999999959</c:v>
                </c:pt>
                <c:pt idx="12144">
                  <c:v>4.3639999999999972</c:v>
                </c:pt>
                <c:pt idx="12145">
                  <c:v>4.3619999999999957</c:v>
                </c:pt>
                <c:pt idx="12146">
                  <c:v>4.3590000000000009</c:v>
                </c:pt>
                <c:pt idx="12147">
                  <c:v>4.3619999999999957</c:v>
                </c:pt>
                <c:pt idx="12148">
                  <c:v>4.3579999999999997</c:v>
                </c:pt>
                <c:pt idx="12149">
                  <c:v>4.3599999999999977</c:v>
                </c:pt>
                <c:pt idx="12150">
                  <c:v>4.3610000000000007</c:v>
                </c:pt>
                <c:pt idx="12151">
                  <c:v>4.3549999999999969</c:v>
                </c:pt>
                <c:pt idx="12152">
                  <c:v>4.3539999999999974</c:v>
                </c:pt>
                <c:pt idx="12153">
                  <c:v>4.3530000000000006</c:v>
                </c:pt>
                <c:pt idx="12154">
                  <c:v>4.3539999999999974</c:v>
                </c:pt>
                <c:pt idx="12155">
                  <c:v>4.3510000000000009</c:v>
                </c:pt>
                <c:pt idx="12156">
                  <c:v>4.3519999999999976</c:v>
                </c:pt>
                <c:pt idx="12157">
                  <c:v>4.3530000000000006</c:v>
                </c:pt>
                <c:pt idx="12158">
                  <c:v>4.3519999999999976</c:v>
                </c:pt>
                <c:pt idx="12159">
                  <c:v>4.3490000000000002</c:v>
                </c:pt>
                <c:pt idx="12160">
                  <c:v>4.3510000000000009</c:v>
                </c:pt>
                <c:pt idx="12161">
                  <c:v>4.3490000000000002</c:v>
                </c:pt>
                <c:pt idx="12162">
                  <c:v>4.3490000000000002</c:v>
                </c:pt>
                <c:pt idx="12163">
                  <c:v>4.3450000000000006</c:v>
                </c:pt>
                <c:pt idx="12164">
                  <c:v>4.3439999999999976</c:v>
                </c:pt>
                <c:pt idx="12165">
                  <c:v>4.3419999999999996</c:v>
                </c:pt>
                <c:pt idx="12166">
                  <c:v>4.3439999999999976</c:v>
                </c:pt>
                <c:pt idx="12167">
                  <c:v>4.3439999999999976</c:v>
                </c:pt>
                <c:pt idx="12168">
                  <c:v>4.3430000000000009</c:v>
                </c:pt>
                <c:pt idx="12169">
                  <c:v>4.3400000000000007</c:v>
                </c:pt>
                <c:pt idx="12170">
                  <c:v>4.3400000000000007</c:v>
                </c:pt>
                <c:pt idx="12171">
                  <c:v>4.3390000000000004</c:v>
                </c:pt>
                <c:pt idx="12172">
                  <c:v>4.3370000000000006</c:v>
                </c:pt>
                <c:pt idx="12173">
                  <c:v>4.338000000000001</c:v>
                </c:pt>
                <c:pt idx="12174">
                  <c:v>4.3339999999999996</c:v>
                </c:pt>
                <c:pt idx="12175">
                  <c:v>4.3339999999999996</c:v>
                </c:pt>
                <c:pt idx="12176">
                  <c:v>4.3330000000000002</c:v>
                </c:pt>
                <c:pt idx="12177">
                  <c:v>4.3320000000000007</c:v>
                </c:pt>
                <c:pt idx="12178">
                  <c:v>4.33</c:v>
                </c:pt>
                <c:pt idx="12179">
                  <c:v>4.33</c:v>
                </c:pt>
                <c:pt idx="12180">
                  <c:v>4.3290000000000006</c:v>
                </c:pt>
                <c:pt idx="12181">
                  <c:v>4.3229999999999968</c:v>
                </c:pt>
                <c:pt idx="12182">
                  <c:v>4.3229999999999968</c:v>
                </c:pt>
                <c:pt idx="12183">
                  <c:v>4.3219999999999974</c:v>
                </c:pt>
                <c:pt idx="12184">
                  <c:v>4.3179999999999996</c:v>
                </c:pt>
                <c:pt idx="12185">
                  <c:v>4.3160000000000007</c:v>
                </c:pt>
                <c:pt idx="12186">
                  <c:v>4.3179999999999996</c:v>
                </c:pt>
                <c:pt idx="12187">
                  <c:v>4.3149999999999977</c:v>
                </c:pt>
                <c:pt idx="12188">
                  <c:v>4.3160000000000007</c:v>
                </c:pt>
                <c:pt idx="12189">
                  <c:v>4.3139999999999956</c:v>
                </c:pt>
                <c:pt idx="12190">
                  <c:v>4.3090000000000011</c:v>
                </c:pt>
                <c:pt idx="12191">
                  <c:v>4.3090000000000011</c:v>
                </c:pt>
                <c:pt idx="12192">
                  <c:v>4.3069999999999986</c:v>
                </c:pt>
                <c:pt idx="12193">
                  <c:v>4.3030000000000008</c:v>
                </c:pt>
                <c:pt idx="12194">
                  <c:v>4.3069999999999986</c:v>
                </c:pt>
                <c:pt idx="12195">
                  <c:v>4.3060000000000009</c:v>
                </c:pt>
                <c:pt idx="12196">
                  <c:v>4.3050000000000006</c:v>
                </c:pt>
                <c:pt idx="12197">
                  <c:v>4.3050000000000006</c:v>
                </c:pt>
                <c:pt idx="12198">
                  <c:v>4.3069999999999986</c:v>
                </c:pt>
                <c:pt idx="12199">
                  <c:v>4.3069999999999986</c:v>
                </c:pt>
                <c:pt idx="12200">
                  <c:v>4.3039999999999976</c:v>
                </c:pt>
                <c:pt idx="12201">
                  <c:v>4.3019999999999996</c:v>
                </c:pt>
                <c:pt idx="12202">
                  <c:v>4.3019999999999996</c:v>
                </c:pt>
                <c:pt idx="12203">
                  <c:v>4.3000000000000007</c:v>
                </c:pt>
                <c:pt idx="12204">
                  <c:v>4.3010000000000002</c:v>
                </c:pt>
                <c:pt idx="12205">
                  <c:v>4.3019999999999996</c:v>
                </c:pt>
                <c:pt idx="12206">
                  <c:v>4.3000000000000007</c:v>
                </c:pt>
                <c:pt idx="12207">
                  <c:v>4.298</c:v>
                </c:pt>
                <c:pt idx="12208">
                  <c:v>4.2990000000000013</c:v>
                </c:pt>
                <c:pt idx="12209">
                  <c:v>4.2920000000000007</c:v>
                </c:pt>
                <c:pt idx="12210">
                  <c:v>4.2920000000000007</c:v>
                </c:pt>
                <c:pt idx="12211">
                  <c:v>4.2920000000000007</c:v>
                </c:pt>
                <c:pt idx="12212">
                  <c:v>4.2920000000000007</c:v>
                </c:pt>
                <c:pt idx="12213">
                  <c:v>4.2890000000000024</c:v>
                </c:pt>
                <c:pt idx="12214">
                  <c:v>4.2890000000000024</c:v>
                </c:pt>
                <c:pt idx="12215">
                  <c:v>4.2890000000000024</c:v>
                </c:pt>
                <c:pt idx="12216">
                  <c:v>4.2890000000000024</c:v>
                </c:pt>
                <c:pt idx="12217">
                  <c:v>4.2850000000000001</c:v>
                </c:pt>
                <c:pt idx="12218">
                  <c:v>4.2870000000000008</c:v>
                </c:pt>
                <c:pt idx="12219">
                  <c:v>4.2880000000000003</c:v>
                </c:pt>
                <c:pt idx="12220">
                  <c:v>4.2850000000000001</c:v>
                </c:pt>
                <c:pt idx="12221">
                  <c:v>4.2840000000000007</c:v>
                </c:pt>
                <c:pt idx="12222">
                  <c:v>4.2810000000000024</c:v>
                </c:pt>
                <c:pt idx="12223">
                  <c:v>4.2790000000000026</c:v>
                </c:pt>
                <c:pt idx="12224">
                  <c:v>4.2750000000000004</c:v>
                </c:pt>
                <c:pt idx="12225">
                  <c:v>4.2750000000000004</c:v>
                </c:pt>
                <c:pt idx="12226">
                  <c:v>4.2730000000000024</c:v>
                </c:pt>
                <c:pt idx="12227">
                  <c:v>4.2730000000000024</c:v>
                </c:pt>
                <c:pt idx="12228">
                  <c:v>4.2690000000000001</c:v>
                </c:pt>
                <c:pt idx="12229">
                  <c:v>4.2710000000000026</c:v>
                </c:pt>
                <c:pt idx="12230">
                  <c:v>4.2690000000000001</c:v>
                </c:pt>
                <c:pt idx="12231">
                  <c:v>4.2680000000000007</c:v>
                </c:pt>
                <c:pt idx="12232">
                  <c:v>4.2650000000000006</c:v>
                </c:pt>
                <c:pt idx="12233">
                  <c:v>4.2639999999999976</c:v>
                </c:pt>
                <c:pt idx="12234">
                  <c:v>4.2630000000000008</c:v>
                </c:pt>
                <c:pt idx="12235">
                  <c:v>4.2619999999999996</c:v>
                </c:pt>
                <c:pt idx="12236">
                  <c:v>4.2590000000000003</c:v>
                </c:pt>
                <c:pt idx="12237">
                  <c:v>4.2570000000000006</c:v>
                </c:pt>
                <c:pt idx="12238">
                  <c:v>4.2520000000000007</c:v>
                </c:pt>
                <c:pt idx="12239">
                  <c:v>4.2550000000000008</c:v>
                </c:pt>
                <c:pt idx="12240">
                  <c:v>4.261000000000001</c:v>
                </c:pt>
                <c:pt idx="12241">
                  <c:v>4.2580000000000009</c:v>
                </c:pt>
                <c:pt idx="12242">
                  <c:v>4.2539999999999996</c:v>
                </c:pt>
                <c:pt idx="12243">
                  <c:v>4.2520000000000007</c:v>
                </c:pt>
                <c:pt idx="12244">
                  <c:v>4.2520000000000007</c:v>
                </c:pt>
                <c:pt idx="12245">
                  <c:v>4.2470000000000008</c:v>
                </c:pt>
                <c:pt idx="12246">
                  <c:v>4.2470000000000008</c:v>
                </c:pt>
                <c:pt idx="12247">
                  <c:v>4.2480000000000011</c:v>
                </c:pt>
                <c:pt idx="12248">
                  <c:v>4.2440000000000007</c:v>
                </c:pt>
                <c:pt idx="12249">
                  <c:v>4.24</c:v>
                </c:pt>
                <c:pt idx="12250">
                  <c:v>4.2420000000000009</c:v>
                </c:pt>
                <c:pt idx="12251">
                  <c:v>4.2430000000000003</c:v>
                </c:pt>
                <c:pt idx="12252">
                  <c:v>4.2420000000000009</c:v>
                </c:pt>
                <c:pt idx="12253">
                  <c:v>4.2380000000000004</c:v>
                </c:pt>
                <c:pt idx="12254">
                  <c:v>4.2390000000000034</c:v>
                </c:pt>
                <c:pt idx="12255">
                  <c:v>4.2380000000000004</c:v>
                </c:pt>
                <c:pt idx="12256">
                  <c:v>4.2390000000000034</c:v>
                </c:pt>
                <c:pt idx="12257">
                  <c:v>4.2360000000000024</c:v>
                </c:pt>
                <c:pt idx="12258">
                  <c:v>4.2330000000000014</c:v>
                </c:pt>
                <c:pt idx="12259">
                  <c:v>4.2330000000000014</c:v>
                </c:pt>
                <c:pt idx="12260">
                  <c:v>4.2330000000000014</c:v>
                </c:pt>
                <c:pt idx="12261">
                  <c:v>4.2310000000000034</c:v>
                </c:pt>
                <c:pt idx="12262">
                  <c:v>4.2300000000000004</c:v>
                </c:pt>
                <c:pt idx="12263">
                  <c:v>4.2260000000000009</c:v>
                </c:pt>
                <c:pt idx="12264">
                  <c:v>4.2269999999999994</c:v>
                </c:pt>
                <c:pt idx="12265">
                  <c:v>4.2230000000000008</c:v>
                </c:pt>
                <c:pt idx="12266">
                  <c:v>4.2230000000000008</c:v>
                </c:pt>
                <c:pt idx="12267">
                  <c:v>4.2220000000000004</c:v>
                </c:pt>
                <c:pt idx="12268">
                  <c:v>4.2200000000000006</c:v>
                </c:pt>
                <c:pt idx="12269">
                  <c:v>4.2190000000000012</c:v>
                </c:pt>
                <c:pt idx="12270">
                  <c:v>4.2190000000000012</c:v>
                </c:pt>
                <c:pt idx="12271">
                  <c:v>4.2150000000000007</c:v>
                </c:pt>
                <c:pt idx="12272">
                  <c:v>4.2170000000000014</c:v>
                </c:pt>
                <c:pt idx="12273">
                  <c:v>4.2160000000000011</c:v>
                </c:pt>
                <c:pt idx="12274">
                  <c:v>4.213000000000001</c:v>
                </c:pt>
                <c:pt idx="12275">
                  <c:v>4.213000000000001</c:v>
                </c:pt>
                <c:pt idx="12276">
                  <c:v>4.2100000000000009</c:v>
                </c:pt>
                <c:pt idx="12277">
                  <c:v>4.2040000000000006</c:v>
                </c:pt>
                <c:pt idx="12278">
                  <c:v>4.2070000000000007</c:v>
                </c:pt>
                <c:pt idx="12279">
                  <c:v>4.205000000000001</c:v>
                </c:pt>
                <c:pt idx="12280">
                  <c:v>4.2030000000000012</c:v>
                </c:pt>
                <c:pt idx="12281">
                  <c:v>4.205000000000001</c:v>
                </c:pt>
                <c:pt idx="12282">
                  <c:v>4.2020000000000008</c:v>
                </c:pt>
                <c:pt idx="12283">
                  <c:v>4.2000000000000011</c:v>
                </c:pt>
                <c:pt idx="12284">
                  <c:v>4.1969999999999974</c:v>
                </c:pt>
                <c:pt idx="12285">
                  <c:v>4.1979999999999968</c:v>
                </c:pt>
                <c:pt idx="12286">
                  <c:v>4.1919999999999966</c:v>
                </c:pt>
                <c:pt idx="12287">
                  <c:v>4.1910000000000007</c:v>
                </c:pt>
                <c:pt idx="12288">
                  <c:v>4.1929999999999996</c:v>
                </c:pt>
                <c:pt idx="12289">
                  <c:v>4.1910000000000007</c:v>
                </c:pt>
                <c:pt idx="12290">
                  <c:v>4.1919999999999966</c:v>
                </c:pt>
                <c:pt idx="12291">
                  <c:v>4.1919999999999966</c:v>
                </c:pt>
                <c:pt idx="12292">
                  <c:v>4.1899999999999986</c:v>
                </c:pt>
                <c:pt idx="12293">
                  <c:v>4.1899999999999986</c:v>
                </c:pt>
                <c:pt idx="12294">
                  <c:v>4.1910000000000007</c:v>
                </c:pt>
                <c:pt idx="12295">
                  <c:v>4.1929999999999996</c:v>
                </c:pt>
                <c:pt idx="12296">
                  <c:v>4.1919999999999966</c:v>
                </c:pt>
                <c:pt idx="12297">
                  <c:v>4.1949999999999958</c:v>
                </c:pt>
                <c:pt idx="12298">
                  <c:v>4.1929999999999996</c:v>
                </c:pt>
                <c:pt idx="12299">
                  <c:v>4.1960000000000006</c:v>
                </c:pt>
                <c:pt idx="12300">
                  <c:v>4.1949999999999958</c:v>
                </c:pt>
                <c:pt idx="12301">
                  <c:v>4.1979999999999968</c:v>
                </c:pt>
                <c:pt idx="12302">
                  <c:v>4.1960000000000006</c:v>
                </c:pt>
                <c:pt idx="12303">
                  <c:v>4.1969999999999974</c:v>
                </c:pt>
                <c:pt idx="12304">
                  <c:v>4.1969999999999974</c:v>
                </c:pt>
                <c:pt idx="12305">
                  <c:v>4.1979999999999968</c:v>
                </c:pt>
                <c:pt idx="12306">
                  <c:v>4.1949999999999958</c:v>
                </c:pt>
                <c:pt idx="12307">
                  <c:v>4.1990000000000007</c:v>
                </c:pt>
                <c:pt idx="12308">
                  <c:v>4.2020000000000008</c:v>
                </c:pt>
                <c:pt idx="12309">
                  <c:v>4.2040000000000006</c:v>
                </c:pt>
                <c:pt idx="12310">
                  <c:v>4.2010000000000014</c:v>
                </c:pt>
                <c:pt idx="12311">
                  <c:v>4.2000000000000011</c:v>
                </c:pt>
                <c:pt idx="12312">
                  <c:v>4.1990000000000007</c:v>
                </c:pt>
                <c:pt idx="12313">
                  <c:v>4.1990000000000007</c:v>
                </c:pt>
                <c:pt idx="12314">
                  <c:v>4.1960000000000006</c:v>
                </c:pt>
                <c:pt idx="12315">
                  <c:v>4.1990000000000007</c:v>
                </c:pt>
                <c:pt idx="12316">
                  <c:v>4.1960000000000006</c:v>
                </c:pt>
                <c:pt idx="12317">
                  <c:v>4.1969999999999974</c:v>
                </c:pt>
                <c:pt idx="12318">
                  <c:v>4.1929999999999996</c:v>
                </c:pt>
                <c:pt idx="12319">
                  <c:v>4.1929999999999996</c:v>
                </c:pt>
                <c:pt idx="12320">
                  <c:v>4.1949999999999958</c:v>
                </c:pt>
                <c:pt idx="12321">
                  <c:v>4.1939999999999973</c:v>
                </c:pt>
                <c:pt idx="12322">
                  <c:v>4.1910000000000007</c:v>
                </c:pt>
                <c:pt idx="12323">
                  <c:v>4.1919999999999966</c:v>
                </c:pt>
                <c:pt idx="12324">
                  <c:v>4.1899999999999986</c:v>
                </c:pt>
                <c:pt idx="12325">
                  <c:v>4.1880000000000006</c:v>
                </c:pt>
                <c:pt idx="12326">
                  <c:v>4.1899999999999986</c:v>
                </c:pt>
                <c:pt idx="12327">
                  <c:v>4.1880000000000006</c:v>
                </c:pt>
                <c:pt idx="12328">
                  <c:v>4.1890000000000009</c:v>
                </c:pt>
                <c:pt idx="12329">
                  <c:v>4.1869999999999976</c:v>
                </c:pt>
                <c:pt idx="12330">
                  <c:v>4.1839999999999966</c:v>
                </c:pt>
                <c:pt idx="12331">
                  <c:v>4.1880000000000006</c:v>
                </c:pt>
                <c:pt idx="12332">
                  <c:v>4.1819999999999986</c:v>
                </c:pt>
                <c:pt idx="12333">
                  <c:v>4.1839999999999966</c:v>
                </c:pt>
                <c:pt idx="12334">
                  <c:v>4.1819999999999986</c:v>
                </c:pt>
                <c:pt idx="12335">
                  <c:v>4.1810000000000009</c:v>
                </c:pt>
                <c:pt idx="12336">
                  <c:v>4.1780000000000008</c:v>
                </c:pt>
                <c:pt idx="12337">
                  <c:v>4.1790000000000003</c:v>
                </c:pt>
                <c:pt idx="12338">
                  <c:v>4.1780000000000008</c:v>
                </c:pt>
                <c:pt idx="12339">
                  <c:v>4.1760000000000002</c:v>
                </c:pt>
                <c:pt idx="12340">
                  <c:v>4.1750000000000007</c:v>
                </c:pt>
                <c:pt idx="12341">
                  <c:v>4.1739999999999986</c:v>
                </c:pt>
                <c:pt idx="12342">
                  <c:v>4.1730000000000009</c:v>
                </c:pt>
                <c:pt idx="12343">
                  <c:v>4.1730000000000009</c:v>
                </c:pt>
                <c:pt idx="12344">
                  <c:v>4.1739999999999986</c:v>
                </c:pt>
                <c:pt idx="12345">
                  <c:v>4.1739999999999986</c:v>
                </c:pt>
                <c:pt idx="12346">
                  <c:v>4.1720000000000006</c:v>
                </c:pt>
                <c:pt idx="12347">
                  <c:v>4.1710000000000012</c:v>
                </c:pt>
                <c:pt idx="12348">
                  <c:v>4.1720000000000006</c:v>
                </c:pt>
                <c:pt idx="12349">
                  <c:v>4.1720000000000006</c:v>
                </c:pt>
                <c:pt idx="12350">
                  <c:v>4.1710000000000012</c:v>
                </c:pt>
                <c:pt idx="12351">
                  <c:v>4.1710000000000012</c:v>
                </c:pt>
                <c:pt idx="12352">
                  <c:v>4.1689999999999996</c:v>
                </c:pt>
                <c:pt idx="12353">
                  <c:v>4.1700000000000008</c:v>
                </c:pt>
                <c:pt idx="12354">
                  <c:v>4.1689999999999996</c:v>
                </c:pt>
                <c:pt idx="12355">
                  <c:v>4.1659999999999968</c:v>
                </c:pt>
                <c:pt idx="12356">
                  <c:v>4.1649999999999956</c:v>
                </c:pt>
                <c:pt idx="12357">
                  <c:v>4.1669999999999972</c:v>
                </c:pt>
                <c:pt idx="12358">
                  <c:v>4.1649999999999956</c:v>
                </c:pt>
                <c:pt idx="12359">
                  <c:v>4.1649999999999956</c:v>
                </c:pt>
                <c:pt idx="12360">
                  <c:v>4.163999999999997</c:v>
                </c:pt>
                <c:pt idx="12361">
                  <c:v>4.1619999999999973</c:v>
                </c:pt>
                <c:pt idx="12362">
                  <c:v>4.1619999999999973</c:v>
                </c:pt>
                <c:pt idx="12363">
                  <c:v>4.1609999999999996</c:v>
                </c:pt>
                <c:pt idx="12364">
                  <c:v>4.1599999999999966</c:v>
                </c:pt>
                <c:pt idx="12365">
                  <c:v>4.1619999999999973</c:v>
                </c:pt>
                <c:pt idx="12366">
                  <c:v>4.1569999999999974</c:v>
                </c:pt>
                <c:pt idx="12367">
                  <c:v>4.1549999999999967</c:v>
                </c:pt>
                <c:pt idx="12368">
                  <c:v>4.1539999999999973</c:v>
                </c:pt>
                <c:pt idx="12369">
                  <c:v>4.1519999999999966</c:v>
                </c:pt>
                <c:pt idx="12370">
                  <c:v>4.1510000000000007</c:v>
                </c:pt>
                <c:pt idx="12371">
                  <c:v>4.1480000000000006</c:v>
                </c:pt>
                <c:pt idx="12372">
                  <c:v>4.1490000000000009</c:v>
                </c:pt>
                <c:pt idx="12373">
                  <c:v>4.1469999999999976</c:v>
                </c:pt>
                <c:pt idx="12374">
                  <c:v>4.1490000000000009</c:v>
                </c:pt>
                <c:pt idx="12375">
                  <c:v>4.1460000000000008</c:v>
                </c:pt>
                <c:pt idx="12376">
                  <c:v>4.1449999999999996</c:v>
                </c:pt>
                <c:pt idx="12377">
                  <c:v>4.1430000000000007</c:v>
                </c:pt>
                <c:pt idx="12378">
                  <c:v>4.1430000000000007</c:v>
                </c:pt>
                <c:pt idx="12379">
                  <c:v>4.1449999999999996</c:v>
                </c:pt>
                <c:pt idx="12380">
                  <c:v>4.1439999999999966</c:v>
                </c:pt>
                <c:pt idx="12381">
                  <c:v>4.1449999999999996</c:v>
                </c:pt>
                <c:pt idx="12382">
                  <c:v>4.1400000000000006</c:v>
                </c:pt>
                <c:pt idx="12383">
                  <c:v>4.1419999999999986</c:v>
                </c:pt>
                <c:pt idx="12384">
                  <c:v>4.1410000000000009</c:v>
                </c:pt>
                <c:pt idx="12385">
                  <c:v>4.136000000000001</c:v>
                </c:pt>
                <c:pt idx="12386">
                  <c:v>4.1380000000000008</c:v>
                </c:pt>
                <c:pt idx="12387">
                  <c:v>4.1369999999999996</c:v>
                </c:pt>
                <c:pt idx="12388">
                  <c:v>4.1410000000000009</c:v>
                </c:pt>
                <c:pt idx="12389">
                  <c:v>4.1369999999999996</c:v>
                </c:pt>
                <c:pt idx="12390">
                  <c:v>4.1380000000000008</c:v>
                </c:pt>
                <c:pt idx="12391">
                  <c:v>4.1400000000000006</c:v>
                </c:pt>
                <c:pt idx="12392">
                  <c:v>4.1380000000000008</c:v>
                </c:pt>
                <c:pt idx="12393">
                  <c:v>4.1369999999999996</c:v>
                </c:pt>
                <c:pt idx="12394">
                  <c:v>4.1390000000000011</c:v>
                </c:pt>
                <c:pt idx="12395">
                  <c:v>4.1380000000000008</c:v>
                </c:pt>
                <c:pt idx="12396">
                  <c:v>4.1390000000000011</c:v>
                </c:pt>
                <c:pt idx="12397">
                  <c:v>4.136000000000001</c:v>
                </c:pt>
                <c:pt idx="12398">
                  <c:v>4.1369999999999996</c:v>
                </c:pt>
                <c:pt idx="12399">
                  <c:v>4.136000000000001</c:v>
                </c:pt>
                <c:pt idx="12400">
                  <c:v>4.1380000000000008</c:v>
                </c:pt>
                <c:pt idx="12401">
                  <c:v>4.1410000000000009</c:v>
                </c:pt>
                <c:pt idx="12402">
                  <c:v>4.136000000000001</c:v>
                </c:pt>
                <c:pt idx="12403">
                  <c:v>4.1380000000000008</c:v>
                </c:pt>
                <c:pt idx="12404">
                  <c:v>4.1350000000000007</c:v>
                </c:pt>
                <c:pt idx="12405">
                  <c:v>4.1369999999999996</c:v>
                </c:pt>
                <c:pt idx="12406">
                  <c:v>4.1350000000000007</c:v>
                </c:pt>
                <c:pt idx="12407">
                  <c:v>4.1350000000000007</c:v>
                </c:pt>
                <c:pt idx="12408">
                  <c:v>4.1350000000000007</c:v>
                </c:pt>
                <c:pt idx="12409">
                  <c:v>4.1350000000000007</c:v>
                </c:pt>
                <c:pt idx="12410">
                  <c:v>4.1339999999999986</c:v>
                </c:pt>
                <c:pt idx="12411">
                  <c:v>4.1339999999999986</c:v>
                </c:pt>
                <c:pt idx="12412">
                  <c:v>4.1339999999999986</c:v>
                </c:pt>
                <c:pt idx="12413">
                  <c:v>4.1310000000000002</c:v>
                </c:pt>
                <c:pt idx="12414">
                  <c:v>4.1300000000000008</c:v>
                </c:pt>
                <c:pt idx="12415">
                  <c:v>4.1310000000000002</c:v>
                </c:pt>
                <c:pt idx="12416">
                  <c:v>4.1279999999999957</c:v>
                </c:pt>
                <c:pt idx="12417">
                  <c:v>4.1259999999999968</c:v>
                </c:pt>
                <c:pt idx="12418">
                  <c:v>4.1289999999999969</c:v>
                </c:pt>
                <c:pt idx="12419">
                  <c:v>4.123999999999997</c:v>
                </c:pt>
                <c:pt idx="12420">
                  <c:v>4.1259999999999968</c:v>
                </c:pt>
                <c:pt idx="12421">
                  <c:v>4.1219999999999972</c:v>
                </c:pt>
                <c:pt idx="12422">
                  <c:v>4.1229999999999967</c:v>
                </c:pt>
                <c:pt idx="12423">
                  <c:v>4.1249999999999956</c:v>
                </c:pt>
                <c:pt idx="12424">
                  <c:v>4.1219999999999972</c:v>
                </c:pt>
                <c:pt idx="12425">
                  <c:v>4.1219999999999972</c:v>
                </c:pt>
                <c:pt idx="12426">
                  <c:v>4.1199999999999974</c:v>
                </c:pt>
                <c:pt idx="12427">
                  <c:v>4.1160000000000014</c:v>
                </c:pt>
                <c:pt idx="12428">
                  <c:v>4.1179999999999959</c:v>
                </c:pt>
                <c:pt idx="12429">
                  <c:v>4.1169999999999973</c:v>
                </c:pt>
                <c:pt idx="12430">
                  <c:v>4.1160000000000014</c:v>
                </c:pt>
                <c:pt idx="12431">
                  <c:v>4.1169999999999973</c:v>
                </c:pt>
                <c:pt idx="12432">
                  <c:v>4.1139999999999972</c:v>
                </c:pt>
                <c:pt idx="12433">
                  <c:v>4.1149999999999958</c:v>
                </c:pt>
                <c:pt idx="12434">
                  <c:v>4.1139999999999972</c:v>
                </c:pt>
                <c:pt idx="12435">
                  <c:v>4.1139999999999972</c:v>
                </c:pt>
                <c:pt idx="12436">
                  <c:v>4.1129999999999969</c:v>
                </c:pt>
                <c:pt idx="12437">
                  <c:v>4.1110000000000007</c:v>
                </c:pt>
                <c:pt idx="12438">
                  <c:v>4.1110000000000007</c:v>
                </c:pt>
                <c:pt idx="12439">
                  <c:v>4.1110000000000007</c:v>
                </c:pt>
                <c:pt idx="12440">
                  <c:v>4.1110000000000007</c:v>
                </c:pt>
                <c:pt idx="12441">
                  <c:v>4.1110000000000007</c:v>
                </c:pt>
                <c:pt idx="12442">
                  <c:v>4.1110000000000007</c:v>
                </c:pt>
                <c:pt idx="12443">
                  <c:v>4.1099999999999994</c:v>
                </c:pt>
                <c:pt idx="12444">
                  <c:v>4.1080000000000014</c:v>
                </c:pt>
                <c:pt idx="12445">
                  <c:v>4.1090000000000009</c:v>
                </c:pt>
                <c:pt idx="12446">
                  <c:v>4.1069999999999984</c:v>
                </c:pt>
                <c:pt idx="12447">
                  <c:v>4.1099999999999994</c:v>
                </c:pt>
                <c:pt idx="12448">
                  <c:v>4.1069999999999984</c:v>
                </c:pt>
                <c:pt idx="12449">
                  <c:v>4.1060000000000008</c:v>
                </c:pt>
                <c:pt idx="12450">
                  <c:v>4.1069999999999984</c:v>
                </c:pt>
                <c:pt idx="12451">
                  <c:v>4.1039999999999974</c:v>
                </c:pt>
                <c:pt idx="12452">
                  <c:v>4.1069999999999984</c:v>
                </c:pt>
                <c:pt idx="12453">
                  <c:v>4.1030000000000006</c:v>
                </c:pt>
                <c:pt idx="12454">
                  <c:v>4.1010000000000009</c:v>
                </c:pt>
                <c:pt idx="12455">
                  <c:v>4.1000000000000014</c:v>
                </c:pt>
                <c:pt idx="12456">
                  <c:v>4.1000000000000014</c:v>
                </c:pt>
                <c:pt idx="12457">
                  <c:v>4.0990000000000002</c:v>
                </c:pt>
                <c:pt idx="12458">
                  <c:v>4.1000000000000014</c:v>
                </c:pt>
                <c:pt idx="12459">
                  <c:v>4.0980000000000008</c:v>
                </c:pt>
                <c:pt idx="12460">
                  <c:v>4.0950000000000006</c:v>
                </c:pt>
                <c:pt idx="12461">
                  <c:v>4.0910000000000011</c:v>
                </c:pt>
                <c:pt idx="12462">
                  <c:v>4.0920000000000014</c:v>
                </c:pt>
                <c:pt idx="12463">
                  <c:v>4.0910000000000011</c:v>
                </c:pt>
                <c:pt idx="12464">
                  <c:v>4.0910000000000011</c:v>
                </c:pt>
                <c:pt idx="12465">
                  <c:v>4.0890000000000004</c:v>
                </c:pt>
                <c:pt idx="12466">
                  <c:v>4.088000000000001</c:v>
                </c:pt>
                <c:pt idx="12467">
                  <c:v>4.088000000000001</c:v>
                </c:pt>
                <c:pt idx="12468">
                  <c:v>4.0860000000000003</c:v>
                </c:pt>
                <c:pt idx="12469">
                  <c:v>4.0890000000000004</c:v>
                </c:pt>
                <c:pt idx="12470">
                  <c:v>4.0870000000000006</c:v>
                </c:pt>
                <c:pt idx="12471">
                  <c:v>4.0840000000000014</c:v>
                </c:pt>
                <c:pt idx="12472">
                  <c:v>4.0850000000000009</c:v>
                </c:pt>
                <c:pt idx="12473">
                  <c:v>4.080000000000001</c:v>
                </c:pt>
                <c:pt idx="12474">
                  <c:v>4.0830000000000002</c:v>
                </c:pt>
                <c:pt idx="12475">
                  <c:v>4.0790000000000024</c:v>
                </c:pt>
                <c:pt idx="12476">
                  <c:v>4.0780000000000012</c:v>
                </c:pt>
                <c:pt idx="12477">
                  <c:v>4.0790000000000024</c:v>
                </c:pt>
                <c:pt idx="12478">
                  <c:v>4.0770000000000008</c:v>
                </c:pt>
                <c:pt idx="12479">
                  <c:v>4.0770000000000008</c:v>
                </c:pt>
                <c:pt idx="12480">
                  <c:v>4.072000000000001</c:v>
                </c:pt>
                <c:pt idx="12481">
                  <c:v>4.072000000000001</c:v>
                </c:pt>
                <c:pt idx="12482">
                  <c:v>4.072000000000001</c:v>
                </c:pt>
                <c:pt idx="12483">
                  <c:v>4.072000000000001</c:v>
                </c:pt>
                <c:pt idx="12484">
                  <c:v>4.0730000000000004</c:v>
                </c:pt>
                <c:pt idx="12485">
                  <c:v>4.0740000000000007</c:v>
                </c:pt>
                <c:pt idx="12486">
                  <c:v>4.0710000000000024</c:v>
                </c:pt>
                <c:pt idx="12487">
                  <c:v>4.0740000000000007</c:v>
                </c:pt>
                <c:pt idx="12488">
                  <c:v>4.0760000000000014</c:v>
                </c:pt>
                <c:pt idx="12489">
                  <c:v>4.0730000000000004</c:v>
                </c:pt>
                <c:pt idx="12490">
                  <c:v>4.0750000000000011</c:v>
                </c:pt>
                <c:pt idx="12491">
                  <c:v>4.0760000000000014</c:v>
                </c:pt>
                <c:pt idx="12492">
                  <c:v>4.072000000000001</c:v>
                </c:pt>
                <c:pt idx="12493">
                  <c:v>4.0740000000000007</c:v>
                </c:pt>
                <c:pt idx="12494">
                  <c:v>4.0730000000000004</c:v>
                </c:pt>
                <c:pt idx="12495">
                  <c:v>4.0730000000000004</c:v>
                </c:pt>
                <c:pt idx="12496">
                  <c:v>4.07</c:v>
                </c:pt>
                <c:pt idx="12497">
                  <c:v>4.0710000000000024</c:v>
                </c:pt>
                <c:pt idx="12498">
                  <c:v>4.0690000000000008</c:v>
                </c:pt>
                <c:pt idx="12499">
                  <c:v>4.07</c:v>
                </c:pt>
                <c:pt idx="12500">
                  <c:v>4.0690000000000008</c:v>
                </c:pt>
                <c:pt idx="12501">
                  <c:v>4.0690000000000008</c:v>
                </c:pt>
                <c:pt idx="12502">
                  <c:v>4.0690000000000008</c:v>
                </c:pt>
                <c:pt idx="12503">
                  <c:v>4.0690000000000008</c:v>
                </c:pt>
                <c:pt idx="12504">
                  <c:v>4.0679999999999996</c:v>
                </c:pt>
                <c:pt idx="12505">
                  <c:v>4.0660000000000007</c:v>
                </c:pt>
                <c:pt idx="12506">
                  <c:v>4.0639999999999974</c:v>
                </c:pt>
                <c:pt idx="12507">
                  <c:v>4.0619999999999976</c:v>
                </c:pt>
                <c:pt idx="12508">
                  <c:v>4.0630000000000006</c:v>
                </c:pt>
                <c:pt idx="12509">
                  <c:v>4.0630000000000006</c:v>
                </c:pt>
                <c:pt idx="12510">
                  <c:v>4.0619999999999976</c:v>
                </c:pt>
                <c:pt idx="12511">
                  <c:v>4.0599999999999996</c:v>
                </c:pt>
                <c:pt idx="12512">
                  <c:v>4.0619999999999976</c:v>
                </c:pt>
                <c:pt idx="12513">
                  <c:v>4.0630000000000006</c:v>
                </c:pt>
                <c:pt idx="12514">
                  <c:v>4.0580000000000007</c:v>
                </c:pt>
                <c:pt idx="12515">
                  <c:v>4.0599999999999996</c:v>
                </c:pt>
                <c:pt idx="12516">
                  <c:v>4.0590000000000011</c:v>
                </c:pt>
                <c:pt idx="12517">
                  <c:v>4.0599999999999996</c:v>
                </c:pt>
                <c:pt idx="12518">
                  <c:v>4.0560000000000009</c:v>
                </c:pt>
                <c:pt idx="12519">
                  <c:v>4.0550000000000006</c:v>
                </c:pt>
                <c:pt idx="12520">
                  <c:v>4.0550000000000006</c:v>
                </c:pt>
                <c:pt idx="12521">
                  <c:v>4.0530000000000008</c:v>
                </c:pt>
                <c:pt idx="12522">
                  <c:v>4.0490000000000004</c:v>
                </c:pt>
                <c:pt idx="12523">
                  <c:v>4.0500000000000007</c:v>
                </c:pt>
                <c:pt idx="12524">
                  <c:v>4.0470000000000006</c:v>
                </c:pt>
                <c:pt idx="12525">
                  <c:v>4.0439999999999996</c:v>
                </c:pt>
                <c:pt idx="12526">
                  <c:v>4.0450000000000008</c:v>
                </c:pt>
                <c:pt idx="12527">
                  <c:v>4.0439999999999996</c:v>
                </c:pt>
                <c:pt idx="12528">
                  <c:v>4.0439999999999996</c:v>
                </c:pt>
                <c:pt idx="12529">
                  <c:v>4.0420000000000007</c:v>
                </c:pt>
                <c:pt idx="12530">
                  <c:v>4.0400000000000009</c:v>
                </c:pt>
                <c:pt idx="12531">
                  <c:v>4.0390000000000024</c:v>
                </c:pt>
                <c:pt idx="12532">
                  <c:v>4.0400000000000009</c:v>
                </c:pt>
                <c:pt idx="12533">
                  <c:v>4.0400000000000009</c:v>
                </c:pt>
                <c:pt idx="12534">
                  <c:v>4.0390000000000024</c:v>
                </c:pt>
                <c:pt idx="12535">
                  <c:v>4.0400000000000009</c:v>
                </c:pt>
                <c:pt idx="12536">
                  <c:v>4.0380000000000003</c:v>
                </c:pt>
                <c:pt idx="12537">
                  <c:v>4.0390000000000024</c:v>
                </c:pt>
                <c:pt idx="12538">
                  <c:v>4.0380000000000003</c:v>
                </c:pt>
                <c:pt idx="12539">
                  <c:v>4.0380000000000003</c:v>
                </c:pt>
                <c:pt idx="12540">
                  <c:v>4.0390000000000024</c:v>
                </c:pt>
                <c:pt idx="12541">
                  <c:v>4.0380000000000003</c:v>
                </c:pt>
                <c:pt idx="12542">
                  <c:v>4.0370000000000008</c:v>
                </c:pt>
                <c:pt idx="12543">
                  <c:v>4.0370000000000008</c:v>
                </c:pt>
                <c:pt idx="12544">
                  <c:v>4.0320000000000009</c:v>
                </c:pt>
                <c:pt idx="12545">
                  <c:v>4.0340000000000007</c:v>
                </c:pt>
                <c:pt idx="12546">
                  <c:v>4.0320000000000009</c:v>
                </c:pt>
                <c:pt idx="12547">
                  <c:v>4.0300000000000011</c:v>
                </c:pt>
                <c:pt idx="12548">
                  <c:v>4.0279999999999996</c:v>
                </c:pt>
                <c:pt idx="12549">
                  <c:v>4.0320000000000009</c:v>
                </c:pt>
                <c:pt idx="12550">
                  <c:v>4.0320000000000009</c:v>
                </c:pt>
                <c:pt idx="12551">
                  <c:v>4.0290000000000008</c:v>
                </c:pt>
                <c:pt idx="12552">
                  <c:v>4.0290000000000008</c:v>
                </c:pt>
                <c:pt idx="12553">
                  <c:v>4.0249999999999968</c:v>
                </c:pt>
                <c:pt idx="12554">
                  <c:v>4.0279999999999996</c:v>
                </c:pt>
                <c:pt idx="12555">
                  <c:v>4.0239999999999974</c:v>
                </c:pt>
                <c:pt idx="12556">
                  <c:v>4.0230000000000006</c:v>
                </c:pt>
                <c:pt idx="12557">
                  <c:v>4.0239999999999974</c:v>
                </c:pt>
                <c:pt idx="12558">
                  <c:v>4.0239999999999974</c:v>
                </c:pt>
                <c:pt idx="12559">
                  <c:v>4.0210000000000008</c:v>
                </c:pt>
                <c:pt idx="12560">
                  <c:v>4.0180000000000007</c:v>
                </c:pt>
                <c:pt idx="12561">
                  <c:v>4.0169999999999986</c:v>
                </c:pt>
                <c:pt idx="12562">
                  <c:v>4.0160000000000009</c:v>
                </c:pt>
                <c:pt idx="12563">
                  <c:v>4.0169999999999986</c:v>
                </c:pt>
                <c:pt idx="12564">
                  <c:v>4.0130000000000008</c:v>
                </c:pt>
                <c:pt idx="12565">
                  <c:v>4.0119999999999996</c:v>
                </c:pt>
                <c:pt idx="12566">
                  <c:v>4.0090000000000003</c:v>
                </c:pt>
                <c:pt idx="12567">
                  <c:v>4.011000000000001</c:v>
                </c:pt>
                <c:pt idx="12568">
                  <c:v>4.0130000000000008</c:v>
                </c:pt>
                <c:pt idx="12569">
                  <c:v>4.011000000000001</c:v>
                </c:pt>
                <c:pt idx="12570">
                  <c:v>4.0119999999999996</c:v>
                </c:pt>
                <c:pt idx="12571">
                  <c:v>4.0070000000000006</c:v>
                </c:pt>
                <c:pt idx="12572">
                  <c:v>4.0090000000000003</c:v>
                </c:pt>
                <c:pt idx="12573">
                  <c:v>4.0060000000000002</c:v>
                </c:pt>
                <c:pt idx="12574">
                  <c:v>4.0039999999999996</c:v>
                </c:pt>
                <c:pt idx="12575">
                  <c:v>4.0039999999999996</c:v>
                </c:pt>
                <c:pt idx="12576">
                  <c:v>4.0050000000000008</c:v>
                </c:pt>
                <c:pt idx="12577">
                  <c:v>3.9990000000000001</c:v>
                </c:pt>
                <c:pt idx="12578">
                  <c:v>4.0010000000000012</c:v>
                </c:pt>
                <c:pt idx="12579">
                  <c:v>4.0010000000000012</c:v>
                </c:pt>
                <c:pt idx="12580">
                  <c:v>3.9990000000000001</c:v>
                </c:pt>
                <c:pt idx="12581">
                  <c:v>3.9980000000000011</c:v>
                </c:pt>
                <c:pt idx="12582">
                  <c:v>3.9990000000000001</c:v>
                </c:pt>
                <c:pt idx="12583">
                  <c:v>3.9970000000000012</c:v>
                </c:pt>
                <c:pt idx="12584">
                  <c:v>4.0020000000000007</c:v>
                </c:pt>
                <c:pt idx="12585">
                  <c:v>4.0020000000000007</c:v>
                </c:pt>
                <c:pt idx="12586">
                  <c:v>4.0020000000000007</c:v>
                </c:pt>
                <c:pt idx="12587">
                  <c:v>4.0000000000000009</c:v>
                </c:pt>
                <c:pt idx="12588">
                  <c:v>4.0020000000000007</c:v>
                </c:pt>
                <c:pt idx="12589">
                  <c:v>4.0000000000000009</c:v>
                </c:pt>
                <c:pt idx="12590">
                  <c:v>4.0000000000000009</c:v>
                </c:pt>
                <c:pt idx="12591">
                  <c:v>3.9970000000000012</c:v>
                </c:pt>
                <c:pt idx="12592">
                  <c:v>3.9970000000000012</c:v>
                </c:pt>
                <c:pt idx="12593">
                  <c:v>3.9959999999999991</c:v>
                </c:pt>
                <c:pt idx="12594">
                  <c:v>3.9980000000000011</c:v>
                </c:pt>
                <c:pt idx="12595">
                  <c:v>3.9950000000000001</c:v>
                </c:pt>
                <c:pt idx="12596">
                  <c:v>3.9970000000000012</c:v>
                </c:pt>
                <c:pt idx="12597">
                  <c:v>3.9959999999999991</c:v>
                </c:pt>
                <c:pt idx="12598">
                  <c:v>3.9950000000000001</c:v>
                </c:pt>
                <c:pt idx="12599">
                  <c:v>3.9940000000000011</c:v>
                </c:pt>
                <c:pt idx="12600">
                  <c:v>3.9930000000000012</c:v>
                </c:pt>
                <c:pt idx="12601">
                  <c:v>3.9940000000000011</c:v>
                </c:pt>
                <c:pt idx="12602">
                  <c:v>3.9910000000000001</c:v>
                </c:pt>
                <c:pt idx="12603">
                  <c:v>3.9930000000000012</c:v>
                </c:pt>
                <c:pt idx="12604">
                  <c:v>3.9900000000000011</c:v>
                </c:pt>
                <c:pt idx="12605">
                  <c:v>3.9900000000000011</c:v>
                </c:pt>
                <c:pt idx="12606">
                  <c:v>3.9910000000000001</c:v>
                </c:pt>
                <c:pt idx="12607">
                  <c:v>3.9910000000000001</c:v>
                </c:pt>
                <c:pt idx="12608">
                  <c:v>3.9900000000000011</c:v>
                </c:pt>
                <c:pt idx="12609">
                  <c:v>3.9860000000000011</c:v>
                </c:pt>
                <c:pt idx="12610">
                  <c:v>3.9840000000000009</c:v>
                </c:pt>
                <c:pt idx="12611">
                  <c:v>3.9840000000000009</c:v>
                </c:pt>
                <c:pt idx="12612">
                  <c:v>3.9860000000000011</c:v>
                </c:pt>
                <c:pt idx="12613">
                  <c:v>3.9840000000000009</c:v>
                </c:pt>
                <c:pt idx="12614">
                  <c:v>3.9820000000000011</c:v>
                </c:pt>
                <c:pt idx="12615">
                  <c:v>3.9770000000000012</c:v>
                </c:pt>
                <c:pt idx="12616">
                  <c:v>3.9810000000000012</c:v>
                </c:pt>
                <c:pt idx="12617">
                  <c:v>3.9770000000000012</c:v>
                </c:pt>
                <c:pt idx="12618">
                  <c:v>3.9730000000000012</c:v>
                </c:pt>
                <c:pt idx="12619">
                  <c:v>3.9719999999999991</c:v>
                </c:pt>
                <c:pt idx="12620">
                  <c:v>3.9730000000000012</c:v>
                </c:pt>
                <c:pt idx="12621">
                  <c:v>3.9690000000000012</c:v>
                </c:pt>
                <c:pt idx="12622">
                  <c:v>3.9680000000000009</c:v>
                </c:pt>
                <c:pt idx="12623">
                  <c:v>3.97</c:v>
                </c:pt>
                <c:pt idx="12624">
                  <c:v>3.9670000000000001</c:v>
                </c:pt>
                <c:pt idx="12625">
                  <c:v>3.9680000000000009</c:v>
                </c:pt>
                <c:pt idx="12626">
                  <c:v>3.9660000000000002</c:v>
                </c:pt>
                <c:pt idx="12627">
                  <c:v>3.9650000000000012</c:v>
                </c:pt>
                <c:pt idx="12628">
                  <c:v>3.9690000000000012</c:v>
                </c:pt>
                <c:pt idx="12629">
                  <c:v>3.9670000000000001</c:v>
                </c:pt>
                <c:pt idx="12630">
                  <c:v>3.9690000000000012</c:v>
                </c:pt>
                <c:pt idx="12631">
                  <c:v>3.9660000000000002</c:v>
                </c:pt>
                <c:pt idx="12632">
                  <c:v>3.964</c:v>
                </c:pt>
                <c:pt idx="12633">
                  <c:v>3.9650000000000012</c:v>
                </c:pt>
                <c:pt idx="12634">
                  <c:v>3.9589999999999992</c:v>
                </c:pt>
                <c:pt idx="12635">
                  <c:v>3.963000000000001</c:v>
                </c:pt>
                <c:pt idx="12636">
                  <c:v>3.9620000000000002</c:v>
                </c:pt>
                <c:pt idx="12637">
                  <c:v>3.963000000000001</c:v>
                </c:pt>
                <c:pt idx="12638">
                  <c:v>3.9589999999999992</c:v>
                </c:pt>
                <c:pt idx="12639">
                  <c:v>3.9559999999999991</c:v>
                </c:pt>
                <c:pt idx="12640">
                  <c:v>3.9580000000000002</c:v>
                </c:pt>
                <c:pt idx="12641">
                  <c:v>3.9559999999999991</c:v>
                </c:pt>
                <c:pt idx="12642">
                  <c:v>3.9550000000000001</c:v>
                </c:pt>
                <c:pt idx="12643">
                  <c:v>3.9540000000000002</c:v>
                </c:pt>
                <c:pt idx="12644">
                  <c:v>3.9519999999999991</c:v>
                </c:pt>
                <c:pt idx="12645">
                  <c:v>3.9519999999999991</c:v>
                </c:pt>
                <c:pt idx="12646">
                  <c:v>3.9530000000000012</c:v>
                </c:pt>
                <c:pt idx="12647">
                  <c:v>3.9530000000000012</c:v>
                </c:pt>
                <c:pt idx="12648">
                  <c:v>3.9509999999999992</c:v>
                </c:pt>
                <c:pt idx="12649">
                  <c:v>3.9519999999999991</c:v>
                </c:pt>
                <c:pt idx="12650">
                  <c:v>3.95</c:v>
                </c:pt>
                <c:pt idx="12651">
                  <c:v>3.9490000000000012</c:v>
                </c:pt>
                <c:pt idx="12652">
                  <c:v>3.948</c:v>
                </c:pt>
                <c:pt idx="12653">
                  <c:v>3.947000000000001</c:v>
                </c:pt>
                <c:pt idx="12654">
                  <c:v>3.947000000000001</c:v>
                </c:pt>
                <c:pt idx="12655">
                  <c:v>3.9450000000000012</c:v>
                </c:pt>
                <c:pt idx="12656">
                  <c:v>3.9450000000000012</c:v>
                </c:pt>
                <c:pt idx="12657">
                  <c:v>3.9430000000000001</c:v>
                </c:pt>
                <c:pt idx="12658">
                  <c:v>3.9420000000000002</c:v>
                </c:pt>
                <c:pt idx="12659">
                  <c:v>3.9390000000000001</c:v>
                </c:pt>
                <c:pt idx="12660">
                  <c:v>3.9390000000000001</c:v>
                </c:pt>
                <c:pt idx="12661">
                  <c:v>3.9380000000000002</c:v>
                </c:pt>
                <c:pt idx="12662">
                  <c:v>3.9390000000000001</c:v>
                </c:pt>
                <c:pt idx="12663">
                  <c:v>3.9359999999999991</c:v>
                </c:pt>
                <c:pt idx="12664">
                  <c:v>3.9319999999999991</c:v>
                </c:pt>
                <c:pt idx="12665">
                  <c:v>3.9349999999999992</c:v>
                </c:pt>
                <c:pt idx="12666">
                  <c:v>3.9340000000000002</c:v>
                </c:pt>
                <c:pt idx="12667">
                  <c:v>3.9349999999999992</c:v>
                </c:pt>
                <c:pt idx="12668">
                  <c:v>3.9380000000000002</c:v>
                </c:pt>
                <c:pt idx="12669">
                  <c:v>3.93</c:v>
                </c:pt>
                <c:pt idx="12670">
                  <c:v>3.9280000000000008</c:v>
                </c:pt>
                <c:pt idx="12671">
                  <c:v>3.9220000000000002</c:v>
                </c:pt>
                <c:pt idx="12672">
                  <c:v>3.9250000000000012</c:v>
                </c:pt>
                <c:pt idx="12673">
                  <c:v>3.9210000000000012</c:v>
                </c:pt>
                <c:pt idx="12674">
                  <c:v>3.9189999999999992</c:v>
                </c:pt>
                <c:pt idx="12675">
                  <c:v>3.9220000000000002</c:v>
                </c:pt>
                <c:pt idx="12676">
                  <c:v>3.9250000000000012</c:v>
                </c:pt>
                <c:pt idx="12677">
                  <c:v>3.9189999999999992</c:v>
                </c:pt>
                <c:pt idx="12678">
                  <c:v>3.9220000000000002</c:v>
                </c:pt>
                <c:pt idx="12679">
                  <c:v>3.9239999999999999</c:v>
                </c:pt>
                <c:pt idx="12680">
                  <c:v>3.9239999999999999</c:v>
                </c:pt>
                <c:pt idx="12681">
                  <c:v>3.9210000000000012</c:v>
                </c:pt>
                <c:pt idx="12682">
                  <c:v>3.9230000000000009</c:v>
                </c:pt>
                <c:pt idx="12683">
                  <c:v>3.9239999999999999</c:v>
                </c:pt>
                <c:pt idx="12684">
                  <c:v>3.9230000000000009</c:v>
                </c:pt>
                <c:pt idx="12685">
                  <c:v>3.9200000000000008</c:v>
                </c:pt>
                <c:pt idx="12686">
                  <c:v>3.9189999999999992</c:v>
                </c:pt>
                <c:pt idx="12687">
                  <c:v>3.9200000000000008</c:v>
                </c:pt>
                <c:pt idx="12688">
                  <c:v>3.9200000000000008</c:v>
                </c:pt>
                <c:pt idx="12689">
                  <c:v>3.9200000000000008</c:v>
                </c:pt>
                <c:pt idx="12690">
                  <c:v>3.9210000000000012</c:v>
                </c:pt>
                <c:pt idx="12691">
                  <c:v>3.9200000000000008</c:v>
                </c:pt>
                <c:pt idx="12692">
                  <c:v>3.9200000000000008</c:v>
                </c:pt>
                <c:pt idx="12693">
                  <c:v>3.9210000000000012</c:v>
                </c:pt>
                <c:pt idx="12694">
                  <c:v>3.9200000000000008</c:v>
                </c:pt>
                <c:pt idx="12695">
                  <c:v>3.9180000000000001</c:v>
                </c:pt>
                <c:pt idx="12696">
                  <c:v>3.9180000000000001</c:v>
                </c:pt>
                <c:pt idx="12697">
                  <c:v>3.9189999999999992</c:v>
                </c:pt>
                <c:pt idx="12698">
                  <c:v>3.9140000000000001</c:v>
                </c:pt>
                <c:pt idx="12699">
                  <c:v>3.915999999999999</c:v>
                </c:pt>
                <c:pt idx="12700">
                  <c:v>3.9140000000000001</c:v>
                </c:pt>
                <c:pt idx="12701">
                  <c:v>3.9090000000000011</c:v>
                </c:pt>
                <c:pt idx="12702">
                  <c:v>3.9079999999999999</c:v>
                </c:pt>
                <c:pt idx="12703">
                  <c:v>3.9079999999999999</c:v>
                </c:pt>
                <c:pt idx="12704">
                  <c:v>3.9040000000000008</c:v>
                </c:pt>
                <c:pt idx="12705">
                  <c:v>3.9070000000000009</c:v>
                </c:pt>
                <c:pt idx="12706">
                  <c:v>3.9060000000000001</c:v>
                </c:pt>
                <c:pt idx="12707">
                  <c:v>3.9050000000000011</c:v>
                </c:pt>
                <c:pt idx="12708">
                  <c:v>3.9040000000000008</c:v>
                </c:pt>
                <c:pt idx="12709">
                  <c:v>3.9050000000000011</c:v>
                </c:pt>
                <c:pt idx="12710">
                  <c:v>3.9010000000000011</c:v>
                </c:pt>
                <c:pt idx="12711">
                  <c:v>3.9020000000000001</c:v>
                </c:pt>
                <c:pt idx="12712">
                  <c:v>3.8980000000000001</c:v>
                </c:pt>
                <c:pt idx="12713">
                  <c:v>3.8980000000000001</c:v>
                </c:pt>
                <c:pt idx="12714">
                  <c:v>3.8930000000000011</c:v>
                </c:pt>
                <c:pt idx="12715">
                  <c:v>3.8949999999999991</c:v>
                </c:pt>
                <c:pt idx="12716">
                  <c:v>3.8940000000000001</c:v>
                </c:pt>
                <c:pt idx="12717">
                  <c:v>3.891999999999999</c:v>
                </c:pt>
                <c:pt idx="12718">
                  <c:v>3.89</c:v>
                </c:pt>
                <c:pt idx="12719">
                  <c:v>3.89</c:v>
                </c:pt>
                <c:pt idx="12720">
                  <c:v>3.8940000000000001</c:v>
                </c:pt>
                <c:pt idx="12721">
                  <c:v>3.891</c:v>
                </c:pt>
                <c:pt idx="12722">
                  <c:v>3.891999999999999</c:v>
                </c:pt>
                <c:pt idx="12723">
                  <c:v>3.8930000000000011</c:v>
                </c:pt>
                <c:pt idx="12724">
                  <c:v>3.89</c:v>
                </c:pt>
                <c:pt idx="12725">
                  <c:v>3.8890000000000011</c:v>
                </c:pt>
                <c:pt idx="12726">
                  <c:v>3.891</c:v>
                </c:pt>
                <c:pt idx="12727">
                  <c:v>3.8890000000000011</c:v>
                </c:pt>
                <c:pt idx="12728">
                  <c:v>3.891</c:v>
                </c:pt>
                <c:pt idx="12729">
                  <c:v>3.8880000000000008</c:v>
                </c:pt>
                <c:pt idx="12730">
                  <c:v>3.8840000000000008</c:v>
                </c:pt>
                <c:pt idx="12731">
                  <c:v>3.8860000000000001</c:v>
                </c:pt>
                <c:pt idx="12732">
                  <c:v>3.8820000000000001</c:v>
                </c:pt>
                <c:pt idx="12733">
                  <c:v>3.8830000000000009</c:v>
                </c:pt>
                <c:pt idx="12734">
                  <c:v>3.8820000000000001</c:v>
                </c:pt>
                <c:pt idx="12735">
                  <c:v>3.8840000000000008</c:v>
                </c:pt>
                <c:pt idx="12736">
                  <c:v>3.8810000000000011</c:v>
                </c:pt>
                <c:pt idx="12737">
                  <c:v>3.8800000000000008</c:v>
                </c:pt>
                <c:pt idx="12738">
                  <c:v>3.8789999999999991</c:v>
                </c:pt>
                <c:pt idx="12739">
                  <c:v>3.8800000000000008</c:v>
                </c:pt>
                <c:pt idx="12740">
                  <c:v>3.8820000000000001</c:v>
                </c:pt>
                <c:pt idx="12741">
                  <c:v>3.8840000000000008</c:v>
                </c:pt>
                <c:pt idx="12742">
                  <c:v>3.8860000000000001</c:v>
                </c:pt>
                <c:pt idx="12743">
                  <c:v>3.8840000000000008</c:v>
                </c:pt>
                <c:pt idx="12744">
                  <c:v>3.8840000000000008</c:v>
                </c:pt>
                <c:pt idx="12745">
                  <c:v>3.8810000000000011</c:v>
                </c:pt>
                <c:pt idx="12746">
                  <c:v>3.8830000000000009</c:v>
                </c:pt>
                <c:pt idx="12747">
                  <c:v>3.8820000000000001</c:v>
                </c:pt>
                <c:pt idx="12748">
                  <c:v>3.8740000000000001</c:v>
                </c:pt>
                <c:pt idx="12749">
                  <c:v>3.875999999999999</c:v>
                </c:pt>
                <c:pt idx="12750">
                  <c:v>3.8770000000000011</c:v>
                </c:pt>
                <c:pt idx="12751">
                  <c:v>3.8789999999999991</c:v>
                </c:pt>
                <c:pt idx="12752">
                  <c:v>3.8770000000000011</c:v>
                </c:pt>
                <c:pt idx="12753">
                  <c:v>3.8740000000000001</c:v>
                </c:pt>
                <c:pt idx="12754">
                  <c:v>3.875</c:v>
                </c:pt>
                <c:pt idx="12755">
                  <c:v>3.875999999999999</c:v>
                </c:pt>
                <c:pt idx="12756">
                  <c:v>3.875</c:v>
                </c:pt>
                <c:pt idx="12757">
                  <c:v>3.8730000000000011</c:v>
                </c:pt>
                <c:pt idx="12758">
                  <c:v>3.8709999999999991</c:v>
                </c:pt>
                <c:pt idx="12759">
                  <c:v>3.8740000000000001</c:v>
                </c:pt>
                <c:pt idx="12760">
                  <c:v>3.87</c:v>
                </c:pt>
                <c:pt idx="12761">
                  <c:v>3.8690000000000011</c:v>
                </c:pt>
                <c:pt idx="12762">
                  <c:v>3.8690000000000011</c:v>
                </c:pt>
                <c:pt idx="12763">
                  <c:v>3.871999999999999</c:v>
                </c:pt>
                <c:pt idx="12764">
                  <c:v>3.8670000000000009</c:v>
                </c:pt>
                <c:pt idx="12765">
                  <c:v>3.8690000000000011</c:v>
                </c:pt>
                <c:pt idx="12766">
                  <c:v>3.8680000000000012</c:v>
                </c:pt>
                <c:pt idx="12767">
                  <c:v>3.8680000000000012</c:v>
                </c:pt>
              </c:numCache>
            </c:numRef>
          </c:yVal>
          <c:smooth val="1"/>
        </c:ser>
        <c:ser>
          <c:idx val="1"/>
          <c:order val="1"/>
          <c:tx>
            <c:v>Glad</c:v>
          </c:tx>
          <c:spPr>
            <a:ln>
              <a:solidFill>
                <a:schemeClr val="tx1"/>
              </a:solidFill>
            </a:ln>
          </c:spPr>
          <c:marker>
            <c:symbol val="none"/>
          </c:marker>
          <c:xVal>
            <c:numRef>
              <c:f>glad!$B$12:$B$12776</c:f>
              <c:numCache>
                <c:formatCode>m/d/yyyy\ h:mm</c:formatCode>
                <c:ptCount val="12765"/>
                <c:pt idx="0">
                  <c:v>42109.53125</c:v>
                </c:pt>
                <c:pt idx="1">
                  <c:v>42109.541666666628</c:v>
                </c:pt>
                <c:pt idx="2">
                  <c:v>42109.552083333343</c:v>
                </c:pt>
                <c:pt idx="3">
                  <c:v>42109.5625</c:v>
                </c:pt>
                <c:pt idx="4">
                  <c:v>42109.572916666657</c:v>
                </c:pt>
                <c:pt idx="5">
                  <c:v>42109.583333333343</c:v>
                </c:pt>
                <c:pt idx="6">
                  <c:v>42109.593749999993</c:v>
                </c:pt>
                <c:pt idx="7">
                  <c:v>42109.604166666628</c:v>
                </c:pt>
                <c:pt idx="8">
                  <c:v>42109.614583333343</c:v>
                </c:pt>
                <c:pt idx="9">
                  <c:v>42109.625</c:v>
                </c:pt>
                <c:pt idx="10">
                  <c:v>42109.635416666628</c:v>
                </c:pt>
                <c:pt idx="11">
                  <c:v>42109.645833333343</c:v>
                </c:pt>
                <c:pt idx="12">
                  <c:v>42109.656250000022</c:v>
                </c:pt>
                <c:pt idx="13">
                  <c:v>42109.666666666628</c:v>
                </c:pt>
                <c:pt idx="14">
                  <c:v>42109.677083333299</c:v>
                </c:pt>
                <c:pt idx="15">
                  <c:v>42109.6875</c:v>
                </c:pt>
                <c:pt idx="16">
                  <c:v>42109.697916666628</c:v>
                </c:pt>
                <c:pt idx="17">
                  <c:v>42109.708333333343</c:v>
                </c:pt>
                <c:pt idx="18">
                  <c:v>42109.71875</c:v>
                </c:pt>
                <c:pt idx="19">
                  <c:v>42109.729166666613</c:v>
                </c:pt>
                <c:pt idx="20">
                  <c:v>42109.739583333299</c:v>
                </c:pt>
                <c:pt idx="21">
                  <c:v>42109.75</c:v>
                </c:pt>
                <c:pt idx="22">
                  <c:v>42109.760416666628</c:v>
                </c:pt>
                <c:pt idx="23">
                  <c:v>42109.770833333343</c:v>
                </c:pt>
                <c:pt idx="24">
                  <c:v>42109.78125</c:v>
                </c:pt>
                <c:pt idx="25">
                  <c:v>42109.791666666613</c:v>
                </c:pt>
                <c:pt idx="26">
                  <c:v>42109.802083333343</c:v>
                </c:pt>
                <c:pt idx="27">
                  <c:v>42109.812500000022</c:v>
                </c:pt>
                <c:pt idx="28">
                  <c:v>42109.822916666657</c:v>
                </c:pt>
                <c:pt idx="29">
                  <c:v>42109.833333333343</c:v>
                </c:pt>
                <c:pt idx="30">
                  <c:v>42109.84375</c:v>
                </c:pt>
                <c:pt idx="31">
                  <c:v>42109.854166666657</c:v>
                </c:pt>
                <c:pt idx="32">
                  <c:v>42109.864583333343</c:v>
                </c:pt>
                <c:pt idx="33">
                  <c:v>42109.875</c:v>
                </c:pt>
                <c:pt idx="34">
                  <c:v>42109.885416666657</c:v>
                </c:pt>
                <c:pt idx="35">
                  <c:v>42109.895833333343</c:v>
                </c:pt>
                <c:pt idx="36">
                  <c:v>42109.906250000022</c:v>
                </c:pt>
                <c:pt idx="37">
                  <c:v>42109.916666666657</c:v>
                </c:pt>
                <c:pt idx="38">
                  <c:v>42109.927083333299</c:v>
                </c:pt>
                <c:pt idx="39">
                  <c:v>42109.9375</c:v>
                </c:pt>
                <c:pt idx="40">
                  <c:v>42109.947916666657</c:v>
                </c:pt>
                <c:pt idx="41">
                  <c:v>42109.958333333343</c:v>
                </c:pt>
                <c:pt idx="42">
                  <c:v>42109.96875</c:v>
                </c:pt>
                <c:pt idx="43">
                  <c:v>42109.979166666628</c:v>
                </c:pt>
                <c:pt idx="44">
                  <c:v>42109.989583333343</c:v>
                </c:pt>
                <c:pt idx="45">
                  <c:v>42110</c:v>
                </c:pt>
                <c:pt idx="46">
                  <c:v>42110.010416666657</c:v>
                </c:pt>
                <c:pt idx="47">
                  <c:v>42110.020833333343</c:v>
                </c:pt>
                <c:pt idx="48">
                  <c:v>42110.03125</c:v>
                </c:pt>
                <c:pt idx="49">
                  <c:v>42110.041666666628</c:v>
                </c:pt>
                <c:pt idx="50">
                  <c:v>42110.052083333343</c:v>
                </c:pt>
                <c:pt idx="51">
                  <c:v>42110.0625</c:v>
                </c:pt>
                <c:pt idx="52">
                  <c:v>42110.072916666657</c:v>
                </c:pt>
                <c:pt idx="53">
                  <c:v>42110.083333333343</c:v>
                </c:pt>
                <c:pt idx="54">
                  <c:v>42110.093749999993</c:v>
                </c:pt>
                <c:pt idx="55">
                  <c:v>42110.104166666628</c:v>
                </c:pt>
                <c:pt idx="56">
                  <c:v>42110.114583333343</c:v>
                </c:pt>
                <c:pt idx="57">
                  <c:v>42110.125</c:v>
                </c:pt>
                <c:pt idx="58">
                  <c:v>42110.135416666628</c:v>
                </c:pt>
                <c:pt idx="59">
                  <c:v>42110.145833333343</c:v>
                </c:pt>
                <c:pt idx="60">
                  <c:v>42110.156250000022</c:v>
                </c:pt>
                <c:pt idx="61">
                  <c:v>42110.166666666628</c:v>
                </c:pt>
                <c:pt idx="62">
                  <c:v>42110.177083333299</c:v>
                </c:pt>
                <c:pt idx="63">
                  <c:v>42110.1875</c:v>
                </c:pt>
                <c:pt idx="64">
                  <c:v>42110.197916666628</c:v>
                </c:pt>
                <c:pt idx="65">
                  <c:v>42110.208333333343</c:v>
                </c:pt>
                <c:pt idx="66">
                  <c:v>42110.21875</c:v>
                </c:pt>
                <c:pt idx="67">
                  <c:v>42110.229166666613</c:v>
                </c:pt>
                <c:pt idx="68">
                  <c:v>42110.239583333299</c:v>
                </c:pt>
                <c:pt idx="69">
                  <c:v>42110.25</c:v>
                </c:pt>
                <c:pt idx="70">
                  <c:v>42110.260416666628</c:v>
                </c:pt>
                <c:pt idx="71">
                  <c:v>42110.270833333343</c:v>
                </c:pt>
                <c:pt idx="72">
                  <c:v>42110.28125</c:v>
                </c:pt>
                <c:pt idx="73">
                  <c:v>42110.291666666613</c:v>
                </c:pt>
                <c:pt idx="74">
                  <c:v>42110.302083333343</c:v>
                </c:pt>
                <c:pt idx="75">
                  <c:v>42110.312500000022</c:v>
                </c:pt>
                <c:pt idx="76">
                  <c:v>42110.322916666657</c:v>
                </c:pt>
                <c:pt idx="77">
                  <c:v>42110.333333333343</c:v>
                </c:pt>
                <c:pt idx="78">
                  <c:v>42110.34375</c:v>
                </c:pt>
                <c:pt idx="79">
                  <c:v>42110.354166666657</c:v>
                </c:pt>
                <c:pt idx="80">
                  <c:v>42110.364583333343</c:v>
                </c:pt>
                <c:pt idx="81">
                  <c:v>42110.375</c:v>
                </c:pt>
                <c:pt idx="82">
                  <c:v>42110.385416666657</c:v>
                </c:pt>
                <c:pt idx="83">
                  <c:v>42110.395833333343</c:v>
                </c:pt>
                <c:pt idx="84">
                  <c:v>42110.406250000022</c:v>
                </c:pt>
                <c:pt idx="85">
                  <c:v>42110.416666666657</c:v>
                </c:pt>
                <c:pt idx="86">
                  <c:v>42110.427083333299</c:v>
                </c:pt>
                <c:pt idx="87">
                  <c:v>42110.4375</c:v>
                </c:pt>
                <c:pt idx="88">
                  <c:v>42110.447916666657</c:v>
                </c:pt>
                <c:pt idx="89">
                  <c:v>42110.458333333343</c:v>
                </c:pt>
                <c:pt idx="90">
                  <c:v>42110.46875</c:v>
                </c:pt>
                <c:pt idx="91">
                  <c:v>42110.479166666628</c:v>
                </c:pt>
                <c:pt idx="92">
                  <c:v>42110.489583333343</c:v>
                </c:pt>
                <c:pt idx="93">
                  <c:v>42110.5</c:v>
                </c:pt>
                <c:pt idx="94">
                  <c:v>42110.510416666657</c:v>
                </c:pt>
                <c:pt idx="95">
                  <c:v>42110.520833333343</c:v>
                </c:pt>
                <c:pt idx="96">
                  <c:v>42110.53125</c:v>
                </c:pt>
                <c:pt idx="97">
                  <c:v>42110.541666666628</c:v>
                </c:pt>
                <c:pt idx="98">
                  <c:v>42110.552083333343</c:v>
                </c:pt>
                <c:pt idx="99">
                  <c:v>42110.5625</c:v>
                </c:pt>
                <c:pt idx="100">
                  <c:v>42110.572916666657</c:v>
                </c:pt>
                <c:pt idx="101">
                  <c:v>42110.583333333343</c:v>
                </c:pt>
                <c:pt idx="102">
                  <c:v>42110.593749999993</c:v>
                </c:pt>
                <c:pt idx="103">
                  <c:v>42110.604166666628</c:v>
                </c:pt>
                <c:pt idx="104">
                  <c:v>42110.614583333343</c:v>
                </c:pt>
                <c:pt idx="105">
                  <c:v>42110.625</c:v>
                </c:pt>
                <c:pt idx="106">
                  <c:v>42110.635416666628</c:v>
                </c:pt>
                <c:pt idx="107">
                  <c:v>42110.645833333343</c:v>
                </c:pt>
                <c:pt idx="108">
                  <c:v>42110.656250000022</c:v>
                </c:pt>
                <c:pt idx="109">
                  <c:v>42110.666666666628</c:v>
                </c:pt>
                <c:pt idx="110">
                  <c:v>42110.677083333299</c:v>
                </c:pt>
                <c:pt idx="111">
                  <c:v>42110.6875</c:v>
                </c:pt>
                <c:pt idx="112">
                  <c:v>42110.697916666628</c:v>
                </c:pt>
                <c:pt idx="113">
                  <c:v>42110.708333333343</c:v>
                </c:pt>
                <c:pt idx="114">
                  <c:v>42110.71875</c:v>
                </c:pt>
                <c:pt idx="115">
                  <c:v>42110.729166666613</c:v>
                </c:pt>
                <c:pt idx="116">
                  <c:v>42110.739583333299</c:v>
                </c:pt>
                <c:pt idx="117">
                  <c:v>42110.75</c:v>
                </c:pt>
                <c:pt idx="118">
                  <c:v>42110.760416666628</c:v>
                </c:pt>
                <c:pt idx="119">
                  <c:v>42110.770833333343</c:v>
                </c:pt>
                <c:pt idx="120">
                  <c:v>42110.78125</c:v>
                </c:pt>
                <c:pt idx="121">
                  <c:v>42110.791666666613</c:v>
                </c:pt>
                <c:pt idx="122">
                  <c:v>42110.802083333343</c:v>
                </c:pt>
                <c:pt idx="123">
                  <c:v>42110.812500000022</c:v>
                </c:pt>
                <c:pt idx="124">
                  <c:v>42110.822916666657</c:v>
                </c:pt>
                <c:pt idx="125">
                  <c:v>42110.833333333343</c:v>
                </c:pt>
                <c:pt idx="126">
                  <c:v>42110.84375</c:v>
                </c:pt>
                <c:pt idx="127">
                  <c:v>42110.854166666657</c:v>
                </c:pt>
                <c:pt idx="128">
                  <c:v>42110.864583333343</c:v>
                </c:pt>
                <c:pt idx="129">
                  <c:v>42110.875</c:v>
                </c:pt>
                <c:pt idx="130">
                  <c:v>42110.885416666657</c:v>
                </c:pt>
                <c:pt idx="131">
                  <c:v>42110.895833333343</c:v>
                </c:pt>
                <c:pt idx="132">
                  <c:v>42110.906250000022</c:v>
                </c:pt>
                <c:pt idx="133">
                  <c:v>42110.916666666657</c:v>
                </c:pt>
                <c:pt idx="134">
                  <c:v>42110.927083333299</c:v>
                </c:pt>
                <c:pt idx="135">
                  <c:v>42110.9375</c:v>
                </c:pt>
                <c:pt idx="136">
                  <c:v>42110.947916666657</c:v>
                </c:pt>
                <c:pt idx="137">
                  <c:v>42110.958333333343</c:v>
                </c:pt>
                <c:pt idx="138">
                  <c:v>42110.96875</c:v>
                </c:pt>
                <c:pt idx="139">
                  <c:v>42110.979166666628</c:v>
                </c:pt>
                <c:pt idx="140">
                  <c:v>42110.989583333343</c:v>
                </c:pt>
                <c:pt idx="141">
                  <c:v>42111</c:v>
                </c:pt>
                <c:pt idx="142">
                  <c:v>42111.010416666657</c:v>
                </c:pt>
                <c:pt idx="143">
                  <c:v>42111.020833333343</c:v>
                </c:pt>
                <c:pt idx="144">
                  <c:v>42111.03125</c:v>
                </c:pt>
                <c:pt idx="145">
                  <c:v>42111.041666666628</c:v>
                </c:pt>
                <c:pt idx="146">
                  <c:v>42111.052083333343</c:v>
                </c:pt>
                <c:pt idx="147">
                  <c:v>42111.0625</c:v>
                </c:pt>
                <c:pt idx="148">
                  <c:v>42111.072916666657</c:v>
                </c:pt>
                <c:pt idx="149">
                  <c:v>42111.083333333343</c:v>
                </c:pt>
                <c:pt idx="150">
                  <c:v>42111.093749999993</c:v>
                </c:pt>
                <c:pt idx="151">
                  <c:v>42111.104166666628</c:v>
                </c:pt>
                <c:pt idx="152">
                  <c:v>42111.114583333343</c:v>
                </c:pt>
                <c:pt idx="153">
                  <c:v>42111.125</c:v>
                </c:pt>
                <c:pt idx="154">
                  <c:v>42111.135416666628</c:v>
                </c:pt>
                <c:pt idx="155">
                  <c:v>42111.145833333343</c:v>
                </c:pt>
                <c:pt idx="156">
                  <c:v>42111.156250000022</c:v>
                </c:pt>
                <c:pt idx="157">
                  <c:v>42111.166666666628</c:v>
                </c:pt>
                <c:pt idx="158">
                  <c:v>42111.177083333299</c:v>
                </c:pt>
                <c:pt idx="159">
                  <c:v>42111.1875</c:v>
                </c:pt>
                <c:pt idx="160">
                  <c:v>42111.197916666628</c:v>
                </c:pt>
                <c:pt idx="161">
                  <c:v>42111.208333333343</c:v>
                </c:pt>
                <c:pt idx="162">
                  <c:v>42111.21875</c:v>
                </c:pt>
                <c:pt idx="163">
                  <c:v>42111.229166666613</c:v>
                </c:pt>
                <c:pt idx="164">
                  <c:v>42111.239583333299</c:v>
                </c:pt>
                <c:pt idx="165">
                  <c:v>42111.25</c:v>
                </c:pt>
                <c:pt idx="166">
                  <c:v>42111.260416666628</c:v>
                </c:pt>
                <c:pt idx="167">
                  <c:v>42111.270833333343</c:v>
                </c:pt>
                <c:pt idx="168">
                  <c:v>42111.28125</c:v>
                </c:pt>
                <c:pt idx="169">
                  <c:v>42111.291666666613</c:v>
                </c:pt>
                <c:pt idx="170">
                  <c:v>42111.302083333343</c:v>
                </c:pt>
                <c:pt idx="171">
                  <c:v>42111.312500000022</c:v>
                </c:pt>
                <c:pt idx="172">
                  <c:v>42111.322916666657</c:v>
                </c:pt>
                <c:pt idx="173">
                  <c:v>42111.333333333343</c:v>
                </c:pt>
                <c:pt idx="174">
                  <c:v>42111.34375</c:v>
                </c:pt>
                <c:pt idx="175">
                  <c:v>42111.354166666657</c:v>
                </c:pt>
                <c:pt idx="176">
                  <c:v>42111.364583333343</c:v>
                </c:pt>
                <c:pt idx="177">
                  <c:v>42111.375</c:v>
                </c:pt>
                <c:pt idx="178">
                  <c:v>42111.385416666657</c:v>
                </c:pt>
                <c:pt idx="179">
                  <c:v>42111.395833333343</c:v>
                </c:pt>
                <c:pt idx="180">
                  <c:v>42111.406250000022</c:v>
                </c:pt>
                <c:pt idx="181">
                  <c:v>42111.416666666657</c:v>
                </c:pt>
                <c:pt idx="182">
                  <c:v>42111.427083333299</c:v>
                </c:pt>
                <c:pt idx="183">
                  <c:v>42111.4375</c:v>
                </c:pt>
                <c:pt idx="184">
                  <c:v>42111.447916666657</c:v>
                </c:pt>
                <c:pt idx="185">
                  <c:v>42111.458333333343</c:v>
                </c:pt>
                <c:pt idx="186">
                  <c:v>42111.46875</c:v>
                </c:pt>
                <c:pt idx="187">
                  <c:v>42111.479166666628</c:v>
                </c:pt>
                <c:pt idx="188">
                  <c:v>42111.489583333343</c:v>
                </c:pt>
                <c:pt idx="189">
                  <c:v>42111.5</c:v>
                </c:pt>
                <c:pt idx="190">
                  <c:v>42111.510416666657</c:v>
                </c:pt>
                <c:pt idx="191">
                  <c:v>42111.520833333343</c:v>
                </c:pt>
                <c:pt idx="192">
                  <c:v>42111.53125</c:v>
                </c:pt>
                <c:pt idx="193">
                  <c:v>42111.541666666628</c:v>
                </c:pt>
                <c:pt idx="194">
                  <c:v>42111.552083333343</c:v>
                </c:pt>
                <c:pt idx="195">
                  <c:v>42111.5625</c:v>
                </c:pt>
                <c:pt idx="196">
                  <c:v>42111.572916666657</c:v>
                </c:pt>
                <c:pt idx="197">
                  <c:v>42111.583333333343</c:v>
                </c:pt>
                <c:pt idx="198">
                  <c:v>42111.593749999993</c:v>
                </c:pt>
                <c:pt idx="199">
                  <c:v>42111.604166666628</c:v>
                </c:pt>
                <c:pt idx="200">
                  <c:v>42111.614583333343</c:v>
                </c:pt>
                <c:pt idx="201">
                  <c:v>42111.625</c:v>
                </c:pt>
                <c:pt idx="202">
                  <c:v>42111.635416666628</c:v>
                </c:pt>
                <c:pt idx="203">
                  <c:v>42111.645833333343</c:v>
                </c:pt>
                <c:pt idx="204">
                  <c:v>42111.656250000022</c:v>
                </c:pt>
                <c:pt idx="205">
                  <c:v>42111.666666666628</c:v>
                </c:pt>
                <c:pt idx="206">
                  <c:v>42111.677083333299</c:v>
                </c:pt>
                <c:pt idx="207">
                  <c:v>42111.6875</c:v>
                </c:pt>
                <c:pt idx="208">
                  <c:v>42111.697916666628</c:v>
                </c:pt>
                <c:pt idx="209">
                  <c:v>42111.708333333343</c:v>
                </c:pt>
                <c:pt idx="210">
                  <c:v>42111.71875</c:v>
                </c:pt>
                <c:pt idx="211">
                  <c:v>42111.729166666613</c:v>
                </c:pt>
                <c:pt idx="212">
                  <c:v>42111.739583333299</c:v>
                </c:pt>
                <c:pt idx="213">
                  <c:v>42111.75</c:v>
                </c:pt>
                <c:pt idx="214">
                  <c:v>42111.760416666628</c:v>
                </c:pt>
                <c:pt idx="215">
                  <c:v>42111.770833333343</c:v>
                </c:pt>
                <c:pt idx="216">
                  <c:v>42111.78125</c:v>
                </c:pt>
                <c:pt idx="217">
                  <c:v>42111.791666666613</c:v>
                </c:pt>
                <c:pt idx="218">
                  <c:v>42111.802083333343</c:v>
                </c:pt>
                <c:pt idx="219">
                  <c:v>42111.812500000022</c:v>
                </c:pt>
                <c:pt idx="220">
                  <c:v>42111.822916666657</c:v>
                </c:pt>
                <c:pt idx="221">
                  <c:v>42111.833333333343</c:v>
                </c:pt>
                <c:pt idx="222">
                  <c:v>42111.84375</c:v>
                </c:pt>
                <c:pt idx="223">
                  <c:v>42111.854166666657</c:v>
                </c:pt>
                <c:pt idx="224">
                  <c:v>42111.864583333343</c:v>
                </c:pt>
                <c:pt idx="225">
                  <c:v>42111.875</c:v>
                </c:pt>
                <c:pt idx="226">
                  <c:v>42111.885416666657</c:v>
                </c:pt>
                <c:pt idx="227">
                  <c:v>42111.895833333343</c:v>
                </c:pt>
                <c:pt idx="228">
                  <c:v>42111.906250000022</c:v>
                </c:pt>
                <c:pt idx="229">
                  <c:v>42111.916666666657</c:v>
                </c:pt>
                <c:pt idx="230">
                  <c:v>42111.927083333299</c:v>
                </c:pt>
                <c:pt idx="231">
                  <c:v>42111.9375</c:v>
                </c:pt>
                <c:pt idx="232">
                  <c:v>42111.947916666657</c:v>
                </c:pt>
                <c:pt idx="233">
                  <c:v>42111.958333333343</c:v>
                </c:pt>
                <c:pt idx="234">
                  <c:v>42111.96875</c:v>
                </c:pt>
                <c:pt idx="235">
                  <c:v>42111.979166666628</c:v>
                </c:pt>
                <c:pt idx="236">
                  <c:v>42111.989583333343</c:v>
                </c:pt>
                <c:pt idx="237">
                  <c:v>42112</c:v>
                </c:pt>
                <c:pt idx="238">
                  <c:v>42112.010416666657</c:v>
                </c:pt>
                <c:pt idx="239">
                  <c:v>42112.020833333343</c:v>
                </c:pt>
                <c:pt idx="240">
                  <c:v>42112.03125</c:v>
                </c:pt>
                <c:pt idx="241">
                  <c:v>42112.041666666628</c:v>
                </c:pt>
                <c:pt idx="242">
                  <c:v>42112.052083333343</c:v>
                </c:pt>
                <c:pt idx="243">
                  <c:v>42112.0625</c:v>
                </c:pt>
                <c:pt idx="244">
                  <c:v>42112.072916666657</c:v>
                </c:pt>
                <c:pt idx="245">
                  <c:v>42112.083333333343</c:v>
                </c:pt>
                <c:pt idx="246">
                  <c:v>42112.093749999993</c:v>
                </c:pt>
                <c:pt idx="247">
                  <c:v>42112.104166666628</c:v>
                </c:pt>
                <c:pt idx="248">
                  <c:v>42112.114583333343</c:v>
                </c:pt>
                <c:pt idx="249">
                  <c:v>42112.125</c:v>
                </c:pt>
                <c:pt idx="250">
                  <c:v>42112.135416666628</c:v>
                </c:pt>
                <c:pt idx="251">
                  <c:v>42112.145833333343</c:v>
                </c:pt>
                <c:pt idx="252">
                  <c:v>42112.156250000022</c:v>
                </c:pt>
                <c:pt idx="253">
                  <c:v>42112.166666666628</c:v>
                </c:pt>
                <c:pt idx="254">
                  <c:v>42112.177083333299</c:v>
                </c:pt>
                <c:pt idx="255">
                  <c:v>42112.1875</c:v>
                </c:pt>
                <c:pt idx="256">
                  <c:v>42112.197916666628</c:v>
                </c:pt>
                <c:pt idx="257">
                  <c:v>42112.208333333343</c:v>
                </c:pt>
                <c:pt idx="258">
                  <c:v>42112.21875</c:v>
                </c:pt>
                <c:pt idx="259">
                  <c:v>42112.229166666613</c:v>
                </c:pt>
                <c:pt idx="260">
                  <c:v>42112.239583333299</c:v>
                </c:pt>
                <c:pt idx="261">
                  <c:v>42112.25</c:v>
                </c:pt>
                <c:pt idx="262">
                  <c:v>42112.260416666628</c:v>
                </c:pt>
                <c:pt idx="263">
                  <c:v>42112.270833333343</c:v>
                </c:pt>
                <c:pt idx="264">
                  <c:v>42112.28125</c:v>
                </c:pt>
                <c:pt idx="265">
                  <c:v>42112.291666666613</c:v>
                </c:pt>
                <c:pt idx="266">
                  <c:v>42112.302083333343</c:v>
                </c:pt>
                <c:pt idx="267">
                  <c:v>42112.312500000022</c:v>
                </c:pt>
                <c:pt idx="268">
                  <c:v>42112.322916666657</c:v>
                </c:pt>
                <c:pt idx="269">
                  <c:v>42112.333333333343</c:v>
                </c:pt>
                <c:pt idx="270">
                  <c:v>42112.34375</c:v>
                </c:pt>
                <c:pt idx="271">
                  <c:v>42112.354166666657</c:v>
                </c:pt>
                <c:pt idx="272">
                  <c:v>42112.364583333343</c:v>
                </c:pt>
                <c:pt idx="273">
                  <c:v>42112.375</c:v>
                </c:pt>
                <c:pt idx="274">
                  <c:v>42112.385416666657</c:v>
                </c:pt>
                <c:pt idx="275">
                  <c:v>42112.395833333343</c:v>
                </c:pt>
                <c:pt idx="276">
                  <c:v>42112.406250000022</c:v>
                </c:pt>
                <c:pt idx="277">
                  <c:v>42112.416666666657</c:v>
                </c:pt>
                <c:pt idx="278">
                  <c:v>42112.427083333299</c:v>
                </c:pt>
                <c:pt idx="279">
                  <c:v>42112.4375</c:v>
                </c:pt>
                <c:pt idx="280">
                  <c:v>42112.447916666657</c:v>
                </c:pt>
                <c:pt idx="281">
                  <c:v>42112.458333333343</c:v>
                </c:pt>
                <c:pt idx="282">
                  <c:v>42112.46875</c:v>
                </c:pt>
                <c:pt idx="283">
                  <c:v>42112.479166666628</c:v>
                </c:pt>
                <c:pt idx="284">
                  <c:v>42112.489583333343</c:v>
                </c:pt>
                <c:pt idx="285">
                  <c:v>42112.5</c:v>
                </c:pt>
                <c:pt idx="286">
                  <c:v>42112.510416666657</c:v>
                </c:pt>
                <c:pt idx="287">
                  <c:v>42112.520833333343</c:v>
                </c:pt>
                <c:pt idx="288">
                  <c:v>42112.53125</c:v>
                </c:pt>
                <c:pt idx="289">
                  <c:v>42112.541666666628</c:v>
                </c:pt>
                <c:pt idx="290">
                  <c:v>42112.552083333343</c:v>
                </c:pt>
                <c:pt idx="291">
                  <c:v>42112.5625</c:v>
                </c:pt>
                <c:pt idx="292">
                  <c:v>42112.572916666657</c:v>
                </c:pt>
                <c:pt idx="293">
                  <c:v>42112.583333333343</c:v>
                </c:pt>
                <c:pt idx="294">
                  <c:v>42112.593749999993</c:v>
                </c:pt>
                <c:pt idx="295">
                  <c:v>42112.604166666628</c:v>
                </c:pt>
                <c:pt idx="296">
                  <c:v>42112.614583333343</c:v>
                </c:pt>
                <c:pt idx="297">
                  <c:v>42112.625</c:v>
                </c:pt>
                <c:pt idx="298">
                  <c:v>42112.635416666628</c:v>
                </c:pt>
                <c:pt idx="299">
                  <c:v>42112.645833333343</c:v>
                </c:pt>
                <c:pt idx="300">
                  <c:v>42112.656250000022</c:v>
                </c:pt>
                <c:pt idx="301">
                  <c:v>42112.666666666628</c:v>
                </c:pt>
                <c:pt idx="302">
                  <c:v>42112.677083333299</c:v>
                </c:pt>
                <c:pt idx="303">
                  <c:v>42112.6875</c:v>
                </c:pt>
                <c:pt idx="304">
                  <c:v>42112.697916666628</c:v>
                </c:pt>
                <c:pt idx="305">
                  <c:v>42112.708333333343</c:v>
                </c:pt>
                <c:pt idx="306">
                  <c:v>42112.71875</c:v>
                </c:pt>
                <c:pt idx="307">
                  <c:v>42112.729166666613</c:v>
                </c:pt>
                <c:pt idx="308">
                  <c:v>42112.739583333299</c:v>
                </c:pt>
                <c:pt idx="309">
                  <c:v>42112.75</c:v>
                </c:pt>
                <c:pt idx="310">
                  <c:v>42112.760416666628</c:v>
                </c:pt>
                <c:pt idx="311">
                  <c:v>42112.770833333343</c:v>
                </c:pt>
                <c:pt idx="312">
                  <c:v>42112.78125</c:v>
                </c:pt>
                <c:pt idx="313">
                  <c:v>42112.791666666613</c:v>
                </c:pt>
                <c:pt idx="314">
                  <c:v>42112.802083333343</c:v>
                </c:pt>
                <c:pt idx="315">
                  <c:v>42112.812500000022</c:v>
                </c:pt>
                <c:pt idx="316">
                  <c:v>42112.822916666657</c:v>
                </c:pt>
                <c:pt idx="317">
                  <c:v>42112.833333333343</c:v>
                </c:pt>
                <c:pt idx="318">
                  <c:v>42112.84375</c:v>
                </c:pt>
                <c:pt idx="319">
                  <c:v>42112.854166666657</c:v>
                </c:pt>
                <c:pt idx="320">
                  <c:v>42112.864583333343</c:v>
                </c:pt>
                <c:pt idx="321">
                  <c:v>42112.875</c:v>
                </c:pt>
                <c:pt idx="322">
                  <c:v>42112.885416666657</c:v>
                </c:pt>
                <c:pt idx="323">
                  <c:v>42112.895833333343</c:v>
                </c:pt>
                <c:pt idx="324">
                  <c:v>42112.906250000022</c:v>
                </c:pt>
                <c:pt idx="325">
                  <c:v>42112.916666666657</c:v>
                </c:pt>
                <c:pt idx="326">
                  <c:v>42112.927083333299</c:v>
                </c:pt>
                <c:pt idx="327">
                  <c:v>42112.9375</c:v>
                </c:pt>
                <c:pt idx="328">
                  <c:v>42112.947916666657</c:v>
                </c:pt>
                <c:pt idx="329">
                  <c:v>42112.958333333343</c:v>
                </c:pt>
                <c:pt idx="330">
                  <c:v>42112.96875</c:v>
                </c:pt>
                <c:pt idx="331">
                  <c:v>42112.979166666628</c:v>
                </c:pt>
                <c:pt idx="332">
                  <c:v>42112.989583333343</c:v>
                </c:pt>
                <c:pt idx="333">
                  <c:v>42113</c:v>
                </c:pt>
                <c:pt idx="334">
                  <c:v>42113.010416666657</c:v>
                </c:pt>
                <c:pt idx="335">
                  <c:v>42113.020833333343</c:v>
                </c:pt>
                <c:pt idx="336">
                  <c:v>42113.03125</c:v>
                </c:pt>
                <c:pt idx="337">
                  <c:v>42113.041666666628</c:v>
                </c:pt>
                <c:pt idx="338">
                  <c:v>42113.052083333343</c:v>
                </c:pt>
                <c:pt idx="339">
                  <c:v>42113.0625</c:v>
                </c:pt>
                <c:pt idx="340">
                  <c:v>42113.072916666657</c:v>
                </c:pt>
                <c:pt idx="341">
                  <c:v>42113.083333333343</c:v>
                </c:pt>
                <c:pt idx="342">
                  <c:v>42113.093749999993</c:v>
                </c:pt>
                <c:pt idx="343">
                  <c:v>42113.104166666628</c:v>
                </c:pt>
                <c:pt idx="344">
                  <c:v>42113.114583333343</c:v>
                </c:pt>
                <c:pt idx="345">
                  <c:v>42113.125</c:v>
                </c:pt>
                <c:pt idx="346">
                  <c:v>42113.135416666628</c:v>
                </c:pt>
                <c:pt idx="347">
                  <c:v>42113.145833333343</c:v>
                </c:pt>
                <c:pt idx="348">
                  <c:v>42113.156250000022</c:v>
                </c:pt>
                <c:pt idx="349">
                  <c:v>42113.166666666628</c:v>
                </c:pt>
                <c:pt idx="350">
                  <c:v>42113.177083333299</c:v>
                </c:pt>
                <c:pt idx="351">
                  <c:v>42113.1875</c:v>
                </c:pt>
                <c:pt idx="352">
                  <c:v>42113.197916666628</c:v>
                </c:pt>
                <c:pt idx="353">
                  <c:v>42113.208333333343</c:v>
                </c:pt>
                <c:pt idx="354">
                  <c:v>42113.21875</c:v>
                </c:pt>
                <c:pt idx="355">
                  <c:v>42113.229166666613</c:v>
                </c:pt>
                <c:pt idx="356">
                  <c:v>42113.239583333299</c:v>
                </c:pt>
                <c:pt idx="357">
                  <c:v>42113.25</c:v>
                </c:pt>
                <c:pt idx="358">
                  <c:v>42113.260416666628</c:v>
                </c:pt>
                <c:pt idx="359">
                  <c:v>42113.270833333343</c:v>
                </c:pt>
                <c:pt idx="360">
                  <c:v>42113.28125</c:v>
                </c:pt>
                <c:pt idx="361">
                  <c:v>42113.291666666613</c:v>
                </c:pt>
                <c:pt idx="362">
                  <c:v>42113.302083333343</c:v>
                </c:pt>
                <c:pt idx="363">
                  <c:v>42113.312500000022</c:v>
                </c:pt>
                <c:pt idx="364">
                  <c:v>42113.322916666657</c:v>
                </c:pt>
                <c:pt idx="365">
                  <c:v>42113.333333333343</c:v>
                </c:pt>
                <c:pt idx="366">
                  <c:v>42113.34375</c:v>
                </c:pt>
                <c:pt idx="367">
                  <c:v>42113.354166666657</c:v>
                </c:pt>
                <c:pt idx="368">
                  <c:v>42113.364583333343</c:v>
                </c:pt>
                <c:pt idx="369">
                  <c:v>42113.375</c:v>
                </c:pt>
                <c:pt idx="370">
                  <c:v>42113.385416666657</c:v>
                </c:pt>
                <c:pt idx="371">
                  <c:v>42113.395833333343</c:v>
                </c:pt>
                <c:pt idx="372">
                  <c:v>42113.406250000022</c:v>
                </c:pt>
                <c:pt idx="373">
                  <c:v>42113.416666666657</c:v>
                </c:pt>
                <c:pt idx="374">
                  <c:v>42113.427083333299</c:v>
                </c:pt>
                <c:pt idx="375">
                  <c:v>42113.4375</c:v>
                </c:pt>
                <c:pt idx="376">
                  <c:v>42113.447916666657</c:v>
                </c:pt>
                <c:pt idx="377">
                  <c:v>42113.458333333343</c:v>
                </c:pt>
                <c:pt idx="378">
                  <c:v>42113.46875</c:v>
                </c:pt>
                <c:pt idx="379">
                  <c:v>42113.479166666628</c:v>
                </c:pt>
                <c:pt idx="380">
                  <c:v>42113.489583333343</c:v>
                </c:pt>
                <c:pt idx="381">
                  <c:v>42113.5</c:v>
                </c:pt>
                <c:pt idx="382">
                  <c:v>42113.510416666657</c:v>
                </c:pt>
                <c:pt idx="383">
                  <c:v>42113.520833333343</c:v>
                </c:pt>
                <c:pt idx="384">
                  <c:v>42113.53125</c:v>
                </c:pt>
                <c:pt idx="385">
                  <c:v>42113.541666666628</c:v>
                </c:pt>
                <c:pt idx="386">
                  <c:v>42113.552083333343</c:v>
                </c:pt>
                <c:pt idx="387">
                  <c:v>42113.5625</c:v>
                </c:pt>
                <c:pt idx="388">
                  <c:v>42113.572916666657</c:v>
                </c:pt>
                <c:pt idx="389">
                  <c:v>42113.583333333343</c:v>
                </c:pt>
                <c:pt idx="390">
                  <c:v>42113.593749999993</c:v>
                </c:pt>
                <c:pt idx="391">
                  <c:v>42113.604166666628</c:v>
                </c:pt>
                <c:pt idx="392">
                  <c:v>42113.614583333343</c:v>
                </c:pt>
                <c:pt idx="393">
                  <c:v>42113.625</c:v>
                </c:pt>
                <c:pt idx="394">
                  <c:v>42113.635416666628</c:v>
                </c:pt>
                <c:pt idx="395">
                  <c:v>42113.645833333343</c:v>
                </c:pt>
                <c:pt idx="396">
                  <c:v>42113.656250000022</c:v>
                </c:pt>
                <c:pt idx="397">
                  <c:v>42113.666666666628</c:v>
                </c:pt>
                <c:pt idx="398">
                  <c:v>42113.677083333299</c:v>
                </c:pt>
                <c:pt idx="399">
                  <c:v>42113.6875</c:v>
                </c:pt>
                <c:pt idx="400">
                  <c:v>42113.697916666628</c:v>
                </c:pt>
                <c:pt idx="401">
                  <c:v>42113.708333333343</c:v>
                </c:pt>
                <c:pt idx="402">
                  <c:v>42113.71875</c:v>
                </c:pt>
                <c:pt idx="403">
                  <c:v>42113.729166666613</c:v>
                </c:pt>
                <c:pt idx="404">
                  <c:v>42113.739583333299</c:v>
                </c:pt>
                <c:pt idx="405">
                  <c:v>42113.75</c:v>
                </c:pt>
                <c:pt idx="406">
                  <c:v>42113.760416666628</c:v>
                </c:pt>
                <c:pt idx="407">
                  <c:v>42113.770833333343</c:v>
                </c:pt>
                <c:pt idx="408">
                  <c:v>42113.78125</c:v>
                </c:pt>
                <c:pt idx="409">
                  <c:v>42113.791666666613</c:v>
                </c:pt>
                <c:pt idx="410">
                  <c:v>42113.802083333343</c:v>
                </c:pt>
                <c:pt idx="411">
                  <c:v>42113.812500000022</c:v>
                </c:pt>
                <c:pt idx="412">
                  <c:v>42113.822916666657</c:v>
                </c:pt>
                <c:pt idx="413">
                  <c:v>42113.833333333343</c:v>
                </c:pt>
                <c:pt idx="414">
                  <c:v>42113.84375</c:v>
                </c:pt>
                <c:pt idx="415">
                  <c:v>42113.854166666657</c:v>
                </c:pt>
                <c:pt idx="416">
                  <c:v>42113.864583333343</c:v>
                </c:pt>
                <c:pt idx="417">
                  <c:v>42113.875</c:v>
                </c:pt>
                <c:pt idx="418">
                  <c:v>42113.885416666657</c:v>
                </c:pt>
                <c:pt idx="419">
                  <c:v>42113.895833333343</c:v>
                </c:pt>
                <c:pt idx="420">
                  <c:v>42113.906250000022</c:v>
                </c:pt>
                <c:pt idx="421">
                  <c:v>42113.916666666657</c:v>
                </c:pt>
                <c:pt idx="422">
                  <c:v>42113.927083333299</c:v>
                </c:pt>
                <c:pt idx="423">
                  <c:v>42113.9375</c:v>
                </c:pt>
                <c:pt idx="424">
                  <c:v>42113.947916666657</c:v>
                </c:pt>
                <c:pt idx="425">
                  <c:v>42113.958333333343</c:v>
                </c:pt>
                <c:pt idx="426">
                  <c:v>42113.96875</c:v>
                </c:pt>
                <c:pt idx="427">
                  <c:v>42113.979166666628</c:v>
                </c:pt>
                <c:pt idx="428">
                  <c:v>42113.989583333343</c:v>
                </c:pt>
                <c:pt idx="429">
                  <c:v>42114</c:v>
                </c:pt>
                <c:pt idx="430">
                  <c:v>42114.010416666657</c:v>
                </c:pt>
                <c:pt idx="431">
                  <c:v>42114.020833333343</c:v>
                </c:pt>
                <c:pt idx="432">
                  <c:v>42114.03125</c:v>
                </c:pt>
                <c:pt idx="433">
                  <c:v>42114.041666666628</c:v>
                </c:pt>
                <c:pt idx="434">
                  <c:v>42114.052083333343</c:v>
                </c:pt>
                <c:pt idx="435">
                  <c:v>42114.0625</c:v>
                </c:pt>
                <c:pt idx="436">
                  <c:v>42114.072916666657</c:v>
                </c:pt>
                <c:pt idx="437">
                  <c:v>42114.083333333343</c:v>
                </c:pt>
                <c:pt idx="438">
                  <c:v>42114.093749999993</c:v>
                </c:pt>
                <c:pt idx="439">
                  <c:v>42114.104166666628</c:v>
                </c:pt>
                <c:pt idx="440">
                  <c:v>42114.114583333343</c:v>
                </c:pt>
                <c:pt idx="441">
                  <c:v>42114.125</c:v>
                </c:pt>
                <c:pt idx="442">
                  <c:v>42114.135416666628</c:v>
                </c:pt>
                <c:pt idx="443">
                  <c:v>42114.145833333343</c:v>
                </c:pt>
                <c:pt idx="444">
                  <c:v>42114.156250000022</c:v>
                </c:pt>
                <c:pt idx="445">
                  <c:v>42114.166666666628</c:v>
                </c:pt>
                <c:pt idx="446">
                  <c:v>42114.177083333299</c:v>
                </c:pt>
                <c:pt idx="447">
                  <c:v>42114.1875</c:v>
                </c:pt>
                <c:pt idx="448">
                  <c:v>42114.197916666628</c:v>
                </c:pt>
                <c:pt idx="449">
                  <c:v>42114.208333333343</c:v>
                </c:pt>
                <c:pt idx="450">
                  <c:v>42114.21875</c:v>
                </c:pt>
                <c:pt idx="451">
                  <c:v>42114.229166666613</c:v>
                </c:pt>
                <c:pt idx="452">
                  <c:v>42114.239583333299</c:v>
                </c:pt>
                <c:pt idx="453">
                  <c:v>42114.25</c:v>
                </c:pt>
                <c:pt idx="454">
                  <c:v>42114.260416666628</c:v>
                </c:pt>
                <c:pt idx="455">
                  <c:v>42114.270833333343</c:v>
                </c:pt>
                <c:pt idx="456">
                  <c:v>42114.28125</c:v>
                </c:pt>
                <c:pt idx="457">
                  <c:v>42114.291666666613</c:v>
                </c:pt>
                <c:pt idx="458">
                  <c:v>42114.302083333343</c:v>
                </c:pt>
                <c:pt idx="459">
                  <c:v>42114.312500000022</c:v>
                </c:pt>
                <c:pt idx="460">
                  <c:v>42114.322916666657</c:v>
                </c:pt>
                <c:pt idx="461">
                  <c:v>42114.333333333343</c:v>
                </c:pt>
                <c:pt idx="462">
                  <c:v>42114.34375</c:v>
                </c:pt>
                <c:pt idx="463">
                  <c:v>42114.354166666657</c:v>
                </c:pt>
                <c:pt idx="464">
                  <c:v>42114.364583333343</c:v>
                </c:pt>
                <c:pt idx="465">
                  <c:v>42114.375</c:v>
                </c:pt>
                <c:pt idx="466">
                  <c:v>42114.385416666657</c:v>
                </c:pt>
                <c:pt idx="467">
                  <c:v>42114.395833333343</c:v>
                </c:pt>
                <c:pt idx="468">
                  <c:v>42114.406250000022</c:v>
                </c:pt>
                <c:pt idx="469">
                  <c:v>42114.416666666657</c:v>
                </c:pt>
                <c:pt idx="470">
                  <c:v>42114.427083333299</c:v>
                </c:pt>
                <c:pt idx="471">
                  <c:v>42114.4375</c:v>
                </c:pt>
                <c:pt idx="472">
                  <c:v>42114.447916666657</c:v>
                </c:pt>
                <c:pt idx="473">
                  <c:v>42114.458333333343</c:v>
                </c:pt>
                <c:pt idx="474">
                  <c:v>42114.46875</c:v>
                </c:pt>
                <c:pt idx="475">
                  <c:v>42114.479166666628</c:v>
                </c:pt>
                <c:pt idx="476">
                  <c:v>42114.489583333343</c:v>
                </c:pt>
                <c:pt idx="477">
                  <c:v>42114.5</c:v>
                </c:pt>
                <c:pt idx="478">
                  <c:v>42114.510416666657</c:v>
                </c:pt>
                <c:pt idx="479">
                  <c:v>42114.520833333343</c:v>
                </c:pt>
                <c:pt idx="480">
                  <c:v>42114.53125</c:v>
                </c:pt>
                <c:pt idx="481">
                  <c:v>42114.541666666628</c:v>
                </c:pt>
                <c:pt idx="482">
                  <c:v>42114.552083333343</c:v>
                </c:pt>
                <c:pt idx="483">
                  <c:v>42114.5625</c:v>
                </c:pt>
                <c:pt idx="484">
                  <c:v>42114.572916666657</c:v>
                </c:pt>
                <c:pt idx="485">
                  <c:v>42114.583333333343</c:v>
                </c:pt>
                <c:pt idx="486">
                  <c:v>42114.593749999993</c:v>
                </c:pt>
                <c:pt idx="487">
                  <c:v>42114.604166666628</c:v>
                </c:pt>
                <c:pt idx="488">
                  <c:v>42114.614583333343</c:v>
                </c:pt>
                <c:pt idx="489">
                  <c:v>42114.625</c:v>
                </c:pt>
                <c:pt idx="490">
                  <c:v>42114.635416666628</c:v>
                </c:pt>
                <c:pt idx="491">
                  <c:v>42114.645833333343</c:v>
                </c:pt>
                <c:pt idx="492">
                  <c:v>42114.656250000022</c:v>
                </c:pt>
                <c:pt idx="493">
                  <c:v>42114.666666666628</c:v>
                </c:pt>
                <c:pt idx="494">
                  <c:v>42114.677083333299</c:v>
                </c:pt>
                <c:pt idx="495">
                  <c:v>42114.6875</c:v>
                </c:pt>
                <c:pt idx="496">
                  <c:v>42114.697916666628</c:v>
                </c:pt>
                <c:pt idx="497">
                  <c:v>42114.708333333343</c:v>
                </c:pt>
                <c:pt idx="498">
                  <c:v>42114.71875</c:v>
                </c:pt>
                <c:pt idx="499">
                  <c:v>42114.729166666613</c:v>
                </c:pt>
                <c:pt idx="500">
                  <c:v>42114.739583333299</c:v>
                </c:pt>
                <c:pt idx="501">
                  <c:v>42114.75</c:v>
                </c:pt>
                <c:pt idx="502">
                  <c:v>42114.760416666628</c:v>
                </c:pt>
                <c:pt idx="503">
                  <c:v>42114.770833333343</c:v>
                </c:pt>
                <c:pt idx="504">
                  <c:v>42114.78125</c:v>
                </c:pt>
                <c:pt idx="505">
                  <c:v>42114.791666666613</c:v>
                </c:pt>
                <c:pt idx="506">
                  <c:v>42114.802083333343</c:v>
                </c:pt>
                <c:pt idx="507">
                  <c:v>42114.812500000022</c:v>
                </c:pt>
                <c:pt idx="508">
                  <c:v>42114.822916666657</c:v>
                </c:pt>
                <c:pt idx="509">
                  <c:v>42114.833333333343</c:v>
                </c:pt>
                <c:pt idx="510">
                  <c:v>42114.84375</c:v>
                </c:pt>
                <c:pt idx="511">
                  <c:v>42114.854166666657</c:v>
                </c:pt>
                <c:pt idx="512">
                  <c:v>42114.864583333343</c:v>
                </c:pt>
                <c:pt idx="513">
                  <c:v>42114.875</c:v>
                </c:pt>
                <c:pt idx="514">
                  <c:v>42114.885416666657</c:v>
                </c:pt>
                <c:pt idx="515">
                  <c:v>42114.895833333343</c:v>
                </c:pt>
                <c:pt idx="516">
                  <c:v>42114.906250000022</c:v>
                </c:pt>
                <c:pt idx="517">
                  <c:v>42114.916666666657</c:v>
                </c:pt>
                <c:pt idx="518">
                  <c:v>42114.927083333299</c:v>
                </c:pt>
                <c:pt idx="519">
                  <c:v>42114.9375</c:v>
                </c:pt>
                <c:pt idx="520">
                  <c:v>42114.947916666657</c:v>
                </c:pt>
                <c:pt idx="521">
                  <c:v>42114.958333333343</c:v>
                </c:pt>
                <c:pt idx="522">
                  <c:v>42114.96875</c:v>
                </c:pt>
                <c:pt idx="523">
                  <c:v>42114.979166666628</c:v>
                </c:pt>
                <c:pt idx="524">
                  <c:v>42114.989583333343</c:v>
                </c:pt>
                <c:pt idx="525">
                  <c:v>42115</c:v>
                </c:pt>
                <c:pt idx="526">
                  <c:v>42115.010416666657</c:v>
                </c:pt>
                <c:pt idx="527">
                  <c:v>42115.020833333343</c:v>
                </c:pt>
                <c:pt idx="528">
                  <c:v>42115.03125</c:v>
                </c:pt>
                <c:pt idx="529">
                  <c:v>42115.041666666628</c:v>
                </c:pt>
                <c:pt idx="530">
                  <c:v>42115.052083333343</c:v>
                </c:pt>
                <c:pt idx="531">
                  <c:v>42115.0625</c:v>
                </c:pt>
                <c:pt idx="532">
                  <c:v>42115.072916666657</c:v>
                </c:pt>
                <c:pt idx="533">
                  <c:v>42115.083333333343</c:v>
                </c:pt>
                <c:pt idx="534">
                  <c:v>42115.093749999993</c:v>
                </c:pt>
                <c:pt idx="535">
                  <c:v>42115.104166666628</c:v>
                </c:pt>
                <c:pt idx="536">
                  <c:v>42115.114583333343</c:v>
                </c:pt>
                <c:pt idx="537">
                  <c:v>42115.125</c:v>
                </c:pt>
                <c:pt idx="538">
                  <c:v>42115.135416666628</c:v>
                </c:pt>
                <c:pt idx="539">
                  <c:v>42115.145833333343</c:v>
                </c:pt>
                <c:pt idx="540">
                  <c:v>42115.156250000022</c:v>
                </c:pt>
                <c:pt idx="541">
                  <c:v>42115.166666666628</c:v>
                </c:pt>
                <c:pt idx="542">
                  <c:v>42115.177083333299</c:v>
                </c:pt>
                <c:pt idx="543">
                  <c:v>42115.1875</c:v>
                </c:pt>
                <c:pt idx="544">
                  <c:v>42115.197916666628</c:v>
                </c:pt>
                <c:pt idx="545">
                  <c:v>42115.208333333343</c:v>
                </c:pt>
                <c:pt idx="546">
                  <c:v>42115.21875</c:v>
                </c:pt>
                <c:pt idx="547">
                  <c:v>42115.229166666613</c:v>
                </c:pt>
                <c:pt idx="548">
                  <c:v>42115.239583333299</c:v>
                </c:pt>
                <c:pt idx="549">
                  <c:v>42115.25</c:v>
                </c:pt>
                <c:pt idx="550">
                  <c:v>42115.260416666628</c:v>
                </c:pt>
                <c:pt idx="551">
                  <c:v>42115.270833333343</c:v>
                </c:pt>
                <c:pt idx="552">
                  <c:v>42115.28125</c:v>
                </c:pt>
                <c:pt idx="553">
                  <c:v>42115.291666666613</c:v>
                </c:pt>
                <c:pt idx="554">
                  <c:v>42115.302083333343</c:v>
                </c:pt>
                <c:pt idx="555">
                  <c:v>42115.312500000022</c:v>
                </c:pt>
                <c:pt idx="556">
                  <c:v>42115.322916666657</c:v>
                </c:pt>
                <c:pt idx="557">
                  <c:v>42115.333333333343</c:v>
                </c:pt>
                <c:pt idx="558">
                  <c:v>42115.34375</c:v>
                </c:pt>
                <c:pt idx="559">
                  <c:v>42115.354166666657</c:v>
                </c:pt>
                <c:pt idx="560">
                  <c:v>42115.364583333343</c:v>
                </c:pt>
                <c:pt idx="561">
                  <c:v>42115.375</c:v>
                </c:pt>
                <c:pt idx="562">
                  <c:v>42115.385416666657</c:v>
                </c:pt>
                <c:pt idx="563">
                  <c:v>42115.395833333343</c:v>
                </c:pt>
                <c:pt idx="564">
                  <c:v>42115.406250000022</c:v>
                </c:pt>
                <c:pt idx="565">
                  <c:v>42115.416666666657</c:v>
                </c:pt>
                <c:pt idx="566">
                  <c:v>42115.427083333299</c:v>
                </c:pt>
                <c:pt idx="567">
                  <c:v>42115.4375</c:v>
                </c:pt>
                <c:pt idx="568">
                  <c:v>42115.447916666657</c:v>
                </c:pt>
                <c:pt idx="569">
                  <c:v>42115.458333333343</c:v>
                </c:pt>
                <c:pt idx="570">
                  <c:v>42115.46875</c:v>
                </c:pt>
                <c:pt idx="571">
                  <c:v>42115.479166666628</c:v>
                </c:pt>
                <c:pt idx="572">
                  <c:v>42115.489583333343</c:v>
                </c:pt>
                <c:pt idx="573">
                  <c:v>42115.5</c:v>
                </c:pt>
                <c:pt idx="574">
                  <c:v>42115.510416666657</c:v>
                </c:pt>
                <c:pt idx="575">
                  <c:v>42115.520833333343</c:v>
                </c:pt>
                <c:pt idx="576">
                  <c:v>42115.53125</c:v>
                </c:pt>
                <c:pt idx="577">
                  <c:v>42115.541666666628</c:v>
                </c:pt>
                <c:pt idx="578">
                  <c:v>42115.552083333343</c:v>
                </c:pt>
                <c:pt idx="579">
                  <c:v>42115.5625</c:v>
                </c:pt>
                <c:pt idx="580">
                  <c:v>42115.572916666657</c:v>
                </c:pt>
                <c:pt idx="581">
                  <c:v>42115.583333333343</c:v>
                </c:pt>
                <c:pt idx="582">
                  <c:v>42115.593749999993</c:v>
                </c:pt>
                <c:pt idx="583">
                  <c:v>42115.604166666628</c:v>
                </c:pt>
                <c:pt idx="584">
                  <c:v>42115.614583333343</c:v>
                </c:pt>
                <c:pt idx="585">
                  <c:v>42115.625</c:v>
                </c:pt>
                <c:pt idx="586">
                  <c:v>42115.635416666628</c:v>
                </c:pt>
                <c:pt idx="587">
                  <c:v>42115.645833333343</c:v>
                </c:pt>
                <c:pt idx="588">
                  <c:v>42115.656250000022</c:v>
                </c:pt>
                <c:pt idx="589">
                  <c:v>42115.666666666628</c:v>
                </c:pt>
                <c:pt idx="590">
                  <c:v>42115.677083333299</c:v>
                </c:pt>
                <c:pt idx="591">
                  <c:v>42115.6875</c:v>
                </c:pt>
                <c:pt idx="592">
                  <c:v>42115.697916666628</c:v>
                </c:pt>
                <c:pt idx="593">
                  <c:v>42115.708333333343</c:v>
                </c:pt>
                <c:pt idx="594">
                  <c:v>42115.71875</c:v>
                </c:pt>
                <c:pt idx="595">
                  <c:v>42115.729166666613</c:v>
                </c:pt>
                <c:pt idx="596">
                  <c:v>42115.739583333299</c:v>
                </c:pt>
                <c:pt idx="597">
                  <c:v>42115.75</c:v>
                </c:pt>
                <c:pt idx="598">
                  <c:v>42115.760416666628</c:v>
                </c:pt>
                <c:pt idx="599">
                  <c:v>42115.770833333343</c:v>
                </c:pt>
                <c:pt idx="600">
                  <c:v>42115.78125</c:v>
                </c:pt>
                <c:pt idx="601">
                  <c:v>42115.791666666613</c:v>
                </c:pt>
                <c:pt idx="602">
                  <c:v>42115.802083333343</c:v>
                </c:pt>
                <c:pt idx="603">
                  <c:v>42115.812500000022</c:v>
                </c:pt>
                <c:pt idx="604">
                  <c:v>42115.822916666657</c:v>
                </c:pt>
                <c:pt idx="605">
                  <c:v>42115.833333333343</c:v>
                </c:pt>
                <c:pt idx="606">
                  <c:v>42115.84375</c:v>
                </c:pt>
                <c:pt idx="607">
                  <c:v>42115.854166666657</c:v>
                </c:pt>
                <c:pt idx="608">
                  <c:v>42115.864583333343</c:v>
                </c:pt>
                <c:pt idx="609">
                  <c:v>42115.875</c:v>
                </c:pt>
                <c:pt idx="610">
                  <c:v>42115.885416666657</c:v>
                </c:pt>
                <c:pt idx="611">
                  <c:v>42115.895833333343</c:v>
                </c:pt>
                <c:pt idx="612">
                  <c:v>42115.906250000022</c:v>
                </c:pt>
                <c:pt idx="613">
                  <c:v>42115.916666666657</c:v>
                </c:pt>
                <c:pt idx="614">
                  <c:v>42115.927083333299</c:v>
                </c:pt>
                <c:pt idx="615">
                  <c:v>42115.9375</c:v>
                </c:pt>
                <c:pt idx="616">
                  <c:v>42115.947916666657</c:v>
                </c:pt>
                <c:pt idx="617">
                  <c:v>42115.958333333343</c:v>
                </c:pt>
                <c:pt idx="618">
                  <c:v>42115.96875</c:v>
                </c:pt>
                <c:pt idx="619">
                  <c:v>42115.979166666628</c:v>
                </c:pt>
                <c:pt idx="620">
                  <c:v>42115.989583333343</c:v>
                </c:pt>
                <c:pt idx="621">
                  <c:v>42116</c:v>
                </c:pt>
                <c:pt idx="622">
                  <c:v>42116.010416666657</c:v>
                </c:pt>
                <c:pt idx="623">
                  <c:v>42116.020833333343</c:v>
                </c:pt>
                <c:pt idx="624">
                  <c:v>42116.03125</c:v>
                </c:pt>
                <c:pt idx="625">
                  <c:v>42116.041666666628</c:v>
                </c:pt>
                <c:pt idx="626">
                  <c:v>42116.052083333343</c:v>
                </c:pt>
                <c:pt idx="627">
                  <c:v>42116.0625</c:v>
                </c:pt>
                <c:pt idx="628">
                  <c:v>42116.072916666657</c:v>
                </c:pt>
                <c:pt idx="629">
                  <c:v>42116.083333333343</c:v>
                </c:pt>
                <c:pt idx="630">
                  <c:v>42116.093749999993</c:v>
                </c:pt>
                <c:pt idx="631">
                  <c:v>42116.104166666628</c:v>
                </c:pt>
                <c:pt idx="632">
                  <c:v>42116.114583333343</c:v>
                </c:pt>
                <c:pt idx="633">
                  <c:v>42116.125</c:v>
                </c:pt>
                <c:pt idx="634">
                  <c:v>42116.135416666628</c:v>
                </c:pt>
                <c:pt idx="635">
                  <c:v>42116.145833333343</c:v>
                </c:pt>
                <c:pt idx="636">
                  <c:v>42116.156250000022</c:v>
                </c:pt>
                <c:pt idx="637">
                  <c:v>42116.166666666628</c:v>
                </c:pt>
                <c:pt idx="638">
                  <c:v>42116.177083333299</c:v>
                </c:pt>
                <c:pt idx="639">
                  <c:v>42116.1875</c:v>
                </c:pt>
                <c:pt idx="640">
                  <c:v>42116.197916666628</c:v>
                </c:pt>
                <c:pt idx="641">
                  <c:v>42116.208333333343</c:v>
                </c:pt>
                <c:pt idx="642">
                  <c:v>42116.21875</c:v>
                </c:pt>
                <c:pt idx="643">
                  <c:v>42116.229166666613</c:v>
                </c:pt>
                <c:pt idx="644">
                  <c:v>42116.239583333299</c:v>
                </c:pt>
                <c:pt idx="645">
                  <c:v>42116.25</c:v>
                </c:pt>
                <c:pt idx="646">
                  <c:v>42116.260416666628</c:v>
                </c:pt>
                <c:pt idx="647">
                  <c:v>42116.270833333343</c:v>
                </c:pt>
                <c:pt idx="648">
                  <c:v>42116.28125</c:v>
                </c:pt>
                <c:pt idx="649">
                  <c:v>42116.291666666613</c:v>
                </c:pt>
                <c:pt idx="650">
                  <c:v>42116.302083333343</c:v>
                </c:pt>
                <c:pt idx="651">
                  <c:v>42116.312500000022</c:v>
                </c:pt>
                <c:pt idx="652">
                  <c:v>42116.322916666657</c:v>
                </c:pt>
                <c:pt idx="653">
                  <c:v>42116.333333333343</c:v>
                </c:pt>
                <c:pt idx="654">
                  <c:v>42116.34375</c:v>
                </c:pt>
                <c:pt idx="655">
                  <c:v>42116.354166666657</c:v>
                </c:pt>
                <c:pt idx="656">
                  <c:v>42116.364583333343</c:v>
                </c:pt>
                <c:pt idx="657">
                  <c:v>42116.375</c:v>
                </c:pt>
                <c:pt idx="658">
                  <c:v>42116.385416666657</c:v>
                </c:pt>
                <c:pt idx="659">
                  <c:v>42116.395833333343</c:v>
                </c:pt>
                <c:pt idx="660">
                  <c:v>42116.406250000022</c:v>
                </c:pt>
                <c:pt idx="661">
                  <c:v>42116.416666666657</c:v>
                </c:pt>
                <c:pt idx="662">
                  <c:v>42116.427083333299</c:v>
                </c:pt>
                <c:pt idx="663">
                  <c:v>42116.4375</c:v>
                </c:pt>
                <c:pt idx="664">
                  <c:v>42116.447916666657</c:v>
                </c:pt>
                <c:pt idx="665">
                  <c:v>42116.458333333343</c:v>
                </c:pt>
                <c:pt idx="666">
                  <c:v>42116.46875</c:v>
                </c:pt>
                <c:pt idx="667">
                  <c:v>42116.479166666628</c:v>
                </c:pt>
                <c:pt idx="668">
                  <c:v>42116.489583333343</c:v>
                </c:pt>
                <c:pt idx="669">
                  <c:v>42116.5</c:v>
                </c:pt>
                <c:pt idx="670">
                  <c:v>42116.510416666657</c:v>
                </c:pt>
                <c:pt idx="671">
                  <c:v>42116.520833333343</c:v>
                </c:pt>
                <c:pt idx="672">
                  <c:v>42116.53125</c:v>
                </c:pt>
                <c:pt idx="673">
                  <c:v>42116.541666666628</c:v>
                </c:pt>
                <c:pt idx="674">
                  <c:v>42116.552083333343</c:v>
                </c:pt>
                <c:pt idx="675">
                  <c:v>42116.5625</c:v>
                </c:pt>
                <c:pt idx="676">
                  <c:v>42116.572916666657</c:v>
                </c:pt>
                <c:pt idx="677">
                  <c:v>42116.583333333343</c:v>
                </c:pt>
                <c:pt idx="678">
                  <c:v>42116.593749999993</c:v>
                </c:pt>
                <c:pt idx="679">
                  <c:v>42116.604166666628</c:v>
                </c:pt>
                <c:pt idx="680">
                  <c:v>42116.614583333343</c:v>
                </c:pt>
                <c:pt idx="681">
                  <c:v>42116.625</c:v>
                </c:pt>
                <c:pt idx="682">
                  <c:v>42116.635416666628</c:v>
                </c:pt>
                <c:pt idx="683">
                  <c:v>42116.645833333343</c:v>
                </c:pt>
                <c:pt idx="684">
                  <c:v>42116.656250000022</c:v>
                </c:pt>
                <c:pt idx="685">
                  <c:v>42116.666666666628</c:v>
                </c:pt>
                <c:pt idx="686">
                  <c:v>42116.677083333299</c:v>
                </c:pt>
                <c:pt idx="687">
                  <c:v>42116.6875</c:v>
                </c:pt>
                <c:pt idx="688">
                  <c:v>42116.697916666628</c:v>
                </c:pt>
                <c:pt idx="689">
                  <c:v>42116.708333333343</c:v>
                </c:pt>
                <c:pt idx="690">
                  <c:v>42116.71875</c:v>
                </c:pt>
                <c:pt idx="691">
                  <c:v>42116.729166666613</c:v>
                </c:pt>
                <c:pt idx="692">
                  <c:v>42116.739583333299</c:v>
                </c:pt>
                <c:pt idx="693">
                  <c:v>42116.75</c:v>
                </c:pt>
                <c:pt idx="694">
                  <c:v>42116.760416666628</c:v>
                </c:pt>
                <c:pt idx="695">
                  <c:v>42116.770833333343</c:v>
                </c:pt>
                <c:pt idx="696">
                  <c:v>42116.78125</c:v>
                </c:pt>
                <c:pt idx="697">
                  <c:v>42116.791666666613</c:v>
                </c:pt>
                <c:pt idx="698">
                  <c:v>42116.802083333343</c:v>
                </c:pt>
                <c:pt idx="699">
                  <c:v>42116.812500000022</c:v>
                </c:pt>
                <c:pt idx="700">
                  <c:v>42116.822916666657</c:v>
                </c:pt>
                <c:pt idx="701">
                  <c:v>42116.833333333343</c:v>
                </c:pt>
                <c:pt idx="702">
                  <c:v>42116.84375</c:v>
                </c:pt>
                <c:pt idx="703">
                  <c:v>42116.854166666657</c:v>
                </c:pt>
                <c:pt idx="704">
                  <c:v>42116.864583333343</c:v>
                </c:pt>
                <c:pt idx="705">
                  <c:v>42116.875</c:v>
                </c:pt>
                <c:pt idx="706">
                  <c:v>42116.885416666657</c:v>
                </c:pt>
                <c:pt idx="707">
                  <c:v>42116.895833333343</c:v>
                </c:pt>
                <c:pt idx="708">
                  <c:v>42116.906250000022</c:v>
                </c:pt>
                <c:pt idx="709">
                  <c:v>42116.916666666657</c:v>
                </c:pt>
                <c:pt idx="710">
                  <c:v>42116.927083333299</c:v>
                </c:pt>
                <c:pt idx="711">
                  <c:v>42116.9375</c:v>
                </c:pt>
                <c:pt idx="712">
                  <c:v>42116.947916666657</c:v>
                </c:pt>
                <c:pt idx="713">
                  <c:v>42116.958333333343</c:v>
                </c:pt>
                <c:pt idx="714">
                  <c:v>42116.96875</c:v>
                </c:pt>
                <c:pt idx="715">
                  <c:v>42116.979166666628</c:v>
                </c:pt>
                <c:pt idx="716">
                  <c:v>42116.989583333343</c:v>
                </c:pt>
                <c:pt idx="717">
                  <c:v>42117</c:v>
                </c:pt>
                <c:pt idx="718">
                  <c:v>42117.010416666657</c:v>
                </c:pt>
                <c:pt idx="719">
                  <c:v>42117.020833333343</c:v>
                </c:pt>
                <c:pt idx="720">
                  <c:v>42117.03125</c:v>
                </c:pt>
                <c:pt idx="721">
                  <c:v>42117.041666666628</c:v>
                </c:pt>
                <c:pt idx="722">
                  <c:v>42117.052083333343</c:v>
                </c:pt>
                <c:pt idx="723">
                  <c:v>42117.0625</c:v>
                </c:pt>
                <c:pt idx="724">
                  <c:v>42117.072916666657</c:v>
                </c:pt>
                <c:pt idx="725">
                  <c:v>42117.083333333343</c:v>
                </c:pt>
                <c:pt idx="726">
                  <c:v>42117.093749999993</c:v>
                </c:pt>
                <c:pt idx="727">
                  <c:v>42117.104166666628</c:v>
                </c:pt>
                <c:pt idx="728">
                  <c:v>42117.114583333343</c:v>
                </c:pt>
                <c:pt idx="729">
                  <c:v>42117.125</c:v>
                </c:pt>
                <c:pt idx="730">
                  <c:v>42117.135416666628</c:v>
                </c:pt>
                <c:pt idx="731">
                  <c:v>42117.145833333343</c:v>
                </c:pt>
                <c:pt idx="732">
                  <c:v>42117.156250000022</c:v>
                </c:pt>
                <c:pt idx="733">
                  <c:v>42117.166666666628</c:v>
                </c:pt>
                <c:pt idx="734">
                  <c:v>42117.177083333299</c:v>
                </c:pt>
                <c:pt idx="735">
                  <c:v>42117.1875</c:v>
                </c:pt>
                <c:pt idx="736">
                  <c:v>42117.197916666628</c:v>
                </c:pt>
                <c:pt idx="737">
                  <c:v>42117.208333333343</c:v>
                </c:pt>
                <c:pt idx="738">
                  <c:v>42117.21875</c:v>
                </c:pt>
                <c:pt idx="739">
                  <c:v>42117.229166666613</c:v>
                </c:pt>
                <c:pt idx="740">
                  <c:v>42117.239583333299</c:v>
                </c:pt>
                <c:pt idx="741">
                  <c:v>42117.25</c:v>
                </c:pt>
                <c:pt idx="742">
                  <c:v>42117.260416666628</c:v>
                </c:pt>
                <c:pt idx="743">
                  <c:v>42117.270833333343</c:v>
                </c:pt>
                <c:pt idx="744">
                  <c:v>42117.28125</c:v>
                </c:pt>
                <c:pt idx="745">
                  <c:v>42117.291666666613</c:v>
                </c:pt>
                <c:pt idx="746">
                  <c:v>42117.302083333343</c:v>
                </c:pt>
                <c:pt idx="747">
                  <c:v>42117.312500000022</c:v>
                </c:pt>
                <c:pt idx="748">
                  <c:v>42117.322916666657</c:v>
                </c:pt>
                <c:pt idx="749">
                  <c:v>42117.333333333343</c:v>
                </c:pt>
                <c:pt idx="750">
                  <c:v>42117.34375</c:v>
                </c:pt>
                <c:pt idx="751">
                  <c:v>42117.354166666657</c:v>
                </c:pt>
                <c:pt idx="752">
                  <c:v>42117.364583333343</c:v>
                </c:pt>
                <c:pt idx="753">
                  <c:v>42117.375</c:v>
                </c:pt>
                <c:pt idx="754">
                  <c:v>42117.385416666657</c:v>
                </c:pt>
                <c:pt idx="755">
                  <c:v>42117.395833333343</c:v>
                </c:pt>
                <c:pt idx="756">
                  <c:v>42117.406250000022</c:v>
                </c:pt>
                <c:pt idx="757">
                  <c:v>42117.416666666657</c:v>
                </c:pt>
                <c:pt idx="758">
                  <c:v>42117.427083333299</c:v>
                </c:pt>
                <c:pt idx="759">
                  <c:v>42117.4375</c:v>
                </c:pt>
                <c:pt idx="760">
                  <c:v>42117.447916666657</c:v>
                </c:pt>
                <c:pt idx="761">
                  <c:v>42117.458333333343</c:v>
                </c:pt>
                <c:pt idx="762">
                  <c:v>42117.46875</c:v>
                </c:pt>
                <c:pt idx="763">
                  <c:v>42117.479166666628</c:v>
                </c:pt>
                <c:pt idx="764">
                  <c:v>42117.489583333343</c:v>
                </c:pt>
                <c:pt idx="765">
                  <c:v>42117.5</c:v>
                </c:pt>
                <c:pt idx="766">
                  <c:v>42117.510416666657</c:v>
                </c:pt>
                <c:pt idx="767">
                  <c:v>42117.520833333343</c:v>
                </c:pt>
                <c:pt idx="768">
                  <c:v>42117.53125</c:v>
                </c:pt>
                <c:pt idx="769">
                  <c:v>42117.541666666628</c:v>
                </c:pt>
                <c:pt idx="770">
                  <c:v>42117.552083333343</c:v>
                </c:pt>
                <c:pt idx="771">
                  <c:v>42117.5625</c:v>
                </c:pt>
                <c:pt idx="772">
                  <c:v>42117.572916666657</c:v>
                </c:pt>
                <c:pt idx="773">
                  <c:v>42117.583333333343</c:v>
                </c:pt>
                <c:pt idx="774">
                  <c:v>42117.593749999993</c:v>
                </c:pt>
                <c:pt idx="775">
                  <c:v>42117.604166666628</c:v>
                </c:pt>
                <c:pt idx="776">
                  <c:v>42117.614583333343</c:v>
                </c:pt>
                <c:pt idx="777">
                  <c:v>42117.625</c:v>
                </c:pt>
                <c:pt idx="778">
                  <c:v>42117.635416666628</c:v>
                </c:pt>
                <c:pt idx="779">
                  <c:v>42117.645833333343</c:v>
                </c:pt>
                <c:pt idx="780">
                  <c:v>42117.656250000022</c:v>
                </c:pt>
                <c:pt idx="781">
                  <c:v>42117.666666666628</c:v>
                </c:pt>
                <c:pt idx="782">
                  <c:v>42117.677083333299</c:v>
                </c:pt>
                <c:pt idx="783">
                  <c:v>42117.6875</c:v>
                </c:pt>
                <c:pt idx="784">
                  <c:v>42117.697916666628</c:v>
                </c:pt>
                <c:pt idx="785">
                  <c:v>42117.708333333343</c:v>
                </c:pt>
                <c:pt idx="786">
                  <c:v>42117.71875</c:v>
                </c:pt>
                <c:pt idx="787">
                  <c:v>42117.729166666613</c:v>
                </c:pt>
                <c:pt idx="788">
                  <c:v>42117.739583333299</c:v>
                </c:pt>
                <c:pt idx="789">
                  <c:v>42117.75</c:v>
                </c:pt>
                <c:pt idx="790">
                  <c:v>42117.760416666628</c:v>
                </c:pt>
                <c:pt idx="791">
                  <c:v>42117.770833333343</c:v>
                </c:pt>
                <c:pt idx="792">
                  <c:v>42117.78125</c:v>
                </c:pt>
                <c:pt idx="793">
                  <c:v>42117.791666666613</c:v>
                </c:pt>
                <c:pt idx="794">
                  <c:v>42117.802083333343</c:v>
                </c:pt>
                <c:pt idx="795">
                  <c:v>42117.812500000022</c:v>
                </c:pt>
                <c:pt idx="796">
                  <c:v>42117.822916666657</c:v>
                </c:pt>
                <c:pt idx="797">
                  <c:v>42117.833333333343</c:v>
                </c:pt>
                <c:pt idx="798">
                  <c:v>42117.84375</c:v>
                </c:pt>
                <c:pt idx="799">
                  <c:v>42117.854166666657</c:v>
                </c:pt>
                <c:pt idx="800">
                  <c:v>42117.864583333343</c:v>
                </c:pt>
                <c:pt idx="801">
                  <c:v>42117.875</c:v>
                </c:pt>
                <c:pt idx="802">
                  <c:v>42117.885416666657</c:v>
                </c:pt>
                <c:pt idx="803">
                  <c:v>42117.895833333343</c:v>
                </c:pt>
                <c:pt idx="804">
                  <c:v>42117.906250000022</c:v>
                </c:pt>
                <c:pt idx="805">
                  <c:v>42117.916666666657</c:v>
                </c:pt>
                <c:pt idx="806">
                  <c:v>42117.927083333299</c:v>
                </c:pt>
                <c:pt idx="807">
                  <c:v>42117.9375</c:v>
                </c:pt>
                <c:pt idx="808">
                  <c:v>42117.947916666657</c:v>
                </c:pt>
                <c:pt idx="809">
                  <c:v>42117.958333333343</c:v>
                </c:pt>
                <c:pt idx="810">
                  <c:v>42117.96875</c:v>
                </c:pt>
                <c:pt idx="811">
                  <c:v>42117.979166666628</c:v>
                </c:pt>
                <c:pt idx="812">
                  <c:v>42117.989583333343</c:v>
                </c:pt>
                <c:pt idx="813">
                  <c:v>42118</c:v>
                </c:pt>
                <c:pt idx="814">
                  <c:v>42118.010416666657</c:v>
                </c:pt>
                <c:pt idx="815">
                  <c:v>42118.020833333343</c:v>
                </c:pt>
                <c:pt idx="816">
                  <c:v>42118.03125</c:v>
                </c:pt>
                <c:pt idx="817">
                  <c:v>42118.041666666628</c:v>
                </c:pt>
                <c:pt idx="818">
                  <c:v>42118.052083333343</c:v>
                </c:pt>
                <c:pt idx="819">
                  <c:v>42118.0625</c:v>
                </c:pt>
                <c:pt idx="820">
                  <c:v>42118.072916666657</c:v>
                </c:pt>
                <c:pt idx="821">
                  <c:v>42118.083333333343</c:v>
                </c:pt>
                <c:pt idx="822">
                  <c:v>42118.093749999993</c:v>
                </c:pt>
                <c:pt idx="823">
                  <c:v>42118.104166666628</c:v>
                </c:pt>
                <c:pt idx="824">
                  <c:v>42118.114583333343</c:v>
                </c:pt>
                <c:pt idx="825">
                  <c:v>42118.125</c:v>
                </c:pt>
                <c:pt idx="826">
                  <c:v>42118.135416666628</c:v>
                </c:pt>
                <c:pt idx="827">
                  <c:v>42118.145833333343</c:v>
                </c:pt>
                <c:pt idx="828">
                  <c:v>42118.156250000022</c:v>
                </c:pt>
                <c:pt idx="829">
                  <c:v>42118.166666666628</c:v>
                </c:pt>
                <c:pt idx="830">
                  <c:v>42118.177083333299</c:v>
                </c:pt>
                <c:pt idx="831">
                  <c:v>42118.1875</c:v>
                </c:pt>
                <c:pt idx="832">
                  <c:v>42118.197916666628</c:v>
                </c:pt>
                <c:pt idx="833">
                  <c:v>42118.208333333343</c:v>
                </c:pt>
                <c:pt idx="834">
                  <c:v>42118.21875</c:v>
                </c:pt>
                <c:pt idx="835">
                  <c:v>42118.229166666613</c:v>
                </c:pt>
                <c:pt idx="836">
                  <c:v>42118.239583333299</c:v>
                </c:pt>
                <c:pt idx="837">
                  <c:v>42118.25</c:v>
                </c:pt>
                <c:pt idx="838">
                  <c:v>42118.260416666628</c:v>
                </c:pt>
                <c:pt idx="839">
                  <c:v>42118.270833333343</c:v>
                </c:pt>
                <c:pt idx="840">
                  <c:v>42118.28125</c:v>
                </c:pt>
                <c:pt idx="841">
                  <c:v>42118.291666666613</c:v>
                </c:pt>
                <c:pt idx="842">
                  <c:v>42118.302083333343</c:v>
                </c:pt>
                <c:pt idx="843">
                  <c:v>42118.312500000022</c:v>
                </c:pt>
                <c:pt idx="844">
                  <c:v>42118.322916666657</c:v>
                </c:pt>
                <c:pt idx="845">
                  <c:v>42118.333333333343</c:v>
                </c:pt>
                <c:pt idx="846">
                  <c:v>42118.34375</c:v>
                </c:pt>
                <c:pt idx="847">
                  <c:v>42118.354166666657</c:v>
                </c:pt>
                <c:pt idx="848">
                  <c:v>42118.364583333343</c:v>
                </c:pt>
                <c:pt idx="849">
                  <c:v>42118.375</c:v>
                </c:pt>
                <c:pt idx="850">
                  <c:v>42118.385416666657</c:v>
                </c:pt>
                <c:pt idx="851">
                  <c:v>42118.395833333343</c:v>
                </c:pt>
                <c:pt idx="852">
                  <c:v>42118.406250000022</c:v>
                </c:pt>
                <c:pt idx="853">
                  <c:v>42118.416666666657</c:v>
                </c:pt>
                <c:pt idx="854">
                  <c:v>42118.427083333299</c:v>
                </c:pt>
                <c:pt idx="855">
                  <c:v>42118.4375</c:v>
                </c:pt>
                <c:pt idx="856">
                  <c:v>42118.447916666657</c:v>
                </c:pt>
                <c:pt idx="857">
                  <c:v>42118.458333333343</c:v>
                </c:pt>
                <c:pt idx="858">
                  <c:v>42118.46875</c:v>
                </c:pt>
                <c:pt idx="859">
                  <c:v>42118.479166666628</c:v>
                </c:pt>
                <c:pt idx="860">
                  <c:v>42118.489583333343</c:v>
                </c:pt>
                <c:pt idx="861">
                  <c:v>42118.5</c:v>
                </c:pt>
                <c:pt idx="862">
                  <c:v>42118.510416666657</c:v>
                </c:pt>
                <c:pt idx="863">
                  <c:v>42118.520833333343</c:v>
                </c:pt>
                <c:pt idx="864">
                  <c:v>42118.53125</c:v>
                </c:pt>
                <c:pt idx="865">
                  <c:v>42118.541666666628</c:v>
                </c:pt>
                <c:pt idx="866">
                  <c:v>42118.552083333343</c:v>
                </c:pt>
                <c:pt idx="867">
                  <c:v>42118.5625</c:v>
                </c:pt>
                <c:pt idx="868">
                  <c:v>42118.572916666657</c:v>
                </c:pt>
                <c:pt idx="869">
                  <c:v>42118.583333333343</c:v>
                </c:pt>
                <c:pt idx="870">
                  <c:v>42118.593749999993</c:v>
                </c:pt>
                <c:pt idx="871">
                  <c:v>42118.604166666628</c:v>
                </c:pt>
                <c:pt idx="872">
                  <c:v>42118.614583333343</c:v>
                </c:pt>
                <c:pt idx="873">
                  <c:v>42118.625</c:v>
                </c:pt>
                <c:pt idx="874">
                  <c:v>42118.635416666628</c:v>
                </c:pt>
                <c:pt idx="875">
                  <c:v>42118.645833333343</c:v>
                </c:pt>
                <c:pt idx="876">
                  <c:v>42118.656250000022</c:v>
                </c:pt>
                <c:pt idx="877">
                  <c:v>42118.666666666628</c:v>
                </c:pt>
                <c:pt idx="878">
                  <c:v>42118.677083333299</c:v>
                </c:pt>
                <c:pt idx="879">
                  <c:v>42118.6875</c:v>
                </c:pt>
                <c:pt idx="880">
                  <c:v>42118.697916666628</c:v>
                </c:pt>
                <c:pt idx="881">
                  <c:v>42118.708333333343</c:v>
                </c:pt>
                <c:pt idx="882">
                  <c:v>42118.71875</c:v>
                </c:pt>
                <c:pt idx="883">
                  <c:v>42118.729166666613</c:v>
                </c:pt>
                <c:pt idx="884">
                  <c:v>42118.739583333299</c:v>
                </c:pt>
                <c:pt idx="885">
                  <c:v>42118.75</c:v>
                </c:pt>
                <c:pt idx="886">
                  <c:v>42118.760416666628</c:v>
                </c:pt>
                <c:pt idx="887">
                  <c:v>42118.770833333343</c:v>
                </c:pt>
                <c:pt idx="888">
                  <c:v>42118.78125</c:v>
                </c:pt>
                <c:pt idx="889">
                  <c:v>42118.791666666613</c:v>
                </c:pt>
                <c:pt idx="890">
                  <c:v>42118.802083333343</c:v>
                </c:pt>
                <c:pt idx="891">
                  <c:v>42118.812500000022</c:v>
                </c:pt>
                <c:pt idx="892">
                  <c:v>42118.822916666657</c:v>
                </c:pt>
                <c:pt idx="893">
                  <c:v>42118.833333333343</c:v>
                </c:pt>
                <c:pt idx="894">
                  <c:v>42118.84375</c:v>
                </c:pt>
                <c:pt idx="895">
                  <c:v>42118.854166666657</c:v>
                </c:pt>
                <c:pt idx="896">
                  <c:v>42118.864583333343</c:v>
                </c:pt>
                <c:pt idx="897">
                  <c:v>42118.875</c:v>
                </c:pt>
                <c:pt idx="898">
                  <c:v>42118.885416666657</c:v>
                </c:pt>
                <c:pt idx="899">
                  <c:v>42118.895833333343</c:v>
                </c:pt>
                <c:pt idx="900">
                  <c:v>42118.906250000022</c:v>
                </c:pt>
                <c:pt idx="901">
                  <c:v>42118.916666666657</c:v>
                </c:pt>
                <c:pt idx="902">
                  <c:v>42118.927083333299</c:v>
                </c:pt>
                <c:pt idx="903">
                  <c:v>42118.9375</c:v>
                </c:pt>
                <c:pt idx="904">
                  <c:v>42118.947916666657</c:v>
                </c:pt>
                <c:pt idx="905">
                  <c:v>42118.958333333343</c:v>
                </c:pt>
                <c:pt idx="906">
                  <c:v>42118.96875</c:v>
                </c:pt>
                <c:pt idx="907">
                  <c:v>42118.979166666628</c:v>
                </c:pt>
                <c:pt idx="908">
                  <c:v>42118.989583333343</c:v>
                </c:pt>
                <c:pt idx="909">
                  <c:v>42119</c:v>
                </c:pt>
                <c:pt idx="910">
                  <c:v>42119.010416666657</c:v>
                </c:pt>
                <c:pt idx="911">
                  <c:v>42119.020833333343</c:v>
                </c:pt>
                <c:pt idx="912">
                  <c:v>42119.03125</c:v>
                </c:pt>
                <c:pt idx="913">
                  <c:v>42119.041666666628</c:v>
                </c:pt>
                <c:pt idx="914">
                  <c:v>42119.052083333343</c:v>
                </c:pt>
                <c:pt idx="915">
                  <c:v>42119.0625</c:v>
                </c:pt>
                <c:pt idx="916">
                  <c:v>42119.072916666657</c:v>
                </c:pt>
                <c:pt idx="917">
                  <c:v>42119.083333333343</c:v>
                </c:pt>
                <c:pt idx="918">
                  <c:v>42119.093749999993</c:v>
                </c:pt>
                <c:pt idx="919">
                  <c:v>42119.104166666628</c:v>
                </c:pt>
                <c:pt idx="920">
                  <c:v>42119.114583333343</c:v>
                </c:pt>
                <c:pt idx="921">
                  <c:v>42119.125</c:v>
                </c:pt>
                <c:pt idx="922">
                  <c:v>42119.135416666628</c:v>
                </c:pt>
                <c:pt idx="923">
                  <c:v>42119.145833333343</c:v>
                </c:pt>
                <c:pt idx="924">
                  <c:v>42119.156250000022</c:v>
                </c:pt>
                <c:pt idx="925">
                  <c:v>42119.166666666628</c:v>
                </c:pt>
                <c:pt idx="926">
                  <c:v>42119.177083333299</c:v>
                </c:pt>
                <c:pt idx="927">
                  <c:v>42119.1875</c:v>
                </c:pt>
                <c:pt idx="928">
                  <c:v>42119.197916666628</c:v>
                </c:pt>
                <c:pt idx="929">
                  <c:v>42119.208333333343</c:v>
                </c:pt>
                <c:pt idx="930">
                  <c:v>42119.21875</c:v>
                </c:pt>
                <c:pt idx="931">
                  <c:v>42119.229166666613</c:v>
                </c:pt>
                <c:pt idx="932">
                  <c:v>42119.239583333299</c:v>
                </c:pt>
                <c:pt idx="933">
                  <c:v>42119.25</c:v>
                </c:pt>
                <c:pt idx="934">
                  <c:v>42119.260416666628</c:v>
                </c:pt>
                <c:pt idx="935">
                  <c:v>42119.270833333343</c:v>
                </c:pt>
                <c:pt idx="936">
                  <c:v>42119.28125</c:v>
                </c:pt>
                <c:pt idx="937">
                  <c:v>42119.291666666613</c:v>
                </c:pt>
                <c:pt idx="938">
                  <c:v>42119.302083333343</c:v>
                </c:pt>
                <c:pt idx="939">
                  <c:v>42119.312500000022</c:v>
                </c:pt>
                <c:pt idx="940">
                  <c:v>42119.322916666657</c:v>
                </c:pt>
                <c:pt idx="941">
                  <c:v>42119.333333333343</c:v>
                </c:pt>
                <c:pt idx="942">
                  <c:v>42119.34375</c:v>
                </c:pt>
                <c:pt idx="943">
                  <c:v>42119.354166666657</c:v>
                </c:pt>
                <c:pt idx="944">
                  <c:v>42119.364583333343</c:v>
                </c:pt>
                <c:pt idx="945">
                  <c:v>42119.375</c:v>
                </c:pt>
                <c:pt idx="946">
                  <c:v>42119.385416666657</c:v>
                </c:pt>
                <c:pt idx="947">
                  <c:v>42119.395833333343</c:v>
                </c:pt>
                <c:pt idx="948">
                  <c:v>42119.406250000022</c:v>
                </c:pt>
                <c:pt idx="949">
                  <c:v>42119.416666666657</c:v>
                </c:pt>
                <c:pt idx="950">
                  <c:v>42119.427083333299</c:v>
                </c:pt>
                <c:pt idx="951">
                  <c:v>42119.4375</c:v>
                </c:pt>
                <c:pt idx="952">
                  <c:v>42119.447916666657</c:v>
                </c:pt>
                <c:pt idx="953">
                  <c:v>42119.458333333343</c:v>
                </c:pt>
                <c:pt idx="954">
                  <c:v>42119.46875</c:v>
                </c:pt>
                <c:pt idx="955">
                  <c:v>42119.479166666628</c:v>
                </c:pt>
                <c:pt idx="956">
                  <c:v>42119.489583333343</c:v>
                </c:pt>
                <c:pt idx="957">
                  <c:v>42119.5</c:v>
                </c:pt>
                <c:pt idx="958">
                  <c:v>42119.510416666657</c:v>
                </c:pt>
                <c:pt idx="959">
                  <c:v>42119.520833333343</c:v>
                </c:pt>
                <c:pt idx="960">
                  <c:v>42119.53125</c:v>
                </c:pt>
                <c:pt idx="961">
                  <c:v>42119.541666666628</c:v>
                </c:pt>
                <c:pt idx="962">
                  <c:v>42119.552083333343</c:v>
                </c:pt>
                <c:pt idx="963">
                  <c:v>42119.5625</c:v>
                </c:pt>
                <c:pt idx="964">
                  <c:v>42119.572916666657</c:v>
                </c:pt>
                <c:pt idx="965">
                  <c:v>42119.583333333343</c:v>
                </c:pt>
                <c:pt idx="966">
                  <c:v>42119.593749999993</c:v>
                </c:pt>
                <c:pt idx="967">
                  <c:v>42119.604166666628</c:v>
                </c:pt>
                <c:pt idx="968">
                  <c:v>42119.614583333343</c:v>
                </c:pt>
                <c:pt idx="969">
                  <c:v>42119.625</c:v>
                </c:pt>
                <c:pt idx="970">
                  <c:v>42119.635416666628</c:v>
                </c:pt>
                <c:pt idx="971">
                  <c:v>42119.645833333343</c:v>
                </c:pt>
                <c:pt idx="972">
                  <c:v>42119.656250000022</c:v>
                </c:pt>
                <c:pt idx="973">
                  <c:v>42119.666666666628</c:v>
                </c:pt>
                <c:pt idx="974">
                  <c:v>42119.677083333299</c:v>
                </c:pt>
                <c:pt idx="975">
                  <c:v>42119.6875</c:v>
                </c:pt>
                <c:pt idx="976">
                  <c:v>42119.697916666628</c:v>
                </c:pt>
                <c:pt idx="977">
                  <c:v>42119.708333333343</c:v>
                </c:pt>
                <c:pt idx="978">
                  <c:v>42119.71875</c:v>
                </c:pt>
                <c:pt idx="979">
                  <c:v>42119.729166666613</c:v>
                </c:pt>
                <c:pt idx="980">
                  <c:v>42119.739583333299</c:v>
                </c:pt>
                <c:pt idx="981">
                  <c:v>42119.75</c:v>
                </c:pt>
                <c:pt idx="982">
                  <c:v>42119.760416666628</c:v>
                </c:pt>
                <c:pt idx="983">
                  <c:v>42119.770833333343</c:v>
                </c:pt>
                <c:pt idx="984">
                  <c:v>42119.78125</c:v>
                </c:pt>
                <c:pt idx="985">
                  <c:v>42119.791666666613</c:v>
                </c:pt>
                <c:pt idx="986">
                  <c:v>42119.802083333343</c:v>
                </c:pt>
                <c:pt idx="987">
                  <c:v>42119.812500000022</c:v>
                </c:pt>
                <c:pt idx="988">
                  <c:v>42119.822916666657</c:v>
                </c:pt>
                <c:pt idx="989">
                  <c:v>42119.833333333343</c:v>
                </c:pt>
                <c:pt idx="990">
                  <c:v>42119.84375</c:v>
                </c:pt>
                <c:pt idx="991">
                  <c:v>42119.854166666657</c:v>
                </c:pt>
                <c:pt idx="992">
                  <c:v>42119.864583333343</c:v>
                </c:pt>
                <c:pt idx="993">
                  <c:v>42119.875</c:v>
                </c:pt>
                <c:pt idx="994">
                  <c:v>42119.885416666657</c:v>
                </c:pt>
                <c:pt idx="995">
                  <c:v>42119.895833333343</c:v>
                </c:pt>
                <c:pt idx="996">
                  <c:v>42119.906250000022</c:v>
                </c:pt>
                <c:pt idx="997">
                  <c:v>42119.916666666657</c:v>
                </c:pt>
                <c:pt idx="998">
                  <c:v>42119.927083333299</c:v>
                </c:pt>
                <c:pt idx="999">
                  <c:v>42119.9375</c:v>
                </c:pt>
                <c:pt idx="1000">
                  <c:v>42119.947916666657</c:v>
                </c:pt>
                <c:pt idx="1001">
                  <c:v>42119.958333333343</c:v>
                </c:pt>
                <c:pt idx="1002">
                  <c:v>42119.96875</c:v>
                </c:pt>
                <c:pt idx="1003">
                  <c:v>42119.979166666628</c:v>
                </c:pt>
                <c:pt idx="1004">
                  <c:v>42119.989583333343</c:v>
                </c:pt>
                <c:pt idx="1005">
                  <c:v>42120</c:v>
                </c:pt>
                <c:pt idx="1006">
                  <c:v>42120.010416666657</c:v>
                </c:pt>
                <c:pt idx="1007">
                  <c:v>42120.020833333343</c:v>
                </c:pt>
                <c:pt idx="1008">
                  <c:v>42120.03125</c:v>
                </c:pt>
                <c:pt idx="1009">
                  <c:v>42120.041666666628</c:v>
                </c:pt>
                <c:pt idx="1010">
                  <c:v>42120.052083333343</c:v>
                </c:pt>
                <c:pt idx="1011">
                  <c:v>42120.0625</c:v>
                </c:pt>
                <c:pt idx="1012">
                  <c:v>42120.072916666657</c:v>
                </c:pt>
                <c:pt idx="1013">
                  <c:v>42120.083333333343</c:v>
                </c:pt>
                <c:pt idx="1014">
                  <c:v>42120.093749999993</c:v>
                </c:pt>
                <c:pt idx="1015">
                  <c:v>42120.104166666628</c:v>
                </c:pt>
                <c:pt idx="1016">
                  <c:v>42120.114583333343</c:v>
                </c:pt>
                <c:pt idx="1017">
                  <c:v>42120.125</c:v>
                </c:pt>
                <c:pt idx="1018">
                  <c:v>42120.135416666628</c:v>
                </c:pt>
                <c:pt idx="1019">
                  <c:v>42120.145833333343</c:v>
                </c:pt>
                <c:pt idx="1020">
                  <c:v>42120.156250000022</c:v>
                </c:pt>
                <c:pt idx="1021">
                  <c:v>42120.166666666628</c:v>
                </c:pt>
                <c:pt idx="1022">
                  <c:v>42120.177083333299</c:v>
                </c:pt>
                <c:pt idx="1023">
                  <c:v>42120.1875</c:v>
                </c:pt>
                <c:pt idx="1024">
                  <c:v>42120.197916666628</c:v>
                </c:pt>
                <c:pt idx="1025">
                  <c:v>42120.208333333343</c:v>
                </c:pt>
                <c:pt idx="1026">
                  <c:v>42120.21875</c:v>
                </c:pt>
                <c:pt idx="1027">
                  <c:v>42120.229166666613</c:v>
                </c:pt>
                <c:pt idx="1028">
                  <c:v>42120.239583333299</c:v>
                </c:pt>
                <c:pt idx="1029">
                  <c:v>42120.25</c:v>
                </c:pt>
                <c:pt idx="1030">
                  <c:v>42120.260416666628</c:v>
                </c:pt>
                <c:pt idx="1031">
                  <c:v>42120.270833333343</c:v>
                </c:pt>
                <c:pt idx="1032">
                  <c:v>42120.28125</c:v>
                </c:pt>
                <c:pt idx="1033">
                  <c:v>42120.291666666613</c:v>
                </c:pt>
                <c:pt idx="1034">
                  <c:v>42120.302083333343</c:v>
                </c:pt>
                <c:pt idx="1035">
                  <c:v>42120.312500000022</c:v>
                </c:pt>
                <c:pt idx="1036">
                  <c:v>42120.322916666657</c:v>
                </c:pt>
                <c:pt idx="1037">
                  <c:v>42120.333333333343</c:v>
                </c:pt>
                <c:pt idx="1038">
                  <c:v>42120.34375</c:v>
                </c:pt>
                <c:pt idx="1039">
                  <c:v>42120.354166666657</c:v>
                </c:pt>
                <c:pt idx="1040">
                  <c:v>42120.364583333343</c:v>
                </c:pt>
                <c:pt idx="1041">
                  <c:v>42120.375</c:v>
                </c:pt>
                <c:pt idx="1042">
                  <c:v>42120.385416666657</c:v>
                </c:pt>
                <c:pt idx="1043">
                  <c:v>42120.395833333343</c:v>
                </c:pt>
                <c:pt idx="1044">
                  <c:v>42120.406250000022</c:v>
                </c:pt>
                <c:pt idx="1045">
                  <c:v>42120.416666666657</c:v>
                </c:pt>
                <c:pt idx="1046">
                  <c:v>42120.427083333299</c:v>
                </c:pt>
                <c:pt idx="1047">
                  <c:v>42120.4375</c:v>
                </c:pt>
                <c:pt idx="1048">
                  <c:v>42120.447916666657</c:v>
                </c:pt>
                <c:pt idx="1049">
                  <c:v>42120.458333333343</c:v>
                </c:pt>
                <c:pt idx="1050">
                  <c:v>42120.46875</c:v>
                </c:pt>
                <c:pt idx="1051">
                  <c:v>42120.479166666628</c:v>
                </c:pt>
                <c:pt idx="1052">
                  <c:v>42120.489583333343</c:v>
                </c:pt>
                <c:pt idx="1053">
                  <c:v>42120.5</c:v>
                </c:pt>
                <c:pt idx="1054">
                  <c:v>42120.510416666657</c:v>
                </c:pt>
                <c:pt idx="1055">
                  <c:v>42120.520833333343</c:v>
                </c:pt>
                <c:pt idx="1056">
                  <c:v>42120.53125</c:v>
                </c:pt>
                <c:pt idx="1057">
                  <c:v>42120.541666666628</c:v>
                </c:pt>
                <c:pt idx="1058">
                  <c:v>42120.552083333343</c:v>
                </c:pt>
                <c:pt idx="1059">
                  <c:v>42120.5625</c:v>
                </c:pt>
                <c:pt idx="1060">
                  <c:v>42120.572916666657</c:v>
                </c:pt>
                <c:pt idx="1061">
                  <c:v>42120.583333333343</c:v>
                </c:pt>
                <c:pt idx="1062">
                  <c:v>42120.593749999993</c:v>
                </c:pt>
                <c:pt idx="1063">
                  <c:v>42120.604166666628</c:v>
                </c:pt>
                <c:pt idx="1064">
                  <c:v>42120.614583333343</c:v>
                </c:pt>
                <c:pt idx="1065">
                  <c:v>42120.625</c:v>
                </c:pt>
                <c:pt idx="1066">
                  <c:v>42120.635416666628</c:v>
                </c:pt>
                <c:pt idx="1067">
                  <c:v>42120.645833333343</c:v>
                </c:pt>
                <c:pt idx="1068">
                  <c:v>42120.656250000022</c:v>
                </c:pt>
                <c:pt idx="1069">
                  <c:v>42120.666666666628</c:v>
                </c:pt>
                <c:pt idx="1070">
                  <c:v>42120.677083333299</c:v>
                </c:pt>
                <c:pt idx="1071">
                  <c:v>42120.6875</c:v>
                </c:pt>
                <c:pt idx="1072">
                  <c:v>42120.697916666628</c:v>
                </c:pt>
                <c:pt idx="1073">
                  <c:v>42120.708333333343</c:v>
                </c:pt>
                <c:pt idx="1074">
                  <c:v>42120.71875</c:v>
                </c:pt>
                <c:pt idx="1075">
                  <c:v>42120.729166666613</c:v>
                </c:pt>
                <c:pt idx="1076">
                  <c:v>42120.739583333299</c:v>
                </c:pt>
                <c:pt idx="1077">
                  <c:v>42120.75</c:v>
                </c:pt>
                <c:pt idx="1078">
                  <c:v>42120.760416666628</c:v>
                </c:pt>
                <c:pt idx="1079">
                  <c:v>42120.770833333343</c:v>
                </c:pt>
                <c:pt idx="1080">
                  <c:v>42120.78125</c:v>
                </c:pt>
                <c:pt idx="1081">
                  <c:v>42120.791666666613</c:v>
                </c:pt>
                <c:pt idx="1082">
                  <c:v>42120.802083333343</c:v>
                </c:pt>
                <c:pt idx="1083">
                  <c:v>42120.812500000022</c:v>
                </c:pt>
                <c:pt idx="1084">
                  <c:v>42120.822916666657</c:v>
                </c:pt>
                <c:pt idx="1085">
                  <c:v>42120.833333333343</c:v>
                </c:pt>
                <c:pt idx="1086">
                  <c:v>42120.84375</c:v>
                </c:pt>
                <c:pt idx="1087">
                  <c:v>42120.854166666657</c:v>
                </c:pt>
                <c:pt idx="1088">
                  <c:v>42120.864583333343</c:v>
                </c:pt>
                <c:pt idx="1089">
                  <c:v>42120.875</c:v>
                </c:pt>
                <c:pt idx="1090">
                  <c:v>42120.885416666657</c:v>
                </c:pt>
                <c:pt idx="1091">
                  <c:v>42120.895833333343</c:v>
                </c:pt>
                <c:pt idx="1092">
                  <c:v>42120.906250000022</c:v>
                </c:pt>
                <c:pt idx="1093">
                  <c:v>42120.916666666657</c:v>
                </c:pt>
                <c:pt idx="1094">
                  <c:v>42120.927083333299</c:v>
                </c:pt>
                <c:pt idx="1095">
                  <c:v>42120.9375</c:v>
                </c:pt>
                <c:pt idx="1096">
                  <c:v>42120.947916666657</c:v>
                </c:pt>
                <c:pt idx="1097">
                  <c:v>42120.958333333343</c:v>
                </c:pt>
                <c:pt idx="1098">
                  <c:v>42120.96875</c:v>
                </c:pt>
                <c:pt idx="1099">
                  <c:v>42120.979166666628</c:v>
                </c:pt>
                <c:pt idx="1100">
                  <c:v>42120.989583333343</c:v>
                </c:pt>
                <c:pt idx="1101">
                  <c:v>42121</c:v>
                </c:pt>
                <c:pt idx="1102">
                  <c:v>42121.010416666657</c:v>
                </c:pt>
                <c:pt idx="1103">
                  <c:v>42121.020833333343</c:v>
                </c:pt>
                <c:pt idx="1104">
                  <c:v>42121.03125</c:v>
                </c:pt>
                <c:pt idx="1105">
                  <c:v>42121.041666666628</c:v>
                </c:pt>
                <c:pt idx="1106">
                  <c:v>42121.052083333343</c:v>
                </c:pt>
                <c:pt idx="1107">
                  <c:v>42121.0625</c:v>
                </c:pt>
                <c:pt idx="1108">
                  <c:v>42121.072916666657</c:v>
                </c:pt>
                <c:pt idx="1109">
                  <c:v>42121.083333333343</c:v>
                </c:pt>
                <c:pt idx="1110">
                  <c:v>42121.093749999993</c:v>
                </c:pt>
                <c:pt idx="1111">
                  <c:v>42121.104166666628</c:v>
                </c:pt>
                <c:pt idx="1112">
                  <c:v>42121.114583333343</c:v>
                </c:pt>
                <c:pt idx="1113">
                  <c:v>42121.125</c:v>
                </c:pt>
                <c:pt idx="1114">
                  <c:v>42121.135416666628</c:v>
                </c:pt>
                <c:pt idx="1115">
                  <c:v>42121.145833333343</c:v>
                </c:pt>
                <c:pt idx="1116">
                  <c:v>42121.156250000022</c:v>
                </c:pt>
                <c:pt idx="1117">
                  <c:v>42121.166666666628</c:v>
                </c:pt>
                <c:pt idx="1118">
                  <c:v>42121.177083333299</c:v>
                </c:pt>
                <c:pt idx="1119">
                  <c:v>42121.1875</c:v>
                </c:pt>
                <c:pt idx="1120">
                  <c:v>42121.197916666628</c:v>
                </c:pt>
                <c:pt idx="1121">
                  <c:v>42121.208333333343</c:v>
                </c:pt>
                <c:pt idx="1122">
                  <c:v>42121.21875</c:v>
                </c:pt>
                <c:pt idx="1123">
                  <c:v>42121.229166666613</c:v>
                </c:pt>
                <c:pt idx="1124">
                  <c:v>42121.239583333299</c:v>
                </c:pt>
                <c:pt idx="1125">
                  <c:v>42121.25</c:v>
                </c:pt>
                <c:pt idx="1126">
                  <c:v>42121.260416666628</c:v>
                </c:pt>
                <c:pt idx="1127">
                  <c:v>42121.270833333343</c:v>
                </c:pt>
                <c:pt idx="1128">
                  <c:v>42121.28125</c:v>
                </c:pt>
                <c:pt idx="1129">
                  <c:v>42121.291666666613</c:v>
                </c:pt>
                <c:pt idx="1130">
                  <c:v>42121.302083333343</c:v>
                </c:pt>
                <c:pt idx="1131">
                  <c:v>42121.312500000022</c:v>
                </c:pt>
                <c:pt idx="1132">
                  <c:v>42121.322916666657</c:v>
                </c:pt>
                <c:pt idx="1133">
                  <c:v>42121.333333333343</c:v>
                </c:pt>
                <c:pt idx="1134">
                  <c:v>42121.34375</c:v>
                </c:pt>
                <c:pt idx="1135">
                  <c:v>42121.354166666657</c:v>
                </c:pt>
                <c:pt idx="1136">
                  <c:v>42121.364583333343</c:v>
                </c:pt>
                <c:pt idx="1137">
                  <c:v>42121.375</c:v>
                </c:pt>
                <c:pt idx="1138">
                  <c:v>42121.385416666657</c:v>
                </c:pt>
                <c:pt idx="1139">
                  <c:v>42121.395833333343</c:v>
                </c:pt>
                <c:pt idx="1140">
                  <c:v>42121.406250000022</c:v>
                </c:pt>
                <c:pt idx="1141">
                  <c:v>42121.416666666657</c:v>
                </c:pt>
                <c:pt idx="1142">
                  <c:v>42121.427083333299</c:v>
                </c:pt>
                <c:pt idx="1143">
                  <c:v>42121.4375</c:v>
                </c:pt>
                <c:pt idx="1144">
                  <c:v>42121.447916666657</c:v>
                </c:pt>
                <c:pt idx="1145">
                  <c:v>42121.458333333343</c:v>
                </c:pt>
                <c:pt idx="1146">
                  <c:v>42121.46875</c:v>
                </c:pt>
                <c:pt idx="1147">
                  <c:v>42121.479166666628</c:v>
                </c:pt>
                <c:pt idx="1148">
                  <c:v>42121.489583333343</c:v>
                </c:pt>
                <c:pt idx="1149">
                  <c:v>42121.5</c:v>
                </c:pt>
                <c:pt idx="1150">
                  <c:v>42121.510416666657</c:v>
                </c:pt>
                <c:pt idx="1151">
                  <c:v>42121.520833333343</c:v>
                </c:pt>
                <c:pt idx="1152">
                  <c:v>42121.53125</c:v>
                </c:pt>
                <c:pt idx="1153">
                  <c:v>42121.541666666628</c:v>
                </c:pt>
                <c:pt idx="1154">
                  <c:v>42121.552083333343</c:v>
                </c:pt>
                <c:pt idx="1155">
                  <c:v>42121.5625</c:v>
                </c:pt>
                <c:pt idx="1156">
                  <c:v>42121.572916666657</c:v>
                </c:pt>
                <c:pt idx="1157">
                  <c:v>42121.583333333343</c:v>
                </c:pt>
                <c:pt idx="1158">
                  <c:v>42121.593749999993</c:v>
                </c:pt>
                <c:pt idx="1159">
                  <c:v>42121.604166666628</c:v>
                </c:pt>
                <c:pt idx="1160">
                  <c:v>42121.614583333343</c:v>
                </c:pt>
                <c:pt idx="1161">
                  <c:v>42121.625</c:v>
                </c:pt>
                <c:pt idx="1162">
                  <c:v>42121.635416666628</c:v>
                </c:pt>
                <c:pt idx="1163">
                  <c:v>42121.645833333343</c:v>
                </c:pt>
                <c:pt idx="1164">
                  <c:v>42121.656250000022</c:v>
                </c:pt>
                <c:pt idx="1165">
                  <c:v>42121.666666666628</c:v>
                </c:pt>
                <c:pt idx="1166">
                  <c:v>42121.677083333299</c:v>
                </c:pt>
                <c:pt idx="1167">
                  <c:v>42121.6875</c:v>
                </c:pt>
                <c:pt idx="1168">
                  <c:v>42121.697916666628</c:v>
                </c:pt>
                <c:pt idx="1169">
                  <c:v>42121.708333333343</c:v>
                </c:pt>
                <c:pt idx="1170">
                  <c:v>42121.71875</c:v>
                </c:pt>
                <c:pt idx="1171">
                  <c:v>42121.729166666613</c:v>
                </c:pt>
                <c:pt idx="1172">
                  <c:v>42121.739583333299</c:v>
                </c:pt>
                <c:pt idx="1173">
                  <c:v>42121.75</c:v>
                </c:pt>
                <c:pt idx="1174">
                  <c:v>42121.760416666628</c:v>
                </c:pt>
                <c:pt idx="1175">
                  <c:v>42121.770833333343</c:v>
                </c:pt>
                <c:pt idx="1176">
                  <c:v>42121.78125</c:v>
                </c:pt>
                <c:pt idx="1177">
                  <c:v>42121.791666666613</c:v>
                </c:pt>
                <c:pt idx="1178">
                  <c:v>42121.802083333343</c:v>
                </c:pt>
                <c:pt idx="1179">
                  <c:v>42121.812500000022</c:v>
                </c:pt>
                <c:pt idx="1180">
                  <c:v>42121.822916666657</c:v>
                </c:pt>
                <c:pt idx="1181">
                  <c:v>42121.833333333343</c:v>
                </c:pt>
                <c:pt idx="1182">
                  <c:v>42121.84375</c:v>
                </c:pt>
                <c:pt idx="1183">
                  <c:v>42121.854166666657</c:v>
                </c:pt>
                <c:pt idx="1184">
                  <c:v>42121.864583333343</c:v>
                </c:pt>
                <c:pt idx="1185">
                  <c:v>42121.875</c:v>
                </c:pt>
                <c:pt idx="1186">
                  <c:v>42121.885416666657</c:v>
                </c:pt>
                <c:pt idx="1187">
                  <c:v>42121.895833333343</c:v>
                </c:pt>
                <c:pt idx="1188">
                  <c:v>42121.906250000022</c:v>
                </c:pt>
                <c:pt idx="1189">
                  <c:v>42121.916666666657</c:v>
                </c:pt>
                <c:pt idx="1190">
                  <c:v>42121.927083333299</c:v>
                </c:pt>
                <c:pt idx="1191">
                  <c:v>42121.9375</c:v>
                </c:pt>
                <c:pt idx="1192">
                  <c:v>42121.947916666657</c:v>
                </c:pt>
                <c:pt idx="1193">
                  <c:v>42121.958333333343</c:v>
                </c:pt>
                <c:pt idx="1194">
                  <c:v>42121.96875</c:v>
                </c:pt>
                <c:pt idx="1195">
                  <c:v>42121.979166666628</c:v>
                </c:pt>
                <c:pt idx="1196">
                  <c:v>42121.989583333343</c:v>
                </c:pt>
                <c:pt idx="1197">
                  <c:v>42122</c:v>
                </c:pt>
                <c:pt idx="1198">
                  <c:v>42122.010416666657</c:v>
                </c:pt>
                <c:pt idx="1199">
                  <c:v>42122.020833333343</c:v>
                </c:pt>
                <c:pt idx="1200">
                  <c:v>42122.03125</c:v>
                </c:pt>
                <c:pt idx="1201">
                  <c:v>42122.041666666628</c:v>
                </c:pt>
                <c:pt idx="1202">
                  <c:v>42122.052083333343</c:v>
                </c:pt>
                <c:pt idx="1203">
                  <c:v>42122.0625</c:v>
                </c:pt>
                <c:pt idx="1204">
                  <c:v>42122.072916666657</c:v>
                </c:pt>
                <c:pt idx="1205">
                  <c:v>42122.083333333343</c:v>
                </c:pt>
                <c:pt idx="1206">
                  <c:v>42122.093749999993</c:v>
                </c:pt>
                <c:pt idx="1207">
                  <c:v>42122.104166666628</c:v>
                </c:pt>
                <c:pt idx="1208">
                  <c:v>42122.114583333343</c:v>
                </c:pt>
                <c:pt idx="1209">
                  <c:v>42122.125</c:v>
                </c:pt>
                <c:pt idx="1210">
                  <c:v>42122.135416666628</c:v>
                </c:pt>
                <c:pt idx="1211">
                  <c:v>42122.145833333343</c:v>
                </c:pt>
                <c:pt idx="1212">
                  <c:v>42122.156250000022</c:v>
                </c:pt>
                <c:pt idx="1213">
                  <c:v>42122.166666666628</c:v>
                </c:pt>
                <c:pt idx="1214">
                  <c:v>42122.177083333299</c:v>
                </c:pt>
                <c:pt idx="1215">
                  <c:v>42122.1875</c:v>
                </c:pt>
                <c:pt idx="1216">
                  <c:v>42122.197916666628</c:v>
                </c:pt>
                <c:pt idx="1217">
                  <c:v>42122.208333333343</c:v>
                </c:pt>
                <c:pt idx="1218">
                  <c:v>42122.21875</c:v>
                </c:pt>
                <c:pt idx="1219">
                  <c:v>42122.229166666613</c:v>
                </c:pt>
                <c:pt idx="1220">
                  <c:v>42122.239583333299</c:v>
                </c:pt>
                <c:pt idx="1221">
                  <c:v>42122.25</c:v>
                </c:pt>
                <c:pt idx="1222">
                  <c:v>42122.260416666628</c:v>
                </c:pt>
                <c:pt idx="1223">
                  <c:v>42122.270833333343</c:v>
                </c:pt>
                <c:pt idx="1224">
                  <c:v>42122.28125</c:v>
                </c:pt>
                <c:pt idx="1225">
                  <c:v>42122.291666666613</c:v>
                </c:pt>
                <c:pt idx="1226">
                  <c:v>42122.302083333343</c:v>
                </c:pt>
                <c:pt idx="1227">
                  <c:v>42122.312500000022</c:v>
                </c:pt>
                <c:pt idx="1228">
                  <c:v>42122.322916666657</c:v>
                </c:pt>
                <c:pt idx="1229">
                  <c:v>42122.333333333343</c:v>
                </c:pt>
                <c:pt idx="1230">
                  <c:v>42122.34375</c:v>
                </c:pt>
                <c:pt idx="1231">
                  <c:v>42122.354166666657</c:v>
                </c:pt>
                <c:pt idx="1232">
                  <c:v>42122.364583333343</c:v>
                </c:pt>
                <c:pt idx="1233">
                  <c:v>42122.375</c:v>
                </c:pt>
                <c:pt idx="1234">
                  <c:v>42122.385416666657</c:v>
                </c:pt>
                <c:pt idx="1235">
                  <c:v>42122.395833333343</c:v>
                </c:pt>
                <c:pt idx="1236">
                  <c:v>42122.406250000022</c:v>
                </c:pt>
                <c:pt idx="1237">
                  <c:v>42122.416666666657</c:v>
                </c:pt>
                <c:pt idx="1238">
                  <c:v>42122.427083333299</c:v>
                </c:pt>
                <c:pt idx="1239">
                  <c:v>42122.4375</c:v>
                </c:pt>
                <c:pt idx="1240">
                  <c:v>42122.447916666657</c:v>
                </c:pt>
                <c:pt idx="1241">
                  <c:v>42122.458333333343</c:v>
                </c:pt>
                <c:pt idx="1242">
                  <c:v>42122.46875</c:v>
                </c:pt>
                <c:pt idx="1243">
                  <c:v>42122.479166666628</c:v>
                </c:pt>
                <c:pt idx="1244">
                  <c:v>42122.489583333343</c:v>
                </c:pt>
                <c:pt idx="1245">
                  <c:v>42122.5</c:v>
                </c:pt>
                <c:pt idx="1246">
                  <c:v>42122.510416666657</c:v>
                </c:pt>
                <c:pt idx="1247">
                  <c:v>42122.520833333343</c:v>
                </c:pt>
                <c:pt idx="1248">
                  <c:v>42122.53125</c:v>
                </c:pt>
                <c:pt idx="1249">
                  <c:v>42122.541666666628</c:v>
                </c:pt>
                <c:pt idx="1250">
                  <c:v>42122.552083333343</c:v>
                </c:pt>
                <c:pt idx="1251">
                  <c:v>42122.5625</c:v>
                </c:pt>
                <c:pt idx="1252">
                  <c:v>42122.572916666657</c:v>
                </c:pt>
                <c:pt idx="1253">
                  <c:v>42122.583333333343</c:v>
                </c:pt>
                <c:pt idx="1254">
                  <c:v>42122.593749999993</c:v>
                </c:pt>
                <c:pt idx="1255">
                  <c:v>42122.604166666628</c:v>
                </c:pt>
                <c:pt idx="1256">
                  <c:v>42122.614583333343</c:v>
                </c:pt>
                <c:pt idx="1257">
                  <c:v>42122.625</c:v>
                </c:pt>
                <c:pt idx="1258">
                  <c:v>42122.635416666628</c:v>
                </c:pt>
                <c:pt idx="1259">
                  <c:v>42122.645833333343</c:v>
                </c:pt>
                <c:pt idx="1260">
                  <c:v>42122.656250000022</c:v>
                </c:pt>
                <c:pt idx="1261">
                  <c:v>42122.666666666628</c:v>
                </c:pt>
                <c:pt idx="1262">
                  <c:v>42122.677083333299</c:v>
                </c:pt>
                <c:pt idx="1263">
                  <c:v>42122.6875</c:v>
                </c:pt>
                <c:pt idx="1264">
                  <c:v>42122.697916666628</c:v>
                </c:pt>
                <c:pt idx="1265">
                  <c:v>42122.708333333343</c:v>
                </c:pt>
                <c:pt idx="1266">
                  <c:v>42122.71875</c:v>
                </c:pt>
                <c:pt idx="1267">
                  <c:v>42122.729166666613</c:v>
                </c:pt>
                <c:pt idx="1268">
                  <c:v>42122.739583333299</c:v>
                </c:pt>
                <c:pt idx="1269">
                  <c:v>42122.75</c:v>
                </c:pt>
                <c:pt idx="1270">
                  <c:v>42122.760416666628</c:v>
                </c:pt>
                <c:pt idx="1271">
                  <c:v>42122.770833333343</c:v>
                </c:pt>
                <c:pt idx="1272">
                  <c:v>42122.78125</c:v>
                </c:pt>
                <c:pt idx="1273">
                  <c:v>42122.791666666613</c:v>
                </c:pt>
                <c:pt idx="1274">
                  <c:v>42122.802083333343</c:v>
                </c:pt>
                <c:pt idx="1275">
                  <c:v>42122.812500000022</c:v>
                </c:pt>
                <c:pt idx="1276">
                  <c:v>42122.822916666657</c:v>
                </c:pt>
                <c:pt idx="1277">
                  <c:v>42122.833333333343</c:v>
                </c:pt>
                <c:pt idx="1278">
                  <c:v>42122.84375</c:v>
                </c:pt>
                <c:pt idx="1279">
                  <c:v>42122.854166666657</c:v>
                </c:pt>
                <c:pt idx="1280">
                  <c:v>42122.864583333343</c:v>
                </c:pt>
                <c:pt idx="1281">
                  <c:v>42122.875</c:v>
                </c:pt>
                <c:pt idx="1282">
                  <c:v>42122.885416666657</c:v>
                </c:pt>
                <c:pt idx="1283">
                  <c:v>42122.895833333343</c:v>
                </c:pt>
                <c:pt idx="1284">
                  <c:v>42122.906250000022</c:v>
                </c:pt>
                <c:pt idx="1285">
                  <c:v>42122.916666666657</c:v>
                </c:pt>
                <c:pt idx="1286">
                  <c:v>42122.927083333299</c:v>
                </c:pt>
                <c:pt idx="1287">
                  <c:v>42122.9375</c:v>
                </c:pt>
                <c:pt idx="1288">
                  <c:v>42122.947916666657</c:v>
                </c:pt>
                <c:pt idx="1289">
                  <c:v>42122.958333333343</c:v>
                </c:pt>
                <c:pt idx="1290">
                  <c:v>42122.96875</c:v>
                </c:pt>
                <c:pt idx="1291">
                  <c:v>42122.979166666628</c:v>
                </c:pt>
                <c:pt idx="1292">
                  <c:v>42122.989583333343</c:v>
                </c:pt>
                <c:pt idx="1293">
                  <c:v>42123</c:v>
                </c:pt>
                <c:pt idx="1294">
                  <c:v>42123.010416666657</c:v>
                </c:pt>
                <c:pt idx="1295">
                  <c:v>42123.020833333343</c:v>
                </c:pt>
                <c:pt idx="1296">
                  <c:v>42123.03125</c:v>
                </c:pt>
                <c:pt idx="1297">
                  <c:v>42123.041666666628</c:v>
                </c:pt>
                <c:pt idx="1298">
                  <c:v>42123.052083333343</c:v>
                </c:pt>
                <c:pt idx="1299">
                  <c:v>42123.0625</c:v>
                </c:pt>
                <c:pt idx="1300">
                  <c:v>42123.072916666657</c:v>
                </c:pt>
                <c:pt idx="1301">
                  <c:v>42123.083333333343</c:v>
                </c:pt>
                <c:pt idx="1302">
                  <c:v>42123.093749999993</c:v>
                </c:pt>
                <c:pt idx="1303">
                  <c:v>42123.104166666628</c:v>
                </c:pt>
                <c:pt idx="1304">
                  <c:v>42123.114583333343</c:v>
                </c:pt>
                <c:pt idx="1305">
                  <c:v>42123.125</c:v>
                </c:pt>
                <c:pt idx="1306">
                  <c:v>42123.135416666628</c:v>
                </c:pt>
                <c:pt idx="1307">
                  <c:v>42123.145833333343</c:v>
                </c:pt>
                <c:pt idx="1308">
                  <c:v>42123.156250000022</c:v>
                </c:pt>
                <c:pt idx="1309">
                  <c:v>42123.166666666628</c:v>
                </c:pt>
                <c:pt idx="1310">
                  <c:v>42123.177083333299</c:v>
                </c:pt>
                <c:pt idx="1311">
                  <c:v>42123.1875</c:v>
                </c:pt>
                <c:pt idx="1312">
                  <c:v>42123.197916666628</c:v>
                </c:pt>
                <c:pt idx="1313">
                  <c:v>42123.208333333343</c:v>
                </c:pt>
                <c:pt idx="1314">
                  <c:v>42123.21875</c:v>
                </c:pt>
                <c:pt idx="1315">
                  <c:v>42123.229166666613</c:v>
                </c:pt>
                <c:pt idx="1316">
                  <c:v>42123.239583333299</c:v>
                </c:pt>
                <c:pt idx="1317">
                  <c:v>42123.25</c:v>
                </c:pt>
                <c:pt idx="1318">
                  <c:v>42123.260416666628</c:v>
                </c:pt>
                <c:pt idx="1319">
                  <c:v>42123.270833333343</c:v>
                </c:pt>
                <c:pt idx="1320">
                  <c:v>42123.28125</c:v>
                </c:pt>
                <c:pt idx="1321">
                  <c:v>42123.291666666613</c:v>
                </c:pt>
                <c:pt idx="1322">
                  <c:v>42123.302083333343</c:v>
                </c:pt>
                <c:pt idx="1323">
                  <c:v>42123.312500000022</c:v>
                </c:pt>
                <c:pt idx="1324">
                  <c:v>42123.322916666657</c:v>
                </c:pt>
                <c:pt idx="1325">
                  <c:v>42123.333333333343</c:v>
                </c:pt>
                <c:pt idx="1326">
                  <c:v>42123.34375</c:v>
                </c:pt>
                <c:pt idx="1327">
                  <c:v>42123.354166666657</c:v>
                </c:pt>
                <c:pt idx="1328">
                  <c:v>42123.364583333343</c:v>
                </c:pt>
                <c:pt idx="1329">
                  <c:v>42123.375</c:v>
                </c:pt>
                <c:pt idx="1330">
                  <c:v>42123.385416666657</c:v>
                </c:pt>
                <c:pt idx="1331">
                  <c:v>42123.395833333343</c:v>
                </c:pt>
                <c:pt idx="1332">
                  <c:v>42123.406250000022</c:v>
                </c:pt>
                <c:pt idx="1333">
                  <c:v>42123.416666666657</c:v>
                </c:pt>
                <c:pt idx="1334">
                  <c:v>42123.427083333299</c:v>
                </c:pt>
                <c:pt idx="1335">
                  <c:v>42123.4375</c:v>
                </c:pt>
                <c:pt idx="1336">
                  <c:v>42123.447916666657</c:v>
                </c:pt>
                <c:pt idx="1337">
                  <c:v>42123.458333333343</c:v>
                </c:pt>
                <c:pt idx="1338">
                  <c:v>42123.46875</c:v>
                </c:pt>
                <c:pt idx="1339">
                  <c:v>42123.479166666628</c:v>
                </c:pt>
                <c:pt idx="1340">
                  <c:v>42123.489583333343</c:v>
                </c:pt>
                <c:pt idx="1341">
                  <c:v>42123.5</c:v>
                </c:pt>
                <c:pt idx="1342">
                  <c:v>42123.510416666657</c:v>
                </c:pt>
                <c:pt idx="1343">
                  <c:v>42123.520833333343</c:v>
                </c:pt>
                <c:pt idx="1344">
                  <c:v>42123.53125</c:v>
                </c:pt>
                <c:pt idx="1345">
                  <c:v>42123.541666666628</c:v>
                </c:pt>
                <c:pt idx="1346">
                  <c:v>42123.552083333343</c:v>
                </c:pt>
                <c:pt idx="1347">
                  <c:v>42123.5625</c:v>
                </c:pt>
                <c:pt idx="1348">
                  <c:v>42123.572916666657</c:v>
                </c:pt>
                <c:pt idx="1349">
                  <c:v>42123.583333333343</c:v>
                </c:pt>
                <c:pt idx="1350">
                  <c:v>42123.593749999993</c:v>
                </c:pt>
                <c:pt idx="1351">
                  <c:v>42123.604166666628</c:v>
                </c:pt>
                <c:pt idx="1352">
                  <c:v>42123.614583333343</c:v>
                </c:pt>
                <c:pt idx="1353">
                  <c:v>42123.625</c:v>
                </c:pt>
                <c:pt idx="1354">
                  <c:v>42123.635416666628</c:v>
                </c:pt>
                <c:pt idx="1355">
                  <c:v>42123.645833333343</c:v>
                </c:pt>
                <c:pt idx="1356">
                  <c:v>42123.656250000022</c:v>
                </c:pt>
                <c:pt idx="1357">
                  <c:v>42123.666666666628</c:v>
                </c:pt>
                <c:pt idx="1358">
                  <c:v>42123.677083333299</c:v>
                </c:pt>
                <c:pt idx="1359">
                  <c:v>42123.6875</c:v>
                </c:pt>
                <c:pt idx="1360">
                  <c:v>42123.697916666628</c:v>
                </c:pt>
                <c:pt idx="1361">
                  <c:v>42123.708333333343</c:v>
                </c:pt>
                <c:pt idx="1362">
                  <c:v>42123.71875</c:v>
                </c:pt>
                <c:pt idx="1363">
                  <c:v>42123.729166666613</c:v>
                </c:pt>
                <c:pt idx="1364">
                  <c:v>42123.739583333299</c:v>
                </c:pt>
                <c:pt idx="1365">
                  <c:v>42123.75</c:v>
                </c:pt>
                <c:pt idx="1366">
                  <c:v>42123.760416666628</c:v>
                </c:pt>
                <c:pt idx="1367">
                  <c:v>42123.770833333343</c:v>
                </c:pt>
                <c:pt idx="1368">
                  <c:v>42123.78125</c:v>
                </c:pt>
                <c:pt idx="1369">
                  <c:v>42123.791666666613</c:v>
                </c:pt>
                <c:pt idx="1370">
                  <c:v>42123.802083333343</c:v>
                </c:pt>
                <c:pt idx="1371">
                  <c:v>42123.812500000022</c:v>
                </c:pt>
                <c:pt idx="1372">
                  <c:v>42123.822916666657</c:v>
                </c:pt>
                <c:pt idx="1373">
                  <c:v>42123.833333333343</c:v>
                </c:pt>
                <c:pt idx="1374">
                  <c:v>42123.84375</c:v>
                </c:pt>
                <c:pt idx="1375">
                  <c:v>42123.854166666657</c:v>
                </c:pt>
                <c:pt idx="1376">
                  <c:v>42123.864583333343</c:v>
                </c:pt>
                <c:pt idx="1377">
                  <c:v>42123.875</c:v>
                </c:pt>
                <c:pt idx="1378">
                  <c:v>42123.885416666657</c:v>
                </c:pt>
                <c:pt idx="1379">
                  <c:v>42123.895833333343</c:v>
                </c:pt>
                <c:pt idx="1380">
                  <c:v>42123.906250000022</c:v>
                </c:pt>
                <c:pt idx="1381">
                  <c:v>42123.916666666657</c:v>
                </c:pt>
                <c:pt idx="1382">
                  <c:v>42123.927083333299</c:v>
                </c:pt>
                <c:pt idx="1383">
                  <c:v>42123.9375</c:v>
                </c:pt>
                <c:pt idx="1384">
                  <c:v>42123.947916666657</c:v>
                </c:pt>
                <c:pt idx="1385">
                  <c:v>42123.958333333343</c:v>
                </c:pt>
                <c:pt idx="1386">
                  <c:v>42123.96875</c:v>
                </c:pt>
                <c:pt idx="1387">
                  <c:v>42123.979166666628</c:v>
                </c:pt>
                <c:pt idx="1388">
                  <c:v>42123.989583333343</c:v>
                </c:pt>
                <c:pt idx="1389">
                  <c:v>42124</c:v>
                </c:pt>
                <c:pt idx="1390">
                  <c:v>42124.010416666657</c:v>
                </c:pt>
                <c:pt idx="1391">
                  <c:v>42124.020833333343</c:v>
                </c:pt>
                <c:pt idx="1392">
                  <c:v>42124.03125</c:v>
                </c:pt>
                <c:pt idx="1393">
                  <c:v>42124.041666666628</c:v>
                </c:pt>
                <c:pt idx="1394">
                  <c:v>42124.052083333343</c:v>
                </c:pt>
                <c:pt idx="1395">
                  <c:v>42124.0625</c:v>
                </c:pt>
                <c:pt idx="1396">
                  <c:v>42124.072916666657</c:v>
                </c:pt>
                <c:pt idx="1397">
                  <c:v>42124.083333333343</c:v>
                </c:pt>
                <c:pt idx="1398">
                  <c:v>42124.093749999993</c:v>
                </c:pt>
                <c:pt idx="1399">
                  <c:v>42124.104166666628</c:v>
                </c:pt>
                <c:pt idx="1400">
                  <c:v>42124.114583333343</c:v>
                </c:pt>
                <c:pt idx="1401">
                  <c:v>42124.125</c:v>
                </c:pt>
                <c:pt idx="1402">
                  <c:v>42124.135416666628</c:v>
                </c:pt>
                <c:pt idx="1403">
                  <c:v>42124.145833333343</c:v>
                </c:pt>
                <c:pt idx="1404">
                  <c:v>42124.156250000022</c:v>
                </c:pt>
                <c:pt idx="1405">
                  <c:v>42124.166666666628</c:v>
                </c:pt>
                <c:pt idx="1406">
                  <c:v>42124.177083333299</c:v>
                </c:pt>
                <c:pt idx="1407">
                  <c:v>42124.1875</c:v>
                </c:pt>
                <c:pt idx="1408">
                  <c:v>42124.197916666628</c:v>
                </c:pt>
                <c:pt idx="1409">
                  <c:v>42124.208333333343</c:v>
                </c:pt>
                <c:pt idx="1410">
                  <c:v>42124.21875</c:v>
                </c:pt>
                <c:pt idx="1411">
                  <c:v>42124.229166666613</c:v>
                </c:pt>
                <c:pt idx="1412">
                  <c:v>42124.239583333299</c:v>
                </c:pt>
                <c:pt idx="1413">
                  <c:v>42124.25</c:v>
                </c:pt>
                <c:pt idx="1414">
                  <c:v>42124.260416666628</c:v>
                </c:pt>
                <c:pt idx="1415">
                  <c:v>42124.270833333343</c:v>
                </c:pt>
                <c:pt idx="1416">
                  <c:v>42124.28125</c:v>
                </c:pt>
                <c:pt idx="1417">
                  <c:v>42124.291666666613</c:v>
                </c:pt>
                <c:pt idx="1418">
                  <c:v>42124.302083333343</c:v>
                </c:pt>
                <c:pt idx="1419">
                  <c:v>42124.312500000022</c:v>
                </c:pt>
                <c:pt idx="1420">
                  <c:v>42124.322916666657</c:v>
                </c:pt>
                <c:pt idx="1421">
                  <c:v>42124.333333333343</c:v>
                </c:pt>
                <c:pt idx="1422">
                  <c:v>42124.34375</c:v>
                </c:pt>
                <c:pt idx="1423">
                  <c:v>42124.354166666657</c:v>
                </c:pt>
                <c:pt idx="1424">
                  <c:v>42124.364583333343</c:v>
                </c:pt>
                <c:pt idx="1425">
                  <c:v>42124.375</c:v>
                </c:pt>
                <c:pt idx="1426">
                  <c:v>42124.385416666657</c:v>
                </c:pt>
                <c:pt idx="1427">
                  <c:v>42124.395833333343</c:v>
                </c:pt>
                <c:pt idx="1428">
                  <c:v>42124.406250000022</c:v>
                </c:pt>
                <c:pt idx="1429">
                  <c:v>42124.416666666657</c:v>
                </c:pt>
                <c:pt idx="1430">
                  <c:v>42124.427083333299</c:v>
                </c:pt>
                <c:pt idx="1431">
                  <c:v>42124.4375</c:v>
                </c:pt>
                <c:pt idx="1432">
                  <c:v>42124.447916666657</c:v>
                </c:pt>
                <c:pt idx="1433">
                  <c:v>42124.458333333343</c:v>
                </c:pt>
                <c:pt idx="1434">
                  <c:v>42124.46875</c:v>
                </c:pt>
                <c:pt idx="1435">
                  <c:v>42124.479166666628</c:v>
                </c:pt>
                <c:pt idx="1436">
                  <c:v>42124.489583333343</c:v>
                </c:pt>
                <c:pt idx="1437">
                  <c:v>42124.5</c:v>
                </c:pt>
                <c:pt idx="1438">
                  <c:v>42124.510416666657</c:v>
                </c:pt>
                <c:pt idx="1439">
                  <c:v>42124.520833333343</c:v>
                </c:pt>
                <c:pt idx="1440">
                  <c:v>42124.53125</c:v>
                </c:pt>
                <c:pt idx="1441">
                  <c:v>42124.541666666628</c:v>
                </c:pt>
                <c:pt idx="1442">
                  <c:v>42124.552083333343</c:v>
                </c:pt>
                <c:pt idx="1443">
                  <c:v>42124.5625</c:v>
                </c:pt>
                <c:pt idx="1444">
                  <c:v>42124.572916666657</c:v>
                </c:pt>
                <c:pt idx="1445">
                  <c:v>42124.583333333343</c:v>
                </c:pt>
                <c:pt idx="1446">
                  <c:v>42124.593749999993</c:v>
                </c:pt>
                <c:pt idx="1447">
                  <c:v>42124.604166666628</c:v>
                </c:pt>
                <c:pt idx="1448">
                  <c:v>42124.614583333343</c:v>
                </c:pt>
                <c:pt idx="1449">
                  <c:v>42124.625</c:v>
                </c:pt>
                <c:pt idx="1450">
                  <c:v>42124.635416666628</c:v>
                </c:pt>
                <c:pt idx="1451">
                  <c:v>42124.645833333343</c:v>
                </c:pt>
                <c:pt idx="1452">
                  <c:v>42124.656250000022</c:v>
                </c:pt>
                <c:pt idx="1453">
                  <c:v>42124.666666666628</c:v>
                </c:pt>
                <c:pt idx="1454">
                  <c:v>42124.677083333299</c:v>
                </c:pt>
                <c:pt idx="1455">
                  <c:v>42124.6875</c:v>
                </c:pt>
                <c:pt idx="1456">
                  <c:v>42124.697916666628</c:v>
                </c:pt>
                <c:pt idx="1457">
                  <c:v>42124.708333333343</c:v>
                </c:pt>
                <c:pt idx="1458">
                  <c:v>42124.71875</c:v>
                </c:pt>
                <c:pt idx="1459">
                  <c:v>42124.729166666613</c:v>
                </c:pt>
                <c:pt idx="1460">
                  <c:v>42124.739583333299</c:v>
                </c:pt>
                <c:pt idx="1461">
                  <c:v>42124.75</c:v>
                </c:pt>
                <c:pt idx="1462">
                  <c:v>42124.760416666628</c:v>
                </c:pt>
                <c:pt idx="1463">
                  <c:v>42124.770833333343</c:v>
                </c:pt>
                <c:pt idx="1464">
                  <c:v>42124.78125</c:v>
                </c:pt>
                <c:pt idx="1465">
                  <c:v>42124.791666666613</c:v>
                </c:pt>
                <c:pt idx="1466">
                  <c:v>42124.802083333343</c:v>
                </c:pt>
                <c:pt idx="1467">
                  <c:v>42124.812500000022</c:v>
                </c:pt>
                <c:pt idx="1468">
                  <c:v>42124.822916666657</c:v>
                </c:pt>
                <c:pt idx="1469">
                  <c:v>42124.833333333343</c:v>
                </c:pt>
                <c:pt idx="1470">
                  <c:v>42124.84375</c:v>
                </c:pt>
                <c:pt idx="1471">
                  <c:v>42124.854166666657</c:v>
                </c:pt>
                <c:pt idx="1472">
                  <c:v>42124.864583333343</c:v>
                </c:pt>
                <c:pt idx="1473">
                  <c:v>42124.875</c:v>
                </c:pt>
                <c:pt idx="1474">
                  <c:v>42124.885416666657</c:v>
                </c:pt>
                <c:pt idx="1475">
                  <c:v>42124.895833333343</c:v>
                </c:pt>
                <c:pt idx="1476">
                  <c:v>42124.906250000022</c:v>
                </c:pt>
                <c:pt idx="1477">
                  <c:v>42124.916666666657</c:v>
                </c:pt>
                <c:pt idx="1478">
                  <c:v>42124.927083333299</c:v>
                </c:pt>
                <c:pt idx="1479">
                  <c:v>42124.9375</c:v>
                </c:pt>
                <c:pt idx="1480">
                  <c:v>42124.947916666657</c:v>
                </c:pt>
                <c:pt idx="1481">
                  <c:v>42124.958333333343</c:v>
                </c:pt>
                <c:pt idx="1482">
                  <c:v>42124.96875</c:v>
                </c:pt>
                <c:pt idx="1483">
                  <c:v>42124.979166666628</c:v>
                </c:pt>
                <c:pt idx="1484">
                  <c:v>42124.989583333343</c:v>
                </c:pt>
                <c:pt idx="1485">
                  <c:v>42125</c:v>
                </c:pt>
                <c:pt idx="1486">
                  <c:v>42125.010416666657</c:v>
                </c:pt>
                <c:pt idx="1487">
                  <c:v>42125.020833333343</c:v>
                </c:pt>
                <c:pt idx="1488">
                  <c:v>42125.03125</c:v>
                </c:pt>
                <c:pt idx="1489">
                  <c:v>42125.041666666628</c:v>
                </c:pt>
                <c:pt idx="1490">
                  <c:v>42125.052083333343</c:v>
                </c:pt>
                <c:pt idx="1491">
                  <c:v>42125.0625</c:v>
                </c:pt>
                <c:pt idx="1492">
                  <c:v>42125.072916666657</c:v>
                </c:pt>
                <c:pt idx="1493">
                  <c:v>42125.083333333343</c:v>
                </c:pt>
                <c:pt idx="1494">
                  <c:v>42125.093749999993</c:v>
                </c:pt>
                <c:pt idx="1495">
                  <c:v>42125.104166666628</c:v>
                </c:pt>
                <c:pt idx="1496">
                  <c:v>42125.114583333343</c:v>
                </c:pt>
                <c:pt idx="1497">
                  <c:v>42125.125</c:v>
                </c:pt>
                <c:pt idx="1498">
                  <c:v>42125.135416666628</c:v>
                </c:pt>
                <c:pt idx="1499">
                  <c:v>42125.145833333343</c:v>
                </c:pt>
                <c:pt idx="1500">
                  <c:v>42125.156250000022</c:v>
                </c:pt>
                <c:pt idx="1501">
                  <c:v>42125.166666666628</c:v>
                </c:pt>
                <c:pt idx="1502">
                  <c:v>42125.177083333299</c:v>
                </c:pt>
                <c:pt idx="1503">
                  <c:v>42125.1875</c:v>
                </c:pt>
                <c:pt idx="1504">
                  <c:v>42125.197916666628</c:v>
                </c:pt>
                <c:pt idx="1505">
                  <c:v>42125.208333333343</c:v>
                </c:pt>
                <c:pt idx="1506">
                  <c:v>42125.21875</c:v>
                </c:pt>
                <c:pt idx="1507">
                  <c:v>42125.229166666613</c:v>
                </c:pt>
                <c:pt idx="1508">
                  <c:v>42125.239583333299</c:v>
                </c:pt>
                <c:pt idx="1509">
                  <c:v>42125.25</c:v>
                </c:pt>
                <c:pt idx="1510">
                  <c:v>42125.260416666628</c:v>
                </c:pt>
                <c:pt idx="1511">
                  <c:v>42125.270833333343</c:v>
                </c:pt>
                <c:pt idx="1512">
                  <c:v>42125.28125</c:v>
                </c:pt>
                <c:pt idx="1513">
                  <c:v>42125.291666666613</c:v>
                </c:pt>
                <c:pt idx="1514">
                  <c:v>42125.302083333343</c:v>
                </c:pt>
                <c:pt idx="1515">
                  <c:v>42125.312500000022</c:v>
                </c:pt>
                <c:pt idx="1516">
                  <c:v>42125.322916666657</c:v>
                </c:pt>
                <c:pt idx="1517">
                  <c:v>42125.333333333343</c:v>
                </c:pt>
                <c:pt idx="1518">
                  <c:v>42125.34375</c:v>
                </c:pt>
                <c:pt idx="1519">
                  <c:v>42125.354166666657</c:v>
                </c:pt>
                <c:pt idx="1520">
                  <c:v>42125.364583333343</c:v>
                </c:pt>
                <c:pt idx="1521">
                  <c:v>42125.375</c:v>
                </c:pt>
                <c:pt idx="1522">
                  <c:v>42125.385416666657</c:v>
                </c:pt>
                <c:pt idx="1523">
                  <c:v>42125.395833333343</c:v>
                </c:pt>
                <c:pt idx="1524">
                  <c:v>42125.406250000022</c:v>
                </c:pt>
                <c:pt idx="1525">
                  <c:v>42125.416666666657</c:v>
                </c:pt>
                <c:pt idx="1526">
                  <c:v>42125.427083333299</c:v>
                </c:pt>
                <c:pt idx="1527">
                  <c:v>42125.4375</c:v>
                </c:pt>
                <c:pt idx="1528">
                  <c:v>42125.447916666657</c:v>
                </c:pt>
                <c:pt idx="1529">
                  <c:v>42125.458333333343</c:v>
                </c:pt>
                <c:pt idx="1530">
                  <c:v>42125.46875</c:v>
                </c:pt>
                <c:pt idx="1531">
                  <c:v>42125.479166666628</c:v>
                </c:pt>
                <c:pt idx="1532">
                  <c:v>42125.489583333343</c:v>
                </c:pt>
                <c:pt idx="1533">
                  <c:v>42125.5</c:v>
                </c:pt>
                <c:pt idx="1534">
                  <c:v>42125.510416666657</c:v>
                </c:pt>
                <c:pt idx="1535">
                  <c:v>42125.520833333343</c:v>
                </c:pt>
                <c:pt idx="1536">
                  <c:v>42125.53125</c:v>
                </c:pt>
                <c:pt idx="1537">
                  <c:v>42125.541666666628</c:v>
                </c:pt>
                <c:pt idx="1538">
                  <c:v>42125.552083333343</c:v>
                </c:pt>
                <c:pt idx="1539">
                  <c:v>42125.5625</c:v>
                </c:pt>
                <c:pt idx="1540">
                  <c:v>42125.572916666657</c:v>
                </c:pt>
                <c:pt idx="1541">
                  <c:v>42125.583333333343</c:v>
                </c:pt>
                <c:pt idx="1542">
                  <c:v>42125.593749999993</c:v>
                </c:pt>
                <c:pt idx="1543">
                  <c:v>42125.604166666628</c:v>
                </c:pt>
                <c:pt idx="1544">
                  <c:v>42125.614583333343</c:v>
                </c:pt>
                <c:pt idx="1545">
                  <c:v>42125.625</c:v>
                </c:pt>
                <c:pt idx="1546">
                  <c:v>42125.635416666628</c:v>
                </c:pt>
                <c:pt idx="1547">
                  <c:v>42125.645833333343</c:v>
                </c:pt>
                <c:pt idx="1548">
                  <c:v>42125.656250000022</c:v>
                </c:pt>
                <c:pt idx="1549">
                  <c:v>42125.666666666628</c:v>
                </c:pt>
                <c:pt idx="1550">
                  <c:v>42125.677083333299</c:v>
                </c:pt>
                <c:pt idx="1551">
                  <c:v>42125.6875</c:v>
                </c:pt>
                <c:pt idx="1552">
                  <c:v>42125.697916666628</c:v>
                </c:pt>
                <c:pt idx="1553">
                  <c:v>42125.708333333343</c:v>
                </c:pt>
                <c:pt idx="1554">
                  <c:v>42125.71875</c:v>
                </c:pt>
                <c:pt idx="1555">
                  <c:v>42125.729166666613</c:v>
                </c:pt>
                <c:pt idx="1556">
                  <c:v>42125.739583333299</c:v>
                </c:pt>
                <c:pt idx="1557">
                  <c:v>42125.75</c:v>
                </c:pt>
                <c:pt idx="1558">
                  <c:v>42125.760416666628</c:v>
                </c:pt>
                <c:pt idx="1559">
                  <c:v>42125.770833333343</c:v>
                </c:pt>
                <c:pt idx="1560">
                  <c:v>42125.78125</c:v>
                </c:pt>
                <c:pt idx="1561">
                  <c:v>42125.791666666613</c:v>
                </c:pt>
                <c:pt idx="1562">
                  <c:v>42125.802083333343</c:v>
                </c:pt>
                <c:pt idx="1563">
                  <c:v>42125.812500000022</c:v>
                </c:pt>
                <c:pt idx="1564">
                  <c:v>42125.822916666657</c:v>
                </c:pt>
                <c:pt idx="1565">
                  <c:v>42125.833333333343</c:v>
                </c:pt>
                <c:pt idx="1566">
                  <c:v>42125.84375</c:v>
                </c:pt>
                <c:pt idx="1567">
                  <c:v>42125.854166666657</c:v>
                </c:pt>
                <c:pt idx="1568">
                  <c:v>42125.864583333343</c:v>
                </c:pt>
                <c:pt idx="1569">
                  <c:v>42125.875</c:v>
                </c:pt>
                <c:pt idx="1570">
                  <c:v>42125.885416666657</c:v>
                </c:pt>
                <c:pt idx="1571">
                  <c:v>42125.895833333343</c:v>
                </c:pt>
                <c:pt idx="1572">
                  <c:v>42125.906250000022</c:v>
                </c:pt>
                <c:pt idx="1573">
                  <c:v>42125.916666666657</c:v>
                </c:pt>
                <c:pt idx="1574">
                  <c:v>42125.927083333299</c:v>
                </c:pt>
                <c:pt idx="1575">
                  <c:v>42125.9375</c:v>
                </c:pt>
                <c:pt idx="1576">
                  <c:v>42125.947916666657</c:v>
                </c:pt>
                <c:pt idx="1577">
                  <c:v>42125.958333333343</c:v>
                </c:pt>
                <c:pt idx="1578">
                  <c:v>42125.96875</c:v>
                </c:pt>
                <c:pt idx="1579">
                  <c:v>42125.979166666628</c:v>
                </c:pt>
                <c:pt idx="1580">
                  <c:v>42125.989583333343</c:v>
                </c:pt>
                <c:pt idx="1581">
                  <c:v>42126</c:v>
                </c:pt>
                <c:pt idx="1582">
                  <c:v>42126.010416666657</c:v>
                </c:pt>
                <c:pt idx="1583">
                  <c:v>42126.020833333343</c:v>
                </c:pt>
                <c:pt idx="1584">
                  <c:v>42126.03125</c:v>
                </c:pt>
                <c:pt idx="1585">
                  <c:v>42126.041666666628</c:v>
                </c:pt>
                <c:pt idx="1586">
                  <c:v>42126.052083333343</c:v>
                </c:pt>
                <c:pt idx="1587">
                  <c:v>42126.0625</c:v>
                </c:pt>
                <c:pt idx="1588">
                  <c:v>42126.072916666657</c:v>
                </c:pt>
                <c:pt idx="1589">
                  <c:v>42126.083333333343</c:v>
                </c:pt>
                <c:pt idx="1590">
                  <c:v>42126.093749999993</c:v>
                </c:pt>
                <c:pt idx="1591">
                  <c:v>42126.104166666628</c:v>
                </c:pt>
                <c:pt idx="1592">
                  <c:v>42126.114583333343</c:v>
                </c:pt>
                <c:pt idx="1593">
                  <c:v>42126.125</c:v>
                </c:pt>
                <c:pt idx="1594">
                  <c:v>42126.135416666628</c:v>
                </c:pt>
                <c:pt idx="1595">
                  <c:v>42126.145833333343</c:v>
                </c:pt>
                <c:pt idx="1596">
                  <c:v>42126.156250000022</c:v>
                </c:pt>
                <c:pt idx="1597">
                  <c:v>42126.166666666628</c:v>
                </c:pt>
                <c:pt idx="1598">
                  <c:v>42126.177083333299</c:v>
                </c:pt>
                <c:pt idx="1599">
                  <c:v>42126.1875</c:v>
                </c:pt>
                <c:pt idx="1600">
                  <c:v>42126.197916666628</c:v>
                </c:pt>
                <c:pt idx="1601">
                  <c:v>42126.208333333343</c:v>
                </c:pt>
                <c:pt idx="1602">
                  <c:v>42126.21875</c:v>
                </c:pt>
                <c:pt idx="1603">
                  <c:v>42126.229166666613</c:v>
                </c:pt>
                <c:pt idx="1604">
                  <c:v>42126.239583333299</c:v>
                </c:pt>
                <c:pt idx="1605">
                  <c:v>42126.25</c:v>
                </c:pt>
                <c:pt idx="1606">
                  <c:v>42126.260416666628</c:v>
                </c:pt>
                <c:pt idx="1607">
                  <c:v>42126.270833333343</c:v>
                </c:pt>
                <c:pt idx="1608">
                  <c:v>42126.28125</c:v>
                </c:pt>
                <c:pt idx="1609">
                  <c:v>42126.291666666613</c:v>
                </c:pt>
                <c:pt idx="1610">
                  <c:v>42126.302083333343</c:v>
                </c:pt>
                <c:pt idx="1611">
                  <c:v>42126.312500000022</c:v>
                </c:pt>
                <c:pt idx="1612">
                  <c:v>42126.322916666657</c:v>
                </c:pt>
                <c:pt idx="1613">
                  <c:v>42126.333333333343</c:v>
                </c:pt>
                <c:pt idx="1614">
                  <c:v>42126.34375</c:v>
                </c:pt>
                <c:pt idx="1615">
                  <c:v>42126.354166666657</c:v>
                </c:pt>
                <c:pt idx="1616">
                  <c:v>42126.364583333343</c:v>
                </c:pt>
                <c:pt idx="1617">
                  <c:v>42126.375</c:v>
                </c:pt>
                <c:pt idx="1618">
                  <c:v>42126.385416666657</c:v>
                </c:pt>
                <c:pt idx="1619">
                  <c:v>42126.395833333343</c:v>
                </c:pt>
                <c:pt idx="1620">
                  <c:v>42126.406250000022</c:v>
                </c:pt>
                <c:pt idx="1621">
                  <c:v>42126.416666666657</c:v>
                </c:pt>
                <c:pt idx="1622">
                  <c:v>42126.427083333299</c:v>
                </c:pt>
                <c:pt idx="1623">
                  <c:v>42126.4375</c:v>
                </c:pt>
                <c:pt idx="1624">
                  <c:v>42126.447916666657</c:v>
                </c:pt>
                <c:pt idx="1625">
                  <c:v>42126.458333333343</c:v>
                </c:pt>
                <c:pt idx="1626">
                  <c:v>42126.46875</c:v>
                </c:pt>
                <c:pt idx="1627">
                  <c:v>42126.479166666628</c:v>
                </c:pt>
                <c:pt idx="1628">
                  <c:v>42126.489583333343</c:v>
                </c:pt>
                <c:pt idx="1629">
                  <c:v>42126.5</c:v>
                </c:pt>
                <c:pt idx="1630">
                  <c:v>42126.510416666657</c:v>
                </c:pt>
                <c:pt idx="1631">
                  <c:v>42126.520833333343</c:v>
                </c:pt>
                <c:pt idx="1632">
                  <c:v>42126.53125</c:v>
                </c:pt>
                <c:pt idx="1633">
                  <c:v>42126.541666666628</c:v>
                </c:pt>
                <c:pt idx="1634">
                  <c:v>42126.552083333343</c:v>
                </c:pt>
                <c:pt idx="1635">
                  <c:v>42126.5625</c:v>
                </c:pt>
                <c:pt idx="1636">
                  <c:v>42126.572916666657</c:v>
                </c:pt>
                <c:pt idx="1637">
                  <c:v>42126.583333333343</c:v>
                </c:pt>
                <c:pt idx="1638">
                  <c:v>42126.593749999993</c:v>
                </c:pt>
                <c:pt idx="1639">
                  <c:v>42126.604166666628</c:v>
                </c:pt>
                <c:pt idx="1640">
                  <c:v>42126.614583333343</c:v>
                </c:pt>
                <c:pt idx="1641">
                  <c:v>42126.625</c:v>
                </c:pt>
                <c:pt idx="1642">
                  <c:v>42126.635416666628</c:v>
                </c:pt>
                <c:pt idx="1643">
                  <c:v>42126.645833333343</c:v>
                </c:pt>
                <c:pt idx="1644">
                  <c:v>42126.656250000022</c:v>
                </c:pt>
                <c:pt idx="1645">
                  <c:v>42126.666666666628</c:v>
                </c:pt>
                <c:pt idx="1646">
                  <c:v>42126.677083333299</c:v>
                </c:pt>
                <c:pt idx="1647">
                  <c:v>42126.6875</c:v>
                </c:pt>
                <c:pt idx="1648">
                  <c:v>42126.697916666628</c:v>
                </c:pt>
                <c:pt idx="1649">
                  <c:v>42126.708333333343</c:v>
                </c:pt>
                <c:pt idx="1650">
                  <c:v>42126.71875</c:v>
                </c:pt>
                <c:pt idx="1651">
                  <c:v>42126.729166666613</c:v>
                </c:pt>
                <c:pt idx="1652">
                  <c:v>42126.739583333299</c:v>
                </c:pt>
                <c:pt idx="1653">
                  <c:v>42126.75</c:v>
                </c:pt>
                <c:pt idx="1654">
                  <c:v>42126.760416666628</c:v>
                </c:pt>
                <c:pt idx="1655">
                  <c:v>42126.770833333343</c:v>
                </c:pt>
                <c:pt idx="1656">
                  <c:v>42126.78125</c:v>
                </c:pt>
                <c:pt idx="1657">
                  <c:v>42126.791666666613</c:v>
                </c:pt>
                <c:pt idx="1658">
                  <c:v>42126.802083333343</c:v>
                </c:pt>
                <c:pt idx="1659">
                  <c:v>42126.812500000022</c:v>
                </c:pt>
                <c:pt idx="1660">
                  <c:v>42126.822916666657</c:v>
                </c:pt>
                <c:pt idx="1661">
                  <c:v>42126.833333333343</c:v>
                </c:pt>
                <c:pt idx="1662">
                  <c:v>42126.84375</c:v>
                </c:pt>
                <c:pt idx="1663">
                  <c:v>42126.854166666657</c:v>
                </c:pt>
                <c:pt idx="1664">
                  <c:v>42126.864583333343</c:v>
                </c:pt>
                <c:pt idx="1665">
                  <c:v>42126.875</c:v>
                </c:pt>
                <c:pt idx="1666">
                  <c:v>42126.885416666657</c:v>
                </c:pt>
                <c:pt idx="1667">
                  <c:v>42126.895833333343</c:v>
                </c:pt>
                <c:pt idx="1668">
                  <c:v>42126.906250000022</c:v>
                </c:pt>
                <c:pt idx="1669">
                  <c:v>42126.916666666657</c:v>
                </c:pt>
                <c:pt idx="1670">
                  <c:v>42126.927083333299</c:v>
                </c:pt>
                <c:pt idx="1671">
                  <c:v>42126.9375</c:v>
                </c:pt>
                <c:pt idx="1672">
                  <c:v>42126.947916666657</c:v>
                </c:pt>
                <c:pt idx="1673">
                  <c:v>42126.958333333343</c:v>
                </c:pt>
                <c:pt idx="1674">
                  <c:v>42126.96875</c:v>
                </c:pt>
                <c:pt idx="1675">
                  <c:v>42126.979166666628</c:v>
                </c:pt>
                <c:pt idx="1676">
                  <c:v>42126.989583333343</c:v>
                </c:pt>
                <c:pt idx="1677">
                  <c:v>42127</c:v>
                </c:pt>
                <c:pt idx="1678">
                  <c:v>42127.010416666657</c:v>
                </c:pt>
                <c:pt idx="1679">
                  <c:v>42127.020833333343</c:v>
                </c:pt>
                <c:pt idx="1680">
                  <c:v>42127.03125</c:v>
                </c:pt>
                <c:pt idx="1681">
                  <c:v>42127.041666666628</c:v>
                </c:pt>
                <c:pt idx="1682">
                  <c:v>42127.052083333343</c:v>
                </c:pt>
                <c:pt idx="1683">
                  <c:v>42127.0625</c:v>
                </c:pt>
                <c:pt idx="1684">
                  <c:v>42127.072916666657</c:v>
                </c:pt>
                <c:pt idx="1685">
                  <c:v>42127.083333333343</c:v>
                </c:pt>
                <c:pt idx="1686">
                  <c:v>42127.093749999993</c:v>
                </c:pt>
                <c:pt idx="1687">
                  <c:v>42127.104166666628</c:v>
                </c:pt>
                <c:pt idx="1688">
                  <c:v>42127.114583333343</c:v>
                </c:pt>
                <c:pt idx="1689">
                  <c:v>42127.125</c:v>
                </c:pt>
                <c:pt idx="1690">
                  <c:v>42127.135416666628</c:v>
                </c:pt>
                <c:pt idx="1691">
                  <c:v>42127.145833333343</c:v>
                </c:pt>
                <c:pt idx="1692">
                  <c:v>42127.156250000022</c:v>
                </c:pt>
                <c:pt idx="1693">
                  <c:v>42127.166666666628</c:v>
                </c:pt>
                <c:pt idx="1694">
                  <c:v>42127.177083333299</c:v>
                </c:pt>
                <c:pt idx="1695">
                  <c:v>42127.1875</c:v>
                </c:pt>
                <c:pt idx="1696">
                  <c:v>42127.197916666628</c:v>
                </c:pt>
                <c:pt idx="1697">
                  <c:v>42127.208333333343</c:v>
                </c:pt>
                <c:pt idx="1698">
                  <c:v>42127.21875</c:v>
                </c:pt>
                <c:pt idx="1699">
                  <c:v>42127.229166666613</c:v>
                </c:pt>
                <c:pt idx="1700">
                  <c:v>42127.239583333299</c:v>
                </c:pt>
                <c:pt idx="1701">
                  <c:v>42127.25</c:v>
                </c:pt>
                <c:pt idx="1702">
                  <c:v>42127.260416666628</c:v>
                </c:pt>
                <c:pt idx="1703">
                  <c:v>42127.270833333343</c:v>
                </c:pt>
                <c:pt idx="1704">
                  <c:v>42127.28125</c:v>
                </c:pt>
                <c:pt idx="1705">
                  <c:v>42127.291666666613</c:v>
                </c:pt>
                <c:pt idx="1706">
                  <c:v>42127.302083333343</c:v>
                </c:pt>
                <c:pt idx="1707">
                  <c:v>42127.312500000022</c:v>
                </c:pt>
                <c:pt idx="1708">
                  <c:v>42127.322916666657</c:v>
                </c:pt>
                <c:pt idx="1709">
                  <c:v>42127.333333333343</c:v>
                </c:pt>
                <c:pt idx="1710">
                  <c:v>42127.34375</c:v>
                </c:pt>
                <c:pt idx="1711">
                  <c:v>42127.354166666657</c:v>
                </c:pt>
                <c:pt idx="1712">
                  <c:v>42127.364583333343</c:v>
                </c:pt>
                <c:pt idx="1713">
                  <c:v>42127.375</c:v>
                </c:pt>
                <c:pt idx="1714">
                  <c:v>42127.385416666657</c:v>
                </c:pt>
                <c:pt idx="1715">
                  <c:v>42127.395833333343</c:v>
                </c:pt>
                <c:pt idx="1716">
                  <c:v>42127.406250000022</c:v>
                </c:pt>
                <c:pt idx="1717">
                  <c:v>42127.416666666657</c:v>
                </c:pt>
                <c:pt idx="1718">
                  <c:v>42127.427083333299</c:v>
                </c:pt>
                <c:pt idx="1719">
                  <c:v>42127.4375</c:v>
                </c:pt>
                <c:pt idx="1720">
                  <c:v>42127.447916666657</c:v>
                </c:pt>
                <c:pt idx="1721">
                  <c:v>42127.458333333343</c:v>
                </c:pt>
                <c:pt idx="1722">
                  <c:v>42127.46875</c:v>
                </c:pt>
                <c:pt idx="1723">
                  <c:v>42127.479166666628</c:v>
                </c:pt>
                <c:pt idx="1724">
                  <c:v>42127.489583333343</c:v>
                </c:pt>
                <c:pt idx="1725">
                  <c:v>42127.5</c:v>
                </c:pt>
                <c:pt idx="1726">
                  <c:v>42127.510416666657</c:v>
                </c:pt>
                <c:pt idx="1727">
                  <c:v>42127.520833333343</c:v>
                </c:pt>
                <c:pt idx="1728">
                  <c:v>42127.53125</c:v>
                </c:pt>
                <c:pt idx="1729">
                  <c:v>42127.541666666628</c:v>
                </c:pt>
                <c:pt idx="1730">
                  <c:v>42127.552083333343</c:v>
                </c:pt>
                <c:pt idx="1731">
                  <c:v>42127.5625</c:v>
                </c:pt>
                <c:pt idx="1732">
                  <c:v>42127.572916666657</c:v>
                </c:pt>
                <c:pt idx="1733">
                  <c:v>42127.583333333343</c:v>
                </c:pt>
                <c:pt idx="1734">
                  <c:v>42127.593749999993</c:v>
                </c:pt>
                <c:pt idx="1735">
                  <c:v>42127.604166666628</c:v>
                </c:pt>
                <c:pt idx="1736">
                  <c:v>42127.614583333343</c:v>
                </c:pt>
                <c:pt idx="1737">
                  <c:v>42127.625</c:v>
                </c:pt>
                <c:pt idx="1738">
                  <c:v>42127.635416666628</c:v>
                </c:pt>
                <c:pt idx="1739">
                  <c:v>42127.645833333343</c:v>
                </c:pt>
                <c:pt idx="1740">
                  <c:v>42127.656250000022</c:v>
                </c:pt>
                <c:pt idx="1741">
                  <c:v>42127.666666666628</c:v>
                </c:pt>
                <c:pt idx="1742">
                  <c:v>42127.677083333299</c:v>
                </c:pt>
                <c:pt idx="1743">
                  <c:v>42127.6875</c:v>
                </c:pt>
                <c:pt idx="1744">
                  <c:v>42127.697916666628</c:v>
                </c:pt>
                <c:pt idx="1745">
                  <c:v>42127.708333333343</c:v>
                </c:pt>
                <c:pt idx="1746">
                  <c:v>42127.71875</c:v>
                </c:pt>
                <c:pt idx="1747">
                  <c:v>42127.729166666613</c:v>
                </c:pt>
                <c:pt idx="1748">
                  <c:v>42127.739583333299</c:v>
                </c:pt>
                <c:pt idx="1749">
                  <c:v>42127.75</c:v>
                </c:pt>
                <c:pt idx="1750">
                  <c:v>42127.760416666628</c:v>
                </c:pt>
                <c:pt idx="1751">
                  <c:v>42127.770833333343</c:v>
                </c:pt>
                <c:pt idx="1752">
                  <c:v>42127.78125</c:v>
                </c:pt>
                <c:pt idx="1753">
                  <c:v>42127.791666666613</c:v>
                </c:pt>
                <c:pt idx="1754">
                  <c:v>42127.802083333343</c:v>
                </c:pt>
                <c:pt idx="1755">
                  <c:v>42127.812500000022</c:v>
                </c:pt>
                <c:pt idx="1756">
                  <c:v>42127.822916666657</c:v>
                </c:pt>
                <c:pt idx="1757">
                  <c:v>42127.833333333343</c:v>
                </c:pt>
                <c:pt idx="1758">
                  <c:v>42127.84375</c:v>
                </c:pt>
                <c:pt idx="1759">
                  <c:v>42127.854166666657</c:v>
                </c:pt>
                <c:pt idx="1760">
                  <c:v>42127.864583333343</c:v>
                </c:pt>
                <c:pt idx="1761">
                  <c:v>42127.875</c:v>
                </c:pt>
                <c:pt idx="1762">
                  <c:v>42127.885416666657</c:v>
                </c:pt>
                <c:pt idx="1763">
                  <c:v>42127.895833333343</c:v>
                </c:pt>
                <c:pt idx="1764">
                  <c:v>42127.906250000022</c:v>
                </c:pt>
                <c:pt idx="1765">
                  <c:v>42127.916666666657</c:v>
                </c:pt>
                <c:pt idx="1766">
                  <c:v>42127.927083333299</c:v>
                </c:pt>
                <c:pt idx="1767">
                  <c:v>42127.9375</c:v>
                </c:pt>
                <c:pt idx="1768">
                  <c:v>42127.947916666657</c:v>
                </c:pt>
                <c:pt idx="1769">
                  <c:v>42127.958333333343</c:v>
                </c:pt>
                <c:pt idx="1770">
                  <c:v>42127.96875</c:v>
                </c:pt>
                <c:pt idx="1771">
                  <c:v>42127.979166666628</c:v>
                </c:pt>
                <c:pt idx="1772">
                  <c:v>42127.989583333343</c:v>
                </c:pt>
                <c:pt idx="1773">
                  <c:v>42128</c:v>
                </c:pt>
                <c:pt idx="1774">
                  <c:v>42128.010416666657</c:v>
                </c:pt>
                <c:pt idx="1775">
                  <c:v>42128.020833333343</c:v>
                </c:pt>
                <c:pt idx="1776">
                  <c:v>42128.03125</c:v>
                </c:pt>
                <c:pt idx="1777">
                  <c:v>42128.041666666628</c:v>
                </c:pt>
                <c:pt idx="1778">
                  <c:v>42128.052083333343</c:v>
                </c:pt>
                <c:pt idx="1779">
                  <c:v>42128.0625</c:v>
                </c:pt>
                <c:pt idx="1780">
                  <c:v>42128.072916666657</c:v>
                </c:pt>
                <c:pt idx="1781">
                  <c:v>42128.083333333343</c:v>
                </c:pt>
                <c:pt idx="1782">
                  <c:v>42128.093749999993</c:v>
                </c:pt>
                <c:pt idx="1783">
                  <c:v>42128.104166666628</c:v>
                </c:pt>
                <c:pt idx="1784">
                  <c:v>42128.114583333343</c:v>
                </c:pt>
                <c:pt idx="1785">
                  <c:v>42128.125</c:v>
                </c:pt>
                <c:pt idx="1786">
                  <c:v>42128.135416666628</c:v>
                </c:pt>
                <c:pt idx="1787">
                  <c:v>42128.145833333343</c:v>
                </c:pt>
                <c:pt idx="1788">
                  <c:v>42128.156250000022</c:v>
                </c:pt>
                <c:pt idx="1789">
                  <c:v>42128.166666666628</c:v>
                </c:pt>
                <c:pt idx="1790">
                  <c:v>42128.177083333299</c:v>
                </c:pt>
                <c:pt idx="1791">
                  <c:v>42128.1875</c:v>
                </c:pt>
                <c:pt idx="1792">
                  <c:v>42128.197916666628</c:v>
                </c:pt>
                <c:pt idx="1793">
                  <c:v>42128.208333333343</c:v>
                </c:pt>
                <c:pt idx="1794">
                  <c:v>42128.21875</c:v>
                </c:pt>
                <c:pt idx="1795">
                  <c:v>42128.229166666613</c:v>
                </c:pt>
                <c:pt idx="1796">
                  <c:v>42128.239583333299</c:v>
                </c:pt>
                <c:pt idx="1797">
                  <c:v>42128.25</c:v>
                </c:pt>
                <c:pt idx="1798">
                  <c:v>42128.260416666628</c:v>
                </c:pt>
                <c:pt idx="1799">
                  <c:v>42128.270833333343</c:v>
                </c:pt>
                <c:pt idx="1800">
                  <c:v>42128.28125</c:v>
                </c:pt>
                <c:pt idx="1801">
                  <c:v>42128.291666666613</c:v>
                </c:pt>
                <c:pt idx="1802">
                  <c:v>42128.302083333343</c:v>
                </c:pt>
                <c:pt idx="1803">
                  <c:v>42128.312500000022</c:v>
                </c:pt>
                <c:pt idx="1804">
                  <c:v>42128.322916666657</c:v>
                </c:pt>
                <c:pt idx="1805">
                  <c:v>42128.333333333343</c:v>
                </c:pt>
                <c:pt idx="1806">
                  <c:v>42128.34375</c:v>
                </c:pt>
                <c:pt idx="1807">
                  <c:v>42128.354166666657</c:v>
                </c:pt>
                <c:pt idx="1808">
                  <c:v>42128.364583333343</c:v>
                </c:pt>
                <c:pt idx="1809">
                  <c:v>42128.375</c:v>
                </c:pt>
                <c:pt idx="1810">
                  <c:v>42128.385416666657</c:v>
                </c:pt>
                <c:pt idx="1811">
                  <c:v>42128.395833333343</c:v>
                </c:pt>
                <c:pt idx="1812">
                  <c:v>42128.406250000022</c:v>
                </c:pt>
                <c:pt idx="1813">
                  <c:v>42128.416666666657</c:v>
                </c:pt>
                <c:pt idx="1814">
                  <c:v>42128.427083333299</c:v>
                </c:pt>
                <c:pt idx="1815">
                  <c:v>42128.4375</c:v>
                </c:pt>
                <c:pt idx="1816">
                  <c:v>42128.447916666657</c:v>
                </c:pt>
                <c:pt idx="1817">
                  <c:v>42128.458333333343</c:v>
                </c:pt>
                <c:pt idx="1818">
                  <c:v>42128.46875</c:v>
                </c:pt>
                <c:pt idx="1819">
                  <c:v>42128.479166666628</c:v>
                </c:pt>
                <c:pt idx="1820">
                  <c:v>42128.489583333343</c:v>
                </c:pt>
                <c:pt idx="1821">
                  <c:v>42128.5</c:v>
                </c:pt>
                <c:pt idx="1822">
                  <c:v>42128.510416666657</c:v>
                </c:pt>
                <c:pt idx="1823">
                  <c:v>42128.520833333343</c:v>
                </c:pt>
                <c:pt idx="1824">
                  <c:v>42128.53125</c:v>
                </c:pt>
                <c:pt idx="1825">
                  <c:v>42128.541666666628</c:v>
                </c:pt>
                <c:pt idx="1826">
                  <c:v>42128.552083333343</c:v>
                </c:pt>
                <c:pt idx="1827">
                  <c:v>42128.5625</c:v>
                </c:pt>
                <c:pt idx="1828">
                  <c:v>42128.572916666657</c:v>
                </c:pt>
                <c:pt idx="1829">
                  <c:v>42128.583333333343</c:v>
                </c:pt>
                <c:pt idx="1830">
                  <c:v>42128.593749999993</c:v>
                </c:pt>
                <c:pt idx="1831">
                  <c:v>42128.604166666628</c:v>
                </c:pt>
                <c:pt idx="1832">
                  <c:v>42128.614583333343</c:v>
                </c:pt>
                <c:pt idx="1833">
                  <c:v>42128.625</c:v>
                </c:pt>
                <c:pt idx="1834">
                  <c:v>42128.635416666628</c:v>
                </c:pt>
                <c:pt idx="1835">
                  <c:v>42128.645833333343</c:v>
                </c:pt>
                <c:pt idx="1836">
                  <c:v>42128.656250000022</c:v>
                </c:pt>
                <c:pt idx="1837">
                  <c:v>42128.666666666628</c:v>
                </c:pt>
                <c:pt idx="1838">
                  <c:v>42128.677083333299</c:v>
                </c:pt>
                <c:pt idx="1839">
                  <c:v>42128.6875</c:v>
                </c:pt>
                <c:pt idx="1840">
                  <c:v>42128.697916666628</c:v>
                </c:pt>
                <c:pt idx="1841">
                  <c:v>42128.708333333343</c:v>
                </c:pt>
                <c:pt idx="1842">
                  <c:v>42128.71875</c:v>
                </c:pt>
                <c:pt idx="1843">
                  <c:v>42128.729166666613</c:v>
                </c:pt>
                <c:pt idx="1844">
                  <c:v>42128.739583333299</c:v>
                </c:pt>
                <c:pt idx="1845">
                  <c:v>42128.75</c:v>
                </c:pt>
                <c:pt idx="1846">
                  <c:v>42128.760416666628</c:v>
                </c:pt>
                <c:pt idx="1847">
                  <c:v>42128.770833333343</c:v>
                </c:pt>
                <c:pt idx="1848">
                  <c:v>42128.78125</c:v>
                </c:pt>
                <c:pt idx="1849">
                  <c:v>42128.791666666613</c:v>
                </c:pt>
                <c:pt idx="1850">
                  <c:v>42128.802083333343</c:v>
                </c:pt>
                <c:pt idx="1851">
                  <c:v>42128.812500000022</c:v>
                </c:pt>
                <c:pt idx="1852">
                  <c:v>42128.822916666657</c:v>
                </c:pt>
                <c:pt idx="1853">
                  <c:v>42128.833333333343</c:v>
                </c:pt>
                <c:pt idx="1854">
                  <c:v>42128.84375</c:v>
                </c:pt>
                <c:pt idx="1855">
                  <c:v>42128.854166666657</c:v>
                </c:pt>
                <c:pt idx="1856">
                  <c:v>42128.864583333343</c:v>
                </c:pt>
                <c:pt idx="1857">
                  <c:v>42128.875</c:v>
                </c:pt>
                <c:pt idx="1858">
                  <c:v>42128.885416666657</c:v>
                </c:pt>
                <c:pt idx="1859">
                  <c:v>42128.895833333343</c:v>
                </c:pt>
                <c:pt idx="1860">
                  <c:v>42128.906250000022</c:v>
                </c:pt>
                <c:pt idx="1861">
                  <c:v>42128.916666666657</c:v>
                </c:pt>
                <c:pt idx="1862">
                  <c:v>42128.927083333299</c:v>
                </c:pt>
                <c:pt idx="1863">
                  <c:v>42128.9375</c:v>
                </c:pt>
                <c:pt idx="1864">
                  <c:v>42128.947916666657</c:v>
                </c:pt>
                <c:pt idx="1865">
                  <c:v>42128.958333333343</c:v>
                </c:pt>
                <c:pt idx="1866">
                  <c:v>42128.96875</c:v>
                </c:pt>
                <c:pt idx="1867">
                  <c:v>42128.979166666628</c:v>
                </c:pt>
                <c:pt idx="1868">
                  <c:v>42128.989583333343</c:v>
                </c:pt>
                <c:pt idx="1869">
                  <c:v>42129</c:v>
                </c:pt>
                <c:pt idx="1870">
                  <c:v>42129.010416666657</c:v>
                </c:pt>
                <c:pt idx="1871">
                  <c:v>42129.020833333343</c:v>
                </c:pt>
                <c:pt idx="1872">
                  <c:v>42129.03125</c:v>
                </c:pt>
                <c:pt idx="1873">
                  <c:v>42129.041666666628</c:v>
                </c:pt>
                <c:pt idx="1874">
                  <c:v>42129.052083333343</c:v>
                </c:pt>
                <c:pt idx="1875">
                  <c:v>42129.0625</c:v>
                </c:pt>
                <c:pt idx="1876">
                  <c:v>42129.072916666657</c:v>
                </c:pt>
                <c:pt idx="1877">
                  <c:v>42129.083333333343</c:v>
                </c:pt>
                <c:pt idx="1878">
                  <c:v>42129.093749999993</c:v>
                </c:pt>
                <c:pt idx="1879">
                  <c:v>42129.104166666628</c:v>
                </c:pt>
                <c:pt idx="1880">
                  <c:v>42129.114583333343</c:v>
                </c:pt>
                <c:pt idx="1881">
                  <c:v>42129.125</c:v>
                </c:pt>
                <c:pt idx="1882">
                  <c:v>42129.135416666628</c:v>
                </c:pt>
                <c:pt idx="1883">
                  <c:v>42129.145833333343</c:v>
                </c:pt>
                <c:pt idx="1884">
                  <c:v>42129.156250000022</c:v>
                </c:pt>
                <c:pt idx="1885">
                  <c:v>42129.166666666628</c:v>
                </c:pt>
                <c:pt idx="1886">
                  <c:v>42129.177083333299</c:v>
                </c:pt>
                <c:pt idx="1887">
                  <c:v>42129.1875</c:v>
                </c:pt>
                <c:pt idx="1888">
                  <c:v>42129.197916666628</c:v>
                </c:pt>
                <c:pt idx="1889">
                  <c:v>42129.208333333343</c:v>
                </c:pt>
                <c:pt idx="1890">
                  <c:v>42129.21875</c:v>
                </c:pt>
                <c:pt idx="1891">
                  <c:v>42129.229166666613</c:v>
                </c:pt>
                <c:pt idx="1892">
                  <c:v>42129.239583333299</c:v>
                </c:pt>
                <c:pt idx="1893">
                  <c:v>42129.25</c:v>
                </c:pt>
                <c:pt idx="1894">
                  <c:v>42129.260416666628</c:v>
                </c:pt>
                <c:pt idx="1895">
                  <c:v>42129.270833333343</c:v>
                </c:pt>
                <c:pt idx="1896">
                  <c:v>42129.28125</c:v>
                </c:pt>
                <c:pt idx="1897">
                  <c:v>42129.291666666613</c:v>
                </c:pt>
                <c:pt idx="1898">
                  <c:v>42129.302083333343</c:v>
                </c:pt>
                <c:pt idx="1899">
                  <c:v>42129.312500000022</c:v>
                </c:pt>
                <c:pt idx="1900">
                  <c:v>42129.322916666657</c:v>
                </c:pt>
                <c:pt idx="1901">
                  <c:v>42129.333333333343</c:v>
                </c:pt>
                <c:pt idx="1902">
                  <c:v>42129.34375</c:v>
                </c:pt>
                <c:pt idx="1903">
                  <c:v>42129.354166666657</c:v>
                </c:pt>
                <c:pt idx="1904">
                  <c:v>42129.364583333343</c:v>
                </c:pt>
                <c:pt idx="1905">
                  <c:v>42129.375</c:v>
                </c:pt>
                <c:pt idx="1906">
                  <c:v>42129.385416666657</c:v>
                </c:pt>
                <c:pt idx="1907">
                  <c:v>42129.395833333343</c:v>
                </c:pt>
                <c:pt idx="1908">
                  <c:v>42129.406250000022</c:v>
                </c:pt>
                <c:pt idx="1909">
                  <c:v>42129.416666666657</c:v>
                </c:pt>
                <c:pt idx="1910">
                  <c:v>42129.427083333299</c:v>
                </c:pt>
                <c:pt idx="1911">
                  <c:v>42129.4375</c:v>
                </c:pt>
                <c:pt idx="1912">
                  <c:v>42129.447916666657</c:v>
                </c:pt>
                <c:pt idx="1913">
                  <c:v>42129.458333333343</c:v>
                </c:pt>
                <c:pt idx="1914">
                  <c:v>42129.46875</c:v>
                </c:pt>
                <c:pt idx="1915">
                  <c:v>42129.479166666628</c:v>
                </c:pt>
                <c:pt idx="1916">
                  <c:v>42129.489583333343</c:v>
                </c:pt>
                <c:pt idx="1917">
                  <c:v>42129.5</c:v>
                </c:pt>
                <c:pt idx="1918">
                  <c:v>42129.510416666657</c:v>
                </c:pt>
                <c:pt idx="1919">
                  <c:v>42129.520833333343</c:v>
                </c:pt>
                <c:pt idx="1920">
                  <c:v>42129.53125</c:v>
                </c:pt>
                <c:pt idx="1921">
                  <c:v>42129.541666666628</c:v>
                </c:pt>
                <c:pt idx="1922">
                  <c:v>42129.552083333343</c:v>
                </c:pt>
                <c:pt idx="1923">
                  <c:v>42129.5625</c:v>
                </c:pt>
                <c:pt idx="1924">
                  <c:v>42129.572916666657</c:v>
                </c:pt>
                <c:pt idx="1925">
                  <c:v>42129.583333333343</c:v>
                </c:pt>
                <c:pt idx="1926">
                  <c:v>42129.593749999993</c:v>
                </c:pt>
                <c:pt idx="1927">
                  <c:v>42129.604166666628</c:v>
                </c:pt>
                <c:pt idx="1928">
                  <c:v>42129.614583333343</c:v>
                </c:pt>
                <c:pt idx="1929">
                  <c:v>42129.625</c:v>
                </c:pt>
                <c:pt idx="1930">
                  <c:v>42129.635416666628</c:v>
                </c:pt>
                <c:pt idx="1931">
                  <c:v>42129.645833333343</c:v>
                </c:pt>
                <c:pt idx="1932">
                  <c:v>42129.656250000022</c:v>
                </c:pt>
                <c:pt idx="1933">
                  <c:v>42129.666666666628</c:v>
                </c:pt>
                <c:pt idx="1934">
                  <c:v>42129.677083333299</c:v>
                </c:pt>
                <c:pt idx="1935">
                  <c:v>42129.6875</c:v>
                </c:pt>
                <c:pt idx="1936">
                  <c:v>42129.697916666628</c:v>
                </c:pt>
                <c:pt idx="1937">
                  <c:v>42129.708333333343</c:v>
                </c:pt>
                <c:pt idx="1938">
                  <c:v>42129.71875</c:v>
                </c:pt>
                <c:pt idx="1939">
                  <c:v>42129.729166666613</c:v>
                </c:pt>
                <c:pt idx="1940">
                  <c:v>42129.739583333299</c:v>
                </c:pt>
                <c:pt idx="1941">
                  <c:v>42129.75</c:v>
                </c:pt>
                <c:pt idx="1942">
                  <c:v>42129.760416666628</c:v>
                </c:pt>
                <c:pt idx="1943">
                  <c:v>42129.770833333343</c:v>
                </c:pt>
                <c:pt idx="1944">
                  <c:v>42129.78125</c:v>
                </c:pt>
                <c:pt idx="1945">
                  <c:v>42129.791666666613</c:v>
                </c:pt>
                <c:pt idx="1946">
                  <c:v>42129.802083333343</c:v>
                </c:pt>
                <c:pt idx="1947">
                  <c:v>42129.812500000022</c:v>
                </c:pt>
                <c:pt idx="1948">
                  <c:v>42129.822916666657</c:v>
                </c:pt>
                <c:pt idx="1949">
                  <c:v>42129.833333333343</c:v>
                </c:pt>
                <c:pt idx="1950">
                  <c:v>42129.84375</c:v>
                </c:pt>
                <c:pt idx="1951">
                  <c:v>42129.854166666657</c:v>
                </c:pt>
                <c:pt idx="1952">
                  <c:v>42129.864583333343</c:v>
                </c:pt>
                <c:pt idx="1953">
                  <c:v>42129.875</c:v>
                </c:pt>
                <c:pt idx="1954">
                  <c:v>42129.885416666657</c:v>
                </c:pt>
                <c:pt idx="1955">
                  <c:v>42129.895833333343</c:v>
                </c:pt>
                <c:pt idx="1956">
                  <c:v>42129.906250000022</c:v>
                </c:pt>
                <c:pt idx="1957">
                  <c:v>42129.916666666657</c:v>
                </c:pt>
                <c:pt idx="1958">
                  <c:v>42129.927083333299</c:v>
                </c:pt>
                <c:pt idx="1959">
                  <c:v>42129.9375</c:v>
                </c:pt>
                <c:pt idx="1960">
                  <c:v>42129.947916666657</c:v>
                </c:pt>
                <c:pt idx="1961">
                  <c:v>42129.958333333343</c:v>
                </c:pt>
                <c:pt idx="1962">
                  <c:v>42129.96875</c:v>
                </c:pt>
                <c:pt idx="1963">
                  <c:v>42129.979166666628</c:v>
                </c:pt>
                <c:pt idx="1964">
                  <c:v>42129.989583333343</c:v>
                </c:pt>
                <c:pt idx="1965">
                  <c:v>42130</c:v>
                </c:pt>
                <c:pt idx="1966">
                  <c:v>42130.010416666657</c:v>
                </c:pt>
                <c:pt idx="1967">
                  <c:v>42130.020833333343</c:v>
                </c:pt>
                <c:pt idx="1968">
                  <c:v>42130.03125</c:v>
                </c:pt>
                <c:pt idx="1969">
                  <c:v>42130.041666666628</c:v>
                </c:pt>
                <c:pt idx="1970">
                  <c:v>42130.052083333343</c:v>
                </c:pt>
                <c:pt idx="1971">
                  <c:v>42130.0625</c:v>
                </c:pt>
                <c:pt idx="1972">
                  <c:v>42130.072916666657</c:v>
                </c:pt>
                <c:pt idx="1973">
                  <c:v>42130.083333333343</c:v>
                </c:pt>
                <c:pt idx="1974">
                  <c:v>42130.093749999993</c:v>
                </c:pt>
                <c:pt idx="1975">
                  <c:v>42130.104166666628</c:v>
                </c:pt>
                <c:pt idx="1976">
                  <c:v>42130.114583333343</c:v>
                </c:pt>
                <c:pt idx="1977">
                  <c:v>42130.125</c:v>
                </c:pt>
                <c:pt idx="1978">
                  <c:v>42130.135416666628</c:v>
                </c:pt>
                <c:pt idx="1979">
                  <c:v>42130.145833333343</c:v>
                </c:pt>
                <c:pt idx="1980">
                  <c:v>42130.156250000022</c:v>
                </c:pt>
                <c:pt idx="1981">
                  <c:v>42130.166666666628</c:v>
                </c:pt>
                <c:pt idx="1982">
                  <c:v>42130.177083333299</c:v>
                </c:pt>
                <c:pt idx="1983">
                  <c:v>42130.1875</c:v>
                </c:pt>
                <c:pt idx="1984">
                  <c:v>42130.197916666628</c:v>
                </c:pt>
                <c:pt idx="1985">
                  <c:v>42130.208333333343</c:v>
                </c:pt>
                <c:pt idx="1986">
                  <c:v>42130.21875</c:v>
                </c:pt>
                <c:pt idx="1987">
                  <c:v>42130.229166666613</c:v>
                </c:pt>
                <c:pt idx="1988">
                  <c:v>42130.239583333299</c:v>
                </c:pt>
                <c:pt idx="1989">
                  <c:v>42130.25</c:v>
                </c:pt>
                <c:pt idx="1990">
                  <c:v>42130.260416666628</c:v>
                </c:pt>
                <c:pt idx="1991">
                  <c:v>42130.270833333343</c:v>
                </c:pt>
                <c:pt idx="1992">
                  <c:v>42130.28125</c:v>
                </c:pt>
                <c:pt idx="1993">
                  <c:v>42130.291666666613</c:v>
                </c:pt>
                <c:pt idx="1994">
                  <c:v>42130.302083333343</c:v>
                </c:pt>
                <c:pt idx="1995">
                  <c:v>42130.312500000022</c:v>
                </c:pt>
                <c:pt idx="1996">
                  <c:v>42130.322916666657</c:v>
                </c:pt>
                <c:pt idx="1997">
                  <c:v>42130.333333333343</c:v>
                </c:pt>
                <c:pt idx="1998">
                  <c:v>42130.34375</c:v>
                </c:pt>
                <c:pt idx="1999">
                  <c:v>42130.354166666657</c:v>
                </c:pt>
                <c:pt idx="2000">
                  <c:v>42130.364583333343</c:v>
                </c:pt>
                <c:pt idx="2001">
                  <c:v>42130.375</c:v>
                </c:pt>
                <c:pt idx="2002">
                  <c:v>42130.385416666657</c:v>
                </c:pt>
                <c:pt idx="2003">
                  <c:v>42130.395833333343</c:v>
                </c:pt>
                <c:pt idx="2004">
                  <c:v>42130.406250000022</c:v>
                </c:pt>
                <c:pt idx="2005">
                  <c:v>42130.416666666657</c:v>
                </c:pt>
                <c:pt idx="2006">
                  <c:v>42130.427083333299</c:v>
                </c:pt>
                <c:pt idx="2007">
                  <c:v>42130.4375</c:v>
                </c:pt>
                <c:pt idx="2008">
                  <c:v>42130.447916666657</c:v>
                </c:pt>
                <c:pt idx="2009">
                  <c:v>42130.458333333343</c:v>
                </c:pt>
                <c:pt idx="2010">
                  <c:v>42130.46875</c:v>
                </c:pt>
                <c:pt idx="2011">
                  <c:v>42130.479166666628</c:v>
                </c:pt>
                <c:pt idx="2012">
                  <c:v>42130.489583333343</c:v>
                </c:pt>
                <c:pt idx="2013">
                  <c:v>42130.5</c:v>
                </c:pt>
                <c:pt idx="2014">
                  <c:v>42130.510416666657</c:v>
                </c:pt>
                <c:pt idx="2015">
                  <c:v>42130.520833333343</c:v>
                </c:pt>
                <c:pt idx="2016">
                  <c:v>42130.53125</c:v>
                </c:pt>
                <c:pt idx="2017">
                  <c:v>42130.541666666628</c:v>
                </c:pt>
                <c:pt idx="2018">
                  <c:v>42130.552083333343</c:v>
                </c:pt>
                <c:pt idx="2019">
                  <c:v>42130.5625</c:v>
                </c:pt>
                <c:pt idx="2020">
                  <c:v>42130.572916666657</c:v>
                </c:pt>
                <c:pt idx="2021">
                  <c:v>42130.583333333343</c:v>
                </c:pt>
                <c:pt idx="2022">
                  <c:v>42130.593749999993</c:v>
                </c:pt>
                <c:pt idx="2023">
                  <c:v>42130.604166666628</c:v>
                </c:pt>
                <c:pt idx="2024">
                  <c:v>42130.614583333343</c:v>
                </c:pt>
                <c:pt idx="2025">
                  <c:v>42130.625</c:v>
                </c:pt>
                <c:pt idx="2026">
                  <c:v>42130.635416666628</c:v>
                </c:pt>
                <c:pt idx="2027">
                  <c:v>42130.645833333343</c:v>
                </c:pt>
                <c:pt idx="2028">
                  <c:v>42130.656250000022</c:v>
                </c:pt>
                <c:pt idx="2029">
                  <c:v>42130.666666666628</c:v>
                </c:pt>
                <c:pt idx="2030">
                  <c:v>42130.677083333299</c:v>
                </c:pt>
                <c:pt idx="2031">
                  <c:v>42130.6875</c:v>
                </c:pt>
                <c:pt idx="2032">
                  <c:v>42130.697916666628</c:v>
                </c:pt>
                <c:pt idx="2033">
                  <c:v>42130.708333333343</c:v>
                </c:pt>
                <c:pt idx="2034">
                  <c:v>42130.71875</c:v>
                </c:pt>
                <c:pt idx="2035">
                  <c:v>42130.729166666613</c:v>
                </c:pt>
                <c:pt idx="2036">
                  <c:v>42130.739583333299</c:v>
                </c:pt>
                <c:pt idx="2037">
                  <c:v>42130.75</c:v>
                </c:pt>
                <c:pt idx="2038">
                  <c:v>42130.760416666628</c:v>
                </c:pt>
                <c:pt idx="2039">
                  <c:v>42130.770833333343</c:v>
                </c:pt>
                <c:pt idx="2040">
                  <c:v>42130.78125</c:v>
                </c:pt>
                <c:pt idx="2041">
                  <c:v>42130.791666666613</c:v>
                </c:pt>
                <c:pt idx="2042">
                  <c:v>42130.802083333343</c:v>
                </c:pt>
                <c:pt idx="2043">
                  <c:v>42130.812500000022</c:v>
                </c:pt>
                <c:pt idx="2044">
                  <c:v>42130.822916666657</c:v>
                </c:pt>
                <c:pt idx="2045">
                  <c:v>42130.833333333343</c:v>
                </c:pt>
                <c:pt idx="2046">
                  <c:v>42130.84375</c:v>
                </c:pt>
                <c:pt idx="2047">
                  <c:v>42130.854166666657</c:v>
                </c:pt>
                <c:pt idx="2048">
                  <c:v>42130.864583333343</c:v>
                </c:pt>
                <c:pt idx="2049">
                  <c:v>42130.875</c:v>
                </c:pt>
                <c:pt idx="2050">
                  <c:v>42130.885416666657</c:v>
                </c:pt>
                <c:pt idx="2051">
                  <c:v>42130.895833333343</c:v>
                </c:pt>
                <c:pt idx="2052">
                  <c:v>42130.906250000022</c:v>
                </c:pt>
                <c:pt idx="2053">
                  <c:v>42130.916666666657</c:v>
                </c:pt>
                <c:pt idx="2054">
                  <c:v>42130.927083333299</c:v>
                </c:pt>
                <c:pt idx="2055">
                  <c:v>42130.9375</c:v>
                </c:pt>
                <c:pt idx="2056">
                  <c:v>42130.947916666657</c:v>
                </c:pt>
                <c:pt idx="2057">
                  <c:v>42130.958333333343</c:v>
                </c:pt>
                <c:pt idx="2058">
                  <c:v>42130.96875</c:v>
                </c:pt>
                <c:pt idx="2059">
                  <c:v>42130.979166666628</c:v>
                </c:pt>
                <c:pt idx="2060">
                  <c:v>42130.989583333343</c:v>
                </c:pt>
                <c:pt idx="2061">
                  <c:v>42131</c:v>
                </c:pt>
                <c:pt idx="2062">
                  <c:v>42131.010416666657</c:v>
                </c:pt>
                <c:pt idx="2063">
                  <c:v>42131.020833333343</c:v>
                </c:pt>
                <c:pt idx="2064">
                  <c:v>42131.03125</c:v>
                </c:pt>
                <c:pt idx="2065">
                  <c:v>42131.041666666628</c:v>
                </c:pt>
                <c:pt idx="2066">
                  <c:v>42131.052083333343</c:v>
                </c:pt>
                <c:pt idx="2067">
                  <c:v>42131.0625</c:v>
                </c:pt>
                <c:pt idx="2068">
                  <c:v>42131.072916666657</c:v>
                </c:pt>
                <c:pt idx="2069">
                  <c:v>42131.083333333343</c:v>
                </c:pt>
                <c:pt idx="2070">
                  <c:v>42131.093749999993</c:v>
                </c:pt>
                <c:pt idx="2071">
                  <c:v>42131.104166666628</c:v>
                </c:pt>
                <c:pt idx="2072">
                  <c:v>42131.114583333343</c:v>
                </c:pt>
                <c:pt idx="2073">
                  <c:v>42131.125</c:v>
                </c:pt>
                <c:pt idx="2074">
                  <c:v>42131.135416666628</c:v>
                </c:pt>
                <c:pt idx="2075">
                  <c:v>42131.145833333343</c:v>
                </c:pt>
                <c:pt idx="2076">
                  <c:v>42131.156250000022</c:v>
                </c:pt>
                <c:pt idx="2077">
                  <c:v>42131.166666666628</c:v>
                </c:pt>
                <c:pt idx="2078">
                  <c:v>42131.177083333299</c:v>
                </c:pt>
                <c:pt idx="2079">
                  <c:v>42131.1875</c:v>
                </c:pt>
                <c:pt idx="2080">
                  <c:v>42131.197916666628</c:v>
                </c:pt>
                <c:pt idx="2081">
                  <c:v>42131.208333333343</c:v>
                </c:pt>
                <c:pt idx="2082">
                  <c:v>42131.21875</c:v>
                </c:pt>
                <c:pt idx="2083">
                  <c:v>42131.229166666613</c:v>
                </c:pt>
                <c:pt idx="2084">
                  <c:v>42131.239583333299</c:v>
                </c:pt>
                <c:pt idx="2085">
                  <c:v>42131.25</c:v>
                </c:pt>
                <c:pt idx="2086">
                  <c:v>42131.260416666628</c:v>
                </c:pt>
                <c:pt idx="2087">
                  <c:v>42131.270833333343</c:v>
                </c:pt>
                <c:pt idx="2088">
                  <c:v>42131.28125</c:v>
                </c:pt>
                <c:pt idx="2089">
                  <c:v>42131.291666666613</c:v>
                </c:pt>
                <c:pt idx="2090">
                  <c:v>42131.302083333343</c:v>
                </c:pt>
                <c:pt idx="2091">
                  <c:v>42131.312500000022</c:v>
                </c:pt>
                <c:pt idx="2092">
                  <c:v>42131.322916666657</c:v>
                </c:pt>
                <c:pt idx="2093">
                  <c:v>42131.333333333343</c:v>
                </c:pt>
                <c:pt idx="2094">
                  <c:v>42131.34375</c:v>
                </c:pt>
                <c:pt idx="2095">
                  <c:v>42131.354166666657</c:v>
                </c:pt>
                <c:pt idx="2096">
                  <c:v>42131.364583333343</c:v>
                </c:pt>
                <c:pt idx="2097">
                  <c:v>42131.375</c:v>
                </c:pt>
                <c:pt idx="2098">
                  <c:v>42131.385416666657</c:v>
                </c:pt>
                <c:pt idx="2099">
                  <c:v>42131.395833333343</c:v>
                </c:pt>
                <c:pt idx="2100">
                  <c:v>42131.406250000022</c:v>
                </c:pt>
                <c:pt idx="2101">
                  <c:v>42131.416666666657</c:v>
                </c:pt>
                <c:pt idx="2102">
                  <c:v>42131.427083333299</c:v>
                </c:pt>
                <c:pt idx="2103">
                  <c:v>42131.4375</c:v>
                </c:pt>
                <c:pt idx="2104">
                  <c:v>42131.447916666657</c:v>
                </c:pt>
                <c:pt idx="2105">
                  <c:v>42131.458333333343</c:v>
                </c:pt>
                <c:pt idx="2106">
                  <c:v>42131.46875</c:v>
                </c:pt>
                <c:pt idx="2107">
                  <c:v>42131.479166666628</c:v>
                </c:pt>
                <c:pt idx="2108">
                  <c:v>42131.489583333343</c:v>
                </c:pt>
                <c:pt idx="2109">
                  <c:v>42131.5</c:v>
                </c:pt>
                <c:pt idx="2110">
                  <c:v>42131.510416666657</c:v>
                </c:pt>
                <c:pt idx="2111">
                  <c:v>42131.520833333343</c:v>
                </c:pt>
                <c:pt idx="2112">
                  <c:v>42131.53125</c:v>
                </c:pt>
                <c:pt idx="2113">
                  <c:v>42131.541666666628</c:v>
                </c:pt>
                <c:pt idx="2114">
                  <c:v>42131.552083333343</c:v>
                </c:pt>
                <c:pt idx="2115">
                  <c:v>42131.5625</c:v>
                </c:pt>
                <c:pt idx="2116">
                  <c:v>42131.572916666657</c:v>
                </c:pt>
                <c:pt idx="2117">
                  <c:v>42131.583333333343</c:v>
                </c:pt>
                <c:pt idx="2118">
                  <c:v>42131.593749999993</c:v>
                </c:pt>
                <c:pt idx="2119">
                  <c:v>42131.604166666628</c:v>
                </c:pt>
                <c:pt idx="2120">
                  <c:v>42131.614583333343</c:v>
                </c:pt>
                <c:pt idx="2121">
                  <c:v>42131.625</c:v>
                </c:pt>
                <c:pt idx="2122">
                  <c:v>42131.635416666628</c:v>
                </c:pt>
                <c:pt idx="2123">
                  <c:v>42131.645833333343</c:v>
                </c:pt>
                <c:pt idx="2124">
                  <c:v>42131.656250000022</c:v>
                </c:pt>
                <c:pt idx="2125">
                  <c:v>42131.666666666628</c:v>
                </c:pt>
                <c:pt idx="2126">
                  <c:v>42131.677083333299</c:v>
                </c:pt>
                <c:pt idx="2127">
                  <c:v>42131.6875</c:v>
                </c:pt>
                <c:pt idx="2128">
                  <c:v>42131.697916666628</c:v>
                </c:pt>
                <c:pt idx="2129">
                  <c:v>42131.708333333343</c:v>
                </c:pt>
                <c:pt idx="2130">
                  <c:v>42131.71875</c:v>
                </c:pt>
                <c:pt idx="2131">
                  <c:v>42131.729166666613</c:v>
                </c:pt>
                <c:pt idx="2132">
                  <c:v>42131.739583333299</c:v>
                </c:pt>
                <c:pt idx="2133">
                  <c:v>42131.75</c:v>
                </c:pt>
                <c:pt idx="2134">
                  <c:v>42131.760416666628</c:v>
                </c:pt>
                <c:pt idx="2135">
                  <c:v>42131.770833333343</c:v>
                </c:pt>
                <c:pt idx="2136">
                  <c:v>42131.78125</c:v>
                </c:pt>
                <c:pt idx="2137">
                  <c:v>42131.791666666613</c:v>
                </c:pt>
                <c:pt idx="2138">
                  <c:v>42131.802083333343</c:v>
                </c:pt>
                <c:pt idx="2139">
                  <c:v>42131.812500000022</c:v>
                </c:pt>
                <c:pt idx="2140">
                  <c:v>42131.822916666657</c:v>
                </c:pt>
                <c:pt idx="2141">
                  <c:v>42131.833333333343</c:v>
                </c:pt>
                <c:pt idx="2142">
                  <c:v>42131.84375</c:v>
                </c:pt>
                <c:pt idx="2143">
                  <c:v>42131.854166666657</c:v>
                </c:pt>
                <c:pt idx="2144">
                  <c:v>42131.864583333343</c:v>
                </c:pt>
                <c:pt idx="2145">
                  <c:v>42131.875</c:v>
                </c:pt>
                <c:pt idx="2146">
                  <c:v>42131.885416666657</c:v>
                </c:pt>
                <c:pt idx="2147">
                  <c:v>42131.895833333343</c:v>
                </c:pt>
                <c:pt idx="2148">
                  <c:v>42131.906250000022</c:v>
                </c:pt>
                <c:pt idx="2149">
                  <c:v>42131.916666666657</c:v>
                </c:pt>
                <c:pt idx="2150">
                  <c:v>42131.927083333299</c:v>
                </c:pt>
                <c:pt idx="2151">
                  <c:v>42131.9375</c:v>
                </c:pt>
                <c:pt idx="2152">
                  <c:v>42131.947916666657</c:v>
                </c:pt>
                <c:pt idx="2153">
                  <c:v>42131.958333333343</c:v>
                </c:pt>
                <c:pt idx="2154">
                  <c:v>42131.96875</c:v>
                </c:pt>
                <c:pt idx="2155">
                  <c:v>42131.979166666628</c:v>
                </c:pt>
                <c:pt idx="2156">
                  <c:v>42131.989583333343</c:v>
                </c:pt>
                <c:pt idx="2157">
                  <c:v>42132</c:v>
                </c:pt>
                <c:pt idx="2158">
                  <c:v>42132.010416666657</c:v>
                </c:pt>
                <c:pt idx="2159">
                  <c:v>42132.020833333343</c:v>
                </c:pt>
                <c:pt idx="2160">
                  <c:v>42132.03125</c:v>
                </c:pt>
                <c:pt idx="2161">
                  <c:v>42132.041666666628</c:v>
                </c:pt>
                <c:pt idx="2162">
                  <c:v>42132.052083333343</c:v>
                </c:pt>
                <c:pt idx="2163">
                  <c:v>42132.0625</c:v>
                </c:pt>
                <c:pt idx="2164">
                  <c:v>42132.072916666657</c:v>
                </c:pt>
                <c:pt idx="2165">
                  <c:v>42132.083333333343</c:v>
                </c:pt>
                <c:pt idx="2166">
                  <c:v>42132.093749999993</c:v>
                </c:pt>
                <c:pt idx="2167">
                  <c:v>42132.104166666628</c:v>
                </c:pt>
                <c:pt idx="2168">
                  <c:v>42132.114583333343</c:v>
                </c:pt>
                <c:pt idx="2169">
                  <c:v>42132.125</c:v>
                </c:pt>
                <c:pt idx="2170">
                  <c:v>42132.135416666628</c:v>
                </c:pt>
                <c:pt idx="2171">
                  <c:v>42132.145833333343</c:v>
                </c:pt>
                <c:pt idx="2172">
                  <c:v>42132.156250000022</c:v>
                </c:pt>
                <c:pt idx="2173">
                  <c:v>42132.166666666628</c:v>
                </c:pt>
                <c:pt idx="2174">
                  <c:v>42132.177083333299</c:v>
                </c:pt>
                <c:pt idx="2175">
                  <c:v>42132.1875</c:v>
                </c:pt>
                <c:pt idx="2176">
                  <c:v>42132.197916666628</c:v>
                </c:pt>
                <c:pt idx="2177">
                  <c:v>42132.208333333343</c:v>
                </c:pt>
                <c:pt idx="2178">
                  <c:v>42132.21875</c:v>
                </c:pt>
                <c:pt idx="2179">
                  <c:v>42132.229166666613</c:v>
                </c:pt>
                <c:pt idx="2180">
                  <c:v>42132.239583333299</c:v>
                </c:pt>
                <c:pt idx="2181">
                  <c:v>42132.25</c:v>
                </c:pt>
                <c:pt idx="2182">
                  <c:v>42132.260416666628</c:v>
                </c:pt>
                <c:pt idx="2183">
                  <c:v>42132.270833333343</c:v>
                </c:pt>
                <c:pt idx="2184">
                  <c:v>42132.28125</c:v>
                </c:pt>
                <c:pt idx="2185">
                  <c:v>42132.291666666613</c:v>
                </c:pt>
                <c:pt idx="2186">
                  <c:v>42132.302083333343</c:v>
                </c:pt>
                <c:pt idx="2187">
                  <c:v>42132.312500000022</c:v>
                </c:pt>
                <c:pt idx="2188">
                  <c:v>42132.322916666657</c:v>
                </c:pt>
                <c:pt idx="2189">
                  <c:v>42132.333333333343</c:v>
                </c:pt>
                <c:pt idx="2190">
                  <c:v>42132.34375</c:v>
                </c:pt>
                <c:pt idx="2191">
                  <c:v>42132.354166666657</c:v>
                </c:pt>
                <c:pt idx="2192">
                  <c:v>42132.364583333343</c:v>
                </c:pt>
                <c:pt idx="2193">
                  <c:v>42132.375</c:v>
                </c:pt>
                <c:pt idx="2194">
                  <c:v>42132.385416666657</c:v>
                </c:pt>
                <c:pt idx="2195">
                  <c:v>42132.395833333343</c:v>
                </c:pt>
                <c:pt idx="2196">
                  <c:v>42132.406250000022</c:v>
                </c:pt>
                <c:pt idx="2197">
                  <c:v>42132.416666666657</c:v>
                </c:pt>
                <c:pt idx="2198">
                  <c:v>42132.427083333299</c:v>
                </c:pt>
                <c:pt idx="2199">
                  <c:v>42132.4375</c:v>
                </c:pt>
                <c:pt idx="2200">
                  <c:v>42132.447916666657</c:v>
                </c:pt>
                <c:pt idx="2201">
                  <c:v>42132.458333333343</c:v>
                </c:pt>
                <c:pt idx="2202">
                  <c:v>42132.46875</c:v>
                </c:pt>
                <c:pt idx="2203">
                  <c:v>42132.479166666628</c:v>
                </c:pt>
                <c:pt idx="2204">
                  <c:v>42132.489583333343</c:v>
                </c:pt>
                <c:pt idx="2205">
                  <c:v>42132.5</c:v>
                </c:pt>
                <c:pt idx="2206">
                  <c:v>42132.510416666657</c:v>
                </c:pt>
                <c:pt idx="2207">
                  <c:v>42132.520833333343</c:v>
                </c:pt>
                <c:pt idx="2208">
                  <c:v>42132.53125</c:v>
                </c:pt>
                <c:pt idx="2209">
                  <c:v>42132.541666666628</c:v>
                </c:pt>
                <c:pt idx="2210">
                  <c:v>42132.552083333343</c:v>
                </c:pt>
                <c:pt idx="2211">
                  <c:v>42132.5625</c:v>
                </c:pt>
                <c:pt idx="2212">
                  <c:v>42132.572916666657</c:v>
                </c:pt>
                <c:pt idx="2213">
                  <c:v>42132.583333333343</c:v>
                </c:pt>
                <c:pt idx="2214">
                  <c:v>42132.593749999993</c:v>
                </c:pt>
                <c:pt idx="2215">
                  <c:v>42132.604166666628</c:v>
                </c:pt>
                <c:pt idx="2216">
                  <c:v>42132.614583333343</c:v>
                </c:pt>
                <c:pt idx="2217">
                  <c:v>42132.625</c:v>
                </c:pt>
                <c:pt idx="2218">
                  <c:v>42132.635416666628</c:v>
                </c:pt>
                <c:pt idx="2219">
                  <c:v>42132.645833333343</c:v>
                </c:pt>
                <c:pt idx="2220">
                  <c:v>42132.656250000022</c:v>
                </c:pt>
                <c:pt idx="2221">
                  <c:v>42132.666666666628</c:v>
                </c:pt>
                <c:pt idx="2222">
                  <c:v>42132.677083333299</c:v>
                </c:pt>
                <c:pt idx="2223">
                  <c:v>42132.6875</c:v>
                </c:pt>
                <c:pt idx="2224">
                  <c:v>42132.697916666628</c:v>
                </c:pt>
                <c:pt idx="2225">
                  <c:v>42132.708333333343</c:v>
                </c:pt>
                <c:pt idx="2226">
                  <c:v>42132.71875</c:v>
                </c:pt>
                <c:pt idx="2227">
                  <c:v>42132.729166666613</c:v>
                </c:pt>
                <c:pt idx="2228">
                  <c:v>42132.739583333299</c:v>
                </c:pt>
                <c:pt idx="2229">
                  <c:v>42132.75</c:v>
                </c:pt>
                <c:pt idx="2230">
                  <c:v>42132.760416666628</c:v>
                </c:pt>
                <c:pt idx="2231">
                  <c:v>42132.770833333343</c:v>
                </c:pt>
                <c:pt idx="2232">
                  <c:v>42132.78125</c:v>
                </c:pt>
                <c:pt idx="2233">
                  <c:v>42132.791666666613</c:v>
                </c:pt>
                <c:pt idx="2234">
                  <c:v>42132.802083333343</c:v>
                </c:pt>
                <c:pt idx="2235">
                  <c:v>42132.812500000022</c:v>
                </c:pt>
                <c:pt idx="2236">
                  <c:v>42132.822916666657</c:v>
                </c:pt>
                <c:pt idx="2237">
                  <c:v>42132.833333333343</c:v>
                </c:pt>
                <c:pt idx="2238">
                  <c:v>42132.84375</c:v>
                </c:pt>
                <c:pt idx="2239">
                  <c:v>42132.854166666657</c:v>
                </c:pt>
                <c:pt idx="2240">
                  <c:v>42132.864583333343</c:v>
                </c:pt>
                <c:pt idx="2241">
                  <c:v>42132.875</c:v>
                </c:pt>
                <c:pt idx="2242">
                  <c:v>42132.885416666657</c:v>
                </c:pt>
                <c:pt idx="2243">
                  <c:v>42132.895833333343</c:v>
                </c:pt>
                <c:pt idx="2244">
                  <c:v>42132.906250000022</c:v>
                </c:pt>
                <c:pt idx="2245">
                  <c:v>42132.916666666657</c:v>
                </c:pt>
                <c:pt idx="2246">
                  <c:v>42132.927083333299</c:v>
                </c:pt>
                <c:pt idx="2247">
                  <c:v>42132.9375</c:v>
                </c:pt>
                <c:pt idx="2248">
                  <c:v>42132.947916666657</c:v>
                </c:pt>
                <c:pt idx="2249">
                  <c:v>42132.958333333343</c:v>
                </c:pt>
                <c:pt idx="2250">
                  <c:v>42132.96875</c:v>
                </c:pt>
                <c:pt idx="2251">
                  <c:v>42132.979166666628</c:v>
                </c:pt>
                <c:pt idx="2252">
                  <c:v>42132.989583333343</c:v>
                </c:pt>
                <c:pt idx="2253">
                  <c:v>42133</c:v>
                </c:pt>
                <c:pt idx="2254">
                  <c:v>42133.010416666657</c:v>
                </c:pt>
                <c:pt idx="2255">
                  <c:v>42133.020833333343</c:v>
                </c:pt>
                <c:pt idx="2256">
                  <c:v>42133.03125</c:v>
                </c:pt>
                <c:pt idx="2257">
                  <c:v>42133.041666666628</c:v>
                </c:pt>
                <c:pt idx="2258">
                  <c:v>42133.052083333343</c:v>
                </c:pt>
                <c:pt idx="2259">
                  <c:v>42133.0625</c:v>
                </c:pt>
                <c:pt idx="2260">
                  <c:v>42133.072916666657</c:v>
                </c:pt>
                <c:pt idx="2261">
                  <c:v>42133.083333333343</c:v>
                </c:pt>
                <c:pt idx="2262">
                  <c:v>42133.093749999993</c:v>
                </c:pt>
                <c:pt idx="2263">
                  <c:v>42133.104166666628</c:v>
                </c:pt>
                <c:pt idx="2264">
                  <c:v>42133.114583333343</c:v>
                </c:pt>
                <c:pt idx="2265">
                  <c:v>42133.125</c:v>
                </c:pt>
                <c:pt idx="2266">
                  <c:v>42133.135416666628</c:v>
                </c:pt>
                <c:pt idx="2267">
                  <c:v>42133.145833333343</c:v>
                </c:pt>
                <c:pt idx="2268">
                  <c:v>42133.156250000022</c:v>
                </c:pt>
                <c:pt idx="2269">
                  <c:v>42133.166666666628</c:v>
                </c:pt>
                <c:pt idx="2270">
                  <c:v>42133.177083333299</c:v>
                </c:pt>
                <c:pt idx="2271">
                  <c:v>42133.1875</c:v>
                </c:pt>
                <c:pt idx="2272">
                  <c:v>42133.197916666628</c:v>
                </c:pt>
                <c:pt idx="2273">
                  <c:v>42133.208333333343</c:v>
                </c:pt>
                <c:pt idx="2274">
                  <c:v>42133.21875</c:v>
                </c:pt>
                <c:pt idx="2275">
                  <c:v>42133.229166666613</c:v>
                </c:pt>
                <c:pt idx="2276">
                  <c:v>42133.239583333299</c:v>
                </c:pt>
                <c:pt idx="2277">
                  <c:v>42133.25</c:v>
                </c:pt>
                <c:pt idx="2278">
                  <c:v>42133.260416666628</c:v>
                </c:pt>
                <c:pt idx="2279">
                  <c:v>42133.270833333343</c:v>
                </c:pt>
                <c:pt idx="2280">
                  <c:v>42133.28125</c:v>
                </c:pt>
                <c:pt idx="2281">
                  <c:v>42133.291666666613</c:v>
                </c:pt>
                <c:pt idx="2282">
                  <c:v>42133.302083333343</c:v>
                </c:pt>
                <c:pt idx="2283">
                  <c:v>42133.312500000022</c:v>
                </c:pt>
                <c:pt idx="2284">
                  <c:v>42133.322916666657</c:v>
                </c:pt>
                <c:pt idx="2285">
                  <c:v>42133.333333333343</c:v>
                </c:pt>
                <c:pt idx="2286">
                  <c:v>42133.34375</c:v>
                </c:pt>
                <c:pt idx="2287">
                  <c:v>42133.354166666657</c:v>
                </c:pt>
                <c:pt idx="2288">
                  <c:v>42133.364583333343</c:v>
                </c:pt>
                <c:pt idx="2289">
                  <c:v>42133.375</c:v>
                </c:pt>
                <c:pt idx="2290">
                  <c:v>42133.385416666657</c:v>
                </c:pt>
                <c:pt idx="2291">
                  <c:v>42133.395833333343</c:v>
                </c:pt>
                <c:pt idx="2292">
                  <c:v>42133.406250000022</c:v>
                </c:pt>
                <c:pt idx="2293">
                  <c:v>42133.416666666657</c:v>
                </c:pt>
                <c:pt idx="2294">
                  <c:v>42133.427083333299</c:v>
                </c:pt>
                <c:pt idx="2295">
                  <c:v>42133.4375</c:v>
                </c:pt>
                <c:pt idx="2296">
                  <c:v>42133.447916666657</c:v>
                </c:pt>
                <c:pt idx="2297">
                  <c:v>42133.458333333343</c:v>
                </c:pt>
                <c:pt idx="2298">
                  <c:v>42133.46875</c:v>
                </c:pt>
                <c:pt idx="2299">
                  <c:v>42133.479166666628</c:v>
                </c:pt>
                <c:pt idx="2300">
                  <c:v>42133.489583333343</c:v>
                </c:pt>
                <c:pt idx="2301">
                  <c:v>42133.5</c:v>
                </c:pt>
                <c:pt idx="2302">
                  <c:v>42133.510416666657</c:v>
                </c:pt>
                <c:pt idx="2303">
                  <c:v>42133.520833333343</c:v>
                </c:pt>
                <c:pt idx="2304">
                  <c:v>42133.53125</c:v>
                </c:pt>
                <c:pt idx="2305">
                  <c:v>42133.541666666628</c:v>
                </c:pt>
                <c:pt idx="2306">
                  <c:v>42133.552083333343</c:v>
                </c:pt>
                <c:pt idx="2307">
                  <c:v>42133.5625</c:v>
                </c:pt>
                <c:pt idx="2308">
                  <c:v>42133.572916666657</c:v>
                </c:pt>
                <c:pt idx="2309">
                  <c:v>42133.583333333343</c:v>
                </c:pt>
                <c:pt idx="2310">
                  <c:v>42133.593749999993</c:v>
                </c:pt>
                <c:pt idx="2311">
                  <c:v>42133.604166666628</c:v>
                </c:pt>
                <c:pt idx="2312">
                  <c:v>42133.614583333343</c:v>
                </c:pt>
                <c:pt idx="2313">
                  <c:v>42133.625</c:v>
                </c:pt>
                <c:pt idx="2314">
                  <c:v>42133.635416666628</c:v>
                </c:pt>
                <c:pt idx="2315">
                  <c:v>42133.645833333343</c:v>
                </c:pt>
                <c:pt idx="2316">
                  <c:v>42133.656250000022</c:v>
                </c:pt>
                <c:pt idx="2317">
                  <c:v>42133.666666666628</c:v>
                </c:pt>
                <c:pt idx="2318">
                  <c:v>42133.677083333299</c:v>
                </c:pt>
                <c:pt idx="2319">
                  <c:v>42133.6875</c:v>
                </c:pt>
                <c:pt idx="2320">
                  <c:v>42133.697916666628</c:v>
                </c:pt>
                <c:pt idx="2321">
                  <c:v>42133.708333333343</c:v>
                </c:pt>
                <c:pt idx="2322">
                  <c:v>42133.71875</c:v>
                </c:pt>
                <c:pt idx="2323">
                  <c:v>42133.729166666613</c:v>
                </c:pt>
                <c:pt idx="2324">
                  <c:v>42133.739583333299</c:v>
                </c:pt>
                <c:pt idx="2325">
                  <c:v>42133.75</c:v>
                </c:pt>
                <c:pt idx="2326">
                  <c:v>42133.760416666628</c:v>
                </c:pt>
                <c:pt idx="2327">
                  <c:v>42133.770833333343</c:v>
                </c:pt>
                <c:pt idx="2328">
                  <c:v>42133.78125</c:v>
                </c:pt>
                <c:pt idx="2329">
                  <c:v>42133.791666666613</c:v>
                </c:pt>
                <c:pt idx="2330">
                  <c:v>42133.802083333343</c:v>
                </c:pt>
                <c:pt idx="2331">
                  <c:v>42133.812500000022</c:v>
                </c:pt>
                <c:pt idx="2332">
                  <c:v>42133.822916666657</c:v>
                </c:pt>
                <c:pt idx="2333">
                  <c:v>42133.833333333343</c:v>
                </c:pt>
                <c:pt idx="2334">
                  <c:v>42133.84375</c:v>
                </c:pt>
                <c:pt idx="2335">
                  <c:v>42133.854166666657</c:v>
                </c:pt>
                <c:pt idx="2336">
                  <c:v>42133.864583333343</c:v>
                </c:pt>
                <c:pt idx="2337">
                  <c:v>42133.875</c:v>
                </c:pt>
                <c:pt idx="2338">
                  <c:v>42133.885416666657</c:v>
                </c:pt>
                <c:pt idx="2339">
                  <c:v>42133.895833333343</c:v>
                </c:pt>
                <c:pt idx="2340">
                  <c:v>42133.906250000022</c:v>
                </c:pt>
                <c:pt idx="2341">
                  <c:v>42133.916666666657</c:v>
                </c:pt>
                <c:pt idx="2342">
                  <c:v>42133.927083333299</c:v>
                </c:pt>
                <c:pt idx="2343">
                  <c:v>42133.9375</c:v>
                </c:pt>
                <c:pt idx="2344">
                  <c:v>42133.947916666657</c:v>
                </c:pt>
                <c:pt idx="2345">
                  <c:v>42133.958333333343</c:v>
                </c:pt>
                <c:pt idx="2346">
                  <c:v>42133.96875</c:v>
                </c:pt>
                <c:pt idx="2347">
                  <c:v>42133.979166666628</c:v>
                </c:pt>
                <c:pt idx="2348">
                  <c:v>42133.989583333343</c:v>
                </c:pt>
                <c:pt idx="2349">
                  <c:v>42134</c:v>
                </c:pt>
                <c:pt idx="2350">
                  <c:v>42134.010416666657</c:v>
                </c:pt>
                <c:pt idx="2351">
                  <c:v>42134.020833333343</c:v>
                </c:pt>
                <c:pt idx="2352">
                  <c:v>42134.03125</c:v>
                </c:pt>
                <c:pt idx="2353">
                  <c:v>42134.041666666628</c:v>
                </c:pt>
                <c:pt idx="2354">
                  <c:v>42134.052083333343</c:v>
                </c:pt>
                <c:pt idx="2355">
                  <c:v>42134.0625</c:v>
                </c:pt>
                <c:pt idx="2356">
                  <c:v>42134.072916666657</c:v>
                </c:pt>
                <c:pt idx="2357">
                  <c:v>42134.083333333343</c:v>
                </c:pt>
                <c:pt idx="2358">
                  <c:v>42134.093749999993</c:v>
                </c:pt>
                <c:pt idx="2359">
                  <c:v>42134.104166666628</c:v>
                </c:pt>
                <c:pt idx="2360">
                  <c:v>42134.114583333343</c:v>
                </c:pt>
                <c:pt idx="2361">
                  <c:v>42134.125</c:v>
                </c:pt>
                <c:pt idx="2362">
                  <c:v>42134.135416666628</c:v>
                </c:pt>
                <c:pt idx="2363">
                  <c:v>42134.145833333343</c:v>
                </c:pt>
                <c:pt idx="2364">
                  <c:v>42134.156250000022</c:v>
                </c:pt>
                <c:pt idx="2365">
                  <c:v>42134.166666666628</c:v>
                </c:pt>
                <c:pt idx="2366">
                  <c:v>42134.177083333299</c:v>
                </c:pt>
                <c:pt idx="2367">
                  <c:v>42134.1875</c:v>
                </c:pt>
                <c:pt idx="2368">
                  <c:v>42134.197916666628</c:v>
                </c:pt>
                <c:pt idx="2369">
                  <c:v>42134.208333333343</c:v>
                </c:pt>
                <c:pt idx="2370">
                  <c:v>42134.21875</c:v>
                </c:pt>
                <c:pt idx="2371">
                  <c:v>42134.229166666613</c:v>
                </c:pt>
                <c:pt idx="2372">
                  <c:v>42134.239583333299</c:v>
                </c:pt>
                <c:pt idx="2373">
                  <c:v>42134.25</c:v>
                </c:pt>
                <c:pt idx="2374">
                  <c:v>42134.260416666628</c:v>
                </c:pt>
                <c:pt idx="2375">
                  <c:v>42134.270833333343</c:v>
                </c:pt>
                <c:pt idx="2376">
                  <c:v>42134.28125</c:v>
                </c:pt>
                <c:pt idx="2377">
                  <c:v>42134.291666666613</c:v>
                </c:pt>
                <c:pt idx="2378">
                  <c:v>42134.302083333343</c:v>
                </c:pt>
                <c:pt idx="2379">
                  <c:v>42134.312500000022</c:v>
                </c:pt>
                <c:pt idx="2380">
                  <c:v>42134.322916666657</c:v>
                </c:pt>
                <c:pt idx="2381">
                  <c:v>42134.333333333343</c:v>
                </c:pt>
                <c:pt idx="2382">
                  <c:v>42134.34375</c:v>
                </c:pt>
                <c:pt idx="2383">
                  <c:v>42134.354166666657</c:v>
                </c:pt>
                <c:pt idx="2384">
                  <c:v>42134.364583333343</c:v>
                </c:pt>
                <c:pt idx="2385">
                  <c:v>42134.375</c:v>
                </c:pt>
                <c:pt idx="2386">
                  <c:v>42134.385416666657</c:v>
                </c:pt>
                <c:pt idx="2387">
                  <c:v>42134.395833333343</c:v>
                </c:pt>
                <c:pt idx="2388">
                  <c:v>42134.406250000022</c:v>
                </c:pt>
                <c:pt idx="2389">
                  <c:v>42134.416666666657</c:v>
                </c:pt>
                <c:pt idx="2390">
                  <c:v>42134.427083333299</c:v>
                </c:pt>
                <c:pt idx="2391">
                  <c:v>42134.4375</c:v>
                </c:pt>
                <c:pt idx="2392">
                  <c:v>42134.447916666657</c:v>
                </c:pt>
                <c:pt idx="2393">
                  <c:v>42134.458333333343</c:v>
                </c:pt>
                <c:pt idx="2394">
                  <c:v>42134.46875</c:v>
                </c:pt>
                <c:pt idx="2395">
                  <c:v>42134.479166666628</c:v>
                </c:pt>
                <c:pt idx="2396">
                  <c:v>42134.489583333343</c:v>
                </c:pt>
                <c:pt idx="2397">
                  <c:v>42134.5</c:v>
                </c:pt>
                <c:pt idx="2398">
                  <c:v>42134.510416666657</c:v>
                </c:pt>
                <c:pt idx="2399">
                  <c:v>42134.520833333343</c:v>
                </c:pt>
                <c:pt idx="2400">
                  <c:v>42134.53125</c:v>
                </c:pt>
                <c:pt idx="2401">
                  <c:v>42134.541666666628</c:v>
                </c:pt>
                <c:pt idx="2402">
                  <c:v>42134.552083333343</c:v>
                </c:pt>
                <c:pt idx="2403">
                  <c:v>42134.5625</c:v>
                </c:pt>
                <c:pt idx="2404">
                  <c:v>42134.572916666657</c:v>
                </c:pt>
                <c:pt idx="2405">
                  <c:v>42134.583333333343</c:v>
                </c:pt>
                <c:pt idx="2406">
                  <c:v>42134.593749999993</c:v>
                </c:pt>
                <c:pt idx="2407">
                  <c:v>42134.604166666628</c:v>
                </c:pt>
                <c:pt idx="2408">
                  <c:v>42134.614583333343</c:v>
                </c:pt>
                <c:pt idx="2409">
                  <c:v>42134.625</c:v>
                </c:pt>
                <c:pt idx="2410">
                  <c:v>42134.635416666628</c:v>
                </c:pt>
                <c:pt idx="2411">
                  <c:v>42134.645833333343</c:v>
                </c:pt>
                <c:pt idx="2412">
                  <c:v>42134.656250000022</c:v>
                </c:pt>
                <c:pt idx="2413">
                  <c:v>42134.666666666628</c:v>
                </c:pt>
                <c:pt idx="2414">
                  <c:v>42134.677083333299</c:v>
                </c:pt>
                <c:pt idx="2415">
                  <c:v>42134.6875</c:v>
                </c:pt>
                <c:pt idx="2416">
                  <c:v>42134.697916666628</c:v>
                </c:pt>
                <c:pt idx="2417">
                  <c:v>42134.708333333343</c:v>
                </c:pt>
                <c:pt idx="2418">
                  <c:v>42134.71875</c:v>
                </c:pt>
                <c:pt idx="2419">
                  <c:v>42134.729166666613</c:v>
                </c:pt>
                <c:pt idx="2420">
                  <c:v>42134.739583333299</c:v>
                </c:pt>
                <c:pt idx="2421">
                  <c:v>42134.75</c:v>
                </c:pt>
                <c:pt idx="2422">
                  <c:v>42134.760416666628</c:v>
                </c:pt>
                <c:pt idx="2423">
                  <c:v>42134.770833333343</c:v>
                </c:pt>
                <c:pt idx="2424">
                  <c:v>42134.78125</c:v>
                </c:pt>
                <c:pt idx="2425">
                  <c:v>42134.791666666613</c:v>
                </c:pt>
                <c:pt idx="2426">
                  <c:v>42134.802083333343</c:v>
                </c:pt>
                <c:pt idx="2427">
                  <c:v>42134.812500000022</c:v>
                </c:pt>
                <c:pt idx="2428">
                  <c:v>42134.822916666657</c:v>
                </c:pt>
                <c:pt idx="2429">
                  <c:v>42134.833333333343</c:v>
                </c:pt>
                <c:pt idx="2430">
                  <c:v>42134.84375</c:v>
                </c:pt>
                <c:pt idx="2431">
                  <c:v>42134.854166666657</c:v>
                </c:pt>
                <c:pt idx="2432">
                  <c:v>42134.864583333343</c:v>
                </c:pt>
                <c:pt idx="2433">
                  <c:v>42134.875</c:v>
                </c:pt>
                <c:pt idx="2434">
                  <c:v>42134.885416666657</c:v>
                </c:pt>
                <c:pt idx="2435">
                  <c:v>42134.895833333343</c:v>
                </c:pt>
                <c:pt idx="2436">
                  <c:v>42134.906250000022</c:v>
                </c:pt>
                <c:pt idx="2437">
                  <c:v>42134.916666666657</c:v>
                </c:pt>
                <c:pt idx="2438">
                  <c:v>42134.927083333299</c:v>
                </c:pt>
                <c:pt idx="2439">
                  <c:v>42134.9375</c:v>
                </c:pt>
                <c:pt idx="2440">
                  <c:v>42134.947916666657</c:v>
                </c:pt>
                <c:pt idx="2441">
                  <c:v>42134.958333333343</c:v>
                </c:pt>
                <c:pt idx="2442">
                  <c:v>42134.96875</c:v>
                </c:pt>
                <c:pt idx="2443">
                  <c:v>42134.979166666628</c:v>
                </c:pt>
                <c:pt idx="2444">
                  <c:v>42134.989583333343</c:v>
                </c:pt>
                <c:pt idx="2445">
                  <c:v>42135</c:v>
                </c:pt>
                <c:pt idx="2446">
                  <c:v>42135.010416666657</c:v>
                </c:pt>
                <c:pt idx="2447">
                  <c:v>42135.020833333343</c:v>
                </c:pt>
                <c:pt idx="2448">
                  <c:v>42135.03125</c:v>
                </c:pt>
                <c:pt idx="2449">
                  <c:v>42135.041666666628</c:v>
                </c:pt>
                <c:pt idx="2450">
                  <c:v>42135.052083333343</c:v>
                </c:pt>
                <c:pt idx="2451">
                  <c:v>42135.0625</c:v>
                </c:pt>
                <c:pt idx="2452">
                  <c:v>42135.072916666657</c:v>
                </c:pt>
                <c:pt idx="2453">
                  <c:v>42135.083333333343</c:v>
                </c:pt>
                <c:pt idx="2454">
                  <c:v>42135.093749999993</c:v>
                </c:pt>
                <c:pt idx="2455">
                  <c:v>42135.104166666628</c:v>
                </c:pt>
                <c:pt idx="2456">
                  <c:v>42135.114583333343</c:v>
                </c:pt>
                <c:pt idx="2457">
                  <c:v>42135.125</c:v>
                </c:pt>
                <c:pt idx="2458">
                  <c:v>42135.135416666628</c:v>
                </c:pt>
                <c:pt idx="2459">
                  <c:v>42135.145833333343</c:v>
                </c:pt>
                <c:pt idx="2460">
                  <c:v>42135.156250000022</c:v>
                </c:pt>
                <c:pt idx="2461">
                  <c:v>42135.166666666628</c:v>
                </c:pt>
                <c:pt idx="2462">
                  <c:v>42135.177083333299</c:v>
                </c:pt>
                <c:pt idx="2463">
                  <c:v>42135.1875</c:v>
                </c:pt>
                <c:pt idx="2464">
                  <c:v>42135.197916666628</c:v>
                </c:pt>
                <c:pt idx="2465">
                  <c:v>42135.208333333343</c:v>
                </c:pt>
                <c:pt idx="2466">
                  <c:v>42135.21875</c:v>
                </c:pt>
                <c:pt idx="2467">
                  <c:v>42135.229166666613</c:v>
                </c:pt>
                <c:pt idx="2468">
                  <c:v>42135.239583333299</c:v>
                </c:pt>
                <c:pt idx="2469">
                  <c:v>42135.25</c:v>
                </c:pt>
                <c:pt idx="2470">
                  <c:v>42135.260416666628</c:v>
                </c:pt>
                <c:pt idx="2471">
                  <c:v>42135.270833333343</c:v>
                </c:pt>
                <c:pt idx="2472">
                  <c:v>42135.28125</c:v>
                </c:pt>
                <c:pt idx="2473">
                  <c:v>42135.291666666613</c:v>
                </c:pt>
                <c:pt idx="2474">
                  <c:v>42135.302083333343</c:v>
                </c:pt>
                <c:pt idx="2475">
                  <c:v>42135.312500000022</c:v>
                </c:pt>
                <c:pt idx="2476">
                  <c:v>42135.322916666657</c:v>
                </c:pt>
                <c:pt idx="2477">
                  <c:v>42135.333333333343</c:v>
                </c:pt>
                <c:pt idx="2478">
                  <c:v>42135.34375</c:v>
                </c:pt>
                <c:pt idx="2479">
                  <c:v>42135.354166666657</c:v>
                </c:pt>
                <c:pt idx="2480">
                  <c:v>42135.364583333343</c:v>
                </c:pt>
                <c:pt idx="2481">
                  <c:v>42135.375</c:v>
                </c:pt>
                <c:pt idx="2482">
                  <c:v>42135.385416666657</c:v>
                </c:pt>
                <c:pt idx="2483">
                  <c:v>42135.395833333343</c:v>
                </c:pt>
                <c:pt idx="2484">
                  <c:v>42135.406250000022</c:v>
                </c:pt>
                <c:pt idx="2485">
                  <c:v>42135.416666666657</c:v>
                </c:pt>
                <c:pt idx="2486">
                  <c:v>42135.427083333299</c:v>
                </c:pt>
                <c:pt idx="2487">
                  <c:v>42135.4375</c:v>
                </c:pt>
                <c:pt idx="2488">
                  <c:v>42135.447916666657</c:v>
                </c:pt>
                <c:pt idx="2489">
                  <c:v>42135.458333333343</c:v>
                </c:pt>
                <c:pt idx="2490">
                  <c:v>42135.46875</c:v>
                </c:pt>
                <c:pt idx="2491">
                  <c:v>42135.479166666628</c:v>
                </c:pt>
                <c:pt idx="2492">
                  <c:v>42135.489583333343</c:v>
                </c:pt>
                <c:pt idx="2493">
                  <c:v>42135.5</c:v>
                </c:pt>
                <c:pt idx="2494">
                  <c:v>42135.510416666657</c:v>
                </c:pt>
                <c:pt idx="2495">
                  <c:v>42135.520833333343</c:v>
                </c:pt>
                <c:pt idx="2496">
                  <c:v>42135.53125</c:v>
                </c:pt>
                <c:pt idx="2497">
                  <c:v>42135.541666666628</c:v>
                </c:pt>
                <c:pt idx="2498">
                  <c:v>42135.552083333343</c:v>
                </c:pt>
                <c:pt idx="2499">
                  <c:v>42135.5625</c:v>
                </c:pt>
                <c:pt idx="2500">
                  <c:v>42135.572916666657</c:v>
                </c:pt>
                <c:pt idx="2501">
                  <c:v>42135.583333333343</c:v>
                </c:pt>
                <c:pt idx="2502">
                  <c:v>42135.593749999993</c:v>
                </c:pt>
                <c:pt idx="2503">
                  <c:v>42135.604166666628</c:v>
                </c:pt>
                <c:pt idx="2504">
                  <c:v>42135.614583333343</c:v>
                </c:pt>
                <c:pt idx="2505">
                  <c:v>42135.625</c:v>
                </c:pt>
                <c:pt idx="2506">
                  <c:v>42135.635416666628</c:v>
                </c:pt>
                <c:pt idx="2507">
                  <c:v>42135.645833333343</c:v>
                </c:pt>
                <c:pt idx="2508">
                  <c:v>42135.656250000022</c:v>
                </c:pt>
                <c:pt idx="2509">
                  <c:v>42135.666666666628</c:v>
                </c:pt>
                <c:pt idx="2510">
                  <c:v>42135.677083333299</c:v>
                </c:pt>
                <c:pt idx="2511">
                  <c:v>42135.6875</c:v>
                </c:pt>
                <c:pt idx="2512">
                  <c:v>42135.697916666628</c:v>
                </c:pt>
                <c:pt idx="2513">
                  <c:v>42135.708333333343</c:v>
                </c:pt>
                <c:pt idx="2514">
                  <c:v>42135.71875</c:v>
                </c:pt>
                <c:pt idx="2515">
                  <c:v>42135.729166666613</c:v>
                </c:pt>
                <c:pt idx="2516">
                  <c:v>42135.739583333299</c:v>
                </c:pt>
                <c:pt idx="2517">
                  <c:v>42135.75</c:v>
                </c:pt>
                <c:pt idx="2518">
                  <c:v>42135.760416666628</c:v>
                </c:pt>
                <c:pt idx="2519">
                  <c:v>42135.770833333343</c:v>
                </c:pt>
                <c:pt idx="2520">
                  <c:v>42135.78125</c:v>
                </c:pt>
                <c:pt idx="2521">
                  <c:v>42135.791666666613</c:v>
                </c:pt>
                <c:pt idx="2522">
                  <c:v>42135.802083333343</c:v>
                </c:pt>
                <c:pt idx="2523">
                  <c:v>42135.812500000022</c:v>
                </c:pt>
                <c:pt idx="2524">
                  <c:v>42135.822916666657</c:v>
                </c:pt>
                <c:pt idx="2525">
                  <c:v>42135.833333333343</c:v>
                </c:pt>
                <c:pt idx="2526">
                  <c:v>42135.84375</c:v>
                </c:pt>
                <c:pt idx="2527">
                  <c:v>42135.854166666657</c:v>
                </c:pt>
                <c:pt idx="2528">
                  <c:v>42135.864583333343</c:v>
                </c:pt>
                <c:pt idx="2529">
                  <c:v>42135.875</c:v>
                </c:pt>
                <c:pt idx="2530">
                  <c:v>42135.885416666657</c:v>
                </c:pt>
                <c:pt idx="2531">
                  <c:v>42135.895833333343</c:v>
                </c:pt>
                <c:pt idx="2532">
                  <c:v>42135.906250000022</c:v>
                </c:pt>
                <c:pt idx="2533">
                  <c:v>42135.916666666657</c:v>
                </c:pt>
                <c:pt idx="2534">
                  <c:v>42135.927083333299</c:v>
                </c:pt>
                <c:pt idx="2535">
                  <c:v>42135.9375</c:v>
                </c:pt>
                <c:pt idx="2536">
                  <c:v>42135.947916666657</c:v>
                </c:pt>
                <c:pt idx="2537">
                  <c:v>42135.958333333343</c:v>
                </c:pt>
                <c:pt idx="2538">
                  <c:v>42135.96875</c:v>
                </c:pt>
                <c:pt idx="2539">
                  <c:v>42135.979166666628</c:v>
                </c:pt>
                <c:pt idx="2540">
                  <c:v>42135.989583333343</c:v>
                </c:pt>
                <c:pt idx="2541">
                  <c:v>42136</c:v>
                </c:pt>
                <c:pt idx="2542">
                  <c:v>42136.010416666657</c:v>
                </c:pt>
                <c:pt idx="2543">
                  <c:v>42136.020833333343</c:v>
                </c:pt>
                <c:pt idx="2544">
                  <c:v>42136.03125</c:v>
                </c:pt>
                <c:pt idx="2545">
                  <c:v>42136.041666666628</c:v>
                </c:pt>
                <c:pt idx="2546">
                  <c:v>42136.052083333343</c:v>
                </c:pt>
                <c:pt idx="2547">
                  <c:v>42136.0625</c:v>
                </c:pt>
                <c:pt idx="2548">
                  <c:v>42136.072916666657</c:v>
                </c:pt>
                <c:pt idx="2549">
                  <c:v>42136.083333333343</c:v>
                </c:pt>
                <c:pt idx="2550">
                  <c:v>42136.093749999993</c:v>
                </c:pt>
                <c:pt idx="2551">
                  <c:v>42136.104166666628</c:v>
                </c:pt>
                <c:pt idx="2552">
                  <c:v>42136.114583333343</c:v>
                </c:pt>
                <c:pt idx="2553">
                  <c:v>42136.125</c:v>
                </c:pt>
                <c:pt idx="2554">
                  <c:v>42136.135416666628</c:v>
                </c:pt>
                <c:pt idx="2555">
                  <c:v>42136.145833333343</c:v>
                </c:pt>
                <c:pt idx="2556">
                  <c:v>42136.156250000022</c:v>
                </c:pt>
                <c:pt idx="2557">
                  <c:v>42136.166666666628</c:v>
                </c:pt>
                <c:pt idx="2558">
                  <c:v>42136.177083333299</c:v>
                </c:pt>
                <c:pt idx="2559">
                  <c:v>42136.1875</c:v>
                </c:pt>
                <c:pt idx="2560">
                  <c:v>42136.197916666628</c:v>
                </c:pt>
                <c:pt idx="2561">
                  <c:v>42136.208333333343</c:v>
                </c:pt>
                <c:pt idx="2562">
                  <c:v>42136.21875</c:v>
                </c:pt>
                <c:pt idx="2563">
                  <c:v>42136.229166666613</c:v>
                </c:pt>
                <c:pt idx="2564">
                  <c:v>42136.239583333299</c:v>
                </c:pt>
                <c:pt idx="2565">
                  <c:v>42136.25</c:v>
                </c:pt>
                <c:pt idx="2566">
                  <c:v>42136.260416666628</c:v>
                </c:pt>
                <c:pt idx="2567">
                  <c:v>42136.270833333343</c:v>
                </c:pt>
                <c:pt idx="2568">
                  <c:v>42136.28125</c:v>
                </c:pt>
                <c:pt idx="2569">
                  <c:v>42136.291666666613</c:v>
                </c:pt>
                <c:pt idx="2570">
                  <c:v>42136.302083333343</c:v>
                </c:pt>
                <c:pt idx="2571">
                  <c:v>42136.312500000022</c:v>
                </c:pt>
                <c:pt idx="2572">
                  <c:v>42136.322916666657</c:v>
                </c:pt>
                <c:pt idx="2573">
                  <c:v>42136.333333333343</c:v>
                </c:pt>
                <c:pt idx="2574">
                  <c:v>42136.34375</c:v>
                </c:pt>
                <c:pt idx="2575">
                  <c:v>42136.354166666657</c:v>
                </c:pt>
                <c:pt idx="2576">
                  <c:v>42136.364583333343</c:v>
                </c:pt>
                <c:pt idx="2577">
                  <c:v>42136.375</c:v>
                </c:pt>
                <c:pt idx="2578">
                  <c:v>42136.385416666657</c:v>
                </c:pt>
                <c:pt idx="2579">
                  <c:v>42136.395833333343</c:v>
                </c:pt>
                <c:pt idx="2580">
                  <c:v>42136.406250000022</c:v>
                </c:pt>
                <c:pt idx="2581">
                  <c:v>42136.416666666657</c:v>
                </c:pt>
                <c:pt idx="2582">
                  <c:v>42136.427083333299</c:v>
                </c:pt>
                <c:pt idx="2583">
                  <c:v>42136.4375</c:v>
                </c:pt>
                <c:pt idx="2584">
                  <c:v>42136.447916666657</c:v>
                </c:pt>
                <c:pt idx="2585">
                  <c:v>42136.458333333343</c:v>
                </c:pt>
                <c:pt idx="2586">
                  <c:v>42136.46875</c:v>
                </c:pt>
                <c:pt idx="2587">
                  <c:v>42136.479166666628</c:v>
                </c:pt>
                <c:pt idx="2588">
                  <c:v>42136.489583333343</c:v>
                </c:pt>
                <c:pt idx="2589">
                  <c:v>42136.5</c:v>
                </c:pt>
                <c:pt idx="2590">
                  <c:v>42136.510416666657</c:v>
                </c:pt>
                <c:pt idx="2591">
                  <c:v>42136.520833333343</c:v>
                </c:pt>
                <c:pt idx="2592">
                  <c:v>42136.53125</c:v>
                </c:pt>
                <c:pt idx="2593">
                  <c:v>42136.541666666628</c:v>
                </c:pt>
                <c:pt idx="2594">
                  <c:v>42136.552083333343</c:v>
                </c:pt>
                <c:pt idx="2595">
                  <c:v>42136.5625</c:v>
                </c:pt>
                <c:pt idx="2596">
                  <c:v>42136.572916666657</c:v>
                </c:pt>
                <c:pt idx="2597">
                  <c:v>42136.583333333343</c:v>
                </c:pt>
                <c:pt idx="2598">
                  <c:v>42136.593749999993</c:v>
                </c:pt>
                <c:pt idx="2599">
                  <c:v>42136.604166666628</c:v>
                </c:pt>
                <c:pt idx="2600">
                  <c:v>42136.614583333343</c:v>
                </c:pt>
                <c:pt idx="2601">
                  <c:v>42136.625</c:v>
                </c:pt>
                <c:pt idx="2602">
                  <c:v>42136.635416666628</c:v>
                </c:pt>
                <c:pt idx="2603">
                  <c:v>42136.645833333343</c:v>
                </c:pt>
                <c:pt idx="2604">
                  <c:v>42136.656250000022</c:v>
                </c:pt>
                <c:pt idx="2605">
                  <c:v>42136.666666666628</c:v>
                </c:pt>
                <c:pt idx="2606">
                  <c:v>42136.677083333299</c:v>
                </c:pt>
                <c:pt idx="2607">
                  <c:v>42136.6875</c:v>
                </c:pt>
                <c:pt idx="2608">
                  <c:v>42136.697916666628</c:v>
                </c:pt>
                <c:pt idx="2609">
                  <c:v>42136.708333333343</c:v>
                </c:pt>
                <c:pt idx="2610">
                  <c:v>42136.71875</c:v>
                </c:pt>
                <c:pt idx="2611">
                  <c:v>42136.729166666613</c:v>
                </c:pt>
                <c:pt idx="2612">
                  <c:v>42136.739583333299</c:v>
                </c:pt>
                <c:pt idx="2613">
                  <c:v>42136.75</c:v>
                </c:pt>
                <c:pt idx="2614">
                  <c:v>42136.760416666628</c:v>
                </c:pt>
                <c:pt idx="2615">
                  <c:v>42136.770833333343</c:v>
                </c:pt>
                <c:pt idx="2616">
                  <c:v>42136.78125</c:v>
                </c:pt>
                <c:pt idx="2617">
                  <c:v>42136.791666666613</c:v>
                </c:pt>
                <c:pt idx="2618">
                  <c:v>42136.802083333343</c:v>
                </c:pt>
                <c:pt idx="2619">
                  <c:v>42136.812500000022</c:v>
                </c:pt>
                <c:pt idx="2620">
                  <c:v>42136.822916666657</c:v>
                </c:pt>
                <c:pt idx="2621">
                  <c:v>42136.833333333343</c:v>
                </c:pt>
                <c:pt idx="2622">
                  <c:v>42136.84375</c:v>
                </c:pt>
                <c:pt idx="2623">
                  <c:v>42136.854166666657</c:v>
                </c:pt>
                <c:pt idx="2624">
                  <c:v>42136.864583333343</c:v>
                </c:pt>
                <c:pt idx="2625">
                  <c:v>42136.875</c:v>
                </c:pt>
                <c:pt idx="2626">
                  <c:v>42136.885416666657</c:v>
                </c:pt>
                <c:pt idx="2627">
                  <c:v>42136.895833333343</c:v>
                </c:pt>
                <c:pt idx="2628">
                  <c:v>42136.906250000022</c:v>
                </c:pt>
                <c:pt idx="2629">
                  <c:v>42136.916666666657</c:v>
                </c:pt>
                <c:pt idx="2630">
                  <c:v>42136.927083333299</c:v>
                </c:pt>
                <c:pt idx="2631">
                  <c:v>42136.9375</c:v>
                </c:pt>
                <c:pt idx="2632">
                  <c:v>42136.947916666657</c:v>
                </c:pt>
                <c:pt idx="2633">
                  <c:v>42136.958333333343</c:v>
                </c:pt>
                <c:pt idx="2634">
                  <c:v>42136.96875</c:v>
                </c:pt>
                <c:pt idx="2635">
                  <c:v>42136.979166666628</c:v>
                </c:pt>
                <c:pt idx="2636">
                  <c:v>42136.989583333343</c:v>
                </c:pt>
                <c:pt idx="2637">
                  <c:v>42137</c:v>
                </c:pt>
                <c:pt idx="2638">
                  <c:v>42137.010416666657</c:v>
                </c:pt>
                <c:pt idx="2639">
                  <c:v>42137.020833333343</c:v>
                </c:pt>
                <c:pt idx="2640">
                  <c:v>42137.03125</c:v>
                </c:pt>
                <c:pt idx="2641">
                  <c:v>42137.041666666628</c:v>
                </c:pt>
                <c:pt idx="2642">
                  <c:v>42137.052083333343</c:v>
                </c:pt>
                <c:pt idx="2643">
                  <c:v>42137.0625</c:v>
                </c:pt>
                <c:pt idx="2644">
                  <c:v>42137.072916666657</c:v>
                </c:pt>
                <c:pt idx="2645">
                  <c:v>42137.083333333343</c:v>
                </c:pt>
                <c:pt idx="2646">
                  <c:v>42137.093749999993</c:v>
                </c:pt>
                <c:pt idx="2647">
                  <c:v>42137.104166666628</c:v>
                </c:pt>
                <c:pt idx="2648">
                  <c:v>42137.114583333343</c:v>
                </c:pt>
                <c:pt idx="2649">
                  <c:v>42137.125</c:v>
                </c:pt>
                <c:pt idx="2650">
                  <c:v>42137.135416666628</c:v>
                </c:pt>
                <c:pt idx="2651">
                  <c:v>42137.145833333343</c:v>
                </c:pt>
                <c:pt idx="2652">
                  <c:v>42137.156250000022</c:v>
                </c:pt>
                <c:pt idx="2653">
                  <c:v>42137.166666666628</c:v>
                </c:pt>
                <c:pt idx="2654">
                  <c:v>42137.177083333299</c:v>
                </c:pt>
                <c:pt idx="2655">
                  <c:v>42137.1875</c:v>
                </c:pt>
                <c:pt idx="2656">
                  <c:v>42137.197916666628</c:v>
                </c:pt>
                <c:pt idx="2657">
                  <c:v>42137.208333333343</c:v>
                </c:pt>
                <c:pt idx="2658">
                  <c:v>42137.21875</c:v>
                </c:pt>
                <c:pt idx="2659">
                  <c:v>42137.229166666613</c:v>
                </c:pt>
                <c:pt idx="2660">
                  <c:v>42137.239583333299</c:v>
                </c:pt>
                <c:pt idx="2661">
                  <c:v>42137.25</c:v>
                </c:pt>
                <c:pt idx="2662">
                  <c:v>42137.260416666628</c:v>
                </c:pt>
                <c:pt idx="2663">
                  <c:v>42137.270833333343</c:v>
                </c:pt>
                <c:pt idx="2664">
                  <c:v>42137.28125</c:v>
                </c:pt>
                <c:pt idx="2665">
                  <c:v>42137.291666666613</c:v>
                </c:pt>
                <c:pt idx="2666">
                  <c:v>42137.302083333343</c:v>
                </c:pt>
                <c:pt idx="2667">
                  <c:v>42137.312500000022</c:v>
                </c:pt>
                <c:pt idx="2668">
                  <c:v>42137.322916666657</c:v>
                </c:pt>
                <c:pt idx="2669">
                  <c:v>42137.333333333343</c:v>
                </c:pt>
                <c:pt idx="2670">
                  <c:v>42137.34375</c:v>
                </c:pt>
                <c:pt idx="2671">
                  <c:v>42137.354166666657</c:v>
                </c:pt>
                <c:pt idx="2672">
                  <c:v>42137.364583333343</c:v>
                </c:pt>
                <c:pt idx="2673">
                  <c:v>42137.375</c:v>
                </c:pt>
                <c:pt idx="2674">
                  <c:v>42137.385416666657</c:v>
                </c:pt>
                <c:pt idx="2675">
                  <c:v>42137.395833333343</c:v>
                </c:pt>
                <c:pt idx="2676">
                  <c:v>42137.406250000022</c:v>
                </c:pt>
                <c:pt idx="2677">
                  <c:v>42137.416666666657</c:v>
                </c:pt>
                <c:pt idx="2678">
                  <c:v>42137.427083333299</c:v>
                </c:pt>
                <c:pt idx="2679">
                  <c:v>42137.4375</c:v>
                </c:pt>
                <c:pt idx="2680">
                  <c:v>42137.447916666657</c:v>
                </c:pt>
                <c:pt idx="2681">
                  <c:v>42137.458333333343</c:v>
                </c:pt>
                <c:pt idx="2682">
                  <c:v>42137.46875</c:v>
                </c:pt>
                <c:pt idx="2683">
                  <c:v>42137.479166666628</c:v>
                </c:pt>
                <c:pt idx="2684">
                  <c:v>42137.489583333343</c:v>
                </c:pt>
                <c:pt idx="2685">
                  <c:v>42137.5</c:v>
                </c:pt>
                <c:pt idx="2686">
                  <c:v>42137.510416666657</c:v>
                </c:pt>
                <c:pt idx="2687">
                  <c:v>42137.520833333343</c:v>
                </c:pt>
                <c:pt idx="2688">
                  <c:v>42137.53125</c:v>
                </c:pt>
                <c:pt idx="2689">
                  <c:v>42137.541666666628</c:v>
                </c:pt>
                <c:pt idx="2690">
                  <c:v>42137.552083333343</c:v>
                </c:pt>
                <c:pt idx="2691">
                  <c:v>42137.5625</c:v>
                </c:pt>
                <c:pt idx="2692">
                  <c:v>42137.572916666657</c:v>
                </c:pt>
                <c:pt idx="2693">
                  <c:v>42137.583333333343</c:v>
                </c:pt>
                <c:pt idx="2694">
                  <c:v>42137.593749999993</c:v>
                </c:pt>
                <c:pt idx="2695">
                  <c:v>42137.604166666628</c:v>
                </c:pt>
                <c:pt idx="2696">
                  <c:v>42137.614583333343</c:v>
                </c:pt>
                <c:pt idx="2697">
                  <c:v>42137.625</c:v>
                </c:pt>
                <c:pt idx="2698">
                  <c:v>42137.635416666628</c:v>
                </c:pt>
                <c:pt idx="2699">
                  <c:v>42137.645833333343</c:v>
                </c:pt>
                <c:pt idx="2700">
                  <c:v>42137.656250000022</c:v>
                </c:pt>
                <c:pt idx="2701">
                  <c:v>42137.666666666628</c:v>
                </c:pt>
                <c:pt idx="2702">
                  <c:v>42137.677083333299</c:v>
                </c:pt>
                <c:pt idx="2703">
                  <c:v>42137.6875</c:v>
                </c:pt>
                <c:pt idx="2704">
                  <c:v>42137.697916666628</c:v>
                </c:pt>
                <c:pt idx="2705">
                  <c:v>42137.708333333343</c:v>
                </c:pt>
                <c:pt idx="2706">
                  <c:v>42137.71875</c:v>
                </c:pt>
                <c:pt idx="2707">
                  <c:v>42137.729166666613</c:v>
                </c:pt>
                <c:pt idx="2708">
                  <c:v>42137.739583333299</c:v>
                </c:pt>
                <c:pt idx="2709">
                  <c:v>42137.75</c:v>
                </c:pt>
                <c:pt idx="2710">
                  <c:v>42137.760416666628</c:v>
                </c:pt>
                <c:pt idx="2711">
                  <c:v>42137.770833333343</c:v>
                </c:pt>
                <c:pt idx="2712">
                  <c:v>42137.78125</c:v>
                </c:pt>
                <c:pt idx="2713">
                  <c:v>42137.791666666613</c:v>
                </c:pt>
                <c:pt idx="2714">
                  <c:v>42137.802083333343</c:v>
                </c:pt>
                <c:pt idx="2715">
                  <c:v>42137.812500000022</c:v>
                </c:pt>
                <c:pt idx="2716">
                  <c:v>42137.822916666657</c:v>
                </c:pt>
                <c:pt idx="2717">
                  <c:v>42137.833333333343</c:v>
                </c:pt>
                <c:pt idx="2718">
                  <c:v>42137.84375</c:v>
                </c:pt>
                <c:pt idx="2719">
                  <c:v>42137.854166666657</c:v>
                </c:pt>
                <c:pt idx="2720">
                  <c:v>42137.864583333343</c:v>
                </c:pt>
                <c:pt idx="2721">
                  <c:v>42137.875</c:v>
                </c:pt>
                <c:pt idx="2722">
                  <c:v>42137.885416666657</c:v>
                </c:pt>
                <c:pt idx="2723">
                  <c:v>42137.895833333343</c:v>
                </c:pt>
                <c:pt idx="2724">
                  <c:v>42137.906250000022</c:v>
                </c:pt>
                <c:pt idx="2725">
                  <c:v>42137.916666666657</c:v>
                </c:pt>
                <c:pt idx="2726">
                  <c:v>42137.927083333299</c:v>
                </c:pt>
                <c:pt idx="2727">
                  <c:v>42137.9375</c:v>
                </c:pt>
                <c:pt idx="2728">
                  <c:v>42137.947916666657</c:v>
                </c:pt>
                <c:pt idx="2729">
                  <c:v>42137.958333333343</c:v>
                </c:pt>
                <c:pt idx="2730">
                  <c:v>42137.96875</c:v>
                </c:pt>
                <c:pt idx="2731">
                  <c:v>42137.979166666628</c:v>
                </c:pt>
                <c:pt idx="2732">
                  <c:v>42137.989583333343</c:v>
                </c:pt>
                <c:pt idx="2733">
                  <c:v>42138</c:v>
                </c:pt>
                <c:pt idx="2734">
                  <c:v>42138.010416666657</c:v>
                </c:pt>
                <c:pt idx="2735">
                  <c:v>42138.020833333343</c:v>
                </c:pt>
                <c:pt idx="2736">
                  <c:v>42138.03125</c:v>
                </c:pt>
                <c:pt idx="2737">
                  <c:v>42138.041666666628</c:v>
                </c:pt>
                <c:pt idx="2738">
                  <c:v>42138.052083333343</c:v>
                </c:pt>
                <c:pt idx="2739">
                  <c:v>42138.0625</c:v>
                </c:pt>
                <c:pt idx="2740">
                  <c:v>42138.072916666657</c:v>
                </c:pt>
                <c:pt idx="2741">
                  <c:v>42138.083333333343</c:v>
                </c:pt>
                <c:pt idx="2742">
                  <c:v>42138.093749999993</c:v>
                </c:pt>
                <c:pt idx="2743">
                  <c:v>42138.104166666628</c:v>
                </c:pt>
                <c:pt idx="2744">
                  <c:v>42138.114583333343</c:v>
                </c:pt>
                <c:pt idx="2745">
                  <c:v>42138.125</c:v>
                </c:pt>
                <c:pt idx="2746">
                  <c:v>42138.135416666628</c:v>
                </c:pt>
                <c:pt idx="2747">
                  <c:v>42138.145833333343</c:v>
                </c:pt>
                <c:pt idx="2748">
                  <c:v>42138.156250000022</c:v>
                </c:pt>
                <c:pt idx="2749">
                  <c:v>42138.166666666628</c:v>
                </c:pt>
                <c:pt idx="2750">
                  <c:v>42138.177083333299</c:v>
                </c:pt>
                <c:pt idx="2751">
                  <c:v>42138.1875</c:v>
                </c:pt>
                <c:pt idx="2752">
                  <c:v>42138.197916666628</c:v>
                </c:pt>
                <c:pt idx="2753">
                  <c:v>42138.208333333343</c:v>
                </c:pt>
                <c:pt idx="2754">
                  <c:v>42138.21875</c:v>
                </c:pt>
                <c:pt idx="2755">
                  <c:v>42138.229166666613</c:v>
                </c:pt>
                <c:pt idx="2756">
                  <c:v>42138.239583333299</c:v>
                </c:pt>
                <c:pt idx="2757">
                  <c:v>42138.25</c:v>
                </c:pt>
                <c:pt idx="2758">
                  <c:v>42138.260416666628</c:v>
                </c:pt>
                <c:pt idx="2759">
                  <c:v>42138.270833333343</c:v>
                </c:pt>
                <c:pt idx="2760">
                  <c:v>42138.28125</c:v>
                </c:pt>
                <c:pt idx="2761">
                  <c:v>42138.291666666613</c:v>
                </c:pt>
                <c:pt idx="2762">
                  <c:v>42138.302083333343</c:v>
                </c:pt>
                <c:pt idx="2763">
                  <c:v>42138.312500000022</c:v>
                </c:pt>
                <c:pt idx="2764">
                  <c:v>42138.322916666657</c:v>
                </c:pt>
                <c:pt idx="2765">
                  <c:v>42138.333333333343</c:v>
                </c:pt>
                <c:pt idx="2766">
                  <c:v>42138.34375</c:v>
                </c:pt>
                <c:pt idx="2767">
                  <c:v>42138.354166666657</c:v>
                </c:pt>
                <c:pt idx="2768">
                  <c:v>42138.364583333343</c:v>
                </c:pt>
                <c:pt idx="2769">
                  <c:v>42138.375</c:v>
                </c:pt>
                <c:pt idx="2770">
                  <c:v>42138.385416666657</c:v>
                </c:pt>
                <c:pt idx="2771">
                  <c:v>42138.395833333343</c:v>
                </c:pt>
                <c:pt idx="2772">
                  <c:v>42138.406250000022</c:v>
                </c:pt>
                <c:pt idx="2773">
                  <c:v>42138.416666666657</c:v>
                </c:pt>
                <c:pt idx="2774">
                  <c:v>42138.427083333299</c:v>
                </c:pt>
                <c:pt idx="2775">
                  <c:v>42138.4375</c:v>
                </c:pt>
                <c:pt idx="2776">
                  <c:v>42138.447916666657</c:v>
                </c:pt>
                <c:pt idx="2777">
                  <c:v>42138.458333333343</c:v>
                </c:pt>
                <c:pt idx="2778">
                  <c:v>42138.46875</c:v>
                </c:pt>
                <c:pt idx="2779">
                  <c:v>42138.479166666628</c:v>
                </c:pt>
                <c:pt idx="2780">
                  <c:v>42138.489583333343</c:v>
                </c:pt>
                <c:pt idx="2781">
                  <c:v>42138.5</c:v>
                </c:pt>
                <c:pt idx="2782">
                  <c:v>42138.510416666657</c:v>
                </c:pt>
                <c:pt idx="2783">
                  <c:v>42138.520833333343</c:v>
                </c:pt>
                <c:pt idx="2784">
                  <c:v>42138.53125</c:v>
                </c:pt>
                <c:pt idx="2785">
                  <c:v>42138.541666666628</c:v>
                </c:pt>
                <c:pt idx="2786">
                  <c:v>42138.552083333343</c:v>
                </c:pt>
                <c:pt idx="2787">
                  <c:v>42138.5625</c:v>
                </c:pt>
                <c:pt idx="2788">
                  <c:v>42138.572916666657</c:v>
                </c:pt>
                <c:pt idx="2789">
                  <c:v>42138.583333333343</c:v>
                </c:pt>
                <c:pt idx="2790">
                  <c:v>42138.593749999993</c:v>
                </c:pt>
                <c:pt idx="2791">
                  <c:v>42138.604166666628</c:v>
                </c:pt>
                <c:pt idx="2792">
                  <c:v>42138.614583333343</c:v>
                </c:pt>
                <c:pt idx="2793">
                  <c:v>42138.625</c:v>
                </c:pt>
                <c:pt idx="2794">
                  <c:v>42138.635416666628</c:v>
                </c:pt>
                <c:pt idx="2795">
                  <c:v>42138.645833333343</c:v>
                </c:pt>
                <c:pt idx="2796">
                  <c:v>42138.656250000022</c:v>
                </c:pt>
                <c:pt idx="2797">
                  <c:v>42138.666666666628</c:v>
                </c:pt>
                <c:pt idx="2798">
                  <c:v>42138.677083333299</c:v>
                </c:pt>
                <c:pt idx="2799">
                  <c:v>42138.6875</c:v>
                </c:pt>
                <c:pt idx="2800">
                  <c:v>42138.697916666628</c:v>
                </c:pt>
                <c:pt idx="2801">
                  <c:v>42138.708333333343</c:v>
                </c:pt>
                <c:pt idx="2802">
                  <c:v>42138.71875</c:v>
                </c:pt>
                <c:pt idx="2803">
                  <c:v>42138.729166666613</c:v>
                </c:pt>
                <c:pt idx="2804">
                  <c:v>42138.739583333299</c:v>
                </c:pt>
                <c:pt idx="2805">
                  <c:v>42138.75</c:v>
                </c:pt>
                <c:pt idx="2806">
                  <c:v>42138.760416666628</c:v>
                </c:pt>
                <c:pt idx="2807">
                  <c:v>42138.770833333343</c:v>
                </c:pt>
                <c:pt idx="2808">
                  <c:v>42138.78125</c:v>
                </c:pt>
                <c:pt idx="2809">
                  <c:v>42138.791666666613</c:v>
                </c:pt>
                <c:pt idx="2810">
                  <c:v>42138.802083333343</c:v>
                </c:pt>
                <c:pt idx="2811">
                  <c:v>42138.812500000022</c:v>
                </c:pt>
                <c:pt idx="2812">
                  <c:v>42138.822916666657</c:v>
                </c:pt>
                <c:pt idx="2813">
                  <c:v>42138.833333333343</c:v>
                </c:pt>
                <c:pt idx="2814">
                  <c:v>42138.84375</c:v>
                </c:pt>
                <c:pt idx="2815">
                  <c:v>42138.854166666657</c:v>
                </c:pt>
                <c:pt idx="2816">
                  <c:v>42138.864583333343</c:v>
                </c:pt>
                <c:pt idx="2817">
                  <c:v>42138.875</c:v>
                </c:pt>
                <c:pt idx="2818">
                  <c:v>42138.885416666657</c:v>
                </c:pt>
                <c:pt idx="2819">
                  <c:v>42138.895833333343</c:v>
                </c:pt>
                <c:pt idx="2820">
                  <c:v>42138.906250000022</c:v>
                </c:pt>
                <c:pt idx="2821">
                  <c:v>42138.916666666657</c:v>
                </c:pt>
                <c:pt idx="2822">
                  <c:v>42138.927083333299</c:v>
                </c:pt>
                <c:pt idx="2823">
                  <c:v>42138.9375</c:v>
                </c:pt>
                <c:pt idx="2824">
                  <c:v>42138.947916666657</c:v>
                </c:pt>
                <c:pt idx="2825">
                  <c:v>42138.958333333343</c:v>
                </c:pt>
                <c:pt idx="2826">
                  <c:v>42138.96875</c:v>
                </c:pt>
                <c:pt idx="2827">
                  <c:v>42138.979166666628</c:v>
                </c:pt>
                <c:pt idx="2828">
                  <c:v>42138.989583333343</c:v>
                </c:pt>
                <c:pt idx="2829">
                  <c:v>42139</c:v>
                </c:pt>
                <c:pt idx="2830">
                  <c:v>42139.010416666657</c:v>
                </c:pt>
                <c:pt idx="2831">
                  <c:v>42139.020833333343</c:v>
                </c:pt>
                <c:pt idx="2832">
                  <c:v>42139.03125</c:v>
                </c:pt>
                <c:pt idx="2833">
                  <c:v>42139.041666666628</c:v>
                </c:pt>
                <c:pt idx="2834">
                  <c:v>42139.052083333343</c:v>
                </c:pt>
                <c:pt idx="2835">
                  <c:v>42139.0625</c:v>
                </c:pt>
                <c:pt idx="2836">
                  <c:v>42139.072916666657</c:v>
                </c:pt>
                <c:pt idx="2837">
                  <c:v>42139.083333333343</c:v>
                </c:pt>
                <c:pt idx="2838">
                  <c:v>42139.093749999993</c:v>
                </c:pt>
                <c:pt idx="2839">
                  <c:v>42139.104166666628</c:v>
                </c:pt>
                <c:pt idx="2840">
                  <c:v>42139.114583333343</c:v>
                </c:pt>
                <c:pt idx="2841">
                  <c:v>42139.125</c:v>
                </c:pt>
                <c:pt idx="2842">
                  <c:v>42139.135416666628</c:v>
                </c:pt>
                <c:pt idx="2843">
                  <c:v>42139.145833333343</c:v>
                </c:pt>
                <c:pt idx="2844">
                  <c:v>42139.156250000022</c:v>
                </c:pt>
                <c:pt idx="2845">
                  <c:v>42139.166666666628</c:v>
                </c:pt>
                <c:pt idx="2846">
                  <c:v>42139.177083333299</c:v>
                </c:pt>
                <c:pt idx="2847">
                  <c:v>42139.1875</c:v>
                </c:pt>
                <c:pt idx="2848">
                  <c:v>42139.197916666628</c:v>
                </c:pt>
                <c:pt idx="2849">
                  <c:v>42139.208333333343</c:v>
                </c:pt>
                <c:pt idx="2850">
                  <c:v>42139.21875</c:v>
                </c:pt>
                <c:pt idx="2851">
                  <c:v>42139.229166666613</c:v>
                </c:pt>
                <c:pt idx="2852">
                  <c:v>42139.239583333299</c:v>
                </c:pt>
                <c:pt idx="2853">
                  <c:v>42139.25</c:v>
                </c:pt>
                <c:pt idx="2854">
                  <c:v>42139.260416666628</c:v>
                </c:pt>
                <c:pt idx="2855">
                  <c:v>42139.270833333343</c:v>
                </c:pt>
                <c:pt idx="2856">
                  <c:v>42139.28125</c:v>
                </c:pt>
                <c:pt idx="2857">
                  <c:v>42139.291666666613</c:v>
                </c:pt>
                <c:pt idx="2858">
                  <c:v>42139.302083333343</c:v>
                </c:pt>
                <c:pt idx="2859">
                  <c:v>42139.312500000022</c:v>
                </c:pt>
                <c:pt idx="2860">
                  <c:v>42139.322916666657</c:v>
                </c:pt>
                <c:pt idx="2861">
                  <c:v>42139.333333333343</c:v>
                </c:pt>
                <c:pt idx="2862">
                  <c:v>42139.34375</c:v>
                </c:pt>
                <c:pt idx="2863">
                  <c:v>42139.354166666657</c:v>
                </c:pt>
                <c:pt idx="2864">
                  <c:v>42139.364583333343</c:v>
                </c:pt>
                <c:pt idx="2865">
                  <c:v>42139.375</c:v>
                </c:pt>
                <c:pt idx="2866">
                  <c:v>42139.385416666657</c:v>
                </c:pt>
                <c:pt idx="2867">
                  <c:v>42139.395833333343</c:v>
                </c:pt>
                <c:pt idx="2868">
                  <c:v>42139.406250000022</c:v>
                </c:pt>
                <c:pt idx="2869">
                  <c:v>42139.416666666657</c:v>
                </c:pt>
                <c:pt idx="2870">
                  <c:v>42139.427083333299</c:v>
                </c:pt>
                <c:pt idx="2871">
                  <c:v>42139.4375</c:v>
                </c:pt>
                <c:pt idx="2872">
                  <c:v>42139.447916666657</c:v>
                </c:pt>
                <c:pt idx="2873">
                  <c:v>42139.458333333343</c:v>
                </c:pt>
                <c:pt idx="2874">
                  <c:v>42139.46875</c:v>
                </c:pt>
                <c:pt idx="2875">
                  <c:v>42139.479166666628</c:v>
                </c:pt>
                <c:pt idx="2876">
                  <c:v>42139.489583333343</c:v>
                </c:pt>
                <c:pt idx="2877">
                  <c:v>42139.5</c:v>
                </c:pt>
                <c:pt idx="2878">
                  <c:v>42139.510416666657</c:v>
                </c:pt>
                <c:pt idx="2879">
                  <c:v>42139.520833333343</c:v>
                </c:pt>
                <c:pt idx="2880">
                  <c:v>42139.53125</c:v>
                </c:pt>
                <c:pt idx="2881">
                  <c:v>42139.541666666628</c:v>
                </c:pt>
                <c:pt idx="2882">
                  <c:v>42139.552083333343</c:v>
                </c:pt>
                <c:pt idx="2883">
                  <c:v>42139.5625</c:v>
                </c:pt>
                <c:pt idx="2884">
                  <c:v>42139.572916666657</c:v>
                </c:pt>
                <c:pt idx="2885">
                  <c:v>42139.583333333343</c:v>
                </c:pt>
                <c:pt idx="2886">
                  <c:v>42139.593749999993</c:v>
                </c:pt>
                <c:pt idx="2887">
                  <c:v>42139.604166666628</c:v>
                </c:pt>
                <c:pt idx="2888">
                  <c:v>42139.614583333343</c:v>
                </c:pt>
                <c:pt idx="2889">
                  <c:v>42139.625</c:v>
                </c:pt>
                <c:pt idx="2890">
                  <c:v>42139.635416666628</c:v>
                </c:pt>
                <c:pt idx="2891">
                  <c:v>42139.645833333343</c:v>
                </c:pt>
                <c:pt idx="2892">
                  <c:v>42139.656250000022</c:v>
                </c:pt>
                <c:pt idx="2893">
                  <c:v>42139.666666666628</c:v>
                </c:pt>
                <c:pt idx="2894">
                  <c:v>42139.677083333299</c:v>
                </c:pt>
                <c:pt idx="2895">
                  <c:v>42139.6875</c:v>
                </c:pt>
                <c:pt idx="2896">
                  <c:v>42139.697916666628</c:v>
                </c:pt>
                <c:pt idx="2897">
                  <c:v>42139.708333333343</c:v>
                </c:pt>
                <c:pt idx="2898">
                  <c:v>42139.71875</c:v>
                </c:pt>
                <c:pt idx="2899">
                  <c:v>42139.729166666613</c:v>
                </c:pt>
                <c:pt idx="2900">
                  <c:v>42139.739583333299</c:v>
                </c:pt>
                <c:pt idx="2901">
                  <c:v>42139.75</c:v>
                </c:pt>
                <c:pt idx="2902">
                  <c:v>42139.760416666628</c:v>
                </c:pt>
                <c:pt idx="2903">
                  <c:v>42139.770833333343</c:v>
                </c:pt>
                <c:pt idx="2904">
                  <c:v>42139.78125</c:v>
                </c:pt>
                <c:pt idx="2905">
                  <c:v>42139.791666666613</c:v>
                </c:pt>
                <c:pt idx="2906">
                  <c:v>42139.802083333343</c:v>
                </c:pt>
                <c:pt idx="2907">
                  <c:v>42139.812500000022</c:v>
                </c:pt>
                <c:pt idx="2908">
                  <c:v>42139.822916666657</c:v>
                </c:pt>
                <c:pt idx="2909">
                  <c:v>42139.833333333343</c:v>
                </c:pt>
                <c:pt idx="2910">
                  <c:v>42139.84375</c:v>
                </c:pt>
                <c:pt idx="2911">
                  <c:v>42139.854166666657</c:v>
                </c:pt>
                <c:pt idx="2912">
                  <c:v>42139.864583333343</c:v>
                </c:pt>
                <c:pt idx="2913">
                  <c:v>42139.875</c:v>
                </c:pt>
                <c:pt idx="2914">
                  <c:v>42139.885416666657</c:v>
                </c:pt>
                <c:pt idx="2915">
                  <c:v>42139.895833333343</c:v>
                </c:pt>
                <c:pt idx="2916">
                  <c:v>42139.906250000022</c:v>
                </c:pt>
                <c:pt idx="2917">
                  <c:v>42139.916666666657</c:v>
                </c:pt>
                <c:pt idx="2918">
                  <c:v>42139.927083333299</c:v>
                </c:pt>
                <c:pt idx="2919">
                  <c:v>42139.9375</c:v>
                </c:pt>
                <c:pt idx="2920">
                  <c:v>42139.947916666657</c:v>
                </c:pt>
                <c:pt idx="2921">
                  <c:v>42139.958333333343</c:v>
                </c:pt>
                <c:pt idx="2922">
                  <c:v>42139.96875</c:v>
                </c:pt>
                <c:pt idx="2923">
                  <c:v>42139.979166666628</c:v>
                </c:pt>
                <c:pt idx="2924">
                  <c:v>42139.989583333343</c:v>
                </c:pt>
                <c:pt idx="2925">
                  <c:v>42140</c:v>
                </c:pt>
                <c:pt idx="2926">
                  <c:v>42140.010416666657</c:v>
                </c:pt>
                <c:pt idx="2927">
                  <c:v>42140.020833333343</c:v>
                </c:pt>
                <c:pt idx="2928">
                  <c:v>42140.03125</c:v>
                </c:pt>
                <c:pt idx="2929">
                  <c:v>42140.041666666628</c:v>
                </c:pt>
                <c:pt idx="2930">
                  <c:v>42140.052083333343</c:v>
                </c:pt>
                <c:pt idx="2931">
                  <c:v>42140.0625</c:v>
                </c:pt>
                <c:pt idx="2932">
                  <c:v>42140.072916666657</c:v>
                </c:pt>
                <c:pt idx="2933">
                  <c:v>42140.083333333343</c:v>
                </c:pt>
                <c:pt idx="2934">
                  <c:v>42140.093749999993</c:v>
                </c:pt>
                <c:pt idx="2935">
                  <c:v>42140.104166666628</c:v>
                </c:pt>
                <c:pt idx="2936">
                  <c:v>42140.114583333343</c:v>
                </c:pt>
                <c:pt idx="2937">
                  <c:v>42140.125</c:v>
                </c:pt>
                <c:pt idx="2938">
                  <c:v>42140.135416666628</c:v>
                </c:pt>
                <c:pt idx="2939">
                  <c:v>42140.145833333343</c:v>
                </c:pt>
                <c:pt idx="2940">
                  <c:v>42140.156250000022</c:v>
                </c:pt>
                <c:pt idx="2941">
                  <c:v>42140.166666666628</c:v>
                </c:pt>
                <c:pt idx="2942">
                  <c:v>42140.177083333299</c:v>
                </c:pt>
                <c:pt idx="2943">
                  <c:v>42140.1875</c:v>
                </c:pt>
                <c:pt idx="2944">
                  <c:v>42140.197916666628</c:v>
                </c:pt>
                <c:pt idx="2945">
                  <c:v>42140.208333333343</c:v>
                </c:pt>
                <c:pt idx="2946">
                  <c:v>42140.21875</c:v>
                </c:pt>
                <c:pt idx="2947">
                  <c:v>42140.229166666613</c:v>
                </c:pt>
                <c:pt idx="2948">
                  <c:v>42140.239583333299</c:v>
                </c:pt>
                <c:pt idx="2949">
                  <c:v>42140.25</c:v>
                </c:pt>
                <c:pt idx="2950">
                  <c:v>42140.260416666628</c:v>
                </c:pt>
                <c:pt idx="2951">
                  <c:v>42140.270833333343</c:v>
                </c:pt>
                <c:pt idx="2952">
                  <c:v>42140.28125</c:v>
                </c:pt>
                <c:pt idx="2953">
                  <c:v>42140.291666666613</c:v>
                </c:pt>
                <c:pt idx="2954">
                  <c:v>42140.302083333343</c:v>
                </c:pt>
                <c:pt idx="2955">
                  <c:v>42140.312500000022</c:v>
                </c:pt>
                <c:pt idx="2956">
                  <c:v>42140.322916666657</c:v>
                </c:pt>
                <c:pt idx="2957">
                  <c:v>42140.333333333343</c:v>
                </c:pt>
                <c:pt idx="2958">
                  <c:v>42140.34375</c:v>
                </c:pt>
                <c:pt idx="2959">
                  <c:v>42140.354166666657</c:v>
                </c:pt>
                <c:pt idx="2960">
                  <c:v>42140.364583333343</c:v>
                </c:pt>
                <c:pt idx="2961">
                  <c:v>42140.375</c:v>
                </c:pt>
                <c:pt idx="2962">
                  <c:v>42140.385416666657</c:v>
                </c:pt>
                <c:pt idx="2963">
                  <c:v>42140.395833333343</c:v>
                </c:pt>
                <c:pt idx="2964">
                  <c:v>42140.406250000022</c:v>
                </c:pt>
                <c:pt idx="2965">
                  <c:v>42140.416666666657</c:v>
                </c:pt>
                <c:pt idx="2966">
                  <c:v>42140.427083333299</c:v>
                </c:pt>
                <c:pt idx="2967">
                  <c:v>42140.4375</c:v>
                </c:pt>
                <c:pt idx="2968">
                  <c:v>42140.447916666657</c:v>
                </c:pt>
                <c:pt idx="2969">
                  <c:v>42140.458333333343</c:v>
                </c:pt>
                <c:pt idx="2970">
                  <c:v>42140.46875</c:v>
                </c:pt>
                <c:pt idx="2971">
                  <c:v>42140.479166666628</c:v>
                </c:pt>
                <c:pt idx="2972">
                  <c:v>42140.489583333343</c:v>
                </c:pt>
                <c:pt idx="2973">
                  <c:v>42140.5</c:v>
                </c:pt>
                <c:pt idx="2974">
                  <c:v>42140.510416666657</c:v>
                </c:pt>
                <c:pt idx="2975">
                  <c:v>42140.520833333343</c:v>
                </c:pt>
                <c:pt idx="2976">
                  <c:v>42140.53125</c:v>
                </c:pt>
                <c:pt idx="2977">
                  <c:v>42140.541666666628</c:v>
                </c:pt>
                <c:pt idx="2978">
                  <c:v>42140.552083333343</c:v>
                </c:pt>
                <c:pt idx="2979">
                  <c:v>42140.5625</c:v>
                </c:pt>
                <c:pt idx="2980">
                  <c:v>42140.572916666657</c:v>
                </c:pt>
                <c:pt idx="2981">
                  <c:v>42140.583333333343</c:v>
                </c:pt>
                <c:pt idx="2982">
                  <c:v>42140.593749999993</c:v>
                </c:pt>
                <c:pt idx="2983">
                  <c:v>42140.604166666628</c:v>
                </c:pt>
                <c:pt idx="2984">
                  <c:v>42140.614583333343</c:v>
                </c:pt>
                <c:pt idx="2985">
                  <c:v>42140.625</c:v>
                </c:pt>
                <c:pt idx="2986">
                  <c:v>42140.635416666628</c:v>
                </c:pt>
                <c:pt idx="2987">
                  <c:v>42140.645833333343</c:v>
                </c:pt>
                <c:pt idx="2988">
                  <c:v>42140.656250000022</c:v>
                </c:pt>
                <c:pt idx="2989">
                  <c:v>42140.666666666628</c:v>
                </c:pt>
                <c:pt idx="2990">
                  <c:v>42140.677083333299</c:v>
                </c:pt>
                <c:pt idx="2991">
                  <c:v>42140.6875</c:v>
                </c:pt>
                <c:pt idx="2992">
                  <c:v>42140.697916666628</c:v>
                </c:pt>
                <c:pt idx="2993">
                  <c:v>42140.708333333343</c:v>
                </c:pt>
                <c:pt idx="2994">
                  <c:v>42140.71875</c:v>
                </c:pt>
                <c:pt idx="2995">
                  <c:v>42140.729166666613</c:v>
                </c:pt>
                <c:pt idx="2996">
                  <c:v>42140.739583333299</c:v>
                </c:pt>
                <c:pt idx="2997">
                  <c:v>42140.75</c:v>
                </c:pt>
                <c:pt idx="2998">
                  <c:v>42140.760416666628</c:v>
                </c:pt>
                <c:pt idx="2999">
                  <c:v>42140.770833333343</c:v>
                </c:pt>
                <c:pt idx="3000">
                  <c:v>42140.78125</c:v>
                </c:pt>
                <c:pt idx="3001">
                  <c:v>42140.791666666613</c:v>
                </c:pt>
                <c:pt idx="3002">
                  <c:v>42140.802083333343</c:v>
                </c:pt>
                <c:pt idx="3003">
                  <c:v>42140.812500000022</c:v>
                </c:pt>
                <c:pt idx="3004">
                  <c:v>42140.822916666657</c:v>
                </c:pt>
                <c:pt idx="3005">
                  <c:v>42140.833333333343</c:v>
                </c:pt>
                <c:pt idx="3006">
                  <c:v>42140.84375</c:v>
                </c:pt>
                <c:pt idx="3007">
                  <c:v>42140.854166666657</c:v>
                </c:pt>
                <c:pt idx="3008">
                  <c:v>42140.864583333343</c:v>
                </c:pt>
                <c:pt idx="3009">
                  <c:v>42140.875</c:v>
                </c:pt>
                <c:pt idx="3010">
                  <c:v>42140.885416666657</c:v>
                </c:pt>
                <c:pt idx="3011">
                  <c:v>42140.895833333343</c:v>
                </c:pt>
                <c:pt idx="3012">
                  <c:v>42140.906250000022</c:v>
                </c:pt>
                <c:pt idx="3013">
                  <c:v>42140.916666666657</c:v>
                </c:pt>
                <c:pt idx="3014">
                  <c:v>42140.927083333299</c:v>
                </c:pt>
                <c:pt idx="3015">
                  <c:v>42140.9375</c:v>
                </c:pt>
                <c:pt idx="3016">
                  <c:v>42140.947916666657</c:v>
                </c:pt>
                <c:pt idx="3017">
                  <c:v>42140.958333333343</c:v>
                </c:pt>
                <c:pt idx="3018">
                  <c:v>42140.96875</c:v>
                </c:pt>
                <c:pt idx="3019">
                  <c:v>42140.979166666628</c:v>
                </c:pt>
                <c:pt idx="3020">
                  <c:v>42140.989583333343</c:v>
                </c:pt>
                <c:pt idx="3021">
                  <c:v>42141</c:v>
                </c:pt>
                <c:pt idx="3022">
                  <c:v>42141.010416666657</c:v>
                </c:pt>
                <c:pt idx="3023">
                  <c:v>42141.020833333343</c:v>
                </c:pt>
                <c:pt idx="3024">
                  <c:v>42141.03125</c:v>
                </c:pt>
                <c:pt idx="3025">
                  <c:v>42141.041666666628</c:v>
                </c:pt>
                <c:pt idx="3026">
                  <c:v>42141.052083333343</c:v>
                </c:pt>
                <c:pt idx="3027">
                  <c:v>42141.0625</c:v>
                </c:pt>
                <c:pt idx="3028">
                  <c:v>42141.072916666657</c:v>
                </c:pt>
                <c:pt idx="3029">
                  <c:v>42141.083333333343</c:v>
                </c:pt>
                <c:pt idx="3030">
                  <c:v>42141.093749999993</c:v>
                </c:pt>
                <c:pt idx="3031">
                  <c:v>42141.104166666628</c:v>
                </c:pt>
                <c:pt idx="3032">
                  <c:v>42141.114583333343</c:v>
                </c:pt>
                <c:pt idx="3033">
                  <c:v>42141.125</c:v>
                </c:pt>
                <c:pt idx="3034">
                  <c:v>42141.135416666628</c:v>
                </c:pt>
                <c:pt idx="3035">
                  <c:v>42141.145833333343</c:v>
                </c:pt>
                <c:pt idx="3036">
                  <c:v>42141.156250000022</c:v>
                </c:pt>
                <c:pt idx="3037">
                  <c:v>42141.166666666628</c:v>
                </c:pt>
                <c:pt idx="3038">
                  <c:v>42141.177083333299</c:v>
                </c:pt>
                <c:pt idx="3039">
                  <c:v>42141.1875</c:v>
                </c:pt>
                <c:pt idx="3040">
                  <c:v>42141.197916666628</c:v>
                </c:pt>
                <c:pt idx="3041">
                  <c:v>42141.208333333343</c:v>
                </c:pt>
                <c:pt idx="3042">
                  <c:v>42141.21875</c:v>
                </c:pt>
                <c:pt idx="3043">
                  <c:v>42141.229166666613</c:v>
                </c:pt>
                <c:pt idx="3044">
                  <c:v>42141.239583333299</c:v>
                </c:pt>
                <c:pt idx="3045">
                  <c:v>42141.25</c:v>
                </c:pt>
                <c:pt idx="3046">
                  <c:v>42141.260416666628</c:v>
                </c:pt>
                <c:pt idx="3047">
                  <c:v>42141.270833333343</c:v>
                </c:pt>
                <c:pt idx="3048">
                  <c:v>42141.28125</c:v>
                </c:pt>
                <c:pt idx="3049">
                  <c:v>42141.291666666613</c:v>
                </c:pt>
                <c:pt idx="3050">
                  <c:v>42141.302083333343</c:v>
                </c:pt>
                <c:pt idx="3051">
                  <c:v>42141.312500000022</c:v>
                </c:pt>
                <c:pt idx="3052">
                  <c:v>42141.322916666657</c:v>
                </c:pt>
                <c:pt idx="3053">
                  <c:v>42141.333333333343</c:v>
                </c:pt>
                <c:pt idx="3054">
                  <c:v>42141.34375</c:v>
                </c:pt>
                <c:pt idx="3055">
                  <c:v>42141.354166666657</c:v>
                </c:pt>
                <c:pt idx="3056">
                  <c:v>42141.364583333343</c:v>
                </c:pt>
                <c:pt idx="3057">
                  <c:v>42141.375</c:v>
                </c:pt>
                <c:pt idx="3058">
                  <c:v>42141.385416666657</c:v>
                </c:pt>
                <c:pt idx="3059">
                  <c:v>42141.395833333343</c:v>
                </c:pt>
                <c:pt idx="3060">
                  <c:v>42141.406250000022</c:v>
                </c:pt>
                <c:pt idx="3061">
                  <c:v>42141.416666666657</c:v>
                </c:pt>
                <c:pt idx="3062">
                  <c:v>42141.427083333299</c:v>
                </c:pt>
                <c:pt idx="3063">
                  <c:v>42141.4375</c:v>
                </c:pt>
                <c:pt idx="3064">
                  <c:v>42141.447916666657</c:v>
                </c:pt>
                <c:pt idx="3065">
                  <c:v>42141.458333333343</c:v>
                </c:pt>
                <c:pt idx="3066">
                  <c:v>42141.46875</c:v>
                </c:pt>
                <c:pt idx="3067">
                  <c:v>42141.479166666628</c:v>
                </c:pt>
                <c:pt idx="3068">
                  <c:v>42141.489583333343</c:v>
                </c:pt>
                <c:pt idx="3069">
                  <c:v>42141.5</c:v>
                </c:pt>
                <c:pt idx="3070">
                  <c:v>42141.510416666657</c:v>
                </c:pt>
                <c:pt idx="3071">
                  <c:v>42141.520833333343</c:v>
                </c:pt>
                <c:pt idx="3072">
                  <c:v>42141.53125</c:v>
                </c:pt>
                <c:pt idx="3073">
                  <c:v>42141.541666666628</c:v>
                </c:pt>
                <c:pt idx="3074">
                  <c:v>42141.552083333343</c:v>
                </c:pt>
                <c:pt idx="3075">
                  <c:v>42141.5625</c:v>
                </c:pt>
                <c:pt idx="3076">
                  <c:v>42141.572916666657</c:v>
                </c:pt>
                <c:pt idx="3077">
                  <c:v>42141.583333333343</c:v>
                </c:pt>
                <c:pt idx="3078">
                  <c:v>42141.593749999993</c:v>
                </c:pt>
                <c:pt idx="3079">
                  <c:v>42141.604166666628</c:v>
                </c:pt>
                <c:pt idx="3080">
                  <c:v>42141.614583333343</c:v>
                </c:pt>
                <c:pt idx="3081">
                  <c:v>42141.625</c:v>
                </c:pt>
                <c:pt idx="3082">
                  <c:v>42141.635416666628</c:v>
                </c:pt>
                <c:pt idx="3083">
                  <c:v>42141.645833333343</c:v>
                </c:pt>
                <c:pt idx="3084">
                  <c:v>42141.656250000022</c:v>
                </c:pt>
                <c:pt idx="3085">
                  <c:v>42141.666666666628</c:v>
                </c:pt>
                <c:pt idx="3086">
                  <c:v>42141.677083333299</c:v>
                </c:pt>
                <c:pt idx="3087">
                  <c:v>42141.6875</c:v>
                </c:pt>
                <c:pt idx="3088">
                  <c:v>42141.697916666628</c:v>
                </c:pt>
                <c:pt idx="3089">
                  <c:v>42141.708333333343</c:v>
                </c:pt>
                <c:pt idx="3090">
                  <c:v>42141.71875</c:v>
                </c:pt>
                <c:pt idx="3091">
                  <c:v>42141.729166666613</c:v>
                </c:pt>
                <c:pt idx="3092">
                  <c:v>42141.739583333299</c:v>
                </c:pt>
                <c:pt idx="3093">
                  <c:v>42141.75</c:v>
                </c:pt>
                <c:pt idx="3094">
                  <c:v>42141.760416666628</c:v>
                </c:pt>
                <c:pt idx="3095">
                  <c:v>42141.770833333343</c:v>
                </c:pt>
                <c:pt idx="3096">
                  <c:v>42141.78125</c:v>
                </c:pt>
                <c:pt idx="3097">
                  <c:v>42141.791666666613</c:v>
                </c:pt>
                <c:pt idx="3098">
                  <c:v>42141.802083333343</c:v>
                </c:pt>
                <c:pt idx="3099">
                  <c:v>42141.812500000022</c:v>
                </c:pt>
                <c:pt idx="3100">
                  <c:v>42141.822916666657</c:v>
                </c:pt>
                <c:pt idx="3101">
                  <c:v>42141.833333333343</c:v>
                </c:pt>
                <c:pt idx="3102">
                  <c:v>42141.84375</c:v>
                </c:pt>
                <c:pt idx="3103">
                  <c:v>42141.854166666657</c:v>
                </c:pt>
                <c:pt idx="3104">
                  <c:v>42141.864583333343</c:v>
                </c:pt>
                <c:pt idx="3105">
                  <c:v>42141.875</c:v>
                </c:pt>
                <c:pt idx="3106">
                  <c:v>42141.885416666657</c:v>
                </c:pt>
                <c:pt idx="3107">
                  <c:v>42141.895833333343</c:v>
                </c:pt>
                <c:pt idx="3108">
                  <c:v>42141.906250000022</c:v>
                </c:pt>
                <c:pt idx="3109">
                  <c:v>42141.916666666657</c:v>
                </c:pt>
                <c:pt idx="3110">
                  <c:v>42141.927083333299</c:v>
                </c:pt>
                <c:pt idx="3111">
                  <c:v>42141.9375</c:v>
                </c:pt>
                <c:pt idx="3112">
                  <c:v>42141.947916666657</c:v>
                </c:pt>
                <c:pt idx="3113">
                  <c:v>42141.958333333343</c:v>
                </c:pt>
                <c:pt idx="3114">
                  <c:v>42141.96875</c:v>
                </c:pt>
                <c:pt idx="3115">
                  <c:v>42141.979166666628</c:v>
                </c:pt>
                <c:pt idx="3116">
                  <c:v>42141.989583333343</c:v>
                </c:pt>
                <c:pt idx="3117">
                  <c:v>42142</c:v>
                </c:pt>
                <c:pt idx="3118">
                  <c:v>42142.010416666657</c:v>
                </c:pt>
                <c:pt idx="3119">
                  <c:v>42142.020833333343</c:v>
                </c:pt>
                <c:pt idx="3120">
                  <c:v>42142.03125</c:v>
                </c:pt>
                <c:pt idx="3121">
                  <c:v>42142.041666666628</c:v>
                </c:pt>
                <c:pt idx="3122">
                  <c:v>42142.052083333343</c:v>
                </c:pt>
                <c:pt idx="3123">
                  <c:v>42142.0625</c:v>
                </c:pt>
                <c:pt idx="3124">
                  <c:v>42142.072916666657</c:v>
                </c:pt>
                <c:pt idx="3125">
                  <c:v>42142.083333333343</c:v>
                </c:pt>
                <c:pt idx="3126">
                  <c:v>42142.093749999993</c:v>
                </c:pt>
                <c:pt idx="3127">
                  <c:v>42142.104166666628</c:v>
                </c:pt>
                <c:pt idx="3128">
                  <c:v>42142.114583333343</c:v>
                </c:pt>
                <c:pt idx="3129">
                  <c:v>42142.125</c:v>
                </c:pt>
                <c:pt idx="3130">
                  <c:v>42142.135416666628</c:v>
                </c:pt>
                <c:pt idx="3131">
                  <c:v>42142.145833333343</c:v>
                </c:pt>
                <c:pt idx="3132">
                  <c:v>42142.156250000022</c:v>
                </c:pt>
                <c:pt idx="3133">
                  <c:v>42142.166666666628</c:v>
                </c:pt>
                <c:pt idx="3134">
                  <c:v>42142.177083333299</c:v>
                </c:pt>
                <c:pt idx="3135">
                  <c:v>42142.1875</c:v>
                </c:pt>
                <c:pt idx="3136">
                  <c:v>42142.197916666628</c:v>
                </c:pt>
                <c:pt idx="3137">
                  <c:v>42142.208333333343</c:v>
                </c:pt>
                <c:pt idx="3138">
                  <c:v>42142.21875</c:v>
                </c:pt>
                <c:pt idx="3139">
                  <c:v>42142.229166666613</c:v>
                </c:pt>
                <c:pt idx="3140">
                  <c:v>42142.239583333299</c:v>
                </c:pt>
                <c:pt idx="3141">
                  <c:v>42142.25</c:v>
                </c:pt>
                <c:pt idx="3142">
                  <c:v>42142.260416666628</c:v>
                </c:pt>
                <c:pt idx="3143">
                  <c:v>42142.270833333343</c:v>
                </c:pt>
                <c:pt idx="3144">
                  <c:v>42142.28125</c:v>
                </c:pt>
                <c:pt idx="3145">
                  <c:v>42142.291666666613</c:v>
                </c:pt>
                <c:pt idx="3146">
                  <c:v>42142.302083333343</c:v>
                </c:pt>
                <c:pt idx="3147">
                  <c:v>42142.312500000022</c:v>
                </c:pt>
                <c:pt idx="3148">
                  <c:v>42142.322916666657</c:v>
                </c:pt>
                <c:pt idx="3149">
                  <c:v>42142.333333333343</c:v>
                </c:pt>
                <c:pt idx="3150">
                  <c:v>42142.34375</c:v>
                </c:pt>
                <c:pt idx="3151">
                  <c:v>42142.354166666657</c:v>
                </c:pt>
                <c:pt idx="3152">
                  <c:v>42142.364583333343</c:v>
                </c:pt>
                <c:pt idx="3153">
                  <c:v>42142.375</c:v>
                </c:pt>
                <c:pt idx="3154">
                  <c:v>42142.385416666657</c:v>
                </c:pt>
                <c:pt idx="3155">
                  <c:v>42142.395833333343</c:v>
                </c:pt>
                <c:pt idx="3156">
                  <c:v>42142.406250000022</c:v>
                </c:pt>
                <c:pt idx="3157">
                  <c:v>42142.416666666657</c:v>
                </c:pt>
                <c:pt idx="3158">
                  <c:v>42142.427083333299</c:v>
                </c:pt>
                <c:pt idx="3159">
                  <c:v>42142.4375</c:v>
                </c:pt>
                <c:pt idx="3160">
                  <c:v>42142.447916666657</c:v>
                </c:pt>
                <c:pt idx="3161">
                  <c:v>42142.458333333343</c:v>
                </c:pt>
                <c:pt idx="3162">
                  <c:v>42142.46875</c:v>
                </c:pt>
                <c:pt idx="3163">
                  <c:v>42142.479166666628</c:v>
                </c:pt>
                <c:pt idx="3164">
                  <c:v>42142.489583333343</c:v>
                </c:pt>
                <c:pt idx="3165">
                  <c:v>42142.5</c:v>
                </c:pt>
                <c:pt idx="3166">
                  <c:v>42142.510416666657</c:v>
                </c:pt>
                <c:pt idx="3167">
                  <c:v>42142.520833333343</c:v>
                </c:pt>
                <c:pt idx="3168">
                  <c:v>42142.53125</c:v>
                </c:pt>
                <c:pt idx="3169">
                  <c:v>42142.541666666628</c:v>
                </c:pt>
                <c:pt idx="3170">
                  <c:v>42142.552083333343</c:v>
                </c:pt>
                <c:pt idx="3171">
                  <c:v>42142.5625</c:v>
                </c:pt>
                <c:pt idx="3172">
                  <c:v>42142.572916666657</c:v>
                </c:pt>
                <c:pt idx="3173">
                  <c:v>42142.583333333343</c:v>
                </c:pt>
                <c:pt idx="3174">
                  <c:v>42142.593749999993</c:v>
                </c:pt>
                <c:pt idx="3175">
                  <c:v>42142.604166666628</c:v>
                </c:pt>
                <c:pt idx="3176">
                  <c:v>42142.614583333343</c:v>
                </c:pt>
                <c:pt idx="3177">
                  <c:v>42142.625</c:v>
                </c:pt>
                <c:pt idx="3178">
                  <c:v>42142.635416666628</c:v>
                </c:pt>
                <c:pt idx="3179">
                  <c:v>42142.645833333343</c:v>
                </c:pt>
                <c:pt idx="3180">
                  <c:v>42142.656250000022</c:v>
                </c:pt>
                <c:pt idx="3181">
                  <c:v>42142.666666666628</c:v>
                </c:pt>
                <c:pt idx="3182">
                  <c:v>42142.677083333299</c:v>
                </c:pt>
                <c:pt idx="3183">
                  <c:v>42142.6875</c:v>
                </c:pt>
                <c:pt idx="3184">
                  <c:v>42142.697916666628</c:v>
                </c:pt>
                <c:pt idx="3185">
                  <c:v>42142.708333333343</c:v>
                </c:pt>
                <c:pt idx="3186">
                  <c:v>42142.71875</c:v>
                </c:pt>
                <c:pt idx="3187">
                  <c:v>42142.729166666613</c:v>
                </c:pt>
                <c:pt idx="3188">
                  <c:v>42142.739583333299</c:v>
                </c:pt>
                <c:pt idx="3189">
                  <c:v>42142.75</c:v>
                </c:pt>
                <c:pt idx="3190">
                  <c:v>42142.760416666628</c:v>
                </c:pt>
                <c:pt idx="3191">
                  <c:v>42142.770833333343</c:v>
                </c:pt>
                <c:pt idx="3192">
                  <c:v>42142.78125</c:v>
                </c:pt>
                <c:pt idx="3193">
                  <c:v>42142.791666666613</c:v>
                </c:pt>
                <c:pt idx="3194">
                  <c:v>42142.802083333343</c:v>
                </c:pt>
                <c:pt idx="3195">
                  <c:v>42142.812500000022</c:v>
                </c:pt>
                <c:pt idx="3196">
                  <c:v>42142.822916666657</c:v>
                </c:pt>
                <c:pt idx="3197">
                  <c:v>42142.833333333343</c:v>
                </c:pt>
                <c:pt idx="3198">
                  <c:v>42142.84375</c:v>
                </c:pt>
                <c:pt idx="3199">
                  <c:v>42142.854166666657</c:v>
                </c:pt>
                <c:pt idx="3200">
                  <c:v>42142.864583333343</c:v>
                </c:pt>
                <c:pt idx="3201">
                  <c:v>42142.875</c:v>
                </c:pt>
                <c:pt idx="3202">
                  <c:v>42142.885416666657</c:v>
                </c:pt>
                <c:pt idx="3203">
                  <c:v>42142.895833333343</c:v>
                </c:pt>
                <c:pt idx="3204">
                  <c:v>42142.906250000022</c:v>
                </c:pt>
                <c:pt idx="3205">
                  <c:v>42142.916666666657</c:v>
                </c:pt>
                <c:pt idx="3206">
                  <c:v>42142.927083333299</c:v>
                </c:pt>
                <c:pt idx="3207">
                  <c:v>42142.9375</c:v>
                </c:pt>
                <c:pt idx="3208">
                  <c:v>42142.947916666657</c:v>
                </c:pt>
                <c:pt idx="3209">
                  <c:v>42142.958333333343</c:v>
                </c:pt>
                <c:pt idx="3210">
                  <c:v>42142.96875</c:v>
                </c:pt>
                <c:pt idx="3211">
                  <c:v>42142.979166666628</c:v>
                </c:pt>
                <c:pt idx="3212">
                  <c:v>42142.989583333343</c:v>
                </c:pt>
                <c:pt idx="3213">
                  <c:v>42143</c:v>
                </c:pt>
                <c:pt idx="3214">
                  <c:v>42143.010416666657</c:v>
                </c:pt>
                <c:pt idx="3215">
                  <c:v>42143.020833333343</c:v>
                </c:pt>
                <c:pt idx="3216">
                  <c:v>42143.03125</c:v>
                </c:pt>
                <c:pt idx="3217">
                  <c:v>42143.041666666628</c:v>
                </c:pt>
                <c:pt idx="3218">
                  <c:v>42143.052083333343</c:v>
                </c:pt>
                <c:pt idx="3219">
                  <c:v>42143.0625</c:v>
                </c:pt>
                <c:pt idx="3220">
                  <c:v>42143.072916666657</c:v>
                </c:pt>
                <c:pt idx="3221">
                  <c:v>42143.083333333343</c:v>
                </c:pt>
                <c:pt idx="3222">
                  <c:v>42143.093749999993</c:v>
                </c:pt>
                <c:pt idx="3223">
                  <c:v>42143.104166666628</c:v>
                </c:pt>
                <c:pt idx="3224">
                  <c:v>42143.114583333343</c:v>
                </c:pt>
                <c:pt idx="3225">
                  <c:v>42143.125</c:v>
                </c:pt>
                <c:pt idx="3226">
                  <c:v>42143.135416666628</c:v>
                </c:pt>
                <c:pt idx="3227">
                  <c:v>42143.145833333343</c:v>
                </c:pt>
                <c:pt idx="3228">
                  <c:v>42143.156250000022</c:v>
                </c:pt>
                <c:pt idx="3229">
                  <c:v>42143.166666666628</c:v>
                </c:pt>
                <c:pt idx="3230">
                  <c:v>42143.177083333299</c:v>
                </c:pt>
                <c:pt idx="3231">
                  <c:v>42143.1875</c:v>
                </c:pt>
                <c:pt idx="3232">
                  <c:v>42143.197916666628</c:v>
                </c:pt>
                <c:pt idx="3233">
                  <c:v>42143.208333333343</c:v>
                </c:pt>
                <c:pt idx="3234">
                  <c:v>42143.21875</c:v>
                </c:pt>
                <c:pt idx="3235">
                  <c:v>42143.229166666613</c:v>
                </c:pt>
                <c:pt idx="3236">
                  <c:v>42143.239583333299</c:v>
                </c:pt>
                <c:pt idx="3237">
                  <c:v>42143.25</c:v>
                </c:pt>
                <c:pt idx="3238">
                  <c:v>42143.260416666628</c:v>
                </c:pt>
                <c:pt idx="3239">
                  <c:v>42143.270833333343</c:v>
                </c:pt>
                <c:pt idx="3240">
                  <c:v>42143.28125</c:v>
                </c:pt>
                <c:pt idx="3241">
                  <c:v>42143.291666666613</c:v>
                </c:pt>
                <c:pt idx="3242">
                  <c:v>42143.302083333343</c:v>
                </c:pt>
                <c:pt idx="3243">
                  <c:v>42143.312500000022</c:v>
                </c:pt>
                <c:pt idx="3244">
                  <c:v>42143.322916666657</c:v>
                </c:pt>
                <c:pt idx="3245">
                  <c:v>42143.333333333343</c:v>
                </c:pt>
                <c:pt idx="3246">
                  <c:v>42143.34375</c:v>
                </c:pt>
                <c:pt idx="3247">
                  <c:v>42143.354166666657</c:v>
                </c:pt>
                <c:pt idx="3248">
                  <c:v>42143.364583333343</c:v>
                </c:pt>
                <c:pt idx="3249">
                  <c:v>42143.375</c:v>
                </c:pt>
                <c:pt idx="3250">
                  <c:v>42143.385416666657</c:v>
                </c:pt>
                <c:pt idx="3251">
                  <c:v>42143.395833333343</c:v>
                </c:pt>
                <c:pt idx="3252">
                  <c:v>42143.406250000022</c:v>
                </c:pt>
                <c:pt idx="3253">
                  <c:v>42143.416666666657</c:v>
                </c:pt>
                <c:pt idx="3254">
                  <c:v>42143.427083333299</c:v>
                </c:pt>
                <c:pt idx="3255">
                  <c:v>42143.4375</c:v>
                </c:pt>
                <c:pt idx="3256">
                  <c:v>42143.447916666657</c:v>
                </c:pt>
                <c:pt idx="3257">
                  <c:v>42143.458333333343</c:v>
                </c:pt>
                <c:pt idx="3258">
                  <c:v>42143.46875</c:v>
                </c:pt>
                <c:pt idx="3259">
                  <c:v>42143.479166666628</c:v>
                </c:pt>
                <c:pt idx="3260">
                  <c:v>42143.489583333343</c:v>
                </c:pt>
                <c:pt idx="3261">
                  <c:v>42143.5</c:v>
                </c:pt>
                <c:pt idx="3262">
                  <c:v>42143.510416666657</c:v>
                </c:pt>
                <c:pt idx="3263">
                  <c:v>42143.520833333343</c:v>
                </c:pt>
                <c:pt idx="3264">
                  <c:v>42143.53125</c:v>
                </c:pt>
                <c:pt idx="3265">
                  <c:v>42143.541666666628</c:v>
                </c:pt>
                <c:pt idx="3266">
                  <c:v>42143.552083333343</c:v>
                </c:pt>
                <c:pt idx="3267">
                  <c:v>42143.5625</c:v>
                </c:pt>
                <c:pt idx="3268">
                  <c:v>42143.572916666657</c:v>
                </c:pt>
                <c:pt idx="3269">
                  <c:v>42143.583333333343</c:v>
                </c:pt>
                <c:pt idx="3270">
                  <c:v>42143.593749999993</c:v>
                </c:pt>
                <c:pt idx="3271">
                  <c:v>42143.604166666628</c:v>
                </c:pt>
                <c:pt idx="3272">
                  <c:v>42143.614583333343</c:v>
                </c:pt>
                <c:pt idx="3273">
                  <c:v>42143.625</c:v>
                </c:pt>
                <c:pt idx="3274">
                  <c:v>42143.635416666628</c:v>
                </c:pt>
                <c:pt idx="3275">
                  <c:v>42143.645833333343</c:v>
                </c:pt>
                <c:pt idx="3276">
                  <c:v>42143.656250000022</c:v>
                </c:pt>
                <c:pt idx="3277">
                  <c:v>42143.666666666628</c:v>
                </c:pt>
                <c:pt idx="3278">
                  <c:v>42143.677083333299</c:v>
                </c:pt>
                <c:pt idx="3279">
                  <c:v>42143.6875</c:v>
                </c:pt>
                <c:pt idx="3280">
                  <c:v>42143.697916666628</c:v>
                </c:pt>
                <c:pt idx="3281">
                  <c:v>42143.708333333343</c:v>
                </c:pt>
                <c:pt idx="3282">
                  <c:v>42143.71875</c:v>
                </c:pt>
                <c:pt idx="3283">
                  <c:v>42143.729166666613</c:v>
                </c:pt>
                <c:pt idx="3284">
                  <c:v>42143.739583333299</c:v>
                </c:pt>
                <c:pt idx="3285">
                  <c:v>42143.75</c:v>
                </c:pt>
                <c:pt idx="3286">
                  <c:v>42143.760416666628</c:v>
                </c:pt>
                <c:pt idx="3287">
                  <c:v>42143.770833333343</c:v>
                </c:pt>
                <c:pt idx="3288">
                  <c:v>42143.78125</c:v>
                </c:pt>
                <c:pt idx="3289">
                  <c:v>42143.791666666613</c:v>
                </c:pt>
                <c:pt idx="3290">
                  <c:v>42143.802083333343</c:v>
                </c:pt>
                <c:pt idx="3291">
                  <c:v>42143.812500000022</c:v>
                </c:pt>
                <c:pt idx="3292">
                  <c:v>42143.822916666657</c:v>
                </c:pt>
                <c:pt idx="3293">
                  <c:v>42143.833333333343</c:v>
                </c:pt>
                <c:pt idx="3294">
                  <c:v>42143.84375</c:v>
                </c:pt>
                <c:pt idx="3295">
                  <c:v>42143.854166666657</c:v>
                </c:pt>
                <c:pt idx="3296">
                  <c:v>42143.864583333343</c:v>
                </c:pt>
                <c:pt idx="3297">
                  <c:v>42143.875</c:v>
                </c:pt>
                <c:pt idx="3298">
                  <c:v>42143.885416666657</c:v>
                </c:pt>
                <c:pt idx="3299">
                  <c:v>42143.895833333343</c:v>
                </c:pt>
                <c:pt idx="3300">
                  <c:v>42143.906250000022</c:v>
                </c:pt>
                <c:pt idx="3301">
                  <c:v>42143.916666666657</c:v>
                </c:pt>
                <c:pt idx="3302">
                  <c:v>42143.927083333299</c:v>
                </c:pt>
                <c:pt idx="3303">
                  <c:v>42143.9375</c:v>
                </c:pt>
                <c:pt idx="3304">
                  <c:v>42143.947916666657</c:v>
                </c:pt>
                <c:pt idx="3305">
                  <c:v>42143.958333333343</c:v>
                </c:pt>
                <c:pt idx="3306">
                  <c:v>42143.96875</c:v>
                </c:pt>
                <c:pt idx="3307">
                  <c:v>42143.979166666628</c:v>
                </c:pt>
                <c:pt idx="3308">
                  <c:v>42143.989583333343</c:v>
                </c:pt>
                <c:pt idx="3309">
                  <c:v>42144</c:v>
                </c:pt>
                <c:pt idx="3310">
                  <c:v>42144.010416666657</c:v>
                </c:pt>
                <c:pt idx="3311">
                  <c:v>42144.020833333343</c:v>
                </c:pt>
                <c:pt idx="3312">
                  <c:v>42144.03125</c:v>
                </c:pt>
                <c:pt idx="3313">
                  <c:v>42144.041666666628</c:v>
                </c:pt>
                <c:pt idx="3314">
                  <c:v>42144.052083333343</c:v>
                </c:pt>
                <c:pt idx="3315">
                  <c:v>42144.0625</c:v>
                </c:pt>
                <c:pt idx="3316">
                  <c:v>42144.072916666657</c:v>
                </c:pt>
                <c:pt idx="3317">
                  <c:v>42144.083333333343</c:v>
                </c:pt>
                <c:pt idx="3318">
                  <c:v>42144.093749999993</c:v>
                </c:pt>
                <c:pt idx="3319">
                  <c:v>42144.104166666628</c:v>
                </c:pt>
                <c:pt idx="3320">
                  <c:v>42144.114583333343</c:v>
                </c:pt>
                <c:pt idx="3321">
                  <c:v>42144.125</c:v>
                </c:pt>
                <c:pt idx="3322">
                  <c:v>42144.135416666628</c:v>
                </c:pt>
                <c:pt idx="3323">
                  <c:v>42144.145833333343</c:v>
                </c:pt>
                <c:pt idx="3324">
                  <c:v>42144.156250000022</c:v>
                </c:pt>
                <c:pt idx="3325">
                  <c:v>42144.166666666628</c:v>
                </c:pt>
                <c:pt idx="3326">
                  <c:v>42144.177083333299</c:v>
                </c:pt>
                <c:pt idx="3327">
                  <c:v>42144.1875</c:v>
                </c:pt>
                <c:pt idx="3328">
                  <c:v>42144.197916666628</c:v>
                </c:pt>
                <c:pt idx="3329">
                  <c:v>42144.208333333343</c:v>
                </c:pt>
                <c:pt idx="3330">
                  <c:v>42144.21875</c:v>
                </c:pt>
                <c:pt idx="3331">
                  <c:v>42144.229166666613</c:v>
                </c:pt>
                <c:pt idx="3332">
                  <c:v>42144.239583333299</c:v>
                </c:pt>
                <c:pt idx="3333">
                  <c:v>42144.25</c:v>
                </c:pt>
                <c:pt idx="3334">
                  <c:v>42144.260416666628</c:v>
                </c:pt>
                <c:pt idx="3335">
                  <c:v>42144.270833333343</c:v>
                </c:pt>
                <c:pt idx="3336">
                  <c:v>42144.28125</c:v>
                </c:pt>
                <c:pt idx="3337">
                  <c:v>42144.291666666613</c:v>
                </c:pt>
                <c:pt idx="3338">
                  <c:v>42144.302083333343</c:v>
                </c:pt>
                <c:pt idx="3339">
                  <c:v>42144.312500000022</c:v>
                </c:pt>
                <c:pt idx="3340">
                  <c:v>42144.322916666657</c:v>
                </c:pt>
                <c:pt idx="3341">
                  <c:v>42144.333333333343</c:v>
                </c:pt>
                <c:pt idx="3342">
                  <c:v>42144.34375</c:v>
                </c:pt>
                <c:pt idx="3343">
                  <c:v>42144.354166666657</c:v>
                </c:pt>
                <c:pt idx="3344">
                  <c:v>42144.364583333343</c:v>
                </c:pt>
                <c:pt idx="3345">
                  <c:v>42144.375</c:v>
                </c:pt>
                <c:pt idx="3346">
                  <c:v>42144.385416666657</c:v>
                </c:pt>
                <c:pt idx="3347">
                  <c:v>42144.395833333343</c:v>
                </c:pt>
                <c:pt idx="3348">
                  <c:v>42144.406250000022</c:v>
                </c:pt>
                <c:pt idx="3349">
                  <c:v>42144.416666666657</c:v>
                </c:pt>
                <c:pt idx="3350">
                  <c:v>42144.427083333299</c:v>
                </c:pt>
                <c:pt idx="3351">
                  <c:v>42144.4375</c:v>
                </c:pt>
                <c:pt idx="3352">
                  <c:v>42144.447916666657</c:v>
                </c:pt>
                <c:pt idx="3353">
                  <c:v>42144.458333333343</c:v>
                </c:pt>
                <c:pt idx="3354">
                  <c:v>42144.46875</c:v>
                </c:pt>
                <c:pt idx="3355">
                  <c:v>42144.479166666628</c:v>
                </c:pt>
                <c:pt idx="3356">
                  <c:v>42144.489583333343</c:v>
                </c:pt>
                <c:pt idx="3357">
                  <c:v>42144.5</c:v>
                </c:pt>
                <c:pt idx="3358">
                  <c:v>42144.510416666657</c:v>
                </c:pt>
                <c:pt idx="3359">
                  <c:v>42144.520833333343</c:v>
                </c:pt>
                <c:pt idx="3360">
                  <c:v>42144.53125</c:v>
                </c:pt>
                <c:pt idx="3361">
                  <c:v>42144.541666666628</c:v>
                </c:pt>
                <c:pt idx="3362">
                  <c:v>42144.552083333343</c:v>
                </c:pt>
                <c:pt idx="3363">
                  <c:v>42144.5625</c:v>
                </c:pt>
                <c:pt idx="3364">
                  <c:v>42144.572916666657</c:v>
                </c:pt>
                <c:pt idx="3365">
                  <c:v>42144.583333333343</c:v>
                </c:pt>
                <c:pt idx="3366">
                  <c:v>42144.593749999993</c:v>
                </c:pt>
                <c:pt idx="3367">
                  <c:v>42144.604166666628</c:v>
                </c:pt>
                <c:pt idx="3368">
                  <c:v>42144.614583333343</c:v>
                </c:pt>
                <c:pt idx="3369">
                  <c:v>42144.625</c:v>
                </c:pt>
                <c:pt idx="3370">
                  <c:v>42144.635416666628</c:v>
                </c:pt>
                <c:pt idx="3371">
                  <c:v>42144.645833333343</c:v>
                </c:pt>
                <c:pt idx="3372">
                  <c:v>42144.656250000022</c:v>
                </c:pt>
                <c:pt idx="3373">
                  <c:v>42144.666666666628</c:v>
                </c:pt>
                <c:pt idx="3374">
                  <c:v>42144.677083333299</c:v>
                </c:pt>
                <c:pt idx="3375">
                  <c:v>42144.6875</c:v>
                </c:pt>
                <c:pt idx="3376">
                  <c:v>42144.697916666628</c:v>
                </c:pt>
                <c:pt idx="3377">
                  <c:v>42144.708333333343</c:v>
                </c:pt>
                <c:pt idx="3378">
                  <c:v>42144.71875</c:v>
                </c:pt>
                <c:pt idx="3379">
                  <c:v>42144.729166666613</c:v>
                </c:pt>
                <c:pt idx="3380">
                  <c:v>42144.739583333299</c:v>
                </c:pt>
                <c:pt idx="3381">
                  <c:v>42144.75</c:v>
                </c:pt>
                <c:pt idx="3382">
                  <c:v>42144.760416666628</c:v>
                </c:pt>
                <c:pt idx="3383">
                  <c:v>42144.770833333343</c:v>
                </c:pt>
                <c:pt idx="3384">
                  <c:v>42144.78125</c:v>
                </c:pt>
                <c:pt idx="3385">
                  <c:v>42144.791666666613</c:v>
                </c:pt>
                <c:pt idx="3386">
                  <c:v>42144.802083333343</c:v>
                </c:pt>
                <c:pt idx="3387">
                  <c:v>42144.812500000022</c:v>
                </c:pt>
                <c:pt idx="3388">
                  <c:v>42144.822916666657</c:v>
                </c:pt>
                <c:pt idx="3389">
                  <c:v>42144.833333333343</c:v>
                </c:pt>
                <c:pt idx="3390">
                  <c:v>42144.84375</c:v>
                </c:pt>
                <c:pt idx="3391">
                  <c:v>42144.854166666657</c:v>
                </c:pt>
                <c:pt idx="3392">
                  <c:v>42144.864583333343</c:v>
                </c:pt>
                <c:pt idx="3393">
                  <c:v>42144.875</c:v>
                </c:pt>
                <c:pt idx="3394">
                  <c:v>42144.885416666657</c:v>
                </c:pt>
                <c:pt idx="3395">
                  <c:v>42144.895833333343</c:v>
                </c:pt>
                <c:pt idx="3396">
                  <c:v>42144.906250000022</c:v>
                </c:pt>
                <c:pt idx="3397">
                  <c:v>42144.916666666657</c:v>
                </c:pt>
                <c:pt idx="3398">
                  <c:v>42144.927083333299</c:v>
                </c:pt>
                <c:pt idx="3399">
                  <c:v>42144.9375</c:v>
                </c:pt>
                <c:pt idx="3400">
                  <c:v>42144.947916666657</c:v>
                </c:pt>
                <c:pt idx="3401">
                  <c:v>42144.958333333343</c:v>
                </c:pt>
                <c:pt idx="3402">
                  <c:v>42144.96875</c:v>
                </c:pt>
                <c:pt idx="3403">
                  <c:v>42144.979166666628</c:v>
                </c:pt>
                <c:pt idx="3404">
                  <c:v>42144.989583333343</c:v>
                </c:pt>
                <c:pt idx="3405">
                  <c:v>42145</c:v>
                </c:pt>
                <c:pt idx="3406">
                  <c:v>42145.010416666657</c:v>
                </c:pt>
                <c:pt idx="3407">
                  <c:v>42145.020833333343</c:v>
                </c:pt>
                <c:pt idx="3408">
                  <c:v>42145.03125</c:v>
                </c:pt>
                <c:pt idx="3409">
                  <c:v>42145.041666666628</c:v>
                </c:pt>
                <c:pt idx="3410">
                  <c:v>42145.052083333343</c:v>
                </c:pt>
                <c:pt idx="3411">
                  <c:v>42145.0625</c:v>
                </c:pt>
                <c:pt idx="3412">
                  <c:v>42145.072916666657</c:v>
                </c:pt>
                <c:pt idx="3413">
                  <c:v>42145.083333333343</c:v>
                </c:pt>
                <c:pt idx="3414">
                  <c:v>42145.093749999993</c:v>
                </c:pt>
                <c:pt idx="3415">
                  <c:v>42145.104166666628</c:v>
                </c:pt>
                <c:pt idx="3416">
                  <c:v>42145.114583333343</c:v>
                </c:pt>
                <c:pt idx="3417">
                  <c:v>42145.125</c:v>
                </c:pt>
                <c:pt idx="3418">
                  <c:v>42145.135416666628</c:v>
                </c:pt>
                <c:pt idx="3419">
                  <c:v>42145.145833333343</c:v>
                </c:pt>
                <c:pt idx="3420">
                  <c:v>42145.156250000022</c:v>
                </c:pt>
                <c:pt idx="3421">
                  <c:v>42145.166666666628</c:v>
                </c:pt>
                <c:pt idx="3422">
                  <c:v>42145.177083333299</c:v>
                </c:pt>
                <c:pt idx="3423">
                  <c:v>42145.1875</c:v>
                </c:pt>
                <c:pt idx="3424">
                  <c:v>42145.197916666628</c:v>
                </c:pt>
                <c:pt idx="3425">
                  <c:v>42145.208333333343</c:v>
                </c:pt>
                <c:pt idx="3426">
                  <c:v>42145.21875</c:v>
                </c:pt>
                <c:pt idx="3427">
                  <c:v>42145.229166666613</c:v>
                </c:pt>
                <c:pt idx="3428">
                  <c:v>42145.239583333299</c:v>
                </c:pt>
                <c:pt idx="3429">
                  <c:v>42145.25</c:v>
                </c:pt>
                <c:pt idx="3430">
                  <c:v>42145.260416666628</c:v>
                </c:pt>
                <c:pt idx="3431">
                  <c:v>42145.270833333343</c:v>
                </c:pt>
                <c:pt idx="3432">
                  <c:v>42145.28125</c:v>
                </c:pt>
                <c:pt idx="3433">
                  <c:v>42145.291666666613</c:v>
                </c:pt>
                <c:pt idx="3434">
                  <c:v>42145.302083333343</c:v>
                </c:pt>
                <c:pt idx="3435">
                  <c:v>42145.312500000022</c:v>
                </c:pt>
                <c:pt idx="3436">
                  <c:v>42145.322916666657</c:v>
                </c:pt>
                <c:pt idx="3437">
                  <c:v>42145.333333333343</c:v>
                </c:pt>
                <c:pt idx="3438">
                  <c:v>42145.34375</c:v>
                </c:pt>
                <c:pt idx="3439">
                  <c:v>42145.354166666657</c:v>
                </c:pt>
                <c:pt idx="3440">
                  <c:v>42145.364583333343</c:v>
                </c:pt>
                <c:pt idx="3441">
                  <c:v>42145.375</c:v>
                </c:pt>
                <c:pt idx="3442">
                  <c:v>42145.385416666657</c:v>
                </c:pt>
                <c:pt idx="3443">
                  <c:v>42145.395833333343</c:v>
                </c:pt>
                <c:pt idx="3444">
                  <c:v>42145.406250000022</c:v>
                </c:pt>
                <c:pt idx="3445">
                  <c:v>42145.416666666657</c:v>
                </c:pt>
                <c:pt idx="3446">
                  <c:v>42145.427083333299</c:v>
                </c:pt>
                <c:pt idx="3447">
                  <c:v>42145.4375</c:v>
                </c:pt>
                <c:pt idx="3448">
                  <c:v>42145.447916666657</c:v>
                </c:pt>
                <c:pt idx="3449">
                  <c:v>42145.458333333343</c:v>
                </c:pt>
                <c:pt idx="3450">
                  <c:v>42145.46875</c:v>
                </c:pt>
                <c:pt idx="3451">
                  <c:v>42145.479166666628</c:v>
                </c:pt>
                <c:pt idx="3452">
                  <c:v>42145.489583333343</c:v>
                </c:pt>
                <c:pt idx="3453">
                  <c:v>42145.5</c:v>
                </c:pt>
                <c:pt idx="3454">
                  <c:v>42145.510416666657</c:v>
                </c:pt>
                <c:pt idx="3455">
                  <c:v>42145.520833333343</c:v>
                </c:pt>
                <c:pt idx="3456">
                  <c:v>42145.53125</c:v>
                </c:pt>
                <c:pt idx="3457">
                  <c:v>42145.541666666628</c:v>
                </c:pt>
                <c:pt idx="3458">
                  <c:v>42145.552083333343</c:v>
                </c:pt>
                <c:pt idx="3459">
                  <c:v>42145.5625</c:v>
                </c:pt>
                <c:pt idx="3460">
                  <c:v>42145.572916666657</c:v>
                </c:pt>
                <c:pt idx="3461">
                  <c:v>42145.574317129642</c:v>
                </c:pt>
                <c:pt idx="3462">
                  <c:v>42145.574548611097</c:v>
                </c:pt>
                <c:pt idx="3463">
                  <c:v>42145.574594907412</c:v>
                </c:pt>
                <c:pt idx="3464">
                  <c:v>42145.574652777781</c:v>
                </c:pt>
                <c:pt idx="3465">
                  <c:v>42145.593749999993</c:v>
                </c:pt>
                <c:pt idx="3466">
                  <c:v>42145.604166666628</c:v>
                </c:pt>
                <c:pt idx="3467">
                  <c:v>42145.614583333343</c:v>
                </c:pt>
                <c:pt idx="3468">
                  <c:v>42145.625</c:v>
                </c:pt>
                <c:pt idx="3469">
                  <c:v>42145.635416666628</c:v>
                </c:pt>
                <c:pt idx="3470">
                  <c:v>42145.645833333343</c:v>
                </c:pt>
                <c:pt idx="3471">
                  <c:v>42145.656250000022</c:v>
                </c:pt>
                <c:pt idx="3472">
                  <c:v>42145.666666666628</c:v>
                </c:pt>
                <c:pt idx="3473">
                  <c:v>42145.677083333299</c:v>
                </c:pt>
                <c:pt idx="3474">
                  <c:v>42145.6875</c:v>
                </c:pt>
                <c:pt idx="3475">
                  <c:v>42145.697916666628</c:v>
                </c:pt>
                <c:pt idx="3476">
                  <c:v>42145.708333333343</c:v>
                </c:pt>
                <c:pt idx="3477">
                  <c:v>42145.71875</c:v>
                </c:pt>
                <c:pt idx="3478">
                  <c:v>42145.729166666613</c:v>
                </c:pt>
                <c:pt idx="3479">
                  <c:v>42145.739583333299</c:v>
                </c:pt>
                <c:pt idx="3480">
                  <c:v>42145.75</c:v>
                </c:pt>
                <c:pt idx="3481">
                  <c:v>42145.760416666628</c:v>
                </c:pt>
                <c:pt idx="3482">
                  <c:v>42145.770833333343</c:v>
                </c:pt>
                <c:pt idx="3483">
                  <c:v>42145.78125</c:v>
                </c:pt>
                <c:pt idx="3484">
                  <c:v>42145.791666666613</c:v>
                </c:pt>
                <c:pt idx="3485">
                  <c:v>42145.802083333343</c:v>
                </c:pt>
                <c:pt idx="3486">
                  <c:v>42145.812500000022</c:v>
                </c:pt>
                <c:pt idx="3487">
                  <c:v>42145.822916666657</c:v>
                </c:pt>
                <c:pt idx="3488">
                  <c:v>42145.833333333343</c:v>
                </c:pt>
                <c:pt idx="3489">
                  <c:v>42145.84375</c:v>
                </c:pt>
                <c:pt idx="3490">
                  <c:v>42145.854166666657</c:v>
                </c:pt>
                <c:pt idx="3491">
                  <c:v>42145.864583333343</c:v>
                </c:pt>
                <c:pt idx="3492">
                  <c:v>42145.875</c:v>
                </c:pt>
                <c:pt idx="3493">
                  <c:v>42145.885416666657</c:v>
                </c:pt>
                <c:pt idx="3494">
                  <c:v>42145.895833333343</c:v>
                </c:pt>
                <c:pt idx="3495">
                  <c:v>42145.906250000022</c:v>
                </c:pt>
                <c:pt idx="3496">
                  <c:v>42145.916666666657</c:v>
                </c:pt>
                <c:pt idx="3497">
                  <c:v>42145.927083333299</c:v>
                </c:pt>
                <c:pt idx="3498">
                  <c:v>42145.9375</c:v>
                </c:pt>
                <c:pt idx="3499">
                  <c:v>42145.947916666657</c:v>
                </c:pt>
                <c:pt idx="3500">
                  <c:v>42145.958333333343</c:v>
                </c:pt>
                <c:pt idx="3501">
                  <c:v>42145.96875</c:v>
                </c:pt>
                <c:pt idx="3502">
                  <c:v>42145.979166666628</c:v>
                </c:pt>
                <c:pt idx="3503">
                  <c:v>42145.989583333343</c:v>
                </c:pt>
                <c:pt idx="3504">
                  <c:v>42146</c:v>
                </c:pt>
                <c:pt idx="3505">
                  <c:v>42146.010416666657</c:v>
                </c:pt>
                <c:pt idx="3506">
                  <c:v>42146.020833333343</c:v>
                </c:pt>
                <c:pt idx="3507">
                  <c:v>42146.03125</c:v>
                </c:pt>
                <c:pt idx="3508">
                  <c:v>42146.041666666628</c:v>
                </c:pt>
                <c:pt idx="3509">
                  <c:v>42146.052083333343</c:v>
                </c:pt>
                <c:pt idx="3510">
                  <c:v>42146.0625</c:v>
                </c:pt>
                <c:pt idx="3511">
                  <c:v>42146.072916666657</c:v>
                </c:pt>
                <c:pt idx="3512">
                  <c:v>42146.083333333343</c:v>
                </c:pt>
                <c:pt idx="3513">
                  <c:v>42146.093749999993</c:v>
                </c:pt>
                <c:pt idx="3514">
                  <c:v>42146.104166666628</c:v>
                </c:pt>
                <c:pt idx="3515">
                  <c:v>42146.114583333343</c:v>
                </c:pt>
                <c:pt idx="3516">
                  <c:v>42146.125</c:v>
                </c:pt>
                <c:pt idx="3517">
                  <c:v>42146.135416666628</c:v>
                </c:pt>
                <c:pt idx="3518">
                  <c:v>42146.145833333343</c:v>
                </c:pt>
                <c:pt idx="3519">
                  <c:v>42146.156250000022</c:v>
                </c:pt>
                <c:pt idx="3520">
                  <c:v>42146.166666666628</c:v>
                </c:pt>
                <c:pt idx="3521">
                  <c:v>42146.177083333299</c:v>
                </c:pt>
                <c:pt idx="3522">
                  <c:v>42146.1875</c:v>
                </c:pt>
                <c:pt idx="3523">
                  <c:v>42146.197916666628</c:v>
                </c:pt>
                <c:pt idx="3524">
                  <c:v>42146.208333333343</c:v>
                </c:pt>
                <c:pt idx="3525">
                  <c:v>42146.21875</c:v>
                </c:pt>
                <c:pt idx="3526">
                  <c:v>42146.229166666613</c:v>
                </c:pt>
                <c:pt idx="3527">
                  <c:v>42146.239583333299</c:v>
                </c:pt>
                <c:pt idx="3528">
                  <c:v>42146.25</c:v>
                </c:pt>
                <c:pt idx="3529">
                  <c:v>42146.260416666628</c:v>
                </c:pt>
                <c:pt idx="3530">
                  <c:v>42146.270833333343</c:v>
                </c:pt>
                <c:pt idx="3531">
                  <c:v>42146.28125</c:v>
                </c:pt>
                <c:pt idx="3532">
                  <c:v>42146.291666666613</c:v>
                </c:pt>
                <c:pt idx="3533">
                  <c:v>42146.302083333343</c:v>
                </c:pt>
                <c:pt idx="3534">
                  <c:v>42146.312500000022</c:v>
                </c:pt>
                <c:pt idx="3535">
                  <c:v>42146.322916666657</c:v>
                </c:pt>
                <c:pt idx="3536">
                  <c:v>42146.333333333343</c:v>
                </c:pt>
                <c:pt idx="3537">
                  <c:v>42146.34375</c:v>
                </c:pt>
                <c:pt idx="3538">
                  <c:v>42146.354166666657</c:v>
                </c:pt>
                <c:pt idx="3539">
                  <c:v>42146.364583333343</c:v>
                </c:pt>
                <c:pt idx="3540">
                  <c:v>42146.375</c:v>
                </c:pt>
                <c:pt idx="3541">
                  <c:v>42146.385416666657</c:v>
                </c:pt>
                <c:pt idx="3542">
                  <c:v>42146.395833333343</c:v>
                </c:pt>
                <c:pt idx="3543">
                  <c:v>42146.406250000022</c:v>
                </c:pt>
                <c:pt idx="3544">
                  <c:v>42146.416666666657</c:v>
                </c:pt>
                <c:pt idx="3545">
                  <c:v>42146.427083333299</c:v>
                </c:pt>
                <c:pt idx="3546">
                  <c:v>42146.4375</c:v>
                </c:pt>
                <c:pt idx="3547">
                  <c:v>42146.447916666657</c:v>
                </c:pt>
                <c:pt idx="3548">
                  <c:v>42146.458333333343</c:v>
                </c:pt>
                <c:pt idx="3549">
                  <c:v>42146.46875</c:v>
                </c:pt>
                <c:pt idx="3550">
                  <c:v>42146.479166666628</c:v>
                </c:pt>
                <c:pt idx="3551">
                  <c:v>42146.489583333343</c:v>
                </c:pt>
                <c:pt idx="3552">
                  <c:v>42146.5</c:v>
                </c:pt>
                <c:pt idx="3553">
                  <c:v>42146.510416666657</c:v>
                </c:pt>
                <c:pt idx="3554">
                  <c:v>42146.520833333343</c:v>
                </c:pt>
                <c:pt idx="3555">
                  <c:v>42146.53125</c:v>
                </c:pt>
                <c:pt idx="3556">
                  <c:v>42146.541666666628</c:v>
                </c:pt>
                <c:pt idx="3557">
                  <c:v>42146.552083333343</c:v>
                </c:pt>
                <c:pt idx="3558">
                  <c:v>42146.5625</c:v>
                </c:pt>
                <c:pt idx="3559">
                  <c:v>42146.572916666657</c:v>
                </c:pt>
                <c:pt idx="3560">
                  <c:v>42146.583333333343</c:v>
                </c:pt>
                <c:pt idx="3561">
                  <c:v>42146.593749999993</c:v>
                </c:pt>
                <c:pt idx="3562">
                  <c:v>42146.604166666628</c:v>
                </c:pt>
                <c:pt idx="3563">
                  <c:v>42146.614583333343</c:v>
                </c:pt>
                <c:pt idx="3564">
                  <c:v>42146.625</c:v>
                </c:pt>
                <c:pt idx="3565">
                  <c:v>42146.635416666628</c:v>
                </c:pt>
                <c:pt idx="3566">
                  <c:v>42146.645833333343</c:v>
                </c:pt>
                <c:pt idx="3567">
                  <c:v>42146.656250000022</c:v>
                </c:pt>
                <c:pt idx="3568">
                  <c:v>42146.666666666628</c:v>
                </c:pt>
                <c:pt idx="3569">
                  <c:v>42146.677083333299</c:v>
                </c:pt>
                <c:pt idx="3570">
                  <c:v>42146.6875</c:v>
                </c:pt>
                <c:pt idx="3571">
                  <c:v>42146.697916666628</c:v>
                </c:pt>
                <c:pt idx="3572">
                  <c:v>42146.708333333343</c:v>
                </c:pt>
                <c:pt idx="3573">
                  <c:v>42146.71875</c:v>
                </c:pt>
                <c:pt idx="3574">
                  <c:v>42146.729166666613</c:v>
                </c:pt>
                <c:pt idx="3575">
                  <c:v>42146.739583333299</c:v>
                </c:pt>
                <c:pt idx="3576">
                  <c:v>42146.75</c:v>
                </c:pt>
                <c:pt idx="3577">
                  <c:v>42146.760416666628</c:v>
                </c:pt>
                <c:pt idx="3578">
                  <c:v>42146.770833333343</c:v>
                </c:pt>
                <c:pt idx="3579">
                  <c:v>42146.78125</c:v>
                </c:pt>
                <c:pt idx="3580">
                  <c:v>42146.791666666613</c:v>
                </c:pt>
                <c:pt idx="3581">
                  <c:v>42146.802083333343</c:v>
                </c:pt>
                <c:pt idx="3582">
                  <c:v>42146.812500000022</c:v>
                </c:pt>
                <c:pt idx="3583">
                  <c:v>42146.822916666657</c:v>
                </c:pt>
                <c:pt idx="3584">
                  <c:v>42146.833333333343</c:v>
                </c:pt>
                <c:pt idx="3585">
                  <c:v>42146.84375</c:v>
                </c:pt>
                <c:pt idx="3586">
                  <c:v>42146.854166666657</c:v>
                </c:pt>
                <c:pt idx="3587">
                  <c:v>42146.864583333343</c:v>
                </c:pt>
                <c:pt idx="3588">
                  <c:v>42146.875</c:v>
                </c:pt>
                <c:pt idx="3589">
                  <c:v>42146.885416666657</c:v>
                </c:pt>
                <c:pt idx="3590">
                  <c:v>42146.895833333343</c:v>
                </c:pt>
                <c:pt idx="3591">
                  <c:v>42146.906250000022</c:v>
                </c:pt>
                <c:pt idx="3592">
                  <c:v>42146.916666666657</c:v>
                </c:pt>
                <c:pt idx="3593">
                  <c:v>42146.927083333299</c:v>
                </c:pt>
                <c:pt idx="3594">
                  <c:v>42146.9375</c:v>
                </c:pt>
                <c:pt idx="3595">
                  <c:v>42146.947916666657</c:v>
                </c:pt>
                <c:pt idx="3596">
                  <c:v>42146.958333333343</c:v>
                </c:pt>
                <c:pt idx="3597">
                  <c:v>42146.96875</c:v>
                </c:pt>
                <c:pt idx="3598">
                  <c:v>42146.979166666628</c:v>
                </c:pt>
                <c:pt idx="3599">
                  <c:v>42146.989583333343</c:v>
                </c:pt>
                <c:pt idx="3600">
                  <c:v>42147</c:v>
                </c:pt>
                <c:pt idx="3601">
                  <c:v>42147.010416666657</c:v>
                </c:pt>
                <c:pt idx="3602">
                  <c:v>42147.020833333343</c:v>
                </c:pt>
                <c:pt idx="3603">
                  <c:v>42147.03125</c:v>
                </c:pt>
                <c:pt idx="3604">
                  <c:v>42147.041666666628</c:v>
                </c:pt>
                <c:pt idx="3605">
                  <c:v>42147.052083333343</c:v>
                </c:pt>
                <c:pt idx="3606">
                  <c:v>42147.0625</c:v>
                </c:pt>
                <c:pt idx="3607">
                  <c:v>42147.072916666657</c:v>
                </c:pt>
                <c:pt idx="3608">
                  <c:v>42147.083333333343</c:v>
                </c:pt>
                <c:pt idx="3609">
                  <c:v>42147.093749999993</c:v>
                </c:pt>
                <c:pt idx="3610">
                  <c:v>42147.104166666628</c:v>
                </c:pt>
                <c:pt idx="3611">
                  <c:v>42147.114583333343</c:v>
                </c:pt>
                <c:pt idx="3612">
                  <c:v>42147.125</c:v>
                </c:pt>
                <c:pt idx="3613">
                  <c:v>42147.135416666628</c:v>
                </c:pt>
                <c:pt idx="3614">
                  <c:v>42147.145833333343</c:v>
                </c:pt>
                <c:pt idx="3615">
                  <c:v>42147.156250000022</c:v>
                </c:pt>
                <c:pt idx="3616">
                  <c:v>42147.166666666628</c:v>
                </c:pt>
                <c:pt idx="3617">
                  <c:v>42147.177083333299</c:v>
                </c:pt>
                <c:pt idx="3618">
                  <c:v>42147.1875</c:v>
                </c:pt>
                <c:pt idx="3619">
                  <c:v>42147.197916666628</c:v>
                </c:pt>
                <c:pt idx="3620">
                  <c:v>42147.208333333343</c:v>
                </c:pt>
                <c:pt idx="3621">
                  <c:v>42147.21875</c:v>
                </c:pt>
                <c:pt idx="3622">
                  <c:v>42147.229166666613</c:v>
                </c:pt>
                <c:pt idx="3623">
                  <c:v>42147.239583333299</c:v>
                </c:pt>
                <c:pt idx="3624">
                  <c:v>42147.25</c:v>
                </c:pt>
                <c:pt idx="3625">
                  <c:v>42147.260416666628</c:v>
                </c:pt>
                <c:pt idx="3626">
                  <c:v>42147.270833333343</c:v>
                </c:pt>
                <c:pt idx="3627">
                  <c:v>42147.28125</c:v>
                </c:pt>
                <c:pt idx="3628">
                  <c:v>42147.291666666613</c:v>
                </c:pt>
                <c:pt idx="3629">
                  <c:v>42147.302083333343</c:v>
                </c:pt>
                <c:pt idx="3630">
                  <c:v>42147.312500000022</c:v>
                </c:pt>
                <c:pt idx="3631">
                  <c:v>42147.322916666657</c:v>
                </c:pt>
                <c:pt idx="3632">
                  <c:v>42147.333333333343</c:v>
                </c:pt>
                <c:pt idx="3633">
                  <c:v>42147.34375</c:v>
                </c:pt>
                <c:pt idx="3634">
                  <c:v>42147.354166666657</c:v>
                </c:pt>
                <c:pt idx="3635">
                  <c:v>42147.364583333343</c:v>
                </c:pt>
                <c:pt idx="3636">
                  <c:v>42147.375</c:v>
                </c:pt>
                <c:pt idx="3637">
                  <c:v>42147.385416666657</c:v>
                </c:pt>
                <c:pt idx="3638">
                  <c:v>42147.395833333343</c:v>
                </c:pt>
                <c:pt idx="3639">
                  <c:v>42147.406250000022</c:v>
                </c:pt>
                <c:pt idx="3640">
                  <c:v>42147.416666666657</c:v>
                </c:pt>
                <c:pt idx="3641">
                  <c:v>42147.427083333299</c:v>
                </c:pt>
                <c:pt idx="3642">
                  <c:v>42147.4375</c:v>
                </c:pt>
                <c:pt idx="3643">
                  <c:v>42147.447916666657</c:v>
                </c:pt>
                <c:pt idx="3644">
                  <c:v>42147.458333333343</c:v>
                </c:pt>
                <c:pt idx="3645">
                  <c:v>42147.46875</c:v>
                </c:pt>
                <c:pt idx="3646">
                  <c:v>42147.479166666628</c:v>
                </c:pt>
                <c:pt idx="3647">
                  <c:v>42147.489583333343</c:v>
                </c:pt>
                <c:pt idx="3648">
                  <c:v>42147.5</c:v>
                </c:pt>
                <c:pt idx="3649">
                  <c:v>42147.510416666657</c:v>
                </c:pt>
                <c:pt idx="3650">
                  <c:v>42147.520833333343</c:v>
                </c:pt>
                <c:pt idx="3651">
                  <c:v>42147.53125</c:v>
                </c:pt>
                <c:pt idx="3652">
                  <c:v>42147.541666666628</c:v>
                </c:pt>
                <c:pt idx="3653">
                  <c:v>42147.552083333343</c:v>
                </c:pt>
                <c:pt idx="3654">
                  <c:v>42147.5625</c:v>
                </c:pt>
                <c:pt idx="3655">
                  <c:v>42147.572916666657</c:v>
                </c:pt>
                <c:pt idx="3656">
                  <c:v>42147.583333333343</c:v>
                </c:pt>
                <c:pt idx="3657">
                  <c:v>42147.593749999993</c:v>
                </c:pt>
                <c:pt idx="3658">
                  <c:v>42147.604166666628</c:v>
                </c:pt>
                <c:pt idx="3659">
                  <c:v>42147.614583333343</c:v>
                </c:pt>
                <c:pt idx="3660">
                  <c:v>42147.625</c:v>
                </c:pt>
                <c:pt idx="3661">
                  <c:v>42147.635416666628</c:v>
                </c:pt>
                <c:pt idx="3662">
                  <c:v>42147.645833333343</c:v>
                </c:pt>
                <c:pt idx="3663">
                  <c:v>42147.656250000022</c:v>
                </c:pt>
                <c:pt idx="3664">
                  <c:v>42147.666666666628</c:v>
                </c:pt>
                <c:pt idx="3665">
                  <c:v>42147.677083333299</c:v>
                </c:pt>
                <c:pt idx="3666">
                  <c:v>42147.6875</c:v>
                </c:pt>
                <c:pt idx="3667">
                  <c:v>42147.697916666628</c:v>
                </c:pt>
                <c:pt idx="3668">
                  <c:v>42147.708333333343</c:v>
                </c:pt>
                <c:pt idx="3669">
                  <c:v>42147.71875</c:v>
                </c:pt>
                <c:pt idx="3670">
                  <c:v>42147.729166666613</c:v>
                </c:pt>
                <c:pt idx="3671">
                  <c:v>42147.739583333299</c:v>
                </c:pt>
                <c:pt idx="3672">
                  <c:v>42147.75</c:v>
                </c:pt>
                <c:pt idx="3673">
                  <c:v>42147.760416666628</c:v>
                </c:pt>
                <c:pt idx="3674">
                  <c:v>42147.770833333343</c:v>
                </c:pt>
                <c:pt idx="3675">
                  <c:v>42147.78125</c:v>
                </c:pt>
                <c:pt idx="3676">
                  <c:v>42147.791666666613</c:v>
                </c:pt>
                <c:pt idx="3677">
                  <c:v>42147.802083333343</c:v>
                </c:pt>
                <c:pt idx="3678">
                  <c:v>42147.812500000022</c:v>
                </c:pt>
                <c:pt idx="3679">
                  <c:v>42147.822916666657</c:v>
                </c:pt>
                <c:pt idx="3680">
                  <c:v>42147.833333333343</c:v>
                </c:pt>
                <c:pt idx="3681">
                  <c:v>42147.84375</c:v>
                </c:pt>
                <c:pt idx="3682">
                  <c:v>42147.854166666657</c:v>
                </c:pt>
                <c:pt idx="3683">
                  <c:v>42147.864583333343</c:v>
                </c:pt>
                <c:pt idx="3684">
                  <c:v>42147.875</c:v>
                </c:pt>
                <c:pt idx="3685">
                  <c:v>42147.885416666657</c:v>
                </c:pt>
                <c:pt idx="3686">
                  <c:v>42147.895833333343</c:v>
                </c:pt>
                <c:pt idx="3687">
                  <c:v>42147.906250000022</c:v>
                </c:pt>
                <c:pt idx="3688">
                  <c:v>42147.916666666657</c:v>
                </c:pt>
                <c:pt idx="3689">
                  <c:v>42147.927083333299</c:v>
                </c:pt>
                <c:pt idx="3690">
                  <c:v>42147.9375</c:v>
                </c:pt>
                <c:pt idx="3691">
                  <c:v>42147.947916666657</c:v>
                </c:pt>
                <c:pt idx="3692">
                  <c:v>42147.958333333343</c:v>
                </c:pt>
                <c:pt idx="3693">
                  <c:v>42147.96875</c:v>
                </c:pt>
                <c:pt idx="3694">
                  <c:v>42147.979166666628</c:v>
                </c:pt>
                <c:pt idx="3695">
                  <c:v>42147.989583333343</c:v>
                </c:pt>
                <c:pt idx="3696">
                  <c:v>42148</c:v>
                </c:pt>
                <c:pt idx="3697">
                  <c:v>42148.010416666657</c:v>
                </c:pt>
                <c:pt idx="3698">
                  <c:v>42148.020833333343</c:v>
                </c:pt>
                <c:pt idx="3699">
                  <c:v>42148.03125</c:v>
                </c:pt>
                <c:pt idx="3700">
                  <c:v>42148.041666666628</c:v>
                </c:pt>
                <c:pt idx="3701">
                  <c:v>42148.052083333343</c:v>
                </c:pt>
                <c:pt idx="3702">
                  <c:v>42148.0625</c:v>
                </c:pt>
                <c:pt idx="3703">
                  <c:v>42148.072916666657</c:v>
                </c:pt>
                <c:pt idx="3704">
                  <c:v>42148.083333333343</c:v>
                </c:pt>
                <c:pt idx="3705">
                  <c:v>42148.093749999993</c:v>
                </c:pt>
                <c:pt idx="3706">
                  <c:v>42148.104166666628</c:v>
                </c:pt>
                <c:pt idx="3707">
                  <c:v>42148.114583333343</c:v>
                </c:pt>
                <c:pt idx="3708">
                  <c:v>42148.125</c:v>
                </c:pt>
                <c:pt idx="3709">
                  <c:v>42148.135416666628</c:v>
                </c:pt>
                <c:pt idx="3710">
                  <c:v>42148.145833333343</c:v>
                </c:pt>
                <c:pt idx="3711">
                  <c:v>42148.156250000022</c:v>
                </c:pt>
                <c:pt idx="3712">
                  <c:v>42148.166666666628</c:v>
                </c:pt>
                <c:pt idx="3713">
                  <c:v>42148.177083333299</c:v>
                </c:pt>
                <c:pt idx="3714">
                  <c:v>42148.1875</c:v>
                </c:pt>
                <c:pt idx="3715">
                  <c:v>42148.197916666628</c:v>
                </c:pt>
                <c:pt idx="3716">
                  <c:v>42148.208333333343</c:v>
                </c:pt>
                <c:pt idx="3717">
                  <c:v>42148.21875</c:v>
                </c:pt>
                <c:pt idx="3718">
                  <c:v>42148.229166666613</c:v>
                </c:pt>
                <c:pt idx="3719">
                  <c:v>42148.239583333299</c:v>
                </c:pt>
                <c:pt idx="3720">
                  <c:v>42148.25</c:v>
                </c:pt>
                <c:pt idx="3721">
                  <c:v>42148.260416666628</c:v>
                </c:pt>
                <c:pt idx="3722">
                  <c:v>42148.270833333343</c:v>
                </c:pt>
                <c:pt idx="3723">
                  <c:v>42148.28125</c:v>
                </c:pt>
                <c:pt idx="3724">
                  <c:v>42148.291666666613</c:v>
                </c:pt>
                <c:pt idx="3725">
                  <c:v>42148.302083333343</c:v>
                </c:pt>
                <c:pt idx="3726">
                  <c:v>42148.312500000022</c:v>
                </c:pt>
                <c:pt idx="3727">
                  <c:v>42148.322916666657</c:v>
                </c:pt>
                <c:pt idx="3728">
                  <c:v>42148.333333333343</c:v>
                </c:pt>
                <c:pt idx="3729">
                  <c:v>42148.34375</c:v>
                </c:pt>
                <c:pt idx="3730">
                  <c:v>42148.354166666657</c:v>
                </c:pt>
                <c:pt idx="3731">
                  <c:v>42148.364583333343</c:v>
                </c:pt>
                <c:pt idx="3732">
                  <c:v>42148.375</c:v>
                </c:pt>
                <c:pt idx="3733">
                  <c:v>42148.385416666657</c:v>
                </c:pt>
                <c:pt idx="3734">
                  <c:v>42148.395833333343</c:v>
                </c:pt>
                <c:pt idx="3735">
                  <c:v>42148.406250000022</c:v>
                </c:pt>
                <c:pt idx="3736">
                  <c:v>42148.416666666657</c:v>
                </c:pt>
                <c:pt idx="3737">
                  <c:v>42148.427083333299</c:v>
                </c:pt>
                <c:pt idx="3738">
                  <c:v>42148.4375</c:v>
                </c:pt>
                <c:pt idx="3739">
                  <c:v>42148.447916666657</c:v>
                </c:pt>
                <c:pt idx="3740">
                  <c:v>42148.458333333343</c:v>
                </c:pt>
                <c:pt idx="3741">
                  <c:v>42148.46875</c:v>
                </c:pt>
                <c:pt idx="3742">
                  <c:v>42148.479166666628</c:v>
                </c:pt>
                <c:pt idx="3743">
                  <c:v>42148.489583333343</c:v>
                </c:pt>
                <c:pt idx="3744">
                  <c:v>42148.5</c:v>
                </c:pt>
                <c:pt idx="3745">
                  <c:v>42148.510416666657</c:v>
                </c:pt>
                <c:pt idx="3746">
                  <c:v>42148.520833333343</c:v>
                </c:pt>
                <c:pt idx="3747">
                  <c:v>42148.53125</c:v>
                </c:pt>
                <c:pt idx="3748">
                  <c:v>42148.541666666628</c:v>
                </c:pt>
                <c:pt idx="3749">
                  <c:v>42148.552083333343</c:v>
                </c:pt>
                <c:pt idx="3750">
                  <c:v>42148.5625</c:v>
                </c:pt>
                <c:pt idx="3751">
                  <c:v>42148.572916666657</c:v>
                </c:pt>
                <c:pt idx="3752">
                  <c:v>42148.583333333343</c:v>
                </c:pt>
                <c:pt idx="3753">
                  <c:v>42148.593749999993</c:v>
                </c:pt>
                <c:pt idx="3754">
                  <c:v>42148.604166666628</c:v>
                </c:pt>
                <c:pt idx="3755">
                  <c:v>42148.614583333343</c:v>
                </c:pt>
                <c:pt idx="3756">
                  <c:v>42148.625</c:v>
                </c:pt>
                <c:pt idx="3757">
                  <c:v>42148.635416666628</c:v>
                </c:pt>
                <c:pt idx="3758">
                  <c:v>42148.645833333343</c:v>
                </c:pt>
                <c:pt idx="3759">
                  <c:v>42148.656250000022</c:v>
                </c:pt>
                <c:pt idx="3760">
                  <c:v>42148.666666666628</c:v>
                </c:pt>
                <c:pt idx="3761">
                  <c:v>42148.677083333299</c:v>
                </c:pt>
                <c:pt idx="3762">
                  <c:v>42148.6875</c:v>
                </c:pt>
                <c:pt idx="3763">
                  <c:v>42148.697916666628</c:v>
                </c:pt>
                <c:pt idx="3764">
                  <c:v>42148.708333333343</c:v>
                </c:pt>
                <c:pt idx="3765">
                  <c:v>42148.71875</c:v>
                </c:pt>
                <c:pt idx="3766">
                  <c:v>42148.729166666613</c:v>
                </c:pt>
                <c:pt idx="3767">
                  <c:v>42148.739583333299</c:v>
                </c:pt>
                <c:pt idx="3768">
                  <c:v>42148.75</c:v>
                </c:pt>
                <c:pt idx="3769">
                  <c:v>42148.760416666628</c:v>
                </c:pt>
                <c:pt idx="3770">
                  <c:v>42148.770833333343</c:v>
                </c:pt>
                <c:pt idx="3771">
                  <c:v>42148.78125</c:v>
                </c:pt>
                <c:pt idx="3772">
                  <c:v>42148.791666666613</c:v>
                </c:pt>
                <c:pt idx="3773">
                  <c:v>42148.802083333343</c:v>
                </c:pt>
                <c:pt idx="3774">
                  <c:v>42148.812500000022</c:v>
                </c:pt>
                <c:pt idx="3775">
                  <c:v>42148.822916666657</c:v>
                </c:pt>
                <c:pt idx="3776">
                  <c:v>42148.833333333343</c:v>
                </c:pt>
                <c:pt idx="3777">
                  <c:v>42148.84375</c:v>
                </c:pt>
                <c:pt idx="3778">
                  <c:v>42148.854166666657</c:v>
                </c:pt>
                <c:pt idx="3779">
                  <c:v>42148.864583333343</c:v>
                </c:pt>
                <c:pt idx="3780">
                  <c:v>42148.875</c:v>
                </c:pt>
                <c:pt idx="3781">
                  <c:v>42148.885416666657</c:v>
                </c:pt>
                <c:pt idx="3782">
                  <c:v>42148.895833333343</c:v>
                </c:pt>
                <c:pt idx="3783">
                  <c:v>42148.906250000022</c:v>
                </c:pt>
                <c:pt idx="3784">
                  <c:v>42148.916666666657</c:v>
                </c:pt>
                <c:pt idx="3785">
                  <c:v>42148.927083333299</c:v>
                </c:pt>
                <c:pt idx="3786">
                  <c:v>42148.9375</c:v>
                </c:pt>
                <c:pt idx="3787">
                  <c:v>42148.947916666657</c:v>
                </c:pt>
                <c:pt idx="3788">
                  <c:v>42148.958333333343</c:v>
                </c:pt>
                <c:pt idx="3789">
                  <c:v>42148.96875</c:v>
                </c:pt>
                <c:pt idx="3790">
                  <c:v>42148.979166666628</c:v>
                </c:pt>
                <c:pt idx="3791">
                  <c:v>42148.989583333343</c:v>
                </c:pt>
                <c:pt idx="3792">
                  <c:v>42149</c:v>
                </c:pt>
                <c:pt idx="3793">
                  <c:v>42149.010416666657</c:v>
                </c:pt>
                <c:pt idx="3794">
                  <c:v>42149.020833333343</c:v>
                </c:pt>
                <c:pt idx="3795">
                  <c:v>42149.03125</c:v>
                </c:pt>
                <c:pt idx="3796">
                  <c:v>42149.041666666628</c:v>
                </c:pt>
                <c:pt idx="3797">
                  <c:v>42149.052083333343</c:v>
                </c:pt>
                <c:pt idx="3798">
                  <c:v>42149.0625</c:v>
                </c:pt>
                <c:pt idx="3799">
                  <c:v>42149.072916666657</c:v>
                </c:pt>
                <c:pt idx="3800">
                  <c:v>42149.083333333343</c:v>
                </c:pt>
                <c:pt idx="3801">
                  <c:v>42149.093749999993</c:v>
                </c:pt>
                <c:pt idx="3802">
                  <c:v>42149.104166666628</c:v>
                </c:pt>
                <c:pt idx="3803">
                  <c:v>42149.114583333343</c:v>
                </c:pt>
                <c:pt idx="3804">
                  <c:v>42149.125</c:v>
                </c:pt>
                <c:pt idx="3805">
                  <c:v>42149.135416666628</c:v>
                </c:pt>
                <c:pt idx="3806">
                  <c:v>42149.145833333343</c:v>
                </c:pt>
                <c:pt idx="3807">
                  <c:v>42149.156250000022</c:v>
                </c:pt>
                <c:pt idx="3808">
                  <c:v>42149.166666666628</c:v>
                </c:pt>
                <c:pt idx="3809">
                  <c:v>42149.177083333299</c:v>
                </c:pt>
                <c:pt idx="3810">
                  <c:v>42149.1875</c:v>
                </c:pt>
                <c:pt idx="3811">
                  <c:v>42149.197916666628</c:v>
                </c:pt>
                <c:pt idx="3812">
                  <c:v>42149.208333333343</c:v>
                </c:pt>
                <c:pt idx="3813">
                  <c:v>42149.21875</c:v>
                </c:pt>
                <c:pt idx="3814">
                  <c:v>42149.229166666613</c:v>
                </c:pt>
                <c:pt idx="3815">
                  <c:v>42149.239583333299</c:v>
                </c:pt>
                <c:pt idx="3816">
                  <c:v>42149.25</c:v>
                </c:pt>
                <c:pt idx="3817">
                  <c:v>42149.260416666628</c:v>
                </c:pt>
                <c:pt idx="3818">
                  <c:v>42149.270833333343</c:v>
                </c:pt>
                <c:pt idx="3819">
                  <c:v>42149.28125</c:v>
                </c:pt>
                <c:pt idx="3820">
                  <c:v>42149.291666666613</c:v>
                </c:pt>
                <c:pt idx="3821">
                  <c:v>42149.302083333343</c:v>
                </c:pt>
                <c:pt idx="3822">
                  <c:v>42149.312500000022</c:v>
                </c:pt>
                <c:pt idx="3823">
                  <c:v>42149.322916666657</c:v>
                </c:pt>
                <c:pt idx="3824">
                  <c:v>42149.333333333343</c:v>
                </c:pt>
                <c:pt idx="3825">
                  <c:v>42149.34375</c:v>
                </c:pt>
                <c:pt idx="3826">
                  <c:v>42149.354166666657</c:v>
                </c:pt>
                <c:pt idx="3827">
                  <c:v>42149.364583333343</c:v>
                </c:pt>
                <c:pt idx="3828">
                  <c:v>42149.375</c:v>
                </c:pt>
                <c:pt idx="3829">
                  <c:v>42149.385416666657</c:v>
                </c:pt>
                <c:pt idx="3830">
                  <c:v>42149.395833333343</c:v>
                </c:pt>
                <c:pt idx="3831">
                  <c:v>42149.406250000022</c:v>
                </c:pt>
                <c:pt idx="3832">
                  <c:v>42149.416666666657</c:v>
                </c:pt>
                <c:pt idx="3833">
                  <c:v>42149.427083333299</c:v>
                </c:pt>
                <c:pt idx="3834">
                  <c:v>42149.4375</c:v>
                </c:pt>
                <c:pt idx="3835">
                  <c:v>42149.447916666657</c:v>
                </c:pt>
                <c:pt idx="3836">
                  <c:v>42149.458333333343</c:v>
                </c:pt>
                <c:pt idx="3837">
                  <c:v>42149.46875</c:v>
                </c:pt>
                <c:pt idx="3838">
                  <c:v>42149.479166666628</c:v>
                </c:pt>
                <c:pt idx="3839">
                  <c:v>42149.489583333343</c:v>
                </c:pt>
                <c:pt idx="3840">
                  <c:v>42149.5</c:v>
                </c:pt>
                <c:pt idx="3841">
                  <c:v>42149.510416666657</c:v>
                </c:pt>
                <c:pt idx="3842">
                  <c:v>42149.520833333343</c:v>
                </c:pt>
                <c:pt idx="3843">
                  <c:v>42149.53125</c:v>
                </c:pt>
                <c:pt idx="3844">
                  <c:v>42149.541666666628</c:v>
                </c:pt>
                <c:pt idx="3845">
                  <c:v>42149.552083333343</c:v>
                </c:pt>
                <c:pt idx="3846">
                  <c:v>42149.5625</c:v>
                </c:pt>
                <c:pt idx="3847">
                  <c:v>42149.572916666657</c:v>
                </c:pt>
                <c:pt idx="3848">
                  <c:v>42149.583333333343</c:v>
                </c:pt>
                <c:pt idx="3849">
                  <c:v>42149.593749999993</c:v>
                </c:pt>
                <c:pt idx="3850">
                  <c:v>42149.604166666628</c:v>
                </c:pt>
                <c:pt idx="3851">
                  <c:v>42149.614583333343</c:v>
                </c:pt>
                <c:pt idx="3852">
                  <c:v>42149.625</c:v>
                </c:pt>
                <c:pt idx="3853">
                  <c:v>42149.635416666628</c:v>
                </c:pt>
                <c:pt idx="3854">
                  <c:v>42149.645833333343</c:v>
                </c:pt>
                <c:pt idx="3855">
                  <c:v>42149.656250000022</c:v>
                </c:pt>
                <c:pt idx="3856">
                  <c:v>42149.666666666628</c:v>
                </c:pt>
                <c:pt idx="3857">
                  <c:v>42149.677083333299</c:v>
                </c:pt>
                <c:pt idx="3858">
                  <c:v>42149.6875</c:v>
                </c:pt>
                <c:pt idx="3859">
                  <c:v>42149.697916666628</c:v>
                </c:pt>
                <c:pt idx="3860">
                  <c:v>42149.708333333343</c:v>
                </c:pt>
                <c:pt idx="3861">
                  <c:v>42149.71875</c:v>
                </c:pt>
                <c:pt idx="3862">
                  <c:v>42149.729166666613</c:v>
                </c:pt>
                <c:pt idx="3863">
                  <c:v>42149.739583333299</c:v>
                </c:pt>
                <c:pt idx="3864">
                  <c:v>42149.75</c:v>
                </c:pt>
                <c:pt idx="3865">
                  <c:v>42149.760416666628</c:v>
                </c:pt>
                <c:pt idx="3866">
                  <c:v>42149.770833333343</c:v>
                </c:pt>
                <c:pt idx="3867">
                  <c:v>42149.78125</c:v>
                </c:pt>
                <c:pt idx="3868">
                  <c:v>42149.791666666613</c:v>
                </c:pt>
                <c:pt idx="3869">
                  <c:v>42149.802083333343</c:v>
                </c:pt>
                <c:pt idx="3870">
                  <c:v>42149.812500000022</c:v>
                </c:pt>
                <c:pt idx="3871">
                  <c:v>42149.822916666657</c:v>
                </c:pt>
                <c:pt idx="3872">
                  <c:v>42149.833333333343</c:v>
                </c:pt>
                <c:pt idx="3873">
                  <c:v>42149.84375</c:v>
                </c:pt>
                <c:pt idx="3874">
                  <c:v>42149.854166666657</c:v>
                </c:pt>
                <c:pt idx="3875">
                  <c:v>42149.864583333343</c:v>
                </c:pt>
                <c:pt idx="3876">
                  <c:v>42149.875</c:v>
                </c:pt>
                <c:pt idx="3877">
                  <c:v>42149.885416666657</c:v>
                </c:pt>
                <c:pt idx="3878">
                  <c:v>42149.895833333343</c:v>
                </c:pt>
                <c:pt idx="3879">
                  <c:v>42149.906250000022</c:v>
                </c:pt>
                <c:pt idx="3880">
                  <c:v>42149.916666666657</c:v>
                </c:pt>
                <c:pt idx="3881">
                  <c:v>42149.927083333299</c:v>
                </c:pt>
                <c:pt idx="3882">
                  <c:v>42149.9375</c:v>
                </c:pt>
                <c:pt idx="3883">
                  <c:v>42149.947916666657</c:v>
                </c:pt>
                <c:pt idx="3884">
                  <c:v>42149.958333333343</c:v>
                </c:pt>
                <c:pt idx="3885">
                  <c:v>42149.96875</c:v>
                </c:pt>
                <c:pt idx="3886">
                  <c:v>42149.979166666628</c:v>
                </c:pt>
                <c:pt idx="3887">
                  <c:v>42149.989583333343</c:v>
                </c:pt>
                <c:pt idx="3888">
                  <c:v>42150</c:v>
                </c:pt>
                <c:pt idx="3889">
                  <c:v>42150.010416666657</c:v>
                </c:pt>
                <c:pt idx="3890">
                  <c:v>42150.020833333343</c:v>
                </c:pt>
                <c:pt idx="3891">
                  <c:v>42150.03125</c:v>
                </c:pt>
                <c:pt idx="3892">
                  <c:v>42150.041666666628</c:v>
                </c:pt>
                <c:pt idx="3893">
                  <c:v>42150.052083333343</c:v>
                </c:pt>
                <c:pt idx="3894">
                  <c:v>42150.0625</c:v>
                </c:pt>
                <c:pt idx="3895">
                  <c:v>42150.072916666657</c:v>
                </c:pt>
                <c:pt idx="3896">
                  <c:v>42150.083333333343</c:v>
                </c:pt>
                <c:pt idx="3897">
                  <c:v>42150.093749999993</c:v>
                </c:pt>
                <c:pt idx="3898">
                  <c:v>42150.104166666628</c:v>
                </c:pt>
                <c:pt idx="3899">
                  <c:v>42150.114583333343</c:v>
                </c:pt>
                <c:pt idx="3900">
                  <c:v>42150.125</c:v>
                </c:pt>
                <c:pt idx="3901">
                  <c:v>42150.135416666628</c:v>
                </c:pt>
                <c:pt idx="3902">
                  <c:v>42150.145833333343</c:v>
                </c:pt>
                <c:pt idx="3903">
                  <c:v>42150.156250000022</c:v>
                </c:pt>
                <c:pt idx="3904">
                  <c:v>42150.166666666628</c:v>
                </c:pt>
                <c:pt idx="3905">
                  <c:v>42150.177083333299</c:v>
                </c:pt>
                <c:pt idx="3906">
                  <c:v>42150.1875</c:v>
                </c:pt>
                <c:pt idx="3907">
                  <c:v>42150.197916666628</c:v>
                </c:pt>
                <c:pt idx="3908">
                  <c:v>42150.208333333343</c:v>
                </c:pt>
                <c:pt idx="3909">
                  <c:v>42150.21875</c:v>
                </c:pt>
                <c:pt idx="3910">
                  <c:v>42150.229166666613</c:v>
                </c:pt>
                <c:pt idx="3911">
                  <c:v>42150.239583333299</c:v>
                </c:pt>
                <c:pt idx="3912">
                  <c:v>42150.25</c:v>
                </c:pt>
                <c:pt idx="3913">
                  <c:v>42150.260416666628</c:v>
                </c:pt>
                <c:pt idx="3914">
                  <c:v>42150.270833333343</c:v>
                </c:pt>
                <c:pt idx="3915">
                  <c:v>42150.28125</c:v>
                </c:pt>
                <c:pt idx="3916">
                  <c:v>42150.291666666613</c:v>
                </c:pt>
                <c:pt idx="3917">
                  <c:v>42150.302083333343</c:v>
                </c:pt>
                <c:pt idx="3918">
                  <c:v>42150.312500000022</c:v>
                </c:pt>
                <c:pt idx="3919">
                  <c:v>42150.322916666657</c:v>
                </c:pt>
                <c:pt idx="3920">
                  <c:v>42150.333333333343</c:v>
                </c:pt>
                <c:pt idx="3921">
                  <c:v>42150.34375</c:v>
                </c:pt>
                <c:pt idx="3922">
                  <c:v>42150.354166666657</c:v>
                </c:pt>
                <c:pt idx="3923">
                  <c:v>42150.364583333343</c:v>
                </c:pt>
                <c:pt idx="3924">
                  <c:v>42150.375</c:v>
                </c:pt>
                <c:pt idx="3925">
                  <c:v>42150.385416666657</c:v>
                </c:pt>
                <c:pt idx="3926">
                  <c:v>42150.395833333343</c:v>
                </c:pt>
                <c:pt idx="3927">
                  <c:v>42150.406250000022</c:v>
                </c:pt>
                <c:pt idx="3928">
                  <c:v>42150.416666666657</c:v>
                </c:pt>
                <c:pt idx="3929">
                  <c:v>42150.427083333299</c:v>
                </c:pt>
                <c:pt idx="3930">
                  <c:v>42150.4375</c:v>
                </c:pt>
                <c:pt idx="3931">
                  <c:v>42150.447916666657</c:v>
                </c:pt>
                <c:pt idx="3932">
                  <c:v>42150.458333333343</c:v>
                </c:pt>
                <c:pt idx="3933">
                  <c:v>42150.46875</c:v>
                </c:pt>
                <c:pt idx="3934">
                  <c:v>42150.479166666628</c:v>
                </c:pt>
                <c:pt idx="3935">
                  <c:v>42150.489583333343</c:v>
                </c:pt>
                <c:pt idx="3936">
                  <c:v>42150.5</c:v>
                </c:pt>
                <c:pt idx="3937">
                  <c:v>42150.510416666657</c:v>
                </c:pt>
                <c:pt idx="3938">
                  <c:v>42150.520833333343</c:v>
                </c:pt>
                <c:pt idx="3939">
                  <c:v>42150.53125</c:v>
                </c:pt>
                <c:pt idx="3940">
                  <c:v>42150.541666666628</c:v>
                </c:pt>
                <c:pt idx="3941">
                  <c:v>42150.552083333343</c:v>
                </c:pt>
                <c:pt idx="3942">
                  <c:v>42150.5625</c:v>
                </c:pt>
                <c:pt idx="3943">
                  <c:v>42150.572916666657</c:v>
                </c:pt>
                <c:pt idx="3944">
                  <c:v>42150.583333333343</c:v>
                </c:pt>
                <c:pt idx="3945">
                  <c:v>42150.593749999993</c:v>
                </c:pt>
                <c:pt idx="3946">
                  <c:v>42150.604166666628</c:v>
                </c:pt>
                <c:pt idx="3947">
                  <c:v>42150.614583333343</c:v>
                </c:pt>
                <c:pt idx="3948">
                  <c:v>42150.625</c:v>
                </c:pt>
                <c:pt idx="3949">
                  <c:v>42150.635416666628</c:v>
                </c:pt>
                <c:pt idx="3950">
                  <c:v>42150.645833333343</c:v>
                </c:pt>
                <c:pt idx="3951">
                  <c:v>42150.656250000022</c:v>
                </c:pt>
                <c:pt idx="3952">
                  <c:v>42150.666666666628</c:v>
                </c:pt>
                <c:pt idx="3953">
                  <c:v>42150.677083333299</c:v>
                </c:pt>
                <c:pt idx="3954">
                  <c:v>42150.6875</c:v>
                </c:pt>
                <c:pt idx="3955">
                  <c:v>42150.697916666628</c:v>
                </c:pt>
                <c:pt idx="3956">
                  <c:v>42150.708333333343</c:v>
                </c:pt>
                <c:pt idx="3957">
                  <c:v>42150.71875</c:v>
                </c:pt>
                <c:pt idx="3958">
                  <c:v>42150.729166666613</c:v>
                </c:pt>
                <c:pt idx="3959">
                  <c:v>42150.739583333299</c:v>
                </c:pt>
                <c:pt idx="3960">
                  <c:v>42150.75</c:v>
                </c:pt>
                <c:pt idx="3961">
                  <c:v>42150.760416666628</c:v>
                </c:pt>
                <c:pt idx="3962">
                  <c:v>42150.770833333343</c:v>
                </c:pt>
                <c:pt idx="3963">
                  <c:v>42150.78125</c:v>
                </c:pt>
                <c:pt idx="3964">
                  <c:v>42150.791666666613</c:v>
                </c:pt>
                <c:pt idx="3965">
                  <c:v>42150.802083333343</c:v>
                </c:pt>
                <c:pt idx="3966">
                  <c:v>42150.812500000022</c:v>
                </c:pt>
                <c:pt idx="3967">
                  <c:v>42150.822916666657</c:v>
                </c:pt>
                <c:pt idx="3968">
                  <c:v>42150.833333333343</c:v>
                </c:pt>
                <c:pt idx="3969">
                  <c:v>42150.84375</c:v>
                </c:pt>
                <c:pt idx="3970">
                  <c:v>42150.854166666657</c:v>
                </c:pt>
                <c:pt idx="3971">
                  <c:v>42150.864583333343</c:v>
                </c:pt>
                <c:pt idx="3972">
                  <c:v>42150.875</c:v>
                </c:pt>
                <c:pt idx="3973">
                  <c:v>42150.885416666657</c:v>
                </c:pt>
                <c:pt idx="3974">
                  <c:v>42150.895833333343</c:v>
                </c:pt>
                <c:pt idx="3975">
                  <c:v>42150.906250000022</c:v>
                </c:pt>
                <c:pt idx="3976">
                  <c:v>42150.916666666657</c:v>
                </c:pt>
                <c:pt idx="3977">
                  <c:v>42150.927083333299</c:v>
                </c:pt>
                <c:pt idx="3978">
                  <c:v>42150.9375</c:v>
                </c:pt>
                <c:pt idx="3979">
                  <c:v>42150.947916666657</c:v>
                </c:pt>
                <c:pt idx="3980">
                  <c:v>42150.958333333343</c:v>
                </c:pt>
                <c:pt idx="3981">
                  <c:v>42150.96875</c:v>
                </c:pt>
                <c:pt idx="3982">
                  <c:v>42150.979166666628</c:v>
                </c:pt>
                <c:pt idx="3983">
                  <c:v>42150.989583333343</c:v>
                </c:pt>
                <c:pt idx="3984">
                  <c:v>42151</c:v>
                </c:pt>
                <c:pt idx="3985">
                  <c:v>42151.010416666657</c:v>
                </c:pt>
                <c:pt idx="3986">
                  <c:v>42151.020833333343</c:v>
                </c:pt>
                <c:pt idx="3987">
                  <c:v>42151.03125</c:v>
                </c:pt>
                <c:pt idx="3988">
                  <c:v>42151.041666666628</c:v>
                </c:pt>
                <c:pt idx="3989">
                  <c:v>42151.052083333343</c:v>
                </c:pt>
                <c:pt idx="3990">
                  <c:v>42151.0625</c:v>
                </c:pt>
                <c:pt idx="3991">
                  <c:v>42151.072916666657</c:v>
                </c:pt>
                <c:pt idx="3992">
                  <c:v>42151.083333333343</c:v>
                </c:pt>
                <c:pt idx="3993">
                  <c:v>42151.093749999993</c:v>
                </c:pt>
                <c:pt idx="3994">
                  <c:v>42151.104166666628</c:v>
                </c:pt>
                <c:pt idx="3995">
                  <c:v>42151.114583333343</c:v>
                </c:pt>
                <c:pt idx="3996">
                  <c:v>42151.125</c:v>
                </c:pt>
                <c:pt idx="3997">
                  <c:v>42151.135416666628</c:v>
                </c:pt>
                <c:pt idx="3998">
                  <c:v>42151.145833333343</c:v>
                </c:pt>
                <c:pt idx="3999">
                  <c:v>42151.156250000022</c:v>
                </c:pt>
                <c:pt idx="4000">
                  <c:v>42151.166666666628</c:v>
                </c:pt>
                <c:pt idx="4001">
                  <c:v>42151.177083333299</c:v>
                </c:pt>
                <c:pt idx="4002">
                  <c:v>42151.1875</c:v>
                </c:pt>
                <c:pt idx="4003">
                  <c:v>42151.197916666628</c:v>
                </c:pt>
                <c:pt idx="4004">
                  <c:v>42151.208333333343</c:v>
                </c:pt>
                <c:pt idx="4005">
                  <c:v>42151.21875</c:v>
                </c:pt>
                <c:pt idx="4006">
                  <c:v>42151.229166666613</c:v>
                </c:pt>
                <c:pt idx="4007">
                  <c:v>42151.239583333299</c:v>
                </c:pt>
                <c:pt idx="4008">
                  <c:v>42151.25</c:v>
                </c:pt>
                <c:pt idx="4009">
                  <c:v>42151.260416666628</c:v>
                </c:pt>
                <c:pt idx="4010">
                  <c:v>42151.270833333343</c:v>
                </c:pt>
                <c:pt idx="4011">
                  <c:v>42151.28125</c:v>
                </c:pt>
                <c:pt idx="4012">
                  <c:v>42151.291666666613</c:v>
                </c:pt>
                <c:pt idx="4013">
                  <c:v>42151.302083333343</c:v>
                </c:pt>
                <c:pt idx="4014">
                  <c:v>42151.312500000022</c:v>
                </c:pt>
                <c:pt idx="4015">
                  <c:v>42151.322916666657</c:v>
                </c:pt>
                <c:pt idx="4016">
                  <c:v>42151.333333333343</c:v>
                </c:pt>
                <c:pt idx="4017">
                  <c:v>42151.34375</c:v>
                </c:pt>
                <c:pt idx="4018">
                  <c:v>42151.354166666657</c:v>
                </c:pt>
                <c:pt idx="4019">
                  <c:v>42151.364583333343</c:v>
                </c:pt>
                <c:pt idx="4020">
                  <c:v>42151.375</c:v>
                </c:pt>
                <c:pt idx="4021">
                  <c:v>42151.385416666657</c:v>
                </c:pt>
                <c:pt idx="4022">
                  <c:v>42151.395833333343</c:v>
                </c:pt>
                <c:pt idx="4023">
                  <c:v>42151.406250000022</c:v>
                </c:pt>
                <c:pt idx="4024">
                  <c:v>42151.416666666657</c:v>
                </c:pt>
                <c:pt idx="4025">
                  <c:v>42151.427083333299</c:v>
                </c:pt>
                <c:pt idx="4026">
                  <c:v>42151.4375</c:v>
                </c:pt>
                <c:pt idx="4027">
                  <c:v>42151.447916666657</c:v>
                </c:pt>
                <c:pt idx="4028">
                  <c:v>42151.458333333343</c:v>
                </c:pt>
                <c:pt idx="4029">
                  <c:v>42151.46875</c:v>
                </c:pt>
                <c:pt idx="4030">
                  <c:v>42151.479166666628</c:v>
                </c:pt>
                <c:pt idx="4031">
                  <c:v>42151.489583333343</c:v>
                </c:pt>
                <c:pt idx="4032">
                  <c:v>42151.5</c:v>
                </c:pt>
                <c:pt idx="4033">
                  <c:v>42151.510416666657</c:v>
                </c:pt>
                <c:pt idx="4034">
                  <c:v>42151.520833333343</c:v>
                </c:pt>
                <c:pt idx="4035">
                  <c:v>42151.53125</c:v>
                </c:pt>
                <c:pt idx="4036">
                  <c:v>42151.541666666628</c:v>
                </c:pt>
                <c:pt idx="4037">
                  <c:v>42151.552083333343</c:v>
                </c:pt>
                <c:pt idx="4038">
                  <c:v>42151.5625</c:v>
                </c:pt>
                <c:pt idx="4039">
                  <c:v>42151.572916666657</c:v>
                </c:pt>
                <c:pt idx="4040">
                  <c:v>42151.583333333343</c:v>
                </c:pt>
                <c:pt idx="4041">
                  <c:v>42151.593749999993</c:v>
                </c:pt>
                <c:pt idx="4042">
                  <c:v>42151.604166666628</c:v>
                </c:pt>
                <c:pt idx="4043">
                  <c:v>42151.614583333343</c:v>
                </c:pt>
                <c:pt idx="4044">
                  <c:v>42151.625</c:v>
                </c:pt>
                <c:pt idx="4045">
                  <c:v>42151.635416666628</c:v>
                </c:pt>
                <c:pt idx="4046">
                  <c:v>42151.645833333343</c:v>
                </c:pt>
                <c:pt idx="4047">
                  <c:v>42151.656250000022</c:v>
                </c:pt>
                <c:pt idx="4048">
                  <c:v>42151.666666666628</c:v>
                </c:pt>
                <c:pt idx="4049">
                  <c:v>42151.677083333299</c:v>
                </c:pt>
                <c:pt idx="4050">
                  <c:v>42151.6875</c:v>
                </c:pt>
                <c:pt idx="4051">
                  <c:v>42151.697916666628</c:v>
                </c:pt>
                <c:pt idx="4052">
                  <c:v>42151.708333333343</c:v>
                </c:pt>
                <c:pt idx="4053">
                  <c:v>42151.71875</c:v>
                </c:pt>
                <c:pt idx="4054">
                  <c:v>42151.729166666613</c:v>
                </c:pt>
                <c:pt idx="4055">
                  <c:v>42151.739583333299</c:v>
                </c:pt>
                <c:pt idx="4056">
                  <c:v>42151.75</c:v>
                </c:pt>
                <c:pt idx="4057">
                  <c:v>42151.760416666628</c:v>
                </c:pt>
                <c:pt idx="4058">
                  <c:v>42151.770833333343</c:v>
                </c:pt>
                <c:pt idx="4059">
                  <c:v>42151.78125</c:v>
                </c:pt>
                <c:pt idx="4060">
                  <c:v>42151.791666666613</c:v>
                </c:pt>
                <c:pt idx="4061">
                  <c:v>42151.802083333343</c:v>
                </c:pt>
                <c:pt idx="4062">
                  <c:v>42151.812500000022</c:v>
                </c:pt>
                <c:pt idx="4063">
                  <c:v>42151.822916666657</c:v>
                </c:pt>
                <c:pt idx="4064">
                  <c:v>42151.833333333343</c:v>
                </c:pt>
                <c:pt idx="4065">
                  <c:v>42151.84375</c:v>
                </c:pt>
                <c:pt idx="4066">
                  <c:v>42151.854166666657</c:v>
                </c:pt>
                <c:pt idx="4067">
                  <c:v>42151.864583333343</c:v>
                </c:pt>
                <c:pt idx="4068">
                  <c:v>42151.875</c:v>
                </c:pt>
                <c:pt idx="4069">
                  <c:v>42151.885416666657</c:v>
                </c:pt>
                <c:pt idx="4070">
                  <c:v>42151.895833333343</c:v>
                </c:pt>
                <c:pt idx="4071">
                  <c:v>42151.906250000022</c:v>
                </c:pt>
                <c:pt idx="4072">
                  <c:v>42151.916666666657</c:v>
                </c:pt>
                <c:pt idx="4073">
                  <c:v>42151.927083333299</c:v>
                </c:pt>
                <c:pt idx="4074">
                  <c:v>42151.9375</c:v>
                </c:pt>
                <c:pt idx="4075">
                  <c:v>42151.947916666657</c:v>
                </c:pt>
                <c:pt idx="4076">
                  <c:v>42151.958333333343</c:v>
                </c:pt>
                <c:pt idx="4077">
                  <c:v>42151.96875</c:v>
                </c:pt>
                <c:pt idx="4078">
                  <c:v>42151.979166666628</c:v>
                </c:pt>
                <c:pt idx="4079">
                  <c:v>42151.989583333343</c:v>
                </c:pt>
                <c:pt idx="4080">
                  <c:v>42152</c:v>
                </c:pt>
                <c:pt idx="4081">
                  <c:v>42152.010416666657</c:v>
                </c:pt>
                <c:pt idx="4082">
                  <c:v>42152.020833333343</c:v>
                </c:pt>
                <c:pt idx="4083">
                  <c:v>42152.03125</c:v>
                </c:pt>
                <c:pt idx="4084">
                  <c:v>42152.041666666628</c:v>
                </c:pt>
                <c:pt idx="4085">
                  <c:v>42152.052083333343</c:v>
                </c:pt>
                <c:pt idx="4086">
                  <c:v>42152.0625</c:v>
                </c:pt>
                <c:pt idx="4087">
                  <c:v>42152.072916666657</c:v>
                </c:pt>
                <c:pt idx="4088">
                  <c:v>42152.083333333343</c:v>
                </c:pt>
                <c:pt idx="4089">
                  <c:v>42152.093749999993</c:v>
                </c:pt>
                <c:pt idx="4090">
                  <c:v>42152.104166666628</c:v>
                </c:pt>
                <c:pt idx="4091">
                  <c:v>42152.114583333343</c:v>
                </c:pt>
                <c:pt idx="4092">
                  <c:v>42152.125</c:v>
                </c:pt>
                <c:pt idx="4093">
                  <c:v>42152.135416666628</c:v>
                </c:pt>
                <c:pt idx="4094">
                  <c:v>42152.145833333343</c:v>
                </c:pt>
                <c:pt idx="4095">
                  <c:v>42152.156250000022</c:v>
                </c:pt>
                <c:pt idx="4096">
                  <c:v>42152.166666666628</c:v>
                </c:pt>
                <c:pt idx="4097">
                  <c:v>42152.177083333299</c:v>
                </c:pt>
                <c:pt idx="4098">
                  <c:v>42152.1875</c:v>
                </c:pt>
                <c:pt idx="4099">
                  <c:v>42152.197916666628</c:v>
                </c:pt>
                <c:pt idx="4100">
                  <c:v>42152.208333333343</c:v>
                </c:pt>
                <c:pt idx="4101">
                  <c:v>42152.21875</c:v>
                </c:pt>
                <c:pt idx="4102">
                  <c:v>42152.229166666613</c:v>
                </c:pt>
                <c:pt idx="4103">
                  <c:v>42152.239583333299</c:v>
                </c:pt>
                <c:pt idx="4104">
                  <c:v>42152.25</c:v>
                </c:pt>
                <c:pt idx="4105">
                  <c:v>42152.260416666628</c:v>
                </c:pt>
                <c:pt idx="4106">
                  <c:v>42152.270833333343</c:v>
                </c:pt>
                <c:pt idx="4107">
                  <c:v>42152.28125</c:v>
                </c:pt>
                <c:pt idx="4108">
                  <c:v>42152.291666666613</c:v>
                </c:pt>
                <c:pt idx="4109">
                  <c:v>42152.302083333343</c:v>
                </c:pt>
                <c:pt idx="4110">
                  <c:v>42152.312500000022</c:v>
                </c:pt>
                <c:pt idx="4111">
                  <c:v>42152.322916666657</c:v>
                </c:pt>
                <c:pt idx="4112">
                  <c:v>42152.333333333343</c:v>
                </c:pt>
                <c:pt idx="4113">
                  <c:v>42152.34375</c:v>
                </c:pt>
                <c:pt idx="4114">
                  <c:v>42152.354166666657</c:v>
                </c:pt>
                <c:pt idx="4115">
                  <c:v>42152.364583333343</c:v>
                </c:pt>
                <c:pt idx="4116">
                  <c:v>42152.375</c:v>
                </c:pt>
                <c:pt idx="4117">
                  <c:v>42152.385416666657</c:v>
                </c:pt>
                <c:pt idx="4118">
                  <c:v>42152.395833333343</c:v>
                </c:pt>
                <c:pt idx="4119">
                  <c:v>42152.406250000022</c:v>
                </c:pt>
                <c:pt idx="4120">
                  <c:v>42152.416666666657</c:v>
                </c:pt>
                <c:pt idx="4121">
                  <c:v>42152.427083333299</c:v>
                </c:pt>
                <c:pt idx="4122">
                  <c:v>42152.4375</c:v>
                </c:pt>
                <c:pt idx="4123">
                  <c:v>42152.447916666657</c:v>
                </c:pt>
                <c:pt idx="4124">
                  <c:v>42152.458333333343</c:v>
                </c:pt>
                <c:pt idx="4125">
                  <c:v>42152.46875</c:v>
                </c:pt>
                <c:pt idx="4126">
                  <c:v>42152.479166666628</c:v>
                </c:pt>
                <c:pt idx="4127">
                  <c:v>42152.489583333343</c:v>
                </c:pt>
                <c:pt idx="4128">
                  <c:v>42152.5</c:v>
                </c:pt>
                <c:pt idx="4129">
                  <c:v>42152.510416666657</c:v>
                </c:pt>
                <c:pt idx="4130">
                  <c:v>42152.520833333343</c:v>
                </c:pt>
                <c:pt idx="4131">
                  <c:v>42152.53125</c:v>
                </c:pt>
                <c:pt idx="4132">
                  <c:v>42152.541666666628</c:v>
                </c:pt>
                <c:pt idx="4133">
                  <c:v>42152.552083333343</c:v>
                </c:pt>
                <c:pt idx="4134">
                  <c:v>42152.5625</c:v>
                </c:pt>
                <c:pt idx="4135">
                  <c:v>42152.572916666657</c:v>
                </c:pt>
                <c:pt idx="4136">
                  <c:v>42152.583333333343</c:v>
                </c:pt>
                <c:pt idx="4137">
                  <c:v>42152.593749999993</c:v>
                </c:pt>
                <c:pt idx="4138">
                  <c:v>42152.604166666628</c:v>
                </c:pt>
                <c:pt idx="4139">
                  <c:v>42152.614583333343</c:v>
                </c:pt>
                <c:pt idx="4140">
                  <c:v>42152.625</c:v>
                </c:pt>
                <c:pt idx="4141">
                  <c:v>42152.635416666628</c:v>
                </c:pt>
                <c:pt idx="4142">
                  <c:v>42152.645833333343</c:v>
                </c:pt>
                <c:pt idx="4143">
                  <c:v>42152.656250000022</c:v>
                </c:pt>
                <c:pt idx="4144">
                  <c:v>42152.666666666628</c:v>
                </c:pt>
                <c:pt idx="4145">
                  <c:v>42152.677083333299</c:v>
                </c:pt>
                <c:pt idx="4146">
                  <c:v>42152.6875</c:v>
                </c:pt>
                <c:pt idx="4147">
                  <c:v>42152.697916666628</c:v>
                </c:pt>
                <c:pt idx="4148">
                  <c:v>42152.708333333343</c:v>
                </c:pt>
                <c:pt idx="4149">
                  <c:v>42152.71875</c:v>
                </c:pt>
                <c:pt idx="4150">
                  <c:v>42152.729166666613</c:v>
                </c:pt>
                <c:pt idx="4151">
                  <c:v>42152.739583333299</c:v>
                </c:pt>
                <c:pt idx="4152">
                  <c:v>42152.75</c:v>
                </c:pt>
                <c:pt idx="4153">
                  <c:v>42152.760416666628</c:v>
                </c:pt>
                <c:pt idx="4154">
                  <c:v>42152.770833333343</c:v>
                </c:pt>
                <c:pt idx="4155">
                  <c:v>42152.78125</c:v>
                </c:pt>
                <c:pt idx="4156">
                  <c:v>42152.791666666613</c:v>
                </c:pt>
                <c:pt idx="4157">
                  <c:v>42152.802083333343</c:v>
                </c:pt>
                <c:pt idx="4158">
                  <c:v>42152.812500000022</c:v>
                </c:pt>
                <c:pt idx="4159">
                  <c:v>42152.822916666657</c:v>
                </c:pt>
                <c:pt idx="4160">
                  <c:v>42152.833333333343</c:v>
                </c:pt>
                <c:pt idx="4161">
                  <c:v>42152.84375</c:v>
                </c:pt>
                <c:pt idx="4162">
                  <c:v>42152.854166666657</c:v>
                </c:pt>
                <c:pt idx="4163">
                  <c:v>42152.864583333343</c:v>
                </c:pt>
                <c:pt idx="4164">
                  <c:v>42152.875</c:v>
                </c:pt>
                <c:pt idx="4165">
                  <c:v>42152.885416666657</c:v>
                </c:pt>
                <c:pt idx="4166">
                  <c:v>42152.895833333343</c:v>
                </c:pt>
                <c:pt idx="4167">
                  <c:v>42152.906250000022</c:v>
                </c:pt>
                <c:pt idx="4168">
                  <c:v>42152.916666666657</c:v>
                </c:pt>
                <c:pt idx="4169">
                  <c:v>42152.927083333299</c:v>
                </c:pt>
                <c:pt idx="4170">
                  <c:v>42152.9375</c:v>
                </c:pt>
                <c:pt idx="4171">
                  <c:v>42152.947916666657</c:v>
                </c:pt>
                <c:pt idx="4172">
                  <c:v>42152.958333333343</c:v>
                </c:pt>
                <c:pt idx="4173">
                  <c:v>42152.96875</c:v>
                </c:pt>
                <c:pt idx="4174">
                  <c:v>42152.979166666628</c:v>
                </c:pt>
                <c:pt idx="4175">
                  <c:v>42152.989583333343</c:v>
                </c:pt>
                <c:pt idx="4176">
                  <c:v>42153</c:v>
                </c:pt>
                <c:pt idx="4177">
                  <c:v>42153.010416666657</c:v>
                </c:pt>
                <c:pt idx="4178">
                  <c:v>42153.020833333343</c:v>
                </c:pt>
                <c:pt idx="4179">
                  <c:v>42153.03125</c:v>
                </c:pt>
                <c:pt idx="4180">
                  <c:v>42153.041666666628</c:v>
                </c:pt>
                <c:pt idx="4181">
                  <c:v>42153.052083333343</c:v>
                </c:pt>
                <c:pt idx="4182">
                  <c:v>42153.0625</c:v>
                </c:pt>
                <c:pt idx="4183">
                  <c:v>42153.072916666657</c:v>
                </c:pt>
                <c:pt idx="4184">
                  <c:v>42153.083333333343</c:v>
                </c:pt>
                <c:pt idx="4185">
                  <c:v>42153.093749999993</c:v>
                </c:pt>
                <c:pt idx="4186">
                  <c:v>42153.104166666628</c:v>
                </c:pt>
                <c:pt idx="4187">
                  <c:v>42153.114583333343</c:v>
                </c:pt>
                <c:pt idx="4188">
                  <c:v>42153.125</c:v>
                </c:pt>
                <c:pt idx="4189">
                  <c:v>42153.135416666628</c:v>
                </c:pt>
                <c:pt idx="4190">
                  <c:v>42153.145833333343</c:v>
                </c:pt>
                <c:pt idx="4191">
                  <c:v>42153.156250000022</c:v>
                </c:pt>
                <c:pt idx="4192">
                  <c:v>42153.166666666628</c:v>
                </c:pt>
                <c:pt idx="4193">
                  <c:v>42153.177083333299</c:v>
                </c:pt>
                <c:pt idx="4194">
                  <c:v>42153.1875</c:v>
                </c:pt>
                <c:pt idx="4195">
                  <c:v>42153.197916666628</c:v>
                </c:pt>
                <c:pt idx="4196">
                  <c:v>42153.208333333343</c:v>
                </c:pt>
                <c:pt idx="4197">
                  <c:v>42153.21875</c:v>
                </c:pt>
                <c:pt idx="4198">
                  <c:v>42153.229166666613</c:v>
                </c:pt>
                <c:pt idx="4199">
                  <c:v>42153.239583333299</c:v>
                </c:pt>
                <c:pt idx="4200">
                  <c:v>42153.25</c:v>
                </c:pt>
                <c:pt idx="4201">
                  <c:v>42153.260416666628</c:v>
                </c:pt>
                <c:pt idx="4202">
                  <c:v>42153.270833333343</c:v>
                </c:pt>
                <c:pt idx="4203">
                  <c:v>42153.28125</c:v>
                </c:pt>
                <c:pt idx="4204">
                  <c:v>42153.291666666613</c:v>
                </c:pt>
                <c:pt idx="4205">
                  <c:v>42153.302083333343</c:v>
                </c:pt>
                <c:pt idx="4206">
                  <c:v>42153.312500000022</c:v>
                </c:pt>
                <c:pt idx="4207">
                  <c:v>42153.322916666657</c:v>
                </c:pt>
                <c:pt idx="4208">
                  <c:v>42153.333333333343</c:v>
                </c:pt>
                <c:pt idx="4209">
                  <c:v>42153.34375</c:v>
                </c:pt>
                <c:pt idx="4210">
                  <c:v>42153.354166666657</c:v>
                </c:pt>
                <c:pt idx="4211">
                  <c:v>42153.364583333343</c:v>
                </c:pt>
                <c:pt idx="4212">
                  <c:v>42153.375</c:v>
                </c:pt>
                <c:pt idx="4213">
                  <c:v>42153.385416666657</c:v>
                </c:pt>
                <c:pt idx="4214">
                  <c:v>42153.395833333343</c:v>
                </c:pt>
                <c:pt idx="4215">
                  <c:v>42153.406250000022</c:v>
                </c:pt>
                <c:pt idx="4216">
                  <c:v>42153.416666666657</c:v>
                </c:pt>
                <c:pt idx="4217">
                  <c:v>42153.427083333299</c:v>
                </c:pt>
                <c:pt idx="4218">
                  <c:v>42153.4375</c:v>
                </c:pt>
                <c:pt idx="4219">
                  <c:v>42153.447916666657</c:v>
                </c:pt>
                <c:pt idx="4220">
                  <c:v>42153.458333333343</c:v>
                </c:pt>
                <c:pt idx="4221">
                  <c:v>42153.46875</c:v>
                </c:pt>
                <c:pt idx="4222">
                  <c:v>42153.479166666628</c:v>
                </c:pt>
                <c:pt idx="4223">
                  <c:v>42153.489583333343</c:v>
                </c:pt>
                <c:pt idx="4224">
                  <c:v>42153.5</c:v>
                </c:pt>
                <c:pt idx="4225">
                  <c:v>42153.510416666657</c:v>
                </c:pt>
                <c:pt idx="4226">
                  <c:v>42153.520833333343</c:v>
                </c:pt>
                <c:pt idx="4227">
                  <c:v>42153.53125</c:v>
                </c:pt>
                <c:pt idx="4228">
                  <c:v>42153.541666666628</c:v>
                </c:pt>
                <c:pt idx="4229">
                  <c:v>42153.552083333343</c:v>
                </c:pt>
                <c:pt idx="4230">
                  <c:v>42153.5625</c:v>
                </c:pt>
                <c:pt idx="4231">
                  <c:v>42153.572916666657</c:v>
                </c:pt>
                <c:pt idx="4232">
                  <c:v>42153.583333333343</c:v>
                </c:pt>
                <c:pt idx="4233">
                  <c:v>42153.593749999993</c:v>
                </c:pt>
                <c:pt idx="4234">
                  <c:v>42153.604166666628</c:v>
                </c:pt>
                <c:pt idx="4235">
                  <c:v>42153.614583333343</c:v>
                </c:pt>
                <c:pt idx="4236">
                  <c:v>42153.625</c:v>
                </c:pt>
                <c:pt idx="4237">
                  <c:v>42153.635416666628</c:v>
                </c:pt>
                <c:pt idx="4238">
                  <c:v>42153.645833333343</c:v>
                </c:pt>
                <c:pt idx="4239">
                  <c:v>42153.656250000022</c:v>
                </c:pt>
                <c:pt idx="4240">
                  <c:v>42153.666666666628</c:v>
                </c:pt>
                <c:pt idx="4241">
                  <c:v>42153.677083333299</c:v>
                </c:pt>
                <c:pt idx="4242">
                  <c:v>42153.6875</c:v>
                </c:pt>
                <c:pt idx="4243">
                  <c:v>42153.697916666628</c:v>
                </c:pt>
                <c:pt idx="4244">
                  <c:v>42153.708333333343</c:v>
                </c:pt>
                <c:pt idx="4245">
                  <c:v>42153.71875</c:v>
                </c:pt>
                <c:pt idx="4246">
                  <c:v>42153.729166666613</c:v>
                </c:pt>
                <c:pt idx="4247">
                  <c:v>42153.739583333299</c:v>
                </c:pt>
                <c:pt idx="4248">
                  <c:v>42153.75</c:v>
                </c:pt>
                <c:pt idx="4249">
                  <c:v>42153.760416666628</c:v>
                </c:pt>
                <c:pt idx="4250">
                  <c:v>42153.770833333343</c:v>
                </c:pt>
                <c:pt idx="4251">
                  <c:v>42153.78125</c:v>
                </c:pt>
                <c:pt idx="4252">
                  <c:v>42153.791666666613</c:v>
                </c:pt>
                <c:pt idx="4253">
                  <c:v>42153.802083333343</c:v>
                </c:pt>
                <c:pt idx="4254">
                  <c:v>42153.812500000022</c:v>
                </c:pt>
                <c:pt idx="4255">
                  <c:v>42153.822916666657</c:v>
                </c:pt>
                <c:pt idx="4256">
                  <c:v>42153.833333333343</c:v>
                </c:pt>
                <c:pt idx="4257">
                  <c:v>42153.84375</c:v>
                </c:pt>
                <c:pt idx="4258">
                  <c:v>42153.854166666657</c:v>
                </c:pt>
                <c:pt idx="4259">
                  <c:v>42153.864583333343</c:v>
                </c:pt>
                <c:pt idx="4260">
                  <c:v>42153.875</c:v>
                </c:pt>
                <c:pt idx="4261">
                  <c:v>42153.885416666657</c:v>
                </c:pt>
                <c:pt idx="4262">
                  <c:v>42153.895833333343</c:v>
                </c:pt>
                <c:pt idx="4263">
                  <c:v>42153.906250000022</c:v>
                </c:pt>
                <c:pt idx="4264">
                  <c:v>42153.916666666657</c:v>
                </c:pt>
                <c:pt idx="4265">
                  <c:v>42153.927083333299</c:v>
                </c:pt>
                <c:pt idx="4266">
                  <c:v>42153.9375</c:v>
                </c:pt>
                <c:pt idx="4267">
                  <c:v>42153.947916666657</c:v>
                </c:pt>
                <c:pt idx="4268">
                  <c:v>42153.958333333343</c:v>
                </c:pt>
                <c:pt idx="4269">
                  <c:v>42153.96875</c:v>
                </c:pt>
                <c:pt idx="4270">
                  <c:v>42153.979166666628</c:v>
                </c:pt>
                <c:pt idx="4271">
                  <c:v>42153.989583333343</c:v>
                </c:pt>
                <c:pt idx="4272">
                  <c:v>42154</c:v>
                </c:pt>
                <c:pt idx="4273">
                  <c:v>42154.010416666657</c:v>
                </c:pt>
                <c:pt idx="4274">
                  <c:v>42154.020833333343</c:v>
                </c:pt>
                <c:pt idx="4275">
                  <c:v>42154.03125</c:v>
                </c:pt>
                <c:pt idx="4276">
                  <c:v>42154.041666666628</c:v>
                </c:pt>
                <c:pt idx="4277">
                  <c:v>42154.052083333343</c:v>
                </c:pt>
                <c:pt idx="4278">
                  <c:v>42154.0625</c:v>
                </c:pt>
                <c:pt idx="4279">
                  <c:v>42154.072916666657</c:v>
                </c:pt>
                <c:pt idx="4280">
                  <c:v>42154.083333333343</c:v>
                </c:pt>
                <c:pt idx="4281">
                  <c:v>42154.093749999993</c:v>
                </c:pt>
                <c:pt idx="4282">
                  <c:v>42154.104166666628</c:v>
                </c:pt>
                <c:pt idx="4283">
                  <c:v>42154.114583333343</c:v>
                </c:pt>
                <c:pt idx="4284">
                  <c:v>42154.125</c:v>
                </c:pt>
                <c:pt idx="4285">
                  <c:v>42154.135416666628</c:v>
                </c:pt>
                <c:pt idx="4286">
                  <c:v>42154.145833333343</c:v>
                </c:pt>
                <c:pt idx="4287">
                  <c:v>42154.156250000022</c:v>
                </c:pt>
                <c:pt idx="4288">
                  <c:v>42154.166666666628</c:v>
                </c:pt>
                <c:pt idx="4289">
                  <c:v>42154.177083333299</c:v>
                </c:pt>
                <c:pt idx="4290">
                  <c:v>42154.1875</c:v>
                </c:pt>
                <c:pt idx="4291">
                  <c:v>42154.197916666628</c:v>
                </c:pt>
                <c:pt idx="4292">
                  <c:v>42154.208333333343</c:v>
                </c:pt>
                <c:pt idx="4293">
                  <c:v>42154.21875</c:v>
                </c:pt>
                <c:pt idx="4294">
                  <c:v>42154.229166666613</c:v>
                </c:pt>
                <c:pt idx="4295">
                  <c:v>42154.239583333299</c:v>
                </c:pt>
                <c:pt idx="4296">
                  <c:v>42154.25</c:v>
                </c:pt>
                <c:pt idx="4297">
                  <c:v>42154.260416666628</c:v>
                </c:pt>
                <c:pt idx="4298">
                  <c:v>42154.270833333343</c:v>
                </c:pt>
                <c:pt idx="4299">
                  <c:v>42154.28125</c:v>
                </c:pt>
                <c:pt idx="4300">
                  <c:v>42154.291666666613</c:v>
                </c:pt>
                <c:pt idx="4301">
                  <c:v>42154.302083333343</c:v>
                </c:pt>
                <c:pt idx="4302">
                  <c:v>42154.312500000022</c:v>
                </c:pt>
                <c:pt idx="4303">
                  <c:v>42154.322916666657</c:v>
                </c:pt>
                <c:pt idx="4304">
                  <c:v>42154.333333333343</c:v>
                </c:pt>
                <c:pt idx="4305">
                  <c:v>42154.34375</c:v>
                </c:pt>
                <c:pt idx="4306">
                  <c:v>42154.354166666657</c:v>
                </c:pt>
                <c:pt idx="4307">
                  <c:v>42154.364583333343</c:v>
                </c:pt>
                <c:pt idx="4308">
                  <c:v>42154.375</c:v>
                </c:pt>
                <c:pt idx="4309">
                  <c:v>42154.385416666657</c:v>
                </c:pt>
                <c:pt idx="4310">
                  <c:v>42154.395833333343</c:v>
                </c:pt>
                <c:pt idx="4311">
                  <c:v>42154.406250000022</c:v>
                </c:pt>
                <c:pt idx="4312">
                  <c:v>42154.416666666657</c:v>
                </c:pt>
                <c:pt idx="4313">
                  <c:v>42154.427083333299</c:v>
                </c:pt>
                <c:pt idx="4314">
                  <c:v>42154.4375</c:v>
                </c:pt>
                <c:pt idx="4315">
                  <c:v>42154.447916666657</c:v>
                </c:pt>
                <c:pt idx="4316">
                  <c:v>42154.458333333343</c:v>
                </c:pt>
                <c:pt idx="4317">
                  <c:v>42154.46875</c:v>
                </c:pt>
                <c:pt idx="4318">
                  <c:v>42154.479166666628</c:v>
                </c:pt>
                <c:pt idx="4319">
                  <c:v>42154.489583333343</c:v>
                </c:pt>
                <c:pt idx="4320">
                  <c:v>42154.5</c:v>
                </c:pt>
                <c:pt idx="4321">
                  <c:v>42154.510416666657</c:v>
                </c:pt>
                <c:pt idx="4322">
                  <c:v>42154.520833333343</c:v>
                </c:pt>
                <c:pt idx="4323">
                  <c:v>42154.53125</c:v>
                </c:pt>
                <c:pt idx="4324">
                  <c:v>42154.541666666628</c:v>
                </c:pt>
                <c:pt idx="4325">
                  <c:v>42154.552083333343</c:v>
                </c:pt>
                <c:pt idx="4326">
                  <c:v>42154.5625</c:v>
                </c:pt>
                <c:pt idx="4327">
                  <c:v>42154.572916666657</c:v>
                </c:pt>
                <c:pt idx="4328">
                  <c:v>42154.583333333343</c:v>
                </c:pt>
                <c:pt idx="4329">
                  <c:v>42154.593749999993</c:v>
                </c:pt>
                <c:pt idx="4330">
                  <c:v>42154.604166666628</c:v>
                </c:pt>
                <c:pt idx="4331">
                  <c:v>42154.614583333343</c:v>
                </c:pt>
                <c:pt idx="4332">
                  <c:v>42154.625</c:v>
                </c:pt>
                <c:pt idx="4333">
                  <c:v>42154.635416666628</c:v>
                </c:pt>
                <c:pt idx="4334">
                  <c:v>42154.645833333343</c:v>
                </c:pt>
                <c:pt idx="4335">
                  <c:v>42154.656250000022</c:v>
                </c:pt>
                <c:pt idx="4336">
                  <c:v>42154.666666666628</c:v>
                </c:pt>
                <c:pt idx="4337">
                  <c:v>42154.677083333299</c:v>
                </c:pt>
                <c:pt idx="4338">
                  <c:v>42154.6875</c:v>
                </c:pt>
                <c:pt idx="4339">
                  <c:v>42154.697916666628</c:v>
                </c:pt>
                <c:pt idx="4340">
                  <c:v>42154.708333333343</c:v>
                </c:pt>
                <c:pt idx="4341">
                  <c:v>42154.71875</c:v>
                </c:pt>
                <c:pt idx="4342">
                  <c:v>42154.729166666613</c:v>
                </c:pt>
                <c:pt idx="4343">
                  <c:v>42154.739583333299</c:v>
                </c:pt>
                <c:pt idx="4344">
                  <c:v>42154.75</c:v>
                </c:pt>
                <c:pt idx="4345">
                  <c:v>42154.760416666628</c:v>
                </c:pt>
                <c:pt idx="4346">
                  <c:v>42154.770833333343</c:v>
                </c:pt>
                <c:pt idx="4347">
                  <c:v>42154.78125</c:v>
                </c:pt>
                <c:pt idx="4348">
                  <c:v>42154.791666666613</c:v>
                </c:pt>
                <c:pt idx="4349">
                  <c:v>42154.802083333343</c:v>
                </c:pt>
                <c:pt idx="4350">
                  <c:v>42154.812500000022</c:v>
                </c:pt>
                <c:pt idx="4351">
                  <c:v>42154.822916666657</c:v>
                </c:pt>
                <c:pt idx="4352">
                  <c:v>42154.833333333343</c:v>
                </c:pt>
                <c:pt idx="4353">
                  <c:v>42154.84375</c:v>
                </c:pt>
                <c:pt idx="4354">
                  <c:v>42154.854166666657</c:v>
                </c:pt>
                <c:pt idx="4355">
                  <c:v>42154.864583333343</c:v>
                </c:pt>
                <c:pt idx="4356">
                  <c:v>42154.875</c:v>
                </c:pt>
                <c:pt idx="4357">
                  <c:v>42154.885416666657</c:v>
                </c:pt>
                <c:pt idx="4358">
                  <c:v>42154.895833333343</c:v>
                </c:pt>
                <c:pt idx="4359">
                  <c:v>42154.906250000022</c:v>
                </c:pt>
                <c:pt idx="4360">
                  <c:v>42154.916666666657</c:v>
                </c:pt>
                <c:pt idx="4361">
                  <c:v>42154.927083333299</c:v>
                </c:pt>
                <c:pt idx="4362">
                  <c:v>42154.9375</c:v>
                </c:pt>
                <c:pt idx="4363">
                  <c:v>42154.947916666657</c:v>
                </c:pt>
                <c:pt idx="4364">
                  <c:v>42154.958333333343</c:v>
                </c:pt>
                <c:pt idx="4365">
                  <c:v>42154.96875</c:v>
                </c:pt>
                <c:pt idx="4366">
                  <c:v>42154.979166666628</c:v>
                </c:pt>
                <c:pt idx="4367">
                  <c:v>42154.989583333343</c:v>
                </c:pt>
                <c:pt idx="4368">
                  <c:v>42155</c:v>
                </c:pt>
                <c:pt idx="4369">
                  <c:v>42155.010416666657</c:v>
                </c:pt>
                <c:pt idx="4370">
                  <c:v>42155.020833333343</c:v>
                </c:pt>
                <c:pt idx="4371">
                  <c:v>42155.03125</c:v>
                </c:pt>
                <c:pt idx="4372">
                  <c:v>42155.041666666628</c:v>
                </c:pt>
                <c:pt idx="4373">
                  <c:v>42155.052083333343</c:v>
                </c:pt>
                <c:pt idx="4374">
                  <c:v>42155.0625</c:v>
                </c:pt>
                <c:pt idx="4375">
                  <c:v>42155.072916666657</c:v>
                </c:pt>
                <c:pt idx="4376">
                  <c:v>42155.083333333343</c:v>
                </c:pt>
                <c:pt idx="4377">
                  <c:v>42155.093749999993</c:v>
                </c:pt>
                <c:pt idx="4378">
                  <c:v>42155.104166666628</c:v>
                </c:pt>
                <c:pt idx="4379">
                  <c:v>42155.114583333343</c:v>
                </c:pt>
                <c:pt idx="4380">
                  <c:v>42155.125</c:v>
                </c:pt>
                <c:pt idx="4381">
                  <c:v>42155.135416666628</c:v>
                </c:pt>
                <c:pt idx="4382">
                  <c:v>42155.145833333343</c:v>
                </c:pt>
                <c:pt idx="4383">
                  <c:v>42155.156250000022</c:v>
                </c:pt>
                <c:pt idx="4384">
                  <c:v>42155.166666666628</c:v>
                </c:pt>
                <c:pt idx="4385">
                  <c:v>42155.177083333299</c:v>
                </c:pt>
                <c:pt idx="4386">
                  <c:v>42155.1875</c:v>
                </c:pt>
                <c:pt idx="4387">
                  <c:v>42155.197916666628</c:v>
                </c:pt>
                <c:pt idx="4388">
                  <c:v>42155.208333333343</c:v>
                </c:pt>
                <c:pt idx="4389">
                  <c:v>42155.21875</c:v>
                </c:pt>
                <c:pt idx="4390">
                  <c:v>42155.229166666613</c:v>
                </c:pt>
                <c:pt idx="4391">
                  <c:v>42155.239583333299</c:v>
                </c:pt>
                <c:pt idx="4392">
                  <c:v>42155.25</c:v>
                </c:pt>
                <c:pt idx="4393">
                  <c:v>42155.260416666628</c:v>
                </c:pt>
                <c:pt idx="4394">
                  <c:v>42155.270833333343</c:v>
                </c:pt>
                <c:pt idx="4395">
                  <c:v>42155.28125</c:v>
                </c:pt>
                <c:pt idx="4396">
                  <c:v>42155.291666666613</c:v>
                </c:pt>
                <c:pt idx="4397">
                  <c:v>42155.302083333343</c:v>
                </c:pt>
                <c:pt idx="4398">
                  <c:v>42155.312500000022</c:v>
                </c:pt>
                <c:pt idx="4399">
                  <c:v>42155.322916666657</c:v>
                </c:pt>
                <c:pt idx="4400">
                  <c:v>42155.333333333343</c:v>
                </c:pt>
                <c:pt idx="4401">
                  <c:v>42155.34375</c:v>
                </c:pt>
                <c:pt idx="4402">
                  <c:v>42155.354166666657</c:v>
                </c:pt>
                <c:pt idx="4403">
                  <c:v>42155.364583333343</c:v>
                </c:pt>
                <c:pt idx="4404">
                  <c:v>42155.375</c:v>
                </c:pt>
                <c:pt idx="4405">
                  <c:v>42155.385416666657</c:v>
                </c:pt>
                <c:pt idx="4406">
                  <c:v>42155.395833333343</c:v>
                </c:pt>
                <c:pt idx="4407">
                  <c:v>42155.406250000022</c:v>
                </c:pt>
                <c:pt idx="4408">
                  <c:v>42155.416666666657</c:v>
                </c:pt>
                <c:pt idx="4409">
                  <c:v>42155.427083333299</c:v>
                </c:pt>
                <c:pt idx="4410">
                  <c:v>42155.4375</c:v>
                </c:pt>
                <c:pt idx="4411">
                  <c:v>42155.447916666657</c:v>
                </c:pt>
                <c:pt idx="4412">
                  <c:v>42155.458333333343</c:v>
                </c:pt>
                <c:pt idx="4413">
                  <c:v>42155.46875</c:v>
                </c:pt>
                <c:pt idx="4414">
                  <c:v>42155.479166666628</c:v>
                </c:pt>
                <c:pt idx="4415">
                  <c:v>42155.489583333343</c:v>
                </c:pt>
                <c:pt idx="4416">
                  <c:v>42155.5</c:v>
                </c:pt>
                <c:pt idx="4417">
                  <c:v>42155.510416666657</c:v>
                </c:pt>
                <c:pt idx="4418">
                  <c:v>42155.520833333343</c:v>
                </c:pt>
                <c:pt idx="4419">
                  <c:v>42155.53125</c:v>
                </c:pt>
                <c:pt idx="4420">
                  <c:v>42155.541666666628</c:v>
                </c:pt>
                <c:pt idx="4421">
                  <c:v>42155.552083333343</c:v>
                </c:pt>
                <c:pt idx="4422">
                  <c:v>42155.5625</c:v>
                </c:pt>
                <c:pt idx="4423">
                  <c:v>42155.572916666657</c:v>
                </c:pt>
                <c:pt idx="4424">
                  <c:v>42155.583333333343</c:v>
                </c:pt>
                <c:pt idx="4425">
                  <c:v>42155.593749999993</c:v>
                </c:pt>
                <c:pt idx="4426">
                  <c:v>42155.604166666628</c:v>
                </c:pt>
                <c:pt idx="4427">
                  <c:v>42155.614583333343</c:v>
                </c:pt>
                <c:pt idx="4428">
                  <c:v>42155.625</c:v>
                </c:pt>
                <c:pt idx="4429">
                  <c:v>42155.635416666628</c:v>
                </c:pt>
                <c:pt idx="4430">
                  <c:v>42155.645833333343</c:v>
                </c:pt>
                <c:pt idx="4431">
                  <c:v>42155.656250000022</c:v>
                </c:pt>
                <c:pt idx="4432">
                  <c:v>42155.666666666628</c:v>
                </c:pt>
                <c:pt idx="4433">
                  <c:v>42155.677083333299</c:v>
                </c:pt>
                <c:pt idx="4434">
                  <c:v>42155.6875</c:v>
                </c:pt>
                <c:pt idx="4435">
                  <c:v>42155.697916666628</c:v>
                </c:pt>
                <c:pt idx="4436">
                  <c:v>42155.708333333343</c:v>
                </c:pt>
                <c:pt idx="4437">
                  <c:v>42155.71875</c:v>
                </c:pt>
                <c:pt idx="4438">
                  <c:v>42155.729166666613</c:v>
                </c:pt>
                <c:pt idx="4439">
                  <c:v>42155.739583333299</c:v>
                </c:pt>
                <c:pt idx="4440">
                  <c:v>42155.75</c:v>
                </c:pt>
                <c:pt idx="4441">
                  <c:v>42155.760416666628</c:v>
                </c:pt>
                <c:pt idx="4442">
                  <c:v>42155.770833333343</c:v>
                </c:pt>
                <c:pt idx="4443">
                  <c:v>42155.78125</c:v>
                </c:pt>
                <c:pt idx="4444">
                  <c:v>42155.791666666613</c:v>
                </c:pt>
                <c:pt idx="4445">
                  <c:v>42155.802083333343</c:v>
                </c:pt>
                <c:pt idx="4446">
                  <c:v>42155.812500000022</c:v>
                </c:pt>
                <c:pt idx="4447">
                  <c:v>42155.822916666657</c:v>
                </c:pt>
                <c:pt idx="4448">
                  <c:v>42155.833333333343</c:v>
                </c:pt>
                <c:pt idx="4449">
                  <c:v>42155.84375</c:v>
                </c:pt>
                <c:pt idx="4450">
                  <c:v>42155.854166666657</c:v>
                </c:pt>
                <c:pt idx="4451">
                  <c:v>42155.864583333343</c:v>
                </c:pt>
                <c:pt idx="4452">
                  <c:v>42155.875</c:v>
                </c:pt>
                <c:pt idx="4453">
                  <c:v>42155.885416666657</c:v>
                </c:pt>
                <c:pt idx="4454">
                  <c:v>42155.895833333343</c:v>
                </c:pt>
                <c:pt idx="4455">
                  <c:v>42155.906250000022</c:v>
                </c:pt>
                <c:pt idx="4456">
                  <c:v>42155.916666666657</c:v>
                </c:pt>
                <c:pt idx="4457">
                  <c:v>42155.927083333299</c:v>
                </c:pt>
                <c:pt idx="4458">
                  <c:v>42155.9375</c:v>
                </c:pt>
                <c:pt idx="4459">
                  <c:v>42155.947916666657</c:v>
                </c:pt>
                <c:pt idx="4460">
                  <c:v>42155.958333333343</c:v>
                </c:pt>
                <c:pt idx="4461">
                  <c:v>42155.96875</c:v>
                </c:pt>
                <c:pt idx="4462">
                  <c:v>42155.979166666628</c:v>
                </c:pt>
                <c:pt idx="4463">
                  <c:v>42155.989583333343</c:v>
                </c:pt>
                <c:pt idx="4464">
                  <c:v>42156</c:v>
                </c:pt>
                <c:pt idx="4465">
                  <c:v>42156.010416666657</c:v>
                </c:pt>
                <c:pt idx="4466">
                  <c:v>42156.020833333343</c:v>
                </c:pt>
                <c:pt idx="4467">
                  <c:v>42156.03125</c:v>
                </c:pt>
                <c:pt idx="4468">
                  <c:v>42156.041666666628</c:v>
                </c:pt>
                <c:pt idx="4469">
                  <c:v>42156.052083333343</c:v>
                </c:pt>
                <c:pt idx="4470">
                  <c:v>42156.0625</c:v>
                </c:pt>
                <c:pt idx="4471">
                  <c:v>42156.072916666657</c:v>
                </c:pt>
                <c:pt idx="4472">
                  <c:v>42156.083333333343</c:v>
                </c:pt>
                <c:pt idx="4473">
                  <c:v>42156.093749999993</c:v>
                </c:pt>
                <c:pt idx="4474">
                  <c:v>42156.104166666628</c:v>
                </c:pt>
                <c:pt idx="4475">
                  <c:v>42156.114583333343</c:v>
                </c:pt>
                <c:pt idx="4476">
                  <c:v>42156.125</c:v>
                </c:pt>
                <c:pt idx="4477">
                  <c:v>42156.135416666628</c:v>
                </c:pt>
                <c:pt idx="4478">
                  <c:v>42156.145833333343</c:v>
                </c:pt>
                <c:pt idx="4479">
                  <c:v>42156.156250000022</c:v>
                </c:pt>
                <c:pt idx="4480">
                  <c:v>42156.166666666628</c:v>
                </c:pt>
                <c:pt idx="4481">
                  <c:v>42156.177083333299</c:v>
                </c:pt>
                <c:pt idx="4482">
                  <c:v>42156.1875</c:v>
                </c:pt>
                <c:pt idx="4483">
                  <c:v>42156.197916666628</c:v>
                </c:pt>
                <c:pt idx="4484">
                  <c:v>42156.208333333343</c:v>
                </c:pt>
                <c:pt idx="4485">
                  <c:v>42156.21875</c:v>
                </c:pt>
                <c:pt idx="4486">
                  <c:v>42156.229166666613</c:v>
                </c:pt>
                <c:pt idx="4487">
                  <c:v>42156.239583333299</c:v>
                </c:pt>
                <c:pt idx="4488">
                  <c:v>42156.25</c:v>
                </c:pt>
                <c:pt idx="4489">
                  <c:v>42156.260416666628</c:v>
                </c:pt>
                <c:pt idx="4490">
                  <c:v>42156.270833333343</c:v>
                </c:pt>
                <c:pt idx="4491">
                  <c:v>42156.28125</c:v>
                </c:pt>
                <c:pt idx="4492">
                  <c:v>42156.291666666613</c:v>
                </c:pt>
                <c:pt idx="4493">
                  <c:v>42156.302083333343</c:v>
                </c:pt>
                <c:pt idx="4494">
                  <c:v>42156.312500000022</c:v>
                </c:pt>
                <c:pt idx="4495">
                  <c:v>42156.322916666657</c:v>
                </c:pt>
                <c:pt idx="4496">
                  <c:v>42156.333333333343</c:v>
                </c:pt>
                <c:pt idx="4497">
                  <c:v>42156.34375</c:v>
                </c:pt>
                <c:pt idx="4498">
                  <c:v>42156.354166666657</c:v>
                </c:pt>
                <c:pt idx="4499">
                  <c:v>42156.364583333343</c:v>
                </c:pt>
                <c:pt idx="4500">
                  <c:v>42156.375</c:v>
                </c:pt>
                <c:pt idx="4501">
                  <c:v>42156.385416666657</c:v>
                </c:pt>
                <c:pt idx="4502">
                  <c:v>42156.395833333343</c:v>
                </c:pt>
                <c:pt idx="4503">
                  <c:v>42156.406250000022</c:v>
                </c:pt>
                <c:pt idx="4504">
                  <c:v>42156.416666666657</c:v>
                </c:pt>
                <c:pt idx="4505">
                  <c:v>42156.427083333299</c:v>
                </c:pt>
                <c:pt idx="4506">
                  <c:v>42156.4375</c:v>
                </c:pt>
                <c:pt idx="4507">
                  <c:v>42156.447916666657</c:v>
                </c:pt>
                <c:pt idx="4508">
                  <c:v>42156.458333333343</c:v>
                </c:pt>
                <c:pt idx="4509">
                  <c:v>42156.46875</c:v>
                </c:pt>
                <c:pt idx="4510">
                  <c:v>42156.479166666628</c:v>
                </c:pt>
                <c:pt idx="4511">
                  <c:v>42156.489583333343</c:v>
                </c:pt>
                <c:pt idx="4512">
                  <c:v>42156.5</c:v>
                </c:pt>
                <c:pt idx="4513">
                  <c:v>42156.510416666657</c:v>
                </c:pt>
                <c:pt idx="4514">
                  <c:v>42156.520833333343</c:v>
                </c:pt>
                <c:pt idx="4515">
                  <c:v>42156.53125</c:v>
                </c:pt>
                <c:pt idx="4516">
                  <c:v>42156.541666666628</c:v>
                </c:pt>
                <c:pt idx="4517">
                  <c:v>42156.552083333343</c:v>
                </c:pt>
                <c:pt idx="4518">
                  <c:v>42156.5625</c:v>
                </c:pt>
                <c:pt idx="4519">
                  <c:v>42156.572916666657</c:v>
                </c:pt>
                <c:pt idx="4520">
                  <c:v>42156.583333333343</c:v>
                </c:pt>
                <c:pt idx="4521">
                  <c:v>42156.593749999993</c:v>
                </c:pt>
                <c:pt idx="4522">
                  <c:v>42156.604166666628</c:v>
                </c:pt>
                <c:pt idx="4523">
                  <c:v>42156.614583333343</c:v>
                </c:pt>
                <c:pt idx="4524">
                  <c:v>42156.625</c:v>
                </c:pt>
                <c:pt idx="4525">
                  <c:v>42156.635416666628</c:v>
                </c:pt>
                <c:pt idx="4526">
                  <c:v>42156.645833333343</c:v>
                </c:pt>
                <c:pt idx="4527">
                  <c:v>42156.656250000022</c:v>
                </c:pt>
                <c:pt idx="4528">
                  <c:v>42156.666666666628</c:v>
                </c:pt>
                <c:pt idx="4529">
                  <c:v>42156.677083333299</c:v>
                </c:pt>
                <c:pt idx="4530">
                  <c:v>42156.6875</c:v>
                </c:pt>
                <c:pt idx="4531">
                  <c:v>42156.697916666628</c:v>
                </c:pt>
                <c:pt idx="4532">
                  <c:v>42156.708333333343</c:v>
                </c:pt>
                <c:pt idx="4533">
                  <c:v>42156.71875</c:v>
                </c:pt>
                <c:pt idx="4534">
                  <c:v>42156.729166666613</c:v>
                </c:pt>
                <c:pt idx="4535">
                  <c:v>42156.739583333299</c:v>
                </c:pt>
                <c:pt idx="4536">
                  <c:v>42156.75</c:v>
                </c:pt>
                <c:pt idx="4537">
                  <c:v>42156.760416666628</c:v>
                </c:pt>
                <c:pt idx="4538">
                  <c:v>42156.770833333343</c:v>
                </c:pt>
                <c:pt idx="4539">
                  <c:v>42156.78125</c:v>
                </c:pt>
                <c:pt idx="4540">
                  <c:v>42156.791666666613</c:v>
                </c:pt>
                <c:pt idx="4541">
                  <c:v>42156.802083333343</c:v>
                </c:pt>
                <c:pt idx="4542">
                  <c:v>42156.812500000022</c:v>
                </c:pt>
                <c:pt idx="4543">
                  <c:v>42156.822916666657</c:v>
                </c:pt>
                <c:pt idx="4544">
                  <c:v>42156.833333333343</c:v>
                </c:pt>
                <c:pt idx="4545">
                  <c:v>42156.84375</c:v>
                </c:pt>
                <c:pt idx="4546">
                  <c:v>42156.854166666657</c:v>
                </c:pt>
                <c:pt idx="4547">
                  <c:v>42156.864583333343</c:v>
                </c:pt>
                <c:pt idx="4548">
                  <c:v>42156.875</c:v>
                </c:pt>
                <c:pt idx="4549">
                  <c:v>42156.885416666657</c:v>
                </c:pt>
                <c:pt idx="4550">
                  <c:v>42156.895833333343</c:v>
                </c:pt>
                <c:pt idx="4551">
                  <c:v>42156.906250000022</c:v>
                </c:pt>
                <c:pt idx="4552">
                  <c:v>42156.916666666657</c:v>
                </c:pt>
                <c:pt idx="4553">
                  <c:v>42156.927083333299</c:v>
                </c:pt>
                <c:pt idx="4554">
                  <c:v>42156.9375</c:v>
                </c:pt>
                <c:pt idx="4555">
                  <c:v>42156.947916666657</c:v>
                </c:pt>
                <c:pt idx="4556">
                  <c:v>42156.958333333343</c:v>
                </c:pt>
                <c:pt idx="4557">
                  <c:v>42156.96875</c:v>
                </c:pt>
                <c:pt idx="4558">
                  <c:v>42156.979166666628</c:v>
                </c:pt>
                <c:pt idx="4559">
                  <c:v>42156.989583333343</c:v>
                </c:pt>
                <c:pt idx="4560">
                  <c:v>42157</c:v>
                </c:pt>
                <c:pt idx="4561">
                  <c:v>42157.010416666657</c:v>
                </c:pt>
                <c:pt idx="4562">
                  <c:v>42157.020833333343</c:v>
                </c:pt>
                <c:pt idx="4563">
                  <c:v>42157.03125</c:v>
                </c:pt>
                <c:pt idx="4564">
                  <c:v>42157.041666666628</c:v>
                </c:pt>
                <c:pt idx="4565">
                  <c:v>42157.052083333343</c:v>
                </c:pt>
                <c:pt idx="4566">
                  <c:v>42157.0625</c:v>
                </c:pt>
                <c:pt idx="4567">
                  <c:v>42157.072916666657</c:v>
                </c:pt>
                <c:pt idx="4568">
                  <c:v>42157.083333333343</c:v>
                </c:pt>
                <c:pt idx="4569">
                  <c:v>42157.093749999993</c:v>
                </c:pt>
                <c:pt idx="4570">
                  <c:v>42157.104166666628</c:v>
                </c:pt>
                <c:pt idx="4571">
                  <c:v>42157.114583333343</c:v>
                </c:pt>
                <c:pt idx="4572">
                  <c:v>42157.125</c:v>
                </c:pt>
                <c:pt idx="4573">
                  <c:v>42157.135416666628</c:v>
                </c:pt>
                <c:pt idx="4574">
                  <c:v>42157.145833333343</c:v>
                </c:pt>
                <c:pt idx="4575">
                  <c:v>42157.156250000022</c:v>
                </c:pt>
                <c:pt idx="4576">
                  <c:v>42157.166666666628</c:v>
                </c:pt>
                <c:pt idx="4577">
                  <c:v>42157.177083333299</c:v>
                </c:pt>
                <c:pt idx="4578">
                  <c:v>42157.1875</c:v>
                </c:pt>
                <c:pt idx="4579">
                  <c:v>42157.197916666628</c:v>
                </c:pt>
                <c:pt idx="4580">
                  <c:v>42157.208333333343</c:v>
                </c:pt>
                <c:pt idx="4581">
                  <c:v>42157.21875</c:v>
                </c:pt>
                <c:pt idx="4582">
                  <c:v>42157.229166666613</c:v>
                </c:pt>
                <c:pt idx="4583">
                  <c:v>42157.239583333299</c:v>
                </c:pt>
                <c:pt idx="4584">
                  <c:v>42157.25</c:v>
                </c:pt>
                <c:pt idx="4585">
                  <c:v>42157.260416666628</c:v>
                </c:pt>
                <c:pt idx="4586">
                  <c:v>42157.270833333343</c:v>
                </c:pt>
                <c:pt idx="4587">
                  <c:v>42157.28125</c:v>
                </c:pt>
                <c:pt idx="4588">
                  <c:v>42157.291666666613</c:v>
                </c:pt>
                <c:pt idx="4589">
                  <c:v>42157.302083333343</c:v>
                </c:pt>
                <c:pt idx="4590">
                  <c:v>42157.312500000022</c:v>
                </c:pt>
                <c:pt idx="4591">
                  <c:v>42157.322916666657</c:v>
                </c:pt>
                <c:pt idx="4592">
                  <c:v>42157.333333333343</c:v>
                </c:pt>
                <c:pt idx="4593">
                  <c:v>42157.34375</c:v>
                </c:pt>
                <c:pt idx="4594">
                  <c:v>42157.354166666657</c:v>
                </c:pt>
                <c:pt idx="4595">
                  <c:v>42157.364583333343</c:v>
                </c:pt>
                <c:pt idx="4596">
                  <c:v>42157.375</c:v>
                </c:pt>
                <c:pt idx="4597">
                  <c:v>42157.385416666657</c:v>
                </c:pt>
                <c:pt idx="4598">
                  <c:v>42157.395833333343</c:v>
                </c:pt>
                <c:pt idx="4599">
                  <c:v>42157.406250000022</c:v>
                </c:pt>
                <c:pt idx="4600">
                  <c:v>42157.416666666657</c:v>
                </c:pt>
                <c:pt idx="4601">
                  <c:v>42157.427083333299</c:v>
                </c:pt>
                <c:pt idx="4602">
                  <c:v>42157.4375</c:v>
                </c:pt>
                <c:pt idx="4603">
                  <c:v>42157.447916666657</c:v>
                </c:pt>
                <c:pt idx="4604">
                  <c:v>42157.458333333343</c:v>
                </c:pt>
                <c:pt idx="4605">
                  <c:v>42157.46875</c:v>
                </c:pt>
                <c:pt idx="4606">
                  <c:v>42157.479166666628</c:v>
                </c:pt>
                <c:pt idx="4607">
                  <c:v>42157.489583333343</c:v>
                </c:pt>
                <c:pt idx="4608">
                  <c:v>42157.5</c:v>
                </c:pt>
                <c:pt idx="4609">
                  <c:v>42157.510416666657</c:v>
                </c:pt>
                <c:pt idx="4610">
                  <c:v>42157.520833333343</c:v>
                </c:pt>
                <c:pt idx="4611">
                  <c:v>42157.53125</c:v>
                </c:pt>
                <c:pt idx="4612">
                  <c:v>42157.541666666628</c:v>
                </c:pt>
                <c:pt idx="4613">
                  <c:v>42157.552083333343</c:v>
                </c:pt>
                <c:pt idx="4614">
                  <c:v>42157.5625</c:v>
                </c:pt>
                <c:pt idx="4615">
                  <c:v>42157.572916666657</c:v>
                </c:pt>
                <c:pt idx="4616">
                  <c:v>42157.583333333343</c:v>
                </c:pt>
                <c:pt idx="4617">
                  <c:v>42157.593749999993</c:v>
                </c:pt>
                <c:pt idx="4618">
                  <c:v>42157.604166666628</c:v>
                </c:pt>
                <c:pt idx="4619">
                  <c:v>42157.614583333343</c:v>
                </c:pt>
                <c:pt idx="4620">
                  <c:v>42157.625</c:v>
                </c:pt>
                <c:pt idx="4621">
                  <c:v>42157.635416666628</c:v>
                </c:pt>
                <c:pt idx="4622">
                  <c:v>42157.645833333343</c:v>
                </c:pt>
                <c:pt idx="4623">
                  <c:v>42157.656250000022</c:v>
                </c:pt>
                <c:pt idx="4624">
                  <c:v>42157.666666666628</c:v>
                </c:pt>
                <c:pt idx="4625">
                  <c:v>42157.677083333299</c:v>
                </c:pt>
                <c:pt idx="4626">
                  <c:v>42157.6875</c:v>
                </c:pt>
                <c:pt idx="4627">
                  <c:v>42157.697916666628</c:v>
                </c:pt>
                <c:pt idx="4628">
                  <c:v>42157.708333333343</c:v>
                </c:pt>
                <c:pt idx="4629">
                  <c:v>42157.71875</c:v>
                </c:pt>
                <c:pt idx="4630">
                  <c:v>42157.729166666613</c:v>
                </c:pt>
                <c:pt idx="4631">
                  <c:v>42157.739583333299</c:v>
                </c:pt>
                <c:pt idx="4632">
                  <c:v>42157.75</c:v>
                </c:pt>
                <c:pt idx="4633">
                  <c:v>42157.760416666628</c:v>
                </c:pt>
                <c:pt idx="4634">
                  <c:v>42157.770833333343</c:v>
                </c:pt>
                <c:pt idx="4635">
                  <c:v>42157.78125</c:v>
                </c:pt>
                <c:pt idx="4636">
                  <c:v>42157.791666666613</c:v>
                </c:pt>
                <c:pt idx="4637">
                  <c:v>42157.802083333343</c:v>
                </c:pt>
                <c:pt idx="4638">
                  <c:v>42157.812500000022</c:v>
                </c:pt>
                <c:pt idx="4639">
                  <c:v>42157.822916666657</c:v>
                </c:pt>
                <c:pt idx="4640">
                  <c:v>42157.833333333343</c:v>
                </c:pt>
                <c:pt idx="4641">
                  <c:v>42157.84375</c:v>
                </c:pt>
                <c:pt idx="4642">
                  <c:v>42157.854166666657</c:v>
                </c:pt>
                <c:pt idx="4643">
                  <c:v>42157.864583333343</c:v>
                </c:pt>
                <c:pt idx="4644">
                  <c:v>42157.875</c:v>
                </c:pt>
                <c:pt idx="4645">
                  <c:v>42157.885416666657</c:v>
                </c:pt>
                <c:pt idx="4646">
                  <c:v>42157.895833333343</c:v>
                </c:pt>
                <c:pt idx="4647">
                  <c:v>42157.906250000022</c:v>
                </c:pt>
                <c:pt idx="4648">
                  <c:v>42157.916666666657</c:v>
                </c:pt>
                <c:pt idx="4649">
                  <c:v>42157.927083333299</c:v>
                </c:pt>
                <c:pt idx="4650">
                  <c:v>42157.9375</c:v>
                </c:pt>
                <c:pt idx="4651">
                  <c:v>42157.947916666657</c:v>
                </c:pt>
                <c:pt idx="4652">
                  <c:v>42157.958333333343</c:v>
                </c:pt>
                <c:pt idx="4653">
                  <c:v>42157.96875</c:v>
                </c:pt>
                <c:pt idx="4654">
                  <c:v>42157.979166666628</c:v>
                </c:pt>
                <c:pt idx="4655">
                  <c:v>42157.989583333343</c:v>
                </c:pt>
                <c:pt idx="4656">
                  <c:v>42158</c:v>
                </c:pt>
                <c:pt idx="4657">
                  <c:v>42158.010416666657</c:v>
                </c:pt>
                <c:pt idx="4658">
                  <c:v>42158.020833333343</c:v>
                </c:pt>
                <c:pt idx="4659">
                  <c:v>42158.03125</c:v>
                </c:pt>
                <c:pt idx="4660">
                  <c:v>42158.041666666628</c:v>
                </c:pt>
                <c:pt idx="4661">
                  <c:v>42158.052083333343</c:v>
                </c:pt>
                <c:pt idx="4662">
                  <c:v>42158.0625</c:v>
                </c:pt>
                <c:pt idx="4663">
                  <c:v>42158.072916666657</c:v>
                </c:pt>
                <c:pt idx="4664">
                  <c:v>42158.083333333343</c:v>
                </c:pt>
                <c:pt idx="4665">
                  <c:v>42158.093749999993</c:v>
                </c:pt>
                <c:pt idx="4666">
                  <c:v>42158.104166666628</c:v>
                </c:pt>
                <c:pt idx="4667">
                  <c:v>42158.114583333343</c:v>
                </c:pt>
                <c:pt idx="4668">
                  <c:v>42158.125</c:v>
                </c:pt>
                <c:pt idx="4669">
                  <c:v>42158.135416666628</c:v>
                </c:pt>
                <c:pt idx="4670">
                  <c:v>42158.145833333343</c:v>
                </c:pt>
                <c:pt idx="4671">
                  <c:v>42158.156250000022</c:v>
                </c:pt>
                <c:pt idx="4672">
                  <c:v>42158.166666666628</c:v>
                </c:pt>
                <c:pt idx="4673">
                  <c:v>42158.177083333299</c:v>
                </c:pt>
                <c:pt idx="4674">
                  <c:v>42158.1875</c:v>
                </c:pt>
                <c:pt idx="4675">
                  <c:v>42158.197916666628</c:v>
                </c:pt>
                <c:pt idx="4676">
                  <c:v>42158.208333333343</c:v>
                </c:pt>
                <c:pt idx="4677">
                  <c:v>42158.21875</c:v>
                </c:pt>
                <c:pt idx="4678">
                  <c:v>42158.229166666613</c:v>
                </c:pt>
                <c:pt idx="4679">
                  <c:v>42158.239583333299</c:v>
                </c:pt>
                <c:pt idx="4680">
                  <c:v>42158.25</c:v>
                </c:pt>
                <c:pt idx="4681">
                  <c:v>42158.260416666628</c:v>
                </c:pt>
                <c:pt idx="4682">
                  <c:v>42158.270833333343</c:v>
                </c:pt>
                <c:pt idx="4683">
                  <c:v>42158.28125</c:v>
                </c:pt>
                <c:pt idx="4684">
                  <c:v>42158.291666666613</c:v>
                </c:pt>
                <c:pt idx="4685">
                  <c:v>42158.302083333343</c:v>
                </c:pt>
                <c:pt idx="4686">
                  <c:v>42158.312500000022</c:v>
                </c:pt>
                <c:pt idx="4687">
                  <c:v>42158.322916666657</c:v>
                </c:pt>
                <c:pt idx="4688">
                  <c:v>42158.333333333343</c:v>
                </c:pt>
                <c:pt idx="4689">
                  <c:v>42158.34375</c:v>
                </c:pt>
                <c:pt idx="4690">
                  <c:v>42158.354166666657</c:v>
                </c:pt>
                <c:pt idx="4691">
                  <c:v>42158.364583333343</c:v>
                </c:pt>
                <c:pt idx="4692">
                  <c:v>42158.375</c:v>
                </c:pt>
                <c:pt idx="4693">
                  <c:v>42158.385416666657</c:v>
                </c:pt>
                <c:pt idx="4694">
                  <c:v>42158.395833333343</c:v>
                </c:pt>
                <c:pt idx="4695">
                  <c:v>42158.406250000022</c:v>
                </c:pt>
                <c:pt idx="4696">
                  <c:v>42158.416666666657</c:v>
                </c:pt>
                <c:pt idx="4697">
                  <c:v>42158.427083333299</c:v>
                </c:pt>
                <c:pt idx="4698">
                  <c:v>42158.4375</c:v>
                </c:pt>
                <c:pt idx="4699">
                  <c:v>42158.447916666657</c:v>
                </c:pt>
                <c:pt idx="4700">
                  <c:v>42158.458333333343</c:v>
                </c:pt>
                <c:pt idx="4701">
                  <c:v>42158.46875</c:v>
                </c:pt>
                <c:pt idx="4702">
                  <c:v>42158.479166666628</c:v>
                </c:pt>
                <c:pt idx="4703">
                  <c:v>42158.489583333343</c:v>
                </c:pt>
                <c:pt idx="4704">
                  <c:v>42158.5</c:v>
                </c:pt>
                <c:pt idx="4705">
                  <c:v>42158.510416666657</c:v>
                </c:pt>
                <c:pt idx="4706">
                  <c:v>42158.520833333343</c:v>
                </c:pt>
                <c:pt idx="4707">
                  <c:v>42158.53125</c:v>
                </c:pt>
                <c:pt idx="4708">
                  <c:v>42158.541666666628</c:v>
                </c:pt>
                <c:pt idx="4709">
                  <c:v>42158.552083333343</c:v>
                </c:pt>
                <c:pt idx="4710">
                  <c:v>42158.5625</c:v>
                </c:pt>
                <c:pt idx="4711">
                  <c:v>42158.572916666657</c:v>
                </c:pt>
                <c:pt idx="4712">
                  <c:v>42158.583333333343</c:v>
                </c:pt>
                <c:pt idx="4713">
                  <c:v>42158.593749999993</c:v>
                </c:pt>
                <c:pt idx="4714">
                  <c:v>42158.604166666628</c:v>
                </c:pt>
                <c:pt idx="4715">
                  <c:v>42158.614583333343</c:v>
                </c:pt>
                <c:pt idx="4716">
                  <c:v>42158.625</c:v>
                </c:pt>
                <c:pt idx="4717">
                  <c:v>42158.635416666628</c:v>
                </c:pt>
                <c:pt idx="4718">
                  <c:v>42158.645833333343</c:v>
                </c:pt>
                <c:pt idx="4719">
                  <c:v>42158.656250000022</c:v>
                </c:pt>
                <c:pt idx="4720">
                  <c:v>42158.666666666628</c:v>
                </c:pt>
                <c:pt idx="4721">
                  <c:v>42158.677083333299</c:v>
                </c:pt>
                <c:pt idx="4722">
                  <c:v>42158.6875</c:v>
                </c:pt>
                <c:pt idx="4723">
                  <c:v>42158.697916666628</c:v>
                </c:pt>
                <c:pt idx="4724">
                  <c:v>42158.708333333343</c:v>
                </c:pt>
                <c:pt idx="4725">
                  <c:v>42158.71875</c:v>
                </c:pt>
                <c:pt idx="4726">
                  <c:v>42158.729166666613</c:v>
                </c:pt>
                <c:pt idx="4727">
                  <c:v>42158.739583333299</c:v>
                </c:pt>
                <c:pt idx="4728">
                  <c:v>42158.75</c:v>
                </c:pt>
                <c:pt idx="4729">
                  <c:v>42158.760416666628</c:v>
                </c:pt>
                <c:pt idx="4730">
                  <c:v>42158.770833333343</c:v>
                </c:pt>
                <c:pt idx="4731">
                  <c:v>42158.78125</c:v>
                </c:pt>
                <c:pt idx="4732">
                  <c:v>42158.791666666613</c:v>
                </c:pt>
                <c:pt idx="4733">
                  <c:v>42158.802083333343</c:v>
                </c:pt>
                <c:pt idx="4734">
                  <c:v>42158.812500000022</c:v>
                </c:pt>
                <c:pt idx="4735">
                  <c:v>42158.822916666657</c:v>
                </c:pt>
                <c:pt idx="4736">
                  <c:v>42158.833333333343</c:v>
                </c:pt>
                <c:pt idx="4737">
                  <c:v>42158.84375</c:v>
                </c:pt>
                <c:pt idx="4738">
                  <c:v>42158.854166666657</c:v>
                </c:pt>
                <c:pt idx="4739">
                  <c:v>42158.864583333343</c:v>
                </c:pt>
                <c:pt idx="4740">
                  <c:v>42158.875</c:v>
                </c:pt>
                <c:pt idx="4741">
                  <c:v>42158.885416666657</c:v>
                </c:pt>
                <c:pt idx="4742">
                  <c:v>42158.895833333343</c:v>
                </c:pt>
                <c:pt idx="4743">
                  <c:v>42158.906250000022</c:v>
                </c:pt>
                <c:pt idx="4744">
                  <c:v>42158.916666666657</c:v>
                </c:pt>
                <c:pt idx="4745">
                  <c:v>42158.927083333299</c:v>
                </c:pt>
                <c:pt idx="4746">
                  <c:v>42158.9375</c:v>
                </c:pt>
                <c:pt idx="4747">
                  <c:v>42158.947916666657</c:v>
                </c:pt>
                <c:pt idx="4748">
                  <c:v>42158.958333333343</c:v>
                </c:pt>
                <c:pt idx="4749">
                  <c:v>42158.96875</c:v>
                </c:pt>
                <c:pt idx="4750">
                  <c:v>42158.979166666628</c:v>
                </c:pt>
                <c:pt idx="4751">
                  <c:v>42158.989583333343</c:v>
                </c:pt>
                <c:pt idx="4752">
                  <c:v>42159</c:v>
                </c:pt>
                <c:pt idx="4753">
                  <c:v>42159.010416666657</c:v>
                </c:pt>
                <c:pt idx="4754">
                  <c:v>42159.020833333343</c:v>
                </c:pt>
                <c:pt idx="4755">
                  <c:v>42159.03125</c:v>
                </c:pt>
                <c:pt idx="4756">
                  <c:v>42159.041666666628</c:v>
                </c:pt>
                <c:pt idx="4757">
                  <c:v>42159.052083333343</c:v>
                </c:pt>
                <c:pt idx="4758">
                  <c:v>42159.0625</c:v>
                </c:pt>
                <c:pt idx="4759">
                  <c:v>42159.072916666657</c:v>
                </c:pt>
                <c:pt idx="4760">
                  <c:v>42159.083333333343</c:v>
                </c:pt>
                <c:pt idx="4761">
                  <c:v>42159.093749999993</c:v>
                </c:pt>
                <c:pt idx="4762">
                  <c:v>42159.104166666628</c:v>
                </c:pt>
                <c:pt idx="4763">
                  <c:v>42159.114583333343</c:v>
                </c:pt>
                <c:pt idx="4764">
                  <c:v>42159.125</c:v>
                </c:pt>
                <c:pt idx="4765">
                  <c:v>42159.135416666628</c:v>
                </c:pt>
                <c:pt idx="4766">
                  <c:v>42159.145833333343</c:v>
                </c:pt>
                <c:pt idx="4767">
                  <c:v>42159.156250000022</c:v>
                </c:pt>
                <c:pt idx="4768">
                  <c:v>42159.166666666628</c:v>
                </c:pt>
                <c:pt idx="4769">
                  <c:v>42159.177083333299</c:v>
                </c:pt>
                <c:pt idx="4770">
                  <c:v>42159.1875</c:v>
                </c:pt>
                <c:pt idx="4771">
                  <c:v>42159.197916666628</c:v>
                </c:pt>
                <c:pt idx="4772">
                  <c:v>42159.208333333343</c:v>
                </c:pt>
                <c:pt idx="4773">
                  <c:v>42159.21875</c:v>
                </c:pt>
                <c:pt idx="4774">
                  <c:v>42159.229166666613</c:v>
                </c:pt>
                <c:pt idx="4775">
                  <c:v>42159.239583333299</c:v>
                </c:pt>
                <c:pt idx="4776">
                  <c:v>42159.25</c:v>
                </c:pt>
                <c:pt idx="4777">
                  <c:v>42159.260416666628</c:v>
                </c:pt>
                <c:pt idx="4778">
                  <c:v>42159.270833333343</c:v>
                </c:pt>
                <c:pt idx="4779">
                  <c:v>42159.28125</c:v>
                </c:pt>
                <c:pt idx="4780">
                  <c:v>42159.291666666613</c:v>
                </c:pt>
                <c:pt idx="4781">
                  <c:v>42159.302083333343</c:v>
                </c:pt>
                <c:pt idx="4782">
                  <c:v>42159.312500000022</c:v>
                </c:pt>
                <c:pt idx="4783">
                  <c:v>42159.322916666657</c:v>
                </c:pt>
                <c:pt idx="4784">
                  <c:v>42159.333333333343</c:v>
                </c:pt>
                <c:pt idx="4785">
                  <c:v>42159.34375</c:v>
                </c:pt>
                <c:pt idx="4786">
                  <c:v>42159.354166666657</c:v>
                </c:pt>
                <c:pt idx="4787">
                  <c:v>42159.364583333343</c:v>
                </c:pt>
                <c:pt idx="4788">
                  <c:v>42159.375</c:v>
                </c:pt>
                <c:pt idx="4789">
                  <c:v>42159.385416666657</c:v>
                </c:pt>
                <c:pt idx="4790">
                  <c:v>42159.395833333343</c:v>
                </c:pt>
                <c:pt idx="4791">
                  <c:v>42159.406250000022</c:v>
                </c:pt>
                <c:pt idx="4792">
                  <c:v>42159.416666666657</c:v>
                </c:pt>
                <c:pt idx="4793">
                  <c:v>42159.427083333299</c:v>
                </c:pt>
                <c:pt idx="4794">
                  <c:v>42159.4375</c:v>
                </c:pt>
                <c:pt idx="4795">
                  <c:v>42159.447916666657</c:v>
                </c:pt>
                <c:pt idx="4796">
                  <c:v>42159.458333333343</c:v>
                </c:pt>
                <c:pt idx="4797">
                  <c:v>42159.46875</c:v>
                </c:pt>
                <c:pt idx="4798">
                  <c:v>42159.479166666628</c:v>
                </c:pt>
                <c:pt idx="4799">
                  <c:v>42159.489583333343</c:v>
                </c:pt>
                <c:pt idx="4800">
                  <c:v>42159.5</c:v>
                </c:pt>
                <c:pt idx="4801">
                  <c:v>42159.510416666657</c:v>
                </c:pt>
                <c:pt idx="4802">
                  <c:v>42159.520833333343</c:v>
                </c:pt>
                <c:pt idx="4803">
                  <c:v>42159.53125</c:v>
                </c:pt>
                <c:pt idx="4804">
                  <c:v>42159.541666666628</c:v>
                </c:pt>
                <c:pt idx="4805">
                  <c:v>42159.552083333343</c:v>
                </c:pt>
                <c:pt idx="4806">
                  <c:v>42159.5625</c:v>
                </c:pt>
                <c:pt idx="4807">
                  <c:v>42159.572916666657</c:v>
                </c:pt>
                <c:pt idx="4808">
                  <c:v>42159.583333333343</c:v>
                </c:pt>
                <c:pt idx="4809">
                  <c:v>42159.593749999993</c:v>
                </c:pt>
                <c:pt idx="4810">
                  <c:v>42159.604166666628</c:v>
                </c:pt>
                <c:pt idx="4811">
                  <c:v>42159.614583333343</c:v>
                </c:pt>
                <c:pt idx="4812">
                  <c:v>42159.625</c:v>
                </c:pt>
                <c:pt idx="4813">
                  <c:v>42159.635416666628</c:v>
                </c:pt>
                <c:pt idx="4814">
                  <c:v>42159.645833333343</c:v>
                </c:pt>
                <c:pt idx="4815">
                  <c:v>42159.656250000022</c:v>
                </c:pt>
                <c:pt idx="4816">
                  <c:v>42159.666666666628</c:v>
                </c:pt>
                <c:pt idx="4817">
                  <c:v>42159.677083333299</c:v>
                </c:pt>
                <c:pt idx="4818">
                  <c:v>42159.6875</c:v>
                </c:pt>
                <c:pt idx="4819">
                  <c:v>42159.697916666628</c:v>
                </c:pt>
                <c:pt idx="4820">
                  <c:v>42159.708333333343</c:v>
                </c:pt>
                <c:pt idx="4821">
                  <c:v>42159.71875</c:v>
                </c:pt>
                <c:pt idx="4822">
                  <c:v>42159.729166666613</c:v>
                </c:pt>
                <c:pt idx="4823">
                  <c:v>42159.739583333299</c:v>
                </c:pt>
                <c:pt idx="4824">
                  <c:v>42159.75</c:v>
                </c:pt>
                <c:pt idx="4825">
                  <c:v>42159.760416666628</c:v>
                </c:pt>
                <c:pt idx="4826">
                  <c:v>42159.770833333343</c:v>
                </c:pt>
                <c:pt idx="4827">
                  <c:v>42159.78125</c:v>
                </c:pt>
                <c:pt idx="4828">
                  <c:v>42159.791666666613</c:v>
                </c:pt>
                <c:pt idx="4829">
                  <c:v>42159.802083333343</c:v>
                </c:pt>
                <c:pt idx="4830">
                  <c:v>42159.812500000022</c:v>
                </c:pt>
                <c:pt idx="4831">
                  <c:v>42159.822916666657</c:v>
                </c:pt>
                <c:pt idx="4832">
                  <c:v>42159.833333333343</c:v>
                </c:pt>
                <c:pt idx="4833">
                  <c:v>42159.84375</c:v>
                </c:pt>
                <c:pt idx="4834">
                  <c:v>42159.854166666657</c:v>
                </c:pt>
                <c:pt idx="4835">
                  <c:v>42159.864583333343</c:v>
                </c:pt>
                <c:pt idx="4836">
                  <c:v>42159.875</c:v>
                </c:pt>
                <c:pt idx="4837">
                  <c:v>42159.885416666657</c:v>
                </c:pt>
                <c:pt idx="4838">
                  <c:v>42159.895833333343</c:v>
                </c:pt>
                <c:pt idx="4839">
                  <c:v>42159.906250000022</c:v>
                </c:pt>
                <c:pt idx="4840">
                  <c:v>42159.916666666657</c:v>
                </c:pt>
                <c:pt idx="4841">
                  <c:v>42159.927083333299</c:v>
                </c:pt>
                <c:pt idx="4842">
                  <c:v>42159.9375</c:v>
                </c:pt>
                <c:pt idx="4843">
                  <c:v>42159.947916666657</c:v>
                </c:pt>
                <c:pt idx="4844">
                  <c:v>42159.958333333343</c:v>
                </c:pt>
                <c:pt idx="4845">
                  <c:v>42159.96875</c:v>
                </c:pt>
                <c:pt idx="4846">
                  <c:v>42159.979166666628</c:v>
                </c:pt>
                <c:pt idx="4847">
                  <c:v>42159.989583333343</c:v>
                </c:pt>
                <c:pt idx="4848">
                  <c:v>42160</c:v>
                </c:pt>
                <c:pt idx="4849">
                  <c:v>42160.010416666657</c:v>
                </c:pt>
                <c:pt idx="4850">
                  <c:v>42160.020833333343</c:v>
                </c:pt>
                <c:pt idx="4851">
                  <c:v>42160.03125</c:v>
                </c:pt>
                <c:pt idx="4852">
                  <c:v>42160.041666666628</c:v>
                </c:pt>
                <c:pt idx="4853">
                  <c:v>42160.052083333343</c:v>
                </c:pt>
                <c:pt idx="4854">
                  <c:v>42160.0625</c:v>
                </c:pt>
                <c:pt idx="4855">
                  <c:v>42160.072916666657</c:v>
                </c:pt>
                <c:pt idx="4856">
                  <c:v>42160.083333333343</c:v>
                </c:pt>
                <c:pt idx="4857">
                  <c:v>42160.093749999993</c:v>
                </c:pt>
                <c:pt idx="4858">
                  <c:v>42160.104166666628</c:v>
                </c:pt>
                <c:pt idx="4859">
                  <c:v>42160.114583333343</c:v>
                </c:pt>
                <c:pt idx="4860">
                  <c:v>42160.125</c:v>
                </c:pt>
                <c:pt idx="4861">
                  <c:v>42160.135416666628</c:v>
                </c:pt>
                <c:pt idx="4862">
                  <c:v>42160.145833333343</c:v>
                </c:pt>
                <c:pt idx="4863">
                  <c:v>42160.156250000022</c:v>
                </c:pt>
                <c:pt idx="4864">
                  <c:v>42160.166666666628</c:v>
                </c:pt>
                <c:pt idx="4865">
                  <c:v>42160.177083333299</c:v>
                </c:pt>
                <c:pt idx="4866">
                  <c:v>42160.1875</c:v>
                </c:pt>
                <c:pt idx="4867">
                  <c:v>42160.197916666628</c:v>
                </c:pt>
                <c:pt idx="4868">
                  <c:v>42160.208333333343</c:v>
                </c:pt>
                <c:pt idx="4869">
                  <c:v>42160.21875</c:v>
                </c:pt>
                <c:pt idx="4870">
                  <c:v>42160.229166666613</c:v>
                </c:pt>
                <c:pt idx="4871">
                  <c:v>42160.239583333299</c:v>
                </c:pt>
                <c:pt idx="4872">
                  <c:v>42160.25</c:v>
                </c:pt>
                <c:pt idx="4873">
                  <c:v>42160.260416666628</c:v>
                </c:pt>
                <c:pt idx="4874">
                  <c:v>42160.270833333343</c:v>
                </c:pt>
                <c:pt idx="4875">
                  <c:v>42160.28125</c:v>
                </c:pt>
                <c:pt idx="4876">
                  <c:v>42160.291666666613</c:v>
                </c:pt>
                <c:pt idx="4877">
                  <c:v>42160.302083333343</c:v>
                </c:pt>
                <c:pt idx="4878">
                  <c:v>42160.312500000022</c:v>
                </c:pt>
                <c:pt idx="4879">
                  <c:v>42160.322916666657</c:v>
                </c:pt>
                <c:pt idx="4880">
                  <c:v>42160.333333333343</c:v>
                </c:pt>
                <c:pt idx="4881">
                  <c:v>42160.34375</c:v>
                </c:pt>
                <c:pt idx="4882">
                  <c:v>42160.354166666657</c:v>
                </c:pt>
                <c:pt idx="4883">
                  <c:v>42160.364583333343</c:v>
                </c:pt>
                <c:pt idx="4884">
                  <c:v>42160.375</c:v>
                </c:pt>
                <c:pt idx="4885">
                  <c:v>42160.385416666657</c:v>
                </c:pt>
                <c:pt idx="4886">
                  <c:v>42160.395833333343</c:v>
                </c:pt>
                <c:pt idx="4887">
                  <c:v>42160.406250000022</c:v>
                </c:pt>
                <c:pt idx="4888">
                  <c:v>42160.416666666657</c:v>
                </c:pt>
                <c:pt idx="4889">
                  <c:v>42160.427083333299</c:v>
                </c:pt>
                <c:pt idx="4890">
                  <c:v>42160.4375</c:v>
                </c:pt>
                <c:pt idx="4891">
                  <c:v>42160.447916666657</c:v>
                </c:pt>
                <c:pt idx="4892">
                  <c:v>42160.458333333343</c:v>
                </c:pt>
                <c:pt idx="4893">
                  <c:v>42160.46875</c:v>
                </c:pt>
                <c:pt idx="4894">
                  <c:v>42160.479166666628</c:v>
                </c:pt>
                <c:pt idx="4895">
                  <c:v>42160.489583333343</c:v>
                </c:pt>
                <c:pt idx="4896">
                  <c:v>42160.5</c:v>
                </c:pt>
                <c:pt idx="4897">
                  <c:v>42160.510416666657</c:v>
                </c:pt>
                <c:pt idx="4898">
                  <c:v>42160.520833333343</c:v>
                </c:pt>
                <c:pt idx="4899">
                  <c:v>42160.53125</c:v>
                </c:pt>
                <c:pt idx="4900">
                  <c:v>42160.541666666628</c:v>
                </c:pt>
                <c:pt idx="4901">
                  <c:v>42160.552083333343</c:v>
                </c:pt>
                <c:pt idx="4902">
                  <c:v>42160.5625</c:v>
                </c:pt>
                <c:pt idx="4903">
                  <c:v>42160.572916666657</c:v>
                </c:pt>
                <c:pt idx="4904">
                  <c:v>42160.583333333343</c:v>
                </c:pt>
                <c:pt idx="4905">
                  <c:v>42160.593749999993</c:v>
                </c:pt>
                <c:pt idx="4906">
                  <c:v>42160.604166666628</c:v>
                </c:pt>
                <c:pt idx="4907">
                  <c:v>42160.614583333343</c:v>
                </c:pt>
                <c:pt idx="4908">
                  <c:v>42160.625</c:v>
                </c:pt>
                <c:pt idx="4909">
                  <c:v>42160.635416666628</c:v>
                </c:pt>
                <c:pt idx="4910">
                  <c:v>42160.645833333343</c:v>
                </c:pt>
                <c:pt idx="4911">
                  <c:v>42160.656250000022</c:v>
                </c:pt>
                <c:pt idx="4912">
                  <c:v>42160.666666666628</c:v>
                </c:pt>
                <c:pt idx="4913">
                  <c:v>42160.677083333299</c:v>
                </c:pt>
                <c:pt idx="4914">
                  <c:v>42160.6875</c:v>
                </c:pt>
                <c:pt idx="4915">
                  <c:v>42160.697916666628</c:v>
                </c:pt>
                <c:pt idx="4916">
                  <c:v>42160.708333333343</c:v>
                </c:pt>
                <c:pt idx="4917">
                  <c:v>42160.71875</c:v>
                </c:pt>
                <c:pt idx="4918">
                  <c:v>42160.729166666613</c:v>
                </c:pt>
                <c:pt idx="4919">
                  <c:v>42160.739583333299</c:v>
                </c:pt>
                <c:pt idx="4920">
                  <c:v>42160.75</c:v>
                </c:pt>
                <c:pt idx="4921">
                  <c:v>42160.760416666628</c:v>
                </c:pt>
                <c:pt idx="4922">
                  <c:v>42160.770833333343</c:v>
                </c:pt>
                <c:pt idx="4923">
                  <c:v>42160.78125</c:v>
                </c:pt>
                <c:pt idx="4924">
                  <c:v>42160.791666666613</c:v>
                </c:pt>
                <c:pt idx="4925">
                  <c:v>42160.802083333343</c:v>
                </c:pt>
                <c:pt idx="4926">
                  <c:v>42160.812500000022</c:v>
                </c:pt>
                <c:pt idx="4927">
                  <c:v>42160.822916666657</c:v>
                </c:pt>
                <c:pt idx="4928">
                  <c:v>42160.833333333343</c:v>
                </c:pt>
                <c:pt idx="4929">
                  <c:v>42160.84375</c:v>
                </c:pt>
                <c:pt idx="4930">
                  <c:v>42160.854166666657</c:v>
                </c:pt>
                <c:pt idx="4931">
                  <c:v>42160.864583333343</c:v>
                </c:pt>
                <c:pt idx="4932">
                  <c:v>42160.875</c:v>
                </c:pt>
                <c:pt idx="4933">
                  <c:v>42160.885416666657</c:v>
                </c:pt>
                <c:pt idx="4934">
                  <c:v>42160.895833333343</c:v>
                </c:pt>
                <c:pt idx="4935">
                  <c:v>42160.906250000022</c:v>
                </c:pt>
                <c:pt idx="4936">
                  <c:v>42160.916666666657</c:v>
                </c:pt>
                <c:pt idx="4937">
                  <c:v>42160.927083333299</c:v>
                </c:pt>
                <c:pt idx="4938">
                  <c:v>42160.9375</c:v>
                </c:pt>
                <c:pt idx="4939">
                  <c:v>42160.947916666657</c:v>
                </c:pt>
                <c:pt idx="4940">
                  <c:v>42160.958333333343</c:v>
                </c:pt>
                <c:pt idx="4941">
                  <c:v>42160.96875</c:v>
                </c:pt>
                <c:pt idx="4942">
                  <c:v>42160.979166666628</c:v>
                </c:pt>
                <c:pt idx="4943">
                  <c:v>42160.989583333343</c:v>
                </c:pt>
                <c:pt idx="4944">
                  <c:v>42161</c:v>
                </c:pt>
                <c:pt idx="4945">
                  <c:v>42161.010416666657</c:v>
                </c:pt>
                <c:pt idx="4946">
                  <c:v>42161.020833333343</c:v>
                </c:pt>
                <c:pt idx="4947">
                  <c:v>42161.03125</c:v>
                </c:pt>
                <c:pt idx="4948">
                  <c:v>42161.041666666628</c:v>
                </c:pt>
                <c:pt idx="4949">
                  <c:v>42161.052083333343</c:v>
                </c:pt>
                <c:pt idx="4950">
                  <c:v>42161.0625</c:v>
                </c:pt>
                <c:pt idx="4951">
                  <c:v>42161.072916666657</c:v>
                </c:pt>
                <c:pt idx="4952">
                  <c:v>42161.083333333343</c:v>
                </c:pt>
                <c:pt idx="4953">
                  <c:v>42161.093749999993</c:v>
                </c:pt>
                <c:pt idx="4954">
                  <c:v>42161.104166666628</c:v>
                </c:pt>
                <c:pt idx="4955">
                  <c:v>42161.114583333343</c:v>
                </c:pt>
                <c:pt idx="4956">
                  <c:v>42161.125</c:v>
                </c:pt>
                <c:pt idx="4957">
                  <c:v>42161.135416666628</c:v>
                </c:pt>
                <c:pt idx="4958">
                  <c:v>42161.145833333343</c:v>
                </c:pt>
                <c:pt idx="4959">
                  <c:v>42161.156250000022</c:v>
                </c:pt>
                <c:pt idx="4960">
                  <c:v>42161.166666666628</c:v>
                </c:pt>
                <c:pt idx="4961">
                  <c:v>42161.177083333299</c:v>
                </c:pt>
                <c:pt idx="4962">
                  <c:v>42161.1875</c:v>
                </c:pt>
                <c:pt idx="4963">
                  <c:v>42161.197916666628</c:v>
                </c:pt>
                <c:pt idx="4964">
                  <c:v>42161.208333333343</c:v>
                </c:pt>
                <c:pt idx="4965">
                  <c:v>42161.21875</c:v>
                </c:pt>
                <c:pt idx="4966">
                  <c:v>42161.229166666613</c:v>
                </c:pt>
                <c:pt idx="4967">
                  <c:v>42161.239583333299</c:v>
                </c:pt>
                <c:pt idx="4968">
                  <c:v>42161.25</c:v>
                </c:pt>
                <c:pt idx="4969">
                  <c:v>42161.260416666628</c:v>
                </c:pt>
                <c:pt idx="4970">
                  <c:v>42161.270833333343</c:v>
                </c:pt>
                <c:pt idx="4971">
                  <c:v>42161.28125</c:v>
                </c:pt>
                <c:pt idx="4972">
                  <c:v>42161.291666666613</c:v>
                </c:pt>
                <c:pt idx="4973">
                  <c:v>42161.302083333343</c:v>
                </c:pt>
                <c:pt idx="4974">
                  <c:v>42161.312500000022</c:v>
                </c:pt>
                <c:pt idx="4975">
                  <c:v>42161.322916666657</c:v>
                </c:pt>
                <c:pt idx="4976">
                  <c:v>42161.333333333343</c:v>
                </c:pt>
                <c:pt idx="4977">
                  <c:v>42161.34375</c:v>
                </c:pt>
                <c:pt idx="4978">
                  <c:v>42161.354166666657</c:v>
                </c:pt>
                <c:pt idx="4979">
                  <c:v>42161.364583333343</c:v>
                </c:pt>
                <c:pt idx="4980">
                  <c:v>42161.375</c:v>
                </c:pt>
                <c:pt idx="4981">
                  <c:v>42161.385416666657</c:v>
                </c:pt>
                <c:pt idx="4982">
                  <c:v>42161.395833333343</c:v>
                </c:pt>
                <c:pt idx="4983">
                  <c:v>42161.406250000022</c:v>
                </c:pt>
                <c:pt idx="4984">
                  <c:v>42161.416666666657</c:v>
                </c:pt>
                <c:pt idx="4985">
                  <c:v>42161.427083333299</c:v>
                </c:pt>
                <c:pt idx="4986">
                  <c:v>42161.4375</c:v>
                </c:pt>
                <c:pt idx="4987">
                  <c:v>42161.447916666657</c:v>
                </c:pt>
                <c:pt idx="4988">
                  <c:v>42161.458333333343</c:v>
                </c:pt>
                <c:pt idx="4989">
                  <c:v>42161.46875</c:v>
                </c:pt>
                <c:pt idx="4990">
                  <c:v>42161.479166666628</c:v>
                </c:pt>
                <c:pt idx="4991">
                  <c:v>42161.489583333343</c:v>
                </c:pt>
                <c:pt idx="4992">
                  <c:v>42161.5</c:v>
                </c:pt>
                <c:pt idx="4993">
                  <c:v>42161.510416666657</c:v>
                </c:pt>
                <c:pt idx="4994">
                  <c:v>42161.520833333343</c:v>
                </c:pt>
                <c:pt idx="4995">
                  <c:v>42161.53125</c:v>
                </c:pt>
                <c:pt idx="4996">
                  <c:v>42161.541666666628</c:v>
                </c:pt>
                <c:pt idx="4997">
                  <c:v>42161.552083333343</c:v>
                </c:pt>
                <c:pt idx="4998">
                  <c:v>42161.5625</c:v>
                </c:pt>
                <c:pt idx="4999">
                  <c:v>42161.572916666657</c:v>
                </c:pt>
                <c:pt idx="5000">
                  <c:v>42161.583333333343</c:v>
                </c:pt>
                <c:pt idx="5001">
                  <c:v>42161.593749999993</c:v>
                </c:pt>
                <c:pt idx="5002">
                  <c:v>42161.604166666628</c:v>
                </c:pt>
                <c:pt idx="5003">
                  <c:v>42161.614583333343</c:v>
                </c:pt>
                <c:pt idx="5004">
                  <c:v>42161.625</c:v>
                </c:pt>
                <c:pt idx="5005">
                  <c:v>42161.635416666628</c:v>
                </c:pt>
                <c:pt idx="5006">
                  <c:v>42161.645833333343</c:v>
                </c:pt>
                <c:pt idx="5007">
                  <c:v>42161.656250000022</c:v>
                </c:pt>
                <c:pt idx="5008">
                  <c:v>42161.666666666628</c:v>
                </c:pt>
                <c:pt idx="5009">
                  <c:v>42161.677083333299</c:v>
                </c:pt>
                <c:pt idx="5010">
                  <c:v>42161.6875</c:v>
                </c:pt>
                <c:pt idx="5011">
                  <c:v>42161.697916666628</c:v>
                </c:pt>
                <c:pt idx="5012">
                  <c:v>42161.708333333343</c:v>
                </c:pt>
                <c:pt idx="5013">
                  <c:v>42161.71875</c:v>
                </c:pt>
                <c:pt idx="5014">
                  <c:v>42161.729166666613</c:v>
                </c:pt>
                <c:pt idx="5015">
                  <c:v>42161.739583333299</c:v>
                </c:pt>
                <c:pt idx="5016">
                  <c:v>42161.75</c:v>
                </c:pt>
                <c:pt idx="5017">
                  <c:v>42161.760416666628</c:v>
                </c:pt>
                <c:pt idx="5018">
                  <c:v>42161.770833333343</c:v>
                </c:pt>
                <c:pt idx="5019">
                  <c:v>42161.78125</c:v>
                </c:pt>
                <c:pt idx="5020">
                  <c:v>42161.791666666613</c:v>
                </c:pt>
                <c:pt idx="5021">
                  <c:v>42161.802083333343</c:v>
                </c:pt>
                <c:pt idx="5022">
                  <c:v>42161.812500000022</c:v>
                </c:pt>
                <c:pt idx="5023">
                  <c:v>42161.822916666657</c:v>
                </c:pt>
                <c:pt idx="5024">
                  <c:v>42161.833333333343</c:v>
                </c:pt>
                <c:pt idx="5025">
                  <c:v>42161.84375</c:v>
                </c:pt>
                <c:pt idx="5026">
                  <c:v>42161.854166666657</c:v>
                </c:pt>
                <c:pt idx="5027">
                  <c:v>42161.864583333343</c:v>
                </c:pt>
                <c:pt idx="5028">
                  <c:v>42161.875</c:v>
                </c:pt>
                <c:pt idx="5029">
                  <c:v>42161.885416666657</c:v>
                </c:pt>
                <c:pt idx="5030">
                  <c:v>42161.895833333343</c:v>
                </c:pt>
                <c:pt idx="5031">
                  <c:v>42161.906250000022</c:v>
                </c:pt>
                <c:pt idx="5032">
                  <c:v>42161.916666666657</c:v>
                </c:pt>
                <c:pt idx="5033">
                  <c:v>42161.927083333299</c:v>
                </c:pt>
                <c:pt idx="5034">
                  <c:v>42161.9375</c:v>
                </c:pt>
                <c:pt idx="5035">
                  <c:v>42161.947916666657</c:v>
                </c:pt>
                <c:pt idx="5036">
                  <c:v>42161.958333333343</c:v>
                </c:pt>
                <c:pt idx="5037">
                  <c:v>42161.96875</c:v>
                </c:pt>
                <c:pt idx="5038">
                  <c:v>42161.979166666628</c:v>
                </c:pt>
                <c:pt idx="5039">
                  <c:v>42161.989583333343</c:v>
                </c:pt>
                <c:pt idx="5040">
                  <c:v>42162</c:v>
                </c:pt>
                <c:pt idx="5041">
                  <c:v>42162.010416666657</c:v>
                </c:pt>
                <c:pt idx="5042">
                  <c:v>42162.020833333343</c:v>
                </c:pt>
                <c:pt idx="5043">
                  <c:v>42162.03125</c:v>
                </c:pt>
                <c:pt idx="5044">
                  <c:v>42162.041666666628</c:v>
                </c:pt>
                <c:pt idx="5045">
                  <c:v>42162.052083333343</c:v>
                </c:pt>
                <c:pt idx="5046">
                  <c:v>42162.0625</c:v>
                </c:pt>
                <c:pt idx="5047">
                  <c:v>42162.072916666657</c:v>
                </c:pt>
                <c:pt idx="5048">
                  <c:v>42162.083333333343</c:v>
                </c:pt>
                <c:pt idx="5049">
                  <c:v>42162.093749999993</c:v>
                </c:pt>
                <c:pt idx="5050">
                  <c:v>42162.104166666628</c:v>
                </c:pt>
                <c:pt idx="5051">
                  <c:v>42162.114583333343</c:v>
                </c:pt>
                <c:pt idx="5052">
                  <c:v>42162.125</c:v>
                </c:pt>
                <c:pt idx="5053">
                  <c:v>42162.135416666628</c:v>
                </c:pt>
                <c:pt idx="5054">
                  <c:v>42162.145833333343</c:v>
                </c:pt>
                <c:pt idx="5055">
                  <c:v>42162.156250000022</c:v>
                </c:pt>
                <c:pt idx="5056">
                  <c:v>42162.166666666628</c:v>
                </c:pt>
                <c:pt idx="5057">
                  <c:v>42162.177083333299</c:v>
                </c:pt>
                <c:pt idx="5058">
                  <c:v>42162.1875</c:v>
                </c:pt>
                <c:pt idx="5059">
                  <c:v>42162.197916666628</c:v>
                </c:pt>
                <c:pt idx="5060">
                  <c:v>42162.208333333343</c:v>
                </c:pt>
                <c:pt idx="5061">
                  <c:v>42162.21875</c:v>
                </c:pt>
                <c:pt idx="5062">
                  <c:v>42162.229166666613</c:v>
                </c:pt>
                <c:pt idx="5063">
                  <c:v>42162.239583333299</c:v>
                </c:pt>
                <c:pt idx="5064">
                  <c:v>42162.25</c:v>
                </c:pt>
                <c:pt idx="5065">
                  <c:v>42162.260416666628</c:v>
                </c:pt>
                <c:pt idx="5066">
                  <c:v>42162.270833333343</c:v>
                </c:pt>
                <c:pt idx="5067">
                  <c:v>42162.28125</c:v>
                </c:pt>
                <c:pt idx="5068">
                  <c:v>42162.291666666613</c:v>
                </c:pt>
                <c:pt idx="5069">
                  <c:v>42162.302083333343</c:v>
                </c:pt>
                <c:pt idx="5070">
                  <c:v>42162.312500000022</c:v>
                </c:pt>
                <c:pt idx="5071">
                  <c:v>42162.322916666657</c:v>
                </c:pt>
                <c:pt idx="5072">
                  <c:v>42162.333333333343</c:v>
                </c:pt>
                <c:pt idx="5073">
                  <c:v>42162.34375</c:v>
                </c:pt>
                <c:pt idx="5074">
                  <c:v>42162.354166666657</c:v>
                </c:pt>
                <c:pt idx="5075">
                  <c:v>42162.364583333343</c:v>
                </c:pt>
                <c:pt idx="5076">
                  <c:v>42162.375</c:v>
                </c:pt>
                <c:pt idx="5077">
                  <c:v>42162.385416666657</c:v>
                </c:pt>
                <c:pt idx="5078">
                  <c:v>42162.395833333343</c:v>
                </c:pt>
                <c:pt idx="5079">
                  <c:v>42162.406250000022</c:v>
                </c:pt>
                <c:pt idx="5080">
                  <c:v>42162.416666666657</c:v>
                </c:pt>
                <c:pt idx="5081">
                  <c:v>42162.427083333299</c:v>
                </c:pt>
                <c:pt idx="5082">
                  <c:v>42162.4375</c:v>
                </c:pt>
                <c:pt idx="5083">
                  <c:v>42162.447916666657</c:v>
                </c:pt>
                <c:pt idx="5084">
                  <c:v>42162.458333333343</c:v>
                </c:pt>
                <c:pt idx="5085">
                  <c:v>42162.46875</c:v>
                </c:pt>
                <c:pt idx="5086">
                  <c:v>42162.479166666628</c:v>
                </c:pt>
                <c:pt idx="5087">
                  <c:v>42162.489583333343</c:v>
                </c:pt>
                <c:pt idx="5088">
                  <c:v>42162.5</c:v>
                </c:pt>
                <c:pt idx="5089">
                  <c:v>42162.510416666657</c:v>
                </c:pt>
                <c:pt idx="5090">
                  <c:v>42162.520833333343</c:v>
                </c:pt>
                <c:pt idx="5091">
                  <c:v>42162.53125</c:v>
                </c:pt>
                <c:pt idx="5092">
                  <c:v>42162.541666666628</c:v>
                </c:pt>
                <c:pt idx="5093">
                  <c:v>42162.552083333343</c:v>
                </c:pt>
                <c:pt idx="5094">
                  <c:v>42162.5625</c:v>
                </c:pt>
                <c:pt idx="5095">
                  <c:v>42162.572916666657</c:v>
                </c:pt>
                <c:pt idx="5096">
                  <c:v>42162.583333333343</c:v>
                </c:pt>
                <c:pt idx="5097">
                  <c:v>42162.593749999993</c:v>
                </c:pt>
                <c:pt idx="5098">
                  <c:v>42162.604166666628</c:v>
                </c:pt>
                <c:pt idx="5099">
                  <c:v>42162.614583333343</c:v>
                </c:pt>
                <c:pt idx="5100">
                  <c:v>42162.625</c:v>
                </c:pt>
                <c:pt idx="5101">
                  <c:v>42162.635416666628</c:v>
                </c:pt>
                <c:pt idx="5102">
                  <c:v>42162.645833333343</c:v>
                </c:pt>
                <c:pt idx="5103">
                  <c:v>42162.656250000022</c:v>
                </c:pt>
                <c:pt idx="5104">
                  <c:v>42162.666666666628</c:v>
                </c:pt>
                <c:pt idx="5105">
                  <c:v>42162.677083333299</c:v>
                </c:pt>
                <c:pt idx="5106">
                  <c:v>42162.6875</c:v>
                </c:pt>
                <c:pt idx="5107">
                  <c:v>42162.697916666628</c:v>
                </c:pt>
                <c:pt idx="5108">
                  <c:v>42162.708333333343</c:v>
                </c:pt>
                <c:pt idx="5109">
                  <c:v>42162.71875</c:v>
                </c:pt>
                <c:pt idx="5110">
                  <c:v>42162.729166666613</c:v>
                </c:pt>
                <c:pt idx="5111">
                  <c:v>42162.739583333299</c:v>
                </c:pt>
                <c:pt idx="5112">
                  <c:v>42162.75</c:v>
                </c:pt>
                <c:pt idx="5113">
                  <c:v>42162.760416666628</c:v>
                </c:pt>
                <c:pt idx="5114">
                  <c:v>42162.770833333343</c:v>
                </c:pt>
                <c:pt idx="5115">
                  <c:v>42162.78125</c:v>
                </c:pt>
                <c:pt idx="5116">
                  <c:v>42162.791666666613</c:v>
                </c:pt>
                <c:pt idx="5117">
                  <c:v>42162.802083333343</c:v>
                </c:pt>
                <c:pt idx="5118">
                  <c:v>42162.812500000022</c:v>
                </c:pt>
                <c:pt idx="5119">
                  <c:v>42162.822916666657</c:v>
                </c:pt>
                <c:pt idx="5120">
                  <c:v>42162.833333333343</c:v>
                </c:pt>
                <c:pt idx="5121">
                  <c:v>42162.84375</c:v>
                </c:pt>
                <c:pt idx="5122">
                  <c:v>42162.854166666657</c:v>
                </c:pt>
                <c:pt idx="5123">
                  <c:v>42162.864583333343</c:v>
                </c:pt>
                <c:pt idx="5124">
                  <c:v>42162.875</c:v>
                </c:pt>
                <c:pt idx="5125">
                  <c:v>42162.885416666657</c:v>
                </c:pt>
                <c:pt idx="5126">
                  <c:v>42162.895833333343</c:v>
                </c:pt>
                <c:pt idx="5127">
                  <c:v>42162.906250000022</c:v>
                </c:pt>
                <c:pt idx="5128">
                  <c:v>42162.916666666657</c:v>
                </c:pt>
                <c:pt idx="5129">
                  <c:v>42162.927083333299</c:v>
                </c:pt>
                <c:pt idx="5130">
                  <c:v>42162.9375</c:v>
                </c:pt>
                <c:pt idx="5131">
                  <c:v>42162.947916666657</c:v>
                </c:pt>
                <c:pt idx="5132">
                  <c:v>42162.958333333343</c:v>
                </c:pt>
                <c:pt idx="5133">
                  <c:v>42162.96875</c:v>
                </c:pt>
                <c:pt idx="5134">
                  <c:v>42162.979166666628</c:v>
                </c:pt>
                <c:pt idx="5135">
                  <c:v>42162.989583333343</c:v>
                </c:pt>
                <c:pt idx="5136">
                  <c:v>42163</c:v>
                </c:pt>
                <c:pt idx="5137">
                  <c:v>42163.010416666657</c:v>
                </c:pt>
                <c:pt idx="5138">
                  <c:v>42163.020833333343</c:v>
                </c:pt>
                <c:pt idx="5139">
                  <c:v>42163.03125</c:v>
                </c:pt>
                <c:pt idx="5140">
                  <c:v>42163.041666666628</c:v>
                </c:pt>
                <c:pt idx="5141">
                  <c:v>42163.052083333343</c:v>
                </c:pt>
                <c:pt idx="5142">
                  <c:v>42163.0625</c:v>
                </c:pt>
                <c:pt idx="5143">
                  <c:v>42163.072916666657</c:v>
                </c:pt>
                <c:pt idx="5144">
                  <c:v>42163.083333333343</c:v>
                </c:pt>
                <c:pt idx="5145">
                  <c:v>42163.093749999993</c:v>
                </c:pt>
                <c:pt idx="5146">
                  <c:v>42163.104166666628</c:v>
                </c:pt>
                <c:pt idx="5147">
                  <c:v>42163.114583333343</c:v>
                </c:pt>
                <c:pt idx="5148">
                  <c:v>42163.125</c:v>
                </c:pt>
                <c:pt idx="5149">
                  <c:v>42163.135416666628</c:v>
                </c:pt>
                <c:pt idx="5150">
                  <c:v>42163.145833333343</c:v>
                </c:pt>
                <c:pt idx="5151">
                  <c:v>42163.156250000022</c:v>
                </c:pt>
                <c:pt idx="5152">
                  <c:v>42163.166666666628</c:v>
                </c:pt>
                <c:pt idx="5153">
                  <c:v>42163.177083333299</c:v>
                </c:pt>
                <c:pt idx="5154">
                  <c:v>42163.1875</c:v>
                </c:pt>
                <c:pt idx="5155">
                  <c:v>42163.197916666628</c:v>
                </c:pt>
                <c:pt idx="5156">
                  <c:v>42163.208333333343</c:v>
                </c:pt>
                <c:pt idx="5157">
                  <c:v>42163.21875</c:v>
                </c:pt>
                <c:pt idx="5158">
                  <c:v>42163.229166666613</c:v>
                </c:pt>
                <c:pt idx="5159">
                  <c:v>42163.239583333299</c:v>
                </c:pt>
                <c:pt idx="5160">
                  <c:v>42163.25</c:v>
                </c:pt>
                <c:pt idx="5161">
                  <c:v>42163.260416666628</c:v>
                </c:pt>
                <c:pt idx="5162">
                  <c:v>42163.270833333343</c:v>
                </c:pt>
                <c:pt idx="5163">
                  <c:v>42163.28125</c:v>
                </c:pt>
                <c:pt idx="5164">
                  <c:v>42163.291666666613</c:v>
                </c:pt>
                <c:pt idx="5165">
                  <c:v>42163.302083333343</c:v>
                </c:pt>
                <c:pt idx="5166">
                  <c:v>42163.312500000022</c:v>
                </c:pt>
                <c:pt idx="5167">
                  <c:v>42163.322916666657</c:v>
                </c:pt>
                <c:pt idx="5168">
                  <c:v>42163.333333333343</c:v>
                </c:pt>
                <c:pt idx="5169">
                  <c:v>42163.34375</c:v>
                </c:pt>
                <c:pt idx="5170">
                  <c:v>42163.354166666657</c:v>
                </c:pt>
                <c:pt idx="5171">
                  <c:v>42163.364583333343</c:v>
                </c:pt>
                <c:pt idx="5172">
                  <c:v>42163.375</c:v>
                </c:pt>
                <c:pt idx="5173">
                  <c:v>42163.385416666657</c:v>
                </c:pt>
                <c:pt idx="5174">
                  <c:v>42163.395833333343</c:v>
                </c:pt>
                <c:pt idx="5175">
                  <c:v>42163.406250000022</c:v>
                </c:pt>
                <c:pt idx="5176">
                  <c:v>42163.416666666657</c:v>
                </c:pt>
                <c:pt idx="5177">
                  <c:v>42163.427083333299</c:v>
                </c:pt>
                <c:pt idx="5178">
                  <c:v>42163.4375</c:v>
                </c:pt>
                <c:pt idx="5179">
                  <c:v>42163.447916666657</c:v>
                </c:pt>
                <c:pt idx="5180">
                  <c:v>42163.458333333343</c:v>
                </c:pt>
                <c:pt idx="5181">
                  <c:v>42163.46875</c:v>
                </c:pt>
                <c:pt idx="5182">
                  <c:v>42163.479166666628</c:v>
                </c:pt>
                <c:pt idx="5183">
                  <c:v>42163.489583333343</c:v>
                </c:pt>
                <c:pt idx="5184">
                  <c:v>42163.5</c:v>
                </c:pt>
                <c:pt idx="5185">
                  <c:v>42163.510416666657</c:v>
                </c:pt>
                <c:pt idx="5186">
                  <c:v>42163.520833333343</c:v>
                </c:pt>
                <c:pt idx="5187">
                  <c:v>42163.53125</c:v>
                </c:pt>
                <c:pt idx="5188">
                  <c:v>42163.541666666628</c:v>
                </c:pt>
                <c:pt idx="5189">
                  <c:v>42163.552083333343</c:v>
                </c:pt>
                <c:pt idx="5190">
                  <c:v>42163.5625</c:v>
                </c:pt>
                <c:pt idx="5191">
                  <c:v>42163.572916666657</c:v>
                </c:pt>
                <c:pt idx="5192">
                  <c:v>42163.583333333343</c:v>
                </c:pt>
                <c:pt idx="5193">
                  <c:v>42163.593749999993</c:v>
                </c:pt>
                <c:pt idx="5194">
                  <c:v>42163.604166666628</c:v>
                </c:pt>
                <c:pt idx="5195">
                  <c:v>42163.614583333343</c:v>
                </c:pt>
                <c:pt idx="5196">
                  <c:v>42163.625</c:v>
                </c:pt>
                <c:pt idx="5197">
                  <c:v>42163.635416666628</c:v>
                </c:pt>
                <c:pt idx="5198">
                  <c:v>42163.645833333343</c:v>
                </c:pt>
                <c:pt idx="5199">
                  <c:v>42163.656250000022</c:v>
                </c:pt>
                <c:pt idx="5200">
                  <c:v>42163.666666666628</c:v>
                </c:pt>
                <c:pt idx="5201">
                  <c:v>42163.677083333299</c:v>
                </c:pt>
                <c:pt idx="5202">
                  <c:v>42163.6875</c:v>
                </c:pt>
                <c:pt idx="5203">
                  <c:v>42163.697916666628</c:v>
                </c:pt>
                <c:pt idx="5204">
                  <c:v>42163.708333333343</c:v>
                </c:pt>
                <c:pt idx="5205">
                  <c:v>42163.71875</c:v>
                </c:pt>
                <c:pt idx="5206">
                  <c:v>42163.729166666613</c:v>
                </c:pt>
                <c:pt idx="5207">
                  <c:v>42163.739583333299</c:v>
                </c:pt>
                <c:pt idx="5208">
                  <c:v>42163.75</c:v>
                </c:pt>
                <c:pt idx="5209">
                  <c:v>42163.760416666628</c:v>
                </c:pt>
                <c:pt idx="5210">
                  <c:v>42163.770833333343</c:v>
                </c:pt>
                <c:pt idx="5211">
                  <c:v>42163.78125</c:v>
                </c:pt>
                <c:pt idx="5212">
                  <c:v>42163.791666666613</c:v>
                </c:pt>
                <c:pt idx="5213">
                  <c:v>42163.802083333343</c:v>
                </c:pt>
                <c:pt idx="5214">
                  <c:v>42163.812500000022</c:v>
                </c:pt>
                <c:pt idx="5215">
                  <c:v>42163.822916666657</c:v>
                </c:pt>
                <c:pt idx="5216">
                  <c:v>42163.833333333343</c:v>
                </c:pt>
                <c:pt idx="5217">
                  <c:v>42163.84375</c:v>
                </c:pt>
                <c:pt idx="5218">
                  <c:v>42163.854166666657</c:v>
                </c:pt>
                <c:pt idx="5219">
                  <c:v>42163.864583333343</c:v>
                </c:pt>
                <c:pt idx="5220">
                  <c:v>42163.875</c:v>
                </c:pt>
                <c:pt idx="5221">
                  <c:v>42163.885416666657</c:v>
                </c:pt>
                <c:pt idx="5222">
                  <c:v>42163.895833333343</c:v>
                </c:pt>
                <c:pt idx="5223">
                  <c:v>42163.906250000022</c:v>
                </c:pt>
                <c:pt idx="5224">
                  <c:v>42163.916666666657</c:v>
                </c:pt>
                <c:pt idx="5225">
                  <c:v>42163.927083333299</c:v>
                </c:pt>
                <c:pt idx="5226">
                  <c:v>42163.9375</c:v>
                </c:pt>
                <c:pt idx="5227">
                  <c:v>42163.947916666657</c:v>
                </c:pt>
                <c:pt idx="5228">
                  <c:v>42163.958333333343</c:v>
                </c:pt>
                <c:pt idx="5229">
                  <c:v>42163.96875</c:v>
                </c:pt>
                <c:pt idx="5230">
                  <c:v>42163.979166666628</c:v>
                </c:pt>
                <c:pt idx="5231">
                  <c:v>42163.989583333343</c:v>
                </c:pt>
                <c:pt idx="5232">
                  <c:v>42164</c:v>
                </c:pt>
                <c:pt idx="5233">
                  <c:v>42164.010416666657</c:v>
                </c:pt>
                <c:pt idx="5234">
                  <c:v>42164.020833333343</c:v>
                </c:pt>
                <c:pt idx="5235">
                  <c:v>42164.03125</c:v>
                </c:pt>
                <c:pt idx="5236">
                  <c:v>42164.041666666628</c:v>
                </c:pt>
                <c:pt idx="5237">
                  <c:v>42164.052083333343</c:v>
                </c:pt>
                <c:pt idx="5238">
                  <c:v>42164.0625</c:v>
                </c:pt>
                <c:pt idx="5239">
                  <c:v>42164.072916666657</c:v>
                </c:pt>
                <c:pt idx="5240">
                  <c:v>42164.083333333343</c:v>
                </c:pt>
                <c:pt idx="5241">
                  <c:v>42164.093749999993</c:v>
                </c:pt>
                <c:pt idx="5242">
                  <c:v>42164.104166666628</c:v>
                </c:pt>
                <c:pt idx="5243">
                  <c:v>42164.114583333343</c:v>
                </c:pt>
                <c:pt idx="5244">
                  <c:v>42164.125</c:v>
                </c:pt>
                <c:pt idx="5245">
                  <c:v>42164.135416666628</c:v>
                </c:pt>
                <c:pt idx="5246">
                  <c:v>42164.145833333343</c:v>
                </c:pt>
                <c:pt idx="5247">
                  <c:v>42164.156250000022</c:v>
                </c:pt>
                <c:pt idx="5248">
                  <c:v>42164.166666666628</c:v>
                </c:pt>
                <c:pt idx="5249">
                  <c:v>42164.177083333299</c:v>
                </c:pt>
                <c:pt idx="5250">
                  <c:v>42164.1875</c:v>
                </c:pt>
                <c:pt idx="5251">
                  <c:v>42164.197916666628</c:v>
                </c:pt>
                <c:pt idx="5252">
                  <c:v>42164.208333333343</c:v>
                </c:pt>
                <c:pt idx="5253">
                  <c:v>42164.21875</c:v>
                </c:pt>
                <c:pt idx="5254">
                  <c:v>42164.229166666613</c:v>
                </c:pt>
                <c:pt idx="5255">
                  <c:v>42164.239583333299</c:v>
                </c:pt>
                <c:pt idx="5256">
                  <c:v>42164.25</c:v>
                </c:pt>
                <c:pt idx="5257">
                  <c:v>42164.260416666628</c:v>
                </c:pt>
                <c:pt idx="5258">
                  <c:v>42164.270833333343</c:v>
                </c:pt>
                <c:pt idx="5259">
                  <c:v>42164.28125</c:v>
                </c:pt>
                <c:pt idx="5260">
                  <c:v>42164.291666666613</c:v>
                </c:pt>
                <c:pt idx="5261">
                  <c:v>42164.302083333343</c:v>
                </c:pt>
                <c:pt idx="5262">
                  <c:v>42164.312500000022</c:v>
                </c:pt>
                <c:pt idx="5263">
                  <c:v>42164.322916666657</c:v>
                </c:pt>
                <c:pt idx="5264">
                  <c:v>42164.333333333343</c:v>
                </c:pt>
                <c:pt idx="5265">
                  <c:v>42164.34375</c:v>
                </c:pt>
                <c:pt idx="5266">
                  <c:v>42164.354166666657</c:v>
                </c:pt>
                <c:pt idx="5267">
                  <c:v>42164.364583333343</c:v>
                </c:pt>
                <c:pt idx="5268">
                  <c:v>42164.375</c:v>
                </c:pt>
                <c:pt idx="5269">
                  <c:v>42164.385416666657</c:v>
                </c:pt>
                <c:pt idx="5270">
                  <c:v>42164.395833333343</c:v>
                </c:pt>
                <c:pt idx="5271">
                  <c:v>42164.406250000022</c:v>
                </c:pt>
                <c:pt idx="5272">
                  <c:v>42164.416666666657</c:v>
                </c:pt>
                <c:pt idx="5273">
                  <c:v>42164.427083333299</c:v>
                </c:pt>
                <c:pt idx="5274">
                  <c:v>42164.4375</c:v>
                </c:pt>
                <c:pt idx="5275">
                  <c:v>42164.447916666657</c:v>
                </c:pt>
                <c:pt idx="5276">
                  <c:v>42164.458333333343</c:v>
                </c:pt>
                <c:pt idx="5277">
                  <c:v>42164.46875</c:v>
                </c:pt>
                <c:pt idx="5278">
                  <c:v>42164.479166666628</c:v>
                </c:pt>
                <c:pt idx="5279">
                  <c:v>42164.489583333343</c:v>
                </c:pt>
                <c:pt idx="5280">
                  <c:v>42164.5</c:v>
                </c:pt>
                <c:pt idx="5281">
                  <c:v>42164.510416666657</c:v>
                </c:pt>
                <c:pt idx="5282">
                  <c:v>42164.520833333343</c:v>
                </c:pt>
                <c:pt idx="5283">
                  <c:v>42164.53125</c:v>
                </c:pt>
                <c:pt idx="5284">
                  <c:v>42164.541666666628</c:v>
                </c:pt>
                <c:pt idx="5285">
                  <c:v>42164.552083333343</c:v>
                </c:pt>
                <c:pt idx="5286">
                  <c:v>42164.5625</c:v>
                </c:pt>
                <c:pt idx="5287">
                  <c:v>42164.572916666657</c:v>
                </c:pt>
                <c:pt idx="5288">
                  <c:v>42164.583333333343</c:v>
                </c:pt>
                <c:pt idx="5289">
                  <c:v>42164.593749999993</c:v>
                </c:pt>
                <c:pt idx="5290">
                  <c:v>42164.604166666628</c:v>
                </c:pt>
                <c:pt idx="5291">
                  <c:v>42164.614583333343</c:v>
                </c:pt>
                <c:pt idx="5292">
                  <c:v>42164.625</c:v>
                </c:pt>
                <c:pt idx="5293">
                  <c:v>42164.635416666628</c:v>
                </c:pt>
                <c:pt idx="5294">
                  <c:v>42164.645833333343</c:v>
                </c:pt>
                <c:pt idx="5295">
                  <c:v>42164.656250000022</c:v>
                </c:pt>
                <c:pt idx="5296">
                  <c:v>42164.666666666628</c:v>
                </c:pt>
                <c:pt idx="5297">
                  <c:v>42164.677083333299</c:v>
                </c:pt>
                <c:pt idx="5298">
                  <c:v>42164.6875</c:v>
                </c:pt>
                <c:pt idx="5299">
                  <c:v>42164.697916666628</c:v>
                </c:pt>
                <c:pt idx="5300">
                  <c:v>42164.708333333343</c:v>
                </c:pt>
                <c:pt idx="5301">
                  <c:v>42164.71875</c:v>
                </c:pt>
                <c:pt idx="5302">
                  <c:v>42164.729166666613</c:v>
                </c:pt>
                <c:pt idx="5303">
                  <c:v>42164.739583333299</c:v>
                </c:pt>
                <c:pt idx="5304">
                  <c:v>42164.75</c:v>
                </c:pt>
                <c:pt idx="5305">
                  <c:v>42164.760416666628</c:v>
                </c:pt>
                <c:pt idx="5306">
                  <c:v>42164.770833333343</c:v>
                </c:pt>
                <c:pt idx="5307">
                  <c:v>42164.78125</c:v>
                </c:pt>
                <c:pt idx="5308">
                  <c:v>42164.791666666613</c:v>
                </c:pt>
                <c:pt idx="5309">
                  <c:v>42164.802083333343</c:v>
                </c:pt>
                <c:pt idx="5310">
                  <c:v>42164.812500000022</c:v>
                </c:pt>
                <c:pt idx="5311">
                  <c:v>42164.822916666657</c:v>
                </c:pt>
                <c:pt idx="5312">
                  <c:v>42164.833333333343</c:v>
                </c:pt>
                <c:pt idx="5313">
                  <c:v>42164.84375</c:v>
                </c:pt>
                <c:pt idx="5314">
                  <c:v>42164.854166666657</c:v>
                </c:pt>
                <c:pt idx="5315">
                  <c:v>42164.864583333343</c:v>
                </c:pt>
                <c:pt idx="5316">
                  <c:v>42164.875</c:v>
                </c:pt>
                <c:pt idx="5317">
                  <c:v>42164.885416666657</c:v>
                </c:pt>
                <c:pt idx="5318">
                  <c:v>42164.895833333343</c:v>
                </c:pt>
                <c:pt idx="5319">
                  <c:v>42164.906250000022</c:v>
                </c:pt>
                <c:pt idx="5320">
                  <c:v>42164.916666666657</c:v>
                </c:pt>
                <c:pt idx="5321">
                  <c:v>42164.927083333299</c:v>
                </c:pt>
                <c:pt idx="5322">
                  <c:v>42164.9375</c:v>
                </c:pt>
                <c:pt idx="5323">
                  <c:v>42164.947916666657</c:v>
                </c:pt>
                <c:pt idx="5324">
                  <c:v>42164.958333333343</c:v>
                </c:pt>
                <c:pt idx="5325">
                  <c:v>42164.96875</c:v>
                </c:pt>
                <c:pt idx="5326">
                  <c:v>42164.979166666628</c:v>
                </c:pt>
                <c:pt idx="5327">
                  <c:v>42164.989583333343</c:v>
                </c:pt>
                <c:pt idx="5328">
                  <c:v>42165</c:v>
                </c:pt>
                <c:pt idx="5329">
                  <c:v>42165.010416666657</c:v>
                </c:pt>
                <c:pt idx="5330">
                  <c:v>42165.020833333343</c:v>
                </c:pt>
                <c:pt idx="5331">
                  <c:v>42165.03125</c:v>
                </c:pt>
                <c:pt idx="5332">
                  <c:v>42165.041666666628</c:v>
                </c:pt>
                <c:pt idx="5333">
                  <c:v>42165.052083333343</c:v>
                </c:pt>
                <c:pt idx="5334">
                  <c:v>42165.0625</c:v>
                </c:pt>
                <c:pt idx="5335">
                  <c:v>42165.072916666657</c:v>
                </c:pt>
                <c:pt idx="5336">
                  <c:v>42165.083333333343</c:v>
                </c:pt>
                <c:pt idx="5337">
                  <c:v>42165.093749999993</c:v>
                </c:pt>
                <c:pt idx="5338">
                  <c:v>42165.104166666628</c:v>
                </c:pt>
                <c:pt idx="5339">
                  <c:v>42165.114583333343</c:v>
                </c:pt>
                <c:pt idx="5340">
                  <c:v>42165.125</c:v>
                </c:pt>
                <c:pt idx="5341">
                  <c:v>42165.135416666628</c:v>
                </c:pt>
                <c:pt idx="5342">
                  <c:v>42165.145833333343</c:v>
                </c:pt>
                <c:pt idx="5343">
                  <c:v>42165.156250000022</c:v>
                </c:pt>
                <c:pt idx="5344">
                  <c:v>42165.166666666628</c:v>
                </c:pt>
                <c:pt idx="5345">
                  <c:v>42165.177083333299</c:v>
                </c:pt>
                <c:pt idx="5346">
                  <c:v>42165.1875</c:v>
                </c:pt>
                <c:pt idx="5347">
                  <c:v>42165.197916666628</c:v>
                </c:pt>
                <c:pt idx="5348">
                  <c:v>42165.208333333343</c:v>
                </c:pt>
                <c:pt idx="5349">
                  <c:v>42165.21875</c:v>
                </c:pt>
                <c:pt idx="5350">
                  <c:v>42165.229166666613</c:v>
                </c:pt>
                <c:pt idx="5351">
                  <c:v>42165.239583333299</c:v>
                </c:pt>
                <c:pt idx="5352">
                  <c:v>42165.25</c:v>
                </c:pt>
                <c:pt idx="5353">
                  <c:v>42165.260416666628</c:v>
                </c:pt>
                <c:pt idx="5354">
                  <c:v>42165.270833333343</c:v>
                </c:pt>
                <c:pt idx="5355">
                  <c:v>42165.28125</c:v>
                </c:pt>
                <c:pt idx="5356">
                  <c:v>42165.291666666613</c:v>
                </c:pt>
                <c:pt idx="5357">
                  <c:v>42165.302083333343</c:v>
                </c:pt>
                <c:pt idx="5358">
                  <c:v>42165.312500000022</c:v>
                </c:pt>
                <c:pt idx="5359">
                  <c:v>42165.322916666657</c:v>
                </c:pt>
                <c:pt idx="5360">
                  <c:v>42165.333333333343</c:v>
                </c:pt>
                <c:pt idx="5361">
                  <c:v>42165.34375</c:v>
                </c:pt>
                <c:pt idx="5362">
                  <c:v>42165.354166666657</c:v>
                </c:pt>
                <c:pt idx="5363">
                  <c:v>42165.364583333343</c:v>
                </c:pt>
                <c:pt idx="5364">
                  <c:v>42165.375</c:v>
                </c:pt>
                <c:pt idx="5365">
                  <c:v>42165.385416666657</c:v>
                </c:pt>
                <c:pt idx="5366">
                  <c:v>42165.395833333343</c:v>
                </c:pt>
                <c:pt idx="5367">
                  <c:v>42165.406250000022</c:v>
                </c:pt>
                <c:pt idx="5368">
                  <c:v>42165.416666666657</c:v>
                </c:pt>
                <c:pt idx="5369">
                  <c:v>42165.427083333299</c:v>
                </c:pt>
                <c:pt idx="5370">
                  <c:v>42165.4375</c:v>
                </c:pt>
                <c:pt idx="5371">
                  <c:v>42165.447916666657</c:v>
                </c:pt>
                <c:pt idx="5372">
                  <c:v>42165.458333333343</c:v>
                </c:pt>
                <c:pt idx="5373">
                  <c:v>42165.46875</c:v>
                </c:pt>
                <c:pt idx="5374">
                  <c:v>42165.479166666628</c:v>
                </c:pt>
                <c:pt idx="5375">
                  <c:v>42165.489583333343</c:v>
                </c:pt>
                <c:pt idx="5376">
                  <c:v>42165.5</c:v>
                </c:pt>
                <c:pt idx="5377">
                  <c:v>42165.510416666657</c:v>
                </c:pt>
                <c:pt idx="5378">
                  <c:v>42165.520833333343</c:v>
                </c:pt>
                <c:pt idx="5379">
                  <c:v>42165.53125</c:v>
                </c:pt>
                <c:pt idx="5380">
                  <c:v>42165.541666666628</c:v>
                </c:pt>
                <c:pt idx="5381">
                  <c:v>42165.552083333343</c:v>
                </c:pt>
                <c:pt idx="5382">
                  <c:v>42165.5625</c:v>
                </c:pt>
                <c:pt idx="5383">
                  <c:v>42165.572916666657</c:v>
                </c:pt>
                <c:pt idx="5384">
                  <c:v>42165.583333333343</c:v>
                </c:pt>
                <c:pt idx="5385">
                  <c:v>42165.593749999993</c:v>
                </c:pt>
                <c:pt idx="5386">
                  <c:v>42165.604166666628</c:v>
                </c:pt>
                <c:pt idx="5387">
                  <c:v>42165.614583333343</c:v>
                </c:pt>
                <c:pt idx="5388">
                  <c:v>42165.625</c:v>
                </c:pt>
                <c:pt idx="5389">
                  <c:v>42165.635416666628</c:v>
                </c:pt>
                <c:pt idx="5390">
                  <c:v>42165.645833333343</c:v>
                </c:pt>
                <c:pt idx="5391">
                  <c:v>42165.656250000022</c:v>
                </c:pt>
                <c:pt idx="5392">
                  <c:v>42165.666666666628</c:v>
                </c:pt>
                <c:pt idx="5393">
                  <c:v>42165.677083333299</c:v>
                </c:pt>
                <c:pt idx="5394">
                  <c:v>42165.6875</c:v>
                </c:pt>
                <c:pt idx="5395">
                  <c:v>42165.697916666628</c:v>
                </c:pt>
                <c:pt idx="5396">
                  <c:v>42165.708333333343</c:v>
                </c:pt>
                <c:pt idx="5397">
                  <c:v>42165.71875</c:v>
                </c:pt>
                <c:pt idx="5398">
                  <c:v>42165.729166666613</c:v>
                </c:pt>
                <c:pt idx="5399">
                  <c:v>42165.739583333299</c:v>
                </c:pt>
                <c:pt idx="5400">
                  <c:v>42165.75</c:v>
                </c:pt>
                <c:pt idx="5401">
                  <c:v>42165.760416666628</c:v>
                </c:pt>
                <c:pt idx="5402">
                  <c:v>42165.770833333343</c:v>
                </c:pt>
                <c:pt idx="5403">
                  <c:v>42165.78125</c:v>
                </c:pt>
                <c:pt idx="5404">
                  <c:v>42165.791666666613</c:v>
                </c:pt>
                <c:pt idx="5405">
                  <c:v>42165.802083333343</c:v>
                </c:pt>
                <c:pt idx="5406">
                  <c:v>42165.812500000022</c:v>
                </c:pt>
                <c:pt idx="5407">
                  <c:v>42165.822916666657</c:v>
                </c:pt>
                <c:pt idx="5408">
                  <c:v>42165.833333333343</c:v>
                </c:pt>
                <c:pt idx="5409">
                  <c:v>42165.84375</c:v>
                </c:pt>
                <c:pt idx="5410">
                  <c:v>42165.854166666657</c:v>
                </c:pt>
                <c:pt idx="5411">
                  <c:v>42165.864583333343</c:v>
                </c:pt>
                <c:pt idx="5412">
                  <c:v>42165.875</c:v>
                </c:pt>
                <c:pt idx="5413">
                  <c:v>42165.885416666657</c:v>
                </c:pt>
                <c:pt idx="5414">
                  <c:v>42165.895833333343</c:v>
                </c:pt>
                <c:pt idx="5415">
                  <c:v>42165.906250000022</c:v>
                </c:pt>
                <c:pt idx="5416">
                  <c:v>42165.916666666657</c:v>
                </c:pt>
                <c:pt idx="5417">
                  <c:v>42165.927083333299</c:v>
                </c:pt>
                <c:pt idx="5418">
                  <c:v>42165.9375</c:v>
                </c:pt>
                <c:pt idx="5419">
                  <c:v>42165.947916666657</c:v>
                </c:pt>
                <c:pt idx="5420">
                  <c:v>42165.958333333343</c:v>
                </c:pt>
                <c:pt idx="5421">
                  <c:v>42165.96875</c:v>
                </c:pt>
                <c:pt idx="5422">
                  <c:v>42165.979166666628</c:v>
                </c:pt>
                <c:pt idx="5423">
                  <c:v>42165.989583333343</c:v>
                </c:pt>
                <c:pt idx="5424">
                  <c:v>42166</c:v>
                </c:pt>
                <c:pt idx="5425">
                  <c:v>42166.010416666657</c:v>
                </c:pt>
                <c:pt idx="5426">
                  <c:v>42166.020833333343</c:v>
                </c:pt>
                <c:pt idx="5427">
                  <c:v>42166.03125</c:v>
                </c:pt>
                <c:pt idx="5428">
                  <c:v>42166.041666666628</c:v>
                </c:pt>
                <c:pt idx="5429">
                  <c:v>42166.052083333343</c:v>
                </c:pt>
                <c:pt idx="5430">
                  <c:v>42166.0625</c:v>
                </c:pt>
                <c:pt idx="5431">
                  <c:v>42166.072916666657</c:v>
                </c:pt>
                <c:pt idx="5432">
                  <c:v>42166.083333333343</c:v>
                </c:pt>
                <c:pt idx="5433">
                  <c:v>42166.093749999993</c:v>
                </c:pt>
                <c:pt idx="5434">
                  <c:v>42166.104166666628</c:v>
                </c:pt>
                <c:pt idx="5435">
                  <c:v>42166.114583333343</c:v>
                </c:pt>
                <c:pt idx="5436">
                  <c:v>42166.125</c:v>
                </c:pt>
                <c:pt idx="5437">
                  <c:v>42166.135416666628</c:v>
                </c:pt>
                <c:pt idx="5438">
                  <c:v>42166.145833333343</c:v>
                </c:pt>
                <c:pt idx="5439">
                  <c:v>42166.156250000022</c:v>
                </c:pt>
                <c:pt idx="5440">
                  <c:v>42166.166666666628</c:v>
                </c:pt>
                <c:pt idx="5441">
                  <c:v>42166.177083333299</c:v>
                </c:pt>
                <c:pt idx="5442">
                  <c:v>42166.1875</c:v>
                </c:pt>
                <c:pt idx="5443">
                  <c:v>42166.197916666628</c:v>
                </c:pt>
                <c:pt idx="5444">
                  <c:v>42166.208333333343</c:v>
                </c:pt>
                <c:pt idx="5445">
                  <c:v>42166.21875</c:v>
                </c:pt>
                <c:pt idx="5446">
                  <c:v>42166.229166666613</c:v>
                </c:pt>
                <c:pt idx="5447">
                  <c:v>42166.239583333299</c:v>
                </c:pt>
                <c:pt idx="5448">
                  <c:v>42166.25</c:v>
                </c:pt>
                <c:pt idx="5449">
                  <c:v>42166.260416666628</c:v>
                </c:pt>
                <c:pt idx="5450">
                  <c:v>42166.270833333343</c:v>
                </c:pt>
                <c:pt idx="5451">
                  <c:v>42166.28125</c:v>
                </c:pt>
                <c:pt idx="5452">
                  <c:v>42166.291666666613</c:v>
                </c:pt>
                <c:pt idx="5453">
                  <c:v>42166.302083333343</c:v>
                </c:pt>
                <c:pt idx="5454">
                  <c:v>42166.312500000022</c:v>
                </c:pt>
                <c:pt idx="5455">
                  <c:v>42166.322916666657</c:v>
                </c:pt>
                <c:pt idx="5456">
                  <c:v>42166.333333333343</c:v>
                </c:pt>
                <c:pt idx="5457">
                  <c:v>42166.34375</c:v>
                </c:pt>
                <c:pt idx="5458">
                  <c:v>42166.354166666657</c:v>
                </c:pt>
                <c:pt idx="5459">
                  <c:v>42166.364583333343</c:v>
                </c:pt>
                <c:pt idx="5460">
                  <c:v>42166.375</c:v>
                </c:pt>
                <c:pt idx="5461">
                  <c:v>42166.385416666657</c:v>
                </c:pt>
                <c:pt idx="5462">
                  <c:v>42166.395833333343</c:v>
                </c:pt>
                <c:pt idx="5463">
                  <c:v>42166.406250000022</c:v>
                </c:pt>
                <c:pt idx="5464">
                  <c:v>42166.416666666657</c:v>
                </c:pt>
                <c:pt idx="5465">
                  <c:v>42166.427083333299</c:v>
                </c:pt>
                <c:pt idx="5466">
                  <c:v>42166.4375</c:v>
                </c:pt>
                <c:pt idx="5467">
                  <c:v>42166.447916666657</c:v>
                </c:pt>
                <c:pt idx="5468">
                  <c:v>42166.458333333343</c:v>
                </c:pt>
                <c:pt idx="5469">
                  <c:v>42166.46875</c:v>
                </c:pt>
                <c:pt idx="5470">
                  <c:v>42166.479166666628</c:v>
                </c:pt>
                <c:pt idx="5471">
                  <c:v>42166.489583333343</c:v>
                </c:pt>
                <c:pt idx="5472">
                  <c:v>42166.5</c:v>
                </c:pt>
                <c:pt idx="5473">
                  <c:v>42166.510416666657</c:v>
                </c:pt>
                <c:pt idx="5474">
                  <c:v>42166.520833333343</c:v>
                </c:pt>
                <c:pt idx="5475">
                  <c:v>42166.53125</c:v>
                </c:pt>
                <c:pt idx="5476">
                  <c:v>42166.541666666628</c:v>
                </c:pt>
                <c:pt idx="5477">
                  <c:v>42166.552083333343</c:v>
                </c:pt>
                <c:pt idx="5478">
                  <c:v>42166.5625</c:v>
                </c:pt>
                <c:pt idx="5479">
                  <c:v>42166.572916666657</c:v>
                </c:pt>
                <c:pt idx="5480">
                  <c:v>42166.583333333343</c:v>
                </c:pt>
                <c:pt idx="5481">
                  <c:v>42166.593749999993</c:v>
                </c:pt>
                <c:pt idx="5482">
                  <c:v>42166.604166666628</c:v>
                </c:pt>
                <c:pt idx="5483">
                  <c:v>42166.614583333343</c:v>
                </c:pt>
                <c:pt idx="5484">
                  <c:v>42166.625</c:v>
                </c:pt>
                <c:pt idx="5485">
                  <c:v>42166.635416666628</c:v>
                </c:pt>
                <c:pt idx="5486">
                  <c:v>42166.645833333343</c:v>
                </c:pt>
                <c:pt idx="5487">
                  <c:v>42166.656250000022</c:v>
                </c:pt>
                <c:pt idx="5488">
                  <c:v>42166.666666666628</c:v>
                </c:pt>
                <c:pt idx="5489">
                  <c:v>42166.677083333299</c:v>
                </c:pt>
                <c:pt idx="5490">
                  <c:v>42166.6875</c:v>
                </c:pt>
                <c:pt idx="5491">
                  <c:v>42166.697916666628</c:v>
                </c:pt>
                <c:pt idx="5492">
                  <c:v>42166.708333333343</c:v>
                </c:pt>
                <c:pt idx="5493">
                  <c:v>42166.71875</c:v>
                </c:pt>
                <c:pt idx="5494">
                  <c:v>42166.729166666613</c:v>
                </c:pt>
                <c:pt idx="5495">
                  <c:v>42166.739583333299</c:v>
                </c:pt>
                <c:pt idx="5496">
                  <c:v>42166.75</c:v>
                </c:pt>
                <c:pt idx="5497">
                  <c:v>42166.760416666628</c:v>
                </c:pt>
                <c:pt idx="5498">
                  <c:v>42166.770833333343</c:v>
                </c:pt>
                <c:pt idx="5499">
                  <c:v>42166.78125</c:v>
                </c:pt>
                <c:pt idx="5500">
                  <c:v>42166.791666666613</c:v>
                </c:pt>
                <c:pt idx="5501">
                  <c:v>42166.802083333343</c:v>
                </c:pt>
                <c:pt idx="5502">
                  <c:v>42166.812500000022</c:v>
                </c:pt>
                <c:pt idx="5503">
                  <c:v>42166.822916666657</c:v>
                </c:pt>
                <c:pt idx="5504">
                  <c:v>42166.833333333343</c:v>
                </c:pt>
                <c:pt idx="5505">
                  <c:v>42166.84375</c:v>
                </c:pt>
                <c:pt idx="5506">
                  <c:v>42166.854166666657</c:v>
                </c:pt>
                <c:pt idx="5507">
                  <c:v>42166.864583333343</c:v>
                </c:pt>
                <c:pt idx="5508">
                  <c:v>42166.875</c:v>
                </c:pt>
                <c:pt idx="5509">
                  <c:v>42166.885416666657</c:v>
                </c:pt>
                <c:pt idx="5510">
                  <c:v>42166.895833333343</c:v>
                </c:pt>
                <c:pt idx="5511">
                  <c:v>42166.906250000022</c:v>
                </c:pt>
                <c:pt idx="5512">
                  <c:v>42166.916666666657</c:v>
                </c:pt>
                <c:pt idx="5513">
                  <c:v>42166.927083333299</c:v>
                </c:pt>
                <c:pt idx="5514">
                  <c:v>42166.9375</c:v>
                </c:pt>
                <c:pt idx="5515">
                  <c:v>42166.947916666657</c:v>
                </c:pt>
                <c:pt idx="5516">
                  <c:v>42166.958333333343</c:v>
                </c:pt>
                <c:pt idx="5517">
                  <c:v>42166.96875</c:v>
                </c:pt>
                <c:pt idx="5518">
                  <c:v>42166.979166666628</c:v>
                </c:pt>
                <c:pt idx="5519">
                  <c:v>42166.989583333343</c:v>
                </c:pt>
                <c:pt idx="5520">
                  <c:v>42167</c:v>
                </c:pt>
                <c:pt idx="5521">
                  <c:v>42167.010416666657</c:v>
                </c:pt>
                <c:pt idx="5522">
                  <c:v>42167.020833333343</c:v>
                </c:pt>
                <c:pt idx="5523">
                  <c:v>42167.03125</c:v>
                </c:pt>
                <c:pt idx="5524">
                  <c:v>42167.041666666628</c:v>
                </c:pt>
                <c:pt idx="5525">
                  <c:v>42167.052083333343</c:v>
                </c:pt>
                <c:pt idx="5526">
                  <c:v>42167.0625</c:v>
                </c:pt>
                <c:pt idx="5527">
                  <c:v>42167.072916666657</c:v>
                </c:pt>
                <c:pt idx="5528">
                  <c:v>42167.083333333343</c:v>
                </c:pt>
                <c:pt idx="5529">
                  <c:v>42167.093749999993</c:v>
                </c:pt>
                <c:pt idx="5530">
                  <c:v>42167.104166666628</c:v>
                </c:pt>
                <c:pt idx="5531">
                  <c:v>42167.114583333343</c:v>
                </c:pt>
                <c:pt idx="5532">
                  <c:v>42167.125</c:v>
                </c:pt>
                <c:pt idx="5533">
                  <c:v>42167.135416666628</c:v>
                </c:pt>
                <c:pt idx="5534">
                  <c:v>42167.145833333343</c:v>
                </c:pt>
                <c:pt idx="5535">
                  <c:v>42167.156250000022</c:v>
                </c:pt>
                <c:pt idx="5536">
                  <c:v>42167.166666666628</c:v>
                </c:pt>
                <c:pt idx="5537">
                  <c:v>42167.177083333299</c:v>
                </c:pt>
                <c:pt idx="5538">
                  <c:v>42167.1875</c:v>
                </c:pt>
                <c:pt idx="5539">
                  <c:v>42167.197916666628</c:v>
                </c:pt>
                <c:pt idx="5540">
                  <c:v>42167.208333333343</c:v>
                </c:pt>
                <c:pt idx="5541">
                  <c:v>42167.21875</c:v>
                </c:pt>
                <c:pt idx="5542">
                  <c:v>42167.229166666613</c:v>
                </c:pt>
                <c:pt idx="5543">
                  <c:v>42167.239583333299</c:v>
                </c:pt>
                <c:pt idx="5544">
                  <c:v>42167.25</c:v>
                </c:pt>
                <c:pt idx="5545">
                  <c:v>42167.260416666628</c:v>
                </c:pt>
                <c:pt idx="5546">
                  <c:v>42167.270833333343</c:v>
                </c:pt>
                <c:pt idx="5547">
                  <c:v>42167.28125</c:v>
                </c:pt>
                <c:pt idx="5548">
                  <c:v>42167.291666666613</c:v>
                </c:pt>
                <c:pt idx="5549">
                  <c:v>42167.302083333343</c:v>
                </c:pt>
                <c:pt idx="5550">
                  <c:v>42167.312500000022</c:v>
                </c:pt>
                <c:pt idx="5551">
                  <c:v>42167.322916666657</c:v>
                </c:pt>
                <c:pt idx="5552">
                  <c:v>42167.333333333343</c:v>
                </c:pt>
                <c:pt idx="5553">
                  <c:v>42167.34375</c:v>
                </c:pt>
                <c:pt idx="5554">
                  <c:v>42167.354166666657</c:v>
                </c:pt>
                <c:pt idx="5555">
                  <c:v>42167.364583333343</c:v>
                </c:pt>
                <c:pt idx="5556">
                  <c:v>42167.375</c:v>
                </c:pt>
                <c:pt idx="5557">
                  <c:v>42167.385416666657</c:v>
                </c:pt>
                <c:pt idx="5558">
                  <c:v>42167.395833333343</c:v>
                </c:pt>
                <c:pt idx="5559">
                  <c:v>42167.406250000022</c:v>
                </c:pt>
                <c:pt idx="5560">
                  <c:v>42167.416666666657</c:v>
                </c:pt>
                <c:pt idx="5561">
                  <c:v>42167.427083333299</c:v>
                </c:pt>
                <c:pt idx="5562">
                  <c:v>42167.4375</c:v>
                </c:pt>
                <c:pt idx="5563">
                  <c:v>42167.447916666657</c:v>
                </c:pt>
                <c:pt idx="5564">
                  <c:v>42167.458333333343</c:v>
                </c:pt>
                <c:pt idx="5565">
                  <c:v>42167.46875</c:v>
                </c:pt>
                <c:pt idx="5566">
                  <c:v>42167.479166666628</c:v>
                </c:pt>
                <c:pt idx="5567">
                  <c:v>42167.489583333343</c:v>
                </c:pt>
                <c:pt idx="5568">
                  <c:v>42167.5</c:v>
                </c:pt>
                <c:pt idx="5569">
                  <c:v>42167.510416666657</c:v>
                </c:pt>
                <c:pt idx="5570">
                  <c:v>42167.520833333343</c:v>
                </c:pt>
                <c:pt idx="5571">
                  <c:v>42167.53125</c:v>
                </c:pt>
                <c:pt idx="5572">
                  <c:v>42167.541666666628</c:v>
                </c:pt>
                <c:pt idx="5573">
                  <c:v>42167.552083333343</c:v>
                </c:pt>
                <c:pt idx="5574">
                  <c:v>42167.5625</c:v>
                </c:pt>
                <c:pt idx="5575">
                  <c:v>42167.572916666657</c:v>
                </c:pt>
                <c:pt idx="5576">
                  <c:v>42167.583333333343</c:v>
                </c:pt>
                <c:pt idx="5577">
                  <c:v>42167.593749999993</c:v>
                </c:pt>
                <c:pt idx="5578">
                  <c:v>42167.604166666628</c:v>
                </c:pt>
                <c:pt idx="5579">
                  <c:v>42167.614583333343</c:v>
                </c:pt>
                <c:pt idx="5580">
                  <c:v>42167.625</c:v>
                </c:pt>
                <c:pt idx="5581">
                  <c:v>42167.635416666628</c:v>
                </c:pt>
                <c:pt idx="5582">
                  <c:v>42167.645833333343</c:v>
                </c:pt>
                <c:pt idx="5583">
                  <c:v>42167.656250000022</c:v>
                </c:pt>
                <c:pt idx="5584">
                  <c:v>42167.666666666628</c:v>
                </c:pt>
                <c:pt idx="5585">
                  <c:v>42167.677083333299</c:v>
                </c:pt>
                <c:pt idx="5586">
                  <c:v>42167.6875</c:v>
                </c:pt>
                <c:pt idx="5587">
                  <c:v>42167.697916666628</c:v>
                </c:pt>
                <c:pt idx="5588">
                  <c:v>42167.708333333343</c:v>
                </c:pt>
                <c:pt idx="5589">
                  <c:v>42167.71875</c:v>
                </c:pt>
                <c:pt idx="5590">
                  <c:v>42167.729166666613</c:v>
                </c:pt>
                <c:pt idx="5591">
                  <c:v>42167.739583333299</c:v>
                </c:pt>
                <c:pt idx="5592">
                  <c:v>42167.75</c:v>
                </c:pt>
                <c:pt idx="5593">
                  <c:v>42167.760416666628</c:v>
                </c:pt>
                <c:pt idx="5594">
                  <c:v>42167.770833333343</c:v>
                </c:pt>
                <c:pt idx="5595">
                  <c:v>42167.78125</c:v>
                </c:pt>
                <c:pt idx="5596">
                  <c:v>42167.791666666613</c:v>
                </c:pt>
                <c:pt idx="5597">
                  <c:v>42167.802083333343</c:v>
                </c:pt>
                <c:pt idx="5598">
                  <c:v>42167.812500000022</c:v>
                </c:pt>
                <c:pt idx="5599">
                  <c:v>42167.822916666657</c:v>
                </c:pt>
                <c:pt idx="5600">
                  <c:v>42167.833333333343</c:v>
                </c:pt>
                <c:pt idx="5601">
                  <c:v>42167.84375</c:v>
                </c:pt>
                <c:pt idx="5602">
                  <c:v>42167.854166666657</c:v>
                </c:pt>
                <c:pt idx="5603">
                  <c:v>42167.864583333343</c:v>
                </c:pt>
                <c:pt idx="5604">
                  <c:v>42167.875</c:v>
                </c:pt>
                <c:pt idx="5605">
                  <c:v>42167.885416666657</c:v>
                </c:pt>
                <c:pt idx="5606">
                  <c:v>42167.895833333343</c:v>
                </c:pt>
                <c:pt idx="5607">
                  <c:v>42167.906250000022</c:v>
                </c:pt>
                <c:pt idx="5608">
                  <c:v>42167.916666666657</c:v>
                </c:pt>
                <c:pt idx="5609">
                  <c:v>42167.927083333299</c:v>
                </c:pt>
                <c:pt idx="5610">
                  <c:v>42167.9375</c:v>
                </c:pt>
                <c:pt idx="5611">
                  <c:v>42167.947916666657</c:v>
                </c:pt>
                <c:pt idx="5612">
                  <c:v>42167.958333333343</c:v>
                </c:pt>
                <c:pt idx="5613">
                  <c:v>42167.96875</c:v>
                </c:pt>
                <c:pt idx="5614">
                  <c:v>42167.979166666628</c:v>
                </c:pt>
                <c:pt idx="5615">
                  <c:v>42167.989583333343</c:v>
                </c:pt>
                <c:pt idx="5616">
                  <c:v>42168</c:v>
                </c:pt>
                <c:pt idx="5617">
                  <c:v>42168.010416666657</c:v>
                </c:pt>
                <c:pt idx="5618">
                  <c:v>42168.020833333343</c:v>
                </c:pt>
                <c:pt idx="5619">
                  <c:v>42168.03125</c:v>
                </c:pt>
                <c:pt idx="5620">
                  <c:v>42168.041666666628</c:v>
                </c:pt>
                <c:pt idx="5621">
                  <c:v>42168.052083333343</c:v>
                </c:pt>
                <c:pt idx="5622">
                  <c:v>42168.0625</c:v>
                </c:pt>
                <c:pt idx="5623">
                  <c:v>42168.072916666657</c:v>
                </c:pt>
                <c:pt idx="5624">
                  <c:v>42168.083333333343</c:v>
                </c:pt>
                <c:pt idx="5625">
                  <c:v>42168.093749999993</c:v>
                </c:pt>
                <c:pt idx="5626">
                  <c:v>42168.104166666628</c:v>
                </c:pt>
                <c:pt idx="5627">
                  <c:v>42168.114583333343</c:v>
                </c:pt>
                <c:pt idx="5628">
                  <c:v>42168.125</c:v>
                </c:pt>
                <c:pt idx="5629">
                  <c:v>42168.135416666628</c:v>
                </c:pt>
                <c:pt idx="5630">
                  <c:v>42168.145833333343</c:v>
                </c:pt>
                <c:pt idx="5631">
                  <c:v>42168.156250000022</c:v>
                </c:pt>
                <c:pt idx="5632">
                  <c:v>42168.166666666628</c:v>
                </c:pt>
                <c:pt idx="5633">
                  <c:v>42168.177083333299</c:v>
                </c:pt>
                <c:pt idx="5634">
                  <c:v>42168.1875</c:v>
                </c:pt>
                <c:pt idx="5635">
                  <c:v>42168.197916666628</c:v>
                </c:pt>
                <c:pt idx="5636">
                  <c:v>42168.208333333343</c:v>
                </c:pt>
                <c:pt idx="5637">
                  <c:v>42168.21875</c:v>
                </c:pt>
                <c:pt idx="5638">
                  <c:v>42168.229166666613</c:v>
                </c:pt>
                <c:pt idx="5639">
                  <c:v>42168.239583333299</c:v>
                </c:pt>
                <c:pt idx="5640">
                  <c:v>42168.25</c:v>
                </c:pt>
                <c:pt idx="5641">
                  <c:v>42168.260416666628</c:v>
                </c:pt>
                <c:pt idx="5642">
                  <c:v>42168.270833333343</c:v>
                </c:pt>
                <c:pt idx="5643">
                  <c:v>42168.28125</c:v>
                </c:pt>
                <c:pt idx="5644">
                  <c:v>42168.291666666613</c:v>
                </c:pt>
                <c:pt idx="5645">
                  <c:v>42168.302083333343</c:v>
                </c:pt>
                <c:pt idx="5646">
                  <c:v>42168.312500000022</c:v>
                </c:pt>
                <c:pt idx="5647">
                  <c:v>42168.322916666657</c:v>
                </c:pt>
                <c:pt idx="5648">
                  <c:v>42168.333333333343</c:v>
                </c:pt>
                <c:pt idx="5649">
                  <c:v>42168.34375</c:v>
                </c:pt>
                <c:pt idx="5650">
                  <c:v>42168.354166666657</c:v>
                </c:pt>
                <c:pt idx="5651">
                  <c:v>42168.364583333343</c:v>
                </c:pt>
                <c:pt idx="5652">
                  <c:v>42168.375</c:v>
                </c:pt>
                <c:pt idx="5653">
                  <c:v>42168.385416666657</c:v>
                </c:pt>
                <c:pt idx="5654">
                  <c:v>42168.395833333343</c:v>
                </c:pt>
                <c:pt idx="5655">
                  <c:v>42168.406250000022</c:v>
                </c:pt>
                <c:pt idx="5656">
                  <c:v>42168.416666666657</c:v>
                </c:pt>
                <c:pt idx="5657">
                  <c:v>42168.427083333299</c:v>
                </c:pt>
                <c:pt idx="5658">
                  <c:v>42168.4375</c:v>
                </c:pt>
                <c:pt idx="5659">
                  <c:v>42168.447916666657</c:v>
                </c:pt>
                <c:pt idx="5660">
                  <c:v>42168.458333333343</c:v>
                </c:pt>
                <c:pt idx="5661">
                  <c:v>42168.46875</c:v>
                </c:pt>
                <c:pt idx="5662">
                  <c:v>42168.479166666628</c:v>
                </c:pt>
                <c:pt idx="5663">
                  <c:v>42168.489583333343</c:v>
                </c:pt>
                <c:pt idx="5664">
                  <c:v>42168.5</c:v>
                </c:pt>
                <c:pt idx="5665">
                  <c:v>42168.510416666657</c:v>
                </c:pt>
                <c:pt idx="5666">
                  <c:v>42168.520833333343</c:v>
                </c:pt>
                <c:pt idx="5667">
                  <c:v>42168.53125</c:v>
                </c:pt>
                <c:pt idx="5668">
                  <c:v>42168.541666666628</c:v>
                </c:pt>
                <c:pt idx="5669">
                  <c:v>42168.552083333343</c:v>
                </c:pt>
                <c:pt idx="5670">
                  <c:v>42168.5625</c:v>
                </c:pt>
                <c:pt idx="5671">
                  <c:v>42168.572916666657</c:v>
                </c:pt>
                <c:pt idx="5672">
                  <c:v>42168.583333333343</c:v>
                </c:pt>
                <c:pt idx="5673">
                  <c:v>42168.593749999993</c:v>
                </c:pt>
                <c:pt idx="5674">
                  <c:v>42168.604166666628</c:v>
                </c:pt>
                <c:pt idx="5675">
                  <c:v>42168.614583333343</c:v>
                </c:pt>
                <c:pt idx="5676">
                  <c:v>42168.625</c:v>
                </c:pt>
                <c:pt idx="5677">
                  <c:v>42168.635416666628</c:v>
                </c:pt>
                <c:pt idx="5678">
                  <c:v>42168.645833333343</c:v>
                </c:pt>
                <c:pt idx="5679">
                  <c:v>42168.656250000022</c:v>
                </c:pt>
                <c:pt idx="5680">
                  <c:v>42168.666666666628</c:v>
                </c:pt>
                <c:pt idx="5681">
                  <c:v>42168.677083333299</c:v>
                </c:pt>
                <c:pt idx="5682">
                  <c:v>42168.6875</c:v>
                </c:pt>
                <c:pt idx="5683">
                  <c:v>42168.697916666628</c:v>
                </c:pt>
                <c:pt idx="5684">
                  <c:v>42168.708333333343</c:v>
                </c:pt>
                <c:pt idx="5685">
                  <c:v>42168.71875</c:v>
                </c:pt>
                <c:pt idx="5686">
                  <c:v>42168.729166666613</c:v>
                </c:pt>
                <c:pt idx="5687">
                  <c:v>42168.739583333299</c:v>
                </c:pt>
                <c:pt idx="5688">
                  <c:v>42168.75</c:v>
                </c:pt>
                <c:pt idx="5689">
                  <c:v>42168.760416666628</c:v>
                </c:pt>
                <c:pt idx="5690">
                  <c:v>42168.770833333343</c:v>
                </c:pt>
                <c:pt idx="5691">
                  <c:v>42168.78125</c:v>
                </c:pt>
                <c:pt idx="5692">
                  <c:v>42168.791666666613</c:v>
                </c:pt>
                <c:pt idx="5693">
                  <c:v>42168.802083333343</c:v>
                </c:pt>
                <c:pt idx="5694">
                  <c:v>42168.812500000022</c:v>
                </c:pt>
                <c:pt idx="5695">
                  <c:v>42168.822916666657</c:v>
                </c:pt>
                <c:pt idx="5696">
                  <c:v>42168.833333333343</c:v>
                </c:pt>
                <c:pt idx="5697">
                  <c:v>42168.84375</c:v>
                </c:pt>
                <c:pt idx="5698">
                  <c:v>42168.854166666657</c:v>
                </c:pt>
                <c:pt idx="5699">
                  <c:v>42168.864583333343</c:v>
                </c:pt>
                <c:pt idx="5700">
                  <c:v>42168.875</c:v>
                </c:pt>
                <c:pt idx="5701">
                  <c:v>42168.885416666657</c:v>
                </c:pt>
                <c:pt idx="5702">
                  <c:v>42168.895833333343</c:v>
                </c:pt>
                <c:pt idx="5703">
                  <c:v>42168.906250000022</c:v>
                </c:pt>
                <c:pt idx="5704">
                  <c:v>42168.916666666657</c:v>
                </c:pt>
                <c:pt idx="5705">
                  <c:v>42168.927083333299</c:v>
                </c:pt>
                <c:pt idx="5706">
                  <c:v>42168.9375</c:v>
                </c:pt>
                <c:pt idx="5707">
                  <c:v>42168.947916666657</c:v>
                </c:pt>
                <c:pt idx="5708">
                  <c:v>42168.958333333343</c:v>
                </c:pt>
                <c:pt idx="5709">
                  <c:v>42168.96875</c:v>
                </c:pt>
                <c:pt idx="5710">
                  <c:v>42168.979166666628</c:v>
                </c:pt>
                <c:pt idx="5711">
                  <c:v>42168.989583333343</c:v>
                </c:pt>
                <c:pt idx="5712">
                  <c:v>42169</c:v>
                </c:pt>
                <c:pt idx="5713">
                  <c:v>42169.010416666657</c:v>
                </c:pt>
                <c:pt idx="5714">
                  <c:v>42169.020833333343</c:v>
                </c:pt>
                <c:pt idx="5715">
                  <c:v>42169.03125</c:v>
                </c:pt>
                <c:pt idx="5716">
                  <c:v>42169.041666666628</c:v>
                </c:pt>
                <c:pt idx="5717">
                  <c:v>42169.052083333343</c:v>
                </c:pt>
                <c:pt idx="5718">
                  <c:v>42169.0625</c:v>
                </c:pt>
                <c:pt idx="5719">
                  <c:v>42169.072916666657</c:v>
                </c:pt>
                <c:pt idx="5720">
                  <c:v>42169.083333333343</c:v>
                </c:pt>
                <c:pt idx="5721">
                  <c:v>42169.093749999993</c:v>
                </c:pt>
                <c:pt idx="5722">
                  <c:v>42169.104166666628</c:v>
                </c:pt>
                <c:pt idx="5723">
                  <c:v>42169.114583333343</c:v>
                </c:pt>
                <c:pt idx="5724">
                  <c:v>42169.125</c:v>
                </c:pt>
                <c:pt idx="5725">
                  <c:v>42169.135416666628</c:v>
                </c:pt>
                <c:pt idx="5726">
                  <c:v>42169.145833333343</c:v>
                </c:pt>
                <c:pt idx="5727">
                  <c:v>42169.156250000022</c:v>
                </c:pt>
                <c:pt idx="5728">
                  <c:v>42169.166666666628</c:v>
                </c:pt>
                <c:pt idx="5729">
                  <c:v>42169.177083333299</c:v>
                </c:pt>
                <c:pt idx="5730">
                  <c:v>42169.1875</c:v>
                </c:pt>
                <c:pt idx="5731">
                  <c:v>42169.197916666628</c:v>
                </c:pt>
                <c:pt idx="5732">
                  <c:v>42169.208333333343</c:v>
                </c:pt>
                <c:pt idx="5733">
                  <c:v>42169.21875</c:v>
                </c:pt>
                <c:pt idx="5734">
                  <c:v>42169.229166666613</c:v>
                </c:pt>
                <c:pt idx="5735">
                  <c:v>42169.239583333299</c:v>
                </c:pt>
                <c:pt idx="5736">
                  <c:v>42169.25</c:v>
                </c:pt>
                <c:pt idx="5737">
                  <c:v>42169.260416666628</c:v>
                </c:pt>
                <c:pt idx="5738">
                  <c:v>42169.270833333343</c:v>
                </c:pt>
                <c:pt idx="5739">
                  <c:v>42169.28125</c:v>
                </c:pt>
                <c:pt idx="5740">
                  <c:v>42169.291666666613</c:v>
                </c:pt>
                <c:pt idx="5741">
                  <c:v>42169.302083333343</c:v>
                </c:pt>
                <c:pt idx="5742">
                  <c:v>42169.312500000022</c:v>
                </c:pt>
                <c:pt idx="5743">
                  <c:v>42169.322916666657</c:v>
                </c:pt>
                <c:pt idx="5744">
                  <c:v>42169.333333333343</c:v>
                </c:pt>
                <c:pt idx="5745">
                  <c:v>42169.34375</c:v>
                </c:pt>
                <c:pt idx="5746">
                  <c:v>42169.354166666657</c:v>
                </c:pt>
                <c:pt idx="5747">
                  <c:v>42169.364583333343</c:v>
                </c:pt>
                <c:pt idx="5748">
                  <c:v>42169.375</c:v>
                </c:pt>
                <c:pt idx="5749">
                  <c:v>42169.385416666657</c:v>
                </c:pt>
                <c:pt idx="5750">
                  <c:v>42169.395833333343</c:v>
                </c:pt>
                <c:pt idx="5751">
                  <c:v>42169.406250000022</c:v>
                </c:pt>
                <c:pt idx="5752">
                  <c:v>42169.416666666657</c:v>
                </c:pt>
                <c:pt idx="5753">
                  <c:v>42169.427083333299</c:v>
                </c:pt>
                <c:pt idx="5754">
                  <c:v>42169.4375</c:v>
                </c:pt>
                <c:pt idx="5755">
                  <c:v>42169.447916666657</c:v>
                </c:pt>
                <c:pt idx="5756">
                  <c:v>42169.458333333343</c:v>
                </c:pt>
                <c:pt idx="5757">
                  <c:v>42169.46875</c:v>
                </c:pt>
                <c:pt idx="5758">
                  <c:v>42169.479166666628</c:v>
                </c:pt>
                <c:pt idx="5759">
                  <c:v>42169.489583333343</c:v>
                </c:pt>
                <c:pt idx="5760">
                  <c:v>42169.5</c:v>
                </c:pt>
                <c:pt idx="5761">
                  <c:v>42169.510416666657</c:v>
                </c:pt>
                <c:pt idx="5762">
                  <c:v>42169.520833333343</c:v>
                </c:pt>
                <c:pt idx="5763">
                  <c:v>42169.53125</c:v>
                </c:pt>
                <c:pt idx="5764">
                  <c:v>42169.541666666628</c:v>
                </c:pt>
                <c:pt idx="5765">
                  <c:v>42169.552083333343</c:v>
                </c:pt>
                <c:pt idx="5766">
                  <c:v>42169.5625</c:v>
                </c:pt>
                <c:pt idx="5767">
                  <c:v>42169.572916666657</c:v>
                </c:pt>
                <c:pt idx="5768">
                  <c:v>42169.583333333343</c:v>
                </c:pt>
                <c:pt idx="5769">
                  <c:v>42169.593749999993</c:v>
                </c:pt>
                <c:pt idx="5770">
                  <c:v>42169.604166666628</c:v>
                </c:pt>
                <c:pt idx="5771">
                  <c:v>42169.614583333343</c:v>
                </c:pt>
                <c:pt idx="5772">
                  <c:v>42169.625</c:v>
                </c:pt>
                <c:pt idx="5773">
                  <c:v>42169.635416666628</c:v>
                </c:pt>
                <c:pt idx="5774">
                  <c:v>42169.645833333343</c:v>
                </c:pt>
                <c:pt idx="5775">
                  <c:v>42169.656250000022</c:v>
                </c:pt>
                <c:pt idx="5776">
                  <c:v>42169.666666666628</c:v>
                </c:pt>
                <c:pt idx="5777">
                  <c:v>42169.677083333299</c:v>
                </c:pt>
                <c:pt idx="5778">
                  <c:v>42169.6875</c:v>
                </c:pt>
                <c:pt idx="5779">
                  <c:v>42169.697916666628</c:v>
                </c:pt>
                <c:pt idx="5780">
                  <c:v>42169.708333333343</c:v>
                </c:pt>
                <c:pt idx="5781">
                  <c:v>42169.71875</c:v>
                </c:pt>
                <c:pt idx="5782">
                  <c:v>42169.729166666613</c:v>
                </c:pt>
                <c:pt idx="5783">
                  <c:v>42169.739583333299</c:v>
                </c:pt>
                <c:pt idx="5784">
                  <c:v>42169.75</c:v>
                </c:pt>
                <c:pt idx="5785">
                  <c:v>42169.760416666628</c:v>
                </c:pt>
                <c:pt idx="5786">
                  <c:v>42169.770833333343</c:v>
                </c:pt>
                <c:pt idx="5787">
                  <c:v>42169.78125</c:v>
                </c:pt>
                <c:pt idx="5788">
                  <c:v>42169.791666666613</c:v>
                </c:pt>
                <c:pt idx="5789">
                  <c:v>42169.802083333343</c:v>
                </c:pt>
                <c:pt idx="5790">
                  <c:v>42169.812500000022</c:v>
                </c:pt>
                <c:pt idx="5791">
                  <c:v>42169.822916666657</c:v>
                </c:pt>
                <c:pt idx="5792">
                  <c:v>42169.833333333343</c:v>
                </c:pt>
                <c:pt idx="5793">
                  <c:v>42169.84375</c:v>
                </c:pt>
                <c:pt idx="5794">
                  <c:v>42169.854166666657</c:v>
                </c:pt>
                <c:pt idx="5795">
                  <c:v>42169.864583333343</c:v>
                </c:pt>
                <c:pt idx="5796">
                  <c:v>42169.875</c:v>
                </c:pt>
                <c:pt idx="5797">
                  <c:v>42169.885416666657</c:v>
                </c:pt>
                <c:pt idx="5798">
                  <c:v>42169.895833333343</c:v>
                </c:pt>
                <c:pt idx="5799">
                  <c:v>42169.906250000022</c:v>
                </c:pt>
                <c:pt idx="5800">
                  <c:v>42169.916666666657</c:v>
                </c:pt>
                <c:pt idx="5801">
                  <c:v>42169.927083333299</c:v>
                </c:pt>
                <c:pt idx="5802">
                  <c:v>42169.9375</c:v>
                </c:pt>
                <c:pt idx="5803">
                  <c:v>42169.947916666657</c:v>
                </c:pt>
                <c:pt idx="5804">
                  <c:v>42169.958333333343</c:v>
                </c:pt>
                <c:pt idx="5805">
                  <c:v>42169.96875</c:v>
                </c:pt>
                <c:pt idx="5806">
                  <c:v>42169.979166666628</c:v>
                </c:pt>
                <c:pt idx="5807">
                  <c:v>42169.989583333343</c:v>
                </c:pt>
                <c:pt idx="5808">
                  <c:v>42170</c:v>
                </c:pt>
                <c:pt idx="5809">
                  <c:v>42170.010416666657</c:v>
                </c:pt>
                <c:pt idx="5810">
                  <c:v>42170.020833333343</c:v>
                </c:pt>
                <c:pt idx="5811">
                  <c:v>42170.03125</c:v>
                </c:pt>
                <c:pt idx="5812">
                  <c:v>42170.041666666628</c:v>
                </c:pt>
                <c:pt idx="5813">
                  <c:v>42170.052083333343</c:v>
                </c:pt>
                <c:pt idx="5814">
                  <c:v>42170.0625</c:v>
                </c:pt>
                <c:pt idx="5815">
                  <c:v>42170.072916666657</c:v>
                </c:pt>
                <c:pt idx="5816">
                  <c:v>42170.083333333343</c:v>
                </c:pt>
                <c:pt idx="5817">
                  <c:v>42170.093749999993</c:v>
                </c:pt>
                <c:pt idx="5818">
                  <c:v>42170.104166666628</c:v>
                </c:pt>
                <c:pt idx="5819">
                  <c:v>42170.114583333343</c:v>
                </c:pt>
                <c:pt idx="5820">
                  <c:v>42170.125</c:v>
                </c:pt>
                <c:pt idx="5821">
                  <c:v>42170.135416666628</c:v>
                </c:pt>
                <c:pt idx="5822">
                  <c:v>42170.145833333343</c:v>
                </c:pt>
                <c:pt idx="5823">
                  <c:v>42170.156250000022</c:v>
                </c:pt>
                <c:pt idx="5824">
                  <c:v>42170.166666666628</c:v>
                </c:pt>
                <c:pt idx="5825">
                  <c:v>42170.177083333299</c:v>
                </c:pt>
                <c:pt idx="5826">
                  <c:v>42170.1875</c:v>
                </c:pt>
                <c:pt idx="5827">
                  <c:v>42170.197916666628</c:v>
                </c:pt>
                <c:pt idx="5828">
                  <c:v>42170.208333333343</c:v>
                </c:pt>
                <c:pt idx="5829">
                  <c:v>42170.21875</c:v>
                </c:pt>
                <c:pt idx="5830">
                  <c:v>42170.229166666613</c:v>
                </c:pt>
                <c:pt idx="5831">
                  <c:v>42170.239583333299</c:v>
                </c:pt>
                <c:pt idx="5832">
                  <c:v>42170.25</c:v>
                </c:pt>
                <c:pt idx="5833">
                  <c:v>42170.260416666628</c:v>
                </c:pt>
                <c:pt idx="5834">
                  <c:v>42170.270833333343</c:v>
                </c:pt>
                <c:pt idx="5835">
                  <c:v>42170.28125</c:v>
                </c:pt>
                <c:pt idx="5836">
                  <c:v>42170.291666666613</c:v>
                </c:pt>
                <c:pt idx="5837">
                  <c:v>42170.302083333343</c:v>
                </c:pt>
                <c:pt idx="5838">
                  <c:v>42170.312500000022</c:v>
                </c:pt>
                <c:pt idx="5839">
                  <c:v>42170.322916666657</c:v>
                </c:pt>
                <c:pt idx="5840">
                  <c:v>42170.333333333343</c:v>
                </c:pt>
                <c:pt idx="5841">
                  <c:v>42170.34375</c:v>
                </c:pt>
                <c:pt idx="5842">
                  <c:v>42170.354166666657</c:v>
                </c:pt>
                <c:pt idx="5843">
                  <c:v>42170.364583333343</c:v>
                </c:pt>
                <c:pt idx="5844">
                  <c:v>42170.375</c:v>
                </c:pt>
                <c:pt idx="5845">
                  <c:v>42170.385416666657</c:v>
                </c:pt>
                <c:pt idx="5846">
                  <c:v>42170.395833333343</c:v>
                </c:pt>
                <c:pt idx="5847">
                  <c:v>42170.406250000022</c:v>
                </c:pt>
                <c:pt idx="5848">
                  <c:v>42170.416666666657</c:v>
                </c:pt>
                <c:pt idx="5849">
                  <c:v>42170.427083333299</c:v>
                </c:pt>
                <c:pt idx="5850">
                  <c:v>42170.4375</c:v>
                </c:pt>
                <c:pt idx="5851">
                  <c:v>42170.447916666657</c:v>
                </c:pt>
                <c:pt idx="5852">
                  <c:v>42170.458333333343</c:v>
                </c:pt>
                <c:pt idx="5853">
                  <c:v>42170.46875</c:v>
                </c:pt>
                <c:pt idx="5854">
                  <c:v>42170.479166666628</c:v>
                </c:pt>
                <c:pt idx="5855">
                  <c:v>42170.489583333343</c:v>
                </c:pt>
                <c:pt idx="5856">
                  <c:v>42170.5</c:v>
                </c:pt>
                <c:pt idx="5857">
                  <c:v>42170.510416666657</c:v>
                </c:pt>
                <c:pt idx="5858">
                  <c:v>42170.520833333343</c:v>
                </c:pt>
                <c:pt idx="5859">
                  <c:v>42170.53125</c:v>
                </c:pt>
                <c:pt idx="5860">
                  <c:v>42170.541666666628</c:v>
                </c:pt>
                <c:pt idx="5861">
                  <c:v>42170.552083333343</c:v>
                </c:pt>
                <c:pt idx="5862">
                  <c:v>42170.5625</c:v>
                </c:pt>
                <c:pt idx="5863">
                  <c:v>42170.572916666657</c:v>
                </c:pt>
                <c:pt idx="5864">
                  <c:v>42170.583333333343</c:v>
                </c:pt>
                <c:pt idx="5865">
                  <c:v>42170.593749999993</c:v>
                </c:pt>
                <c:pt idx="5866">
                  <c:v>42170.604166666628</c:v>
                </c:pt>
                <c:pt idx="5867">
                  <c:v>42170.614583333343</c:v>
                </c:pt>
                <c:pt idx="5868">
                  <c:v>42170.625</c:v>
                </c:pt>
                <c:pt idx="5869">
                  <c:v>42170.635416666628</c:v>
                </c:pt>
                <c:pt idx="5870">
                  <c:v>42170.645833333343</c:v>
                </c:pt>
                <c:pt idx="5871">
                  <c:v>42170.656250000022</c:v>
                </c:pt>
                <c:pt idx="5872">
                  <c:v>42170.666666666628</c:v>
                </c:pt>
                <c:pt idx="5873">
                  <c:v>42170.677083333299</c:v>
                </c:pt>
                <c:pt idx="5874">
                  <c:v>42170.6875</c:v>
                </c:pt>
                <c:pt idx="5875">
                  <c:v>42170.697916666628</c:v>
                </c:pt>
                <c:pt idx="5876">
                  <c:v>42170.708333333343</c:v>
                </c:pt>
                <c:pt idx="5877">
                  <c:v>42170.71875</c:v>
                </c:pt>
                <c:pt idx="5878">
                  <c:v>42170.729166666613</c:v>
                </c:pt>
                <c:pt idx="5879">
                  <c:v>42170.739583333299</c:v>
                </c:pt>
                <c:pt idx="5880">
                  <c:v>42170.75</c:v>
                </c:pt>
                <c:pt idx="5881">
                  <c:v>42170.760416666628</c:v>
                </c:pt>
                <c:pt idx="5882">
                  <c:v>42170.770833333343</c:v>
                </c:pt>
                <c:pt idx="5883">
                  <c:v>42170.78125</c:v>
                </c:pt>
                <c:pt idx="5884">
                  <c:v>42170.791666666613</c:v>
                </c:pt>
                <c:pt idx="5885">
                  <c:v>42170.802083333343</c:v>
                </c:pt>
                <c:pt idx="5886">
                  <c:v>42170.812500000022</c:v>
                </c:pt>
                <c:pt idx="5887">
                  <c:v>42170.822916666657</c:v>
                </c:pt>
                <c:pt idx="5888">
                  <c:v>42170.833333333343</c:v>
                </c:pt>
                <c:pt idx="5889">
                  <c:v>42170.84375</c:v>
                </c:pt>
                <c:pt idx="5890">
                  <c:v>42170.854166666657</c:v>
                </c:pt>
                <c:pt idx="5891">
                  <c:v>42170.864583333343</c:v>
                </c:pt>
                <c:pt idx="5892">
                  <c:v>42170.875</c:v>
                </c:pt>
                <c:pt idx="5893">
                  <c:v>42170.885416666657</c:v>
                </c:pt>
                <c:pt idx="5894">
                  <c:v>42170.895833333343</c:v>
                </c:pt>
                <c:pt idx="5895">
                  <c:v>42170.906250000022</c:v>
                </c:pt>
                <c:pt idx="5896">
                  <c:v>42170.916666666657</c:v>
                </c:pt>
                <c:pt idx="5897">
                  <c:v>42170.927083333299</c:v>
                </c:pt>
                <c:pt idx="5898">
                  <c:v>42170.9375</c:v>
                </c:pt>
                <c:pt idx="5899">
                  <c:v>42170.947916666657</c:v>
                </c:pt>
                <c:pt idx="5900">
                  <c:v>42170.958333333343</c:v>
                </c:pt>
                <c:pt idx="5901">
                  <c:v>42170.96875</c:v>
                </c:pt>
                <c:pt idx="5902">
                  <c:v>42170.979166666628</c:v>
                </c:pt>
                <c:pt idx="5903">
                  <c:v>42170.989583333343</c:v>
                </c:pt>
                <c:pt idx="5904">
                  <c:v>42171</c:v>
                </c:pt>
                <c:pt idx="5905">
                  <c:v>42171.010416666657</c:v>
                </c:pt>
                <c:pt idx="5906">
                  <c:v>42171.020833333343</c:v>
                </c:pt>
                <c:pt idx="5907">
                  <c:v>42171.03125</c:v>
                </c:pt>
                <c:pt idx="5908">
                  <c:v>42171.041666666628</c:v>
                </c:pt>
                <c:pt idx="5909">
                  <c:v>42171.052083333343</c:v>
                </c:pt>
                <c:pt idx="5910">
                  <c:v>42171.0625</c:v>
                </c:pt>
                <c:pt idx="5911">
                  <c:v>42171.072916666657</c:v>
                </c:pt>
                <c:pt idx="5912">
                  <c:v>42171.083333333343</c:v>
                </c:pt>
                <c:pt idx="5913">
                  <c:v>42171.093749999993</c:v>
                </c:pt>
                <c:pt idx="5914">
                  <c:v>42171.104166666628</c:v>
                </c:pt>
                <c:pt idx="5915">
                  <c:v>42171.114583333343</c:v>
                </c:pt>
                <c:pt idx="5916">
                  <c:v>42171.125</c:v>
                </c:pt>
                <c:pt idx="5917">
                  <c:v>42171.135416666628</c:v>
                </c:pt>
                <c:pt idx="5918">
                  <c:v>42171.145833333343</c:v>
                </c:pt>
                <c:pt idx="5919">
                  <c:v>42171.156250000022</c:v>
                </c:pt>
                <c:pt idx="5920">
                  <c:v>42171.166666666628</c:v>
                </c:pt>
                <c:pt idx="5921">
                  <c:v>42171.177083333299</c:v>
                </c:pt>
                <c:pt idx="5922">
                  <c:v>42171.1875</c:v>
                </c:pt>
                <c:pt idx="5923">
                  <c:v>42171.197916666628</c:v>
                </c:pt>
                <c:pt idx="5924">
                  <c:v>42171.208333333343</c:v>
                </c:pt>
                <c:pt idx="5925">
                  <c:v>42171.21875</c:v>
                </c:pt>
                <c:pt idx="5926">
                  <c:v>42171.229166666613</c:v>
                </c:pt>
                <c:pt idx="5927">
                  <c:v>42171.239583333299</c:v>
                </c:pt>
                <c:pt idx="5928">
                  <c:v>42171.25</c:v>
                </c:pt>
                <c:pt idx="5929">
                  <c:v>42171.260416666628</c:v>
                </c:pt>
                <c:pt idx="5930">
                  <c:v>42171.270833333343</c:v>
                </c:pt>
                <c:pt idx="5931">
                  <c:v>42171.28125</c:v>
                </c:pt>
                <c:pt idx="5932">
                  <c:v>42171.291666666613</c:v>
                </c:pt>
                <c:pt idx="5933">
                  <c:v>42171.302083333343</c:v>
                </c:pt>
                <c:pt idx="5934">
                  <c:v>42171.312500000022</c:v>
                </c:pt>
                <c:pt idx="5935">
                  <c:v>42171.322916666657</c:v>
                </c:pt>
                <c:pt idx="5936">
                  <c:v>42171.333333333343</c:v>
                </c:pt>
                <c:pt idx="5937">
                  <c:v>42171.34375</c:v>
                </c:pt>
                <c:pt idx="5938">
                  <c:v>42171.354166666657</c:v>
                </c:pt>
                <c:pt idx="5939">
                  <c:v>42171.364583333343</c:v>
                </c:pt>
                <c:pt idx="5940">
                  <c:v>42171.375</c:v>
                </c:pt>
                <c:pt idx="5941">
                  <c:v>42171.385416666657</c:v>
                </c:pt>
                <c:pt idx="5942">
                  <c:v>42171.395833333343</c:v>
                </c:pt>
                <c:pt idx="5943">
                  <c:v>42171.406250000022</c:v>
                </c:pt>
                <c:pt idx="5944">
                  <c:v>42171.416666666657</c:v>
                </c:pt>
                <c:pt idx="5945">
                  <c:v>42171.427083333299</c:v>
                </c:pt>
                <c:pt idx="5946">
                  <c:v>42171.4375</c:v>
                </c:pt>
                <c:pt idx="5947">
                  <c:v>42171.447916666657</c:v>
                </c:pt>
                <c:pt idx="5948">
                  <c:v>42171.458333333343</c:v>
                </c:pt>
                <c:pt idx="5949">
                  <c:v>42171.46875</c:v>
                </c:pt>
                <c:pt idx="5950">
                  <c:v>42171.479166666628</c:v>
                </c:pt>
                <c:pt idx="5951">
                  <c:v>42171.489583333343</c:v>
                </c:pt>
                <c:pt idx="5952">
                  <c:v>42171.5</c:v>
                </c:pt>
                <c:pt idx="5953">
                  <c:v>42171.510416666657</c:v>
                </c:pt>
                <c:pt idx="5954">
                  <c:v>42171.520833333343</c:v>
                </c:pt>
                <c:pt idx="5955">
                  <c:v>42171.53125</c:v>
                </c:pt>
                <c:pt idx="5956">
                  <c:v>42171.541666666628</c:v>
                </c:pt>
                <c:pt idx="5957">
                  <c:v>42171.552083333343</c:v>
                </c:pt>
                <c:pt idx="5958">
                  <c:v>42171.5625</c:v>
                </c:pt>
                <c:pt idx="5959">
                  <c:v>42171.572916666657</c:v>
                </c:pt>
                <c:pt idx="5960">
                  <c:v>42171.583333333343</c:v>
                </c:pt>
                <c:pt idx="5961">
                  <c:v>42171.593749999993</c:v>
                </c:pt>
                <c:pt idx="5962">
                  <c:v>42171.604166666628</c:v>
                </c:pt>
                <c:pt idx="5963">
                  <c:v>42171.614583333343</c:v>
                </c:pt>
                <c:pt idx="5964">
                  <c:v>42171.625</c:v>
                </c:pt>
                <c:pt idx="5965">
                  <c:v>42171.635416666628</c:v>
                </c:pt>
                <c:pt idx="5966">
                  <c:v>42171.645833333343</c:v>
                </c:pt>
                <c:pt idx="5967">
                  <c:v>42171.656250000022</c:v>
                </c:pt>
                <c:pt idx="5968">
                  <c:v>42171.666666666628</c:v>
                </c:pt>
                <c:pt idx="5969">
                  <c:v>42171.677083333299</c:v>
                </c:pt>
                <c:pt idx="5970">
                  <c:v>42171.6875</c:v>
                </c:pt>
                <c:pt idx="5971">
                  <c:v>42171.697916666628</c:v>
                </c:pt>
                <c:pt idx="5972">
                  <c:v>42171.708333333343</c:v>
                </c:pt>
                <c:pt idx="5973">
                  <c:v>42171.71875</c:v>
                </c:pt>
                <c:pt idx="5974">
                  <c:v>42171.729166666613</c:v>
                </c:pt>
                <c:pt idx="5975">
                  <c:v>42171.739583333299</c:v>
                </c:pt>
                <c:pt idx="5976">
                  <c:v>42171.75</c:v>
                </c:pt>
                <c:pt idx="5977">
                  <c:v>42171.760416666628</c:v>
                </c:pt>
                <c:pt idx="5978">
                  <c:v>42171.770833333343</c:v>
                </c:pt>
                <c:pt idx="5979">
                  <c:v>42171.78125</c:v>
                </c:pt>
                <c:pt idx="5980">
                  <c:v>42171.791666666613</c:v>
                </c:pt>
                <c:pt idx="5981">
                  <c:v>42171.802083333343</c:v>
                </c:pt>
                <c:pt idx="5982">
                  <c:v>42171.812500000022</c:v>
                </c:pt>
                <c:pt idx="5983">
                  <c:v>42171.822916666657</c:v>
                </c:pt>
                <c:pt idx="5984">
                  <c:v>42171.833333333343</c:v>
                </c:pt>
                <c:pt idx="5985">
                  <c:v>42171.84375</c:v>
                </c:pt>
                <c:pt idx="5986">
                  <c:v>42171.854166666657</c:v>
                </c:pt>
                <c:pt idx="5987">
                  <c:v>42171.864583333343</c:v>
                </c:pt>
                <c:pt idx="5988">
                  <c:v>42171.875</c:v>
                </c:pt>
                <c:pt idx="5989">
                  <c:v>42171.885416666657</c:v>
                </c:pt>
                <c:pt idx="5990">
                  <c:v>42171.895833333343</c:v>
                </c:pt>
                <c:pt idx="5991">
                  <c:v>42171.906250000022</c:v>
                </c:pt>
                <c:pt idx="5992">
                  <c:v>42171.916666666657</c:v>
                </c:pt>
                <c:pt idx="5993">
                  <c:v>42171.927083333299</c:v>
                </c:pt>
                <c:pt idx="5994">
                  <c:v>42171.9375</c:v>
                </c:pt>
                <c:pt idx="5995">
                  <c:v>42171.947916666657</c:v>
                </c:pt>
                <c:pt idx="5996">
                  <c:v>42171.958333333343</c:v>
                </c:pt>
                <c:pt idx="5997">
                  <c:v>42171.96875</c:v>
                </c:pt>
                <c:pt idx="5998">
                  <c:v>42171.979166666628</c:v>
                </c:pt>
                <c:pt idx="5999">
                  <c:v>42171.989583333343</c:v>
                </c:pt>
                <c:pt idx="6000">
                  <c:v>42172</c:v>
                </c:pt>
                <c:pt idx="6001">
                  <c:v>42172.010416666657</c:v>
                </c:pt>
                <c:pt idx="6002">
                  <c:v>42172.020833333343</c:v>
                </c:pt>
                <c:pt idx="6003">
                  <c:v>42172.03125</c:v>
                </c:pt>
                <c:pt idx="6004">
                  <c:v>42172.041666666628</c:v>
                </c:pt>
                <c:pt idx="6005">
                  <c:v>42172.052083333343</c:v>
                </c:pt>
                <c:pt idx="6006">
                  <c:v>42172.0625</c:v>
                </c:pt>
                <c:pt idx="6007">
                  <c:v>42172.072916666657</c:v>
                </c:pt>
                <c:pt idx="6008">
                  <c:v>42172.083333333343</c:v>
                </c:pt>
                <c:pt idx="6009">
                  <c:v>42172.093749999993</c:v>
                </c:pt>
                <c:pt idx="6010">
                  <c:v>42172.104166666628</c:v>
                </c:pt>
                <c:pt idx="6011">
                  <c:v>42172.114583333343</c:v>
                </c:pt>
                <c:pt idx="6012">
                  <c:v>42172.125</c:v>
                </c:pt>
                <c:pt idx="6013">
                  <c:v>42172.135416666628</c:v>
                </c:pt>
                <c:pt idx="6014">
                  <c:v>42172.145833333343</c:v>
                </c:pt>
                <c:pt idx="6015">
                  <c:v>42172.156250000022</c:v>
                </c:pt>
                <c:pt idx="6016">
                  <c:v>42172.166666666628</c:v>
                </c:pt>
                <c:pt idx="6017">
                  <c:v>42172.177083333299</c:v>
                </c:pt>
                <c:pt idx="6018">
                  <c:v>42172.1875</c:v>
                </c:pt>
                <c:pt idx="6019">
                  <c:v>42172.197916666628</c:v>
                </c:pt>
                <c:pt idx="6020">
                  <c:v>42172.208333333343</c:v>
                </c:pt>
                <c:pt idx="6021">
                  <c:v>42172.21875</c:v>
                </c:pt>
                <c:pt idx="6022">
                  <c:v>42172.229166666613</c:v>
                </c:pt>
                <c:pt idx="6023">
                  <c:v>42172.239583333299</c:v>
                </c:pt>
                <c:pt idx="6024">
                  <c:v>42172.25</c:v>
                </c:pt>
                <c:pt idx="6025">
                  <c:v>42172.260416666628</c:v>
                </c:pt>
                <c:pt idx="6026">
                  <c:v>42172.270833333343</c:v>
                </c:pt>
                <c:pt idx="6027">
                  <c:v>42172.28125</c:v>
                </c:pt>
                <c:pt idx="6028">
                  <c:v>42172.291666666613</c:v>
                </c:pt>
                <c:pt idx="6029">
                  <c:v>42172.302083333343</c:v>
                </c:pt>
                <c:pt idx="6030">
                  <c:v>42172.312500000022</c:v>
                </c:pt>
                <c:pt idx="6031">
                  <c:v>42172.322916666657</c:v>
                </c:pt>
                <c:pt idx="6032">
                  <c:v>42172.333333333343</c:v>
                </c:pt>
                <c:pt idx="6033">
                  <c:v>42172.34375</c:v>
                </c:pt>
                <c:pt idx="6034">
                  <c:v>42172.354166666657</c:v>
                </c:pt>
                <c:pt idx="6035">
                  <c:v>42172.364583333343</c:v>
                </c:pt>
                <c:pt idx="6036">
                  <c:v>42172.375</c:v>
                </c:pt>
                <c:pt idx="6037">
                  <c:v>42172.385416666657</c:v>
                </c:pt>
                <c:pt idx="6038">
                  <c:v>42172.395833333343</c:v>
                </c:pt>
                <c:pt idx="6039">
                  <c:v>42172.406250000022</c:v>
                </c:pt>
                <c:pt idx="6040">
                  <c:v>42172.416666666657</c:v>
                </c:pt>
                <c:pt idx="6041">
                  <c:v>42172.427083333299</c:v>
                </c:pt>
                <c:pt idx="6042">
                  <c:v>42172.4375</c:v>
                </c:pt>
                <c:pt idx="6043">
                  <c:v>42172.447916666657</c:v>
                </c:pt>
                <c:pt idx="6044">
                  <c:v>42172.456250000032</c:v>
                </c:pt>
                <c:pt idx="6045">
                  <c:v>42172.456250000032</c:v>
                </c:pt>
                <c:pt idx="6046">
                  <c:v>42172.458333333343</c:v>
                </c:pt>
                <c:pt idx="6047">
                  <c:v>42172.46875</c:v>
                </c:pt>
                <c:pt idx="6048">
                  <c:v>42172.479166666628</c:v>
                </c:pt>
                <c:pt idx="6049">
                  <c:v>42172.489583333343</c:v>
                </c:pt>
                <c:pt idx="6050">
                  <c:v>42172.5</c:v>
                </c:pt>
                <c:pt idx="6051">
                  <c:v>42172.510416666657</c:v>
                </c:pt>
                <c:pt idx="6052">
                  <c:v>42172.520833333343</c:v>
                </c:pt>
                <c:pt idx="6053">
                  <c:v>42172.53125</c:v>
                </c:pt>
                <c:pt idx="6054">
                  <c:v>42172.541666666628</c:v>
                </c:pt>
                <c:pt idx="6055">
                  <c:v>42172.552083333343</c:v>
                </c:pt>
                <c:pt idx="6056">
                  <c:v>42172.5625</c:v>
                </c:pt>
                <c:pt idx="6057">
                  <c:v>42172.572916666657</c:v>
                </c:pt>
                <c:pt idx="6058">
                  <c:v>42172.583333333343</c:v>
                </c:pt>
                <c:pt idx="6059">
                  <c:v>42172.593749999993</c:v>
                </c:pt>
                <c:pt idx="6060">
                  <c:v>42172.604166666628</c:v>
                </c:pt>
                <c:pt idx="6061">
                  <c:v>42172.614583333343</c:v>
                </c:pt>
                <c:pt idx="6062">
                  <c:v>42172.625</c:v>
                </c:pt>
                <c:pt idx="6063">
                  <c:v>42172.635416666628</c:v>
                </c:pt>
                <c:pt idx="6064">
                  <c:v>42172.645833333343</c:v>
                </c:pt>
                <c:pt idx="6065">
                  <c:v>42172.656250000022</c:v>
                </c:pt>
                <c:pt idx="6066">
                  <c:v>42172.666666666628</c:v>
                </c:pt>
                <c:pt idx="6067">
                  <c:v>42172.677083333299</c:v>
                </c:pt>
                <c:pt idx="6068">
                  <c:v>42172.6875</c:v>
                </c:pt>
                <c:pt idx="6069">
                  <c:v>42172.697916666628</c:v>
                </c:pt>
                <c:pt idx="6070">
                  <c:v>42172.708333333343</c:v>
                </c:pt>
                <c:pt idx="6071">
                  <c:v>42172.71875</c:v>
                </c:pt>
                <c:pt idx="6072">
                  <c:v>42172.729166666613</c:v>
                </c:pt>
                <c:pt idx="6073">
                  <c:v>42172.739583333299</c:v>
                </c:pt>
                <c:pt idx="6074">
                  <c:v>42172.75</c:v>
                </c:pt>
                <c:pt idx="6075">
                  <c:v>42172.760416666628</c:v>
                </c:pt>
                <c:pt idx="6076">
                  <c:v>42172.770833333343</c:v>
                </c:pt>
                <c:pt idx="6077">
                  <c:v>42172.78125</c:v>
                </c:pt>
                <c:pt idx="6078">
                  <c:v>42172.791666666613</c:v>
                </c:pt>
                <c:pt idx="6079">
                  <c:v>42172.802083333343</c:v>
                </c:pt>
                <c:pt idx="6080">
                  <c:v>42172.812500000022</c:v>
                </c:pt>
                <c:pt idx="6081">
                  <c:v>42172.822916666657</c:v>
                </c:pt>
                <c:pt idx="6082">
                  <c:v>42172.833333333343</c:v>
                </c:pt>
                <c:pt idx="6083">
                  <c:v>42172.84375</c:v>
                </c:pt>
                <c:pt idx="6084">
                  <c:v>42172.854166666657</c:v>
                </c:pt>
                <c:pt idx="6085">
                  <c:v>42172.864583333343</c:v>
                </c:pt>
                <c:pt idx="6086">
                  <c:v>42172.875</c:v>
                </c:pt>
                <c:pt idx="6087">
                  <c:v>42172.885416666657</c:v>
                </c:pt>
                <c:pt idx="6088">
                  <c:v>42172.895833333343</c:v>
                </c:pt>
                <c:pt idx="6089">
                  <c:v>42172.906250000022</c:v>
                </c:pt>
                <c:pt idx="6090">
                  <c:v>42172.916666666657</c:v>
                </c:pt>
                <c:pt idx="6091">
                  <c:v>42172.927083333299</c:v>
                </c:pt>
                <c:pt idx="6092">
                  <c:v>42172.9375</c:v>
                </c:pt>
                <c:pt idx="6093">
                  <c:v>42172.947916666657</c:v>
                </c:pt>
                <c:pt idx="6094">
                  <c:v>42172.958333333343</c:v>
                </c:pt>
                <c:pt idx="6095">
                  <c:v>42172.96875</c:v>
                </c:pt>
                <c:pt idx="6096">
                  <c:v>42172.979166666628</c:v>
                </c:pt>
                <c:pt idx="6097">
                  <c:v>42172.989583333343</c:v>
                </c:pt>
                <c:pt idx="6098">
                  <c:v>42173</c:v>
                </c:pt>
                <c:pt idx="6099">
                  <c:v>42173.010416666657</c:v>
                </c:pt>
                <c:pt idx="6100">
                  <c:v>42173.020833333343</c:v>
                </c:pt>
                <c:pt idx="6101">
                  <c:v>42173.03125</c:v>
                </c:pt>
                <c:pt idx="6102">
                  <c:v>42173.041666666628</c:v>
                </c:pt>
                <c:pt idx="6103">
                  <c:v>42173.052083333343</c:v>
                </c:pt>
                <c:pt idx="6104">
                  <c:v>42173.0625</c:v>
                </c:pt>
                <c:pt idx="6105">
                  <c:v>42173.072916666657</c:v>
                </c:pt>
                <c:pt idx="6106">
                  <c:v>42173.083333333343</c:v>
                </c:pt>
                <c:pt idx="6107">
                  <c:v>42173.093749999993</c:v>
                </c:pt>
                <c:pt idx="6108">
                  <c:v>42173.104166666628</c:v>
                </c:pt>
                <c:pt idx="6109">
                  <c:v>42173.114583333343</c:v>
                </c:pt>
                <c:pt idx="6110">
                  <c:v>42173.125</c:v>
                </c:pt>
                <c:pt idx="6111">
                  <c:v>42173.135416666628</c:v>
                </c:pt>
                <c:pt idx="6112">
                  <c:v>42173.145833333343</c:v>
                </c:pt>
                <c:pt idx="6113">
                  <c:v>42173.156250000022</c:v>
                </c:pt>
                <c:pt idx="6114">
                  <c:v>42173.166666666628</c:v>
                </c:pt>
                <c:pt idx="6115">
                  <c:v>42173.177083333299</c:v>
                </c:pt>
                <c:pt idx="6116">
                  <c:v>42173.1875</c:v>
                </c:pt>
                <c:pt idx="6117">
                  <c:v>42173.197916666628</c:v>
                </c:pt>
                <c:pt idx="6118">
                  <c:v>42173.208333333343</c:v>
                </c:pt>
                <c:pt idx="6119">
                  <c:v>42173.21875</c:v>
                </c:pt>
                <c:pt idx="6120">
                  <c:v>42173.229166666613</c:v>
                </c:pt>
                <c:pt idx="6121">
                  <c:v>42173.239583333299</c:v>
                </c:pt>
                <c:pt idx="6122">
                  <c:v>42173.25</c:v>
                </c:pt>
                <c:pt idx="6123">
                  <c:v>42173.260416666628</c:v>
                </c:pt>
                <c:pt idx="6124">
                  <c:v>42173.270833333343</c:v>
                </c:pt>
                <c:pt idx="6125">
                  <c:v>42173.28125</c:v>
                </c:pt>
                <c:pt idx="6126">
                  <c:v>42173.291666666613</c:v>
                </c:pt>
                <c:pt idx="6127">
                  <c:v>42173.302083333343</c:v>
                </c:pt>
                <c:pt idx="6128">
                  <c:v>42173.312500000022</c:v>
                </c:pt>
                <c:pt idx="6129">
                  <c:v>42173.322916666657</c:v>
                </c:pt>
                <c:pt idx="6130">
                  <c:v>42173.333333333343</c:v>
                </c:pt>
                <c:pt idx="6131">
                  <c:v>42173.34375</c:v>
                </c:pt>
                <c:pt idx="6132">
                  <c:v>42173.354166666657</c:v>
                </c:pt>
                <c:pt idx="6133">
                  <c:v>42173.364583333343</c:v>
                </c:pt>
                <c:pt idx="6134">
                  <c:v>42173.375</c:v>
                </c:pt>
                <c:pt idx="6135">
                  <c:v>42173.385416666657</c:v>
                </c:pt>
                <c:pt idx="6136">
                  <c:v>42173.395833333343</c:v>
                </c:pt>
                <c:pt idx="6137">
                  <c:v>42173.406250000022</c:v>
                </c:pt>
                <c:pt idx="6138">
                  <c:v>42173.416666666657</c:v>
                </c:pt>
                <c:pt idx="6139">
                  <c:v>42173.427083333299</c:v>
                </c:pt>
                <c:pt idx="6140">
                  <c:v>42173.4375</c:v>
                </c:pt>
                <c:pt idx="6141">
                  <c:v>42173.447916666657</c:v>
                </c:pt>
                <c:pt idx="6142">
                  <c:v>42173.458333333343</c:v>
                </c:pt>
                <c:pt idx="6143">
                  <c:v>42173.46875</c:v>
                </c:pt>
                <c:pt idx="6144">
                  <c:v>42173.479166666628</c:v>
                </c:pt>
                <c:pt idx="6145">
                  <c:v>42173.489583333343</c:v>
                </c:pt>
                <c:pt idx="6146">
                  <c:v>42173.5</c:v>
                </c:pt>
                <c:pt idx="6147">
                  <c:v>42173.510416666657</c:v>
                </c:pt>
                <c:pt idx="6148">
                  <c:v>42173.520833333343</c:v>
                </c:pt>
                <c:pt idx="6149">
                  <c:v>42173.53125</c:v>
                </c:pt>
                <c:pt idx="6150">
                  <c:v>42173.541666666628</c:v>
                </c:pt>
                <c:pt idx="6151">
                  <c:v>42173.552083333343</c:v>
                </c:pt>
                <c:pt idx="6152">
                  <c:v>42173.5625</c:v>
                </c:pt>
                <c:pt idx="6153">
                  <c:v>42173.572916666657</c:v>
                </c:pt>
                <c:pt idx="6154">
                  <c:v>42173.583333333343</c:v>
                </c:pt>
                <c:pt idx="6155">
                  <c:v>42173.593749999993</c:v>
                </c:pt>
                <c:pt idx="6156">
                  <c:v>42173.604166666628</c:v>
                </c:pt>
                <c:pt idx="6157">
                  <c:v>42173.614583333343</c:v>
                </c:pt>
                <c:pt idx="6158">
                  <c:v>42173.625</c:v>
                </c:pt>
                <c:pt idx="6159">
                  <c:v>42173.635416666628</c:v>
                </c:pt>
                <c:pt idx="6160">
                  <c:v>42173.645833333343</c:v>
                </c:pt>
                <c:pt idx="6161">
                  <c:v>42173.656250000022</c:v>
                </c:pt>
                <c:pt idx="6162">
                  <c:v>42173.666666666628</c:v>
                </c:pt>
                <c:pt idx="6163">
                  <c:v>42173.677083333299</c:v>
                </c:pt>
                <c:pt idx="6164">
                  <c:v>42173.6875</c:v>
                </c:pt>
                <c:pt idx="6165">
                  <c:v>42173.697916666628</c:v>
                </c:pt>
                <c:pt idx="6166">
                  <c:v>42173.708333333343</c:v>
                </c:pt>
                <c:pt idx="6167">
                  <c:v>42173.71875</c:v>
                </c:pt>
                <c:pt idx="6168">
                  <c:v>42173.729166666613</c:v>
                </c:pt>
                <c:pt idx="6169">
                  <c:v>42173.739583333299</c:v>
                </c:pt>
                <c:pt idx="6170">
                  <c:v>42173.75</c:v>
                </c:pt>
                <c:pt idx="6171">
                  <c:v>42173.760416666628</c:v>
                </c:pt>
                <c:pt idx="6172">
                  <c:v>42173.770833333343</c:v>
                </c:pt>
                <c:pt idx="6173">
                  <c:v>42173.78125</c:v>
                </c:pt>
                <c:pt idx="6174">
                  <c:v>42173.791666666613</c:v>
                </c:pt>
                <c:pt idx="6175">
                  <c:v>42173.802083333343</c:v>
                </c:pt>
                <c:pt idx="6176">
                  <c:v>42173.812500000022</c:v>
                </c:pt>
                <c:pt idx="6177">
                  <c:v>42173.822916666657</c:v>
                </c:pt>
                <c:pt idx="6178">
                  <c:v>42173.833333333343</c:v>
                </c:pt>
                <c:pt idx="6179">
                  <c:v>42173.84375</c:v>
                </c:pt>
                <c:pt idx="6180">
                  <c:v>42173.854166666657</c:v>
                </c:pt>
                <c:pt idx="6181">
                  <c:v>42173.864583333343</c:v>
                </c:pt>
                <c:pt idx="6182">
                  <c:v>42173.875</c:v>
                </c:pt>
                <c:pt idx="6183">
                  <c:v>42173.885416666657</c:v>
                </c:pt>
                <c:pt idx="6184">
                  <c:v>42173.895833333343</c:v>
                </c:pt>
                <c:pt idx="6185">
                  <c:v>42173.906250000022</c:v>
                </c:pt>
                <c:pt idx="6186">
                  <c:v>42173.916666666657</c:v>
                </c:pt>
                <c:pt idx="6187">
                  <c:v>42173.927083333299</c:v>
                </c:pt>
                <c:pt idx="6188">
                  <c:v>42173.9375</c:v>
                </c:pt>
                <c:pt idx="6189">
                  <c:v>42173.947916666657</c:v>
                </c:pt>
                <c:pt idx="6190">
                  <c:v>42173.958333333343</c:v>
                </c:pt>
                <c:pt idx="6191">
                  <c:v>42173.96875</c:v>
                </c:pt>
                <c:pt idx="6192">
                  <c:v>42173.979166666628</c:v>
                </c:pt>
                <c:pt idx="6193">
                  <c:v>42173.989583333343</c:v>
                </c:pt>
                <c:pt idx="6194">
                  <c:v>42174</c:v>
                </c:pt>
                <c:pt idx="6195">
                  <c:v>42174.010416666657</c:v>
                </c:pt>
                <c:pt idx="6196">
                  <c:v>42174.020833333343</c:v>
                </c:pt>
                <c:pt idx="6197">
                  <c:v>42174.03125</c:v>
                </c:pt>
                <c:pt idx="6198">
                  <c:v>42174.041666666628</c:v>
                </c:pt>
                <c:pt idx="6199">
                  <c:v>42174.052083333343</c:v>
                </c:pt>
                <c:pt idx="6200">
                  <c:v>42174.0625</c:v>
                </c:pt>
                <c:pt idx="6201">
                  <c:v>42174.072916666657</c:v>
                </c:pt>
                <c:pt idx="6202">
                  <c:v>42174.083333333343</c:v>
                </c:pt>
                <c:pt idx="6203">
                  <c:v>42174.093749999993</c:v>
                </c:pt>
                <c:pt idx="6204">
                  <c:v>42174.104166666628</c:v>
                </c:pt>
                <c:pt idx="6205">
                  <c:v>42174.114583333343</c:v>
                </c:pt>
                <c:pt idx="6206">
                  <c:v>42174.125</c:v>
                </c:pt>
                <c:pt idx="6207">
                  <c:v>42174.135416666628</c:v>
                </c:pt>
                <c:pt idx="6208">
                  <c:v>42174.145833333343</c:v>
                </c:pt>
                <c:pt idx="6209">
                  <c:v>42174.156250000022</c:v>
                </c:pt>
                <c:pt idx="6210">
                  <c:v>42174.166666666628</c:v>
                </c:pt>
                <c:pt idx="6211">
                  <c:v>42174.177083333299</c:v>
                </c:pt>
                <c:pt idx="6212">
                  <c:v>42174.1875</c:v>
                </c:pt>
                <c:pt idx="6213">
                  <c:v>42174.197916666628</c:v>
                </c:pt>
                <c:pt idx="6214">
                  <c:v>42174.208333333343</c:v>
                </c:pt>
                <c:pt idx="6215">
                  <c:v>42174.21875</c:v>
                </c:pt>
                <c:pt idx="6216">
                  <c:v>42174.229166666613</c:v>
                </c:pt>
                <c:pt idx="6217">
                  <c:v>42174.239583333299</c:v>
                </c:pt>
                <c:pt idx="6218">
                  <c:v>42174.25</c:v>
                </c:pt>
                <c:pt idx="6219">
                  <c:v>42174.260416666628</c:v>
                </c:pt>
                <c:pt idx="6220">
                  <c:v>42174.270833333343</c:v>
                </c:pt>
                <c:pt idx="6221">
                  <c:v>42174.28125</c:v>
                </c:pt>
                <c:pt idx="6222">
                  <c:v>42174.291666666613</c:v>
                </c:pt>
                <c:pt idx="6223">
                  <c:v>42174.302083333343</c:v>
                </c:pt>
                <c:pt idx="6224">
                  <c:v>42174.312500000022</c:v>
                </c:pt>
                <c:pt idx="6225">
                  <c:v>42174.322916666657</c:v>
                </c:pt>
                <c:pt idx="6226">
                  <c:v>42174.333333333343</c:v>
                </c:pt>
                <c:pt idx="6227">
                  <c:v>42174.34375</c:v>
                </c:pt>
                <c:pt idx="6228">
                  <c:v>42174.354166666657</c:v>
                </c:pt>
                <c:pt idx="6229">
                  <c:v>42174.364583333343</c:v>
                </c:pt>
                <c:pt idx="6230">
                  <c:v>42174.375</c:v>
                </c:pt>
                <c:pt idx="6231">
                  <c:v>42174.385416666657</c:v>
                </c:pt>
                <c:pt idx="6232">
                  <c:v>42174.395833333343</c:v>
                </c:pt>
                <c:pt idx="6233">
                  <c:v>42174.406250000022</c:v>
                </c:pt>
                <c:pt idx="6234">
                  <c:v>42174.416666666657</c:v>
                </c:pt>
                <c:pt idx="6235">
                  <c:v>42174.427083333299</c:v>
                </c:pt>
                <c:pt idx="6236">
                  <c:v>42174.4375</c:v>
                </c:pt>
                <c:pt idx="6237">
                  <c:v>42174.447916666657</c:v>
                </c:pt>
                <c:pt idx="6238">
                  <c:v>42174.458333333343</c:v>
                </c:pt>
                <c:pt idx="6239">
                  <c:v>42174.46875</c:v>
                </c:pt>
                <c:pt idx="6240">
                  <c:v>42174.479166666628</c:v>
                </c:pt>
                <c:pt idx="6241">
                  <c:v>42174.489583333343</c:v>
                </c:pt>
                <c:pt idx="6242">
                  <c:v>42174.5</c:v>
                </c:pt>
                <c:pt idx="6243">
                  <c:v>42174.510416666657</c:v>
                </c:pt>
                <c:pt idx="6244">
                  <c:v>42174.520833333343</c:v>
                </c:pt>
                <c:pt idx="6245">
                  <c:v>42174.53125</c:v>
                </c:pt>
                <c:pt idx="6246">
                  <c:v>42174.541666666628</c:v>
                </c:pt>
                <c:pt idx="6247">
                  <c:v>42174.552083333343</c:v>
                </c:pt>
                <c:pt idx="6248">
                  <c:v>42174.5625</c:v>
                </c:pt>
                <c:pt idx="6249">
                  <c:v>42174.572916666657</c:v>
                </c:pt>
                <c:pt idx="6250">
                  <c:v>42174.583333333343</c:v>
                </c:pt>
                <c:pt idx="6251">
                  <c:v>42174.593749999993</c:v>
                </c:pt>
                <c:pt idx="6252">
                  <c:v>42174.604166666628</c:v>
                </c:pt>
                <c:pt idx="6253">
                  <c:v>42174.614583333343</c:v>
                </c:pt>
                <c:pt idx="6254">
                  <c:v>42174.625</c:v>
                </c:pt>
                <c:pt idx="6255">
                  <c:v>42174.635416666628</c:v>
                </c:pt>
                <c:pt idx="6256">
                  <c:v>42174.645833333343</c:v>
                </c:pt>
                <c:pt idx="6257">
                  <c:v>42174.656250000022</c:v>
                </c:pt>
                <c:pt idx="6258">
                  <c:v>42174.666666666628</c:v>
                </c:pt>
                <c:pt idx="6259">
                  <c:v>42174.677083333299</c:v>
                </c:pt>
                <c:pt idx="6260">
                  <c:v>42174.6875</c:v>
                </c:pt>
                <c:pt idx="6261">
                  <c:v>42174.697916666628</c:v>
                </c:pt>
                <c:pt idx="6262">
                  <c:v>42174.708333333343</c:v>
                </c:pt>
                <c:pt idx="6263">
                  <c:v>42174.71875</c:v>
                </c:pt>
                <c:pt idx="6264">
                  <c:v>42174.729166666613</c:v>
                </c:pt>
                <c:pt idx="6265">
                  <c:v>42174.739583333299</c:v>
                </c:pt>
                <c:pt idx="6266">
                  <c:v>42174.75</c:v>
                </c:pt>
                <c:pt idx="6267">
                  <c:v>42174.760416666628</c:v>
                </c:pt>
                <c:pt idx="6268">
                  <c:v>42174.770833333343</c:v>
                </c:pt>
                <c:pt idx="6269">
                  <c:v>42174.78125</c:v>
                </c:pt>
                <c:pt idx="6270">
                  <c:v>42174.791666666613</c:v>
                </c:pt>
                <c:pt idx="6271">
                  <c:v>42174.802083333343</c:v>
                </c:pt>
                <c:pt idx="6272">
                  <c:v>42174.812500000022</c:v>
                </c:pt>
                <c:pt idx="6273">
                  <c:v>42174.822916666657</c:v>
                </c:pt>
                <c:pt idx="6274">
                  <c:v>42174.833333333343</c:v>
                </c:pt>
                <c:pt idx="6275">
                  <c:v>42174.84375</c:v>
                </c:pt>
                <c:pt idx="6276">
                  <c:v>42174.854166666657</c:v>
                </c:pt>
                <c:pt idx="6277">
                  <c:v>42174.864583333343</c:v>
                </c:pt>
                <c:pt idx="6278">
                  <c:v>42174.875</c:v>
                </c:pt>
                <c:pt idx="6279">
                  <c:v>42174.885416666657</c:v>
                </c:pt>
                <c:pt idx="6280">
                  <c:v>42174.895833333343</c:v>
                </c:pt>
                <c:pt idx="6281">
                  <c:v>42174.906250000022</c:v>
                </c:pt>
                <c:pt idx="6282">
                  <c:v>42174.916666666657</c:v>
                </c:pt>
                <c:pt idx="6283">
                  <c:v>42174.927083333299</c:v>
                </c:pt>
                <c:pt idx="6284">
                  <c:v>42174.9375</c:v>
                </c:pt>
                <c:pt idx="6285">
                  <c:v>42174.947916666657</c:v>
                </c:pt>
                <c:pt idx="6286">
                  <c:v>42174.958333333343</c:v>
                </c:pt>
                <c:pt idx="6287">
                  <c:v>42174.96875</c:v>
                </c:pt>
                <c:pt idx="6288">
                  <c:v>42174.979166666628</c:v>
                </c:pt>
                <c:pt idx="6289">
                  <c:v>42174.989583333343</c:v>
                </c:pt>
                <c:pt idx="6290">
                  <c:v>42175</c:v>
                </c:pt>
                <c:pt idx="6291">
                  <c:v>42175.010416666657</c:v>
                </c:pt>
                <c:pt idx="6292">
                  <c:v>42175.020833333343</c:v>
                </c:pt>
                <c:pt idx="6293">
                  <c:v>42175.03125</c:v>
                </c:pt>
                <c:pt idx="6294">
                  <c:v>42175.041666666628</c:v>
                </c:pt>
                <c:pt idx="6295">
                  <c:v>42175.052083333343</c:v>
                </c:pt>
                <c:pt idx="6296">
                  <c:v>42175.0625</c:v>
                </c:pt>
                <c:pt idx="6297">
                  <c:v>42175.072916666657</c:v>
                </c:pt>
                <c:pt idx="6298">
                  <c:v>42175.083333333343</c:v>
                </c:pt>
                <c:pt idx="6299">
                  <c:v>42175.093749999993</c:v>
                </c:pt>
                <c:pt idx="6300">
                  <c:v>42175.104166666628</c:v>
                </c:pt>
                <c:pt idx="6301">
                  <c:v>42175.114583333343</c:v>
                </c:pt>
                <c:pt idx="6302">
                  <c:v>42175.125</c:v>
                </c:pt>
                <c:pt idx="6303">
                  <c:v>42175.135416666628</c:v>
                </c:pt>
                <c:pt idx="6304">
                  <c:v>42175.145833333343</c:v>
                </c:pt>
                <c:pt idx="6305">
                  <c:v>42175.156250000022</c:v>
                </c:pt>
                <c:pt idx="6306">
                  <c:v>42175.166666666628</c:v>
                </c:pt>
                <c:pt idx="6307">
                  <c:v>42175.177083333299</c:v>
                </c:pt>
                <c:pt idx="6308">
                  <c:v>42175.1875</c:v>
                </c:pt>
                <c:pt idx="6309">
                  <c:v>42175.197916666628</c:v>
                </c:pt>
                <c:pt idx="6310">
                  <c:v>42175.208333333343</c:v>
                </c:pt>
                <c:pt idx="6311">
                  <c:v>42175.21875</c:v>
                </c:pt>
                <c:pt idx="6312">
                  <c:v>42175.229166666613</c:v>
                </c:pt>
                <c:pt idx="6313">
                  <c:v>42175.239583333299</c:v>
                </c:pt>
                <c:pt idx="6314">
                  <c:v>42175.25</c:v>
                </c:pt>
                <c:pt idx="6315">
                  <c:v>42175.260416666628</c:v>
                </c:pt>
                <c:pt idx="6316">
                  <c:v>42175.270833333343</c:v>
                </c:pt>
                <c:pt idx="6317">
                  <c:v>42175.28125</c:v>
                </c:pt>
                <c:pt idx="6318">
                  <c:v>42175.291666666613</c:v>
                </c:pt>
                <c:pt idx="6319">
                  <c:v>42175.302083333343</c:v>
                </c:pt>
                <c:pt idx="6320">
                  <c:v>42175.312500000022</c:v>
                </c:pt>
                <c:pt idx="6321">
                  <c:v>42175.322916666657</c:v>
                </c:pt>
                <c:pt idx="6322">
                  <c:v>42175.333333333343</c:v>
                </c:pt>
                <c:pt idx="6323">
                  <c:v>42175.34375</c:v>
                </c:pt>
                <c:pt idx="6324">
                  <c:v>42175.354166666657</c:v>
                </c:pt>
                <c:pt idx="6325">
                  <c:v>42175.364583333343</c:v>
                </c:pt>
                <c:pt idx="6326">
                  <c:v>42175.375</c:v>
                </c:pt>
                <c:pt idx="6327">
                  <c:v>42175.385416666657</c:v>
                </c:pt>
                <c:pt idx="6328">
                  <c:v>42175.395833333343</c:v>
                </c:pt>
                <c:pt idx="6329">
                  <c:v>42175.406250000022</c:v>
                </c:pt>
                <c:pt idx="6330">
                  <c:v>42175.416666666657</c:v>
                </c:pt>
                <c:pt idx="6331">
                  <c:v>42175.427083333299</c:v>
                </c:pt>
                <c:pt idx="6332">
                  <c:v>42175.4375</c:v>
                </c:pt>
                <c:pt idx="6333">
                  <c:v>42175.447916666657</c:v>
                </c:pt>
                <c:pt idx="6334">
                  <c:v>42175.458333333343</c:v>
                </c:pt>
                <c:pt idx="6335">
                  <c:v>42175.46875</c:v>
                </c:pt>
                <c:pt idx="6336">
                  <c:v>42175.479166666628</c:v>
                </c:pt>
                <c:pt idx="6337">
                  <c:v>42175.489583333343</c:v>
                </c:pt>
                <c:pt idx="6338">
                  <c:v>42175.5</c:v>
                </c:pt>
                <c:pt idx="6339">
                  <c:v>42175.510416666657</c:v>
                </c:pt>
                <c:pt idx="6340">
                  <c:v>42175.520833333343</c:v>
                </c:pt>
                <c:pt idx="6341">
                  <c:v>42175.53125</c:v>
                </c:pt>
                <c:pt idx="6342">
                  <c:v>42175.541666666628</c:v>
                </c:pt>
                <c:pt idx="6343">
                  <c:v>42175.552083333343</c:v>
                </c:pt>
                <c:pt idx="6344">
                  <c:v>42175.5625</c:v>
                </c:pt>
                <c:pt idx="6345">
                  <c:v>42175.572916666657</c:v>
                </c:pt>
                <c:pt idx="6346">
                  <c:v>42175.583333333343</c:v>
                </c:pt>
                <c:pt idx="6347">
                  <c:v>42175.593749999993</c:v>
                </c:pt>
                <c:pt idx="6348">
                  <c:v>42175.604166666628</c:v>
                </c:pt>
                <c:pt idx="6349">
                  <c:v>42175.614583333343</c:v>
                </c:pt>
                <c:pt idx="6350">
                  <c:v>42175.625</c:v>
                </c:pt>
                <c:pt idx="6351">
                  <c:v>42175.635416666628</c:v>
                </c:pt>
                <c:pt idx="6352">
                  <c:v>42175.645833333343</c:v>
                </c:pt>
                <c:pt idx="6353">
                  <c:v>42175.656250000022</c:v>
                </c:pt>
                <c:pt idx="6354">
                  <c:v>42175.666666666628</c:v>
                </c:pt>
                <c:pt idx="6355">
                  <c:v>42175.677083333299</c:v>
                </c:pt>
                <c:pt idx="6356">
                  <c:v>42175.6875</c:v>
                </c:pt>
                <c:pt idx="6357">
                  <c:v>42175.697916666628</c:v>
                </c:pt>
                <c:pt idx="6358">
                  <c:v>42175.708333333343</c:v>
                </c:pt>
                <c:pt idx="6359">
                  <c:v>42175.71875</c:v>
                </c:pt>
                <c:pt idx="6360">
                  <c:v>42175.729166666613</c:v>
                </c:pt>
                <c:pt idx="6361">
                  <c:v>42175.739583333299</c:v>
                </c:pt>
                <c:pt idx="6362">
                  <c:v>42175.75</c:v>
                </c:pt>
                <c:pt idx="6363">
                  <c:v>42175.760416666628</c:v>
                </c:pt>
                <c:pt idx="6364">
                  <c:v>42175.770833333343</c:v>
                </c:pt>
                <c:pt idx="6365">
                  <c:v>42175.78125</c:v>
                </c:pt>
                <c:pt idx="6366">
                  <c:v>42175.791666666613</c:v>
                </c:pt>
                <c:pt idx="6367">
                  <c:v>42175.802083333343</c:v>
                </c:pt>
                <c:pt idx="6368">
                  <c:v>42175.812500000022</c:v>
                </c:pt>
                <c:pt idx="6369">
                  <c:v>42175.822916666657</c:v>
                </c:pt>
                <c:pt idx="6370">
                  <c:v>42175.833333333343</c:v>
                </c:pt>
                <c:pt idx="6371">
                  <c:v>42175.84375</c:v>
                </c:pt>
                <c:pt idx="6372">
                  <c:v>42175.854166666657</c:v>
                </c:pt>
                <c:pt idx="6373">
                  <c:v>42175.864583333343</c:v>
                </c:pt>
                <c:pt idx="6374">
                  <c:v>42175.875</c:v>
                </c:pt>
                <c:pt idx="6375">
                  <c:v>42175.885416666657</c:v>
                </c:pt>
                <c:pt idx="6376">
                  <c:v>42175.895833333343</c:v>
                </c:pt>
                <c:pt idx="6377">
                  <c:v>42175.906250000022</c:v>
                </c:pt>
                <c:pt idx="6378">
                  <c:v>42175.916666666657</c:v>
                </c:pt>
                <c:pt idx="6379">
                  <c:v>42175.927083333299</c:v>
                </c:pt>
                <c:pt idx="6380">
                  <c:v>42175.9375</c:v>
                </c:pt>
                <c:pt idx="6381">
                  <c:v>42175.947916666657</c:v>
                </c:pt>
                <c:pt idx="6382">
                  <c:v>42175.958333333343</c:v>
                </c:pt>
                <c:pt idx="6383">
                  <c:v>42175.96875</c:v>
                </c:pt>
                <c:pt idx="6384">
                  <c:v>42175.979166666628</c:v>
                </c:pt>
                <c:pt idx="6385">
                  <c:v>42175.989583333343</c:v>
                </c:pt>
                <c:pt idx="6386">
                  <c:v>42176</c:v>
                </c:pt>
                <c:pt idx="6387">
                  <c:v>42176.010416666657</c:v>
                </c:pt>
                <c:pt idx="6388">
                  <c:v>42176.020833333343</c:v>
                </c:pt>
                <c:pt idx="6389">
                  <c:v>42176.03125</c:v>
                </c:pt>
                <c:pt idx="6390">
                  <c:v>42176.041666666628</c:v>
                </c:pt>
                <c:pt idx="6391">
                  <c:v>42176.052083333343</c:v>
                </c:pt>
                <c:pt idx="6392">
                  <c:v>42176.0625</c:v>
                </c:pt>
                <c:pt idx="6393">
                  <c:v>42176.072916666657</c:v>
                </c:pt>
                <c:pt idx="6394">
                  <c:v>42176.083333333343</c:v>
                </c:pt>
                <c:pt idx="6395">
                  <c:v>42176.093749999993</c:v>
                </c:pt>
                <c:pt idx="6396">
                  <c:v>42176.104166666628</c:v>
                </c:pt>
                <c:pt idx="6397">
                  <c:v>42176.114583333343</c:v>
                </c:pt>
                <c:pt idx="6398">
                  <c:v>42176.125</c:v>
                </c:pt>
                <c:pt idx="6399">
                  <c:v>42176.135416666628</c:v>
                </c:pt>
                <c:pt idx="6400">
                  <c:v>42176.145833333343</c:v>
                </c:pt>
                <c:pt idx="6401">
                  <c:v>42176.156250000022</c:v>
                </c:pt>
                <c:pt idx="6402">
                  <c:v>42176.166666666628</c:v>
                </c:pt>
                <c:pt idx="6403">
                  <c:v>42176.177083333299</c:v>
                </c:pt>
                <c:pt idx="6404">
                  <c:v>42176.1875</c:v>
                </c:pt>
                <c:pt idx="6405">
                  <c:v>42176.197916666628</c:v>
                </c:pt>
                <c:pt idx="6406">
                  <c:v>42176.208333333343</c:v>
                </c:pt>
                <c:pt idx="6407">
                  <c:v>42176.21875</c:v>
                </c:pt>
                <c:pt idx="6408">
                  <c:v>42176.229166666613</c:v>
                </c:pt>
                <c:pt idx="6409">
                  <c:v>42176.239583333299</c:v>
                </c:pt>
                <c:pt idx="6410">
                  <c:v>42176.25</c:v>
                </c:pt>
                <c:pt idx="6411">
                  <c:v>42176.260416666628</c:v>
                </c:pt>
                <c:pt idx="6412">
                  <c:v>42176.270833333343</c:v>
                </c:pt>
                <c:pt idx="6413">
                  <c:v>42176.28125</c:v>
                </c:pt>
                <c:pt idx="6414">
                  <c:v>42176.291666666613</c:v>
                </c:pt>
                <c:pt idx="6415">
                  <c:v>42176.302083333343</c:v>
                </c:pt>
                <c:pt idx="6416">
                  <c:v>42176.312500000022</c:v>
                </c:pt>
                <c:pt idx="6417">
                  <c:v>42176.322916666657</c:v>
                </c:pt>
                <c:pt idx="6418">
                  <c:v>42176.333333333343</c:v>
                </c:pt>
                <c:pt idx="6419">
                  <c:v>42176.34375</c:v>
                </c:pt>
                <c:pt idx="6420">
                  <c:v>42176.354166666657</c:v>
                </c:pt>
                <c:pt idx="6421">
                  <c:v>42176.364583333343</c:v>
                </c:pt>
                <c:pt idx="6422">
                  <c:v>42176.375</c:v>
                </c:pt>
                <c:pt idx="6423">
                  <c:v>42176.385416666657</c:v>
                </c:pt>
                <c:pt idx="6424">
                  <c:v>42176.395833333343</c:v>
                </c:pt>
                <c:pt idx="6425">
                  <c:v>42176.406250000022</c:v>
                </c:pt>
                <c:pt idx="6426">
                  <c:v>42176.416666666657</c:v>
                </c:pt>
                <c:pt idx="6427">
                  <c:v>42176.427083333299</c:v>
                </c:pt>
                <c:pt idx="6428">
                  <c:v>42176.4375</c:v>
                </c:pt>
                <c:pt idx="6429">
                  <c:v>42176.447916666657</c:v>
                </c:pt>
                <c:pt idx="6430">
                  <c:v>42176.458333333343</c:v>
                </c:pt>
                <c:pt idx="6431">
                  <c:v>42176.46875</c:v>
                </c:pt>
                <c:pt idx="6432">
                  <c:v>42176.479166666628</c:v>
                </c:pt>
                <c:pt idx="6433">
                  <c:v>42176.489583333343</c:v>
                </c:pt>
                <c:pt idx="6434">
                  <c:v>42176.5</c:v>
                </c:pt>
                <c:pt idx="6435">
                  <c:v>42176.510416666657</c:v>
                </c:pt>
                <c:pt idx="6436">
                  <c:v>42176.520833333343</c:v>
                </c:pt>
                <c:pt idx="6437">
                  <c:v>42176.53125</c:v>
                </c:pt>
                <c:pt idx="6438">
                  <c:v>42176.541666666628</c:v>
                </c:pt>
                <c:pt idx="6439">
                  <c:v>42176.552083333343</c:v>
                </c:pt>
                <c:pt idx="6440">
                  <c:v>42176.5625</c:v>
                </c:pt>
                <c:pt idx="6441">
                  <c:v>42176.572916666657</c:v>
                </c:pt>
                <c:pt idx="6442">
                  <c:v>42176.583333333343</c:v>
                </c:pt>
                <c:pt idx="6443">
                  <c:v>42176.593749999993</c:v>
                </c:pt>
                <c:pt idx="6444">
                  <c:v>42176.604166666628</c:v>
                </c:pt>
                <c:pt idx="6445">
                  <c:v>42176.614583333343</c:v>
                </c:pt>
                <c:pt idx="6446">
                  <c:v>42176.625</c:v>
                </c:pt>
                <c:pt idx="6447">
                  <c:v>42176.635416666628</c:v>
                </c:pt>
                <c:pt idx="6448">
                  <c:v>42176.645833333343</c:v>
                </c:pt>
                <c:pt idx="6449">
                  <c:v>42176.656250000022</c:v>
                </c:pt>
                <c:pt idx="6450">
                  <c:v>42176.666666666628</c:v>
                </c:pt>
                <c:pt idx="6451">
                  <c:v>42176.677083333299</c:v>
                </c:pt>
                <c:pt idx="6452">
                  <c:v>42176.6875</c:v>
                </c:pt>
                <c:pt idx="6453">
                  <c:v>42176.697916666628</c:v>
                </c:pt>
                <c:pt idx="6454">
                  <c:v>42176.708333333343</c:v>
                </c:pt>
                <c:pt idx="6455">
                  <c:v>42176.71875</c:v>
                </c:pt>
                <c:pt idx="6456">
                  <c:v>42176.729166666613</c:v>
                </c:pt>
                <c:pt idx="6457">
                  <c:v>42176.739583333299</c:v>
                </c:pt>
                <c:pt idx="6458">
                  <c:v>42176.75</c:v>
                </c:pt>
                <c:pt idx="6459">
                  <c:v>42176.760416666628</c:v>
                </c:pt>
                <c:pt idx="6460">
                  <c:v>42176.770833333343</c:v>
                </c:pt>
                <c:pt idx="6461">
                  <c:v>42176.78125</c:v>
                </c:pt>
                <c:pt idx="6462">
                  <c:v>42176.791666666613</c:v>
                </c:pt>
                <c:pt idx="6463">
                  <c:v>42176.802083333343</c:v>
                </c:pt>
                <c:pt idx="6464">
                  <c:v>42176.812500000022</c:v>
                </c:pt>
                <c:pt idx="6465">
                  <c:v>42176.822916666657</c:v>
                </c:pt>
                <c:pt idx="6466">
                  <c:v>42176.833333333343</c:v>
                </c:pt>
                <c:pt idx="6467">
                  <c:v>42176.84375</c:v>
                </c:pt>
                <c:pt idx="6468">
                  <c:v>42176.854166666657</c:v>
                </c:pt>
                <c:pt idx="6469">
                  <c:v>42176.864583333343</c:v>
                </c:pt>
                <c:pt idx="6470">
                  <c:v>42176.875</c:v>
                </c:pt>
                <c:pt idx="6471">
                  <c:v>42176.885416666657</c:v>
                </c:pt>
                <c:pt idx="6472">
                  <c:v>42176.895833333343</c:v>
                </c:pt>
                <c:pt idx="6473">
                  <c:v>42176.906250000022</c:v>
                </c:pt>
                <c:pt idx="6474">
                  <c:v>42176.916666666657</c:v>
                </c:pt>
                <c:pt idx="6475">
                  <c:v>42176.927083333299</c:v>
                </c:pt>
                <c:pt idx="6476">
                  <c:v>42176.9375</c:v>
                </c:pt>
                <c:pt idx="6477">
                  <c:v>42176.947916666657</c:v>
                </c:pt>
                <c:pt idx="6478">
                  <c:v>42176.958333333343</c:v>
                </c:pt>
                <c:pt idx="6479">
                  <c:v>42176.96875</c:v>
                </c:pt>
                <c:pt idx="6480">
                  <c:v>42176.979166666628</c:v>
                </c:pt>
                <c:pt idx="6481">
                  <c:v>42176.989583333343</c:v>
                </c:pt>
                <c:pt idx="6482">
                  <c:v>42177</c:v>
                </c:pt>
                <c:pt idx="6483">
                  <c:v>42177.010416666657</c:v>
                </c:pt>
                <c:pt idx="6484">
                  <c:v>42177.020833333343</c:v>
                </c:pt>
                <c:pt idx="6485">
                  <c:v>42177.03125</c:v>
                </c:pt>
                <c:pt idx="6486">
                  <c:v>42177.041666666628</c:v>
                </c:pt>
                <c:pt idx="6487">
                  <c:v>42177.052083333343</c:v>
                </c:pt>
                <c:pt idx="6488">
                  <c:v>42177.0625</c:v>
                </c:pt>
                <c:pt idx="6489">
                  <c:v>42177.072916666657</c:v>
                </c:pt>
                <c:pt idx="6490">
                  <c:v>42177.083333333343</c:v>
                </c:pt>
                <c:pt idx="6491">
                  <c:v>42177.093749999993</c:v>
                </c:pt>
                <c:pt idx="6492">
                  <c:v>42177.104166666628</c:v>
                </c:pt>
                <c:pt idx="6493">
                  <c:v>42177.114583333343</c:v>
                </c:pt>
                <c:pt idx="6494">
                  <c:v>42177.125</c:v>
                </c:pt>
                <c:pt idx="6495">
                  <c:v>42177.135416666628</c:v>
                </c:pt>
                <c:pt idx="6496">
                  <c:v>42177.145833333343</c:v>
                </c:pt>
                <c:pt idx="6497">
                  <c:v>42177.156250000022</c:v>
                </c:pt>
                <c:pt idx="6498">
                  <c:v>42177.166666666628</c:v>
                </c:pt>
                <c:pt idx="6499">
                  <c:v>42177.177083333299</c:v>
                </c:pt>
                <c:pt idx="6500">
                  <c:v>42177.1875</c:v>
                </c:pt>
                <c:pt idx="6501">
                  <c:v>42177.197916666628</c:v>
                </c:pt>
                <c:pt idx="6502">
                  <c:v>42177.208333333343</c:v>
                </c:pt>
                <c:pt idx="6503">
                  <c:v>42177.21875</c:v>
                </c:pt>
                <c:pt idx="6504">
                  <c:v>42177.229166666613</c:v>
                </c:pt>
                <c:pt idx="6505">
                  <c:v>42177.239583333299</c:v>
                </c:pt>
                <c:pt idx="6506">
                  <c:v>42177.25</c:v>
                </c:pt>
                <c:pt idx="6507">
                  <c:v>42177.260416666628</c:v>
                </c:pt>
                <c:pt idx="6508">
                  <c:v>42177.270833333343</c:v>
                </c:pt>
                <c:pt idx="6509">
                  <c:v>42177.28125</c:v>
                </c:pt>
                <c:pt idx="6510">
                  <c:v>42177.291666666613</c:v>
                </c:pt>
                <c:pt idx="6511">
                  <c:v>42177.302083333343</c:v>
                </c:pt>
                <c:pt idx="6512">
                  <c:v>42177.312500000022</c:v>
                </c:pt>
                <c:pt idx="6513">
                  <c:v>42177.322916666657</c:v>
                </c:pt>
                <c:pt idx="6514">
                  <c:v>42177.333333333343</c:v>
                </c:pt>
                <c:pt idx="6515">
                  <c:v>42177.34375</c:v>
                </c:pt>
                <c:pt idx="6516">
                  <c:v>42177.354166666657</c:v>
                </c:pt>
                <c:pt idx="6517">
                  <c:v>42177.364583333343</c:v>
                </c:pt>
                <c:pt idx="6518">
                  <c:v>42177.375</c:v>
                </c:pt>
                <c:pt idx="6519">
                  <c:v>42177.385416666657</c:v>
                </c:pt>
                <c:pt idx="6520">
                  <c:v>42177.395833333343</c:v>
                </c:pt>
                <c:pt idx="6521">
                  <c:v>42177.406250000022</c:v>
                </c:pt>
                <c:pt idx="6522">
                  <c:v>42177.416666666657</c:v>
                </c:pt>
                <c:pt idx="6523">
                  <c:v>42177.427083333299</c:v>
                </c:pt>
                <c:pt idx="6524">
                  <c:v>42177.4375</c:v>
                </c:pt>
                <c:pt idx="6525">
                  <c:v>42177.447916666657</c:v>
                </c:pt>
                <c:pt idx="6526">
                  <c:v>42177.458333333343</c:v>
                </c:pt>
                <c:pt idx="6527">
                  <c:v>42177.46875</c:v>
                </c:pt>
                <c:pt idx="6528">
                  <c:v>42177.479166666628</c:v>
                </c:pt>
                <c:pt idx="6529">
                  <c:v>42177.489583333343</c:v>
                </c:pt>
                <c:pt idx="6530">
                  <c:v>42177.5</c:v>
                </c:pt>
                <c:pt idx="6531">
                  <c:v>42177.510416666657</c:v>
                </c:pt>
                <c:pt idx="6532">
                  <c:v>42177.520833333343</c:v>
                </c:pt>
                <c:pt idx="6533">
                  <c:v>42177.53125</c:v>
                </c:pt>
                <c:pt idx="6534">
                  <c:v>42177.541666666628</c:v>
                </c:pt>
                <c:pt idx="6535">
                  <c:v>42177.552083333343</c:v>
                </c:pt>
                <c:pt idx="6536">
                  <c:v>42177.5625</c:v>
                </c:pt>
                <c:pt idx="6537">
                  <c:v>42177.572916666657</c:v>
                </c:pt>
                <c:pt idx="6538">
                  <c:v>42177.583333333343</c:v>
                </c:pt>
                <c:pt idx="6539">
                  <c:v>42177.593749999993</c:v>
                </c:pt>
                <c:pt idx="6540">
                  <c:v>42177.604166666628</c:v>
                </c:pt>
                <c:pt idx="6541">
                  <c:v>42177.614583333343</c:v>
                </c:pt>
                <c:pt idx="6542">
                  <c:v>42177.625</c:v>
                </c:pt>
                <c:pt idx="6543">
                  <c:v>42177.635416666628</c:v>
                </c:pt>
                <c:pt idx="6544">
                  <c:v>42177.645833333343</c:v>
                </c:pt>
                <c:pt idx="6545">
                  <c:v>42177.656250000022</c:v>
                </c:pt>
                <c:pt idx="6546">
                  <c:v>42177.666666666628</c:v>
                </c:pt>
                <c:pt idx="6547">
                  <c:v>42177.677083333299</c:v>
                </c:pt>
                <c:pt idx="6548">
                  <c:v>42177.6875</c:v>
                </c:pt>
                <c:pt idx="6549">
                  <c:v>42177.697916666628</c:v>
                </c:pt>
                <c:pt idx="6550">
                  <c:v>42177.708333333343</c:v>
                </c:pt>
                <c:pt idx="6551">
                  <c:v>42177.71875</c:v>
                </c:pt>
                <c:pt idx="6552">
                  <c:v>42177.729166666613</c:v>
                </c:pt>
                <c:pt idx="6553">
                  <c:v>42177.739583333299</c:v>
                </c:pt>
                <c:pt idx="6554">
                  <c:v>42177.75</c:v>
                </c:pt>
                <c:pt idx="6555">
                  <c:v>42177.760416666628</c:v>
                </c:pt>
                <c:pt idx="6556">
                  <c:v>42177.770833333343</c:v>
                </c:pt>
                <c:pt idx="6557">
                  <c:v>42177.78125</c:v>
                </c:pt>
                <c:pt idx="6558">
                  <c:v>42177.791666666613</c:v>
                </c:pt>
                <c:pt idx="6559">
                  <c:v>42177.802083333343</c:v>
                </c:pt>
                <c:pt idx="6560">
                  <c:v>42177.812500000022</c:v>
                </c:pt>
                <c:pt idx="6561">
                  <c:v>42177.822916666657</c:v>
                </c:pt>
                <c:pt idx="6562">
                  <c:v>42177.833333333343</c:v>
                </c:pt>
                <c:pt idx="6563">
                  <c:v>42177.84375</c:v>
                </c:pt>
                <c:pt idx="6564">
                  <c:v>42177.854166666657</c:v>
                </c:pt>
                <c:pt idx="6565">
                  <c:v>42177.864583333343</c:v>
                </c:pt>
                <c:pt idx="6566">
                  <c:v>42177.875</c:v>
                </c:pt>
                <c:pt idx="6567">
                  <c:v>42177.885416666657</c:v>
                </c:pt>
                <c:pt idx="6568">
                  <c:v>42177.895833333343</c:v>
                </c:pt>
                <c:pt idx="6569">
                  <c:v>42177.906250000022</c:v>
                </c:pt>
                <c:pt idx="6570">
                  <c:v>42177.916666666657</c:v>
                </c:pt>
                <c:pt idx="6571">
                  <c:v>42177.927083333299</c:v>
                </c:pt>
                <c:pt idx="6572">
                  <c:v>42177.9375</c:v>
                </c:pt>
                <c:pt idx="6573">
                  <c:v>42177.947916666657</c:v>
                </c:pt>
                <c:pt idx="6574">
                  <c:v>42177.958333333343</c:v>
                </c:pt>
                <c:pt idx="6575">
                  <c:v>42177.96875</c:v>
                </c:pt>
                <c:pt idx="6576">
                  <c:v>42177.979166666628</c:v>
                </c:pt>
                <c:pt idx="6577">
                  <c:v>42177.989583333343</c:v>
                </c:pt>
                <c:pt idx="6578">
                  <c:v>42178</c:v>
                </c:pt>
                <c:pt idx="6579">
                  <c:v>42178.010416666657</c:v>
                </c:pt>
                <c:pt idx="6580">
                  <c:v>42178.020833333343</c:v>
                </c:pt>
                <c:pt idx="6581">
                  <c:v>42178.03125</c:v>
                </c:pt>
                <c:pt idx="6582">
                  <c:v>42178.041666666628</c:v>
                </c:pt>
                <c:pt idx="6583">
                  <c:v>42178.052083333343</c:v>
                </c:pt>
                <c:pt idx="6584">
                  <c:v>42178.0625</c:v>
                </c:pt>
                <c:pt idx="6585">
                  <c:v>42178.072916666657</c:v>
                </c:pt>
                <c:pt idx="6586">
                  <c:v>42178.083333333343</c:v>
                </c:pt>
                <c:pt idx="6587">
                  <c:v>42178.093749999993</c:v>
                </c:pt>
                <c:pt idx="6588">
                  <c:v>42178.104166666628</c:v>
                </c:pt>
                <c:pt idx="6589">
                  <c:v>42178.114583333343</c:v>
                </c:pt>
                <c:pt idx="6590">
                  <c:v>42178.125</c:v>
                </c:pt>
                <c:pt idx="6591">
                  <c:v>42178.135416666628</c:v>
                </c:pt>
                <c:pt idx="6592">
                  <c:v>42178.145833333343</c:v>
                </c:pt>
                <c:pt idx="6593">
                  <c:v>42178.156250000022</c:v>
                </c:pt>
                <c:pt idx="6594">
                  <c:v>42178.166666666628</c:v>
                </c:pt>
                <c:pt idx="6595">
                  <c:v>42178.177083333299</c:v>
                </c:pt>
                <c:pt idx="6596">
                  <c:v>42178.1875</c:v>
                </c:pt>
                <c:pt idx="6597">
                  <c:v>42178.197916666628</c:v>
                </c:pt>
                <c:pt idx="6598">
                  <c:v>42178.208333333343</c:v>
                </c:pt>
                <c:pt idx="6599">
                  <c:v>42178.21875</c:v>
                </c:pt>
                <c:pt idx="6600">
                  <c:v>42178.229166666613</c:v>
                </c:pt>
                <c:pt idx="6601">
                  <c:v>42178.239583333299</c:v>
                </c:pt>
                <c:pt idx="6602">
                  <c:v>42178.25</c:v>
                </c:pt>
                <c:pt idx="6603">
                  <c:v>42178.260416666628</c:v>
                </c:pt>
                <c:pt idx="6604">
                  <c:v>42178.270833333343</c:v>
                </c:pt>
                <c:pt idx="6605">
                  <c:v>42178.28125</c:v>
                </c:pt>
                <c:pt idx="6606">
                  <c:v>42178.291666666613</c:v>
                </c:pt>
                <c:pt idx="6607">
                  <c:v>42178.302083333343</c:v>
                </c:pt>
                <c:pt idx="6608">
                  <c:v>42178.312500000022</c:v>
                </c:pt>
                <c:pt idx="6609">
                  <c:v>42178.322916666657</c:v>
                </c:pt>
                <c:pt idx="6610">
                  <c:v>42178.333333333343</c:v>
                </c:pt>
                <c:pt idx="6611">
                  <c:v>42178.34375</c:v>
                </c:pt>
                <c:pt idx="6612">
                  <c:v>42178.354166666657</c:v>
                </c:pt>
                <c:pt idx="6613">
                  <c:v>42178.364583333343</c:v>
                </c:pt>
                <c:pt idx="6614">
                  <c:v>42178.375</c:v>
                </c:pt>
                <c:pt idx="6615">
                  <c:v>42178.385416666657</c:v>
                </c:pt>
                <c:pt idx="6616">
                  <c:v>42178.395833333343</c:v>
                </c:pt>
                <c:pt idx="6617">
                  <c:v>42178.406250000022</c:v>
                </c:pt>
                <c:pt idx="6618">
                  <c:v>42178.416666666657</c:v>
                </c:pt>
                <c:pt idx="6619">
                  <c:v>42178.427083333299</c:v>
                </c:pt>
                <c:pt idx="6620">
                  <c:v>42178.4375</c:v>
                </c:pt>
                <c:pt idx="6621">
                  <c:v>42178.447916666657</c:v>
                </c:pt>
                <c:pt idx="6622">
                  <c:v>42178.458333333343</c:v>
                </c:pt>
                <c:pt idx="6623">
                  <c:v>42178.46875</c:v>
                </c:pt>
                <c:pt idx="6624">
                  <c:v>42178.479166666628</c:v>
                </c:pt>
                <c:pt idx="6625">
                  <c:v>42178.489583333343</c:v>
                </c:pt>
                <c:pt idx="6626">
                  <c:v>42178.5</c:v>
                </c:pt>
                <c:pt idx="6627">
                  <c:v>42178.510416666657</c:v>
                </c:pt>
                <c:pt idx="6628">
                  <c:v>42178.520833333343</c:v>
                </c:pt>
                <c:pt idx="6629">
                  <c:v>42178.53125</c:v>
                </c:pt>
                <c:pt idx="6630">
                  <c:v>42178.541666666628</c:v>
                </c:pt>
                <c:pt idx="6631">
                  <c:v>42178.552083333343</c:v>
                </c:pt>
                <c:pt idx="6632">
                  <c:v>42178.5625</c:v>
                </c:pt>
                <c:pt idx="6633">
                  <c:v>42178.572916666657</c:v>
                </c:pt>
                <c:pt idx="6634">
                  <c:v>42178.583333333343</c:v>
                </c:pt>
                <c:pt idx="6635">
                  <c:v>42178.593749999993</c:v>
                </c:pt>
                <c:pt idx="6636">
                  <c:v>42178.604166666628</c:v>
                </c:pt>
                <c:pt idx="6637">
                  <c:v>42178.614583333343</c:v>
                </c:pt>
                <c:pt idx="6638">
                  <c:v>42178.625</c:v>
                </c:pt>
                <c:pt idx="6639">
                  <c:v>42178.635416666628</c:v>
                </c:pt>
                <c:pt idx="6640">
                  <c:v>42178.645833333343</c:v>
                </c:pt>
                <c:pt idx="6641">
                  <c:v>42178.656250000022</c:v>
                </c:pt>
                <c:pt idx="6642">
                  <c:v>42178.666666666628</c:v>
                </c:pt>
                <c:pt idx="6643">
                  <c:v>42178.677083333299</c:v>
                </c:pt>
                <c:pt idx="6644">
                  <c:v>42178.6875</c:v>
                </c:pt>
                <c:pt idx="6645">
                  <c:v>42178.697916666628</c:v>
                </c:pt>
                <c:pt idx="6646">
                  <c:v>42178.708333333343</c:v>
                </c:pt>
                <c:pt idx="6647">
                  <c:v>42178.71875</c:v>
                </c:pt>
                <c:pt idx="6648">
                  <c:v>42178.729166666613</c:v>
                </c:pt>
                <c:pt idx="6649">
                  <c:v>42178.739583333299</c:v>
                </c:pt>
                <c:pt idx="6650">
                  <c:v>42178.75</c:v>
                </c:pt>
                <c:pt idx="6651">
                  <c:v>42178.760416666628</c:v>
                </c:pt>
                <c:pt idx="6652">
                  <c:v>42178.770833333343</c:v>
                </c:pt>
                <c:pt idx="6653">
                  <c:v>42178.78125</c:v>
                </c:pt>
                <c:pt idx="6654">
                  <c:v>42178.791666666613</c:v>
                </c:pt>
                <c:pt idx="6655">
                  <c:v>42178.802083333343</c:v>
                </c:pt>
                <c:pt idx="6656">
                  <c:v>42178.812500000022</c:v>
                </c:pt>
                <c:pt idx="6657">
                  <c:v>42178.822916666657</c:v>
                </c:pt>
                <c:pt idx="6658">
                  <c:v>42178.833333333343</c:v>
                </c:pt>
                <c:pt idx="6659">
                  <c:v>42178.84375</c:v>
                </c:pt>
                <c:pt idx="6660">
                  <c:v>42178.854166666657</c:v>
                </c:pt>
                <c:pt idx="6661">
                  <c:v>42178.864583333343</c:v>
                </c:pt>
                <c:pt idx="6662">
                  <c:v>42178.875</c:v>
                </c:pt>
                <c:pt idx="6663">
                  <c:v>42178.885416666657</c:v>
                </c:pt>
                <c:pt idx="6664">
                  <c:v>42178.895833333343</c:v>
                </c:pt>
                <c:pt idx="6665">
                  <c:v>42178.906250000022</c:v>
                </c:pt>
                <c:pt idx="6666">
                  <c:v>42178.916666666657</c:v>
                </c:pt>
                <c:pt idx="6667">
                  <c:v>42178.927083333299</c:v>
                </c:pt>
                <c:pt idx="6668">
                  <c:v>42178.9375</c:v>
                </c:pt>
                <c:pt idx="6669">
                  <c:v>42178.947916666657</c:v>
                </c:pt>
                <c:pt idx="6670">
                  <c:v>42178.958333333343</c:v>
                </c:pt>
                <c:pt idx="6671">
                  <c:v>42178.96875</c:v>
                </c:pt>
                <c:pt idx="6672">
                  <c:v>42178.979166666628</c:v>
                </c:pt>
                <c:pt idx="6673">
                  <c:v>42178.989583333343</c:v>
                </c:pt>
                <c:pt idx="6674">
                  <c:v>42179</c:v>
                </c:pt>
                <c:pt idx="6675">
                  <c:v>42179.010416666657</c:v>
                </c:pt>
                <c:pt idx="6676">
                  <c:v>42179.020833333343</c:v>
                </c:pt>
                <c:pt idx="6677">
                  <c:v>42179.03125</c:v>
                </c:pt>
                <c:pt idx="6678">
                  <c:v>42179.041666666628</c:v>
                </c:pt>
                <c:pt idx="6679">
                  <c:v>42179.052083333343</c:v>
                </c:pt>
                <c:pt idx="6680">
                  <c:v>42179.0625</c:v>
                </c:pt>
                <c:pt idx="6681">
                  <c:v>42179.072916666657</c:v>
                </c:pt>
                <c:pt idx="6682">
                  <c:v>42179.083333333343</c:v>
                </c:pt>
                <c:pt idx="6683">
                  <c:v>42179.093749999993</c:v>
                </c:pt>
                <c:pt idx="6684">
                  <c:v>42179.104166666628</c:v>
                </c:pt>
                <c:pt idx="6685">
                  <c:v>42179.114583333343</c:v>
                </c:pt>
                <c:pt idx="6686">
                  <c:v>42179.125</c:v>
                </c:pt>
                <c:pt idx="6687">
                  <c:v>42179.135416666628</c:v>
                </c:pt>
                <c:pt idx="6688">
                  <c:v>42179.145833333343</c:v>
                </c:pt>
                <c:pt idx="6689">
                  <c:v>42179.156250000022</c:v>
                </c:pt>
                <c:pt idx="6690">
                  <c:v>42179.166666666628</c:v>
                </c:pt>
                <c:pt idx="6691">
                  <c:v>42179.177083333299</c:v>
                </c:pt>
                <c:pt idx="6692">
                  <c:v>42179.1875</c:v>
                </c:pt>
                <c:pt idx="6693">
                  <c:v>42179.197916666628</c:v>
                </c:pt>
                <c:pt idx="6694">
                  <c:v>42179.208333333343</c:v>
                </c:pt>
                <c:pt idx="6695">
                  <c:v>42179.21875</c:v>
                </c:pt>
                <c:pt idx="6696">
                  <c:v>42179.229166666613</c:v>
                </c:pt>
                <c:pt idx="6697">
                  <c:v>42179.239583333299</c:v>
                </c:pt>
                <c:pt idx="6698">
                  <c:v>42179.25</c:v>
                </c:pt>
                <c:pt idx="6699">
                  <c:v>42179.260416666628</c:v>
                </c:pt>
                <c:pt idx="6700">
                  <c:v>42179.270833333343</c:v>
                </c:pt>
                <c:pt idx="6701">
                  <c:v>42179.28125</c:v>
                </c:pt>
                <c:pt idx="6702">
                  <c:v>42179.291666666613</c:v>
                </c:pt>
                <c:pt idx="6703">
                  <c:v>42179.302083333343</c:v>
                </c:pt>
                <c:pt idx="6704">
                  <c:v>42179.312500000022</c:v>
                </c:pt>
                <c:pt idx="6705">
                  <c:v>42179.322916666657</c:v>
                </c:pt>
                <c:pt idx="6706">
                  <c:v>42179.333333333343</c:v>
                </c:pt>
                <c:pt idx="6707">
                  <c:v>42179.34375</c:v>
                </c:pt>
                <c:pt idx="6708">
                  <c:v>42179.354166666657</c:v>
                </c:pt>
                <c:pt idx="6709">
                  <c:v>42179.364583333343</c:v>
                </c:pt>
                <c:pt idx="6710">
                  <c:v>42179.375</c:v>
                </c:pt>
                <c:pt idx="6711">
                  <c:v>42179.385416666657</c:v>
                </c:pt>
                <c:pt idx="6712">
                  <c:v>42179.395833333343</c:v>
                </c:pt>
                <c:pt idx="6713">
                  <c:v>42179.406250000022</c:v>
                </c:pt>
                <c:pt idx="6714">
                  <c:v>42179.416666666657</c:v>
                </c:pt>
                <c:pt idx="6715">
                  <c:v>42179.427083333299</c:v>
                </c:pt>
                <c:pt idx="6716">
                  <c:v>42179.4375</c:v>
                </c:pt>
                <c:pt idx="6717">
                  <c:v>42179.447916666657</c:v>
                </c:pt>
                <c:pt idx="6718">
                  <c:v>42179.458333333343</c:v>
                </c:pt>
                <c:pt idx="6719">
                  <c:v>42179.46875</c:v>
                </c:pt>
                <c:pt idx="6720">
                  <c:v>42179.479166666628</c:v>
                </c:pt>
                <c:pt idx="6721">
                  <c:v>42179.489583333343</c:v>
                </c:pt>
                <c:pt idx="6722">
                  <c:v>42179.5</c:v>
                </c:pt>
                <c:pt idx="6723">
                  <c:v>42179.510416666657</c:v>
                </c:pt>
                <c:pt idx="6724">
                  <c:v>42179.520833333343</c:v>
                </c:pt>
                <c:pt idx="6725">
                  <c:v>42179.53125</c:v>
                </c:pt>
                <c:pt idx="6726">
                  <c:v>42179.541666666628</c:v>
                </c:pt>
                <c:pt idx="6727">
                  <c:v>42179.552083333343</c:v>
                </c:pt>
                <c:pt idx="6728">
                  <c:v>42179.5625</c:v>
                </c:pt>
                <c:pt idx="6729">
                  <c:v>42179.572916666657</c:v>
                </c:pt>
                <c:pt idx="6730">
                  <c:v>42179.583333333343</c:v>
                </c:pt>
                <c:pt idx="6731">
                  <c:v>42179.593749999993</c:v>
                </c:pt>
                <c:pt idx="6732">
                  <c:v>42179.604166666628</c:v>
                </c:pt>
                <c:pt idx="6733">
                  <c:v>42179.614583333343</c:v>
                </c:pt>
                <c:pt idx="6734">
                  <c:v>42179.625</c:v>
                </c:pt>
                <c:pt idx="6735">
                  <c:v>42179.635416666628</c:v>
                </c:pt>
                <c:pt idx="6736">
                  <c:v>42179.645833333343</c:v>
                </c:pt>
                <c:pt idx="6737">
                  <c:v>42179.656250000022</c:v>
                </c:pt>
                <c:pt idx="6738">
                  <c:v>42179.666666666628</c:v>
                </c:pt>
                <c:pt idx="6739">
                  <c:v>42179.677083333299</c:v>
                </c:pt>
                <c:pt idx="6740">
                  <c:v>42179.6875</c:v>
                </c:pt>
                <c:pt idx="6741">
                  <c:v>42179.697916666628</c:v>
                </c:pt>
                <c:pt idx="6742">
                  <c:v>42179.708333333343</c:v>
                </c:pt>
                <c:pt idx="6743">
                  <c:v>42179.71875</c:v>
                </c:pt>
                <c:pt idx="6744">
                  <c:v>42179.729166666613</c:v>
                </c:pt>
                <c:pt idx="6745">
                  <c:v>42179.739583333299</c:v>
                </c:pt>
                <c:pt idx="6746">
                  <c:v>42179.75</c:v>
                </c:pt>
                <c:pt idx="6747">
                  <c:v>42179.760416666628</c:v>
                </c:pt>
                <c:pt idx="6748">
                  <c:v>42179.770833333343</c:v>
                </c:pt>
                <c:pt idx="6749">
                  <c:v>42179.78125</c:v>
                </c:pt>
                <c:pt idx="6750">
                  <c:v>42179.791666666613</c:v>
                </c:pt>
                <c:pt idx="6751">
                  <c:v>42179.802083333343</c:v>
                </c:pt>
                <c:pt idx="6752">
                  <c:v>42179.812500000022</c:v>
                </c:pt>
                <c:pt idx="6753">
                  <c:v>42179.822916666657</c:v>
                </c:pt>
                <c:pt idx="6754">
                  <c:v>42179.833333333343</c:v>
                </c:pt>
                <c:pt idx="6755">
                  <c:v>42179.84375</c:v>
                </c:pt>
                <c:pt idx="6756">
                  <c:v>42179.854166666657</c:v>
                </c:pt>
                <c:pt idx="6757">
                  <c:v>42179.864583333343</c:v>
                </c:pt>
                <c:pt idx="6758">
                  <c:v>42179.875</c:v>
                </c:pt>
                <c:pt idx="6759">
                  <c:v>42179.885416666657</c:v>
                </c:pt>
                <c:pt idx="6760">
                  <c:v>42179.895833333343</c:v>
                </c:pt>
                <c:pt idx="6761">
                  <c:v>42179.906250000022</c:v>
                </c:pt>
                <c:pt idx="6762">
                  <c:v>42179.916666666657</c:v>
                </c:pt>
                <c:pt idx="6763">
                  <c:v>42179.927083333299</c:v>
                </c:pt>
                <c:pt idx="6764">
                  <c:v>42179.9375</c:v>
                </c:pt>
                <c:pt idx="6765">
                  <c:v>42179.947916666657</c:v>
                </c:pt>
                <c:pt idx="6766">
                  <c:v>42179.958333333343</c:v>
                </c:pt>
                <c:pt idx="6767">
                  <c:v>42179.96875</c:v>
                </c:pt>
                <c:pt idx="6768">
                  <c:v>42179.979166666628</c:v>
                </c:pt>
                <c:pt idx="6769">
                  <c:v>42179.989583333343</c:v>
                </c:pt>
                <c:pt idx="6770">
                  <c:v>42180</c:v>
                </c:pt>
                <c:pt idx="6771">
                  <c:v>42180.010416666657</c:v>
                </c:pt>
                <c:pt idx="6772">
                  <c:v>42180.020833333343</c:v>
                </c:pt>
                <c:pt idx="6773">
                  <c:v>42180.03125</c:v>
                </c:pt>
                <c:pt idx="6774">
                  <c:v>42180.041666666628</c:v>
                </c:pt>
                <c:pt idx="6775">
                  <c:v>42180.052083333343</c:v>
                </c:pt>
                <c:pt idx="6776">
                  <c:v>42180.0625</c:v>
                </c:pt>
                <c:pt idx="6777">
                  <c:v>42180.072916666657</c:v>
                </c:pt>
                <c:pt idx="6778">
                  <c:v>42180.083333333343</c:v>
                </c:pt>
                <c:pt idx="6779">
                  <c:v>42180.093749999993</c:v>
                </c:pt>
                <c:pt idx="6780">
                  <c:v>42180.104166666628</c:v>
                </c:pt>
                <c:pt idx="6781">
                  <c:v>42180.114583333343</c:v>
                </c:pt>
                <c:pt idx="6782">
                  <c:v>42180.125</c:v>
                </c:pt>
                <c:pt idx="6783">
                  <c:v>42180.135416666628</c:v>
                </c:pt>
                <c:pt idx="6784">
                  <c:v>42180.145833333343</c:v>
                </c:pt>
                <c:pt idx="6785">
                  <c:v>42180.156250000022</c:v>
                </c:pt>
                <c:pt idx="6786">
                  <c:v>42180.166666666628</c:v>
                </c:pt>
                <c:pt idx="6787">
                  <c:v>42180.177083333299</c:v>
                </c:pt>
                <c:pt idx="6788">
                  <c:v>42180.1875</c:v>
                </c:pt>
                <c:pt idx="6789">
                  <c:v>42180.197916666628</c:v>
                </c:pt>
                <c:pt idx="6790">
                  <c:v>42180.208333333343</c:v>
                </c:pt>
                <c:pt idx="6791">
                  <c:v>42180.21875</c:v>
                </c:pt>
                <c:pt idx="6792">
                  <c:v>42180.229166666613</c:v>
                </c:pt>
                <c:pt idx="6793">
                  <c:v>42180.239583333299</c:v>
                </c:pt>
                <c:pt idx="6794">
                  <c:v>42180.25</c:v>
                </c:pt>
                <c:pt idx="6795">
                  <c:v>42180.260416666628</c:v>
                </c:pt>
                <c:pt idx="6796">
                  <c:v>42180.270833333343</c:v>
                </c:pt>
                <c:pt idx="6797">
                  <c:v>42180.28125</c:v>
                </c:pt>
                <c:pt idx="6798">
                  <c:v>42180.291666666613</c:v>
                </c:pt>
                <c:pt idx="6799">
                  <c:v>42180.302083333343</c:v>
                </c:pt>
                <c:pt idx="6800">
                  <c:v>42180.312500000022</c:v>
                </c:pt>
                <c:pt idx="6801">
                  <c:v>42180.322916666657</c:v>
                </c:pt>
                <c:pt idx="6802">
                  <c:v>42180.333333333343</c:v>
                </c:pt>
                <c:pt idx="6803">
                  <c:v>42180.34375</c:v>
                </c:pt>
                <c:pt idx="6804">
                  <c:v>42180.354166666657</c:v>
                </c:pt>
                <c:pt idx="6805">
                  <c:v>42180.364583333343</c:v>
                </c:pt>
                <c:pt idx="6806">
                  <c:v>42180.375</c:v>
                </c:pt>
                <c:pt idx="6807">
                  <c:v>42180.385416666657</c:v>
                </c:pt>
                <c:pt idx="6808">
                  <c:v>42180.395833333343</c:v>
                </c:pt>
                <c:pt idx="6809">
                  <c:v>42180.406250000022</c:v>
                </c:pt>
                <c:pt idx="6810">
                  <c:v>42180.416666666657</c:v>
                </c:pt>
                <c:pt idx="6811">
                  <c:v>42180.427083333299</c:v>
                </c:pt>
                <c:pt idx="6812">
                  <c:v>42180.4375</c:v>
                </c:pt>
                <c:pt idx="6813">
                  <c:v>42180.447916666657</c:v>
                </c:pt>
                <c:pt idx="6814">
                  <c:v>42180.458333333343</c:v>
                </c:pt>
                <c:pt idx="6815">
                  <c:v>42180.46875</c:v>
                </c:pt>
                <c:pt idx="6816">
                  <c:v>42180.479166666628</c:v>
                </c:pt>
                <c:pt idx="6817">
                  <c:v>42180.489583333343</c:v>
                </c:pt>
                <c:pt idx="6818">
                  <c:v>42180.5</c:v>
                </c:pt>
                <c:pt idx="6819">
                  <c:v>42180.510416666657</c:v>
                </c:pt>
                <c:pt idx="6820">
                  <c:v>42180.520833333343</c:v>
                </c:pt>
                <c:pt idx="6821">
                  <c:v>42180.53125</c:v>
                </c:pt>
                <c:pt idx="6822">
                  <c:v>42180.541666666628</c:v>
                </c:pt>
                <c:pt idx="6823">
                  <c:v>42180.552083333343</c:v>
                </c:pt>
                <c:pt idx="6824">
                  <c:v>42180.5625</c:v>
                </c:pt>
                <c:pt idx="6825">
                  <c:v>42180.572916666657</c:v>
                </c:pt>
                <c:pt idx="6826">
                  <c:v>42180.583333333343</c:v>
                </c:pt>
                <c:pt idx="6827">
                  <c:v>42180.593749999993</c:v>
                </c:pt>
                <c:pt idx="6828">
                  <c:v>42180.604166666628</c:v>
                </c:pt>
                <c:pt idx="6829">
                  <c:v>42180.614583333343</c:v>
                </c:pt>
                <c:pt idx="6830">
                  <c:v>42180.625</c:v>
                </c:pt>
                <c:pt idx="6831">
                  <c:v>42180.635416666628</c:v>
                </c:pt>
                <c:pt idx="6832">
                  <c:v>42180.645833333343</c:v>
                </c:pt>
                <c:pt idx="6833">
                  <c:v>42180.656250000022</c:v>
                </c:pt>
                <c:pt idx="6834">
                  <c:v>42180.666666666628</c:v>
                </c:pt>
                <c:pt idx="6835">
                  <c:v>42180.677083333299</c:v>
                </c:pt>
                <c:pt idx="6836">
                  <c:v>42180.6875</c:v>
                </c:pt>
                <c:pt idx="6837">
                  <c:v>42180.697916666628</c:v>
                </c:pt>
                <c:pt idx="6838">
                  <c:v>42180.708333333343</c:v>
                </c:pt>
                <c:pt idx="6839">
                  <c:v>42180.71875</c:v>
                </c:pt>
                <c:pt idx="6840">
                  <c:v>42180.729166666613</c:v>
                </c:pt>
                <c:pt idx="6841">
                  <c:v>42180.739583333299</c:v>
                </c:pt>
                <c:pt idx="6842">
                  <c:v>42180.75</c:v>
                </c:pt>
                <c:pt idx="6843">
                  <c:v>42180.760416666628</c:v>
                </c:pt>
                <c:pt idx="6844">
                  <c:v>42180.770833333343</c:v>
                </c:pt>
                <c:pt idx="6845">
                  <c:v>42180.78125</c:v>
                </c:pt>
                <c:pt idx="6846">
                  <c:v>42180.791666666613</c:v>
                </c:pt>
                <c:pt idx="6847">
                  <c:v>42180.802083333343</c:v>
                </c:pt>
                <c:pt idx="6848">
                  <c:v>42180.812500000022</c:v>
                </c:pt>
                <c:pt idx="6849">
                  <c:v>42180.822916666657</c:v>
                </c:pt>
                <c:pt idx="6850">
                  <c:v>42180.833333333343</c:v>
                </c:pt>
                <c:pt idx="6851">
                  <c:v>42180.84375</c:v>
                </c:pt>
                <c:pt idx="6852">
                  <c:v>42180.854166666657</c:v>
                </c:pt>
                <c:pt idx="6853">
                  <c:v>42180.864583333343</c:v>
                </c:pt>
                <c:pt idx="6854">
                  <c:v>42180.875</c:v>
                </c:pt>
                <c:pt idx="6855">
                  <c:v>42180.885416666657</c:v>
                </c:pt>
                <c:pt idx="6856">
                  <c:v>42180.895833333343</c:v>
                </c:pt>
                <c:pt idx="6857">
                  <c:v>42180.906250000022</c:v>
                </c:pt>
                <c:pt idx="6858">
                  <c:v>42180.916666666657</c:v>
                </c:pt>
                <c:pt idx="6859">
                  <c:v>42180.927083333299</c:v>
                </c:pt>
                <c:pt idx="6860">
                  <c:v>42180.9375</c:v>
                </c:pt>
                <c:pt idx="6861">
                  <c:v>42180.947916666657</c:v>
                </c:pt>
                <c:pt idx="6862">
                  <c:v>42180.958333333343</c:v>
                </c:pt>
                <c:pt idx="6863">
                  <c:v>42180.96875</c:v>
                </c:pt>
                <c:pt idx="6864">
                  <c:v>42180.979166666628</c:v>
                </c:pt>
                <c:pt idx="6865">
                  <c:v>42180.989583333343</c:v>
                </c:pt>
                <c:pt idx="6866">
                  <c:v>42181</c:v>
                </c:pt>
                <c:pt idx="6867">
                  <c:v>42181.010416666657</c:v>
                </c:pt>
                <c:pt idx="6868">
                  <c:v>42181.020833333343</c:v>
                </c:pt>
                <c:pt idx="6869">
                  <c:v>42181.03125</c:v>
                </c:pt>
                <c:pt idx="6870">
                  <c:v>42181.041666666628</c:v>
                </c:pt>
                <c:pt idx="6871">
                  <c:v>42181.052083333343</c:v>
                </c:pt>
                <c:pt idx="6872">
                  <c:v>42181.0625</c:v>
                </c:pt>
                <c:pt idx="6873">
                  <c:v>42181.072916666657</c:v>
                </c:pt>
                <c:pt idx="6874">
                  <c:v>42181.083333333343</c:v>
                </c:pt>
                <c:pt idx="6875">
                  <c:v>42181.093749999993</c:v>
                </c:pt>
                <c:pt idx="6876">
                  <c:v>42181.104166666628</c:v>
                </c:pt>
                <c:pt idx="6877">
                  <c:v>42181.114583333343</c:v>
                </c:pt>
                <c:pt idx="6878">
                  <c:v>42181.125</c:v>
                </c:pt>
                <c:pt idx="6879">
                  <c:v>42181.135416666628</c:v>
                </c:pt>
                <c:pt idx="6880">
                  <c:v>42181.145833333343</c:v>
                </c:pt>
                <c:pt idx="6881">
                  <c:v>42181.156250000022</c:v>
                </c:pt>
                <c:pt idx="6882">
                  <c:v>42181.166666666628</c:v>
                </c:pt>
                <c:pt idx="6883">
                  <c:v>42181.177083333299</c:v>
                </c:pt>
                <c:pt idx="6884">
                  <c:v>42181.1875</c:v>
                </c:pt>
                <c:pt idx="6885">
                  <c:v>42181.197916666628</c:v>
                </c:pt>
                <c:pt idx="6886">
                  <c:v>42181.208333333343</c:v>
                </c:pt>
                <c:pt idx="6887">
                  <c:v>42181.21875</c:v>
                </c:pt>
                <c:pt idx="6888">
                  <c:v>42181.229166666613</c:v>
                </c:pt>
                <c:pt idx="6889">
                  <c:v>42181.239583333299</c:v>
                </c:pt>
                <c:pt idx="6890">
                  <c:v>42181.25</c:v>
                </c:pt>
                <c:pt idx="6891">
                  <c:v>42181.260416666628</c:v>
                </c:pt>
                <c:pt idx="6892">
                  <c:v>42181.270833333343</c:v>
                </c:pt>
                <c:pt idx="6893">
                  <c:v>42181.28125</c:v>
                </c:pt>
                <c:pt idx="6894">
                  <c:v>42181.291666666613</c:v>
                </c:pt>
                <c:pt idx="6895">
                  <c:v>42181.302083333343</c:v>
                </c:pt>
                <c:pt idx="6896">
                  <c:v>42181.312500000022</c:v>
                </c:pt>
                <c:pt idx="6897">
                  <c:v>42181.322916666657</c:v>
                </c:pt>
                <c:pt idx="6898">
                  <c:v>42181.333333333343</c:v>
                </c:pt>
                <c:pt idx="6899">
                  <c:v>42181.34375</c:v>
                </c:pt>
                <c:pt idx="6900">
                  <c:v>42181.354166666657</c:v>
                </c:pt>
                <c:pt idx="6901">
                  <c:v>42181.364583333343</c:v>
                </c:pt>
                <c:pt idx="6902">
                  <c:v>42181.375</c:v>
                </c:pt>
                <c:pt idx="6903">
                  <c:v>42181.385416666657</c:v>
                </c:pt>
                <c:pt idx="6904">
                  <c:v>42181.395833333343</c:v>
                </c:pt>
                <c:pt idx="6905">
                  <c:v>42181.406250000022</c:v>
                </c:pt>
                <c:pt idx="6906">
                  <c:v>42181.416666666657</c:v>
                </c:pt>
                <c:pt idx="6907">
                  <c:v>42181.427083333299</c:v>
                </c:pt>
                <c:pt idx="6908">
                  <c:v>42181.4375</c:v>
                </c:pt>
                <c:pt idx="6909">
                  <c:v>42181.447916666657</c:v>
                </c:pt>
                <c:pt idx="6910">
                  <c:v>42181.458333333343</c:v>
                </c:pt>
                <c:pt idx="6911">
                  <c:v>42181.46875</c:v>
                </c:pt>
                <c:pt idx="6912">
                  <c:v>42181.479166666628</c:v>
                </c:pt>
                <c:pt idx="6913">
                  <c:v>42181.489583333343</c:v>
                </c:pt>
                <c:pt idx="6914">
                  <c:v>42181.5</c:v>
                </c:pt>
                <c:pt idx="6915">
                  <c:v>42181.510416666657</c:v>
                </c:pt>
                <c:pt idx="6916">
                  <c:v>42181.520833333343</c:v>
                </c:pt>
                <c:pt idx="6917">
                  <c:v>42181.53125</c:v>
                </c:pt>
                <c:pt idx="6918">
                  <c:v>42181.541666666628</c:v>
                </c:pt>
                <c:pt idx="6919">
                  <c:v>42181.552083333343</c:v>
                </c:pt>
                <c:pt idx="6920">
                  <c:v>42181.5625</c:v>
                </c:pt>
                <c:pt idx="6921">
                  <c:v>42181.572916666657</c:v>
                </c:pt>
                <c:pt idx="6922">
                  <c:v>42181.583333333343</c:v>
                </c:pt>
                <c:pt idx="6923">
                  <c:v>42181.593749999993</c:v>
                </c:pt>
                <c:pt idx="6924">
                  <c:v>42181.604166666628</c:v>
                </c:pt>
                <c:pt idx="6925">
                  <c:v>42181.614583333343</c:v>
                </c:pt>
                <c:pt idx="6926">
                  <c:v>42181.625</c:v>
                </c:pt>
                <c:pt idx="6927">
                  <c:v>42181.635416666628</c:v>
                </c:pt>
                <c:pt idx="6928">
                  <c:v>42181.645833333343</c:v>
                </c:pt>
                <c:pt idx="6929">
                  <c:v>42181.656250000022</c:v>
                </c:pt>
                <c:pt idx="6930">
                  <c:v>42181.666666666628</c:v>
                </c:pt>
                <c:pt idx="6931">
                  <c:v>42181.677083333299</c:v>
                </c:pt>
                <c:pt idx="6932">
                  <c:v>42181.6875</c:v>
                </c:pt>
                <c:pt idx="6933">
                  <c:v>42181.697916666628</c:v>
                </c:pt>
                <c:pt idx="6934">
                  <c:v>42181.708333333343</c:v>
                </c:pt>
                <c:pt idx="6935">
                  <c:v>42181.71875</c:v>
                </c:pt>
                <c:pt idx="6936">
                  <c:v>42181.729166666613</c:v>
                </c:pt>
                <c:pt idx="6937">
                  <c:v>42181.739583333299</c:v>
                </c:pt>
                <c:pt idx="6938">
                  <c:v>42181.75</c:v>
                </c:pt>
                <c:pt idx="6939">
                  <c:v>42181.760416666628</c:v>
                </c:pt>
                <c:pt idx="6940">
                  <c:v>42181.770833333343</c:v>
                </c:pt>
                <c:pt idx="6941">
                  <c:v>42181.78125</c:v>
                </c:pt>
                <c:pt idx="6942">
                  <c:v>42181.791666666613</c:v>
                </c:pt>
                <c:pt idx="6943">
                  <c:v>42181.802083333343</c:v>
                </c:pt>
                <c:pt idx="6944">
                  <c:v>42181.812500000022</c:v>
                </c:pt>
                <c:pt idx="6945">
                  <c:v>42181.822916666657</c:v>
                </c:pt>
                <c:pt idx="6946">
                  <c:v>42181.833333333343</c:v>
                </c:pt>
                <c:pt idx="6947">
                  <c:v>42181.84375</c:v>
                </c:pt>
                <c:pt idx="6948">
                  <c:v>42181.854166666657</c:v>
                </c:pt>
                <c:pt idx="6949">
                  <c:v>42181.864583333343</c:v>
                </c:pt>
                <c:pt idx="6950">
                  <c:v>42181.875</c:v>
                </c:pt>
                <c:pt idx="6951">
                  <c:v>42181.885416666657</c:v>
                </c:pt>
                <c:pt idx="6952">
                  <c:v>42181.895833333343</c:v>
                </c:pt>
                <c:pt idx="6953">
                  <c:v>42181.906250000022</c:v>
                </c:pt>
                <c:pt idx="6954">
                  <c:v>42181.916666666657</c:v>
                </c:pt>
                <c:pt idx="6955">
                  <c:v>42181.927083333299</c:v>
                </c:pt>
                <c:pt idx="6956">
                  <c:v>42181.9375</c:v>
                </c:pt>
                <c:pt idx="6957">
                  <c:v>42181.947916666657</c:v>
                </c:pt>
                <c:pt idx="6958">
                  <c:v>42181.958333333343</c:v>
                </c:pt>
                <c:pt idx="6959">
                  <c:v>42181.96875</c:v>
                </c:pt>
                <c:pt idx="6960">
                  <c:v>42181.979166666628</c:v>
                </c:pt>
                <c:pt idx="6961">
                  <c:v>42181.989583333343</c:v>
                </c:pt>
                <c:pt idx="6962">
                  <c:v>42182</c:v>
                </c:pt>
                <c:pt idx="6963">
                  <c:v>42182.010416666657</c:v>
                </c:pt>
                <c:pt idx="6964">
                  <c:v>42182.020833333343</c:v>
                </c:pt>
                <c:pt idx="6965">
                  <c:v>42182.03125</c:v>
                </c:pt>
                <c:pt idx="6966">
                  <c:v>42182.041666666628</c:v>
                </c:pt>
                <c:pt idx="6967">
                  <c:v>42182.052083333343</c:v>
                </c:pt>
                <c:pt idx="6968">
                  <c:v>42182.0625</c:v>
                </c:pt>
                <c:pt idx="6969">
                  <c:v>42182.072916666657</c:v>
                </c:pt>
                <c:pt idx="6970">
                  <c:v>42182.083333333343</c:v>
                </c:pt>
                <c:pt idx="6971">
                  <c:v>42182.093749999993</c:v>
                </c:pt>
                <c:pt idx="6972">
                  <c:v>42182.104166666628</c:v>
                </c:pt>
                <c:pt idx="6973">
                  <c:v>42182.114583333343</c:v>
                </c:pt>
                <c:pt idx="6974">
                  <c:v>42182.125</c:v>
                </c:pt>
                <c:pt idx="6975">
                  <c:v>42182.135416666628</c:v>
                </c:pt>
                <c:pt idx="6976">
                  <c:v>42182.145833333343</c:v>
                </c:pt>
                <c:pt idx="6977">
                  <c:v>42182.156250000022</c:v>
                </c:pt>
                <c:pt idx="6978">
                  <c:v>42182.166666666628</c:v>
                </c:pt>
                <c:pt idx="6979">
                  <c:v>42182.177083333299</c:v>
                </c:pt>
                <c:pt idx="6980">
                  <c:v>42182.1875</c:v>
                </c:pt>
                <c:pt idx="6981">
                  <c:v>42182.197916666628</c:v>
                </c:pt>
                <c:pt idx="6982">
                  <c:v>42182.208333333343</c:v>
                </c:pt>
                <c:pt idx="6983">
                  <c:v>42182.21875</c:v>
                </c:pt>
                <c:pt idx="6984">
                  <c:v>42182.229166666613</c:v>
                </c:pt>
                <c:pt idx="6985">
                  <c:v>42182.239583333299</c:v>
                </c:pt>
                <c:pt idx="6986">
                  <c:v>42182.25</c:v>
                </c:pt>
                <c:pt idx="6987">
                  <c:v>42182.260416666628</c:v>
                </c:pt>
                <c:pt idx="6988">
                  <c:v>42182.270833333343</c:v>
                </c:pt>
                <c:pt idx="6989">
                  <c:v>42182.28125</c:v>
                </c:pt>
                <c:pt idx="6990">
                  <c:v>42182.291666666613</c:v>
                </c:pt>
                <c:pt idx="6991">
                  <c:v>42182.302083333343</c:v>
                </c:pt>
                <c:pt idx="6992">
                  <c:v>42182.312500000022</c:v>
                </c:pt>
                <c:pt idx="6993">
                  <c:v>42182.322916666657</c:v>
                </c:pt>
                <c:pt idx="6994">
                  <c:v>42182.333333333343</c:v>
                </c:pt>
                <c:pt idx="6995">
                  <c:v>42182.34375</c:v>
                </c:pt>
                <c:pt idx="6996">
                  <c:v>42182.354166666657</c:v>
                </c:pt>
                <c:pt idx="6997">
                  <c:v>42182.364583333343</c:v>
                </c:pt>
                <c:pt idx="6998">
                  <c:v>42182.375</c:v>
                </c:pt>
                <c:pt idx="6999">
                  <c:v>42182.385416666657</c:v>
                </c:pt>
                <c:pt idx="7000">
                  <c:v>42182.395833333343</c:v>
                </c:pt>
                <c:pt idx="7001">
                  <c:v>42182.406250000022</c:v>
                </c:pt>
                <c:pt idx="7002">
                  <c:v>42182.416666666657</c:v>
                </c:pt>
                <c:pt idx="7003">
                  <c:v>42182.427083333299</c:v>
                </c:pt>
                <c:pt idx="7004">
                  <c:v>42182.4375</c:v>
                </c:pt>
                <c:pt idx="7005">
                  <c:v>42182.447916666657</c:v>
                </c:pt>
                <c:pt idx="7006">
                  <c:v>42182.458333333343</c:v>
                </c:pt>
                <c:pt idx="7007">
                  <c:v>42182.46875</c:v>
                </c:pt>
                <c:pt idx="7008">
                  <c:v>42182.479166666628</c:v>
                </c:pt>
                <c:pt idx="7009">
                  <c:v>42182.489583333343</c:v>
                </c:pt>
                <c:pt idx="7010">
                  <c:v>42182.5</c:v>
                </c:pt>
                <c:pt idx="7011">
                  <c:v>42182.510416666657</c:v>
                </c:pt>
                <c:pt idx="7012">
                  <c:v>42182.520833333343</c:v>
                </c:pt>
                <c:pt idx="7013">
                  <c:v>42182.53125</c:v>
                </c:pt>
                <c:pt idx="7014">
                  <c:v>42182.541666666628</c:v>
                </c:pt>
                <c:pt idx="7015">
                  <c:v>42182.552083333343</c:v>
                </c:pt>
                <c:pt idx="7016">
                  <c:v>42182.5625</c:v>
                </c:pt>
                <c:pt idx="7017">
                  <c:v>42182.572916666657</c:v>
                </c:pt>
                <c:pt idx="7018">
                  <c:v>42182.583333333343</c:v>
                </c:pt>
                <c:pt idx="7019">
                  <c:v>42182.593749999993</c:v>
                </c:pt>
                <c:pt idx="7020">
                  <c:v>42182.604166666628</c:v>
                </c:pt>
                <c:pt idx="7021">
                  <c:v>42182.614583333343</c:v>
                </c:pt>
                <c:pt idx="7022">
                  <c:v>42182.625</c:v>
                </c:pt>
                <c:pt idx="7023">
                  <c:v>42182.635416666628</c:v>
                </c:pt>
                <c:pt idx="7024">
                  <c:v>42182.645833333343</c:v>
                </c:pt>
                <c:pt idx="7025">
                  <c:v>42182.656250000022</c:v>
                </c:pt>
                <c:pt idx="7026">
                  <c:v>42182.666666666628</c:v>
                </c:pt>
                <c:pt idx="7027">
                  <c:v>42182.677083333299</c:v>
                </c:pt>
                <c:pt idx="7028">
                  <c:v>42182.6875</c:v>
                </c:pt>
                <c:pt idx="7029">
                  <c:v>42182.697916666628</c:v>
                </c:pt>
                <c:pt idx="7030">
                  <c:v>42182.708333333343</c:v>
                </c:pt>
                <c:pt idx="7031">
                  <c:v>42182.71875</c:v>
                </c:pt>
                <c:pt idx="7032">
                  <c:v>42182.729166666613</c:v>
                </c:pt>
                <c:pt idx="7033">
                  <c:v>42182.739583333299</c:v>
                </c:pt>
                <c:pt idx="7034">
                  <c:v>42182.75</c:v>
                </c:pt>
                <c:pt idx="7035">
                  <c:v>42182.760416666628</c:v>
                </c:pt>
                <c:pt idx="7036">
                  <c:v>42182.770833333343</c:v>
                </c:pt>
                <c:pt idx="7037">
                  <c:v>42182.78125</c:v>
                </c:pt>
                <c:pt idx="7038">
                  <c:v>42182.791666666613</c:v>
                </c:pt>
                <c:pt idx="7039">
                  <c:v>42182.802083333343</c:v>
                </c:pt>
                <c:pt idx="7040">
                  <c:v>42182.812500000022</c:v>
                </c:pt>
                <c:pt idx="7041">
                  <c:v>42182.822916666657</c:v>
                </c:pt>
                <c:pt idx="7042">
                  <c:v>42182.833333333343</c:v>
                </c:pt>
                <c:pt idx="7043">
                  <c:v>42182.84375</c:v>
                </c:pt>
                <c:pt idx="7044">
                  <c:v>42182.854166666657</c:v>
                </c:pt>
                <c:pt idx="7045">
                  <c:v>42182.864583333343</c:v>
                </c:pt>
                <c:pt idx="7046">
                  <c:v>42182.875</c:v>
                </c:pt>
                <c:pt idx="7047">
                  <c:v>42182.885416666657</c:v>
                </c:pt>
                <c:pt idx="7048">
                  <c:v>42182.895833333343</c:v>
                </c:pt>
                <c:pt idx="7049">
                  <c:v>42182.906250000022</c:v>
                </c:pt>
                <c:pt idx="7050">
                  <c:v>42182.916666666657</c:v>
                </c:pt>
                <c:pt idx="7051">
                  <c:v>42182.927083333299</c:v>
                </c:pt>
                <c:pt idx="7052">
                  <c:v>42182.9375</c:v>
                </c:pt>
                <c:pt idx="7053">
                  <c:v>42182.947916666657</c:v>
                </c:pt>
                <c:pt idx="7054">
                  <c:v>42182.958333333343</c:v>
                </c:pt>
                <c:pt idx="7055">
                  <c:v>42182.96875</c:v>
                </c:pt>
                <c:pt idx="7056">
                  <c:v>42182.979166666628</c:v>
                </c:pt>
                <c:pt idx="7057">
                  <c:v>42182.989583333343</c:v>
                </c:pt>
                <c:pt idx="7058">
                  <c:v>42183</c:v>
                </c:pt>
                <c:pt idx="7059">
                  <c:v>42183.010416666657</c:v>
                </c:pt>
                <c:pt idx="7060">
                  <c:v>42183.020833333343</c:v>
                </c:pt>
                <c:pt idx="7061">
                  <c:v>42183.03125</c:v>
                </c:pt>
                <c:pt idx="7062">
                  <c:v>42183.041666666628</c:v>
                </c:pt>
                <c:pt idx="7063">
                  <c:v>42183.052083333343</c:v>
                </c:pt>
                <c:pt idx="7064">
                  <c:v>42183.0625</c:v>
                </c:pt>
                <c:pt idx="7065">
                  <c:v>42183.072916666657</c:v>
                </c:pt>
                <c:pt idx="7066">
                  <c:v>42183.083333333343</c:v>
                </c:pt>
                <c:pt idx="7067">
                  <c:v>42183.093749999993</c:v>
                </c:pt>
                <c:pt idx="7068">
                  <c:v>42183.104166666628</c:v>
                </c:pt>
                <c:pt idx="7069">
                  <c:v>42183.114583333343</c:v>
                </c:pt>
                <c:pt idx="7070">
                  <c:v>42183.125</c:v>
                </c:pt>
                <c:pt idx="7071">
                  <c:v>42183.135416666628</c:v>
                </c:pt>
                <c:pt idx="7072">
                  <c:v>42183.145833333343</c:v>
                </c:pt>
                <c:pt idx="7073">
                  <c:v>42183.156250000022</c:v>
                </c:pt>
                <c:pt idx="7074">
                  <c:v>42183.166666666628</c:v>
                </c:pt>
                <c:pt idx="7075">
                  <c:v>42183.177083333299</c:v>
                </c:pt>
                <c:pt idx="7076">
                  <c:v>42183.1875</c:v>
                </c:pt>
                <c:pt idx="7077">
                  <c:v>42183.197916666628</c:v>
                </c:pt>
                <c:pt idx="7078">
                  <c:v>42183.208333333343</c:v>
                </c:pt>
                <c:pt idx="7079">
                  <c:v>42183.21875</c:v>
                </c:pt>
                <c:pt idx="7080">
                  <c:v>42183.229166666613</c:v>
                </c:pt>
                <c:pt idx="7081">
                  <c:v>42183.239583333299</c:v>
                </c:pt>
                <c:pt idx="7082">
                  <c:v>42183.25</c:v>
                </c:pt>
                <c:pt idx="7083">
                  <c:v>42183.260416666628</c:v>
                </c:pt>
                <c:pt idx="7084">
                  <c:v>42183.270833333343</c:v>
                </c:pt>
                <c:pt idx="7085">
                  <c:v>42183.28125</c:v>
                </c:pt>
                <c:pt idx="7086">
                  <c:v>42183.291666666613</c:v>
                </c:pt>
                <c:pt idx="7087">
                  <c:v>42183.302083333343</c:v>
                </c:pt>
                <c:pt idx="7088">
                  <c:v>42183.312500000022</c:v>
                </c:pt>
                <c:pt idx="7089">
                  <c:v>42183.322916666657</c:v>
                </c:pt>
                <c:pt idx="7090">
                  <c:v>42183.333333333343</c:v>
                </c:pt>
                <c:pt idx="7091">
                  <c:v>42183.34375</c:v>
                </c:pt>
                <c:pt idx="7092">
                  <c:v>42183.354166666657</c:v>
                </c:pt>
                <c:pt idx="7093">
                  <c:v>42183.364583333343</c:v>
                </c:pt>
                <c:pt idx="7094">
                  <c:v>42183.375</c:v>
                </c:pt>
                <c:pt idx="7095">
                  <c:v>42183.385416666657</c:v>
                </c:pt>
                <c:pt idx="7096">
                  <c:v>42183.395833333343</c:v>
                </c:pt>
                <c:pt idx="7097">
                  <c:v>42183.406250000022</c:v>
                </c:pt>
                <c:pt idx="7098">
                  <c:v>42183.416666666657</c:v>
                </c:pt>
                <c:pt idx="7099">
                  <c:v>42183.427083333299</c:v>
                </c:pt>
                <c:pt idx="7100">
                  <c:v>42183.4375</c:v>
                </c:pt>
                <c:pt idx="7101">
                  <c:v>42183.447916666657</c:v>
                </c:pt>
                <c:pt idx="7102">
                  <c:v>42183.458333333343</c:v>
                </c:pt>
                <c:pt idx="7103">
                  <c:v>42183.46875</c:v>
                </c:pt>
                <c:pt idx="7104">
                  <c:v>42183.479166666628</c:v>
                </c:pt>
                <c:pt idx="7105">
                  <c:v>42183.489583333343</c:v>
                </c:pt>
                <c:pt idx="7106">
                  <c:v>42183.5</c:v>
                </c:pt>
                <c:pt idx="7107">
                  <c:v>42183.510416666657</c:v>
                </c:pt>
                <c:pt idx="7108">
                  <c:v>42183.520833333343</c:v>
                </c:pt>
                <c:pt idx="7109">
                  <c:v>42183.53125</c:v>
                </c:pt>
                <c:pt idx="7110">
                  <c:v>42183.541666666628</c:v>
                </c:pt>
                <c:pt idx="7111">
                  <c:v>42183.552083333343</c:v>
                </c:pt>
                <c:pt idx="7112">
                  <c:v>42183.5625</c:v>
                </c:pt>
                <c:pt idx="7113">
                  <c:v>42183.572916666657</c:v>
                </c:pt>
                <c:pt idx="7114">
                  <c:v>42183.583333333343</c:v>
                </c:pt>
                <c:pt idx="7115">
                  <c:v>42183.593749999993</c:v>
                </c:pt>
                <c:pt idx="7116">
                  <c:v>42183.604166666628</c:v>
                </c:pt>
                <c:pt idx="7117">
                  <c:v>42183.614583333343</c:v>
                </c:pt>
                <c:pt idx="7118">
                  <c:v>42183.625</c:v>
                </c:pt>
                <c:pt idx="7119">
                  <c:v>42183.635416666628</c:v>
                </c:pt>
                <c:pt idx="7120">
                  <c:v>42183.645833333343</c:v>
                </c:pt>
                <c:pt idx="7121">
                  <c:v>42183.656250000022</c:v>
                </c:pt>
                <c:pt idx="7122">
                  <c:v>42183.666666666628</c:v>
                </c:pt>
                <c:pt idx="7123">
                  <c:v>42183.677083333299</c:v>
                </c:pt>
                <c:pt idx="7124">
                  <c:v>42183.6875</c:v>
                </c:pt>
                <c:pt idx="7125">
                  <c:v>42183.697916666628</c:v>
                </c:pt>
                <c:pt idx="7126">
                  <c:v>42183.708333333343</c:v>
                </c:pt>
                <c:pt idx="7127">
                  <c:v>42183.71875</c:v>
                </c:pt>
                <c:pt idx="7128">
                  <c:v>42183.729166666613</c:v>
                </c:pt>
                <c:pt idx="7129">
                  <c:v>42183.739583333299</c:v>
                </c:pt>
                <c:pt idx="7130">
                  <c:v>42183.75</c:v>
                </c:pt>
                <c:pt idx="7131">
                  <c:v>42183.760416666628</c:v>
                </c:pt>
                <c:pt idx="7132">
                  <c:v>42183.770833333343</c:v>
                </c:pt>
                <c:pt idx="7133">
                  <c:v>42183.78125</c:v>
                </c:pt>
                <c:pt idx="7134">
                  <c:v>42183.791666666613</c:v>
                </c:pt>
                <c:pt idx="7135">
                  <c:v>42183.802083333343</c:v>
                </c:pt>
                <c:pt idx="7136">
                  <c:v>42183.812500000022</c:v>
                </c:pt>
                <c:pt idx="7137">
                  <c:v>42183.822916666657</c:v>
                </c:pt>
                <c:pt idx="7138">
                  <c:v>42183.833333333343</c:v>
                </c:pt>
                <c:pt idx="7139">
                  <c:v>42183.84375</c:v>
                </c:pt>
                <c:pt idx="7140">
                  <c:v>42183.854166666657</c:v>
                </c:pt>
                <c:pt idx="7141">
                  <c:v>42183.864583333343</c:v>
                </c:pt>
                <c:pt idx="7142">
                  <c:v>42183.875</c:v>
                </c:pt>
                <c:pt idx="7143">
                  <c:v>42183.885416666657</c:v>
                </c:pt>
                <c:pt idx="7144">
                  <c:v>42183.895833333343</c:v>
                </c:pt>
                <c:pt idx="7145">
                  <c:v>42183.906250000022</c:v>
                </c:pt>
                <c:pt idx="7146">
                  <c:v>42183.916666666657</c:v>
                </c:pt>
                <c:pt idx="7147">
                  <c:v>42183.927083333299</c:v>
                </c:pt>
                <c:pt idx="7148">
                  <c:v>42183.9375</c:v>
                </c:pt>
                <c:pt idx="7149">
                  <c:v>42183.947916666657</c:v>
                </c:pt>
                <c:pt idx="7150">
                  <c:v>42183.958333333343</c:v>
                </c:pt>
                <c:pt idx="7151">
                  <c:v>42183.96875</c:v>
                </c:pt>
                <c:pt idx="7152">
                  <c:v>42183.979166666628</c:v>
                </c:pt>
                <c:pt idx="7153">
                  <c:v>42183.989583333343</c:v>
                </c:pt>
                <c:pt idx="7154">
                  <c:v>42184</c:v>
                </c:pt>
                <c:pt idx="7155">
                  <c:v>42184.010416666657</c:v>
                </c:pt>
                <c:pt idx="7156">
                  <c:v>42184.020833333343</c:v>
                </c:pt>
                <c:pt idx="7157">
                  <c:v>42184.03125</c:v>
                </c:pt>
                <c:pt idx="7158">
                  <c:v>42184.041666666628</c:v>
                </c:pt>
                <c:pt idx="7159">
                  <c:v>42184.052083333343</c:v>
                </c:pt>
                <c:pt idx="7160">
                  <c:v>42184.0625</c:v>
                </c:pt>
                <c:pt idx="7161">
                  <c:v>42184.072916666657</c:v>
                </c:pt>
                <c:pt idx="7162">
                  <c:v>42184.083333333343</c:v>
                </c:pt>
                <c:pt idx="7163">
                  <c:v>42184.093749999993</c:v>
                </c:pt>
                <c:pt idx="7164">
                  <c:v>42184.104166666628</c:v>
                </c:pt>
                <c:pt idx="7165">
                  <c:v>42184.114583333343</c:v>
                </c:pt>
                <c:pt idx="7166">
                  <c:v>42184.125</c:v>
                </c:pt>
                <c:pt idx="7167">
                  <c:v>42184.135416666628</c:v>
                </c:pt>
                <c:pt idx="7168">
                  <c:v>42184.145833333343</c:v>
                </c:pt>
                <c:pt idx="7169">
                  <c:v>42184.156250000022</c:v>
                </c:pt>
                <c:pt idx="7170">
                  <c:v>42184.166666666628</c:v>
                </c:pt>
                <c:pt idx="7171">
                  <c:v>42184.177083333299</c:v>
                </c:pt>
                <c:pt idx="7172">
                  <c:v>42184.1875</c:v>
                </c:pt>
                <c:pt idx="7173">
                  <c:v>42184.197916666628</c:v>
                </c:pt>
                <c:pt idx="7174">
                  <c:v>42184.208333333343</c:v>
                </c:pt>
                <c:pt idx="7175">
                  <c:v>42184.21875</c:v>
                </c:pt>
                <c:pt idx="7176">
                  <c:v>42184.229166666613</c:v>
                </c:pt>
                <c:pt idx="7177">
                  <c:v>42184.239583333299</c:v>
                </c:pt>
                <c:pt idx="7178">
                  <c:v>42184.25</c:v>
                </c:pt>
                <c:pt idx="7179">
                  <c:v>42184.260416666628</c:v>
                </c:pt>
                <c:pt idx="7180">
                  <c:v>42184.270833333343</c:v>
                </c:pt>
                <c:pt idx="7181">
                  <c:v>42184.28125</c:v>
                </c:pt>
                <c:pt idx="7182">
                  <c:v>42184.291666666613</c:v>
                </c:pt>
                <c:pt idx="7183">
                  <c:v>42184.302083333343</c:v>
                </c:pt>
                <c:pt idx="7184">
                  <c:v>42184.312500000022</c:v>
                </c:pt>
                <c:pt idx="7185">
                  <c:v>42184.322916666657</c:v>
                </c:pt>
                <c:pt idx="7186">
                  <c:v>42184.333333333343</c:v>
                </c:pt>
                <c:pt idx="7187">
                  <c:v>42184.34375</c:v>
                </c:pt>
                <c:pt idx="7188">
                  <c:v>42184.354166666657</c:v>
                </c:pt>
                <c:pt idx="7189">
                  <c:v>42184.364583333343</c:v>
                </c:pt>
                <c:pt idx="7190">
                  <c:v>42184.375</c:v>
                </c:pt>
                <c:pt idx="7191">
                  <c:v>42184.385416666657</c:v>
                </c:pt>
                <c:pt idx="7192">
                  <c:v>42184.395833333343</c:v>
                </c:pt>
                <c:pt idx="7193">
                  <c:v>42184.406250000022</c:v>
                </c:pt>
                <c:pt idx="7194">
                  <c:v>42184.416666666657</c:v>
                </c:pt>
                <c:pt idx="7195">
                  <c:v>42184.427083333299</c:v>
                </c:pt>
                <c:pt idx="7196">
                  <c:v>42184.4375</c:v>
                </c:pt>
                <c:pt idx="7197">
                  <c:v>42184.447916666657</c:v>
                </c:pt>
                <c:pt idx="7198">
                  <c:v>42184.458333333343</c:v>
                </c:pt>
                <c:pt idx="7199">
                  <c:v>42184.46875</c:v>
                </c:pt>
                <c:pt idx="7200">
                  <c:v>42184.479166666628</c:v>
                </c:pt>
                <c:pt idx="7201">
                  <c:v>42184.489583333343</c:v>
                </c:pt>
                <c:pt idx="7202">
                  <c:v>42184.5</c:v>
                </c:pt>
                <c:pt idx="7203">
                  <c:v>42184.510416666657</c:v>
                </c:pt>
                <c:pt idx="7204">
                  <c:v>42184.520833333343</c:v>
                </c:pt>
                <c:pt idx="7205">
                  <c:v>42184.53125</c:v>
                </c:pt>
                <c:pt idx="7206">
                  <c:v>42184.541666666628</c:v>
                </c:pt>
                <c:pt idx="7207">
                  <c:v>42184.552083333343</c:v>
                </c:pt>
                <c:pt idx="7208">
                  <c:v>42184.5625</c:v>
                </c:pt>
                <c:pt idx="7209">
                  <c:v>42184.572916666657</c:v>
                </c:pt>
                <c:pt idx="7210">
                  <c:v>42184.583333333343</c:v>
                </c:pt>
                <c:pt idx="7211">
                  <c:v>42184.593749999993</c:v>
                </c:pt>
                <c:pt idx="7212">
                  <c:v>42184.604166666628</c:v>
                </c:pt>
                <c:pt idx="7213">
                  <c:v>42184.614583333343</c:v>
                </c:pt>
                <c:pt idx="7214">
                  <c:v>42184.625</c:v>
                </c:pt>
                <c:pt idx="7215">
                  <c:v>42184.635416666628</c:v>
                </c:pt>
                <c:pt idx="7216">
                  <c:v>42184.645833333343</c:v>
                </c:pt>
                <c:pt idx="7217">
                  <c:v>42184.656250000022</c:v>
                </c:pt>
                <c:pt idx="7218">
                  <c:v>42184.666666666628</c:v>
                </c:pt>
                <c:pt idx="7219">
                  <c:v>42184.677083333299</c:v>
                </c:pt>
                <c:pt idx="7220">
                  <c:v>42184.6875</c:v>
                </c:pt>
                <c:pt idx="7221">
                  <c:v>42184.697916666628</c:v>
                </c:pt>
                <c:pt idx="7222">
                  <c:v>42184.708333333343</c:v>
                </c:pt>
                <c:pt idx="7223">
                  <c:v>42184.71875</c:v>
                </c:pt>
                <c:pt idx="7224">
                  <c:v>42184.729166666613</c:v>
                </c:pt>
                <c:pt idx="7225">
                  <c:v>42184.739583333299</c:v>
                </c:pt>
                <c:pt idx="7226">
                  <c:v>42184.75</c:v>
                </c:pt>
                <c:pt idx="7227">
                  <c:v>42184.760416666628</c:v>
                </c:pt>
                <c:pt idx="7228">
                  <c:v>42184.770833333343</c:v>
                </c:pt>
                <c:pt idx="7229">
                  <c:v>42184.78125</c:v>
                </c:pt>
                <c:pt idx="7230">
                  <c:v>42184.791666666613</c:v>
                </c:pt>
                <c:pt idx="7231">
                  <c:v>42184.802083333343</c:v>
                </c:pt>
                <c:pt idx="7232">
                  <c:v>42184.812500000022</c:v>
                </c:pt>
                <c:pt idx="7233">
                  <c:v>42184.822916666657</c:v>
                </c:pt>
                <c:pt idx="7234">
                  <c:v>42184.833333333343</c:v>
                </c:pt>
                <c:pt idx="7235">
                  <c:v>42184.84375</c:v>
                </c:pt>
                <c:pt idx="7236">
                  <c:v>42184.854166666657</c:v>
                </c:pt>
                <c:pt idx="7237">
                  <c:v>42184.864583333343</c:v>
                </c:pt>
                <c:pt idx="7238">
                  <c:v>42184.875</c:v>
                </c:pt>
                <c:pt idx="7239">
                  <c:v>42184.885416666657</c:v>
                </c:pt>
                <c:pt idx="7240">
                  <c:v>42184.895833333343</c:v>
                </c:pt>
                <c:pt idx="7241">
                  <c:v>42184.906250000022</c:v>
                </c:pt>
                <c:pt idx="7242">
                  <c:v>42184.916666666657</c:v>
                </c:pt>
                <c:pt idx="7243">
                  <c:v>42184.927083333299</c:v>
                </c:pt>
                <c:pt idx="7244">
                  <c:v>42184.9375</c:v>
                </c:pt>
                <c:pt idx="7245">
                  <c:v>42184.947916666657</c:v>
                </c:pt>
                <c:pt idx="7246">
                  <c:v>42184.958333333343</c:v>
                </c:pt>
                <c:pt idx="7247">
                  <c:v>42184.96875</c:v>
                </c:pt>
                <c:pt idx="7248">
                  <c:v>42184.979166666628</c:v>
                </c:pt>
                <c:pt idx="7249">
                  <c:v>42184.989583333343</c:v>
                </c:pt>
                <c:pt idx="7250">
                  <c:v>42185</c:v>
                </c:pt>
                <c:pt idx="7251">
                  <c:v>42185.010416666657</c:v>
                </c:pt>
                <c:pt idx="7252">
                  <c:v>42185.020833333343</c:v>
                </c:pt>
                <c:pt idx="7253">
                  <c:v>42185.03125</c:v>
                </c:pt>
                <c:pt idx="7254">
                  <c:v>42185.041666666628</c:v>
                </c:pt>
                <c:pt idx="7255">
                  <c:v>42185.052083333343</c:v>
                </c:pt>
                <c:pt idx="7256">
                  <c:v>42185.0625</c:v>
                </c:pt>
                <c:pt idx="7257">
                  <c:v>42185.072916666657</c:v>
                </c:pt>
                <c:pt idx="7258">
                  <c:v>42185.083333333343</c:v>
                </c:pt>
                <c:pt idx="7259">
                  <c:v>42185.093749999993</c:v>
                </c:pt>
                <c:pt idx="7260">
                  <c:v>42185.104166666628</c:v>
                </c:pt>
                <c:pt idx="7261">
                  <c:v>42185.114583333343</c:v>
                </c:pt>
                <c:pt idx="7262">
                  <c:v>42185.125</c:v>
                </c:pt>
                <c:pt idx="7263">
                  <c:v>42185.135416666628</c:v>
                </c:pt>
                <c:pt idx="7264">
                  <c:v>42185.145833333343</c:v>
                </c:pt>
                <c:pt idx="7265">
                  <c:v>42185.156250000022</c:v>
                </c:pt>
                <c:pt idx="7266">
                  <c:v>42185.166666666628</c:v>
                </c:pt>
                <c:pt idx="7267">
                  <c:v>42185.177083333299</c:v>
                </c:pt>
                <c:pt idx="7268">
                  <c:v>42185.1875</c:v>
                </c:pt>
                <c:pt idx="7269">
                  <c:v>42185.197916666628</c:v>
                </c:pt>
                <c:pt idx="7270">
                  <c:v>42185.208333333343</c:v>
                </c:pt>
                <c:pt idx="7271">
                  <c:v>42185.21875</c:v>
                </c:pt>
                <c:pt idx="7272">
                  <c:v>42185.229166666613</c:v>
                </c:pt>
                <c:pt idx="7273">
                  <c:v>42185.239583333299</c:v>
                </c:pt>
                <c:pt idx="7274">
                  <c:v>42185.25</c:v>
                </c:pt>
                <c:pt idx="7275">
                  <c:v>42185.260416666628</c:v>
                </c:pt>
                <c:pt idx="7276">
                  <c:v>42185.270833333343</c:v>
                </c:pt>
                <c:pt idx="7277">
                  <c:v>42185.28125</c:v>
                </c:pt>
                <c:pt idx="7278">
                  <c:v>42185.291666666613</c:v>
                </c:pt>
                <c:pt idx="7279">
                  <c:v>42185.302083333343</c:v>
                </c:pt>
                <c:pt idx="7280">
                  <c:v>42185.312500000022</c:v>
                </c:pt>
                <c:pt idx="7281">
                  <c:v>42185.322916666657</c:v>
                </c:pt>
                <c:pt idx="7282">
                  <c:v>42185.333333333343</c:v>
                </c:pt>
                <c:pt idx="7283">
                  <c:v>42185.34375</c:v>
                </c:pt>
                <c:pt idx="7284">
                  <c:v>42185.354166666657</c:v>
                </c:pt>
                <c:pt idx="7285">
                  <c:v>42185.364583333343</c:v>
                </c:pt>
                <c:pt idx="7286">
                  <c:v>42185.375</c:v>
                </c:pt>
                <c:pt idx="7287">
                  <c:v>42185.385416666657</c:v>
                </c:pt>
                <c:pt idx="7288">
                  <c:v>42185.395833333343</c:v>
                </c:pt>
                <c:pt idx="7289">
                  <c:v>42185.406250000022</c:v>
                </c:pt>
                <c:pt idx="7290">
                  <c:v>42185.416666666657</c:v>
                </c:pt>
                <c:pt idx="7291">
                  <c:v>42185.427083333299</c:v>
                </c:pt>
                <c:pt idx="7292">
                  <c:v>42185.4375</c:v>
                </c:pt>
                <c:pt idx="7293">
                  <c:v>42185.447916666657</c:v>
                </c:pt>
                <c:pt idx="7294">
                  <c:v>42185.458333333343</c:v>
                </c:pt>
                <c:pt idx="7295">
                  <c:v>42185.46875</c:v>
                </c:pt>
                <c:pt idx="7296">
                  <c:v>42185.479166666628</c:v>
                </c:pt>
                <c:pt idx="7297">
                  <c:v>42185.489583333343</c:v>
                </c:pt>
                <c:pt idx="7298">
                  <c:v>42185.5</c:v>
                </c:pt>
                <c:pt idx="7299">
                  <c:v>42185.510416666657</c:v>
                </c:pt>
                <c:pt idx="7300">
                  <c:v>42185.520833333343</c:v>
                </c:pt>
                <c:pt idx="7301">
                  <c:v>42185.53125</c:v>
                </c:pt>
                <c:pt idx="7302">
                  <c:v>42185.541666666628</c:v>
                </c:pt>
                <c:pt idx="7303">
                  <c:v>42185.552083333343</c:v>
                </c:pt>
                <c:pt idx="7304">
                  <c:v>42185.5625</c:v>
                </c:pt>
                <c:pt idx="7305">
                  <c:v>42185.572916666657</c:v>
                </c:pt>
                <c:pt idx="7306">
                  <c:v>42185.583333333343</c:v>
                </c:pt>
                <c:pt idx="7307">
                  <c:v>42185.593749999993</c:v>
                </c:pt>
                <c:pt idx="7308">
                  <c:v>42185.604166666628</c:v>
                </c:pt>
                <c:pt idx="7309">
                  <c:v>42185.614583333343</c:v>
                </c:pt>
                <c:pt idx="7310">
                  <c:v>42185.625</c:v>
                </c:pt>
                <c:pt idx="7311">
                  <c:v>42185.635416666628</c:v>
                </c:pt>
                <c:pt idx="7312">
                  <c:v>42185.645833333343</c:v>
                </c:pt>
                <c:pt idx="7313">
                  <c:v>42185.656250000022</c:v>
                </c:pt>
                <c:pt idx="7314">
                  <c:v>42185.666666666628</c:v>
                </c:pt>
                <c:pt idx="7315">
                  <c:v>42185.677083333299</c:v>
                </c:pt>
                <c:pt idx="7316">
                  <c:v>42185.6875</c:v>
                </c:pt>
                <c:pt idx="7317">
                  <c:v>42185.697916666628</c:v>
                </c:pt>
                <c:pt idx="7318">
                  <c:v>42185.708333333343</c:v>
                </c:pt>
                <c:pt idx="7319">
                  <c:v>42185.71875</c:v>
                </c:pt>
                <c:pt idx="7320">
                  <c:v>42185.729166666613</c:v>
                </c:pt>
                <c:pt idx="7321">
                  <c:v>42185.739583333299</c:v>
                </c:pt>
                <c:pt idx="7322">
                  <c:v>42185.75</c:v>
                </c:pt>
                <c:pt idx="7323">
                  <c:v>42185.760416666628</c:v>
                </c:pt>
                <c:pt idx="7324">
                  <c:v>42185.770833333343</c:v>
                </c:pt>
                <c:pt idx="7325">
                  <c:v>42185.78125</c:v>
                </c:pt>
                <c:pt idx="7326">
                  <c:v>42185.791666666613</c:v>
                </c:pt>
                <c:pt idx="7327">
                  <c:v>42185.802083333343</c:v>
                </c:pt>
                <c:pt idx="7328">
                  <c:v>42185.812500000022</c:v>
                </c:pt>
                <c:pt idx="7329">
                  <c:v>42185.822916666657</c:v>
                </c:pt>
                <c:pt idx="7330">
                  <c:v>42185.833333333343</c:v>
                </c:pt>
                <c:pt idx="7331">
                  <c:v>42185.84375</c:v>
                </c:pt>
                <c:pt idx="7332">
                  <c:v>42185.854166666657</c:v>
                </c:pt>
                <c:pt idx="7333">
                  <c:v>42185.864583333343</c:v>
                </c:pt>
                <c:pt idx="7334">
                  <c:v>42185.875</c:v>
                </c:pt>
                <c:pt idx="7335">
                  <c:v>42185.885416666657</c:v>
                </c:pt>
                <c:pt idx="7336">
                  <c:v>42185.895833333343</c:v>
                </c:pt>
                <c:pt idx="7337">
                  <c:v>42185.906250000022</c:v>
                </c:pt>
                <c:pt idx="7338">
                  <c:v>42185.916666666657</c:v>
                </c:pt>
                <c:pt idx="7339">
                  <c:v>42185.927083333299</c:v>
                </c:pt>
                <c:pt idx="7340">
                  <c:v>42185.9375</c:v>
                </c:pt>
                <c:pt idx="7341">
                  <c:v>42185.947916666657</c:v>
                </c:pt>
                <c:pt idx="7342">
                  <c:v>42185.958333333343</c:v>
                </c:pt>
                <c:pt idx="7343">
                  <c:v>42185.96875</c:v>
                </c:pt>
                <c:pt idx="7344">
                  <c:v>42185.979166666628</c:v>
                </c:pt>
                <c:pt idx="7345">
                  <c:v>42185.989583333343</c:v>
                </c:pt>
                <c:pt idx="7346">
                  <c:v>42186</c:v>
                </c:pt>
                <c:pt idx="7347">
                  <c:v>42186.010416666657</c:v>
                </c:pt>
                <c:pt idx="7348">
                  <c:v>42186.020833333343</c:v>
                </c:pt>
                <c:pt idx="7349">
                  <c:v>42186.03125</c:v>
                </c:pt>
                <c:pt idx="7350">
                  <c:v>42186.041666666628</c:v>
                </c:pt>
                <c:pt idx="7351">
                  <c:v>42186.052083333343</c:v>
                </c:pt>
                <c:pt idx="7352">
                  <c:v>42186.0625</c:v>
                </c:pt>
                <c:pt idx="7353">
                  <c:v>42186.072916666657</c:v>
                </c:pt>
                <c:pt idx="7354">
                  <c:v>42186.083333333343</c:v>
                </c:pt>
                <c:pt idx="7355">
                  <c:v>42186.093749999993</c:v>
                </c:pt>
                <c:pt idx="7356">
                  <c:v>42186.104166666628</c:v>
                </c:pt>
                <c:pt idx="7357">
                  <c:v>42186.114583333343</c:v>
                </c:pt>
                <c:pt idx="7358">
                  <c:v>42186.125</c:v>
                </c:pt>
                <c:pt idx="7359">
                  <c:v>42186.135416666628</c:v>
                </c:pt>
                <c:pt idx="7360">
                  <c:v>42186.145833333343</c:v>
                </c:pt>
                <c:pt idx="7361">
                  <c:v>42186.156250000022</c:v>
                </c:pt>
                <c:pt idx="7362">
                  <c:v>42186.166666666628</c:v>
                </c:pt>
                <c:pt idx="7363">
                  <c:v>42186.177083333299</c:v>
                </c:pt>
                <c:pt idx="7364">
                  <c:v>42186.1875</c:v>
                </c:pt>
                <c:pt idx="7365">
                  <c:v>42186.197916666628</c:v>
                </c:pt>
                <c:pt idx="7366">
                  <c:v>42186.208333333343</c:v>
                </c:pt>
                <c:pt idx="7367">
                  <c:v>42186.21875</c:v>
                </c:pt>
                <c:pt idx="7368">
                  <c:v>42186.229166666613</c:v>
                </c:pt>
                <c:pt idx="7369">
                  <c:v>42186.239583333299</c:v>
                </c:pt>
                <c:pt idx="7370">
                  <c:v>42186.25</c:v>
                </c:pt>
                <c:pt idx="7371">
                  <c:v>42186.260416666628</c:v>
                </c:pt>
                <c:pt idx="7372">
                  <c:v>42186.270833333343</c:v>
                </c:pt>
                <c:pt idx="7373">
                  <c:v>42186.28125</c:v>
                </c:pt>
                <c:pt idx="7374">
                  <c:v>42186.291666666613</c:v>
                </c:pt>
                <c:pt idx="7375">
                  <c:v>42186.302083333343</c:v>
                </c:pt>
                <c:pt idx="7376">
                  <c:v>42186.312500000022</c:v>
                </c:pt>
                <c:pt idx="7377">
                  <c:v>42186.322916666657</c:v>
                </c:pt>
                <c:pt idx="7378">
                  <c:v>42186.333333333343</c:v>
                </c:pt>
                <c:pt idx="7379">
                  <c:v>42186.34375</c:v>
                </c:pt>
                <c:pt idx="7380">
                  <c:v>42186.354166666657</c:v>
                </c:pt>
                <c:pt idx="7381">
                  <c:v>42186.364583333343</c:v>
                </c:pt>
                <c:pt idx="7382">
                  <c:v>42186.375</c:v>
                </c:pt>
                <c:pt idx="7383">
                  <c:v>42186.385416666657</c:v>
                </c:pt>
                <c:pt idx="7384">
                  <c:v>42186.395833333343</c:v>
                </c:pt>
                <c:pt idx="7385">
                  <c:v>42186.406250000022</c:v>
                </c:pt>
                <c:pt idx="7386">
                  <c:v>42186.416666666657</c:v>
                </c:pt>
                <c:pt idx="7387">
                  <c:v>42186.427083333299</c:v>
                </c:pt>
                <c:pt idx="7388">
                  <c:v>42186.4375</c:v>
                </c:pt>
                <c:pt idx="7389">
                  <c:v>42186.447916666657</c:v>
                </c:pt>
                <c:pt idx="7390">
                  <c:v>42186.458333333343</c:v>
                </c:pt>
                <c:pt idx="7391">
                  <c:v>42186.46875</c:v>
                </c:pt>
                <c:pt idx="7392">
                  <c:v>42186.479166666628</c:v>
                </c:pt>
                <c:pt idx="7393">
                  <c:v>42186.489583333343</c:v>
                </c:pt>
                <c:pt idx="7394">
                  <c:v>42186.5</c:v>
                </c:pt>
                <c:pt idx="7395">
                  <c:v>42186.510416666657</c:v>
                </c:pt>
                <c:pt idx="7396">
                  <c:v>42186.520833333343</c:v>
                </c:pt>
                <c:pt idx="7397">
                  <c:v>42186.53125</c:v>
                </c:pt>
                <c:pt idx="7398">
                  <c:v>42186.541666666628</c:v>
                </c:pt>
                <c:pt idx="7399">
                  <c:v>42186.552083333343</c:v>
                </c:pt>
                <c:pt idx="7400">
                  <c:v>42186.5625</c:v>
                </c:pt>
                <c:pt idx="7401">
                  <c:v>42186.572916666657</c:v>
                </c:pt>
                <c:pt idx="7402">
                  <c:v>42186.583333333343</c:v>
                </c:pt>
                <c:pt idx="7403">
                  <c:v>42186.593749999993</c:v>
                </c:pt>
                <c:pt idx="7404">
                  <c:v>42186.604166666628</c:v>
                </c:pt>
                <c:pt idx="7405">
                  <c:v>42186.614583333343</c:v>
                </c:pt>
                <c:pt idx="7406">
                  <c:v>42186.625</c:v>
                </c:pt>
                <c:pt idx="7407">
                  <c:v>42186.635416666628</c:v>
                </c:pt>
                <c:pt idx="7408">
                  <c:v>42186.645833333343</c:v>
                </c:pt>
                <c:pt idx="7409">
                  <c:v>42186.656250000022</c:v>
                </c:pt>
                <c:pt idx="7410">
                  <c:v>42186.666666666628</c:v>
                </c:pt>
                <c:pt idx="7411">
                  <c:v>42186.677083333299</c:v>
                </c:pt>
                <c:pt idx="7412">
                  <c:v>42186.6875</c:v>
                </c:pt>
                <c:pt idx="7413">
                  <c:v>42186.697916666628</c:v>
                </c:pt>
                <c:pt idx="7414">
                  <c:v>42186.708333333343</c:v>
                </c:pt>
                <c:pt idx="7415">
                  <c:v>42186.71875</c:v>
                </c:pt>
                <c:pt idx="7416">
                  <c:v>42186.729166666613</c:v>
                </c:pt>
                <c:pt idx="7417">
                  <c:v>42186.739583333299</c:v>
                </c:pt>
                <c:pt idx="7418">
                  <c:v>42186.75</c:v>
                </c:pt>
                <c:pt idx="7419">
                  <c:v>42186.760416666628</c:v>
                </c:pt>
                <c:pt idx="7420">
                  <c:v>42186.770833333343</c:v>
                </c:pt>
                <c:pt idx="7421">
                  <c:v>42186.78125</c:v>
                </c:pt>
                <c:pt idx="7422">
                  <c:v>42186.791666666613</c:v>
                </c:pt>
                <c:pt idx="7423">
                  <c:v>42186.802083333343</c:v>
                </c:pt>
                <c:pt idx="7424">
                  <c:v>42186.812500000022</c:v>
                </c:pt>
                <c:pt idx="7425">
                  <c:v>42186.822916666657</c:v>
                </c:pt>
                <c:pt idx="7426">
                  <c:v>42186.833333333343</c:v>
                </c:pt>
                <c:pt idx="7427">
                  <c:v>42186.84375</c:v>
                </c:pt>
                <c:pt idx="7428">
                  <c:v>42186.854166666657</c:v>
                </c:pt>
                <c:pt idx="7429">
                  <c:v>42186.864583333343</c:v>
                </c:pt>
                <c:pt idx="7430">
                  <c:v>42186.875</c:v>
                </c:pt>
                <c:pt idx="7431">
                  <c:v>42186.885416666657</c:v>
                </c:pt>
                <c:pt idx="7432">
                  <c:v>42186.895833333343</c:v>
                </c:pt>
                <c:pt idx="7433">
                  <c:v>42186.906250000022</c:v>
                </c:pt>
                <c:pt idx="7434">
                  <c:v>42186.916666666657</c:v>
                </c:pt>
                <c:pt idx="7435">
                  <c:v>42186.927083333299</c:v>
                </c:pt>
                <c:pt idx="7436">
                  <c:v>42186.9375</c:v>
                </c:pt>
                <c:pt idx="7437">
                  <c:v>42186.947916666657</c:v>
                </c:pt>
                <c:pt idx="7438">
                  <c:v>42186.958333333343</c:v>
                </c:pt>
                <c:pt idx="7439">
                  <c:v>42186.96875</c:v>
                </c:pt>
                <c:pt idx="7440">
                  <c:v>42186.979166666628</c:v>
                </c:pt>
                <c:pt idx="7441">
                  <c:v>42186.989583333343</c:v>
                </c:pt>
                <c:pt idx="7442">
                  <c:v>42187</c:v>
                </c:pt>
                <c:pt idx="7443">
                  <c:v>42187.010416666657</c:v>
                </c:pt>
                <c:pt idx="7444">
                  <c:v>42187.020833333343</c:v>
                </c:pt>
                <c:pt idx="7445">
                  <c:v>42187.03125</c:v>
                </c:pt>
                <c:pt idx="7446">
                  <c:v>42187.041666666628</c:v>
                </c:pt>
                <c:pt idx="7447">
                  <c:v>42187.052083333343</c:v>
                </c:pt>
                <c:pt idx="7448">
                  <c:v>42187.0625</c:v>
                </c:pt>
                <c:pt idx="7449">
                  <c:v>42187.072916666657</c:v>
                </c:pt>
                <c:pt idx="7450">
                  <c:v>42187.083333333343</c:v>
                </c:pt>
                <c:pt idx="7451">
                  <c:v>42187.093749999993</c:v>
                </c:pt>
                <c:pt idx="7452">
                  <c:v>42187.104166666628</c:v>
                </c:pt>
                <c:pt idx="7453">
                  <c:v>42187.114583333343</c:v>
                </c:pt>
                <c:pt idx="7454">
                  <c:v>42187.125</c:v>
                </c:pt>
                <c:pt idx="7455">
                  <c:v>42187.135416666628</c:v>
                </c:pt>
                <c:pt idx="7456">
                  <c:v>42187.145833333343</c:v>
                </c:pt>
                <c:pt idx="7457">
                  <c:v>42187.156250000022</c:v>
                </c:pt>
                <c:pt idx="7458">
                  <c:v>42187.166666666628</c:v>
                </c:pt>
                <c:pt idx="7459">
                  <c:v>42187.177083333299</c:v>
                </c:pt>
                <c:pt idx="7460">
                  <c:v>42187.1875</c:v>
                </c:pt>
                <c:pt idx="7461">
                  <c:v>42187.197916666628</c:v>
                </c:pt>
                <c:pt idx="7462">
                  <c:v>42187.208333333343</c:v>
                </c:pt>
                <c:pt idx="7463">
                  <c:v>42187.21875</c:v>
                </c:pt>
                <c:pt idx="7464">
                  <c:v>42187.229166666613</c:v>
                </c:pt>
                <c:pt idx="7465">
                  <c:v>42187.239583333299</c:v>
                </c:pt>
                <c:pt idx="7466">
                  <c:v>42187.25</c:v>
                </c:pt>
                <c:pt idx="7467">
                  <c:v>42187.260416666628</c:v>
                </c:pt>
                <c:pt idx="7468">
                  <c:v>42187.270833333343</c:v>
                </c:pt>
                <c:pt idx="7469">
                  <c:v>42187.28125</c:v>
                </c:pt>
                <c:pt idx="7470">
                  <c:v>42187.291666666613</c:v>
                </c:pt>
                <c:pt idx="7471">
                  <c:v>42187.302083333343</c:v>
                </c:pt>
                <c:pt idx="7472">
                  <c:v>42187.312500000022</c:v>
                </c:pt>
                <c:pt idx="7473">
                  <c:v>42187.322916666657</c:v>
                </c:pt>
                <c:pt idx="7474">
                  <c:v>42187.333333333343</c:v>
                </c:pt>
                <c:pt idx="7475">
                  <c:v>42187.34375</c:v>
                </c:pt>
                <c:pt idx="7476">
                  <c:v>42187.354166666657</c:v>
                </c:pt>
                <c:pt idx="7477">
                  <c:v>42187.364583333343</c:v>
                </c:pt>
                <c:pt idx="7478">
                  <c:v>42187.375</c:v>
                </c:pt>
                <c:pt idx="7479">
                  <c:v>42187.385416666657</c:v>
                </c:pt>
                <c:pt idx="7480">
                  <c:v>42187.395833333343</c:v>
                </c:pt>
                <c:pt idx="7481">
                  <c:v>42187.406250000022</c:v>
                </c:pt>
                <c:pt idx="7482">
                  <c:v>42187.416666666657</c:v>
                </c:pt>
                <c:pt idx="7483">
                  <c:v>42187.427083333299</c:v>
                </c:pt>
                <c:pt idx="7484">
                  <c:v>42187.4375</c:v>
                </c:pt>
                <c:pt idx="7485">
                  <c:v>42187.447916666657</c:v>
                </c:pt>
                <c:pt idx="7486">
                  <c:v>42187.458333333343</c:v>
                </c:pt>
                <c:pt idx="7487">
                  <c:v>42187.46875</c:v>
                </c:pt>
                <c:pt idx="7488">
                  <c:v>42187.479166666628</c:v>
                </c:pt>
                <c:pt idx="7489">
                  <c:v>42187.489583333343</c:v>
                </c:pt>
                <c:pt idx="7490">
                  <c:v>42187.5</c:v>
                </c:pt>
                <c:pt idx="7491">
                  <c:v>42187.510416666657</c:v>
                </c:pt>
                <c:pt idx="7492">
                  <c:v>42187.520833333343</c:v>
                </c:pt>
                <c:pt idx="7493">
                  <c:v>42187.53125</c:v>
                </c:pt>
                <c:pt idx="7494">
                  <c:v>42187.541666666628</c:v>
                </c:pt>
                <c:pt idx="7495">
                  <c:v>42187.552083333343</c:v>
                </c:pt>
                <c:pt idx="7496">
                  <c:v>42187.5625</c:v>
                </c:pt>
                <c:pt idx="7497">
                  <c:v>42187.572916666657</c:v>
                </c:pt>
                <c:pt idx="7498">
                  <c:v>42187.583333333343</c:v>
                </c:pt>
                <c:pt idx="7499">
                  <c:v>42187.593749999993</c:v>
                </c:pt>
                <c:pt idx="7500">
                  <c:v>42187.604166666628</c:v>
                </c:pt>
                <c:pt idx="7501">
                  <c:v>42187.614583333343</c:v>
                </c:pt>
                <c:pt idx="7502">
                  <c:v>42187.625</c:v>
                </c:pt>
                <c:pt idx="7503">
                  <c:v>42187.635416666628</c:v>
                </c:pt>
                <c:pt idx="7504">
                  <c:v>42187.645833333343</c:v>
                </c:pt>
                <c:pt idx="7505">
                  <c:v>42187.656250000022</c:v>
                </c:pt>
                <c:pt idx="7506">
                  <c:v>42187.666666666628</c:v>
                </c:pt>
                <c:pt idx="7507">
                  <c:v>42187.677083333299</c:v>
                </c:pt>
                <c:pt idx="7508">
                  <c:v>42187.6875</c:v>
                </c:pt>
                <c:pt idx="7509">
                  <c:v>42187.697916666628</c:v>
                </c:pt>
                <c:pt idx="7510">
                  <c:v>42187.708333333343</c:v>
                </c:pt>
                <c:pt idx="7511">
                  <c:v>42187.71875</c:v>
                </c:pt>
                <c:pt idx="7512">
                  <c:v>42187.729166666613</c:v>
                </c:pt>
                <c:pt idx="7513">
                  <c:v>42187.739583333299</c:v>
                </c:pt>
                <c:pt idx="7514">
                  <c:v>42187.75</c:v>
                </c:pt>
                <c:pt idx="7515">
                  <c:v>42187.760416666628</c:v>
                </c:pt>
                <c:pt idx="7516">
                  <c:v>42187.770833333343</c:v>
                </c:pt>
                <c:pt idx="7517">
                  <c:v>42187.78125</c:v>
                </c:pt>
                <c:pt idx="7518">
                  <c:v>42187.791666666613</c:v>
                </c:pt>
                <c:pt idx="7519">
                  <c:v>42187.802083333343</c:v>
                </c:pt>
                <c:pt idx="7520">
                  <c:v>42187.812500000022</c:v>
                </c:pt>
                <c:pt idx="7521">
                  <c:v>42187.822916666657</c:v>
                </c:pt>
                <c:pt idx="7522">
                  <c:v>42187.833333333343</c:v>
                </c:pt>
                <c:pt idx="7523">
                  <c:v>42187.84375</c:v>
                </c:pt>
                <c:pt idx="7524">
                  <c:v>42187.854166666657</c:v>
                </c:pt>
                <c:pt idx="7525">
                  <c:v>42187.864583333343</c:v>
                </c:pt>
                <c:pt idx="7526">
                  <c:v>42187.875</c:v>
                </c:pt>
                <c:pt idx="7527">
                  <c:v>42187.885416666657</c:v>
                </c:pt>
                <c:pt idx="7528">
                  <c:v>42187.895833333343</c:v>
                </c:pt>
                <c:pt idx="7529">
                  <c:v>42187.906250000022</c:v>
                </c:pt>
                <c:pt idx="7530">
                  <c:v>42187.916666666657</c:v>
                </c:pt>
                <c:pt idx="7531">
                  <c:v>42187.927083333299</c:v>
                </c:pt>
                <c:pt idx="7532">
                  <c:v>42187.9375</c:v>
                </c:pt>
                <c:pt idx="7533">
                  <c:v>42187.947916666657</c:v>
                </c:pt>
                <c:pt idx="7534">
                  <c:v>42187.958333333343</c:v>
                </c:pt>
                <c:pt idx="7535">
                  <c:v>42187.96875</c:v>
                </c:pt>
                <c:pt idx="7536">
                  <c:v>42187.979166666628</c:v>
                </c:pt>
                <c:pt idx="7537">
                  <c:v>42187.989583333343</c:v>
                </c:pt>
                <c:pt idx="7538">
                  <c:v>42188</c:v>
                </c:pt>
                <c:pt idx="7539">
                  <c:v>42188.010416666657</c:v>
                </c:pt>
                <c:pt idx="7540">
                  <c:v>42188.020833333343</c:v>
                </c:pt>
                <c:pt idx="7541">
                  <c:v>42188.03125</c:v>
                </c:pt>
                <c:pt idx="7542">
                  <c:v>42188.041666666628</c:v>
                </c:pt>
                <c:pt idx="7543">
                  <c:v>42188.052083333343</c:v>
                </c:pt>
                <c:pt idx="7544">
                  <c:v>42188.0625</c:v>
                </c:pt>
                <c:pt idx="7545">
                  <c:v>42188.072916666657</c:v>
                </c:pt>
                <c:pt idx="7546">
                  <c:v>42188.083333333343</c:v>
                </c:pt>
                <c:pt idx="7547">
                  <c:v>42188.093749999993</c:v>
                </c:pt>
                <c:pt idx="7548">
                  <c:v>42188.104166666628</c:v>
                </c:pt>
                <c:pt idx="7549">
                  <c:v>42188.114583333343</c:v>
                </c:pt>
                <c:pt idx="7550">
                  <c:v>42188.125</c:v>
                </c:pt>
                <c:pt idx="7551">
                  <c:v>42188.135416666628</c:v>
                </c:pt>
                <c:pt idx="7552">
                  <c:v>42188.145833333343</c:v>
                </c:pt>
                <c:pt idx="7553">
                  <c:v>42188.156250000022</c:v>
                </c:pt>
                <c:pt idx="7554">
                  <c:v>42188.166666666628</c:v>
                </c:pt>
                <c:pt idx="7555">
                  <c:v>42188.177083333299</c:v>
                </c:pt>
                <c:pt idx="7556">
                  <c:v>42188.1875</c:v>
                </c:pt>
                <c:pt idx="7557">
                  <c:v>42188.197916666628</c:v>
                </c:pt>
                <c:pt idx="7558">
                  <c:v>42188.208333333343</c:v>
                </c:pt>
                <c:pt idx="7559">
                  <c:v>42188.21875</c:v>
                </c:pt>
                <c:pt idx="7560">
                  <c:v>42188.229166666613</c:v>
                </c:pt>
                <c:pt idx="7561">
                  <c:v>42188.239583333299</c:v>
                </c:pt>
                <c:pt idx="7562">
                  <c:v>42188.25</c:v>
                </c:pt>
                <c:pt idx="7563">
                  <c:v>42188.260416666628</c:v>
                </c:pt>
                <c:pt idx="7564">
                  <c:v>42188.270833333343</c:v>
                </c:pt>
                <c:pt idx="7565">
                  <c:v>42188.28125</c:v>
                </c:pt>
                <c:pt idx="7566">
                  <c:v>42188.291666666613</c:v>
                </c:pt>
                <c:pt idx="7567">
                  <c:v>42188.302083333343</c:v>
                </c:pt>
                <c:pt idx="7568">
                  <c:v>42188.312500000022</c:v>
                </c:pt>
                <c:pt idx="7569">
                  <c:v>42188.322916666657</c:v>
                </c:pt>
                <c:pt idx="7570">
                  <c:v>42188.333333333343</c:v>
                </c:pt>
                <c:pt idx="7571">
                  <c:v>42188.34375</c:v>
                </c:pt>
                <c:pt idx="7572">
                  <c:v>42188.354166666657</c:v>
                </c:pt>
                <c:pt idx="7573">
                  <c:v>42188.364583333343</c:v>
                </c:pt>
                <c:pt idx="7574">
                  <c:v>42188.375</c:v>
                </c:pt>
                <c:pt idx="7575">
                  <c:v>42188.385416666657</c:v>
                </c:pt>
                <c:pt idx="7576">
                  <c:v>42188.395833333343</c:v>
                </c:pt>
                <c:pt idx="7577">
                  <c:v>42188.406250000022</c:v>
                </c:pt>
                <c:pt idx="7578">
                  <c:v>42188.416666666657</c:v>
                </c:pt>
                <c:pt idx="7579">
                  <c:v>42188.427083333299</c:v>
                </c:pt>
                <c:pt idx="7580">
                  <c:v>42188.4375</c:v>
                </c:pt>
                <c:pt idx="7581">
                  <c:v>42188.447916666657</c:v>
                </c:pt>
                <c:pt idx="7582">
                  <c:v>42188.458333333343</c:v>
                </c:pt>
                <c:pt idx="7583">
                  <c:v>42188.46875</c:v>
                </c:pt>
                <c:pt idx="7584">
                  <c:v>42188.479166666628</c:v>
                </c:pt>
                <c:pt idx="7585">
                  <c:v>42188.489583333343</c:v>
                </c:pt>
                <c:pt idx="7586">
                  <c:v>42188.5</c:v>
                </c:pt>
                <c:pt idx="7587">
                  <c:v>42188.510416666657</c:v>
                </c:pt>
                <c:pt idx="7588">
                  <c:v>42188.520833333343</c:v>
                </c:pt>
                <c:pt idx="7589">
                  <c:v>42188.53125</c:v>
                </c:pt>
                <c:pt idx="7590">
                  <c:v>42188.541666666628</c:v>
                </c:pt>
                <c:pt idx="7591">
                  <c:v>42188.552083333343</c:v>
                </c:pt>
                <c:pt idx="7592">
                  <c:v>42188.5625</c:v>
                </c:pt>
                <c:pt idx="7593">
                  <c:v>42188.572916666657</c:v>
                </c:pt>
                <c:pt idx="7594">
                  <c:v>42188.583333333343</c:v>
                </c:pt>
                <c:pt idx="7595">
                  <c:v>42188.593749999993</c:v>
                </c:pt>
                <c:pt idx="7596">
                  <c:v>42188.604166666628</c:v>
                </c:pt>
                <c:pt idx="7597">
                  <c:v>42188.614583333343</c:v>
                </c:pt>
                <c:pt idx="7598">
                  <c:v>42188.625</c:v>
                </c:pt>
                <c:pt idx="7599">
                  <c:v>42188.635416666628</c:v>
                </c:pt>
                <c:pt idx="7600">
                  <c:v>42188.645833333343</c:v>
                </c:pt>
                <c:pt idx="7601">
                  <c:v>42188.656250000022</c:v>
                </c:pt>
                <c:pt idx="7602">
                  <c:v>42188.666666666628</c:v>
                </c:pt>
                <c:pt idx="7603">
                  <c:v>42188.677083333299</c:v>
                </c:pt>
                <c:pt idx="7604">
                  <c:v>42188.6875</c:v>
                </c:pt>
                <c:pt idx="7605">
                  <c:v>42188.697916666628</c:v>
                </c:pt>
                <c:pt idx="7606">
                  <c:v>42188.708333333343</c:v>
                </c:pt>
                <c:pt idx="7607">
                  <c:v>42188.71875</c:v>
                </c:pt>
                <c:pt idx="7608">
                  <c:v>42188.729166666613</c:v>
                </c:pt>
                <c:pt idx="7609">
                  <c:v>42188.739583333299</c:v>
                </c:pt>
                <c:pt idx="7610">
                  <c:v>42188.75</c:v>
                </c:pt>
                <c:pt idx="7611">
                  <c:v>42188.760416666628</c:v>
                </c:pt>
                <c:pt idx="7612">
                  <c:v>42188.770833333343</c:v>
                </c:pt>
                <c:pt idx="7613">
                  <c:v>42188.78125</c:v>
                </c:pt>
                <c:pt idx="7614">
                  <c:v>42188.791666666613</c:v>
                </c:pt>
                <c:pt idx="7615">
                  <c:v>42188.802083333343</c:v>
                </c:pt>
                <c:pt idx="7616">
                  <c:v>42188.812500000022</c:v>
                </c:pt>
                <c:pt idx="7617">
                  <c:v>42188.822916666657</c:v>
                </c:pt>
                <c:pt idx="7618">
                  <c:v>42188.833333333343</c:v>
                </c:pt>
                <c:pt idx="7619">
                  <c:v>42188.84375</c:v>
                </c:pt>
                <c:pt idx="7620">
                  <c:v>42188.854166666657</c:v>
                </c:pt>
                <c:pt idx="7621">
                  <c:v>42188.864583333343</c:v>
                </c:pt>
                <c:pt idx="7622">
                  <c:v>42188.875</c:v>
                </c:pt>
                <c:pt idx="7623">
                  <c:v>42188.885416666657</c:v>
                </c:pt>
                <c:pt idx="7624">
                  <c:v>42188.895833333343</c:v>
                </c:pt>
                <c:pt idx="7625">
                  <c:v>42188.906250000022</c:v>
                </c:pt>
                <c:pt idx="7626">
                  <c:v>42188.916666666657</c:v>
                </c:pt>
                <c:pt idx="7627">
                  <c:v>42188.927083333299</c:v>
                </c:pt>
                <c:pt idx="7628">
                  <c:v>42188.9375</c:v>
                </c:pt>
                <c:pt idx="7629">
                  <c:v>42188.947916666657</c:v>
                </c:pt>
                <c:pt idx="7630">
                  <c:v>42188.958333333343</c:v>
                </c:pt>
                <c:pt idx="7631">
                  <c:v>42188.96875</c:v>
                </c:pt>
                <c:pt idx="7632">
                  <c:v>42188.979166666628</c:v>
                </c:pt>
                <c:pt idx="7633">
                  <c:v>42188.989583333343</c:v>
                </c:pt>
                <c:pt idx="7634">
                  <c:v>42189</c:v>
                </c:pt>
                <c:pt idx="7635">
                  <c:v>42189.010416666657</c:v>
                </c:pt>
                <c:pt idx="7636">
                  <c:v>42189.020833333343</c:v>
                </c:pt>
                <c:pt idx="7637">
                  <c:v>42189.03125</c:v>
                </c:pt>
                <c:pt idx="7638">
                  <c:v>42189.041666666628</c:v>
                </c:pt>
                <c:pt idx="7639">
                  <c:v>42189.052083333343</c:v>
                </c:pt>
                <c:pt idx="7640">
                  <c:v>42189.0625</c:v>
                </c:pt>
                <c:pt idx="7641">
                  <c:v>42189.072916666657</c:v>
                </c:pt>
                <c:pt idx="7642">
                  <c:v>42189.083333333343</c:v>
                </c:pt>
                <c:pt idx="7643">
                  <c:v>42189.093749999993</c:v>
                </c:pt>
                <c:pt idx="7644">
                  <c:v>42189.104166666628</c:v>
                </c:pt>
                <c:pt idx="7645">
                  <c:v>42189.114583333343</c:v>
                </c:pt>
                <c:pt idx="7646">
                  <c:v>42189.125</c:v>
                </c:pt>
                <c:pt idx="7647">
                  <c:v>42189.135416666628</c:v>
                </c:pt>
                <c:pt idx="7648">
                  <c:v>42189.145833333343</c:v>
                </c:pt>
                <c:pt idx="7649">
                  <c:v>42189.156250000022</c:v>
                </c:pt>
                <c:pt idx="7650">
                  <c:v>42189.166666666628</c:v>
                </c:pt>
                <c:pt idx="7651">
                  <c:v>42189.177083333299</c:v>
                </c:pt>
                <c:pt idx="7652">
                  <c:v>42189.1875</c:v>
                </c:pt>
                <c:pt idx="7653">
                  <c:v>42189.197916666628</c:v>
                </c:pt>
                <c:pt idx="7654">
                  <c:v>42189.208333333343</c:v>
                </c:pt>
                <c:pt idx="7655">
                  <c:v>42189.21875</c:v>
                </c:pt>
                <c:pt idx="7656">
                  <c:v>42189.229166666613</c:v>
                </c:pt>
                <c:pt idx="7657">
                  <c:v>42189.239583333299</c:v>
                </c:pt>
                <c:pt idx="7658">
                  <c:v>42189.25</c:v>
                </c:pt>
                <c:pt idx="7659">
                  <c:v>42189.260416666628</c:v>
                </c:pt>
                <c:pt idx="7660">
                  <c:v>42189.270833333343</c:v>
                </c:pt>
                <c:pt idx="7661">
                  <c:v>42189.28125</c:v>
                </c:pt>
                <c:pt idx="7662">
                  <c:v>42189.291666666613</c:v>
                </c:pt>
                <c:pt idx="7663">
                  <c:v>42189.302083333343</c:v>
                </c:pt>
                <c:pt idx="7664">
                  <c:v>42189.312500000022</c:v>
                </c:pt>
                <c:pt idx="7665">
                  <c:v>42189.322916666657</c:v>
                </c:pt>
                <c:pt idx="7666">
                  <c:v>42189.333333333343</c:v>
                </c:pt>
                <c:pt idx="7667">
                  <c:v>42189.34375</c:v>
                </c:pt>
                <c:pt idx="7668">
                  <c:v>42189.354166666657</c:v>
                </c:pt>
                <c:pt idx="7669">
                  <c:v>42189.364583333343</c:v>
                </c:pt>
                <c:pt idx="7670">
                  <c:v>42189.375</c:v>
                </c:pt>
                <c:pt idx="7671">
                  <c:v>42189.385416666657</c:v>
                </c:pt>
                <c:pt idx="7672">
                  <c:v>42189.395833333343</c:v>
                </c:pt>
                <c:pt idx="7673">
                  <c:v>42189.406250000022</c:v>
                </c:pt>
                <c:pt idx="7674">
                  <c:v>42189.416666666657</c:v>
                </c:pt>
                <c:pt idx="7675">
                  <c:v>42189.427083333299</c:v>
                </c:pt>
                <c:pt idx="7676">
                  <c:v>42189.4375</c:v>
                </c:pt>
                <c:pt idx="7677">
                  <c:v>42189.447916666657</c:v>
                </c:pt>
                <c:pt idx="7678">
                  <c:v>42189.458333333343</c:v>
                </c:pt>
                <c:pt idx="7679">
                  <c:v>42189.46875</c:v>
                </c:pt>
                <c:pt idx="7680">
                  <c:v>42189.479166666628</c:v>
                </c:pt>
                <c:pt idx="7681">
                  <c:v>42189.489583333343</c:v>
                </c:pt>
                <c:pt idx="7682">
                  <c:v>42189.5</c:v>
                </c:pt>
                <c:pt idx="7683">
                  <c:v>42189.510416666657</c:v>
                </c:pt>
                <c:pt idx="7684">
                  <c:v>42189.520833333343</c:v>
                </c:pt>
                <c:pt idx="7685">
                  <c:v>42189.53125</c:v>
                </c:pt>
                <c:pt idx="7686">
                  <c:v>42189.541666666628</c:v>
                </c:pt>
                <c:pt idx="7687">
                  <c:v>42189.552083333343</c:v>
                </c:pt>
                <c:pt idx="7688">
                  <c:v>42189.5625</c:v>
                </c:pt>
                <c:pt idx="7689">
                  <c:v>42189.572916666657</c:v>
                </c:pt>
                <c:pt idx="7690">
                  <c:v>42189.583333333343</c:v>
                </c:pt>
                <c:pt idx="7691">
                  <c:v>42189.593749999993</c:v>
                </c:pt>
                <c:pt idx="7692">
                  <c:v>42189.604166666628</c:v>
                </c:pt>
                <c:pt idx="7693">
                  <c:v>42189.614583333343</c:v>
                </c:pt>
                <c:pt idx="7694">
                  <c:v>42189.625</c:v>
                </c:pt>
                <c:pt idx="7695">
                  <c:v>42189.635416666628</c:v>
                </c:pt>
                <c:pt idx="7696">
                  <c:v>42189.645833333343</c:v>
                </c:pt>
                <c:pt idx="7697">
                  <c:v>42189.656250000022</c:v>
                </c:pt>
                <c:pt idx="7698">
                  <c:v>42189.666666666628</c:v>
                </c:pt>
                <c:pt idx="7699">
                  <c:v>42189.677083333299</c:v>
                </c:pt>
                <c:pt idx="7700">
                  <c:v>42189.6875</c:v>
                </c:pt>
                <c:pt idx="7701">
                  <c:v>42189.697916666628</c:v>
                </c:pt>
                <c:pt idx="7702">
                  <c:v>42189.708333333343</c:v>
                </c:pt>
                <c:pt idx="7703">
                  <c:v>42189.71875</c:v>
                </c:pt>
                <c:pt idx="7704">
                  <c:v>42189.729166666613</c:v>
                </c:pt>
                <c:pt idx="7705">
                  <c:v>42189.739583333299</c:v>
                </c:pt>
                <c:pt idx="7706">
                  <c:v>42189.75</c:v>
                </c:pt>
                <c:pt idx="7707">
                  <c:v>42189.760416666628</c:v>
                </c:pt>
                <c:pt idx="7708">
                  <c:v>42189.770833333343</c:v>
                </c:pt>
                <c:pt idx="7709">
                  <c:v>42189.78125</c:v>
                </c:pt>
                <c:pt idx="7710">
                  <c:v>42189.791666666613</c:v>
                </c:pt>
                <c:pt idx="7711">
                  <c:v>42189.802083333343</c:v>
                </c:pt>
                <c:pt idx="7712">
                  <c:v>42189.812500000022</c:v>
                </c:pt>
                <c:pt idx="7713">
                  <c:v>42189.822916666657</c:v>
                </c:pt>
                <c:pt idx="7714">
                  <c:v>42189.833333333343</c:v>
                </c:pt>
                <c:pt idx="7715">
                  <c:v>42189.84375</c:v>
                </c:pt>
                <c:pt idx="7716">
                  <c:v>42189.854166666657</c:v>
                </c:pt>
                <c:pt idx="7717">
                  <c:v>42189.864583333343</c:v>
                </c:pt>
                <c:pt idx="7718">
                  <c:v>42189.875</c:v>
                </c:pt>
                <c:pt idx="7719">
                  <c:v>42189.885416666657</c:v>
                </c:pt>
                <c:pt idx="7720">
                  <c:v>42189.895833333343</c:v>
                </c:pt>
                <c:pt idx="7721">
                  <c:v>42189.906250000022</c:v>
                </c:pt>
                <c:pt idx="7722">
                  <c:v>42189.916666666657</c:v>
                </c:pt>
                <c:pt idx="7723">
                  <c:v>42189.927083333299</c:v>
                </c:pt>
                <c:pt idx="7724">
                  <c:v>42189.9375</c:v>
                </c:pt>
                <c:pt idx="7725">
                  <c:v>42189.947916666657</c:v>
                </c:pt>
                <c:pt idx="7726">
                  <c:v>42189.958333333343</c:v>
                </c:pt>
                <c:pt idx="7727">
                  <c:v>42189.96875</c:v>
                </c:pt>
                <c:pt idx="7728">
                  <c:v>42189.979166666628</c:v>
                </c:pt>
                <c:pt idx="7729">
                  <c:v>42189.989583333343</c:v>
                </c:pt>
                <c:pt idx="7730">
                  <c:v>42190</c:v>
                </c:pt>
                <c:pt idx="7731">
                  <c:v>42190.010416666657</c:v>
                </c:pt>
                <c:pt idx="7732">
                  <c:v>42190.020833333343</c:v>
                </c:pt>
                <c:pt idx="7733">
                  <c:v>42190.03125</c:v>
                </c:pt>
                <c:pt idx="7734">
                  <c:v>42190.041666666628</c:v>
                </c:pt>
                <c:pt idx="7735">
                  <c:v>42190.052083333343</c:v>
                </c:pt>
                <c:pt idx="7736">
                  <c:v>42190.0625</c:v>
                </c:pt>
                <c:pt idx="7737">
                  <c:v>42190.072916666657</c:v>
                </c:pt>
                <c:pt idx="7738">
                  <c:v>42190.083333333343</c:v>
                </c:pt>
                <c:pt idx="7739">
                  <c:v>42190.093749999993</c:v>
                </c:pt>
                <c:pt idx="7740">
                  <c:v>42190.104166666628</c:v>
                </c:pt>
                <c:pt idx="7741">
                  <c:v>42190.114583333343</c:v>
                </c:pt>
                <c:pt idx="7742">
                  <c:v>42190.125</c:v>
                </c:pt>
                <c:pt idx="7743">
                  <c:v>42190.135416666628</c:v>
                </c:pt>
                <c:pt idx="7744">
                  <c:v>42190.145833333343</c:v>
                </c:pt>
                <c:pt idx="7745">
                  <c:v>42190.156250000022</c:v>
                </c:pt>
                <c:pt idx="7746">
                  <c:v>42190.166666666628</c:v>
                </c:pt>
                <c:pt idx="7747">
                  <c:v>42190.177083333299</c:v>
                </c:pt>
                <c:pt idx="7748">
                  <c:v>42190.1875</c:v>
                </c:pt>
                <c:pt idx="7749">
                  <c:v>42190.197916666628</c:v>
                </c:pt>
                <c:pt idx="7750">
                  <c:v>42190.208333333343</c:v>
                </c:pt>
                <c:pt idx="7751">
                  <c:v>42190.21875</c:v>
                </c:pt>
                <c:pt idx="7752">
                  <c:v>42190.229166666613</c:v>
                </c:pt>
                <c:pt idx="7753">
                  <c:v>42190.239583333299</c:v>
                </c:pt>
                <c:pt idx="7754">
                  <c:v>42190.25</c:v>
                </c:pt>
                <c:pt idx="7755">
                  <c:v>42190.260416666628</c:v>
                </c:pt>
                <c:pt idx="7756">
                  <c:v>42190.270833333343</c:v>
                </c:pt>
                <c:pt idx="7757">
                  <c:v>42190.28125</c:v>
                </c:pt>
                <c:pt idx="7758">
                  <c:v>42190.291666666613</c:v>
                </c:pt>
                <c:pt idx="7759">
                  <c:v>42190.302083333343</c:v>
                </c:pt>
                <c:pt idx="7760">
                  <c:v>42190.312500000022</c:v>
                </c:pt>
                <c:pt idx="7761">
                  <c:v>42190.322916666657</c:v>
                </c:pt>
                <c:pt idx="7762">
                  <c:v>42190.333333333343</c:v>
                </c:pt>
                <c:pt idx="7763">
                  <c:v>42190.34375</c:v>
                </c:pt>
                <c:pt idx="7764">
                  <c:v>42190.354166666657</c:v>
                </c:pt>
                <c:pt idx="7765">
                  <c:v>42190.364583333343</c:v>
                </c:pt>
                <c:pt idx="7766">
                  <c:v>42190.375</c:v>
                </c:pt>
                <c:pt idx="7767">
                  <c:v>42190.385416666657</c:v>
                </c:pt>
                <c:pt idx="7768">
                  <c:v>42190.395833333343</c:v>
                </c:pt>
                <c:pt idx="7769">
                  <c:v>42190.406250000022</c:v>
                </c:pt>
                <c:pt idx="7770">
                  <c:v>42190.416666666657</c:v>
                </c:pt>
                <c:pt idx="7771">
                  <c:v>42190.427083333299</c:v>
                </c:pt>
                <c:pt idx="7772">
                  <c:v>42190.4375</c:v>
                </c:pt>
                <c:pt idx="7773">
                  <c:v>42190.447916666657</c:v>
                </c:pt>
                <c:pt idx="7774">
                  <c:v>42190.458333333343</c:v>
                </c:pt>
                <c:pt idx="7775">
                  <c:v>42190.46875</c:v>
                </c:pt>
                <c:pt idx="7776">
                  <c:v>42190.479166666628</c:v>
                </c:pt>
                <c:pt idx="7777">
                  <c:v>42190.489583333343</c:v>
                </c:pt>
                <c:pt idx="7778">
                  <c:v>42190.5</c:v>
                </c:pt>
                <c:pt idx="7779">
                  <c:v>42190.510416666657</c:v>
                </c:pt>
                <c:pt idx="7780">
                  <c:v>42190.520833333343</c:v>
                </c:pt>
                <c:pt idx="7781">
                  <c:v>42190.53125</c:v>
                </c:pt>
                <c:pt idx="7782">
                  <c:v>42190.541666666628</c:v>
                </c:pt>
                <c:pt idx="7783">
                  <c:v>42190.552083333343</c:v>
                </c:pt>
                <c:pt idx="7784">
                  <c:v>42190.5625</c:v>
                </c:pt>
                <c:pt idx="7785">
                  <c:v>42190.572916666657</c:v>
                </c:pt>
                <c:pt idx="7786">
                  <c:v>42190.583333333343</c:v>
                </c:pt>
                <c:pt idx="7787">
                  <c:v>42190.593749999993</c:v>
                </c:pt>
                <c:pt idx="7788">
                  <c:v>42190.604166666628</c:v>
                </c:pt>
                <c:pt idx="7789">
                  <c:v>42190.614583333343</c:v>
                </c:pt>
                <c:pt idx="7790">
                  <c:v>42190.625</c:v>
                </c:pt>
                <c:pt idx="7791">
                  <c:v>42190.635416666628</c:v>
                </c:pt>
                <c:pt idx="7792">
                  <c:v>42190.645833333343</c:v>
                </c:pt>
                <c:pt idx="7793">
                  <c:v>42190.656250000022</c:v>
                </c:pt>
                <c:pt idx="7794">
                  <c:v>42190.666666666628</c:v>
                </c:pt>
                <c:pt idx="7795">
                  <c:v>42190.677083333299</c:v>
                </c:pt>
                <c:pt idx="7796">
                  <c:v>42190.6875</c:v>
                </c:pt>
                <c:pt idx="7797">
                  <c:v>42190.697916666628</c:v>
                </c:pt>
                <c:pt idx="7798">
                  <c:v>42190.708333333343</c:v>
                </c:pt>
                <c:pt idx="7799">
                  <c:v>42190.71875</c:v>
                </c:pt>
                <c:pt idx="7800">
                  <c:v>42190.729166666613</c:v>
                </c:pt>
                <c:pt idx="7801">
                  <c:v>42190.739583333299</c:v>
                </c:pt>
                <c:pt idx="7802">
                  <c:v>42190.75</c:v>
                </c:pt>
                <c:pt idx="7803">
                  <c:v>42190.760416666628</c:v>
                </c:pt>
                <c:pt idx="7804">
                  <c:v>42190.770833333343</c:v>
                </c:pt>
                <c:pt idx="7805">
                  <c:v>42190.78125</c:v>
                </c:pt>
                <c:pt idx="7806">
                  <c:v>42190.791666666613</c:v>
                </c:pt>
                <c:pt idx="7807">
                  <c:v>42190.802083333343</c:v>
                </c:pt>
                <c:pt idx="7808">
                  <c:v>42190.812500000022</c:v>
                </c:pt>
                <c:pt idx="7809">
                  <c:v>42190.822916666657</c:v>
                </c:pt>
                <c:pt idx="7810">
                  <c:v>42190.833333333343</c:v>
                </c:pt>
                <c:pt idx="7811">
                  <c:v>42190.84375</c:v>
                </c:pt>
                <c:pt idx="7812">
                  <c:v>42190.854166666657</c:v>
                </c:pt>
                <c:pt idx="7813">
                  <c:v>42190.864583333343</c:v>
                </c:pt>
                <c:pt idx="7814">
                  <c:v>42190.875</c:v>
                </c:pt>
                <c:pt idx="7815">
                  <c:v>42190.885416666657</c:v>
                </c:pt>
                <c:pt idx="7816">
                  <c:v>42190.895833333343</c:v>
                </c:pt>
                <c:pt idx="7817">
                  <c:v>42190.906250000022</c:v>
                </c:pt>
                <c:pt idx="7818">
                  <c:v>42190.916666666657</c:v>
                </c:pt>
                <c:pt idx="7819">
                  <c:v>42190.927083333299</c:v>
                </c:pt>
                <c:pt idx="7820">
                  <c:v>42190.9375</c:v>
                </c:pt>
                <c:pt idx="7821">
                  <c:v>42190.947916666657</c:v>
                </c:pt>
                <c:pt idx="7822">
                  <c:v>42190.958333333343</c:v>
                </c:pt>
                <c:pt idx="7823">
                  <c:v>42190.96875</c:v>
                </c:pt>
                <c:pt idx="7824">
                  <c:v>42190.979166666628</c:v>
                </c:pt>
                <c:pt idx="7825">
                  <c:v>42190.989583333343</c:v>
                </c:pt>
                <c:pt idx="7826">
                  <c:v>42191</c:v>
                </c:pt>
                <c:pt idx="7827">
                  <c:v>42191.010416666657</c:v>
                </c:pt>
                <c:pt idx="7828">
                  <c:v>42191.020833333343</c:v>
                </c:pt>
                <c:pt idx="7829">
                  <c:v>42191.03125</c:v>
                </c:pt>
                <c:pt idx="7830">
                  <c:v>42191.041666666628</c:v>
                </c:pt>
                <c:pt idx="7831">
                  <c:v>42191.052083333343</c:v>
                </c:pt>
                <c:pt idx="7832">
                  <c:v>42191.0625</c:v>
                </c:pt>
                <c:pt idx="7833">
                  <c:v>42191.072916666657</c:v>
                </c:pt>
                <c:pt idx="7834">
                  <c:v>42191.083333333343</c:v>
                </c:pt>
                <c:pt idx="7835">
                  <c:v>42191.093749999993</c:v>
                </c:pt>
                <c:pt idx="7836">
                  <c:v>42191.104166666628</c:v>
                </c:pt>
                <c:pt idx="7837">
                  <c:v>42191.114583333343</c:v>
                </c:pt>
                <c:pt idx="7838">
                  <c:v>42191.125</c:v>
                </c:pt>
                <c:pt idx="7839">
                  <c:v>42191.135416666628</c:v>
                </c:pt>
                <c:pt idx="7840">
                  <c:v>42191.145833333343</c:v>
                </c:pt>
                <c:pt idx="7841">
                  <c:v>42191.156250000022</c:v>
                </c:pt>
                <c:pt idx="7842">
                  <c:v>42191.166666666628</c:v>
                </c:pt>
                <c:pt idx="7843">
                  <c:v>42191.177083333299</c:v>
                </c:pt>
                <c:pt idx="7844">
                  <c:v>42191.1875</c:v>
                </c:pt>
                <c:pt idx="7845">
                  <c:v>42191.197916666628</c:v>
                </c:pt>
                <c:pt idx="7846">
                  <c:v>42191.208333333343</c:v>
                </c:pt>
                <c:pt idx="7847">
                  <c:v>42191.21875</c:v>
                </c:pt>
                <c:pt idx="7848">
                  <c:v>42191.229166666613</c:v>
                </c:pt>
                <c:pt idx="7849">
                  <c:v>42191.239583333299</c:v>
                </c:pt>
                <c:pt idx="7850">
                  <c:v>42191.25</c:v>
                </c:pt>
                <c:pt idx="7851">
                  <c:v>42191.260416666628</c:v>
                </c:pt>
                <c:pt idx="7852">
                  <c:v>42191.270833333343</c:v>
                </c:pt>
                <c:pt idx="7853">
                  <c:v>42191.28125</c:v>
                </c:pt>
                <c:pt idx="7854">
                  <c:v>42191.291666666613</c:v>
                </c:pt>
                <c:pt idx="7855">
                  <c:v>42191.302083333343</c:v>
                </c:pt>
                <c:pt idx="7856">
                  <c:v>42191.312500000022</c:v>
                </c:pt>
                <c:pt idx="7857">
                  <c:v>42191.322916666657</c:v>
                </c:pt>
                <c:pt idx="7858">
                  <c:v>42191.333333333343</c:v>
                </c:pt>
                <c:pt idx="7859">
                  <c:v>42191.34375</c:v>
                </c:pt>
                <c:pt idx="7860">
                  <c:v>42191.354166666657</c:v>
                </c:pt>
                <c:pt idx="7861">
                  <c:v>42191.364583333343</c:v>
                </c:pt>
                <c:pt idx="7862">
                  <c:v>42191.375</c:v>
                </c:pt>
                <c:pt idx="7863">
                  <c:v>42191.385416666657</c:v>
                </c:pt>
                <c:pt idx="7864">
                  <c:v>42191.395833333343</c:v>
                </c:pt>
                <c:pt idx="7865">
                  <c:v>42191.406250000022</c:v>
                </c:pt>
                <c:pt idx="7866">
                  <c:v>42191.416666666657</c:v>
                </c:pt>
                <c:pt idx="7867">
                  <c:v>42191.427083333299</c:v>
                </c:pt>
                <c:pt idx="7868">
                  <c:v>42191.4375</c:v>
                </c:pt>
                <c:pt idx="7869">
                  <c:v>42191.447916666657</c:v>
                </c:pt>
                <c:pt idx="7870">
                  <c:v>42191.458333333343</c:v>
                </c:pt>
                <c:pt idx="7871">
                  <c:v>42191.46875</c:v>
                </c:pt>
                <c:pt idx="7872">
                  <c:v>42191.479166666628</c:v>
                </c:pt>
                <c:pt idx="7873">
                  <c:v>42191.489583333343</c:v>
                </c:pt>
                <c:pt idx="7874">
                  <c:v>42191.5</c:v>
                </c:pt>
                <c:pt idx="7875">
                  <c:v>42191.510416666657</c:v>
                </c:pt>
                <c:pt idx="7876">
                  <c:v>42191.520833333343</c:v>
                </c:pt>
                <c:pt idx="7877">
                  <c:v>42191.53125</c:v>
                </c:pt>
                <c:pt idx="7878">
                  <c:v>42191.541666666628</c:v>
                </c:pt>
                <c:pt idx="7879">
                  <c:v>42191.552083333343</c:v>
                </c:pt>
                <c:pt idx="7880">
                  <c:v>42191.5625</c:v>
                </c:pt>
                <c:pt idx="7881">
                  <c:v>42191.572916666657</c:v>
                </c:pt>
                <c:pt idx="7882">
                  <c:v>42191.583333333343</c:v>
                </c:pt>
                <c:pt idx="7883">
                  <c:v>42191.593749999993</c:v>
                </c:pt>
                <c:pt idx="7884">
                  <c:v>42191.604166666628</c:v>
                </c:pt>
                <c:pt idx="7885">
                  <c:v>42191.614583333343</c:v>
                </c:pt>
                <c:pt idx="7886">
                  <c:v>42191.625</c:v>
                </c:pt>
                <c:pt idx="7887">
                  <c:v>42191.635416666628</c:v>
                </c:pt>
                <c:pt idx="7888">
                  <c:v>42191.645833333343</c:v>
                </c:pt>
                <c:pt idx="7889">
                  <c:v>42191.656250000022</c:v>
                </c:pt>
                <c:pt idx="7890">
                  <c:v>42191.666666666628</c:v>
                </c:pt>
                <c:pt idx="7891">
                  <c:v>42191.677083333299</c:v>
                </c:pt>
                <c:pt idx="7892">
                  <c:v>42191.6875</c:v>
                </c:pt>
                <c:pt idx="7893">
                  <c:v>42191.697916666628</c:v>
                </c:pt>
                <c:pt idx="7894">
                  <c:v>42191.708333333343</c:v>
                </c:pt>
                <c:pt idx="7895">
                  <c:v>42191.71875</c:v>
                </c:pt>
                <c:pt idx="7896">
                  <c:v>42191.729166666613</c:v>
                </c:pt>
                <c:pt idx="7897">
                  <c:v>42191.739583333299</c:v>
                </c:pt>
                <c:pt idx="7898">
                  <c:v>42191.75</c:v>
                </c:pt>
                <c:pt idx="7899">
                  <c:v>42191.760416666628</c:v>
                </c:pt>
                <c:pt idx="7900">
                  <c:v>42191.770833333343</c:v>
                </c:pt>
                <c:pt idx="7901">
                  <c:v>42191.78125</c:v>
                </c:pt>
                <c:pt idx="7902">
                  <c:v>42191.791666666613</c:v>
                </c:pt>
                <c:pt idx="7903">
                  <c:v>42191.802083333343</c:v>
                </c:pt>
                <c:pt idx="7904">
                  <c:v>42191.812500000022</c:v>
                </c:pt>
                <c:pt idx="7905">
                  <c:v>42191.822916666657</c:v>
                </c:pt>
                <c:pt idx="7906">
                  <c:v>42191.833333333343</c:v>
                </c:pt>
                <c:pt idx="7907">
                  <c:v>42191.84375</c:v>
                </c:pt>
                <c:pt idx="7908">
                  <c:v>42191.854166666657</c:v>
                </c:pt>
                <c:pt idx="7909">
                  <c:v>42191.864583333343</c:v>
                </c:pt>
                <c:pt idx="7910">
                  <c:v>42191.875</c:v>
                </c:pt>
                <c:pt idx="7911">
                  <c:v>42191.885416666657</c:v>
                </c:pt>
                <c:pt idx="7912">
                  <c:v>42191.895833333343</c:v>
                </c:pt>
                <c:pt idx="7913">
                  <c:v>42191.906250000022</c:v>
                </c:pt>
                <c:pt idx="7914">
                  <c:v>42191.916666666657</c:v>
                </c:pt>
                <c:pt idx="7915">
                  <c:v>42191.927083333299</c:v>
                </c:pt>
                <c:pt idx="7916">
                  <c:v>42191.9375</c:v>
                </c:pt>
                <c:pt idx="7917">
                  <c:v>42191.947916666657</c:v>
                </c:pt>
                <c:pt idx="7918">
                  <c:v>42191.958333333343</c:v>
                </c:pt>
                <c:pt idx="7919">
                  <c:v>42191.96875</c:v>
                </c:pt>
                <c:pt idx="7920">
                  <c:v>42191.979166666628</c:v>
                </c:pt>
                <c:pt idx="7921">
                  <c:v>42191.989583333343</c:v>
                </c:pt>
                <c:pt idx="7922">
                  <c:v>42192</c:v>
                </c:pt>
                <c:pt idx="7923">
                  <c:v>42192.010416666657</c:v>
                </c:pt>
                <c:pt idx="7924">
                  <c:v>42192.020833333343</c:v>
                </c:pt>
                <c:pt idx="7925">
                  <c:v>42192.03125</c:v>
                </c:pt>
                <c:pt idx="7926">
                  <c:v>42192.041666666628</c:v>
                </c:pt>
                <c:pt idx="7927">
                  <c:v>42192.052083333343</c:v>
                </c:pt>
                <c:pt idx="7928">
                  <c:v>42192.0625</c:v>
                </c:pt>
                <c:pt idx="7929">
                  <c:v>42192.072916666657</c:v>
                </c:pt>
                <c:pt idx="7930">
                  <c:v>42192.083333333343</c:v>
                </c:pt>
                <c:pt idx="7931">
                  <c:v>42192.093749999993</c:v>
                </c:pt>
                <c:pt idx="7932">
                  <c:v>42192.104166666628</c:v>
                </c:pt>
                <c:pt idx="7933">
                  <c:v>42192.114583333343</c:v>
                </c:pt>
                <c:pt idx="7934">
                  <c:v>42192.125</c:v>
                </c:pt>
                <c:pt idx="7935">
                  <c:v>42192.135416666628</c:v>
                </c:pt>
                <c:pt idx="7936">
                  <c:v>42192.145833333343</c:v>
                </c:pt>
                <c:pt idx="7937">
                  <c:v>42192.156250000022</c:v>
                </c:pt>
                <c:pt idx="7938">
                  <c:v>42192.166666666628</c:v>
                </c:pt>
                <c:pt idx="7939">
                  <c:v>42192.177083333299</c:v>
                </c:pt>
                <c:pt idx="7940">
                  <c:v>42192.1875</c:v>
                </c:pt>
                <c:pt idx="7941">
                  <c:v>42192.197916666628</c:v>
                </c:pt>
                <c:pt idx="7942">
                  <c:v>42192.208333333343</c:v>
                </c:pt>
                <c:pt idx="7943">
                  <c:v>42192.21875</c:v>
                </c:pt>
                <c:pt idx="7944">
                  <c:v>42192.229166666613</c:v>
                </c:pt>
                <c:pt idx="7945">
                  <c:v>42192.239583333299</c:v>
                </c:pt>
                <c:pt idx="7946">
                  <c:v>42192.25</c:v>
                </c:pt>
                <c:pt idx="7947">
                  <c:v>42192.260416666628</c:v>
                </c:pt>
                <c:pt idx="7948">
                  <c:v>42192.270833333343</c:v>
                </c:pt>
                <c:pt idx="7949">
                  <c:v>42192.28125</c:v>
                </c:pt>
                <c:pt idx="7950">
                  <c:v>42192.291666666613</c:v>
                </c:pt>
                <c:pt idx="7951">
                  <c:v>42192.302083333343</c:v>
                </c:pt>
                <c:pt idx="7952">
                  <c:v>42192.312500000022</c:v>
                </c:pt>
                <c:pt idx="7953">
                  <c:v>42192.322916666657</c:v>
                </c:pt>
                <c:pt idx="7954">
                  <c:v>42192.333333333343</c:v>
                </c:pt>
                <c:pt idx="7955">
                  <c:v>42192.34375</c:v>
                </c:pt>
                <c:pt idx="7956">
                  <c:v>42192.354166666657</c:v>
                </c:pt>
                <c:pt idx="7957">
                  <c:v>42192.364583333343</c:v>
                </c:pt>
                <c:pt idx="7958">
                  <c:v>42192.375</c:v>
                </c:pt>
                <c:pt idx="7959">
                  <c:v>42192.385416666657</c:v>
                </c:pt>
                <c:pt idx="7960">
                  <c:v>42192.395833333343</c:v>
                </c:pt>
                <c:pt idx="7961">
                  <c:v>42192.406250000022</c:v>
                </c:pt>
                <c:pt idx="7962">
                  <c:v>42192.416666666657</c:v>
                </c:pt>
                <c:pt idx="7963">
                  <c:v>42192.427083333299</c:v>
                </c:pt>
                <c:pt idx="7964">
                  <c:v>42192.4375</c:v>
                </c:pt>
                <c:pt idx="7965">
                  <c:v>42192.447916666657</c:v>
                </c:pt>
                <c:pt idx="7966">
                  <c:v>42192.458333333343</c:v>
                </c:pt>
                <c:pt idx="7967">
                  <c:v>42192.46875</c:v>
                </c:pt>
                <c:pt idx="7968">
                  <c:v>42192.479166666628</c:v>
                </c:pt>
                <c:pt idx="7969">
                  <c:v>42192.489583333343</c:v>
                </c:pt>
                <c:pt idx="7970">
                  <c:v>42192.5</c:v>
                </c:pt>
                <c:pt idx="7971">
                  <c:v>42192.510416666657</c:v>
                </c:pt>
                <c:pt idx="7972">
                  <c:v>42192.520833333343</c:v>
                </c:pt>
                <c:pt idx="7973">
                  <c:v>42192.53125</c:v>
                </c:pt>
                <c:pt idx="7974">
                  <c:v>42192.541666666628</c:v>
                </c:pt>
                <c:pt idx="7975">
                  <c:v>42192.552083333343</c:v>
                </c:pt>
                <c:pt idx="7976">
                  <c:v>42192.5625</c:v>
                </c:pt>
                <c:pt idx="7977">
                  <c:v>42192.572916666657</c:v>
                </c:pt>
                <c:pt idx="7978">
                  <c:v>42192.583333333343</c:v>
                </c:pt>
                <c:pt idx="7979">
                  <c:v>42192.593749999993</c:v>
                </c:pt>
                <c:pt idx="7980">
                  <c:v>42192.604166666628</c:v>
                </c:pt>
                <c:pt idx="7981">
                  <c:v>42192.614583333343</c:v>
                </c:pt>
                <c:pt idx="7982">
                  <c:v>42192.625</c:v>
                </c:pt>
                <c:pt idx="7983">
                  <c:v>42192.635416666628</c:v>
                </c:pt>
                <c:pt idx="7984">
                  <c:v>42192.645833333343</c:v>
                </c:pt>
                <c:pt idx="7985">
                  <c:v>42192.656250000022</c:v>
                </c:pt>
                <c:pt idx="7986">
                  <c:v>42192.666666666628</c:v>
                </c:pt>
                <c:pt idx="7987">
                  <c:v>42192.677083333299</c:v>
                </c:pt>
                <c:pt idx="7988">
                  <c:v>42192.6875</c:v>
                </c:pt>
                <c:pt idx="7989">
                  <c:v>42192.697916666628</c:v>
                </c:pt>
                <c:pt idx="7990">
                  <c:v>42192.708333333343</c:v>
                </c:pt>
                <c:pt idx="7991">
                  <c:v>42192.71875</c:v>
                </c:pt>
                <c:pt idx="7992">
                  <c:v>42192.729166666613</c:v>
                </c:pt>
                <c:pt idx="7993">
                  <c:v>42192.739583333299</c:v>
                </c:pt>
                <c:pt idx="7994">
                  <c:v>42192.75</c:v>
                </c:pt>
                <c:pt idx="7995">
                  <c:v>42192.760416666628</c:v>
                </c:pt>
                <c:pt idx="7996">
                  <c:v>42192.770833333343</c:v>
                </c:pt>
                <c:pt idx="7997">
                  <c:v>42192.78125</c:v>
                </c:pt>
                <c:pt idx="7998">
                  <c:v>42192.791666666613</c:v>
                </c:pt>
                <c:pt idx="7999">
                  <c:v>42192.802083333343</c:v>
                </c:pt>
                <c:pt idx="8000">
                  <c:v>42192.812500000022</c:v>
                </c:pt>
                <c:pt idx="8001">
                  <c:v>42192.822916666657</c:v>
                </c:pt>
                <c:pt idx="8002">
                  <c:v>42192.833333333343</c:v>
                </c:pt>
                <c:pt idx="8003">
                  <c:v>42192.84375</c:v>
                </c:pt>
                <c:pt idx="8004">
                  <c:v>42192.854166666657</c:v>
                </c:pt>
                <c:pt idx="8005">
                  <c:v>42192.864583333343</c:v>
                </c:pt>
                <c:pt idx="8006">
                  <c:v>42192.875</c:v>
                </c:pt>
                <c:pt idx="8007">
                  <c:v>42192.885416666657</c:v>
                </c:pt>
                <c:pt idx="8008">
                  <c:v>42192.895833333343</c:v>
                </c:pt>
                <c:pt idx="8009">
                  <c:v>42192.906250000022</c:v>
                </c:pt>
                <c:pt idx="8010">
                  <c:v>42192.916666666657</c:v>
                </c:pt>
                <c:pt idx="8011">
                  <c:v>42192.927083333299</c:v>
                </c:pt>
                <c:pt idx="8012">
                  <c:v>42192.9375</c:v>
                </c:pt>
                <c:pt idx="8013">
                  <c:v>42192.947916666657</c:v>
                </c:pt>
                <c:pt idx="8014">
                  <c:v>42192.958333333343</c:v>
                </c:pt>
                <c:pt idx="8015">
                  <c:v>42192.96875</c:v>
                </c:pt>
                <c:pt idx="8016">
                  <c:v>42192.979166666628</c:v>
                </c:pt>
                <c:pt idx="8017">
                  <c:v>42192.989583333343</c:v>
                </c:pt>
                <c:pt idx="8018">
                  <c:v>42193</c:v>
                </c:pt>
                <c:pt idx="8019">
                  <c:v>42193.010416666657</c:v>
                </c:pt>
                <c:pt idx="8020">
                  <c:v>42193.020833333343</c:v>
                </c:pt>
                <c:pt idx="8021">
                  <c:v>42193.03125</c:v>
                </c:pt>
                <c:pt idx="8022">
                  <c:v>42193.041666666628</c:v>
                </c:pt>
                <c:pt idx="8023">
                  <c:v>42193.052083333343</c:v>
                </c:pt>
                <c:pt idx="8024">
                  <c:v>42193.0625</c:v>
                </c:pt>
                <c:pt idx="8025">
                  <c:v>42193.072916666657</c:v>
                </c:pt>
                <c:pt idx="8026">
                  <c:v>42193.083333333343</c:v>
                </c:pt>
                <c:pt idx="8027">
                  <c:v>42193.093749999993</c:v>
                </c:pt>
                <c:pt idx="8028">
                  <c:v>42193.104166666628</c:v>
                </c:pt>
                <c:pt idx="8029">
                  <c:v>42193.114583333343</c:v>
                </c:pt>
                <c:pt idx="8030">
                  <c:v>42193.125</c:v>
                </c:pt>
                <c:pt idx="8031">
                  <c:v>42193.135416666628</c:v>
                </c:pt>
                <c:pt idx="8032">
                  <c:v>42193.145833333343</c:v>
                </c:pt>
                <c:pt idx="8033">
                  <c:v>42193.156250000022</c:v>
                </c:pt>
                <c:pt idx="8034">
                  <c:v>42193.166666666628</c:v>
                </c:pt>
                <c:pt idx="8035">
                  <c:v>42193.177083333299</c:v>
                </c:pt>
                <c:pt idx="8036">
                  <c:v>42193.1875</c:v>
                </c:pt>
                <c:pt idx="8037">
                  <c:v>42193.197916666628</c:v>
                </c:pt>
                <c:pt idx="8038">
                  <c:v>42193.208333333343</c:v>
                </c:pt>
                <c:pt idx="8039">
                  <c:v>42193.21875</c:v>
                </c:pt>
                <c:pt idx="8040">
                  <c:v>42193.229166666613</c:v>
                </c:pt>
                <c:pt idx="8041">
                  <c:v>42193.239583333299</c:v>
                </c:pt>
                <c:pt idx="8042">
                  <c:v>42193.25</c:v>
                </c:pt>
                <c:pt idx="8043">
                  <c:v>42193.260416666628</c:v>
                </c:pt>
                <c:pt idx="8044">
                  <c:v>42193.270833333343</c:v>
                </c:pt>
                <c:pt idx="8045">
                  <c:v>42193.28125</c:v>
                </c:pt>
                <c:pt idx="8046">
                  <c:v>42193.291666666613</c:v>
                </c:pt>
                <c:pt idx="8047">
                  <c:v>42193.302083333343</c:v>
                </c:pt>
                <c:pt idx="8048">
                  <c:v>42193.312500000022</c:v>
                </c:pt>
                <c:pt idx="8049">
                  <c:v>42193.322916666657</c:v>
                </c:pt>
                <c:pt idx="8050">
                  <c:v>42193.333333333343</c:v>
                </c:pt>
                <c:pt idx="8051">
                  <c:v>42193.34375</c:v>
                </c:pt>
                <c:pt idx="8052">
                  <c:v>42193.354166666657</c:v>
                </c:pt>
                <c:pt idx="8053">
                  <c:v>42193.364583333343</c:v>
                </c:pt>
                <c:pt idx="8054">
                  <c:v>42193.375</c:v>
                </c:pt>
                <c:pt idx="8055">
                  <c:v>42193.385416666657</c:v>
                </c:pt>
                <c:pt idx="8056">
                  <c:v>42193.395833333343</c:v>
                </c:pt>
                <c:pt idx="8057">
                  <c:v>42193.406250000022</c:v>
                </c:pt>
                <c:pt idx="8058">
                  <c:v>42193.416666666657</c:v>
                </c:pt>
                <c:pt idx="8059">
                  <c:v>42193.427083333299</c:v>
                </c:pt>
                <c:pt idx="8060">
                  <c:v>42193.4375</c:v>
                </c:pt>
                <c:pt idx="8061">
                  <c:v>42193.447916666657</c:v>
                </c:pt>
                <c:pt idx="8062">
                  <c:v>42193.458333333343</c:v>
                </c:pt>
                <c:pt idx="8063">
                  <c:v>42193.46875</c:v>
                </c:pt>
                <c:pt idx="8064">
                  <c:v>42193.479166666628</c:v>
                </c:pt>
                <c:pt idx="8065">
                  <c:v>42193.489583333343</c:v>
                </c:pt>
                <c:pt idx="8066">
                  <c:v>42193.5</c:v>
                </c:pt>
                <c:pt idx="8067">
                  <c:v>42193.510416666657</c:v>
                </c:pt>
                <c:pt idx="8068">
                  <c:v>42193.520833333343</c:v>
                </c:pt>
                <c:pt idx="8069">
                  <c:v>42193.53125</c:v>
                </c:pt>
                <c:pt idx="8070">
                  <c:v>42193.541666666628</c:v>
                </c:pt>
                <c:pt idx="8071">
                  <c:v>42193.552083333343</c:v>
                </c:pt>
                <c:pt idx="8072">
                  <c:v>42193.5625</c:v>
                </c:pt>
                <c:pt idx="8073">
                  <c:v>42193.572916666657</c:v>
                </c:pt>
                <c:pt idx="8074">
                  <c:v>42193.583333333343</c:v>
                </c:pt>
                <c:pt idx="8075">
                  <c:v>42193.593749999993</c:v>
                </c:pt>
                <c:pt idx="8076">
                  <c:v>42193.604166666628</c:v>
                </c:pt>
                <c:pt idx="8077">
                  <c:v>42193.614583333343</c:v>
                </c:pt>
                <c:pt idx="8078">
                  <c:v>42193.625</c:v>
                </c:pt>
                <c:pt idx="8079">
                  <c:v>42193.635416666628</c:v>
                </c:pt>
                <c:pt idx="8080">
                  <c:v>42193.645833333343</c:v>
                </c:pt>
                <c:pt idx="8081">
                  <c:v>42193.656250000022</c:v>
                </c:pt>
                <c:pt idx="8082">
                  <c:v>42193.666666666628</c:v>
                </c:pt>
                <c:pt idx="8083">
                  <c:v>42193.677083333299</c:v>
                </c:pt>
                <c:pt idx="8084">
                  <c:v>42193.6875</c:v>
                </c:pt>
                <c:pt idx="8085">
                  <c:v>42193.697916666628</c:v>
                </c:pt>
                <c:pt idx="8086">
                  <c:v>42193.708333333343</c:v>
                </c:pt>
                <c:pt idx="8087">
                  <c:v>42193.71875</c:v>
                </c:pt>
                <c:pt idx="8088">
                  <c:v>42193.729166666613</c:v>
                </c:pt>
                <c:pt idx="8089">
                  <c:v>42193.739583333299</c:v>
                </c:pt>
                <c:pt idx="8090">
                  <c:v>42193.75</c:v>
                </c:pt>
                <c:pt idx="8091">
                  <c:v>42193.760416666628</c:v>
                </c:pt>
                <c:pt idx="8092">
                  <c:v>42193.770833333343</c:v>
                </c:pt>
                <c:pt idx="8093">
                  <c:v>42193.78125</c:v>
                </c:pt>
                <c:pt idx="8094">
                  <c:v>42193.791666666613</c:v>
                </c:pt>
                <c:pt idx="8095">
                  <c:v>42193.802083333343</c:v>
                </c:pt>
                <c:pt idx="8096">
                  <c:v>42193.812500000022</c:v>
                </c:pt>
                <c:pt idx="8097">
                  <c:v>42193.822916666657</c:v>
                </c:pt>
                <c:pt idx="8098">
                  <c:v>42193.833333333343</c:v>
                </c:pt>
                <c:pt idx="8099">
                  <c:v>42193.84375</c:v>
                </c:pt>
                <c:pt idx="8100">
                  <c:v>42193.854166666657</c:v>
                </c:pt>
                <c:pt idx="8101">
                  <c:v>42193.864583333343</c:v>
                </c:pt>
                <c:pt idx="8102">
                  <c:v>42193.875</c:v>
                </c:pt>
                <c:pt idx="8103">
                  <c:v>42193.885416666657</c:v>
                </c:pt>
                <c:pt idx="8104">
                  <c:v>42193.895833333343</c:v>
                </c:pt>
                <c:pt idx="8105">
                  <c:v>42193.906250000022</c:v>
                </c:pt>
                <c:pt idx="8106">
                  <c:v>42193.916666666657</c:v>
                </c:pt>
                <c:pt idx="8107">
                  <c:v>42193.927083333299</c:v>
                </c:pt>
                <c:pt idx="8108">
                  <c:v>42193.9375</c:v>
                </c:pt>
                <c:pt idx="8109">
                  <c:v>42193.947916666657</c:v>
                </c:pt>
                <c:pt idx="8110">
                  <c:v>42193.958333333343</c:v>
                </c:pt>
                <c:pt idx="8111">
                  <c:v>42193.96875</c:v>
                </c:pt>
                <c:pt idx="8112">
                  <c:v>42193.979166666628</c:v>
                </c:pt>
                <c:pt idx="8113">
                  <c:v>42193.989583333343</c:v>
                </c:pt>
                <c:pt idx="8114">
                  <c:v>42194</c:v>
                </c:pt>
                <c:pt idx="8115">
                  <c:v>42194.010416666657</c:v>
                </c:pt>
                <c:pt idx="8116">
                  <c:v>42194.020833333343</c:v>
                </c:pt>
                <c:pt idx="8117">
                  <c:v>42194.03125</c:v>
                </c:pt>
                <c:pt idx="8118">
                  <c:v>42194.041666666628</c:v>
                </c:pt>
                <c:pt idx="8119">
                  <c:v>42194.052083333343</c:v>
                </c:pt>
                <c:pt idx="8120">
                  <c:v>42194.0625</c:v>
                </c:pt>
                <c:pt idx="8121">
                  <c:v>42194.072916666657</c:v>
                </c:pt>
                <c:pt idx="8122">
                  <c:v>42194.083333333343</c:v>
                </c:pt>
                <c:pt idx="8123">
                  <c:v>42194.093749999993</c:v>
                </c:pt>
                <c:pt idx="8124">
                  <c:v>42194.104166666628</c:v>
                </c:pt>
                <c:pt idx="8125">
                  <c:v>42194.114583333343</c:v>
                </c:pt>
                <c:pt idx="8126">
                  <c:v>42194.125</c:v>
                </c:pt>
                <c:pt idx="8127">
                  <c:v>42194.135416666628</c:v>
                </c:pt>
                <c:pt idx="8128">
                  <c:v>42194.145833333343</c:v>
                </c:pt>
                <c:pt idx="8129">
                  <c:v>42194.156250000022</c:v>
                </c:pt>
                <c:pt idx="8130">
                  <c:v>42194.166666666628</c:v>
                </c:pt>
                <c:pt idx="8131">
                  <c:v>42194.177083333299</c:v>
                </c:pt>
                <c:pt idx="8132">
                  <c:v>42194.1875</c:v>
                </c:pt>
                <c:pt idx="8133">
                  <c:v>42194.197916666628</c:v>
                </c:pt>
                <c:pt idx="8134">
                  <c:v>42194.208333333343</c:v>
                </c:pt>
                <c:pt idx="8135">
                  <c:v>42194.21875</c:v>
                </c:pt>
                <c:pt idx="8136">
                  <c:v>42194.229166666613</c:v>
                </c:pt>
                <c:pt idx="8137">
                  <c:v>42194.239583333299</c:v>
                </c:pt>
                <c:pt idx="8138">
                  <c:v>42194.25</c:v>
                </c:pt>
                <c:pt idx="8139">
                  <c:v>42194.260416666628</c:v>
                </c:pt>
                <c:pt idx="8140">
                  <c:v>42194.270833333343</c:v>
                </c:pt>
                <c:pt idx="8141">
                  <c:v>42194.28125</c:v>
                </c:pt>
                <c:pt idx="8142">
                  <c:v>42194.291666666613</c:v>
                </c:pt>
                <c:pt idx="8143">
                  <c:v>42194.302083333343</c:v>
                </c:pt>
                <c:pt idx="8144">
                  <c:v>42194.312500000022</c:v>
                </c:pt>
                <c:pt idx="8145">
                  <c:v>42194.322916666657</c:v>
                </c:pt>
                <c:pt idx="8146">
                  <c:v>42194.333333333343</c:v>
                </c:pt>
                <c:pt idx="8147">
                  <c:v>42194.34375</c:v>
                </c:pt>
                <c:pt idx="8148">
                  <c:v>42194.354166666657</c:v>
                </c:pt>
                <c:pt idx="8149">
                  <c:v>42194.364583333343</c:v>
                </c:pt>
                <c:pt idx="8150">
                  <c:v>42194.375</c:v>
                </c:pt>
                <c:pt idx="8151">
                  <c:v>42194.385416666657</c:v>
                </c:pt>
                <c:pt idx="8152">
                  <c:v>42194.395833333343</c:v>
                </c:pt>
                <c:pt idx="8153">
                  <c:v>42194.406250000022</c:v>
                </c:pt>
                <c:pt idx="8154">
                  <c:v>42194.416666666657</c:v>
                </c:pt>
                <c:pt idx="8155">
                  <c:v>42194.427083333299</c:v>
                </c:pt>
                <c:pt idx="8156">
                  <c:v>42194.4375</c:v>
                </c:pt>
                <c:pt idx="8157">
                  <c:v>42194.447916666657</c:v>
                </c:pt>
                <c:pt idx="8158">
                  <c:v>42194.458333333343</c:v>
                </c:pt>
                <c:pt idx="8159">
                  <c:v>42194.46875</c:v>
                </c:pt>
                <c:pt idx="8160">
                  <c:v>42194.479166666628</c:v>
                </c:pt>
                <c:pt idx="8161">
                  <c:v>42194.489583333343</c:v>
                </c:pt>
                <c:pt idx="8162">
                  <c:v>42194.5</c:v>
                </c:pt>
                <c:pt idx="8163">
                  <c:v>42194.510416666657</c:v>
                </c:pt>
                <c:pt idx="8164">
                  <c:v>42194.520833333343</c:v>
                </c:pt>
                <c:pt idx="8165">
                  <c:v>42194.53125</c:v>
                </c:pt>
                <c:pt idx="8166">
                  <c:v>42194.541666666628</c:v>
                </c:pt>
                <c:pt idx="8167">
                  <c:v>42194.552083333343</c:v>
                </c:pt>
                <c:pt idx="8168">
                  <c:v>42194.5625</c:v>
                </c:pt>
                <c:pt idx="8169">
                  <c:v>42194.572916666657</c:v>
                </c:pt>
                <c:pt idx="8170">
                  <c:v>42194.583333333343</c:v>
                </c:pt>
                <c:pt idx="8171">
                  <c:v>42194.593749999993</c:v>
                </c:pt>
                <c:pt idx="8172">
                  <c:v>42194.604166666628</c:v>
                </c:pt>
                <c:pt idx="8173">
                  <c:v>42194.614583333343</c:v>
                </c:pt>
                <c:pt idx="8174">
                  <c:v>42194.625</c:v>
                </c:pt>
                <c:pt idx="8175">
                  <c:v>42194.635416666628</c:v>
                </c:pt>
                <c:pt idx="8176">
                  <c:v>42194.645833333343</c:v>
                </c:pt>
                <c:pt idx="8177">
                  <c:v>42194.656250000022</c:v>
                </c:pt>
                <c:pt idx="8178">
                  <c:v>42194.666666666628</c:v>
                </c:pt>
                <c:pt idx="8179">
                  <c:v>42194.677083333299</c:v>
                </c:pt>
                <c:pt idx="8180">
                  <c:v>42194.6875</c:v>
                </c:pt>
                <c:pt idx="8181">
                  <c:v>42194.697916666628</c:v>
                </c:pt>
                <c:pt idx="8182">
                  <c:v>42194.708333333343</c:v>
                </c:pt>
                <c:pt idx="8183">
                  <c:v>42194.71875</c:v>
                </c:pt>
                <c:pt idx="8184">
                  <c:v>42194.729166666613</c:v>
                </c:pt>
                <c:pt idx="8185">
                  <c:v>42194.739583333299</c:v>
                </c:pt>
                <c:pt idx="8186">
                  <c:v>42194.75</c:v>
                </c:pt>
                <c:pt idx="8187">
                  <c:v>42194.760416666628</c:v>
                </c:pt>
                <c:pt idx="8188">
                  <c:v>42194.770833333343</c:v>
                </c:pt>
                <c:pt idx="8189">
                  <c:v>42194.78125</c:v>
                </c:pt>
                <c:pt idx="8190">
                  <c:v>42194.791666666613</c:v>
                </c:pt>
                <c:pt idx="8191">
                  <c:v>42194.802083333343</c:v>
                </c:pt>
                <c:pt idx="8192">
                  <c:v>42194.812500000022</c:v>
                </c:pt>
                <c:pt idx="8193">
                  <c:v>42194.822916666657</c:v>
                </c:pt>
                <c:pt idx="8194">
                  <c:v>42194.833333333343</c:v>
                </c:pt>
                <c:pt idx="8195">
                  <c:v>42194.84375</c:v>
                </c:pt>
                <c:pt idx="8196">
                  <c:v>42194.854166666657</c:v>
                </c:pt>
                <c:pt idx="8197">
                  <c:v>42194.864583333343</c:v>
                </c:pt>
                <c:pt idx="8198">
                  <c:v>42194.875</c:v>
                </c:pt>
                <c:pt idx="8199">
                  <c:v>42194.885416666657</c:v>
                </c:pt>
                <c:pt idx="8200">
                  <c:v>42194.895833333343</c:v>
                </c:pt>
                <c:pt idx="8201">
                  <c:v>42194.906250000022</c:v>
                </c:pt>
                <c:pt idx="8202">
                  <c:v>42194.916666666657</c:v>
                </c:pt>
                <c:pt idx="8203">
                  <c:v>42194.927083333299</c:v>
                </c:pt>
                <c:pt idx="8204">
                  <c:v>42194.9375</c:v>
                </c:pt>
                <c:pt idx="8205">
                  <c:v>42194.947916666657</c:v>
                </c:pt>
                <c:pt idx="8206">
                  <c:v>42194.958333333343</c:v>
                </c:pt>
                <c:pt idx="8207">
                  <c:v>42194.96875</c:v>
                </c:pt>
                <c:pt idx="8208">
                  <c:v>42194.979166666628</c:v>
                </c:pt>
                <c:pt idx="8209">
                  <c:v>42194.989583333343</c:v>
                </c:pt>
                <c:pt idx="8210">
                  <c:v>42195</c:v>
                </c:pt>
                <c:pt idx="8211">
                  <c:v>42195.010416666657</c:v>
                </c:pt>
                <c:pt idx="8212">
                  <c:v>42195.020833333343</c:v>
                </c:pt>
                <c:pt idx="8213">
                  <c:v>42195.03125</c:v>
                </c:pt>
                <c:pt idx="8214">
                  <c:v>42195.041666666628</c:v>
                </c:pt>
                <c:pt idx="8215">
                  <c:v>42195.052083333343</c:v>
                </c:pt>
                <c:pt idx="8216">
                  <c:v>42195.0625</c:v>
                </c:pt>
                <c:pt idx="8217">
                  <c:v>42195.072916666657</c:v>
                </c:pt>
                <c:pt idx="8218">
                  <c:v>42195.083333333343</c:v>
                </c:pt>
                <c:pt idx="8219">
                  <c:v>42195.093749999993</c:v>
                </c:pt>
                <c:pt idx="8220">
                  <c:v>42195.104166666628</c:v>
                </c:pt>
                <c:pt idx="8221">
                  <c:v>42195.114583333343</c:v>
                </c:pt>
                <c:pt idx="8222">
                  <c:v>42195.125</c:v>
                </c:pt>
                <c:pt idx="8223">
                  <c:v>42195.135416666628</c:v>
                </c:pt>
                <c:pt idx="8224">
                  <c:v>42195.145833333343</c:v>
                </c:pt>
                <c:pt idx="8225">
                  <c:v>42195.156250000022</c:v>
                </c:pt>
                <c:pt idx="8226">
                  <c:v>42195.166666666628</c:v>
                </c:pt>
                <c:pt idx="8227">
                  <c:v>42195.177083333299</c:v>
                </c:pt>
                <c:pt idx="8228">
                  <c:v>42195.1875</c:v>
                </c:pt>
                <c:pt idx="8229">
                  <c:v>42195.197916666628</c:v>
                </c:pt>
                <c:pt idx="8230">
                  <c:v>42195.208333333343</c:v>
                </c:pt>
                <c:pt idx="8231">
                  <c:v>42195.21875</c:v>
                </c:pt>
                <c:pt idx="8232">
                  <c:v>42195.229166666613</c:v>
                </c:pt>
                <c:pt idx="8233">
                  <c:v>42195.239583333299</c:v>
                </c:pt>
                <c:pt idx="8234">
                  <c:v>42195.25</c:v>
                </c:pt>
                <c:pt idx="8235">
                  <c:v>42195.260416666628</c:v>
                </c:pt>
                <c:pt idx="8236">
                  <c:v>42195.270833333343</c:v>
                </c:pt>
                <c:pt idx="8237">
                  <c:v>42195.28125</c:v>
                </c:pt>
                <c:pt idx="8238">
                  <c:v>42195.291666666613</c:v>
                </c:pt>
                <c:pt idx="8239">
                  <c:v>42195.302083333343</c:v>
                </c:pt>
                <c:pt idx="8240">
                  <c:v>42195.312500000022</c:v>
                </c:pt>
                <c:pt idx="8241">
                  <c:v>42195.322916666657</c:v>
                </c:pt>
                <c:pt idx="8242">
                  <c:v>42195.333333333343</c:v>
                </c:pt>
                <c:pt idx="8243">
                  <c:v>42195.34375</c:v>
                </c:pt>
                <c:pt idx="8244">
                  <c:v>42195.354166666657</c:v>
                </c:pt>
                <c:pt idx="8245">
                  <c:v>42195.364583333343</c:v>
                </c:pt>
                <c:pt idx="8246">
                  <c:v>42195.375</c:v>
                </c:pt>
                <c:pt idx="8247">
                  <c:v>42195.385416666657</c:v>
                </c:pt>
                <c:pt idx="8248">
                  <c:v>42195.395833333343</c:v>
                </c:pt>
                <c:pt idx="8249">
                  <c:v>42195.406250000022</c:v>
                </c:pt>
                <c:pt idx="8250">
                  <c:v>42195.416666666657</c:v>
                </c:pt>
                <c:pt idx="8251">
                  <c:v>42195.427083333299</c:v>
                </c:pt>
                <c:pt idx="8252">
                  <c:v>42195.4375</c:v>
                </c:pt>
                <c:pt idx="8253">
                  <c:v>42195.447916666657</c:v>
                </c:pt>
                <c:pt idx="8254">
                  <c:v>42195.458333333343</c:v>
                </c:pt>
                <c:pt idx="8255">
                  <c:v>42195.46875</c:v>
                </c:pt>
                <c:pt idx="8256">
                  <c:v>42195.479166666628</c:v>
                </c:pt>
                <c:pt idx="8257">
                  <c:v>42195.489583333343</c:v>
                </c:pt>
                <c:pt idx="8258">
                  <c:v>42195.5</c:v>
                </c:pt>
                <c:pt idx="8259">
                  <c:v>42195.510416666657</c:v>
                </c:pt>
                <c:pt idx="8260">
                  <c:v>42195.520833333343</c:v>
                </c:pt>
                <c:pt idx="8261">
                  <c:v>42195.53125</c:v>
                </c:pt>
                <c:pt idx="8262">
                  <c:v>42195.541666666628</c:v>
                </c:pt>
                <c:pt idx="8263">
                  <c:v>42195.552083333343</c:v>
                </c:pt>
                <c:pt idx="8264">
                  <c:v>42195.5625</c:v>
                </c:pt>
                <c:pt idx="8265">
                  <c:v>42195.572916666657</c:v>
                </c:pt>
                <c:pt idx="8266">
                  <c:v>42195.583333333343</c:v>
                </c:pt>
                <c:pt idx="8267">
                  <c:v>42195.593749999993</c:v>
                </c:pt>
                <c:pt idx="8268">
                  <c:v>42195.604166666628</c:v>
                </c:pt>
                <c:pt idx="8269">
                  <c:v>42195.614583333343</c:v>
                </c:pt>
                <c:pt idx="8270">
                  <c:v>42195.625</c:v>
                </c:pt>
                <c:pt idx="8271">
                  <c:v>42195.635416666628</c:v>
                </c:pt>
                <c:pt idx="8272">
                  <c:v>42195.645833333343</c:v>
                </c:pt>
                <c:pt idx="8273">
                  <c:v>42195.656250000022</c:v>
                </c:pt>
                <c:pt idx="8274">
                  <c:v>42195.666666666628</c:v>
                </c:pt>
                <c:pt idx="8275">
                  <c:v>42195.677083333299</c:v>
                </c:pt>
                <c:pt idx="8276">
                  <c:v>42195.6875</c:v>
                </c:pt>
                <c:pt idx="8277">
                  <c:v>42195.697916666628</c:v>
                </c:pt>
                <c:pt idx="8278">
                  <c:v>42195.708333333343</c:v>
                </c:pt>
                <c:pt idx="8279">
                  <c:v>42195.71875</c:v>
                </c:pt>
                <c:pt idx="8280">
                  <c:v>42195.729166666613</c:v>
                </c:pt>
                <c:pt idx="8281">
                  <c:v>42195.739583333299</c:v>
                </c:pt>
                <c:pt idx="8282">
                  <c:v>42195.75</c:v>
                </c:pt>
                <c:pt idx="8283">
                  <c:v>42195.760416666628</c:v>
                </c:pt>
                <c:pt idx="8284">
                  <c:v>42195.770833333343</c:v>
                </c:pt>
                <c:pt idx="8285">
                  <c:v>42195.78125</c:v>
                </c:pt>
                <c:pt idx="8286">
                  <c:v>42195.791666666613</c:v>
                </c:pt>
                <c:pt idx="8287">
                  <c:v>42195.802083333343</c:v>
                </c:pt>
                <c:pt idx="8288">
                  <c:v>42195.812500000022</c:v>
                </c:pt>
                <c:pt idx="8289">
                  <c:v>42195.822916666657</c:v>
                </c:pt>
                <c:pt idx="8290">
                  <c:v>42195.833333333343</c:v>
                </c:pt>
                <c:pt idx="8291">
                  <c:v>42195.84375</c:v>
                </c:pt>
                <c:pt idx="8292">
                  <c:v>42195.854166666657</c:v>
                </c:pt>
                <c:pt idx="8293">
                  <c:v>42195.864583333343</c:v>
                </c:pt>
                <c:pt idx="8294">
                  <c:v>42195.875</c:v>
                </c:pt>
                <c:pt idx="8295">
                  <c:v>42195.885416666657</c:v>
                </c:pt>
                <c:pt idx="8296">
                  <c:v>42195.895833333343</c:v>
                </c:pt>
                <c:pt idx="8297">
                  <c:v>42195.906250000022</c:v>
                </c:pt>
                <c:pt idx="8298">
                  <c:v>42195.916666666657</c:v>
                </c:pt>
                <c:pt idx="8299">
                  <c:v>42195.927083333299</c:v>
                </c:pt>
                <c:pt idx="8300">
                  <c:v>42195.9375</c:v>
                </c:pt>
                <c:pt idx="8301">
                  <c:v>42195.947916666657</c:v>
                </c:pt>
                <c:pt idx="8302">
                  <c:v>42195.958333333343</c:v>
                </c:pt>
                <c:pt idx="8303">
                  <c:v>42195.96875</c:v>
                </c:pt>
                <c:pt idx="8304">
                  <c:v>42195.979166666628</c:v>
                </c:pt>
                <c:pt idx="8305">
                  <c:v>42195.989583333343</c:v>
                </c:pt>
                <c:pt idx="8306">
                  <c:v>42196</c:v>
                </c:pt>
                <c:pt idx="8307">
                  <c:v>42196.010416666657</c:v>
                </c:pt>
                <c:pt idx="8308">
                  <c:v>42196.020833333343</c:v>
                </c:pt>
                <c:pt idx="8309">
                  <c:v>42196.03125</c:v>
                </c:pt>
                <c:pt idx="8310">
                  <c:v>42196.041666666628</c:v>
                </c:pt>
                <c:pt idx="8311">
                  <c:v>42196.052083333343</c:v>
                </c:pt>
                <c:pt idx="8312">
                  <c:v>42196.0625</c:v>
                </c:pt>
                <c:pt idx="8313">
                  <c:v>42196.072916666657</c:v>
                </c:pt>
                <c:pt idx="8314">
                  <c:v>42196.083333333343</c:v>
                </c:pt>
                <c:pt idx="8315">
                  <c:v>42196.093749999993</c:v>
                </c:pt>
                <c:pt idx="8316">
                  <c:v>42196.104166666628</c:v>
                </c:pt>
                <c:pt idx="8317">
                  <c:v>42196.114583333343</c:v>
                </c:pt>
                <c:pt idx="8318">
                  <c:v>42196.125</c:v>
                </c:pt>
                <c:pt idx="8319">
                  <c:v>42196.135416666628</c:v>
                </c:pt>
                <c:pt idx="8320">
                  <c:v>42196.145833333343</c:v>
                </c:pt>
                <c:pt idx="8321">
                  <c:v>42196.156250000022</c:v>
                </c:pt>
                <c:pt idx="8322">
                  <c:v>42196.166666666628</c:v>
                </c:pt>
                <c:pt idx="8323">
                  <c:v>42196.177083333299</c:v>
                </c:pt>
                <c:pt idx="8324">
                  <c:v>42196.1875</c:v>
                </c:pt>
                <c:pt idx="8325">
                  <c:v>42196.197916666628</c:v>
                </c:pt>
                <c:pt idx="8326">
                  <c:v>42196.208333333343</c:v>
                </c:pt>
                <c:pt idx="8327">
                  <c:v>42196.21875</c:v>
                </c:pt>
                <c:pt idx="8328">
                  <c:v>42196.229166666613</c:v>
                </c:pt>
                <c:pt idx="8329">
                  <c:v>42196.239583333299</c:v>
                </c:pt>
                <c:pt idx="8330">
                  <c:v>42196.25</c:v>
                </c:pt>
                <c:pt idx="8331">
                  <c:v>42196.260416666628</c:v>
                </c:pt>
                <c:pt idx="8332">
                  <c:v>42196.270833333343</c:v>
                </c:pt>
                <c:pt idx="8333">
                  <c:v>42196.28125</c:v>
                </c:pt>
                <c:pt idx="8334">
                  <c:v>42196.291666666613</c:v>
                </c:pt>
                <c:pt idx="8335">
                  <c:v>42196.302083333343</c:v>
                </c:pt>
                <c:pt idx="8336">
                  <c:v>42196.312500000022</c:v>
                </c:pt>
                <c:pt idx="8337">
                  <c:v>42196.322916666657</c:v>
                </c:pt>
                <c:pt idx="8338">
                  <c:v>42196.333333333343</c:v>
                </c:pt>
                <c:pt idx="8339">
                  <c:v>42196.34375</c:v>
                </c:pt>
                <c:pt idx="8340">
                  <c:v>42196.354166666657</c:v>
                </c:pt>
                <c:pt idx="8341">
                  <c:v>42196.364583333343</c:v>
                </c:pt>
                <c:pt idx="8342">
                  <c:v>42196.375</c:v>
                </c:pt>
                <c:pt idx="8343">
                  <c:v>42196.385416666657</c:v>
                </c:pt>
                <c:pt idx="8344">
                  <c:v>42196.395833333343</c:v>
                </c:pt>
                <c:pt idx="8345">
                  <c:v>42196.406250000022</c:v>
                </c:pt>
                <c:pt idx="8346">
                  <c:v>42196.416666666657</c:v>
                </c:pt>
                <c:pt idx="8347">
                  <c:v>42196.427083333299</c:v>
                </c:pt>
                <c:pt idx="8348">
                  <c:v>42196.4375</c:v>
                </c:pt>
                <c:pt idx="8349">
                  <c:v>42196.447916666657</c:v>
                </c:pt>
                <c:pt idx="8350">
                  <c:v>42196.458333333343</c:v>
                </c:pt>
                <c:pt idx="8351">
                  <c:v>42196.46875</c:v>
                </c:pt>
                <c:pt idx="8352">
                  <c:v>42196.479166666628</c:v>
                </c:pt>
                <c:pt idx="8353">
                  <c:v>42196.489583333343</c:v>
                </c:pt>
                <c:pt idx="8354">
                  <c:v>42196.5</c:v>
                </c:pt>
                <c:pt idx="8355">
                  <c:v>42196.510416666657</c:v>
                </c:pt>
                <c:pt idx="8356">
                  <c:v>42196.520833333343</c:v>
                </c:pt>
                <c:pt idx="8357">
                  <c:v>42196.53125</c:v>
                </c:pt>
                <c:pt idx="8358">
                  <c:v>42196.541666666628</c:v>
                </c:pt>
                <c:pt idx="8359">
                  <c:v>42196.552083333343</c:v>
                </c:pt>
                <c:pt idx="8360">
                  <c:v>42196.5625</c:v>
                </c:pt>
                <c:pt idx="8361">
                  <c:v>42196.572916666657</c:v>
                </c:pt>
                <c:pt idx="8362">
                  <c:v>42196.583333333343</c:v>
                </c:pt>
                <c:pt idx="8363">
                  <c:v>42196.593749999993</c:v>
                </c:pt>
                <c:pt idx="8364">
                  <c:v>42196.604166666628</c:v>
                </c:pt>
                <c:pt idx="8365">
                  <c:v>42196.614583333343</c:v>
                </c:pt>
                <c:pt idx="8366">
                  <c:v>42196.625</c:v>
                </c:pt>
                <c:pt idx="8367">
                  <c:v>42196.635416666628</c:v>
                </c:pt>
                <c:pt idx="8368">
                  <c:v>42196.645833333343</c:v>
                </c:pt>
                <c:pt idx="8369">
                  <c:v>42196.656250000022</c:v>
                </c:pt>
                <c:pt idx="8370">
                  <c:v>42196.666666666628</c:v>
                </c:pt>
                <c:pt idx="8371">
                  <c:v>42196.677083333299</c:v>
                </c:pt>
                <c:pt idx="8372">
                  <c:v>42196.6875</c:v>
                </c:pt>
                <c:pt idx="8373">
                  <c:v>42196.697916666628</c:v>
                </c:pt>
                <c:pt idx="8374">
                  <c:v>42196.708333333343</c:v>
                </c:pt>
                <c:pt idx="8375">
                  <c:v>42196.71875</c:v>
                </c:pt>
                <c:pt idx="8376">
                  <c:v>42196.729166666613</c:v>
                </c:pt>
                <c:pt idx="8377">
                  <c:v>42196.739583333299</c:v>
                </c:pt>
                <c:pt idx="8378">
                  <c:v>42196.75</c:v>
                </c:pt>
                <c:pt idx="8379">
                  <c:v>42196.760416666628</c:v>
                </c:pt>
                <c:pt idx="8380">
                  <c:v>42196.770833333343</c:v>
                </c:pt>
                <c:pt idx="8381">
                  <c:v>42196.78125</c:v>
                </c:pt>
                <c:pt idx="8382">
                  <c:v>42196.791666666613</c:v>
                </c:pt>
                <c:pt idx="8383">
                  <c:v>42196.802083333343</c:v>
                </c:pt>
                <c:pt idx="8384">
                  <c:v>42196.812500000022</c:v>
                </c:pt>
                <c:pt idx="8385">
                  <c:v>42196.822916666657</c:v>
                </c:pt>
                <c:pt idx="8386">
                  <c:v>42196.833333333343</c:v>
                </c:pt>
                <c:pt idx="8387">
                  <c:v>42196.84375</c:v>
                </c:pt>
                <c:pt idx="8388">
                  <c:v>42196.854166666657</c:v>
                </c:pt>
                <c:pt idx="8389">
                  <c:v>42196.864583333343</c:v>
                </c:pt>
                <c:pt idx="8390">
                  <c:v>42196.875</c:v>
                </c:pt>
                <c:pt idx="8391">
                  <c:v>42196.885416666657</c:v>
                </c:pt>
                <c:pt idx="8392">
                  <c:v>42196.895833333343</c:v>
                </c:pt>
                <c:pt idx="8393">
                  <c:v>42196.906250000022</c:v>
                </c:pt>
                <c:pt idx="8394">
                  <c:v>42196.916666666657</c:v>
                </c:pt>
                <c:pt idx="8395">
                  <c:v>42196.927083333299</c:v>
                </c:pt>
                <c:pt idx="8396">
                  <c:v>42196.9375</c:v>
                </c:pt>
                <c:pt idx="8397">
                  <c:v>42196.947916666657</c:v>
                </c:pt>
                <c:pt idx="8398">
                  <c:v>42196.958333333343</c:v>
                </c:pt>
                <c:pt idx="8399">
                  <c:v>42196.96875</c:v>
                </c:pt>
                <c:pt idx="8400">
                  <c:v>42196.979166666628</c:v>
                </c:pt>
                <c:pt idx="8401">
                  <c:v>42196.989583333343</c:v>
                </c:pt>
                <c:pt idx="8402">
                  <c:v>42197</c:v>
                </c:pt>
                <c:pt idx="8403">
                  <c:v>42197.010416666657</c:v>
                </c:pt>
                <c:pt idx="8404">
                  <c:v>42197.020833333343</c:v>
                </c:pt>
                <c:pt idx="8405">
                  <c:v>42197.03125</c:v>
                </c:pt>
                <c:pt idx="8406">
                  <c:v>42197.041666666628</c:v>
                </c:pt>
                <c:pt idx="8407">
                  <c:v>42197.052083333343</c:v>
                </c:pt>
                <c:pt idx="8408">
                  <c:v>42197.0625</c:v>
                </c:pt>
                <c:pt idx="8409">
                  <c:v>42197.072916666657</c:v>
                </c:pt>
                <c:pt idx="8410">
                  <c:v>42197.083333333343</c:v>
                </c:pt>
                <c:pt idx="8411">
                  <c:v>42197.093749999993</c:v>
                </c:pt>
                <c:pt idx="8412">
                  <c:v>42197.104166666628</c:v>
                </c:pt>
                <c:pt idx="8413">
                  <c:v>42197.114583333343</c:v>
                </c:pt>
                <c:pt idx="8414">
                  <c:v>42197.125</c:v>
                </c:pt>
                <c:pt idx="8415">
                  <c:v>42197.135416666628</c:v>
                </c:pt>
                <c:pt idx="8416">
                  <c:v>42197.145833333343</c:v>
                </c:pt>
                <c:pt idx="8417">
                  <c:v>42197.156250000022</c:v>
                </c:pt>
                <c:pt idx="8418">
                  <c:v>42197.166666666628</c:v>
                </c:pt>
                <c:pt idx="8419">
                  <c:v>42197.177083333299</c:v>
                </c:pt>
                <c:pt idx="8420">
                  <c:v>42197.1875</c:v>
                </c:pt>
                <c:pt idx="8421">
                  <c:v>42197.197916666628</c:v>
                </c:pt>
                <c:pt idx="8422">
                  <c:v>42197.208333333343</c:v>
                </c:pt>
                <c:pt idx="8423">
                  <c:v>42197.21875</c:v>
                </c:pt>
                <c:pt idx="8424">
                  <c:v>42197.229166666613</c:v>
                </c:pt>
                <c:pt idx="8425">
                  <c:v>42197.239583333299</c:v>
                </c:pt>
                <c:pt idx="8426">
                  <c:v>42197.25</c:v>
                </c:pt>
                <c:pt idx="8427">
                  <c:v>42197.260416666628</c:v>
                </c:pt>
                <c:pt idx="8428">
                  <c:v>42197.270833333343</c:v>
                </c:pt>
                <c:pt idx="8429">
                  <c:v>42197.28125</c:v>
                </c:pt>
                <c:pt idx="8430">
                  <c:v>42197.291666666613</c:v>
                </c:pt>
                <c:pt idx="8431">
                  <c:v>42197.302083333343</c:v>
                </c:pt>
                <c:pt idx="8432">
                  <c:v>42197.312500000022</c:v>
                </c:pt>
                <c:pt idx="8433">
                  <c:v>42197.322916666657</c:v>
                </c:pt>
                <c:pt idx="8434">
                  <c:v>42197.333333333343</c:v>
                </c:pt>
                <c:pt idx="8435">
                  <c:v>42197.34375</c:v>
                </c:pt>
                <c:pt idx="8436">
                  <c:v>42197.354166666657</c:v>
                </c:pt>
                <c:pt idx="8437">
                  <c:v>42197.364583333343</c:v>
                </c:pt>
                <c:pt idx="8438">
                  <c:v>42197.375</c:v>
                </c:pt>
                <c:pt idx="8439">
                  <c:v>42197.385416666657</c:v>
                </c:pt>
                <c:pt idx="8440">
                  <c:v>42197.395833333343</c:v>
                </c:pt>
                <c:pt idx="8441">
                  <c:v>42197.406250000022</c:v>
                </c:pt>
                <c:pt idx="8442">
                  <c:v>42197.416666666657</c:v>
                </c:pt>
                <c:pt idx="8443">
                  <c:v>42197.427083333299</c:v>
                </c:pt>
                <c:pt idx="8444">
                  <c:v>42197.4375</c:v>
                </c:pt>
                <c:pt idx="8445">
                  <c:v>42197.447916666657</c:v>
                </c:pt>
                <c:pt idx="8446">
                  <c:v>42197.458333333343</c:v>
                </c:pt>
                <c:pt idx="8447">
                  <c:v>42197.46875</c:v>
                </c:pt>
                <c:pt idx="8448">
                  <c:v>42197.479166666628</c:v>
                </c:pt>
                <c:pt idx="8449">
                  <c:v>42197.489583333343</c:v>
                </c:pt>
                <c:pt idx="8450">
                  <c:v>42197.5</c:v>
                </c:pt>
                <c:pt idx="8451">
                  <c:v>42197.510416666657</c:v>
                </c:pt>
                <c:pt idx="8452">
                  <c:v>42197.520833333343</c:v>
                </c:pt>
                <c:pt idx="8453">
                  <c:v>42197.53125</c:v>
                </c:pt>
                <c:pt idx="8454">
                  <c:v>42197.541666666628</c:v>
                </c:pt>
                <c:pt idx="8455">
                  <c:v>42197.552083333343</c:v>
                </c:pt>
                <c:pt idx="8456">
                  <c:v>42197.5625</c:v>
                </c:pt>
                <c:pt idx="8457">
                  <c:v>42197.572916666657</c:v>
                </c:pt>
                <c:pt idx="8458">
                  <c:v>42197.583333333343</c:v>
                </c:pt>
                <c:pt idx="8459">
                  <c:v>42197.593749999993</c:v>
                </c:pt>
                <c:pt idx="8460">
                  <c:v>42197.604166666628</c:v>
                </c:pt>
                <c:pt idx="8461">
                  <c:v>42197.614583333343</c:v>
                </c:pt>
                <c:pt idx="8462">
                  <c:v>42197.625</c:v>
                </c:pt>
                <c:pt idx="8463">
                  <c:v>42197.635416666628</c:v>
                </c:pt>
                <c:pt idx="8464">
                  <c:v>42197.645833333343</c:v>
                </c:pt>
                <c:pt idx="8465">
                  <c:v>42197.656250000022</c:v>
                </c:pt>
                <c:pt idx="8466">
                  <c:v>42197.666666666628</c:v>
                </c:pt>
                <c:pt idx="8467">
                  <c:v>42197.677083333299</c:v>
                </c:pt>
                <c:pt idx="8468">
                  <c:v>42197.6875</c:v>
                </c:pt>
                <c:pt idx="8469">
                  <c:v>42197.697916666628</c:v>
                </c:pt>
                <c:pt idx="8470">
                  <c:v>42197.708333333343</c:v>
                </c:pt>
                <c:pt idx="8471">
                  <c:v>42197.71875</c:v>
                </c:pt>
                <c:pt idx="8472">
                  <c:v>42197.729166666613</c:v>
                </c:pt>
                <c:pt idx="8473">
                  <c:v>42197.739583333299</c:v>
                </c:pt>
                <c:pt idx="8474">
                  <c:v>42197.75</c:v>
                </c:pt>
                <c:pt idx="8475">
                  <c:v>42197.760416666628</c:v>
                </c:pt>
                <c:pt idx="8476">
                  <c:v>42197.770833333343</c:v>
                </c:pt>
                <c:pt idx="8477">
                  <c:v>42197.78125</c:v>
                </c:pt>
                <c:pt idx="8478">
                  <c:v>42197.791666666613</c:v>
                </c:pt>
                <c:pt idx="8479">
                  <c:v>42197.802083333343</c:v>
                </c:pt>
                <c:pt idx="8480">
                  <c:v>42197.812500000022</c:v>
                </c:pt>
                <c:pt idx="8481">
                  <c:v>42197.822916666657</c:v>
                </c:pt>
                <c:pt idx="8482">
                  <c:v>42197.833333333343</c:v>
                </c:pt>
                <c:pt idx="8483">
                  <c:v>42197.84375</c:v>
                </c:pt>
                <c:pt idx="8484">
                  <c:v>42197.854166666657</c:v>
                </c:pt>
                <c:pt idx="8485">
                  <c:v>42197.864583333343</c:v>
                </c:pt>
                <c:pt idx="8486">
                  <c:v>42197.875</c:v>
                </c:pt>
                <c:pt idx="8487">
                  <c:v>42197.885416666657</c:v>
                </c:pt>
                <c:pt idx="8488">
                  <c:v>42197.895833333343</c:v>
                </c:pt>
                <c:pt idx="8489">
                  <c:v>42197.906250000022</c:v>
                </c:pt>
                <c:pt idx="8490">
                  <c:v>42197.916666666657</c:v>
                </c:pt>
                <c:pt idx="8491">
                  <c:v>42197.927083333299</c:v>
                </c:pt>
                <c:pt idx="8492">
                  <c:v>42197.9375</c:v>
                </c:pt>
                <c:pt idx="8493">
                  <c:v>42197.947916666657</c:v>
                </c:pt>
                <c:pt idx="8494">
                  <c:v>42197.958333333343</c:v>
                </c:pt>
                <c:pt idx="8495">
                  <c:v>42197.96875</c:v>
                </c:pt>
                <c:pt idx="8496">
                  <c:v>42197.979166666628</c:v>
                </c:pt>
                <c:pt idx="8497">
                  <c:v>42197.989583333343</c:v>
                </c:pt>
                <c:pt idx="8498">
                  <c:v>42198</c:v>
                </c:pt>
                <c:pt idx="8499">
                  <c:v>42198.010416666657</c:v>
                </c:pt>
                <c:pt idx="8500">
                  <c:v>42198.020833333343</c:v>
                </c:pt>
                <c:pt idx="8501">
                  <c:v>42198.03125</c:v>
                </c:pt>
                <c:pt idx="8502">
                  <c:v>42198.041666666628</c:v>
                </c:pt>
                <c:pt idx="8503">
                  <c:v>42198.052083333343</c:v>
                </c:pt>
                <c:pt idx="8504">
                  <c:v>42198.0625</c:v>
                </c:pt>
                <c:pt idx="8505">
                  <c:v>42198.072916666657</c:v>
                </c:pt>
                <c:pt idx="8506">
                  <c:v>42198.083333333343</c:v>
                </c:pt>
                <c:pt idx="8507">
                  <c:v>42198.093749999993</c:v>
                </c:pt>
                <c:pt idx="8508">
                  <c:v>42198.104166666628</c:v>
                </c:pt>
                <c:pt idx="8509">
                  <c:v>42198.114583333343</c:v>
                </c:pt>
                <c:pt idx="8510">
                  <c:v>42198.125</c:v>
                </c:pt>
                <c:pt idx="8511">
                  <c:v>42198.135416666628</c:v>
                </c:pt>
                <c:pt idx="8512">
                  <c:v>42198.145833333343</c:v>
                </c:pt>
                <c:pt idx="8513">
                  <c:v>42198.156250000022</c:v>
                </c:pt>
                <c:pt idx="8514">
                  <c:v>42198.166666666628</c:v>
                </c:pt>
                <c:pt idx="8515">
                  <c:v>42198.177083333299</c:v>
                </c:pt>
                <c:pt idx="8516">
                  <c:v>42198.1875</c:v>
                </c:pt>
                <c:pt idx="8517">
                  <c:v>42198.197916666628</c:v>
                </c:pt>
                <c:pt idx="8518">
                  <c:v>42198.208333333343</c:v>
                </c:pt>
                <c:pt idx="8519">
                  <c:v>42198.21875</c:v>
                </c:pt>
                <c:pt idx="8520">
                  <c:v>42198.229166666613</c:v>
                </c:pt>
                <c:pt idx="8521">
                  <c:v>42198.239583333299</c:v>
                </c:pt>
                <c:pt idx="8522">
                  <c:v>42198.25</c:v>
                </c:pt>
                <c:pt idx="8523">
                  <c:v>42198.260416666628</c:v>
                </c:pt>
                <c:pt idx="8524">
                  <c:v>42198.270833333343</c:v>
                </c:pt>
                <c:pt idx="8525">
                  <c:v>42198.28125</c:v>
                </c:pt>
                <c:pt idx="8526">
                  <c:v>42198.291666666613</c:v>
                </c:pt>
                <c:pt idx="8527">
                  <c:v>42198.302083333343</c:v>
                </c:pt>
                <c:pt idx="8528">
                  <c:v>42198.312500000022</c:v>
                </c:pt>
                <c:pt idx="8529">
                  <c:v>42198.322916666657</c:v>
                </c:pt>
                <c:pt idx="8530">
                  <c:v>42198.333333333343</c:v>
                </c:pt>
                <c:pt idx="8531">
                  <c:v>42198.34375</c:v>
                </c:pt>
                <c:pt idx="8532">
                  <c:v>42198.354166666657</c:v>
                </c:pt>
                <c:pt idx="8533">
                  <c:v>42198.364583333343</c:v>
                </c:pt>
                <c:pt idx="8534">
                  <c:v>42198.375</c:v>
                </c:pt>
                <c:pt idx="8535">
                  <c:v>42198.385416666657</c:v>
                </c:pt>
                <c:pt idx="8536">
                  <c:v>42198.395833333343</c:v>
                </c:pt>
                <c:pt idx="8537">
                  <c:v>42198.406250000022</c:v>
                </c:pt>
                <c:pt idx="8538">
                  <c:v>42198.416666666657</c:v>
                </c:pt>
                <c:pt idx="8539">
                  <c:v>42198.427083333299</c:v>
                </c:pt>
                <c:pt idx="8540">
                  <c:v>42198.4375</c:v>
                </c:pt>
                <c:pt idx="8541">
                  <c:v>42198.447916666657</c:v>
                </c:pt>
                <c:pt idx="8542">
                  <c:v>42198.458333333343</c:v>
                </c:pt>
                <c:pt idx="8543">
                  <c:v>42198.46875</c:v>
                </c:pt>
                <c:pt idx="8544">
                  <c:v>42198.479166666628</c:v>
                </c:pt>
                <c:pt idx="8545">
                  <c:v>42198.489583333343</c:v>
                </c:pt>
                <c:pt idx="8546">
                  <c:v>42198.5</c:v>
                </c:pt>
                <c:pt idx="8547">
                  <c:v>42198.510416666657</c:v>
                </c:pt>
                <c:pt idx="8548">
                  <c:v>42198.520833333343</c:v>
                </c:pt>
                <c:pt idx="8549">
                  <c:v>42198.53125</c:v>
                </c:pt>
                <c:pt idx="8550">
                  <c:v>42198.541666666628</c:v>
                </c:pt>
                <c:pt idx="8551">
                  <c:v>42198.552083333343</c:v>
                </c:pt>
                <c:pt idx="8552">
                  <c:v>42198.5625</c:v>
                </c:pt>
                <c:pt idx="8553">
                  <c:v>42198.572916666657</c:v>
                </c:pt>
                <c:pt idx="8554">
                  <c:v>42198.583333333343</c:v>
                </c:pt>
                <c:pt idx="8555">
                  <c:v>42198.593749999993</c:v>
                </c:pt>
                <c:pt idx="8556">
                  <c:v>42198.604166666628</c:v>
                </c:pt>
                <c:pt idx="8557">
                  <c:v>42198.614583333343</c:v>
                </c:pt>
                <c:pt idx="8558">
                  <c:v>42198.625</c:v>
                </c:pt>
                <c:pt idx="8559">
                  <c:v>42198.635416666628</c:v>
                </c:pt>
                <c:pt idx="8560">
                  <c:v>42198.645833333343</c:v>
                </c:pt>
                <c:pt idx="8561">
                  <c:v>42198.656250000022</c:v>
                </c:pt>
                <c:pt idx="8562">
                  <c:v>42198.666666666628</c:v>
                </c:pt>
                <c:pt idx="8563">
                  <c:v>42198.677083333299</c:v>
                </c:pt>
                <c:pt idx="8564">
                  <c:v>42198.6875</c:v>
                </c:pt>
                <c:pt idx="8565">
                  <c:v>42198.697916666628</c:v>
                </c:pt>
                <c:pt idx="8566">
                  <c:v>42198.708333333343</c:v>
                </c:pt>
                <c:pt idx="8567">
                  <c:v>42198.71875</c:v>
                </c:pt>
                <c:pt idx="8568">
                  <c:v>42198.729166666613</c:v>
                </c:pt>
                <c:pt idx="8569">
                  <c:v>42198.739583333299</c:v>
                </c:pt>
                <c:pt idx="8570">
                  <c:v>42198.75</c:v>
                </c:pt>
                <c:pt idx="8571">
                  <c:v>42198.760416666628</c:v>
                </c:pt>
                <c:pt idx="8572">
                  <c:v>42198.770833333343</c:v>
                </c:pt>
                <c:pt idx="8573">
                  <c:v>42198.78125</c:v>
                </c:pt>
                <c:pt idx="8574">
                  <c:v>42198.791666666613</c:v>
                </c:pt>
                <c:pt idx="8575">
                  <c:v>42198.802083333343</c:v>
                </c:pt>
                <c:pt idx="8576">
                  <c:v>42198.812500000022</c:v>
                </c:pt>
                <c:pt idx="8577">
                  <c:v>42198.822916666657</c:v>
                </c:pt>
                <c:pt idx="8578">
                  <c:v>42198.833333333343</c:v>
                </c:pt>
                <c:pt idx="8579">
                  <c:v>42198.84375</c:v>
                </c:pt>
                <c:pt idx="8580">
                  <c:v>42198.854166666657</c:v>
                </c:pt>
                <c:pt idx="8581">
                  <c:v>42198.864583333343</c:v>
                </c:pt>
                <c:pt idx="8582">
                  <c:v>42198.875</c:v>
                </c:pt>
                <c:pt idx="8583">
                  <c:v>42198.885416666657</c:v>
                </c:pt>
                <c:pt idx="8584">
                  <c:v>42198.895833333343</c:v>
                </c:pt>
                <c:pt idx="8585">
                  <c:v>42198.906250000022</c:v>
                </c:pt>
                <c:pt idx="8586">
                  <c:v>42198.916666666657</c:v>
                </c:pt>
                <c:pt idx="8587">
                  <c:v>42198.927083333299</c:v>
                </c:pt>
                <c:pt idx="8588">
                  <c:v>42198.9375</c:v>
                </c:pt>
                <c:pt idx="8589">
                  <c:v>42198.947916666657</c:v>
                </c:pt>
                <c:pt idx="8590">
                  <c:v>42198.958333333343</c:v>
                </c:pt>
                <c:pt idx="8591">
                  <c:v>42198.96875</c:v>
                </c:pt>
                <c:pt idx="8592">
                  <c:v>42198.979166666628</c:v>
                </c:pt>
                <c:pt idx="8593">
                  <c:v>42198.989583333343</c:v>
                </c:pt>
                <c:pt idx="8594">
                  <c:v>42199</c:v>
                </c:pt>
                <c:pt idx="8595">
                  <c:v>42199.010416666657</c:v>
                </c:pt>
                <c:pt idx="8596">
                  <c:v>42199.020833333343</c:v>
                </c:pt>
                <c:pt idx="8597">
                  <c:v>42199.03125</c:v>
                </c:pt>
                <c:pt idx="8598">
                  <c:v>42199.041666666628</c:v>
                </c:pt>
                <c:pt idx="8599">
                  <c:v>42199.052083333343</c:v>
                </c:pt>
                <c:pt idx="8600">
                  <c:v>42199.0625</c:v>
                </c:pt>
                <c:pt idx="8601">
                  <c:v>42199.072916666657</c:v>
                </c:pt>
                <c:pt idx="8602">
                  <c:v>42199.083333333343</c:v>
                </c:pt>
                <c:pt idx="8603">
                  <c:v>42199.093749999993</c:v>
                </c:pt>
                <c:pt idx="8604">
                  <c:v>42199.104166666628</c:v>
                </c:pt>
                <c:pt idx="8605">
                  <c:v>42199.114583333343</c:v>
                </c:pt>
                <c:pt idx="8606">
                  <c:v>42199.125</c:v>
                </c:pt>
                <c:pt idx="8607">
                  <c:v>42199.135416666628</c:v>
                </c:pt>
                <c:pt idx="8608">
                  <c:v>42199.145833333343</c:v>
                </c:pt>
                <c:pt idx="8609">
                  <c:v>42199.156250000022</c:v>
                </c:pt>
                <c:pt idx="8610">
                  <c:v>42199.166666666628</c:v>
                </c:pt>
                <c:pt idx="8611">
                  <c:v>42199.177083333299</c:v>
                </c:pt>
                <c:pt idx="8612">
                  <c:v>42199.1875</c:v>
                </c:pt>
                <c:pt idx="8613">
                  <c:v>42199.197916666628</c:v>
                </c:pt>
                <c:pt idx="8614">
                  <c:v>42199.208333333343</c:v>
                </c:pt>
                <c:pt idx="8615">
                  <c:v>42199.21875</c:v>
                </c:pt>
                <c:pt idx="8616">
                  <c:v>42199.229166666613</c:v>
                </c:pt>
                <c:pt idx="8617">
                  <c:v>42199.239583333299</c:v>
                </c:pt>
                <c:pt idx="8618">
                  <c:v>42199.25</c:v>
                </c:pt>
                <c:pt idx="8619">
                  <c:v>42199.260416666628</c:v>
                </c:pt>
                <c:pt idx="8620">
                  <c:v>42199.270833333343</c:v>
                </c:pt>
                <c:pt idx="8621">
                  <c:v>42199.28125</c:v>
                </c:pt>
                <c:pt idx="8622">
                  <c:v>42199.291666666613</c:v>
                </c:pt>
                <c:pt idx="8623">
                  <c:v>42199.302083333343</c:v>
                </c:pt>
                <c:pt idx="8624">
                  <c:v>42199.312500000022</c:v>
                </c:pt>
                <c:pt idx="8625">
                  <c:v>42199.322916666657</c:v>
                </c:pt>
                <c:pt idx="8626">
                  <c:v>42199.333333333343</c:v>
                </c:pt>
                <c:pt idx="8627">
                  <c:v>42199.34375</c:v>
                </c:pt>
                <c:pt idx="8628">
                  <c:v>42199.354166666657</c:v>
                </c:pt>
                <c:pt idx="8629">
                  <c:v>42199.364583333343</c:v>
                </c:pt>
                <c:pt idx="8630">
                  <c:v>42199.375</c:v>
                </c:pt>
                <c:pt idx="8631">
                  <c:v>42199.385416666657</c:v>
                </c:pt>
                <c:pt idx="8632">
                  <c:v>42199.395833333343</c:v>
                </c:pt>
                <c:pt idx="8633">
                  <c:v>42199.406250000022</c:v>
                </c:pt>
                <c:pt idx="8634">
                  <c:v>42199.416666666657</c:v>
                </c:pt>
                <c:pt idx="8635">
                  <c:v>42199.427083333299</c:v>
                </c:pt>
                <c:pt idx="8636">
                  <c:v>42199.4375</c:v>
                </c:pt>
                <c:pt idx="8637">
                  <c:v>42199.447916666657</c:v>
                </c:pt>
                <c:pt idx="8638">
                  <c:v>42199.458333333343</c:v>
                </c:pt>
                <c:pt idx="8639">
                  <c:v>42199.46875</c:v>
                </c:pt>
                <c:pt idx="8640">
                  <c:v>42199.479166666628</c:v>
                </c:pt>
                <c:pt idx="8641">
                  <c:v>42199.489583333343</c:v>
                </c:pt>
                <c:pt idx="8642">
                  <c:v>42199.5</c:v>
                </c:pt>
                <c:pt idx="8643">
                  <c:v>42199.510416666657</c:v>
                </c:pt>
                <c:pt idx="8644">
                  <c:v>42199.520833333343</c:v>
                </c:pt>
                <c:pt idx="8645">
                  <c:v>42199.53125</c:v>
                </c:pt>
                <c:pt idx="8646">
                  <c:v>42199.541666666628</c:v>
                </c:pt>
                <c:pt idx="8647">
                  <c:v>42199.552083333343</c:v>
                </c:pt>
                <c:pt idx="8648">
                  <c:v>42199.5625</c:v>
                </c:pt>
                <c:pt idx="8649">
                  <c:v>42199.572916666657</c:v>
                </c:pt>
                <c:pt idx="8650">
                  <c:v>42199.583333333343</c:v>
                </c:pt>
                <c:pt idx="8651">
                  <c:v>42199.593749999993</c:v>
                </c:pt>
                <c:pt idx="8652">
                  <c:v>42199.604166666628</c:v>
                </c:pt>
                <c:pt idx="8653">
                  <c:v>42199.614583333343</c:v>
                </c:pt>
                <c:pt idx="8654">
                  <c:v>42199.625</c:v>
                </c:pt>
                <c:pt idx="8655">
                  <c:v>42199.635416666628</c:v>
                </c:pt>
                <c:pt idx="8656">
                  <c:v>42199.645833333343</c:v>
                </c:pt>
                <c:pt idx="8657">
                  <c:v>42199.656250000022</c:v>
                </c:pt>
                <c:pt idx="8658">
                  <c:v>42199.666666666628</c:v>
                </c:pt>
                <c:pt idx="8659">
                  <c:v>42199.677083333299</c:v>
                </c:pt>
                <c:pt idx="8660">
                  <c:v>42199.6875</c:v>
                </c:pt>
                <c:pt idx="8661">
                  <c:v>42199.697916666628</c:v>
                </c:pt>
                <c:pt idx="8662">
                  <c:v>42199.708333333343</c:v>
                </c:pt>
                <c:pt idx="8663">
                  <c:v>42199.71875</c:v>
                </c:pt>
                <c:pt idx="8664">
                  <c:v>42199.729166666613</c:v>
                </c:pt>
                <c:pt idx="8665">
                  <c:v>42199.739583333299</c:v>
                </c:pt>
                <c:pt idx="8666">
                  <c:v>42199.75</c:v>
                </c:pt>
                <c:pt idx="8667">
                  <c:v>42199.760416666628</c:v>
                </c:pt>
                <c:pt idx="8668">
                  <c:v>42199.770833333343</c:v>
                </c:pt>
                <c:pt idx="8669">
                  <c:v>42199.78125</c:v>
                </c:pt>
                <c:pt idx="8670">
                  <c:v>42199.791666666613</c:v>
                </c:pt>
                <c:pt idx="8671">
                  <c:v>42199.802083333343</c:v>
                </c:pt>
                <c:pt idx="8672">
                  <c:v>42199.812500000022</c:v>
                </c:pt>
                <c:pt idx="8673">
                  <c:v>42199.822916666657</c:v>
                </c:pt>
                <c:pt idx="8674">
                  <c:v>42199.833333333343</c:v>
                </c:pt>
                <c:pt idx="8675">
                  <c:v>42199.84375</c:v>
                </c:pt>
                <c:pt idx="8676">
                  <c:v>42199.854166666657</c:v>
                </c:pt>
                <c:pt idx="8677">
                  <c:v>42199.864583333343</c:v>
                </c:pt>
                <c:pt idx="8678">
                  <c:v>42199.875</c:v>
                </c:pt>
                <c:pt idx="8679">
                  <c:v>42199.885416666657</c:v>
                </c:pt>
                <c:pt idx="8680">
                  <c:v>42199.895833333343</c:v>
                </c:pt>
                <c:pt idx="8681">
                  <c:v>42199.906250000022</c:v>
                </c:pt>
                <c:pt idx="8682">
                  <c:v>42199.916666666657</c:v>
                </c:pt>
                <c:pt idx="8683">
                  <c:v>42199.927083333299</c:v>
                </c:pt>
                <c:pt idx="8684">
                  <c:v>42199.9375</c:v>
                </c:pt>
                <c:pt idx="8685">
                  <c:v>42199.947916666657</c:v>
                </c:pt>
                <c:pt idx="8686">
                  <c:v>42199.958333333343</c:v>
                </c:pt>
                <c:pt idx="8687">
                  <c:v>42199.96875</c:v>
                </c:pt>
                <c:pt idx="8688">
                  <c:v>42199.979166666628</c:v>
                </c:pt>
                <c:pt idx="8689">
                  <c:v>42199.989583333343</c:v>
                </c:pt>
                <c:pt idx="8690">
                  <c:v>42200</c:v>
                </c:pt>
                <c:pt idx="8691">
                  <c:v>42200.010416666657</c:v>
                </c:pt>
                <c:pt idx="8692">
                  <c:v>42200.020833333343</c:v>
                </c:pt>
                <c:pt idx="8693">
                  <c:v>42200.03125</c:v>
                </c:pt>
                <c:pt idx="8694">
                  <c:v>42200.041666666628</c:v>
                </c:pt>
                <c:pt idx="8695">
                  <c:v>42200.052083333343</c:v>
                </c:pt>
                <c:pt idx="8696">
                  <c:v>42200.0625</c:v>
                </c:pt>
                <c:pt idx="8697">
                  <c:v>42200.072916666657</c:v>
                </c:pt>
                <c:pt idx="8698">
                  <c:v>42200.083333333343</c:v>
                </c:pt>
                <c:pt idx="8699">
                  <c:v>42200.093749999993</c:v>
                </c:pt>
                <c:pt idx="8700">
                  <c:v>42200.104166666628</c:v>
                </c:pt>
                <c:pt idx="8701">
                  <c:v>42200.114583333343</c:v>
                </c:pt>
                <c:pt idx="8702">
                  <c:v>42200.125</c:v>
                </c:pt>
                <c:pt idx="8703">
                  <c:v>42200.135416666628</c:v>
                </c:pt>
                <c:pt idx="8704">
                  <c:v>42200.145833333343</c:v>
                </c:pt>
                <c:pt idx="8705">
                  <c:v>42200.156250000022</c:v>
                </c:pt>
                <c:pt idx="8706">
                  <c:v>42200.166666666628</c:v>
                </c:pt>
                <c:pt idx="8707">
                  <c:v>42200.177083333299</c:v>
                </c:pt>
                <c:pt idx="8708">
                  <c:v>42200.1875</c:v>
                </c:pt>
                <c:pt idx="8709">
                  <c:v>42200.197916666628</c:v>
                </c:pt>
                <c:pt idx="8710">
                  <c:v>42200.208333333343</c:v>
                </c:pt>
                <c:pt idx="8711">
                  <c:v>42200.21875</c:v>
                </c:pt>
                <c:pt idx="8712">
                  <c:v>42200.229166666613</c:v>
                </c:pt>
                <c:pt idx="8713">
                  <c:v>42200.239583333299</c:v>
                </c:pt>
                <c:pt idx="8714">
                  <c:v>42200.25</c:v>
                </c:pt>
                <c:pt idx="8715">
                  <c:v>42200.260416666628</c:v>
                </c:pt>
                <c:pt idx="8716">
                  <c:v>42200.270833333343</c:v>
                </c:pt>
                <c:pt idx="8717">
                  <c:v>42200.28125</c:v>
                </c:pt>
                <c:pt idx="8718">
                  <c:v>42200.291666666613</c:v>
                </c:pt>
                <c:pt idx="8719">
                  <c:v>42200.302083333343</c:v>
                </c:pt>
                <c:pt idx="8720">
                  <c:v>42200.312500000022</c:v>
                </c:pt>
                <c:pt idx="8721">
                  <c:v>42200.322916666657</c:v>
                </c:pt>
                <c:pt idx="8722">
                  <c:v>42200.333333333343</c:v>
                </c:pt>
                <c:pt idx="8723">
                  <c:v>42200.34375</c:v>
                </c:pt>
                <c:pt idx="8724">
                  <c:v>42200.354166666657</c:v>
                </c:pt>
                <c:pt idx="8725">
                  <c:v>42200.364583333343</c:v>
                </c:pt>
                <c:pt idx="8726">
                  <c:v>42200.375</c:v>
                </c:pt>
                <c:pt idx="8727">
                  <c:v>42200.385416666657</c:v>
                </c:pt>
                <c:pt idx="8728">
                  <c:v>42200.395833333343</c:v>
                </c:pt>
                <c:pt idx="8729">
                  <c:v>42200.406250000022</c:v>
                </c:pt>
                <c:pt idx="8730">
                  <c:v>42200.416666666657</c:v>
                </c:pt>
                <c:pt idx="8731">
                  <c:v>42200.427083333299</c:v>
                </c:pt>
                <c:pt idx="8732">
                  <c:v>42200.4375</c:v>
                </c:pt>
                <c:pt idx="8733">
                  <c:v>42200.447916666657</c:v>
                </c:pt>
                <c:pt idx="8734">
                  <c:v>42200.458333333343</c:v>
                </c:pt>
                <c:pt idx="8735">
                  <c:v>42200.46875</c:v>
                </c:pt>
                <c:pt idx="8736">
                  <c:v>42200.479166666628</c:v>
                </c:pt>
                <c:pt idx="8737">
                  <c:v>42200.489583333343</c:v>
                </c:pt>
                <c:pt idx="8738">
                  <c:v>42200.5</c:v>
                </c:pt>
                <c:pt idx="8739">
                  <c:v>42200.510416666657</c:v>
                </c:pt>
                <c:pt idx="8740">
                  <c:v>42200.520833333343</c:v>
                </c:pt>
                <c:pt idx="8741">
                  <c:v>42200.53125</c:v>
                </c:pt>
                <c:pt idx="8742">
                  <c:v>42200.541666666628</c:v>
                </c:pt>
                <c:pt idx="8743">
                  <c:v>42200.552083333343</c:v>
                </c:pt>
                <c:pt idx="8744">
                  <c:v>42200.5625</c:v>
                </c:pt>
                <c:pt idx="8745">
                  <c:v>42200.572916666657</c:v>
                </c:pt>
                <c:pt idx="8746">
                  <c:v>42200.583333333343</c:v>
                </c:pt>
                <c:pt idx="8747">
                  <c:v>42200.593749999993</c:v>
                </c:pt>
                <c:pt idx="8748">
                  <c:v>42200.604166666628</c:v>
                </c:pt>
                <c:pt idx="8749">
                  <c:v>42200.614583333343</c:v>
                </c:pt>
                <c:pt idx="8750">
                  <c:v>42200.625</c:v>
                </c:pt>
                <c:pt idx="8751">
                  <c:v>42200.635416666628</c:v>
                </c:pt>
                <c:pt idx="8752">
                  <c:v>42200.645833333343</c:v>
                </c:pt>
                <c:pt idx="8753">
                  <c:v>42200.656250000022</c:v>
                </c:pt>
                <c:pt idx="8754">
                  <c:v>42200.666666666628</c:v>
                </c:pt>
                <c:pt idx="8755">
                  <c:v>42200.677083333299</c:v>
                </c:pt>
                <c:pt idx="8756">
                  <c:v>42200.6875</c:v>
                </c:pt>
                <c:pt idx="8757">
                  <c:v>42200.697916666628</c:v>
                </c:pt>
                <c:pt idx="8758">
                  <c:v>42200.708333333343</c:v>
                </c:pt>
                <c:pt idx="8759">
                  <c:v>42200.71875</c:v>
                </c:pt>
                <c:pt idx="8760">
                  <c:v>42200.729166666613</c:v>
                </c:pt>
                <c:pt idx="8761">
                  <c:v>42200.739583333299</c:v>
                </c:pt>
                <c:pt idx="8762">
                  <c:v>42200.75</c:v>
                </c:pt>
                <c:pt idx="8763">
                  <c:v>42200.760416666628</c:v>
                </c:pt>
                <c:pt idx="8764">
                  <c:v>42200.770833333343</c:v>
                </c:pt>
                <c:pt idx="8765">
                  <c:v>42200.78125</c:v>
                </c:pt>
                <c:pt idx="8766">
                  <c:v>42200.791666666613</c:v>
                </c:pt>
                <c:pt idx="8767">
                  <c:v>42200.802083333343</c:v>
                </c:pt>
                <c:pt idx="8768">
                  <c:v>42200.812500000022</c:v>
                </c:pt>
                <c:pt idx="8769">
                  <c:v>42200.822916666657</c:v>
                </c:pt>
                <c:pt idx="8770">
                  <c:v>42200.833333333343</c:v>
                </c:pt>
                <c:pt idx="8771">
                  <c:v>42200.84375</c:v>
                </c:pt>
                <c:pt idx="8772">
                  <c:v>42200.854166666657</c:v>
                </c:pt>
                <c:pt idx="8773">
                  <c:v>42200.864583333343</c:v>
                </c:pt>
                <c:pt idx="8774">
                  <c:v>42200.875</c:v>
                </c:pt>
                <c:pt idx="8775">
                  <c:v>42200.885416666657</c:v>
                </c:pt>
                <c:pt idx="8776">
                  <c:v>42200.895833333343</c:v>
                </c:pt>
                <c:pt idx="8777">
                  <c:v>42200.906250000022</c:v>
                </c:pt>
                <c:pt idx="8778">
                  <c:v>42200.916666666657</c:v>
                </c:pt>
                <c:pt idx="8779">
                  <c:v>42200.927083333299</c:v>
                </c:pt>
                <c:pt idx="8780">
                  <c:v>42200.9375</c:v>
                </c:pt>
                <c:pt idx="8781">
                  <c:v>42200.947916666657</c:v>
                </c:pt>
                <c:pt idx="8782">
                  <c:v>42200.958333333343</c:v>
                </c:pt>
                <c:pt idx="8783">
                  <c:v>42200.96875</c:v>
                </c:pt>
                <c:pt idx="8784">
                  <c:v>42200.979166666628</c:v>
                </c:pt>
                <c:pt idx="8785">
                  <c:v>42200.989583333343</c:v>
                </c:pt>
                <c:pt idx="8786">
                  <c:v>42201</c:v>
                </c:pt>
                <c:pt idx="8787">
                  <c:v>42201.010416666657</c:v>
                </c:pt>
                <c:pt idx="8788">
                  <c:v>42201.020833333343</c:v>
                </c:pt>
                <c:pt idx="8789">
                  <c:v>42201.03125</c:v>
                </c:pt>
                <c:pt idx="8790">
                  <c:v>42201.041666666628</c:v>
                </c:pt>
                <c:pt idx="8791">
                  <c:v>42201.052083333343</c:v>
                </c:pt>
                <c:pt idx="8792">
                  <c:v>42201.0625</c:v>
                </c:pt>
                <c:pt idx="8793">
                  <c:v>42201.072916666657</c:v>
                </c:pt>
                <c:pt idx="8794">
                  <c:v>42201.083333333343</c:v>
                </c:pt>
                <c:pt idx="8795">
                  <c:v>42201.093749999993</c:v>
                </c:pt>
                <c:pt idx="8796">
                  <c:v>42201.104166666628</c:v>
                </c:pt>
                <c:pt idx="8797">
                  <c:v>42201.114583333343</c:v>
                </c:pt>
                <c:pt idx="8798">
                  <c:v>42201.125</c:v>
                </c:pt>
                <c:pt idx="8799">
                  <c:v>42201.135416666628</c:v>
                </c:pt>
                <c:pt idx="8800">
                  <c:v>42201.145833333343</c:v>
                </c:pt>
                <c:pt idx="8801">
                  <c:v>42201.156250000022</c:v>
                </c:pt>
                <c:pt idx="8802">
                  <c:v>42201.166666666628</c:v>
                </c:pt>
                <c:pt idx="8803">
                  <c:v>42201.177083333299</c:v>
                </c:pt>
                <c:pt idx="8804">
                  <c:v>42201.1875</c:v>
                </c:pt>
                <c:pt idx="8805">
                  <c:v>42201.197916666628</c:v>
                </c:pt>
                <c:pt idx="8806">
                  <c:v>42201.208333333343</c:v>
                </c:pt>
                <c:pt idx="8807">
                  <c:v>42201.21875</c:v>
                </c:pt>
                <c:pt idx="8808">
                  <c:v>42201.229166666613</c:v>
                </c:pt>
                <c:pt idx="8809">
                  <c:v>42201.239583333299</c:v>
                </c:pt>
                <c:pt idx="8810">
                  <c:v>42201.25</c:v>
                </c:pt>
                <c:pt idx="8811">
                  <c:v>42201.260416666628</c:v>
                </c:pt>
                <c:pt idx="8812">
                  <c:v>42201.270833333343</c:v>
                </c:pt>
                <c:pt idx="8813">
                  <c:v>42201.28125</c:v>
                </c:pt>
                <c:pt idx="8814">
                  <c:v>42201.291666666613</c:v>
                </c:pt>
                <c:pt idx="8815">
                  <c:v>42201.302083333343</c:v>
                </c:pt>
                <c:pt idx="8816">
                  <c:v>42201.312500000022</c:v>
                </c:pt>
                <c:pt idx="8817">
                  <c:v>42201.322916666657</c:v>
                </c:pt>
                <c:pt idx="8818">
                  <c:v>42201.333333333343</c:v>
                </c:pt>
                <c:pt idx="8819">
                  <c:v>42201.34375</c:v>
                </c:pt>
                <c:pt idx="8820">
                  <c:v>42201.354166666657</c:v>
                </c:pt>
                <c:pt idx="8821">
                  <c:v>42201.364583333343</c:v>
                </c:pt>
                <c:pt idx="8822">
                  <c:v>42201.375</c:v>
                </c:pt>
                <c:pt idx="8823">
                  <c:v>42201.385416666657</c:v>
                </c:pt>
                <c:pt idx="8824">
                  <c:v>42201.395833333343</c:v>
                </c:pt>
                <c:pt idx="8825">
                  <c:v>42201.406250000022</c:v>
                </c:pt>
                <c:pt idx="8826">
                  <c:v>42201.416666666657</c:v>
                </c:pt>
                <c:pt idx="8827">
                  <c:v>42201.427083333299</c:v>
                </c:pt>
                <c:pt idx="8828">
                  <c:v>42201.4375</c:v>
                </c:pt>
                <c:pt idx="8829">
                  <c:v>42201.447916666657</c:v>
                </c:pt>
                <c:pt idx="8830">
                  <c:v>42201.458333333343</c:v>
                </c:pt>
                <c:pt idx="8831">
                  <c:v>42201.46875</c:v>
                </c:pt>
                <c:pt idx="8832">
                  <c:v>42201.479166666628</c:v>
                </c:pt>
                <c:pt idx="8833">
                  <c:v>42201.489583333343</c:v>
                </c:pt>
                <c:pt idx="8834">
                  <c:v>42201.5</c:v>
                </c:pt>
                <c:pt idx="8835">
                  <c:v>42201.510416666657</c:v>
                </c:pt>
                <c:pt idx="8836">
                  <c:v>42201.520833333343</c:v>
                </c:pt>
                <c:pt idx="8837">
                  <c:v>42201.53125</c:v>
                </c:pt>
                <c:pt idx="8838">
                  <c:v>42201.541666666628</c:v>
                </c:pt>
                <c:pt idx="8839">
                  <c:v>42201.552083333343</c:v>
                </c:pt>
                <c:pt idx="8840">
                  <c:v>42201.5625</c:v>
                </c:pt>
                <c:pt idx="8841">
                  <c:v>42201.572916666657</c:v>
                </c:pt>
                <c:pt idx="8842">
                  <c:v>42201.583333333343</c:v>
                </c:pt>
                <c:pt idx="8843">
                  <c:v>42201.593749999993</c:v>
                </c:pt>
                <c:pt idx="8844">
                  <c:v>42201.604166666628</c:v>
                </c:pt>
                <c:pt idx="8845">
                  <c:v>42201.614583333343</c:v>
                </c:pt>
                <c:pt idx="8846">
                  <c:v>42201.625</c:v>
                </c:pt>
                <c:pt idx="8847">
                  <c:v>42201.635416666628</c:v>
                </c:pt>
                <c:pt idx="8848">
                  <c:v>42201.645833333343</c:v>
                </c:pt>
                <c:pt idx="8849">
                  <c:v>42201.656250000022</c:v>
                </c:pt>
                <c:pt idx="8850">
                  <c:v>42201.666666666628</c:v>
                </c:pt>
                <c:pt idx="8851">
                  <c:v>42201.677083333299</c:v>
                </c:pt>
                <c:pt idx="8852">
                  <c:v>42201.6875</c:v>
                </c:pt>
                <c:pt idx="8853">
                  <c:v>42201.697916666628</c:v>
                </c:pt>
                <c:pt idx="8854">
                  <c:v>42201.708333333343</c:v>
                </c:pt>
                <c:pt idx="8855">
                  <c:v>42201.71875</c:v>
                </c:pt>
                <c:pt idx="8856">
                  <c:v>42201.729166666613</c:v>
                </c:pt>
                <c:pt idx="8857">
                  <c:v>42201.739583333299</c:v>
                </c:pt>
                <c:pt idx="8858">
                  <c:v>42201.75</c:v>
                </c:pt>
                <c:pt idx="8859">
                  <c:v>42201.760416666628</c:v>
                </c:pt>
                <c:pt idx="8860">
                  <c:v>42201.770833333343</c:v>
                </c:pt>
                <c:pt idx="8861">
                  <c:v>42201.78125</c:v>
                </c:pt>
                <c:pt idx="8862">
                  <c:v>42201.791666666613</c:v>
                </c:pt>
                <c:pt idx="8863">
                  <c:v>42201.802083333343</c:v>
                </c:pt>
                <c:pt idx="8864">
                  <c:v>42201.812500000022</c:v>
                </c:pt>
                <c:pt idx="8865">
                  <c:v>42201.822916666657</c:v>
                </c:pt>
                <c:pt idx="8866">
                  <c:v>42201.833333333343</c:v>
                </c:pt>
                <c:pt idx="8867">
                  <c:v>42201.84375</c:v>
                </c:pt>
                <c:pt idx="8868">
                  <c:v>42201.854166666657</c:v>
                </c:pt>
                <c:pt idx="8869">
                  <c:v>42201.864583333343</c:v>
                </c:pt>
                <c:pt idx="8870">
                  <c:v>42201.875</c:v>
                </c:pt>
                <c:pt idx="8871">
                  <c:v>42201.885416666657</c:v>
                </c:pt>
                <c:pt idx="8872">
                  <c:v>42201.895833333343</c:v>
                </c:pt>
                <c:pt idx="8873">
                  <c:v>42201.906250000022</c:v>
                </c:pt>
                <c:pt idx="8874">
                  <c:v>42201.916666666657</c:v>
                </c:pt>
                <c:pt idx="8875">
                  <c:v>42201.927083333299</c:v>
                </c:pt>
                <c:pt idx="8876">
                  <c:v>42201.9375</c:v>
                </c:pt>
                <c:pt idx="8877">
                  <c:v>42201.947916666657</c:v>
                </c:pt>
                <c:pt idx="8878">
                  <c:v>42201.958333333343</c:v>
                </c:pt>
                <c:pt idx="8879">
                  <c:v>42201.96875</c:v>
                </c:pt>
                <c:pt idx="8880">
                  <c:v>42201.979166666628</c:v>
                </c:pt>
                <c:pt idx="8881">
                  <c:v>42201.989583333343</c:v>
                </c:pt>
                <c:pt idx="8882">
                  <c:v>42202</c:v>
                </c:pt>
                <c:pt idx="8883">
                  <c:v>42202.010416666657</c:v>
                </c:pt>
                <c:pt idx="8884">
                  <c:v>42202.020833333343</c:v>
                </c:pt>
                <c:pt idx="8885">
                  <c:v>42202.03125</c:v>
                </c:pt>
                <c:pt idx="8886">
                  <c:v>42202.041666666628</c:v>
                </c:pt>
                <c:pt idx="8887">
                  <c:v>42202.052083333343</c:v>
                </c:pt>
                <c:pt idx="8888">
                  <c:v>42202.0625</c:v>
                </c:pt>
                <c:pt idx="8889">
                  <c:v>42202.072916666657</c:v>
                </c:pt>
                <c:pt idx="8890">
                  <c:v>42202.083333333343</c:v>
                </c:pt>
                <c:pt idx="8891">
                  <c:v>42202.093749999993</c:v>
                </c:pt>
                <c:pt idx="8892">
                  <c:v>42202.104166666628</c:v>
                </c:pt>
                <c:pt idx="8893">
                  <c:v>42202.114583333343</c:v>
                </c:pt>
                <c:pt idx="8894">
                  <c:v>42202.125</c:v>
                </c:pt>
                <c:pt idx="8895">
                  <c:v>42202.135416666628</c:v>
                </c:pt>
                <c:pt idx="8896">
                  <c:v>42202.145833333343</c:v>
                </c:pt>
                <c:pt idx="8897">
                  <c:v>42202.156250000022</c:v>
                </c:pt>
                <c:pt idx="8898">
                  <c:v>42202.166666666628</c:v>
                </c:pt>
                <c:pt idx="8899">
                  <c:v>42202.177083333299</c:v>
                </c:pt>
                <c:pt idx="8900">
                  <c:v>42202.1875</c:v>
                </c:pt>
                <c:pt idx="8901">
                  <c:v>42202.197916666628</c:v>
                </c:pt>
                <c:pt idx="8902">
                  <c:v>42202.208333333343</c:v>
                </c:pt>
                <c:pt idx="8903">
                  <c:v>42202.21875</c:v>
                </c:pt>
                <c:pt idx="8904">
                  <c:v>42202.229166666613</c:v>
                </c:pt>
                <c:pt idx="8905">
                  <c:v>42202.239583333299</c:v>
                </c:pt>
                <c:pt idx="8906">
                  <c:v>42202.25</c:v>
                </c:pt>
                <c:pt idx="8907">
                  <c:v>42202.260416666628</c:v>
                </c:pt>
                <c:pt idx="8908">
                  <c:v>42202.270833333343</c:v>
                </c:pt>
                <c:pt idx="8909">
                  <c:v>42202.28125</c:v>
                </c:pt>
                <c:pt idx="8910">
                  <c:v>42202.291666666613</c:v>
                </c:pt>
                <c:pt idx="8911">
                  <c:v>42202.302083333343</c:v>
                </c:pt>
                <c:pt idx="8912">
                  <c:v>42202.312500000022</c:v>
                </c:pt>
                <c:pt idx="8913">
                  <c:v>42202.322916666657</c:v>
                </c:pt>
                <c:pt idx="8914">
                  <c:v>42202.333333333343</c:v>
                </c:pt>
                <c:pt idx="8915">
                  <c:v>42202.34375</c:v>
                </c:pt>
                <c:pt idx="8916">
                  <c:v>42202.354166666657</c:v>
                </c:pt>
                <c:pt idx="8917">
                  <c:v>42202.364583333343</c:v>
                </c:pt>
                <c:pt idx="8918">
                  <c:v>42202.375</c:v>
                </c:pt>
                <c:pt idx="8919">
                  <c:v>42202.385416666657</c:v>
                </c:pt>
                <c:pt idx="8920">
                  <c:v>42202.395833333343</c:v>
                </c:pt>
                <c:pt idx="8921">
                  <c:v>42202.406250000022</c:v>
                </c:pt>
                <c:pt idx="8922">
                  <c:v>42202.416666666657</c:v>
                </c:pt>
                <c:pt idx="8923">
                  <c:v>42202.427083333299</c:v>
                </c:pt>
                <c:pt idx="8924">
                  <c:v>42202.4375</c:v>
                </c:pt>
                <c:pt idx="8925">
                  <c:v>42202.447916666657</c:v>
                </c:pt>
                <c:pt idx="8926">
                  <c:v>42202.458333333343</c:v>
                </c:pt>
                <c:pt idx="8927">
                  <c:v>42202.46875</c:v>
                </c:pt>
                <c:pt idx="8928">
                  <c:v>42202.479166666628</c:v>
                </c:pt>
                <c:pt idx="8929">
                  <c:v>42202.489583333343</c:v>
                </c:pt>
                <c:pt idx="8930">
                  <c:v>42202.5</c:v>
                </c:pt>
                <c:pt idx="8931">
                  <c:v>42202.510416666657</c:v>
                </c:pt>
                <c:pt idx="8932">
                  <c:v>42202.520833333343</c:v>
                </c:pt>
                <c:pt idx="8933">
                  <c:v>42202.53125</c:v>
                </c:pt>
                <c:pt idx="8934">
                  <c:v>42202.541666666628</c:v>
                </c:pt>
                <c:pt idx="8935">
                  <c:v>42202.552083333343</c:v>
                </c:pt>
                <c:pt idx="8936">
                  <c:v>42202.5625</c:v>
                </c:pt>
                <c:pt idx="8937">
                  <c:v>42202.572916666657</c:v>
                </c:pt>
                <c:pt idx="8938">
                  <c:v>42202.583333333343</c:v>
                </c:pt>
                <c:pt idx="8939">
                  <c:v>42202.593749999993</c:v>
                </c:pt>
                <c:pt idx="8940">
                  <c:v>42202.604166666628</c:v>
                </c:pt>
                <c:pt idx="8941">
                  <c:v>42202.614583333343</c:v>
                </c:pt>
                <c:pt idx="8942">
                  <c:v>42202.625</c:v>
                </c:pt>
                <c:pt idx="8943">
                  <c:v>42202.635416666628</c:v>
                </c:pt>
                <c:pt idx="8944">
                  <c:v>42202.645833333343</c:v>
                </c:pt>
                <c:pt idx="8945">
                  <c:v>42202.656250000022</c:v>
                </c:pt>
                <c:pt idx="8946">
                  <c:v>42202.666666666628</c:v>
                </c:pt>
                <c:pt idx="8947">
                  <c:v>42202.677083333299</c:v>
                </c:pt>
                <c:pt idx="8948">
                  <c:v>42202.6875</c:v>
                </c:pt>
                <c:pt idx="8949">
                  <c:v>42202.697916666628</c:v>
                </c:pt>
                <c:pt idx="8950">
                  <c:v>42202.708333333343</c:v>
                </c:pt>
                <c:pt idx="8951">
                  <c:v>42202.71875</c:v>
                </c:pt>
                <c:pt idx="8952">
                  <c:v>42202.729166666613</c:v>
                </c:pt>
                <c:pt idx="8953">
                  <c:v>42202.739583333299</c:v>
                </c:pt>
                <c:pt idx="8954">
                  <c:v>42202.75</c:v>
                </c:pt>
                <c:pt idx="8955">
                  <c:v>42202.760416666628</c:v>
                </c:pt>
                <c:pt idx="8956">
                  <c:v>42202.770833333343</c:v>
                </c:pt>
                <c:pt idx="8957">
                  <c:v>42202.78125</c:v>
                </c:pt>
                <c:pt idx="8958">
                  <c:v>42202.791666666613</c:v>
                </c:pt>
                <c:pt idx="8959">
                  <c:v>42202.802083333343</c:v>
                </c:pt>
                <c:pt idx="8960">
                  <c:v>42202.812500000022</c:v>
                </c:pt>
                <c:pt idx="8961">
                  <c:v>42202.822916666657</c:v>
                </c:pt>
                <c:pt idx="8962">
                  <c:v>42202.833333333343</c:v>
                </c:pt>
                <c:pt idx="8963">
                  <c:v>42202.84375</c:v>
                </c:pt>
                <c:pt idx="8964">
                  <c:v>42202.854166666657</c:v>
                </c:pt>
                <c:pt idx="8965">
                  <c:v>42202.864583333343</c:v>
                </c:pt>
                <c:pt idx="8966">
                  <c:v>42202.875</c:v>
                </c:pt>
                <c:pt idx="8967">
                  <c:v>42202.885416666657</c:v>
                </c:pt>
                <c:pt idx="8968">
                  <c:v>42202.895833333343</c:v>
                </c:pt>
                <c:pt idx="8969">
                  <c:v>42202.906250000022</c:v>
                </c:pt>
                <c:pt idx="8970">
                  <c:v>42202.916666666657</c:v>
                </c:pt>
                <c:pt idx="8971">
                  <c:v>42202.927083333299</c:v>
                </c:pt>
                <c:pt idx="8972">
                  <c:v>42202.9375</c:v>
                </c:pt>
                <c:pt idx="8973">
                  <c:v>42202.947916666657</c:v>
                </c:pt>
                <c:pt idx="8974">
                  <c:v>42202.958333333343</c:v>
                </c:pt>
                <c:pt idx="8975">
                  <c:v>42202.96875</c:v>
                </c:pt>
                <c:pt idx="8976">
                  <c:v>42202.979166666628</c:v>
                </c:pt>
                <c:pt idx="8977">
                  <c:v>42202.989583333343</c:v>
                </c:pt>
                <c:pt idx="8978">
                  <c:v>42203</c:v>
                </c:pt>
                <c:pt idx="8979">
                  <c:v>42203.010416666657</c:v>
                </c:pt>
                <c:pt idx="8980">
                  <c:v>42203.020833333343</c:v>
                </c:pt>
                <c:pt idx="8981">
                  <c:v>42203.03125</c:v>
                </c:pt>
                <c:pt idx="8982">
                  <c:v>42203.041666666628</c:v>
                </c:pt>
                <c:pt idx="8983">
                  <c:v>42203.052083333343</c:v>
                </c:pt>
                <c:pt idx="8984">
                  <c:v>42203.0625</c:v>
                </c:pt>
                <c:pt idx="8985">
                  <c:v>42203.072916666657</c:v>
                </c:pt>
                <c:pt idx="8986">
                  <c:v>42203.083333333343</c:v>
                </c:pt>
                <c:pt idx="8987">
                  <c:v>42203.093749999993</c:v>
                </c:pt>
                <c:pt idx="8988">
                  <c:v>42203.104166666628</c:v>
                </c:pt>
                <c:pt idx="8989">
                  <c:v>42203.114583333343</c:v>
                </c:pt>
                <c:pt idx="8990">
                  <c:v>42203.125</c:v>
                </c:pt>
                <c:pt idx="8991">
                  <c:v>42203.135416666628</c:v>
                </c:pt>
                <c:pt idx="8992">
                  <c:v>42203.145833333343</c:v>
                </c:pt>
                <c:pt idx="8993">
                  <c:v>42203.156250000022</c:v>
                </c:pt>
                <c:pt idx="8994">
                  <c:v>42203.166666666628</c:v>
                </c:pt>
                <c:pt idx="8995">
                  <c:v>42203.177083333299</c:v>
                </c:pt>
                <c:pt idx="8996">
                  <c:v>42203.1875</c:v>
                </c:pt>
                <c:pt idx="8997">
                  <c:v>42203.197916666628</c:v>
                </c:pt>
                <c:pt idx="8998">
                  <c:v>42203.208333333343</c:v>
                </c:pt>
                <c:pt idx="8999">
                  <c:v>42203.21875</c:v>
                </c:pt>
                <c:pt idx="9000">
                  <c:v>42203.229166666613</c:v>
                </c:pt>
                <c:pt idx="9001">
                  <c:v>42203.239583333299</c:v>
                </c:pt>
                <c:pt idx="9002">
                  <c:v>42203.25</c:v>
                </c:pt>
                <c:pt idx="9003">
                  <c:v>42203.260416666628</c:v>
                </c:pt>
                <c:pt idx="9004">
                  <c:v>42203.270833333343</c:v>
                </c:pt>
                <c:pt idx="9005">
                  <c:v>42203.28125</c:v>
                </c:pt>
                <c:pt idx="9006">
                  <c:v>42203.291666666613</c:v>
                </c:pt>
                <c:pt idx="9007">
                  <c:v>42203.302083333343</c:v>
                </c:pt>
                <c:pt idx="9008">
                  <c:v>42203.312500000022</c:v>
                </c:pt>
                <c:pt idx="9009">
                  <c:v>42203.322916666657</c:v>
                </c:pt>
                <c:pt idx="9010">
                  <c:v>42203.333333333343</c:v>
                </c:pt>
                <c:pt idx="9011">
                  <c:v>42203.34375</c:v>
                </c:pt>
                <c:pt idx="9012">
                  <c:v>42203.354166666657</c:v>
                </c:pt>
                <c:pt idx="9013">
                  <c:v>42203.364583333343</c:v>
                </c:pt>
                <c:pt idx="9014">
                  <c:v>42203.375</c:v>
                </c:pt>
                <c:pt idx="9015">
                  <c:v>42203.385416666657</c:v>
                </c:pt>
                <c:pt idx="9016">
                  <c:v>42203.395833333343</c:v>
                </c:pt>
                <c:pt idx="9017">
                  <c:v>42203.406250000022</c:v>
                </c:pt>
                <c:pt idx="9018">
                  <c:v>42203.416666666657</c:v>
                </c:pt>
                <c:pt idx="9019">
                  <c:v>42203.427083333299</c:v>
                </c:pt>
                <c:pt idx="9020">
                  <c:v>42203.4375</c:v>
                </c:pt>
                <c:pt idx="9021">
                  <c:v>42203.447916666657</c:v>
                </c:pt>
                <c:pt idx="9022">
                  <c:v>42203.458333333343</c:v>
                </c:pt>
                <c:pt idx="9023">
                  <c:v>42203.46875</c:v>
                </c:pt>
                <c:pt idx="9024">
                  <c:v>42203.479166666628</c:v>
                </c:pt>
                <c:pt idx="9025">
                  <c:v>42203.489583333343</c:v>
                </c:pt>
                <c:pt idx="9026">
                  <c:v>42203.5</c:v>
                </c:pt>
                <c:pt idx="9027">
                  <c:v>42203.510416666657</c:v>
                </c:pt>
                <c:pt idx="9028">
                  <c:v>42203.520833333343</c:v>
                </c:pt>
                <c:pt idx="9029">
                  <c:v>42203.53125</c:v>
                </c:pt>
                <c:pt idx="9030">
                  <c:v>42203.541666666628</c:v>
                </c:pt>
                <c:pt idx="9031">
                  <c:v>42203.552083333343</c:v>
                </c:pt>
                <c:pt idx="9032">
                  <c:v>42203.5625</c:v>
                </c:pt>
                <c:pt idx="9033">
                  <c:v>42203.572916666657</c:v>
                </c:pt>
                <c:pt idx="9034">
                  <c:v>42203.583333333343</c:v>
                </c:pt>
                <c:pt idx="9035">
                  <c:v>42203.593749999993</c:v>
                </c:pt>
                <c:pt idx="9036">
                  <c:v>42203.604166666628</c:v>
                </c:pt>
                <c:pt idx="9037">
                  <c:v>42203.614583333343</c:v>
                </c:pt>
                <c:pt idx="9038">
                  <c:v>42203.625</c:v>
                </c:pt>
                <c:pt idx="9039">
                  <c:v>42203.635416666628</c:v>
                </c:pt>
                <c:pt idx="9040">
                  <c:v>42203.645833333343</c:v>
                </c:pt>
                <c:pt idx="9041">
                  <c:v>42203.656250000022</c:v>
                </c:pt>
                <c:pt idx="9042">
                  <c:v>42203.666666666628</c:v>
                </c:pt>
                <c:pt idx="9043">
                  <c:v>42203.677083333299</c:v>
                </c:pt>
                <c:pt idx="9044">
                  <c:v>42203.6875</c:v>
                </c:pt>
                <c:pt idx="9045">
                  <c:v>42203.697916666628</c:v>
                </c:pt>
                <c:pt idx="9046">
                  <c:v>42203.708333333343</c:v>
                </c:pt>
                <c:pt idx="9047">
                  <c:v>42203.71875</c:v>
                </c:pt>
                <c:pt idx="9048">
                  <c:v>42203.729166666613</c:v>
                </c:pt>
                <c:pt idx="9049">
                  <c:v>42203.739583333299</c:v>
                </c:pt>
                <c:pt idx="9050">
                  <c:v>42203.75</c:v>
                </c:pt>
                <c:pt idx="9051">
                  <c:v>42203.760416666628</c:v>
                </c:pt>
                <c:pt idx="9052">
                  <c:v>42203.770833333343</c:v>
                </c:pt>
                <c:pt idx="9053">
                  <c:v>42203.78125</c:v>
                </c:pt>
                <c:pt idx="9054">
                  <c:v>42203.791666666613</c:v>
                </c:pt>
                <c:pt idx="9055">
                  <c:v>42203.802083333343</c:v>
                </c:pt>
                <c:pt idx="9056">
                  <c:v>42203.812500000022</c:v>
                </c:pt>
                <c:pt idx="9057">
                  <c:v>42203.822916666657</c:v>
                </c:pt>
                <c:pt idx="9058">
                  <c:v>42203.833333333343</c:v>
                </c:pt>
                <c:pt idx="9059">
                  <c:v>42203.84375</c:v>
                </c:pt>
                <c:pt idx="9060">
                  <c:v>42203.854166666657</c:v>
                </c:pt>
                <c:pt idx="9061">
                  <c:v>42203.864583333343</c:v>
                </c:pt>
                <c:pt idx="9062">
                  <c:v>42203.875</c:v>
                </c:pt>
                <c:pt idx="9063">
                  <c:v>42203.885416666657</c:v>
                </c:pt>
                <c:pt idx="9064">
                  <c:v>42203.895833333343</c:v>
                </c:pt>
                <c:pt idx="9065">
                  <c:v>42203.906250000022</c:v>
                </c:pt>
                <c:pt idx="9066">
                  <c:v>42203.916666666657</c:v>
                </c:pt>
                <c:pt idx="9067">
                  <c:v>42203.927083333299</c:v>
                </c:pt>
                <c:pt idx="9068">
                  <c:v>42203.9375</c:v>
                </c:pt>
                <c:pt idx="9069">
                  <c:v>42203.947916666657</c:v>
                </c:pt>
                <c:pt idx="9070">
                  <c:v>42203.958333333343</c:v>
                </c:pt>
                <c:pt idx="9071">
                  <c:v>42203.96875</c:v>
                </c:pt>
                <c:pt idx="9072">
                  <c:v>42203.979166666628</c:v>
                </c:pt>
                <c:pt idx="9073">
                  <c:v>42203.989583333343</c:v>
                </c:pt>
                <c:pt idx="9074">
                  <c:v>42204</c:v>
                </c:pt>
                <c:pt idx="9075">
                  <c:v>42204.010416666657</c:v>
                </c:pt>
                <c:pt idx="9076">
                  <c:v>42204.020833333343</c:v>
                </c:pt>
                <c:pt idx="9077">
                  <c:v>42204.03125</c:v>
                </c:pt>
                <c:pt idx="9078">
                  <c:v>42204.041666666628</c:v>
                </c:pt>
                <c:pt idx="9079">
                  <c:v>42204.052083333343</c:v>
                </c:pt>
                <c:pt idx="9080">
                  <c:v>42204.0625</c:v>
                </c:pt>
                <c:pt idx="9081">
                  <c:v>42204.072916666657</c:v>
                </c:pt>
                <c:pt idx="9082">
                  <c:v>42204.083333333343</c:v>
                </c:pt>
                <c:pt idx="9083">
                  <c:v>42204.093749999993</c:v>
                </c:pt>
                <c:pt idx="9084">
                  <c:v>42204.104166666628</c:v>
                </c:pt>
                <c:pt idx="9085">
                  <c:v>42204.114583333343</c:v>
                </c:pt>
                <c:pt idx="9086">
                  <c:v>42204.125</c:v>
                </c:pt>
                <c:pt idx="9087">
                  <c:v>42204.135416666628</c:v>
                </c:pt>
                <c:pt idx="9088">
                  <c:v>42204.145833333343</c:v>
                </c:pt>
                <c:pt idx="9089">
                  <c:v>42204.156250000022</c:v>
                </c:pt>
                <c:pt idx="9090">
                  <c:v>42204.166666666628</c:v>
                </c:pt>
                <c:pt idx="9091">
                  <c:v>42204.177083333299</c:v>
                </c:pt>
                <c:pt idx="9092">
                  <c:v>42204.1875</c:v>
                </c:pt>
                <c:pt idx="9093">
                  <c:v>42204.197916666628</c:v>
                </c:pt>
                <c:pt idx="9094">
                  <c:v>42204.208333333343</c:v>
                </c:pt>
                <c:pt idx="9095">
                  <c:v>42204.21875</c:v>
                </c:pt>
                <c:pt idx="9096">
                  <c:v>42204.229166666613</c:v>
                </c:pt>
                <c:pt idx="9097">
                  <c:v>42204.239583333299</c:v>
                </c:pt>
                <c:pt idx="9098">
                  <c:v>42204.25</c:v>
                </c:pt>
                <c:pt idx="9099">
                  <c:v>42204.260416666628</c:v>
                </c:pt>
                <c:pt idx="9100">
                  <c:v>42204.270833333343</c:v>
                </c:pt>
                <c:pt idx="9101">
                  <c:v>42204.28125</c:v>
                </c:pt>
                <c:pt idx="9102">
                  <c:v>42204.291666666613</c:v>
                </c:pt>
                <c:pt idx="9103">
                  <c:v>42204.302083333343</c:v>
                </c:pt>
                <c:pt idx="9104">
                  <c:v>42204.312500000022</c:v>
                </c:pt>
                <c:pt idx="9105">
                  <c:v>42204.322916666657</c:v>
                </c:pt>
                <c:pt idx="9106">
                  <c:v>42204.333333333343</c:v>
                </c:pt>
                <c:pt idx="9107">
                  <c:v>42204.34375</c:v>
                </c:pt>
                <c:pt idx="9108">
                  <c:v>42204.354166666657</c:v>
                </c:pt>
                <c:pt idx="9109">
                  <c:v>42204.364583333343</c:v>
                </c:pt>
                <c:pt idx="9110">
                  <c:v>42204.375</c:v>
                </c:pt>
                <c:pt idx="9111">
                  <c:v>42204.385416666657</c:v>
                </c:pt>
                <c:pt idx="9112">
                  <c:v>42204.395833333343</c:v>
                </c:pt>
                <c:pt idx="9113">
                  <c:v>42204.406250000022</c:v>
                </c:pt>
                <c:pt idx="9114">
                  <c:v>42204.416666666657</c:v>
                </c:pt>
                <c:pt idx="9115">
                  <c:v>42204.427083333299</c:v>
                </c:pt>
                <c:pt idx="9116">
                  <c:v>42204.4375</c:v>
                </c:pt>
                <c:pt idx="9117">
                  <c:v>42204.447916666657</c:v>
                </c:pt>
                <c:pt idx="9118">
                  <c:v>42204.458333333343</c:v>
                </c:pt>
                <c:pt idx="9119">
                  <c:v>42204.46875</c:v>
                </c:pt>
                <c:pt idx="9120">
                  <c:v>42204.479166666628</c:v>
                </c:pt>
                <c:pt idx="9121">
                  <c:v>42204.489583333343</c:v>
                </c:pt>
                <c:pt idx="9122">
                  <c:v>42204.5</c:v>
                </c:pt>
                <c:pt idx="9123">
                  <c:v>42204.510416666657</c:v>
                </c:pt>
                <c:pt idx="9124">
                  <c:v>42204.520833333343</c:v>
                </c:pt>
                <c:pt idx="9125">
                  <c:v>42204.53125</c:v>
                </c:pt>
                <c:pt idx="9126">
                  <c:v>42204.541666666628</c:v>
                </c:pt>
                <c:pt idx="9127">
                  <c:v>42204.552083333343</c:v>
                </c:pt>
                <c:pt idx="9128">
                  <c:v>42204.5625</c:v>
                </c:pt>
                <c:pt idx="9129">
                  <c:v>42204.572916666657</c:v>
                </c:pt>
                <c:pt idx="9130">
                  <c:v>42204.583333333343</c:v>
                </c:pt>
                <c:pt idx="9131">
                  <c:v>42204.593749999993</c:v>
                </c:pt>
                <c:pt idx="9132">
                  <c:v>42204.604166666628</c:v>
                </c:pt>
                <c:pt idx="9133">
                  <c:v>42204.614583333343</c:v>
                </c:pt>
                <c:pt idx="9134">
                  <c:v>42204.625</c:v>
                </c:pt>
                <c:pt idx="9135">
                  <c:v>42204.635416666628</c:v>
                </c:pt>
                <c:pt idx="9136">
                  <c:v>42204.645833333343</c:v>
                </c:pt>
                <c:pt idx="9137">
                  <c:v>42204.656250000022</c:v>
                </c:pt>
                <c:pt idx="9138">
                  <c:v>42204.666666666628</c:v>
                </c:pt>
                <c:pt idx="9139">
                  <c:v>42204.677083333299</c:v>
                </c:pt>
                <c:pt idx="9140">
                  <c:v>42204.6875</c:v>
                </c:pt>
                <c:pt idx="9141">
                  <c:v>42204.697916666628</c:v>
                </c:pt>
                <c:pt idx="9142">
                  <c:v>42204.708333333343</c:v>
                </c:pt>
                <c:pt idx="9143">
                  <c:v>42204.71875</c:v>
                </c:pt>
                <c:pt idx="9144">
                  <c:v>42204.729166666613</c:v>
                </c:pt>
                <c:pt idx="9145">
                  <c:v>42204.739583333299</c:v>
                </c:pt>
                <c:pt idx="9146">
                  <c:v>42204.75</c:v>
                </c:pt>
                <c:pt idx="9147">
                  <c:v>42204.760416666628</c:v>
                </c:pt>
                <c:pt idx="9148">
                  <c:v>42204.770833333343</c:v>
                </c:pt>
                <c:pt idx="9149">
                  <c:v>42204.78125</c:v>
                </c:pt>
                <c:pt idx="9150">
                  <c:v>42204.791666666613</c:v>
                </c:pt>
                <c:pt idx="9151">
                  <c:v>42204.802083333343</c:v>
                </c:pt>
                <c:pt idx="9152">
                  <c:v>42204.812500000022</c:v>
                </c:pt>
                <c:pt idx="9153">
                  <c:v>42204.822916666657</c:v>
                </c:pt>
                <c:pt idx="9154">
                  <c:v>42204.833333333343</c:v>
                </c:pt>
                <c:pt idx="9155">
                  <c:v>42204.84375</c:v>
                </c:pt>
                <c:pt idx="9156">
                  <c:v>42204.854166666657</c:v>
                </c:pt>
                <c:pt idx="9157">
                  <c:v>42204.864583333343</c:v>
                </c:pt>
                <c:pt idx="9158">
                  <c:v>42204.875</c:v>
                </c:pt>
                <c:pt idx="9159">
                  <c:v>42204.885416666657</c:v>
                </c:pt>
                <c:pt idx="9160">
                  <c:v>42204.895833333343</c:v>
                </c:pt>
                <c:pt idx="9161">
                  <c:v>42204.906250000022</c:v>
                </c:pt>
                <c:pt idx="9162">
                  <c:v>42204.916666666657</c:v>
                </c:pt>
                <c:pt idx="9163">
                  <c:v>42204.927083333299</c:v>
                </c:pt>
                <c:pt idx="9164">
                  <c:v>42204.9375</c:v>
                </c:pt>
                <c:pt idx="9165">
                  <c:v>42204.947916666657</c:v>
                </c:pt>
                <c:pt idx="9166">
                  <c:v>42204.958333333343</c:v>
                </c:pt>
                <c:pt idx="9167">
                  <c:v>42204.96875</c:v>
                </c:pt>
                <c:pt idx="9168">
                  <c:v>42204.979166666628</c:v>
                </c:pt>
                <c:pt idx="9169">
                  <c:v>42204.989583333343</c:v>
                </c:pt>
                <c:pt idx="9170">
                  <c:v>42205</c:v>
                </c:pt>
                <c:pt idx="9171">
                  <c:v>42205.010416666657</c:v>
                </c:pt>
                <c:pt idx="9172">
                  <c:v>42205.020833333343</c:v>
                </c:pt>
                <c:pt idx="9173">
                  <c:v>42205.03125</c:v>
                </c:pt>
                <c:pt idx="9174">
                  <c:v>42205.041666666628</c:v>
                </c:pt>
                <c:pt idx="9175">
                  <c:v>42205.052083333343</c:v>
                </c:pt>
                <c:pt idx="9176">
                  <c:v>42205.0625</c:v>
                </c:pt>
                <c:pt idx="9177">
                  <c:v>42205.072916666657</c:v>
                </c:pt>
                <c:pt idx="9178">
                  <c:v>42205.083333333343</c:v>
                </c:pt>
                <c:pt idx="9179">
                  <c:v>42205.093749999993</c:v>
                </c:pt>
                <c:pt idx="9180">
                  <c:v>42205.104166666628</c:v>
                </c:pt>
                <c:pt idx="9181">
                  <c:v>42205.114583333343</c:v>
                </c:pt>
                <c:pt idx="9182">
                  <c:v>42205.125</c:v>
                </c:pt>
                <c:pt idx="9183">
                  <c:v>42205.135416666628</c:v>
                </c:pt>
                <c:pt idx="9184">
                  <c:v>42205.145833333343</c:v>
                </c:pt>
                <c:pt idx="9185">
                  <c:v>42205.156250000022</c:v>
                </c:pt>
                <c:pt idx="9186">
                  <c:v>42205.166666666628</c:v>
                </c:pt>
                <c:pt idx="9187">
                  <c:v>42205.177083333299</c:v>
                </c:pt>
                <c:pt idx="9188">
                  <c:v>42205.1875</c:v>
                </c:pt>
                <c:pt idx="9189">
                  <c:v>42205.197916666628</c:v>
                </c:pt>
                <c:pt idx="9190">
                  <c:v>42205.208333333343</c:v>
                </c:pt>
                <c:pt idx="9191">
                  <c:v>42205.21875</c:v>
                </c:pt>
                <c:pt idx="9192">
                  <c:v>42205.229166666613</c:v>
                </c:pt>
                <c:pt idx="9193">
                  <c:v>42205.239583333299</c:v>
                </c:pt>
                <c:pt idx="9194">
                  <c:v>42205.25</c:v>
                </c:pt>
                <c:pt idx="9195">
                  <c:v>42205.260416666628</c:v>
                </c:pt>
                <c:pt idx="9196">
                  <c:v>42205.270833333343</c:v>
                </c:pt>
                <c:pt idx="9197">
                  <c:v>42205.28125</c:v>
                </c:pt>
                <c:pt idx="9198">
                  <c:v>42205.291666666613</c:v>
                </c:pt>
                <c:pt idx="9199">
                  <c:v>42205.302083333343</c:v>
                </c:pt>
                <c:pt idx="9200">
                  <c:v>42205.312500000022</c:v>
                </c:pt>
                <c:pt idx="9201">
                  <c:v>42205.322916666657</c:v>
                </c:pt>
                <c:pt idx="9202">
                  <c:v>42205.333333333343</c:v>
                </c:pt>
                <c:pt idx="9203">
                  <c:v>42205.34375</c:v>
                </c:pt>
                <c:pt idx="9204">
                  <c:v>42205.354166666657</c:v>
                </c:pt>
                <c:pt idx="9205">
                  <c:v>42205.364583333343</c:v>
                </c:pt>
                <c:pt idx="9206">
                  <c:v>42205.375</c:v>
                </c:pt>
                <c:pt idx="9207">
                  <c:v>42205.385416666657</c:v>
                </c:pt>
                <c:pt idx="9208">
                  <c:v>42205.395833333343</c:v>
                </c:pt>
                <c:pt idx="9209">
                  <c:v>42205.406250000022</c:v>
                </c:pt>
                <c:pt idx="9210">
                  <c:v>42205.416666666657</c:v>
                </c:pt>
                <c:pt idx="9211">
                  <c:v>42205.427083333299</c:v>
                </c:pt>
                <c:pt idx="9212">
                  <c:v>42205.4375</c:v>
                </c:pt>
                <c:pt idx="9213">
                  <c:v>42205.447916666657</c:v>
                </c:pt>
                <c:pt idx="9214">
                  <c:v>42205.458333333343</c:v>
                </c:pt>
                <c:pt idx="9215">
                  <c:v>42205.46875</c:v>
                </c:pt>
                <c:pt idx="9216">
                  <c:v>42205.479166666628</c:v>
                </c:pt>
                <c:pt idx="9217">
                  <c:v>42205.489583333343</c:v>
                </c:pt>
                <c:pt idx="9218">
                  <c:v>42205.5</c:v>
                </c:pt>
                <c:pt idx="9219">
                  <c:v>42205.510416666657</c:v>
                </c:pt>
                <c:pt idx="9220">
                  <c:v>42205.520833333343</c:v>
                </c:pt>
                <c:pt idx="9221">
                  <c:v>42205.53125</c:v>
                </c:pt>
                <c:pt idx="9222">
                  <c:v>42205.541666666628</c:v>
                </c:pt>
                <c:pt idx="9223">
                  <c:v>42205.552083333343</c:v>
                </c:pt>
                <c:pt idx="9224">
                  <c:v>42205.5625</c:v>
                </c:pt>
                <c:pt idx="9225">
                  <c:v>42205.572916666657</c:v>
                </c:pt>
                <c:pt idx="9226">
                  <c:v>42205.583333333343</c:v>
                </c:pt>
                <c:pt idx="9227">
                  <c:v>42205.593749999993</c:v>
                </c:pt>
                <c:pt idx="9228">
                  <c:v>42205.604166666628</c:v>
                </c:pt>
                <c:pt idx="9229">
                  <c:v>42205.614583333343</c:v>
                </c:pt>
                <c:pt idx="9230">
                  <c:v>42205.625</c:v>
                </c:pt>
                <c:pt idx="9231">
                  <c:v>42205.635416666628</c:v>
                </c:pt>
                <c:pt idx="9232">
                  <c:v>42205.645833333343</c:v>
                </c:pt>
                <c:pt idx="9233">
                  <c:v>42205.656250000022</c:v>
                </c:pt>
                <c:pt idx="9234">
                  <c:v>42205.666666666628</c:v>
                </c:pt>
                <c:pt idx="9235">
                  <c:v>42205.677083333299</c:v>
                </c:pt>
                <c:pt idx="9236">
                  <c:v>42205.6875</c:v>
                </c:pt>
                <c:pt idx="9237">
                  <c:v>42205.697916666628</c:v>
                </c:pt>
                <c:pt idx="9238">
                  <c:v>42205.708333333343</c:v>
                </c:pt>
                <c:pt idx="9239">
                  <c:v>42205.71875</c:v>
                </c:pt>
                <c:pt idx="9240">
                  <c:v>42205.729166666613</c:v>
                </c:pt>
                <c:pt idx="9241">
                  <c:v>42205.739583333299</c:v>
                </c:pt>
                <c:pt idx="9242">
                  <c:v>42205.75</c:v>
                </c:pt>
                <c:pt idx="9243">
                  <c:v>42205.760416666628</c:v>
                </c:pt>
                <c:pt idx="9244">
                  <c:v>42205.770833333343</c:v>
                </c:pt>
                <c:pt idx="9245">
                  <c:v>42205.78125</c:v>
                </c:pt>
                <c:pt idx="9246">
                  <c:v>42205.791666666613</c:v>
                </c:pt>
                <c:pt idx="9247">
                  <c:v>42205.802083333343</c:v>
                </c:pt>
                <c:pt idx="9248">
                  <c:v>42205.812500000022</c:v>
                </c:pt>
                <c:pt idx="9249">
                  <c:v>42205.822916666657</c:v>
                </c:pt>
                <c:pt idx="9250">
                  <c:v>42205.833333333343</c:v>
                </c:pt>
                <c:pt idx="9251">
                  <c:v>42205.84375</c:v>
                </c:pt>
                <c:pt idx="9252">
                  <c:v>42205.854166666657</c:v>
                </c:pt>
                <c:pt idx="9253">
                  <c:v>42205.864583333343</c:v>
                </c:pt>
                <c:pt idx="9254">
                  <c:v>42205.875</c:v>
                </c:pt>
                <c:pt idx="9255">
                  <c:v>42205.885416666657</c:v>
                </c:pt>
                <c:pt idx="9256">
                  <c:v>42205.895833333343</c:v>
                </c:pt>
                <c:pt idx="9257">
                  <c:v>42205.906250000022</c:v>
                </c:pt>
                <c:pt idx="9258">
                  <c:v>42205.916666666657</c:v>
                </c:pt>
                <c:pt idx="9259">
                  <c:v>42205.927083333299</c:v>
                </c:pt>
                <c:pt idx="9260">
                  <c:v>42205.9375</c:v>
                </c:pt>
                <c:pt idx="9261">
                  <c:v>42205.947916666657</c:v>
                </c:pt>
                <c:pt idx="9262">
                  <c:v>42205.958333333343</c:v>
                </c:pt>
                <c:pt idx="9263">
                  <c:v>42205.96875</c:v>
                </c:pt>
                <c:pt idx="9264">
                  <c:v>42205.979166666628</c:v>
                </c:pt>
                <c:pt idx="9265">
                  <c:v>42205.989583333343</c:v>
                </c:pt>
                <c:pt idx="9266">
                  <c:v>42206</c:v>
                </c:pt>
                <c:pt idx="9267">
                  <c:v>42206.010416666657</c:v>
                </c:pt>
                <c:pt idx="9268">
                  <c:v>42206.020833333343</c:v>
                </c:pt>
                <c:pt idx="9269">
                  <c:v>42206.03125</c:v>
                </c:pt>
                <c:pt idx="9270">
                  <c:v>42206.041666666628</c:v>
                </c:pt>
                <c:pt idx="9271">
                  <c:v>42206.052083333343</c:v>
                </c:pt>
                <c:pt idx="9272">
                  <c:v>42206.0625</c:v>
                </c:pt>
                <c:pt idx="9273">
                  <c:v>42206.072916666657</c:v>
                </c:pt>
                <c:pt idx="9274">
                  <c:v>42206.083333333343</c:v>
                </c:pt>
                <c:pt idx="9275">
                  <c:v>42206.093749999993</c:v>
                </c:pt>
                <c:pt idx="9276">
                  <c:v>42206.104166666628</c:v>
                </c:pt>
                <c:pt idx="9277">
                  <c:v>42206.114583333343</c:v>
                </c:pt>
                <c:pt idx="9278">
                  <c:v>42206.125</c:v>
                </c:pt>
                <c:pt idx="9279">
                  <c:v>42206.135416666628</c:v>
                </c:pt>
                <c:pt idx="9280">
                  <c:v>42206.145833333343</c:v>
                </c:pt>
                <c:pt idx="9281">
                  <c:v>42206.156250000022</c:v>
                </c:pt>
                <c:pt idx="9282">
                  <c:v>42206.166666666628</c:v>
                </c:pt>
                <c:pt idx="9283">
                  <c:v>42206.177083333299</c:v>
                </c:pt>
                <c:pt idx="9284">
                  <c:v>42206.1875</c:v>
                </c:pt>
                <c:pt idx="9285">
                  <c:v>42206.197916666628</c:v>
                </c:pt>
                <c:pt idx="9286">
                  <c:v>42206.208333333343</c:v>
                </c:pt>
                <c:pt idx="9287">
                  <c:v>42206.21875</c:v>
                </c:pt>
                <c:pt idx="9288">
                  <c:v>42206.229166666613</c:v>
                </c:pt>
                <c:pt idx="9289">
                  <c:v>42206.239583333299</c:v>
                </c:pt>
                <c:pt idx="9290">
                  <c:v>42206.25</c:v>
                </c:pt>
                <c:pt idx="9291">
                  <c:v>42206.260416666628</c:v>
                </c:pt>
                <c:pt idx="9292">
                  <c:v>42206.270833333343</c:v>
                </c:pt>
                <c:pt idx="9293">
                  <c:v>42206.28125</c:v>
                </c:pt>
                <c:pt idx="9294">
                  <c:v>42206.291666666613</c:v>
                </c:pt>
                <c:pt idx="9295">
                  <c:v>42206.302083333343</c:v>
                </c:pt>
                <c:pt idx="9296">
                  <c:v>42206.312500000022</c:v>
                </c:pt>
                <c:pt idx="9297">
                  <c:v>42206.322916666657</c:v>
                </c:pt>
                <c:pt idx="9298">
                  <c:v>42206.333333333343</c:v>
                </c:pt>
                <c:pt idx="9299">
                  <c:v>42206.34375</c:v>
                </c:pt>
                <c:pt idx="9300">
                  <c:v>42206.354166666657</c:v>
                </c:pt>
                <c:pt idx="9301">
                  <c:v>42206.364583333343</c:v>
                </c:pt>
                <c:pt idx="9302">
                  <c:v>42206.375</c:v>
                </c:pt>
                <c:pt idx="9303">
                  <c:v>42206.385416666657</c:v>
                </c:pt>
                <c:pt idx="9304">
                  <c:v>42206.395833333343</c:v>
                </c:pt>
                <c:pt idx="9305">
                  <c:v>42206.406250000022</c:v>
                </c:pt>
                <c:pt idx="9306">
                  <c:v>42206.416666666657</c:v>
                </c:pt>
                <c:pt idx="9307">
                  <c:v>42206.427083333299</c:v>
                </c:pt>
                <c:pt idx="9308">
                  <c:v>42206.4375</c:v>
                </c:pt>
                <c:pt idx="9309">
                  <c:v>42206.447916666657</c:v>
                </c:pt>
                <c:pt idx="9310">
                  <c:v>42206.458333333343</c:v>
                </c:pt>
                <c:pt idx="9311">
                  <c:v>42206.46875</c:v>
                </c:pt>
                <c:pt idx="9312">
                  <c:v>42206.479166666628</c:v>
                </c:pt>
                <c:pt idx="9313">
                  <c:v>42206.489583333343</c:v>
                </c:pt>
                <c:pt idx="9314">
                  <c:v>42206.5</c:v>
                </c:pt>
                <c:pt idx="9315">
                  <c:v>42206.510416666657</c:v>
                </c:pt>
                <c:pt idx="9316">
                  <c:v>42206.520833333343</c:v>
                </c:pt>
                <c:pt idx="9317">
                  <c:v>42206.53125</c:v>
                </c:pt>
                <c:pt idx="9318">
                  <c:v>42206.541666666628</c:v>
                </c:pt>
                <c:pt idx="9319">
                  <c:v>42206.552083333343</c:v>
                </c:pt>
                <c:pt idx="9320">
                  <c:v>42206.5625</c:v>
                </c:pt>
                <c:pt idx="9321">
                  <c:v>42206.572916666657</c:v>
                </c:pt>
                <c:pt idx="9322">
                  <c:v>42206.583333333343</c:v>
                </c:pt>
                <c:pt idx="9323">
                  <c:v>42206.593749999993</c:v>
                </c:pt>
                <c:pt idx="9324">
                  <c:v>42206.604166666628</c:v>
                </c:pt>
                <c:pt idx="9325">
                  <c:v>42206.614583333343</c:v>
                </c:pt>
                <c:pt idx="9326">
                  <c:v>42206.625</c:v>
                </c:pt>
                <c:pt idx="9327">
                  <c:v>42206.635416666628</c:v>
                </c:pt>
                <c:pt idx="9328">
                  <c:v>42206.645833333343</c:v>
                </c:pt>
                <c:pt idx="9329">
                  <c:v>42206.656250000022</c:v>
                </c:pt>
                <c:pt idx="9330">
                  <c:v>42206.666666666628</c:v>
                </c:pt>
                <c:pt idx="9331">
                  <c:v>42206.677083333299</c:v>
                </c:pt>
                <c:pt idx="9332">
                  <c:v>42206.6875</c:v>
                </c:pt>
                <c:pt idx="9333">
                  <c:v>42206.697916666628</c:v>
                </c:pt>
                <c:pt idx="9334">
                  <c:v>42206.708333333343</c:v>
                </c:pt>
                <c:pt idx="9335">
                  <c:v>42206.71875</c:v>
                </c:pt>
                <c:pt idx="9336">
                  <c:v>42206.729166666613</c:v>
                </c:pt>
                <c:pt idx="9337">
                  <c:v>42206.739583333299</c:v>
                </c:pt>
                <c:pt idx="9338">
                  <c:v>42206.75</c:v>
                </c:pt>
                <c:pt idx="9339">
                  <c:v>42206.760416666628</c:v>
                </c:pt>
                <c:pt idx="9340">
                  <c:v>42206.770833333343</c:v>
                </c:pt>
                <c:pt idx="9341">
                  <c:v>42206.78125</c:v>
                </c:pt>
                <c:pt idx="9342">
                  <c:v>42206.791666666613</c:v>
                </c:pt>
                <c:pt idx="9343">
                  <c:v>42206.802083333343</c:v>
                </c:pt>
                <c:pt idx="9344">
                  <c:v>42206.812500000022</c:v>
                </c:pt>
                <c:pt idx="9345">
                  <c:v>42206.822916666657</c:v>
                </c:pt>
                <c:pt idx="9346">
                  <c:v>42206.833333333343</c:v>
                </c:pt>
                <c:pt idx="9347">
                  <c:v>42206.84375</c:v>
                </c:pt>
                <c:pt idx="9348">
                  <c:v>42206.854166666657</c:v>
                </c:pt>
                <c:pt idx="9349">
                  <c:v>42206.864583333343</c:v>
                </c:pt>
                <c:pt idx="9350">
                  <c:v>42206.875</c:v>
                </c:pt>
                <c:pt idx="9351">
                  <c:v>42206.885416666657</c:v>
                </c:pt>
                <c:pt idx="9352">
                  <c:v>42206.895833333343</c:v>
                </c:pt>
                <c:pt idx="9353">
                  <c:v>42206.906250000022</c:v>
                </c:pt>
                <c:pt idx="9354">
                  <c:v>42206.916666666657</c:v>
                </c:pt>
                <c:pt idx="9355">
                  <c:v>42206.927083333299</c:v>
                </c:pt>
                <c:pt idx="9356">
                  <c:v>42206.9375</c:v>
                </c:pt>
                <c:pt idx="9357">
                  <c:v>42206.947916666657</c:v>
                </c:pt>
                <c:pt idx="9358">
                  <c:v>42206.958333333343</c:v>
                </c:pt>
                <c:pt idx="9359">
                  <c:v>42206.96875</c:v>
                </c:pt>
                <c:pt idx="9360">
                  <c:v>42206.979166666628</c:v>
                </c:pt>
                <c:pt idx="9361">
                  <c:v>42206.989583333343</c:v>
                </c:pt>
                <c:pt idx="9362">
                  <c:v>42207</c:v>
                </c:pt>
                <c:pt idx="9363">
                  <c:v>42207.010416666657</c:v>
                </c:pt>
                <c:pt idx="9364">
                  <c:v>42207.020833333343</c:v>
                </c:pt>
                <c:pt idx="9365">
                  <c:v>42207.03125</c:v>
                </c:pt>
                <c:pt idx="9366">
                  <c:v>42207.041666666628</c:v>
                </c:pt>
                <c:pt idx="9367">
                  <c:v>42207.052083333343</c:v>
                </c:pt>
                <c:pt idx="9368">
                  <c:v>42207.0625</c:v>
                </c:pt>
                <c:pt idx="9369">
                  <c:v>42207.072916666657</c:v>
                </c:pt>
                <c:pt idx="9370">
                  <c:v>42207.083333333343</c:v>
                </c:pt>
                <c:pt idx="9371">
                  <c:v>42207.093749999993</c:v>
                </c:pt>
                <c:pt idx="9372">
                  <c:v>42207.104166666628</c:v>
                </c:pt>
                <c:pt idx="9373">
                  <c:v>42207.114583333343</c:v>
                </c:pt>
                <c:pt idx="9374">
                  <c:v>42207.125</c:v>
                </c:pt>
                <c:pt idx="9375">
                  <c:v>42207.135416666628</c:v>
                </c:pt>
                <c:pt idx="9376">
                  <c:v>42207.145833333343</c:v>
                </c:pt>
                <c:pt idx="9377">
                  <c:v>42207.156250000022</c:v>
                </c:pt>
                <c:pt idx="9378">
                  <c:v>42207.166666666628</c:v>
                </c:pt>
                <c:pt idx="9379">
                  <c:v>42207.177083333299</c:v>
                </c:pt>
                <c:pt idx="9380">
                  <c:v>42207.1875</c:v>
                </c:pt>
                <c:pt idx="9381">
                  <c:v>42207.197916666628</c:v>
                </c:pt>
                <c:pt idx="9382">
                  <c:v>42207.208333333343</c:v>
                </c:pt>
                <c:pt idx="9383">
                  <c:v>42207.21875</c:v>
                </c:pt>
                <c:pt idx="9384">
                  <c:v>42207.229166666613</c:v>
                </c:pt>
                <c:pt idx="9385">
                  <c:v>42207.239583333299</c:v>
                </c:pt>
                <c:pt idx="9386">
                  <c:v>42207.25</c:v>
                </c:pt>
                <c:pt idx="9387">
                  <c:v>42207.260416666628</c:v>
                </c:pt>
                <c:pt idx="9388">
                  <c:v>42207.270833333343</c:v>
                </c:pt>
                <c:pt idx="9389">
                  <c:v>42207.28125</c:v>
                </c:pt>
                <c:pt idx="9390">
                  <c:v>42207.291666666613</c:v>
                </c:pt>
                <c:pt idx="9391">
                  <c:v>42207.302083333343</c:v>
                </c:pt>
                <c:pt idx="9392">
                  <c:v>42207.312500000022</c:v>
                </c:pt>
                <c:pt idx="9393">
                  <c:v>42207.322916666657</c:v>
                </c:pt>
                <c:pt idx="9394">
                  <c:v>42207.333333333343</c:v>
                </c:pt>
                <c:pt idx="9395">
                  <c:v>42207.34375</c:v>
                </c:pt>
                <c:pt idx="9396">
                  <c:v>42207.354166666657</c:v>
                </c:pt>
                <c:pt idx="9397">
                  <c:v>42207.364583333343</c:v>
                </c:pt>
                <c:pt idx="9398">
                  <c:v>42207.375</c:v>
                </c:pt>
                <c:pt idx="9399">
                  <c:v>42207.385416666657</c:v>
                </c:pt>
                <c:pt idx="9400">
                  <c:v>42207.395833333343</c:v>
                </c:pt>
                <c:pt idx="9401">
                  <c:v>42207.406250000022</c:v>
                </c:pt>
                <c:pt idx="9402">
                  <c:v>42207.416666666657</c:v>
                </c:pt>
                <c:pt idx="9403">
                  <c:v>42207.427083333299</c:v>
                </c:pt>
                <c:pt idx="9404">
                  <c:v>42207.4375</c:v>
                </c:pt>
                <c:pt idx="9405">
                  <c:v>42207.447916666657</c:v>
                </c:pt>
                <c:pt idx="9406">
                  <c:v>42207.458333333343</c:v>
                </c:pt>
                <c:pt idx="9407">
                  <c:v>42207.46875</c:v>
                </c:pt>
                <c:pt idx="9408">
                  <c:v>42207.479166666628</c:v>
                </c:pt>
                <c:pt idx="9409">
                  <c:v>42207.489583333343</c:v>
                </c:pt>
                <c:pt idx="9410">
                  <c:v>42207.5</c:v>
                </c:pt>
                <c:pt idx="9411">
                  <c:v>42207.510416666657</c:v>
                </c:pt>
                <c:pt idx="9412">
                  <c:v>42207.520833333343</c:v>
                </c:pt>
                <c:pt idx="9413">
                  <c:v>42207.53125</c:v>
                </c:pt>
                <c:pt idx="9414">
                  <c:v>42207.541666666628</c:v>
                </c:pt>
                <c:pt idx="9415">
                  <c:v>42207.552083333343</c:v>
                </c:pt>
                <c:pt idx="9416">
                  <c:v>42207.5625</c:v>
                </c:pt>
                <c:pt idx="9417">
                  <c:v>42207.572916666657</c:v>
                </c:pt>
                <c:pt idx="9418">
                  <c:v>42207.583333333343</c:v>
                </c:pt>
                <c:pt idx="9419">
                  <c:v>42207.593749999993</c:v>
                </c:pt>
                <c:pt idx="9420">
                  <c:v>42207.604166666628</c:v>
                </c:pt>
                <c:pt idx="9421">
                  <c:v>42207.614583333343</c:v>
                </c:pt>
                <c:pt idx="9422">
                  <c:v>42207.625</c:v>
                </c:pt>
                <c:pt idx="9423">
                  <c:v>42207.635416666628</c:v>
                </c:pt>
                <c:pt idx="9424">
                  <c:v>42207.645833333343</c:v>
                </c:pt>
                <c:pt idx="9425">
                  <c:v>42207.656250000022</c:v>
                </c:pt>
                <c:pt idx="9426">
                  <c:v>42207.666666666628</c:v>
                </c:pt>
                <c:pt idx="9427">
                  <c:v>42207.677083333299</c:v>
                </c:pt>
                <c:pt idx="9428">
                  <c:v>42207.6875</c:v>
                </c:pt>
                <c:pt idx="9429">
                  <c:v>42207.697916666628</c:v>
                </c:pt>
                <c:pt idx="9430">
                  <c:v>42207.708333333343</c:v>
                </c:pt>
                <c:pt idx="9431">
                  <c:v>42207.71875</c:v>
                </c:pt>
                <c:pt idx="9432">
                  <c:v>42207.729166666613</c:v>
                </c:pt>
                <c:pt idx="9433">
                  <c:v>42207.739583333299</c:v>
                </c:pt>
                <c:pt idx="9434">
                  <c:v>42207.75</c:v>
                </c:pt>
                <c:pt idx="9435">
                  <c:v>42207.760416666628</c:v>
                </c:pt>
                <c:pt idx="9436">
                  <c:v>42207.770833333343</c:v>
                </c:pt>
                <c:pt idx="9437">
                  <c:v>42207.78125</c:v>
                </c:pt>
                <c:pt idx="9438">
                  <c:v>42207.791666666613</c:v>
                </c:pt>
                <c:pt idx="9439">
                  <c:v>42207.802083333343</c:v>
                </c:pt>
                <c:pt idx="9440">
                  <c:v>42207.812500000022</c:v>
                </c:pt>
                <c:pt idx="9441">
                  <c:v>42207.822916666657</c:v>
                </c:pt>
                <c:pt idx="9442">
                  <c:v>42207.833333333343</c:v>
                </c:pt>
                <c:pt idx="9443">
                  <c:v>42207.84375</c:v>
                </c:pt>
                <c:pt idx="9444">
                  <c:v>42207.854166666657</c:v>
                </c:pt>
                <c:pt idx="9445">
                  <c:v>42207.864583333343</c:v>
                </c:pt>
                <c:pt idx="9446">
                  <c:v>42207.875</c:v>
                </c:pt>
                <c:pt idx="9447">
                  <c:v>42207.885416666657</c:v>
                </c:pt>
                <c:pt idx="9448">
                  <c:v>42207.895833333343</c:v>
                </c:pt>
                <c:pt idx="9449">
                  <c:v>42207.906250000022</c:v>
                </c:pt>
                <c:pt idx="9450">
                  <c:v>42207.916666666657</c:v>
                </c:pt>
                <c:pt idx="9451">
                  <c:v>42207.927083333299</c:v>
                </c:pt>
                <c:pt idx="9452">
                  <c:v>42207.9375</c:v>
                </c:pt>
                <c:pt idx="9453">
                  <c:v>42207.947916666657</c:v>
                </c:pt>
                <c:pt idx="9454">
                  <c:v>42207.958333333343</c:v>
                </c:pt>
                <c:pt idx="9455">
                  <c:v>42207.96875</c:v>
                </c:pt>
                <c:pt idx="9456">
                  <c:v>42207.979166666628</c:v>
                </c:pt>
                <c:pt idx="9457">
                  <c:v>42207.989583333343</c:v>
                </c:pt>
                <c:pt idx="9458">
                  <c:v>42208</c:v>
                </c:pt>
                <c:pt idx="9459">
                  <c:v>42208.010416666657</c:v>
                </c:pt>
                <c:pt idx="9460">
                  <c:v>42208.020833333343</c:v>
                </c:pt>
                <c:pt idx="9461">
                  <c:v>42208.03125</c:v>
                </c:pt>
                <c:pt idx="9462">
                  <c:v>42208.041666666628</c:v>
                </c:pt>
                <c:pt idx="9463">
                  <c:v>42208.052083333343</c:v>
                </c:pt>
                <c:pt idx="9464">
                  <c:v>42208.0625</c:v>
                </c:pt>
                <c:pt idx="9465">
                  <c:v>42208.072916666657</c:v>
                </c:pt>
                <c:pt idx="9466">
                  <c:v>42208.083333333343</c:v>
                </c:pt>
                <c:pt idx="9467">
                  <c:v>42208.093749999993</c:v>
                </c:pt>
                <c:pt idx="9468">
                  <c:v>42208.104166666628</c:v>
                </c:pt>
                <c:pt idx="9469">
                  <c:v>42208.114583333343</c:v>
                </c:pt>
                <c:pt idx="9470">
                  <c:v>42208.125</c:v>
                </c:pt>
                <c:pt idx="9471">
                  <c:v>42208.135416666628</c:v>
                </c:pt>
                <c:pt idx="9472">
                  <c:v>42208.145833333343</c:v>
                </c:pt>
                <c:pt idx="9473">
                  <c:v>42208.156250000022</c:v>
                </c:pt>
                <c:pt idx="9474">
                  <c:v>42208.166666666628</c:v>
                </c:pt>
                <c:pt idx="9475">
                  <c:v>42208.177083333299</c:v>
                </c:pt>
                <c:pt idx="9476">
                  <c:v>42208.1875</c:v>
                </c:pt>
                <c:pt idx="9477">
                  <c:v>42208.197916666628</c:v>
                </c:pt>
                <c:pt idx="9478">
                  <c:v>42208.208333333343</c:v>
                </c:pt>
                <c:pt idx="9479">
                  <c:v>42208.21875</c:v>
                </c:pt>
                <c:pt idx="9480">
                  <c:v>42208.229166666613</c:v>
                </c:pt>
                <c:pt idx="9481">
                  <c:v>42208.239583333299</c:v>
                </c:pt>
                <c:pt idx="9482">
                  <c:v>42208.25</c:v>
                </c:pt>
                <c:pt idx="9483">
                  <c:v>42208.260416666628</c:v>
                </c:pt>
                <c:pt idx="9484">
                  <c:v>42208.270833333343</c:v>
                </c:pt>
                <c:pt idx="9485">
                  <c:v>42208.28125</c:v>
                </c:pt>
                <c:pt idx="9486">
                  <c:v>42208.291666666613</c:v>
                </c:pt>
                <c:pt idx="9487">
                  <c:v>42208.302083333343</c:v>
                </c:pt>
                <c:pt idx="9488">
                  <c:v>42208.312500000022</c:v>
                </c:pt>
                <c:pt idx="9489">
                  <c:v>42208.322916666657</c:v>
                </c:pt>
                <c:pt idx="9490">
                  <c:v>42208.333333333343</c:v>
                </c:pt>
                <c:pt idx="9491">
                  <c:v>42208.34375</c:v>
                </c:pt>
                <c:pt idx="9492">
                  <c:v>42208.354166666657</c:v>
                </c:pt>
                <c:pt idx="9493">
                  <c:v>42208.364583333343</c:v>
                </c:pt>
                <c:pt idx="9494">
                  <c:v>42208.375</c:v>
                </c:pt>
                <c:pt idx="9495">
                  <c:v>42208.385416666657</c:v>
                </c:pt>
                <c:pt idx="9496">
                  <c:v>42208.395833333343</c:v>
                </c:pt>
                <c:pt idx="9497">
                  <c:v>42208.406250000022</c:v>
                </c:pt>
                <c:pt idx="9498">
                  <c:v>42208.416666666657</c:v>
                </c:pt>
                <c:pt idx="9499">
                  <c:v>42208.427083333299</c:v>
                </c:pt>
                <c:pt idx="9500">
                  <c:v>42208.4375</c:v>
                </c:pt>
                <c:pt idx="9501">
                  <c:v>42208.447916666657</c:v>
                </c:pt>
                <c:pt idx="9502">
                  <c:v>42208.458333333343</c:v>
                </c:pt>
                <c:pt idx="9503">
                  <c:v>42208.46875</c:v>
                </c:pt>
                <c:pt idx="9504">
                  <c:v>42208.479166666628</c:v>
                </c:pt>
                <c:pt idx="9505">
                  <c:v>42208.489583333343</c:v>
                </c:pt>
                <c:pt idx="9506">
                  <c:v>42208.5</c:v>
                </c:pt>
                <c:pt idx="9507">
                  <c:v>42208.510416666657</c:v>
                </c:pt>
                <c:pt idx="9508">
                  <c:v>42208.520833333343</c:v>
                </c:pt>
                <c:pt idx="9509">
                  <c:v>42208.53125</c:v>
                </c:pt>
                <c:pt idx="9510">
                  <c:v>42208.541666666628</c:v>
                </c:pt>
                <c:pt idx="9511">
                  <c:v>42208.552083333343</c:v>
                </c:pt>
                <c:pt idx="9512">
                  <c:v>42208.5625</c:v>
                </c:pt>
                <c:pt idx="9513">
                  <c:v>42208.572916666657</c:v>
                </c:pt>
                <c:pt idx="9514">
                  <c:v>42208.583333333343</c:v>
                </c:pt>
                <c:pt idx="9515">
                  <c:v>42208.593749999993</c:v>
                </c:pt>
                <c:pt idx="9516">
                  <c:v>42208.604166666628</c:v>
                </c:pt>
                <c:pt idx="9517">
                  <c:v>42208.614583333343</c:v>
                </c:pt>
                <c:pt idx="9518">
                  <c:v>42208.625</c:v>
                </c:pt>
                <c:pt idx="9519">
                  <c:v>42208.635416666628</c:v>
                </c:pt>
                <c:pt idx="9520">
                  <c:v>42208.645833333343</c:v>
                </c:pt>
                <c:pt idx="9521">
                  <c:v>42208.656250000022</c:v>
                </c:pt>
                <c:pt idx="9522">
                  <c:v>42208.666666666628</c:v>
                </c:pt>
                <c:pt idx="9523">
                  <c:v>42208.677083333299</c:v>
                </c:pt>
                <c:pt idx="9524">
                  <c:v>42208.6875</c:v>
                </c:pt>
                <c:pt idx="9525">
                  <c:v>42208.697916666628</c:v>
                </c:pt>
                <c:pt idx="9526">
                  <c:v>42208.708333333343</c:v>
                </c:pt>
                <c:pt idx="9527">
                  <c:v>42208.71875</c:v>
                </c:pt>
                <c:pt idx="9528">
                  <c:v>42208.729166666613</c:v>
                </c:pt>
                <c:pt idx="9529">
                  <c:v>42208.739583333299</c:v>
                </c:pt>
                <c:pt idx="9530">
                  <c:v>42208.75</c:v>
                </c:pt>
                <c:pt idx="9531">
                  <c:v>42208.760416666628</c:v>
                </c:pt>
                <c:pt idx="9532">
                  <c:v>42208.770833333343</c:v>
                </c:pt>
                <c:pt idx="9533">
                  <c:v>42208.78125</c:v>
                </c:pt>
                <c:pt idx="9534">
                  <c:v>42208.791666666613</c:v>
                </c:pt>
                <c:pt idx="9535">
                  <c:v>42208.802083333343</c:v>
                </c:pt>
                <c:pt idx="9536">
                  <c:v>42208.812500000022</c:v>
                </c:pt>
                <c:pt idx="9537">
                  <c:v>42208.822916666657</c:v>
                </c:pt>
                <c:pt idx="9538">
                  <c:v>42208.833333333343</c:v>
                </c:pt>
                <c:pt idx="9539">
                  <c:v>42208.84375</c:v>
                </c:pt>
                <c:pt idx="9540">
                  <c:v>42208.854166666657</c:v>
                </c:pt>
                <c:pt idx="9541">
                  <c:v>42208.864583333343</c:v>
                </c:pt>
                <c:pt idx="9542">
                  <c:v>42208.875</c:v>
                </c:pt>
                <c:pt idx="9543">
                  <c:v>42208.885416666657</c:v>
                </c:pt>
                <c:pt idx="9544">
                  <c:v>42208.895833333343</c:v>
                </c:pt>
                <c:pt idx="9545">
                  <c:v>42208.906250000022</c:v>
                </c:pt>
                <c:pt idx="9546">
                  <c:v>42208.916666666657</c:v>
                </c:pt>
                <c:pt idx="9547">
                  <c:v>42208.927083333299</c:v>
                </c:pt>
                <c:pt idx="9548">
                  <c:v>42208.9375</c:v>
                </c:pt>
                <c:pt idx="9549">
                  <c:v>42208.947916666657</c:v>
                </c:pt>
                <c:pt idx="9550">
                  <c:v>42208.958333333343</c:v>
                </c:pt>
                <c:pt idx="9551">
                  <c:v>42208.96875</c:v>
                </c:pt>
                <c:pt idx="9552">
                  <c:v>42208.979166666628</c:v>
                </c:pt>
                <c:pt idx="9553">
                  <c:v>42208.989583333343</c:v>
                </c:pt>
                <c:pt idx="9554">
                  <c:v>42209</c:v>
                </c:pt>
                <c:pt idx="9555">
                  <c:v>42209.010416666657</c:v>
                </c:pt>
                <c:pt idx="9556">
                  <c:v>42209.020833333343</c:v>
                </c:pt>
                <c:pt idx="9557">
                  <c:v>42209.03125</c:v>
                </c:pt>
                <c:pt idx="9558">
                  <c:v>42209.041666666628</c:v>
                </c:pt>
                <c:pt idx="9559">
                  <c:v>42209.052083333343</c:v>
                </c:pt>
                <c:pt idx="9560">
                  <c:v>42209.0625</c:v>
                </c:pt>
                <c:pt idx="9561">
                  <c:v>42209.072916666657</c:v>
                </c:pt>
                <c:pt idx="9562">
                  <c:v>42209.083333333343</c:v>
                </c:pt>
                <c:pt idx="9563">
                  <c:v>42209.093749999993</c:v>
                </c:pt>
                <c:pt idx="9564">
                  <c:v>42209.104166666628</c:v>
                </c:pt>
                <c:pt idx="9565">
                  <c:v>42209.114583333343</c:v>
                </c:pt>
                <c:pt idx="9566">
                  <c:v>42209.125</c:v>
                </c:pt>
                <c:pt idx="9567">
                  <c:v>42209.135416666628</c:v>
                </c:pt>
                <c:pt idx="9568">
                  <c:v>42209.145833333343</c:v>
                </c:pt>
                <c:pt idx="9569">
                  <c:v>42209.156250000022</c:v>
                </c:pt>
                <c:pt idx="9570">
                  <c:v>42209.166666666628</c:v>
                </c:pt>
                <c:pt idx="9571">
                  <c:v>42209.177083333299</c:v>
                </c:pt>
                <c:pt idx="9572">
                  <c:v>42209.1875</c:v>
                </c:pt>
                <c:pt idx="9573">
                  <c:v>42209.197916666628</c:v>
                </c:pt>
                <c:pt idx="9574">
                  <c:v>42209.208333333343</c:v>
                </c:pt>
                <c:pt idx="9575">
                  <c:v>42209.21875</c:v>
                </c:pt>
                <c:pt idx="9576">
                  <c:v>42209.229166666613</c:v>
                </c:pt>
                <c:pt idx="9577">
                  <c:v>42209.239583333299</c:v>
                </c:pt>
                <c:pt idx="9578">
                  <c:v>42209.25</c:v>
                </c:pt>
                <c:pt idx="9579">
                  <c:v>42209.260416666628</c:v>
                </c:pt>
                <c:pt idx="9580">
                  <c:v>42209.270833333343</c:v>
                </c:pt>
                <c:pt idx="9581">
                  <c:v>42209.28125</c:v>
                </c:pt>
                <c:pt idx="9582">
                  <c:v>42209.291666666613</c:v>
                </c:pt>
                <c:pt idx="9583">
                  <c:v>42209.302083333343</c:v>
                </c:pt>
                <c:pt idx="9584">
                  <c:v>42209.312500000022</c:v>
                </c:pt>
                <c:pt idx="9585">
                  <c:v>42209.322916666657</c:v>
                </c:pt>
                <c:pt idx="9586">
                  <c:v>42209.333333333343</c:v>
                </c:pt>
                <c:pt idx="9587">
                  <c:v>42209.34375</c:v>
                </c:pt>
                <c:pt idx="9588">
                  <c:v>42209.354166666657</c:v>
                </c:pt>
                <c:pt idx="9589">
                  <c:v>42209.364583333343</c:v>
                </c:pt>
                <c:pt idx="9590">
                  <c:v>42209.375</c:v>
                </c:pt>
                <c:pt idx="9591">
                  <c:v>42209.385416666657</c:v>
                </c:pt>
                <c:pt idx="9592">
                  <c:v>42209.395833333343</c:v>
                </c:pt>
                <c:pt idx="9593">
                  <c:v>42209.406250000022</c:v>
                </c:pt>
                <c:pt idx="9594">
                  <c:v>42209.416666666657</c:v>
                </c:pt>
                <c:pt idx="9595">
                  <c:v>42209.427083333299</c:v>
                </c:pt>
                <c:pt idx="9596">
                  <c:v>42209.4375</c:v>
                </c:pt>
                <c:pt idx="9597">
                  <c:v>42209.447916666657</c:v>
                </c:pt>
                <c:pt idx="9598">
                  <c:v>42209.458333333343</c:v>
                </c:pt>
                <c:pt idx="9599">
                  <c:v>42209.46875</c:v>
                </c:pt>
                <c:pt idx="9600">
                  <c:v>42209.479166666628</c:v>
                </c:pt>
                <c:pt idx="9601">
                  <c:v>42209.489583333343</c:v>
                </c:pt>
                <c:pt idx="9602">
                  <c:v>42209.5</c:v>
                </c:pt>
                <c:pt idx="9603">
                  <c:v>42209.510416666657</c:v>
                </c:pt>
                <c:pt idx="9604">
                  <c:v>42209.520833333343</c:v>
                </c:pt>
                <c:pt idx="9605">
                  <c:v>42209.53125</c:v>
                </c:pt>
                <c:pt idx="9606">
                  <c:v>42209.541666666628</c:v>
                </c:pt>
                <c:pt idx="9607">
                  <c:v>42209.552083333343</c:v>
                </c:pt>
                <c:pt idx="9608">
                  <c:v>42209.5625</c:v>
                </c:pt>
                <c:pt idx="9609">
                  <c:v>42209.572916666657</c:v>
                </c:pt>
                <c:pt idx="9610">
                  <c:v>42209.583333333343</c:v>
                </c:pt>
                <c:pt idx="9611">
                  <c:v>42209.593749999993</c:v>
                </c:pt>
                <c:pt idx="9612">
                  <c:v>42209.604166666628</c:v>
                </c:pt>
                <c:pt idx="9613">
                  <c:v>42209.614583333343</c:v>
                </c:pt>
                <c:pt idx="9614">
                  <c:v>42209.625</c:v>
                </c:pt>
                <c:pt idx="9615">
                  <c:v>42209.635416666628</c:v>
                </c:pt>
                <c:pt idx="9616">
                  <c:v>42209.645833333343</c:v>
                </c:pt>
                <c:pt idx="9617">
                  <c:v>42209.656250000022</c:v>
                </c:pt>
                <c:pt idx="9618">
                  <c:v>42209.666666666628</c:v>
                </c:pt>
                <c:pt idx="9619">
                  <c:v>42209.677083333299</c:v>
                </c:pt>
                <c:pt idx="9620">
                  <c:v>42209.6875</c:v>
                </c:pt>
                <c:pt idx="9621">
                  <c:v>42209.697916666628</c:v>
                </c:pt>
                <c:pt idx="9622">
                  <c:v>42209.708333333343</c:v>
                </c:pt>
                <c:pt idx="9623">
                  <c:v>42209.71875</c:v>
                </c:pt>
                <c:pt idx="9624">
                  <c:v>42209.729166666613</c:v>
                </c:pt>
                <c:pt idx="9625">
                  <c:v>42209.739583333299</c:v>
                </c:pt>
                <c:pt idx="9626">
                  <c:v>42209.75</c:v>
                </c:pt>
                <c:pt idx="9627">
                  <c:v>42209.760416666628</c:v>
                </c:pt>
                <c:pt idx="9628">
                  <c:v>42209.770833333343</c:v>
                </c:pt>
                <c:pt idx="9629">
                  <c:v>42209.78125</c:v>
                </c:pt>
                <c:pt idx="9630">
                  <c:v>42209.791666666613</c:v>
                </c:pt>
                <c:pt idx="9631">
                  <c:v>42209.802083333343</c:v>
                </c:pt>
                <c:pt idx="9632">
                  <c:v>42209.812500000022</c:v>
                </c:pt>
                <c:pt idx="9633">
                  <c:v>42209.822916666657</c:v>
                </c:pt>
                <c:pt idx="9634">
                  <c:v>42209.833333333343</c:v>
                </c:pt>
                <c:pt idx="9635">
                  <c:v>42209.84375</c:v>
                </c:pt>
                <c:pt idx="9636">
                  <c:v>42209.854166666657</c:v>
                </c:pt>
                <c:pt idx="9637">
                  <c:v>42209.864583333343</c:v>
                </c:pt>
                <c:pt idx="9638">
                  <c:v>42209.875</c:v>
                </c:pt>
                <c:pt idx="9639">
                  <c:v>42209.885416666657</c:v>
                </c:pt>
                <c:pt idx="9640">
                  <c:v>42209.895833333343</c:v>
                </c:pt>
                <c:pt idx="9641">
                  <c:v>42209.906250000022</c:v>
                </c:pt>
                <c:pt idx="9642">
                  <c:v>42209.916666666657</c:v>
                </c:pt>
                <c:pt idx="9643">
                  <c:v>42209.927083333299</c:v>
                </c:pt>
                <c:pt idx="9644">
                  <c:v>42209.9375</c:v>
                </c:pt>
                <c:pt idx="9645">
                  <c:v>42209.947916666657</c:v>
                </c:pt>
                <c:pt idx="9646">
                  <c:v>42209.958333333343</c:v>
                </c:pt>
                <c:pt idx="9647">
                  <c:v>42209.96875</c:v>
                </c:pt>
                <c:pt idx="9648">
                  <c:v>42209.979166666628</c:v>
                </c:pt>
                <c:pt idx="9649">
                  <c:v>42209.989583333343</c:v>
                </c:pt>
                <c:pt idx="9650">
                  <c:v>42210</c:v>
                </c:pt>
                <c:pt idx="9651">
                  <c:v>42210.010416666657</c:v>
                </c:pt>
                <c:pt idx="9652">
                  <c:v>42210.020833333343</c:v>
                </c:pt>
                <c:pt idx="9653">
                  <c:v>42210.03125</c:v>
                </c:pt>
                <c:pt idx="9654">
                  <c:v>42210.041666666628</c:v>
                </c:pt>
                <c:pt idx="9655">
                  <c:v>42210.052083333343</c:v>
                </c:pt>
                <c:pt idx="9656">
                  <c:v>42210.0625</c:v>
                </c:pt>
                <c:pt idx="9657">
                  <c:v>42210.072916666657</c:v>
                </c:pt>
                <c:pt idx="9658">
                  <c:v>42210.083333333343</c:v>
                </c:pt>
                <c:pt idx="9659">
                  <c:v>42210.093749999993</c:v>
                </c:pt>
                <c:pt idx="9660">
                  <c:v>42210.104166666628</c:v>
                </c:pt>
                <c:pt idx="9661">
                  <c:v>42210.114583333343</c:v>
                </c:pt>
                <c:pt idx="9662">
                  <c:v>42210.125</c:v>
                </c:pt>
                <c:pt idx="9663">
                  <c:v>42210.135416666628</c:v>
                </c:pt>
                <c:pt idx="9664">
                  <c:v>42210.145833333343</c:v>
                </c:pt>
                <c:pt idx="9665">
                  <c:v>42210.156250000022</c:v>
                </c:pt>
                <c:pt idx="9666">
                  <c:v>42210.166666666628</c:v>
                </c:pt>
                <c:pt idx="9667">
                  <c:v>42210.177083333299</c:v>
                </c:pt>
                <c:pt idx="9668">
                  <c:v>42210.1875</c:v>
                </c:pt>
                <c:pt idx="9669">
                  <c:v>42210.197916666628</c:v>
                </c:pt>
                <c:pt idx="9670">
                  <c:v>42210.208333333343</c:v>
                </c:pt>
                <c:pt idx="9671">
                  <c:v>42210.21875</c:v>
                </c:pt>
                <c:pt idx="9672">
                  <c:v>42210.229166666613</c:v>
                </c:pt>
                <c:pt idx="9673">
                  <c:v>42210.239583333299</c:v>
                </c:pt>
                <c:pt idx="9674">
                  <c:v>42210.25</c:v>
                </c:pt>
                <c:pt idx="9675">
                  <c:v>42210.260416666628</c:v>
                </c:pt>
                <c:pt idx="9676">
                  <c:v>42210.270833333343</c:v>
                </c:pt>
                <c:pt idx="9677">
                  <c:v>42210.28125</c:v>
                </c:pt>
                <c:pt idx="9678">
                  <c:v>42210.291666666613</c:v>
                </c:pt>
                <c:pt idx="9679">
                  <c:v>42210.302083333343</c:v>
                </c:pt>
                <c:pt idx="9680">
                  <c:v>42210.312500000022</c:v>
                </c:pt>
                <c:pt idx="9681">
                  <c:v>42210.322916666657</c:v>
                </c:pt>
                <c:pt idx="9682">
                  <c:v>42210.333333333343</c:v>
                </c:pt>
                <c:pt idx="9683">
                  <c:v>42210.34375</c:v>
                </c:pt>
                <c:pt idx="9684">
                  <c:v>42210.354166666657</c:v>
                </c:pt>
                <c:pt idx="9685">
                  <c:v>42210.364583333343</c:v>
                </c:pt>
                <c:pt idx="9686">
                  <c:v>42210.375</c:v>
                </c:pt>
                <c:pt idx="9687">
                  <c:v>42210.385416666657</c:v>
                </c:pt>
                <c:pt idx="9688">
                  <c:v>42210.395833333343</c:v>
                </c:pt>
                <c:pt idx="9689">
                  <c:v>42210.406250000022</c:v>
                </c:pt>
                <c:pt idx="9690">
                  <c:v>42210.416666666657</c:v>
                </c:pt>
                <c:pt idx="9691">
                  <c:v>42210.427083333299</c:v>
                </c:pt>
                <c:pt idx="9692">
                  <c:v>42210.4375</c:v>
                </c:pt>
                <c:pt idx="9693">
                  <c:v>42210.447916666657</c:v>
                </c:pt>
                <c:pt idx="9694">
                  <c:v>42210.458333333343</c:v>
                </c:pt>
                <c:pt idx="9695">
                  <c:v>42210.46875</c:v>
                </c:pt>
                <c:pt idx="9696">
                  <c:v>42210.479166666628</c:v>
                </c:pt>
                <c:pt idx="9697">
                  <c:v>42210.489583333343</c:v>
                </c:pt>
                <c:pt idx="9698">
                  <c:v>42210.5</c:v>
                </c:pt>
                <c:pt idx="9699">
                  <c:v>42210.510416666657</c:v>
                </c:pt>
                <c:pt idx="9700">
                  <c:v>42210.520833333343</c:v>
                </c:pt>
                <c:pt idx="9701">
                  <c:v>42210.53125</c:v>
                </c:pt>
                <c:pt idx="9702">
                  <c:v>42210.541666666628</c:v>
                </c:pt>
                <c:pt idx="9703">
                  <c:v>42210.552083333343</c:v>
                </c:pt>
                <c:pt idx="9704">
                  <c:v>42210.5625</c:v>
                </c:pt>
                <c:pt idx="9705">
                  <c:v>42210.572916666657</c:v>
                </c:pt>
                <c:pt idx="9706">
                  <c:v>42210.583333333343</c:v>
                </c:pt>
                <c:pt idx="9707">
                  <c:v>42210.593749999993</c:v>
                </c:pt>
                <c:pt idx="9708">
                  <c:v>42210.604166666628</c:v>
                </c:pt>
                <c:pt idx="9709">
                  <c:v>42210.614583333343</c:v>
                </c:pt>
                <c:pt idx="9710">
                  <c:v>42210.625</c:v>
                </c:pt>
                <c:pt idx="9711">
                  <c:v>42210.635416666628</c:v>
                </c:pt>
                <c:pt idx="9712">
                  <c:v>42210.645833333343</c:v>
                </c:pt>
                <c:pt idx="9713">
                  <c:v>42210.656250000022</c:v>
                </c:pt>
                <c:pt idx="9714">
                  <c:v>42210.666666666628</c:v>
                </c:pt>
                <c:pt idx="9715">
                  <c:v>42210.677083333299</c:v>
                </c:pt>
                <c:pt idx="9716">
                  <c:v>42210.6875</c:v>
                </c:pt>
                <c:pt idx="9717">
                  <c:v>42210.697916666628</c:v>
                </c:pt>
                <c:pt idx="9718">
                  <c:v>42210.708333333343</c:v>
                </c:pt>
                <c:pt idx="9719">
                  <c:v>42210.71875</c:v>
                </c:pt>
                <c:pt idx="9720">
                  <c:v>42210.729166666613</c:v>
                </c:pt>
                <c:pt idx="9721">
                  <c:v>42210.739583333299</c:v>
                </c:pt>
                <c:pt idx="9722">
                  <c:v>42210.75</c:v>
                </c:pt>
                <c:pt idx="9723">
                  <c:v>42210.760416666628</c:v>
                </c:pt>
                <c:pt idx="9724">
                  <c:v>42210.770833333343</c:v>
                </c:pt>
                <c:pt idx="9725">
                  <c:v>42210.78125</c:v>
                </c:pt>
                <c:pt idx="9726">
                  <c:v>42210.791666666613</c:v>
                </c:pt>
                <c:pt idx="9727">
                  <c:v>42210.802083333343</c:v>
                </c:pt>
                <c:pt idx="9728">
                  <c:v>42210.812500000022</c:v>
                </c:pt>
                <c:pt idx="9729">
                  <c:v>42210.822916666657</c:v>
                </c:pt>
                <c:pt idx="9730">
                  <c:v>42210.833333333343</c:v>
                </c:pt>
                <c:pt idx="9731">
                  <c:v>42210.84375</c:v>
                </c:pt>
                <c:pt idx="9732">
                  <c:v>42210.854166666657</c:v>
                </c:pt>
                <c:pt idx="9733">
                  <c:v>42210.864583333343</c:v>
                </c:pt>
                <c:pt idx="9734">
                  <c:v>42210.875</c:v>
                </c:pt>
                <c:pt idx="9735">
                  <c:v>42210.885416666657</c:v>
                </c:pt>
                <c:pt idx="9736">
                  <c:v>42210.895833333343</c:v>
                </c:pt>
                <c:pt idx="9737">
                  <c:v>42210.906250000022</c:v>
                </c:pt>
                <c:pt idx="9738">
                  <c:v>42210.916666666657</c:v>
                </c:pt>
                <c:pt idx="9739">
                  <c:v>42210.927083333299</c:v>
                </c:pt>
                <c:pt idx="9740">
                  <c:v>42210.9375</c:v>
                </c:pt>
                <c:pt idx="9741">
                  <c:v>42210.947916666657</c:v>
                </c:pt>
                <c:pt idx="9742">
                  <c:v>42210.958333333343</c:v>
                </c:pt>
                <c:pt idx="9743">
                  <c:v>42210.96875</c:v>
                </c:pt>
                <c:pt idx="9744">
                  <c:v>42210.979166666628</c:v>
                </c:pt>
                <c:pt idx="9745">
                  <c:v>42210.989583333343</c:v>
                </c:pt>
                <c:pt idx="9746">
                  <c:v>42211</c:v>
                </c:pt>
                <c:pt idx="9747">
                  <c:v>42211.010416666657</c:v>
                </c:pt>
                <c:pt idx="9748">
                  <c:v>42211.020833333343</c:v>
                </c:pt>
                <c:pt idx="9749">
                  <c:v>42211.03125</c:v>
                </c:pt>
                <c:pt idx="9750">
                  <c:v>42211.041666666628</c:v>
                </c:pt>
                <c:pt idx="9751">
                  <c:v>42211.052083333343</c:v>
                </c:pt>
                <c:pt idx="9752">
                  <c:v>42211.0625</c:v>
                </c:pt>
                <c:pt idx="9753">
                  <c:v>42211.072916666657</c:v>
                </c:pt>
                <c:pt idx="9754">
                  <c:v>42211.083333333343</c:v>
                </c:pt>
                <c:pt idx="9755">
                  <c:v>42211.093749999993</c:v>
                </c:pt>
                <c:pt idx="9756">
                  <c:v>42211.104166666628</c:v>
                </c:pt>
                <c:pt idx="9757">
                  <c:v>42211.114583333343</c:v>
                </c:pt>
                <c:pt idx="9758">
                  <c:v>42211.125</c:v>
                </c:pt>
                <c:pt idx="9759">
                  <c:v>42211.135416666628</c:v>
                </c:pt>
                <c:pt idx="9760">
                  <c:v>42211.145833333343</c:v>
                </c:pt>
                <c:pt idx="9761">
                  <c:v>42211.156250000022</c:v>
                </c:pt>
                <c:pt idx="9762">
                  <c:v>42211.166666666628</c:v>
                </c:pt>
                <c:pt idx="9763">
                  <c:v>42211.177083333299</c:v>
                </c:pt>
                <c:pt idx="9764">
                  <c:v>42211.1875</c:v>
                </c:pt>
                <c:pt idx="9765">
                  <c:v>42211.197916666628</c:v>
                </c:pt>
                <c:pt idx="9766">
                  <c:v>42211.208333333343</c:v>
                </c:pt>
                <c:pt idx="9767">
                  <c:v>42211.21875</c:v>
                </c:pt>
                <c:pt idx="9768">
                  <c:v>42211.229166666613</c:v>
                </c:pt>
                <c:pt idx="9769">
                  <c:v>42211.239583333299</c:v>
                </c:pt>
                <c:pt idx="9770">
                  <c:v>42211.25</c:v>
                </c:pt>
                <c:pt idx="9771">
                  <c:v>42211.260416666628</c:v>
                </c:pt>
                <c:pt idx="9772">
                  <c:v>42211.270833333343</c:v>
                </c:pt>
                <c:pt idx="9773">
                  <c:v>42211.28125</c:v>
                </c:pt>
                <c:pt idx="9774">
                  <c:v>42211.291666666613</c:v>
                </c:pt>
                <c:pt idx="9775">
                  <c:v>42211.302083333343</c:v>
                </c:pt>
                <c:pt idx="9776">
                  <c:v>42211.312500000022</c:v>
                </c:pt>
                <c:pt idx="9777">
                  <c:v>42211.322916666657</c:v>
                </c:pt>
                <c:pt idx="9778">
                  <c:v>42211.333333333343</c:v>
                </c:pt>
                <c:pt idx="9779">
                  <c:v>42211.34375</c:v>
                </c:pt>
                <c:pt idx="9780">
                  <c:v>42211.354166666657</c:v>
                </c:pt>
                <c:pt idx="9781">
                  <c:v>42211.364583333343</c:v>
                </c:pt>
                <c:pt idx="9782">
                  <c:v>42211.375</c:v>
                </c:pt>
                <c:pt idx="9783">
                  <c:v>42211.385416666657</c:v>
                </c:pt>
                <c:pt idx="9784">
                  <c:v>42211.395833333343</c:v>
                </c:pt>
                <c:pt idx="9785">
                  <c:v>42211.406250000022</c:v>
                </c:pt>
                <c:pt idx="9786">
                  <c:v>42211.416666666657</c:v>
                </c:pt>
                <c:pt idx="9787">
                  <c:v>42211.427083333299</c:v>
                </c:pt>
                <c:pt idx="9788">
                  <c:v>42211.4375</c:v>
                </c:pt>
                <c:pt idx="9789">
                  <c:v>42211.447916666657</c:v>
                </c:pt>
                <c:pt idx="9790">
                  <c:v>42211.458333333343</c:v>
                </c:pt>
                <c:pt idx="9791">
                  <c:v>42211.46875</c:v>
                </c:pt>
                <c:pt idx="9792">
                  <c:v>42211.479166666628</c:v>
                </c:pt>
                <c:pt idx="9793">
                  <c:v>42211.489583333343</c:v>
                </c:pt>
                <c:pt idx="9794">
                  <c:v>42211.5</c:v>
                </c:pt>
                <c:pt idx="9795">
                  <c:v>42211.510416666657</c:v>
                </c:pt>
                <c:pt idx="9796">
                  <c:v>42211.520833333343</c:v>
                </c:pt>
                <c:pt idx="9797">
                  <c:v>42211.53125</c:v>
                </c:pt>
                <c:pt idx="9798">
                  <c:v>42211.541666666628</c:v>
                </c:pt>
                <c:pt idx="9799">
                  <c:v>42211.552083333343</c:v>
                </c:pt>
                <c:pt idx="9800">
                  <c:v>42211.5625</c:v>
                </c:pt>
                <c:pt idx="9801">
                  <c:v>42211.572916666657</c:v>
                </c:pt>
                <c:pt idx="9802">
                  <c:v>42211.583333333343</c:v>
                </c:pt>
                <c:pt idx="9803">
                  <c:v>42211.593749999993</c:v>
                </c:pt>
                <c:pt idx="9804">
                  <c:v>42211.604166666628</c:v>
                </c:pt>
                <c:pt idx="9805">
                  <c:v>42211.614583333343</c:v>
                </c:pt>
                <c:pt idx="9806">
                  <c:v>42211.625</c:v>
                </c:pt>
                <c:pt idx="9807">
                  <c:v>42211.635416666628</c:v>
                </c:pt>
                <c:pt idx="9808">
                  <c:v>42211.645833333343</c:v>
                </c:pt>
                <c:pt idx="9809">
                  <c:v>42211.656250000022</c:v>
                </c:pt>
                <c:pt idx="9810">
                  <c:v>42211.666666666628</c:v>
                </c:pt>
                <c:pt idx="9811">
                  <c:v>42211.677083333299</c:v>
                </c:pt>
                <c:pt idx="9812">
                  <c:v>42211.6875</c:v>
                </c:pt>
                <c:pt idx="9813">
                  <c:v>42211.697916666628</c:v>
                </c:pt>
                <c:pt idx="9814">
                  <c:v>42211.708333333343</c:v>
                </c:pt>
                <c:pt idx="9815">
                  <c:v>42211.71875</c:v>
                </c:pt>
                <c:pt idx="9816">
                  <c:v>42211.729166666613</c:v>
                </c:pt>
                <c:pt idx="9817">
                  <c:v>42211.739583333299</c:v>
                </c:pt>
                <c:pt idx="9818">
                  <c:v>42211.75</c:v>
                </c:pt>
                <c:pt idx="9819">
                  <c:v>42211.760416666628</c:v>
                </c:pt>
                <c:pt idx="9820">
                  <c:v>42211.770833333343</c:v>
                </c:pt>
                <c:pt idx="9821">
                  <c:v>42211.78125</c:v>
                </c:pt>
                <c:pt idx="9822">
                  <c:v>42211.791666666613</c:v>
                </c:pt>
                <c:pt idx="9823">
                  <c:v>42211.802083333343</c:v>
                </c:pt>
                <c:pt idx="9824">
                  <c:v>42211.812500000022</c:v>
                </c:pt>
                <c:pt idx="9825">
                  <c:v>42211.822916666657</c:v>
                </c:pt>
                <c:pt idx="9826">
                  <c:v>42211.833333333343</c:v>
                </c:pt>
                <c:pt idx="9827">
                  <c:v>42211.84375</c:v>
                </c:pt>
                <c:pt idx="9828">
                  <c:v>42211.854166666657</c:v>
                </c:pt>
                <c:pt idx="9829">
                  <c:v>42211.864583333343</c:v>
                </c:pt>
                <c:pt idx="9830">
                  <c:v>42211.875</c:v>
                </c:pt>
                <c:pt idx="9831">
                  <c:v>42211.885416666657</c:v>
                </c:pt>
                <c:pt idx="9832">
                  <c:v>42211.895833333343</c:v>
                </c:pt>
                <c:pt idx="9833">
                  <c:v>42211.906250000022</c:v>
                </c:pt>
                <c:pt idx="9834">
                  <c:v>42211.916666666657</c:v>
                </c:pt>
                <c:pt idx="9835">
                  <c:v>42211.927083333299</c:v>
                </c:pt>
                <c:pt idx="9836">
                  <c:v>42211.9375</c:v>
                </c:pt>
                <c:pt idx="9837">
                  <c:v>42211.947916666657</c:v>
                </c:pt>
                <c:pt idx="9838">
                  <c:v>42211.958333333343</c:v>
                </c:pt>
                <c:pt idx="9839">
                  <c:v>42211.96875</c:v>
                </c:pt>
                <c:pt idx="9840">
                  <c:v>42211.979166666628</c:v>
                </c:pt>
                <c:pt idx="9841">
                  <c:v>42211.989583333343</c:v>
                </c:pt>
                <c:pt idx="9842">
                  <c:v>42212</c:v>
                </c:pt>
                <c:pt idx="9843">
                  <c:v>42212.010416666657</c:v>
                </c:pt>
                <c:pt idx="9844">
                  <c:v>42212.020833333343</c:v>
                </c:pt>
                <c:pt idx="9845">
                  <c:v>42212.03125</c:v>
                </c:pt>
                <c:pt idx="9846">
                  <c:v>42212.041666666628</c:v>
                </c:pt>
                <c:pt idx="9847">
                  <c:v>42212.052083333343</c:v>
                </c:pt>
                <c:pt idx="9848">
                  <c:v>42212.0625</c:v>
                </c:pt>
                <c:pt idx="9849">
                  <c:v>42212.072916666657</c:v>
                </c:pt>
                <c:pt idx="9850">
                  <c:v>42212.083333333343</c:v>
                </c:pt>
                <c:pt idx="9851">
                  <c:v>42212.093749999993</c:v>
                </c:pt>
                <c:pt idx="9852">
                  <c:v>42212.104166666628</c:v>
                </c:pt>
                <c:pt idx="9853">
                  <c:v>42212.114583333343</c:v>
                </c:pt>
                <c:pt idx="9854">
                  <c:v>42212.125</c:v>
                </c:pt>
                <c:pt idx="9855">
                  <c:v>42212.135416666628</c:v>
                </c:pt>
                <c:pt idx="9856">
                  <c:v>42212.145833333343</c:v>
                </c:pt>
                <c:pt idx="9857">
                  <c:v>42212.156250000022</c:v>
                </c:pt>
                <c:pt idx="9858">
                  <c:v>42212.166666666628</c:v>
                </c:pt>
                <c:pt idx="9859">
                  <c:v>42212.177083333299</c:v>
                </c:pt>
                <c:pt idx="9860">
                  <c:v>42212.1875</c:v>
                </c:pt>
                <c:pt idx="9861">
                  <c:v>42212.197916666628</c:v>
                </c:pt>
                <c:pt idx="9862">
                  <c:v>42212.208333333343</c:v>
                </c:pt>
                <c:pt idx="9863">
                  <c:v>42212.21875</c:v>
                </c:pt>
                <c:pt idx="9864">
                  <c:v>42212.229166666613</c:v>
                </c:pt>
                <c:pt idx="9865">
                  <c:v>42212.239583333299</c:v>
                </c:pt>
                <c:pt idx="9866">
                  <c:v>42212.25</c:v>
                </c:pt>
                <c:pt idx="9867">
                  <c:v>42212.260416666628</c:v>
                </c:pt>
                <c:pt idx="9868">
                  <c:v>42212.270833333343</c:v>
                </c:pt>
                <c:pt idx="9869">
                  <c:v>42212.28125</c:v>
                </c:pt>
                <c:pt idx="9870">
                  <c:v>42212.291666666613</c:v>
                </c:pt>
                <c:pt idx="9871">
                  <c:v>42212.302083333343</c:v>
                </c:pt>
                <c:pt idx="9872">
                  <c:v>42212.312500000022</c:v>
                </c:pt>
                <c:pt idx="9873">
                  <c:v>42212.322916666657</c:v>
                </c:pt>
                <c:pt idx="9874">
                  <c:v>42212.333333333343</c:v>
                </c:pt>
                <c:pt idx="9875">
                  <c:v>42212.34375</c:v>
                </c:pt>
                <c:pt idx="9876">
                  <c:v>42212.354166666657</c:v>
                </c:pt>
                <c:pt idx="9877">
                  <c:v>42212.364583333343</c:v>
                </c:pt>
                <c:pt idx="9878">
                  <c:v>42212.375</c:v>
                </c:pt>
                <c:pt idx="9879">
                  <c:v>42212.385416666657</c:v>
                </c:pt>
                <c:pt idx="9880">
                  <c:v>42212.395833333343</c:v>
                </c:pt>
                <c:pt idx="9881">
                  <c:v>42212.406250000022</c:v>
                </c:pt>
                <c:pt idx="9882">
                  <c:v>42212.416666666657</c:v>
                </c:pt>
                <c:pt idx="9883">
                  <c:v>42212.427083333299</c:v>
                </c:pt>
                <c:pt idx="9884">
                  <c:v>42212.4375</c:v>
                </c:pt>
                <c:pt idx="9885">
                  <c:v>42212.447916666657</c:v>
                </c:pt>
                <c:pt idx="9886">
                  <c:v>42212.458333333343</c:v>
                </c:pt>
                <c:pt idx="9887">
                  <c:v>42212.46875</c:v>
                </c:pt>
                <c:pt idx="9888">
                  <c:v>42212.479166666628</c:v>
                </c:pt>
                <c:pt idx="9889">
                  <c:v>42212.489583333343</c:v>
                </c:pt>
                <c:pt idx="9890">
                  <c:v>42212.5</c:v>
                </c:pt>
                <c:pt idx="9891">
                  <c:v>42212.510416666657</c:v>
                </c:pt>
                <c:pt idx="9892">
                  <c:v>42212.520833333343</c:v>
                </c:pt>
                <c:pt idx="9893">
                  <c:v>42212.53125</c:v>
                </c:pt>
                <c:pt idx="9894">
                  <c:v>42212.541666666628</c:v>
                </c:pt>
                <c:pt idx="9895">
                  <c:v>42212.552083333343</c:v>
                </c:pt>
                <c:pt idx="9896">
                  <c:v>42212.5625</c:v>
                </c:pt>
                <c:pt idx="9897">
                  <c:v>42212.572916666657</c:v>
                </c:pt>
                <c:pt idx="9898">
                  <c:v>42212.583333333343</c:v>
                </c:pt>
                <c:pt idx="9899">
                  <c:v>42212.593749999993</c:v>
                </c:pt>
                <c:pt idx="9900">
                  <c:v>42212.604166666628</c:v>
                </c:pt>
                <c:pt idx="9901">
                  <c:v>42212.614583333343</c:v>
                </c:pt>
                <c:pt idx="9902">
                  <c:v>42212.625</c:v>
                </c:pt>
                <c:pt idx="9903">
                  <c:v>42212.635416666628</c:v>
                </c:pt>
                <c:pt idx="9904">
                  <c:v>42212.645833333343</c:v>
                </c:pt>
                <c:pt idx="9905">
                  <c:v>42212.656250000022</c:v>
                </c:pt>
                <c:pt idx="9906">
                  <c:v>42212.666666666628</c:v>
                </c:pt>
                <c:pt idx="9907">
                  <c:v>42212.677083333299</c:v>
                </c:pt>
                <c:pt idx="9908">
                  <c:v>42212.6875</c:v>
                </c:pt>
                <c:pt idx="9909">
                  <c:v>42212.697916666628</c:v>
                </c:pt>
                <c:pt idx="9910">
                  <c:v>42212.708333333343</c:v>
                </c:pt>
                <c:pt idx="9911">
                  <c:v>42212.71875</c:v>
                </c:pt>
                <c:pt idx="9912">
                  <c:v>42212.729166666613</c:v>
                </c:pt>
                <c:pt idx="9913">
                  <c:v>42212.739583333299</c:v>
                </c:pt>
                <c:pt idx="9914">
                  <c:v>42212.75</c:v>
                </c:pt>
                <c:pt idx="9915">
                  <c:v>42212.760416666628</c:v>
                </c:pt>
                <c:pt idx="9916">
                  <c:v>42212.770833333343</c:v>
                </c:pt>
                <c:pt idx="9917">
                  <c:v>42212.78125</c:v>
                </c:pt>
                <c:pt idx="9918">
                  <c:v>42212.791666666613</c:v>
                </c:pt>
                <c:pt idx="9919">
                  <c:v>42212.802083333343</c:v>
                </c:pt>
                <c:pt idx="9920">
                  <c:v>42212.812500000022</c:v>
                </c:pt>
                <c:pt idx="9921">
                  <c:v>42212.822916666657</c:v>
                </c:pt>
                <c:pt idx="9922">
                  <c:v>42212.833333333343</c:v>
                </c:pt>
                <c:pt idx="9923">
                  <c:v>42212.84375</c:v>
                </c:pt>
                <c:pt idx="9924">
                  <c:v>42212.854166666657</c:v>
                </c:pt>
                <c:pt idx="9925">
                  <c:v>42212.864583333343</c:v>
                </c:pt>
                <c:pt idx="9926">
                  <c:v>42212.875</c:v>
                </c:pt>
                <c:pt idx="9927">
                  <c:v>42212.885416666657</c:v>
                </c:pt>
                <c:pt idx="9928">
                  <c:v>42212.895833333343</c:v>
                </c:pt>
                <c:pt idx="9929">
                  <c:v>42212.906250000022</c:v>
                </c:pt>
                <c:pt idx="9930">
                  <c:v>42212.916666666657</c:v>
                </c:pt>
                <c:pt idx="9931">
                  <c:v>42212.927083333299</c:v>
                </c:pt>
                <c:pt idx="9932">
                  <c:v>42212.9375</c:v>
                </c:pt>
                <c:pt idx="9933">
                  <c:v>42212.947916666657</c:v>
                </c:pt>
                <c:pt idx="9934">
                  <c:v>42212.958333333343</c:v>
                </c:pt>
                <c:pt idx="9935">
                  <c:v>42212.96875</c:v>
                </c:pt>
                <c:pt idx="9936">
                  <c:v>42212.979166666628</c:v>
                </c:pt>
                <c:pt idx="9937">
                  <c:v>42212.989583333343</c:v>
                </c:pt>
                <c:pt idx="9938">
                  <c:v>42213</c:v>
                </c:pt>
                <c:pt idx="9939">
                  <c:v>42213.010416666657</c:v>
                </c:pt>
                <c:pt idx="9940">
                  <c:v>42213.020833333343</c:v>
                </c:pt>
                <c:pt idx="9941">
                  <c:v>42213.03125</c:v>
                </c:pt>
                <c:pt idx="9942">
                  <c:v>42213.041666666628</c:v>
                </c:pt>
                <c:pt idx="9943">
                  <c:v>42213.052083333343</c:v>
                </c:pt>
                <c:pt idx="9944">
                  <c:v>42213.0625</c:v>
                </c:pt>
                <c:pt idx="9945">
                  <c:v>42213.072916666657</c:v>
                </c:pt>
                <c:pt idx="9946">
                  <c:v>42213.083333333343</c:v>
                </c:pt>
                <c:pt idx="9947">
                  <c:v>42213.093749999993</c:v>
                </c:pt>
                <c:pt idx="9948">
                  <c:v>42213.104166666628</c:v>
                </c:pt>
                <c:pt idx="9949">
                  <c:v>42213.114583333343</c:v>
                </c:pt>
                <c:pt idx="9950">
                  <c:v>42213.125</c:v>
                </c:pt>
                <c:pt idx="9951">
                  <c:v>42213.135416666628</c:v>
                </c:pt>
                <c:pt idx="9952">
                  <c:v>42213.145833333343</c:v>
                </c:pt>
                <c:pt idx="9953">
                  <c:v>42213.156250000022</c:v>
                </c:pt>
                <c:pt idx="9954">
                  <c:v>42213.166666666628</c:v>
                </c:pt>
                <c:pt idx="9955">
                  <c:v>42213.177083333299</c:v>
                </c:pt>
                <c:pt idx="9956">
                  <c:v>42213.1875</c:v>
                </c:pt>
                <c:pt idx="9957">
                  <c:v>42213.197916666628</c:v>
                </c:pt>
                <c:pt idx="9958">
                  <c:v>42213.208333333343</c:v>
                </c:pt>
                <c:pt idx="9959">
                  <c:v>42213.21875</c:v>
                </c:pt>
                <c:pt idx="9960">
                  <c:v>42213.229166666613</c:v>
                </c:pt>
                <c:pt idx="9961">
                  <c:v>42213.239583333299</c:v>
                </c:pt>
                <c:pt idx="9962">
                  <c:v>42213.25</c:v>
                </c:pt>
                <c:pt idx="9963">
                  <c:v>42213.260416666628</c:v>
                </c:pt>
                <c:pt idx="9964">
                  <c:v>42213.270833333343</c:v>
                </c:pt>
                <c:pt idx="9965">
                  <c:v>42213.28125</c:v>
                </c:pt>
                <c:pt idx="9966">
                  <c:v>42213.291666666613</c:v>
                </c:pt>
                <c:pt idx="9967">
                  <c:v>42213.302083333343</c:v>
                </c:pt>
                <c:pt idx="9968">
                  <c:v>42213.312500000022</c:v>
                </c:pt>
                <c:pt idx="9969">
                  <c:v>42213.322916666657</c:v>
                </c:pt>
                <c:pt idx="9970">
                  <c:v>42213.333333333343</c:v>
                </c:pt>
                <c:pt idx="9971">
                  <c:v>42213.34375</c:v>
                </c:pt>
                <c:pt idx="9972">
                  <c:v>42213.354166666657</c:v>
                </c:pt>
                <c:pt idx="9973">
                  <c:v>42213.364583333343</c:v>
                </c:pt>
                <c:pt idx="9974">
                  <c:v>42213.375</c:v>
                </c:pt>
                <c:pt idx="9975">
                  <c:v>42213.385416666657</c:v>
                </c:pt>
                <c:pt idx="9976">
                  <c:v>42213.395833333343</c:v>
                </c:pt>
                <c:pt idx="9977">
                  <c:v>42213.406250000022</c:v>
                </c:pt>
                <c:pt idx="9978">
                  <c:v>42213.416666666657</c:v>
                </c:pt>
                <c:pt idx="9979">
                  <c:v>42213.427083333299</c:v>
                </c:pt>
                <c:pt idx="9980">
                  <c:v>42213.4375</c:v>
                </c:pt>
                <c:pt idx="9981">
                  <c:v>42213.447916666657</c:v>
                </c:pt>
                <c:pt idx="9982">
                  <c:v>42213.458333333343</c:v>
                </c:pt>
                <c:pt idx="9983">
                  <c:v>42213.46875</c:v>
                </c:pt>
                <c:pt idx="9984">
                  <c:v>42213.479166666628</c:v>
                </c:pt>
                <c:pt idx="9985">
                  <c:v>42213.489583333343</c:v>
                </c:pt>
                <c:pt idx="9986">
                  <c:v>42213.5</c:v>
                </c:pt>
                <c:pt idx="9987">
                  <c:v>42213.510416666657</c:v>
                </c:pt>
                <c:pt idx="9988">
                  <c:v>42213.520833333343</c:v>
                </c:pt>
                <c:pt idx="9989">
                  <c:v>42213.53125</c:v>
                </c:pt>
                <c:pt idx="9990">
                  <c:v>42213.541666666628</c:v>
                </c:pt>
                <c:pt idx="9991">
                  <c:v>42213.552083333343</c:v>
                </c:pt>
                <c:pt idx="9992">
                  <c:v>42213.5625</c:v>
                </c:pt>
                <c:pt idx="9993">
                  <c:v>42213.572916666657</c:v>
                </c:pt>
                <c:pt idx="9994">
                  <c:v>42213.583333333343</c:v>
                </c:pt>
                <c:pt idx="9995">
                  <c:v>42213.593749999993</c:v>
                </c:pt>
                <c:pt idx="9996">
                  <c:v>42213.604166666628</c:v>
                </c:pt>
                <c:pt idx="9997">
                  <c:v>42213.614583333343</c:v>
                </c:pt>
                <c:pt idx="9998">
                  <c:v>42213.625</c:v>
                </c:pt>
                <c:pt idx="9999">
                  <c:v>42213.635416666628</c:v>
                </c:pt>
                <c:pt idx="10000">
                  <c:v>42213.645833333343</c:v>
                </c:pt>
                <c:pt idx="10001">
                  <c:v>42213.656250000022</c:v>
                </c:pt>
                <c:pt idx="10002">
                  <c:v>42213.666666666628</c:v>
                </c:pt>
                <c:pt idx="10003">
                  <c:v>42213.677083333299</c:v>
                </c:pt>
                <c:pt idx="10004">
                  <c:v>42213.6875</c:v>
                </c:pt>
                <c:pt idx="10005">
                  <c:v>42213.697916666628</c:v>
                </c:pt>
                <c:pt idx="10006">
                  <c:v>42213.708333333343</c:v>
                </c:pt>
                <c:pt idx="10007">
                  <c:v>42213.71875</c:v>
                </c:pt>
                <c:pt idx="10008">
                  <c:v>42213.729166666613</c:v>
                </c:pt>
                <c:pt idx="10009">
                  <c:v>42213.739583333299</c:v>
                </c:pt>
                <c:pt idx="10010">
                  <c:v>42213.75</c:v>
                </c:pt>
                <c:pt idx="10011">
                  <c:v>42213.760416666628</c:v>
                </c:pt>
                <c:pt idx="10012">
                  <c:v>42213.770833333343</c:v>
                </c:pt>
                <c:pt idx="10013">
                  <c:v>42213.78125</c:v>
                </c:pt>
                <c:pt idx="10014">
                  <c:v>42213.791666666613</c:v>
                </c:pt>
                <c:pt idx="10015">
                  <c:v>42213.802083333343</c:v>
                </c:pt>
                <c:pt idx="10016">
                  <c:v>42213.812500000022</c:v>
                </c:pt>
                <c:pt idx="10017">
                  <c:v>42213.822916666657</c:v>
                </c:pt>
                <c:pt idx="10018">
                  <c:v>42213.833333333343</c:v>
                </c:pt>
                <c:pt idx="10019">
                  <c:v>42213.84375</c:v>
                </c:pt>
                <c:pt idx="10020">
                  <c:v>42213.854166666657</c:v>
                </c:pt>
                <c:pt idx="10021">
                  <c:v>42213.864583333343</c:v>
                </c:pt>
                <c:pt idx="10022">
                  <c:v>42213.875</c:v>
                </c:pt>
                <c:pt idx="10023">
                  <c:v>42213.885416666657</c:v>
                </c:pt>
                <c:pt idx="10024">
                  <c:v>42213.895833333343</c:v>
                </c:pt>
                <c:pt idx="10025">
                  <c:v>42213.906250000022</c:v>
                </c:pt>
                <c:pt idx="10026">
                  <c:v>42213.916666666657</c:v>
                </c:pt>
                <c:pt idx="10027">
                  <c:v>42213.927083333299</c:v>
                </c:pt>
                <c:pt idx="10028">
                  <c:v>42213.9375</c:v>
                </c:pt>
                <c:pt idx="10029">
                  <c:v>42213.947916666657</c:v>
                </c:pt>
                <c:pt idx="10030">
                  <c:v>42213.958333333343</c:v>
                </c:pt>
                <c:pt idx="10031">
                  <c:v>42213.96875</c:v>
                </c:pt>
                <c:pt idx="10032">
                  <c:v>42213.979166666628</c:v>
                </c:pt>
                <c:pt idx="10033">
                  <c:v>42213.989583333343</c:v>
                </c:pt>
                <c:pt idx="10034">
                  <c:v>42214</c:v>
                </c:pt>
                <c:pt idx="10035">
                  <c:v>42214.010416666657</c:v>
                </c:pt>
                <c:pt idx="10036">
                  <c:v>42214.020833333343</c:v>
                </c:pt>
                <c:pt idx="10037">
                  <c:v>42214.03125</c:v>
                </c:pt>
                <c:pt idx="10038">
                  <c:v>42214.041666666628</c:v>
                </c:pt>
                <c:pt idx="10039">
                  <c:v>42214.052083333343</c:v>
                </c:pt>
                <c:pt idx="10040">
                  <c:v>42214.0625</c:v>
                </c:pt>
                <c:pt idx="10041">
                  <c:v>42214.072916666657</c:v>
                </c:pt>
                <c:pt idx="10042">
                  <c:v>42214.083333333343</c:v>
                </c:pt>
                <c:pt idx="10043">
                  <c:v>42214.093749999993</c:v>
                </c:pt>
                <c:pt idx="10044">
                  <c:v>42214.104166666628</c:v>
                </c:pt>
                <c:pt idx="10045">
                  <c:v>42214.114583333343</c:v>
                </c:pt>
                <c:pt idx="10046">
                  <c:v>42214.125</c:v>
                </c:pt>
                <c:pt idx="10047">
                  <c:v>42214.135416666628</c:v>
                </c:pt>
                <c:pt idx="10048">
                  <c:v>42214.145833333343</c:v>
                </c:pt>
                <c:pt idx="10049">
                  <c:v>42214.156250000022</c:v>
                </c:pt>
                <c:pt idx="10050">
                  <c:v>42214.166666666628</c:v>
                </c:pt>
                <c:pt idx="10051">
                  <c:v>42214.177083333299</c:v>
                </c:pt>
                <c:pt idx="10052">
                  <c:v>42214.1875</c:v>
                </c:pt>
                <c:pt idx="10053">
                  <c:v>42214.197916666628</c:v>
                </c:pt>
                <c:pt idx="10054">
                  <c:v>42214.208333333343</c:v>
                </c:pt>
                <c:pt idx="10055">
                  <c:v>42214.21875</c:v>
                </c:pt>
                <c:pt idx="10056">
                  <c:v>42214.229166666613</c:v>
                </c:pt>
                <c:pt idx="10057">
                  <c:v>42214.239583333299</c:v>
                </c:pt>
                <c:pt idx="10058">
                  <c:v>42214.25</c:v>
                </c:pt>
                <c:pt idx="10059">
                  <c:v>42214.260416666628</c:v>
                </c:pt>
                <c:pt idx="10060">
                  <c:v>42214.270833333343</c:v>
                </c:pt>
                <c:pt idx="10061">
                  <c:v>42214.28125</c:v>
                </c:pt>
                <c:pt idx="10062">
                  <c:v>42214.291666666613</c:v>
                </c:pt>
                <c:pt idx="10063">
                  <c:v>42214.302083333343</c:v>
                </c:pt>
                <c:pt idx="10064">
                  <c:v>42214.312500000022</c:v>
                </c:pt>
                <c:pt idx="10065">
                  <c:v>42214.322916666657</c:v>
                </c:pt>
                <c:pt idx="10066">
                  <c:v>42214.333333333343</c:v>
                </c:pt>
                <c:pt idx="10067">
                  <c:v>42214.34375</c:v>
                </c:pt>
                <c:pt idx="10068">
                  <c:v>42214.354166666657</c:v>
                </c:pt>
                <c:pt idx="10069">
                  <c:v>42214.364583333343</c:v>
                </c:pt>
                <c:pt idx="10070">
                  <c:v>42214.375</c:v>
                </c:pt>
                <c:pt idx="10071">
                  <c:v>42214.385416666657</c:v>
                </c:pt>
                <c:pt idx="10072">
                  <c:v>42214.395833333343</c:v>
                </c:pt>
                <c:pt idx="10073">
                  <c:v>42214.406250000022</c:v>
                </c:pt>
                <c:pt idx="10074">
                  <c:v>42214.416666666657</c:v>
                </c:pt>
                <c:pt idx="10075">
                  <c:v>42214.427083333299</c:v>
                </c:pt>
                <c:pt idx="10076">
                  <c:v>42214.4375</c:v>
                </c:pt>
                <c:pt idx="10077">
                  <c:v>42214.447916666657</c:v>
                </c:pt>
                <c:pt idx="10078">
                  <c:v>42214.458333333343</c:v>
                </c:pt>
                <c:pt idx="10079">
                  <c:v>42214.46875</c:v>
                </c:pt>
                <c:pt idx="10080">
                  <c:v>42214.479166666628</c:v>
                </c:pt>
                <c:pt idx="10081">
                  <c:v>42214.489583333343</c:v>
                </c:pt>
                <c:pt idx="10082">
                  <c:v>42214.5</c:v>
                </c:pt>
                <c:pt idx="10083">
                  <c:v>42214.510416666657</c:v>
                </c:pt>
                <c:pt idx="10084">
                  <c:v>42214.520833333343</c:v>
                </c:pt>
                <c:pt idx="10085">
                  <c:v>42214.53125</c:v>
                </c:pt>
                <c:pt idx="10086">
                  <c:v>42214.541666666628</c:v>
                </c:pt>
                <c:pt idx="10087">
                  <c:v>42214.552083333343</c:v>
                </c:pt>
                <c:pt idx="10088">
                  <c:v>42214.5625</c:v>
                </c:pt>
                <c:pt idx="10089">
                  <c:v>42214.572916666657</c:v>
                </c:pt>
                <c:pt idx="10090">
                  <c:v>42214.583333333343</c:v>
                </c:pt>
                <c:pt idx="10091">
                  <c:v>42214.593749999993</c:v>
                </c:pt>
                <c:pt idx="10092">
                  <c:v>42214.604166666628</c:v>
                </c:pt>
                <c:pt idx="10093">
                  <c:v>42214.614583333343</c:v>
                </c:pt>
                <c:pt idx="10094">
                  <c:v>42214.625</c:v>
                </c:pt>
                <c:pt idx="10095">
                  <c:v>42214.635416666628</c:v>
                </c:pt>
                <c:pt idx="10096">
                  <c:v>42214.645833333343</c:v>
                </c:pt>
                <c:pt idx="10097">
                  <c:v>42214.656250000022</c:v>
                </c:pt>
                <c:pt idx="10098">
                  <c:v>42214.666666666628</c:v>
                </c:pt>
                <c:pt idx="10099">
                  <c:v>42214.677083333299</c:v>
                </c:pt>
                <c:pt idx="10100">
                  <c:v>42214.6875</c:v>
                </c:pt>
                <c:pt idx="10101">
                  <c:v>42214.697916666628</c:v>
                </c:pt>
                <c:pt idx="10102">
                  <c:v>42214.708333333343</c:v>
                </c:pt>
                <c:pt idx="10103">
                  <c:v>42214.71875</c:v>
                </c:pt>
                <c:pt idx="10104">
                  <c:v>42214.729166666613</c:v>
                </c:pt>
                <c:pt idx="10105">
                  <c:v>42214.739583333299</c:v>
                </c:pt>
                <c:pt idx="10106">
                  <c:v>42214.75</c:v>
                </c:pt>
                <c:pt idx="10107">
                  <c:v>42214.760416666628</c:v>
                </c:pt>
                <c:pt idx="10108">
                  <c:v>42214.770833333343</c:v>
                </c:pt>
                <c:pt idx="10109">
                  <c:v>42214.78125</c:v>
                </c:pt>
                <c:pt idx="10110">
                  <c:v>42214.791666666613</c:v>
                </c:pt>
                <c:pt idx="10111">
                  <c:v>42214.802083333343</c:v>
                </c:pt>
                <c:pt idx="10112">
                  <c:v>42214.812500000022</c:v>
                </c:pt>
                <c:pt idx="10113">
                  <c:v>42214.822916666657</c:v>
                </c:pt>
                <c:pt idx="10114">
                  <c:v>42214.833333333343</c:v>
                </c:pt>
                <c:pt idx="10115">
                  <c:v>42214.84375</c:v>
                </c:pt>
                <c:pt idx="10116">
                  <c:v>42214.854166666657</c:v>
                </c:pt>
                <c:pt idx="10117">
                  <c:v>42214.864583333343</c:v>
                </c:pt>
                <c:pt idx="10118">
                  <c:v>42214.875</c:v>
                </c:pt>
                <c:pt idx="10119">
                  <c:v>42214.885416666657</c:v>
                </c:pt>
                <c:pt idx="10120">
                  <c:v>42214.895833333343</c:v>
                </c:pt>
                <c:pt idx="10121">
                  <c:v>42214.906250000022</c:v>
                </c:pt>
                <c:pt idx="10122">
                  <c:v>42214.916666666657</c:v>
                </c:pt>
                <c:pt idx="10123">
                  <c:v>42214.927083333299</c:v>
                </c:pt>
                <c:pt idx="10124">
                  <c:v>42214.9375</c:v>
                </c:pt>
                <c:pt idx="10125">
                  <c:v>42214.947916666657</c:v>
                </c:pt>
                <c:pt idx="10126">
                  <c:v>42214.958333333343</c:v>
                </c:pt>
                <c:pt idx="10127">
                  <c:v>42214.96875</c:v>
                </c:pt>
                <c:pt idx="10128">
                  <c:v>42214.979166666628</c:v>
                </c:pt>
                <c:pt idx="10129">
                  <c:v>42214.989583333343</c:v>
                </c:pt>
                <c:pt idx="10130">
                  <c:v>42215</c:v>
                </c:pt>
                <c:pt idx="10131">
                  <c:v>42215.010416666657</c:v>
                </c:pt>
                <c:pt idx="10132">
                  <c:v>42215.020833333343</c:v>
                </c:pt>
                <c:pt idx="10133">
                  <c:v>42215.03125</c:v>
                </c:pt>
                <c:pt idx="10134">
                  <c:v>42215.041666666628</c:v>
                </c:pt>
                <c:pt idx="10135">
                  <c:v>42215.052083333343</c:v>
                </c:pt>
                <c:pt idx="10136">
                  <c:v>42215.0625</c:v>
                </c:pt>
                <c:pt idx="10137">
                  <c:v>42215.072916666657</c:v>
                </c:pt>
                <c:pt idx="10138">
                  <c:v>42215.083333333343</c:v>
                </c:pt>
                <c:pt idx="10139">
                  <c:v>42215.093749999993</c:v>
                </c:pt>
                <c:pt idx="10140">
                  <c:v>42215.104166666628</c:v>
                </c:pt>
                <c:pt idx="10141">
                  <c:v>42215.114583333343</c:v>
                </c:pt>
                <c:pt idx="10142">
                  <c:v>42215.125</c:v>
                </c:pt>
                <c:pt idx="10143">
                  <c:v>42215.135416666628</c:v>
                </c:pt>
                <c:pt idx="10144">
                  <c:v>42215.145833333343</c:v>
                </c:pt>
                <c:pt idx="10145">
                  <c:v>42215.156250000022</c:v>
                </c:pt>
                <c:pt idx="10146">
                  <c:v>42215.166666666628</c:v>
                </c:pt>
                <c:pt idx="10147">
                  <c:v>42215.177083333299</c:v>
                </c:pt>
                <c:pt idx="10148">
                  <c:v>42215.1875</c:v>
                </c:pt>
                <c:pt idx="10149">
                  <c:v>42215.197916666628</c:v>
                </c:pt>
                <c:pt idx="10150">
                  <c:v>42215.208333333343</c:v>
                </c:pt>
                <c:pt idx="10151">
                  <c:v>42215.21875</c:v>
                </c:pt>
                <c:pt idx="10152">
                  <c:v>42215.229166666613</c:v>
                </c:pt>
                <c:pt idx="10153">
                  <c:v>42215.239583333299</c:v>
                </c:pt>
                <c:pt idx="10154">
                  <c:v>42215.25</c:v>
                </c:pt>
                <c:pt idx="10155">
                  <c:v>42215.260416666628</c:v>
                </c:pt>
                <c:pt idx="10156">
                  <c:v>42215.270833333343</c:v>
                </c:pt>
                <c:pt idx="10157">
                  <c:v>42215.28125</c:v>
                </c:pt>
                <c:pt idx="10158">
                  <c:v>42215.291666666613</c:v>
                </c:pt>
                <c:pt idx="10159">
                  <c:v>42215.302083333343</c:v>
                </c:pt>
                <c:pt idx="10160">
                  <c:v>42215.312500000022</c:v>
                </c:pt>
                <c:pt idx="10161">
                  <c:v>42215.322916666657</c:v>
                </c:pt>
                <c:pt idx="10162">
                  <c:v>42215.333333333343</c:v>
                </c:pt>
                <c:pt idx="10163">
                  <c:v>42215.34375</c:v>
                </c:pt>
                <c:pt idx="10164">
                  <c:v>42215.354166666657</c:v>
                </c:pt>
                <c:pt idx="10165">
                  <c:v>42215.364583333343</c:v>
                </c:pt>
                <c:pt idx="10166">
                  <c:v>42215.375</c:v>
                </c:pt>
                <c:pt idx="10167">
                  <c:v>42215.385416666657</c:v>
                </c:pt>
                <c:pt idx="10168">
                  <c:v>42215.395833333343</c:v>
                </c:pt>
                <c:pt idx="10169">
                  <c:v>42215.406250000022</c:v>
                </c:pt>
                <c:pt idx="10170">
                  <c:v>42215.416666666657</c:v>
                </c:pt>
                <c:pt idx="10171">
                  <c:v>42215.427083333299</c:v>
                </c:pt>
                <c:pt idx="10172">
                  <c:v>42215.4375</c:v>
                </c:pt>
                <c:pt idx="10173">
                  <c:v>42215.447916666657</c:v>
                </c:pt>
                <c:pt idx="10174">
                  <c:v>42215.458333333343</c:v>
                </c:pt>
                <c:pt idx="10175">
                  <c:v>42215.46875</c:v>
                </c:pt>
                <c:pt idx="10176">
                  <c:v>42215.479166666628</c:v>
                </c:pt>
                <c:pt idx="10177">
                  <c:v>42215.489583333343</c:v>
                </c:pt>
                <c:pt idx="10178">
                  <c:v>42215.5</c:v>
                </c:pt>
                <c:pt idx="10179">
                  <c:v>42215.510416666657</c:v>
                </c:pt>
                <c:pt idx="10180">
                  <c:v>42215.520833333343</c:v>
                </c:pt>
                <c:pt idx="10181">
                  <c:v>42215.53125</c:v>
                </c:pt>
                <c:pt idx="10182">
                  <c:v>42215.541666666628</c:v>
                </c:pt>
                <c:pt idx="10183">
                  <c:v>42215.552083333343</c:v>
                </c:pt>
                <c:pt idx="10184">
                  <c:v>42215.5625</c:v>
                </c:pt>
                <c:pt idx="10185">
                  <c:v>42215.572916666657</c:v>
                </c:pt>
                <c:pt idx="10186">
                  <c:v>42215.583333333343</c:v>
                </c:pt>
                <c:pt idx="10187">
                  <c:v>42215.593749999993</c:v>
                </c:pt>
                <c:pt idx="10188">
                  <c:v>42215.600486111078</c:v>
                </c:pt>
                <c:pt idx="10189">
                  <c:v>42215.600555555553</c:v>
                </c:pt>
                <c:pt idx="10190">
                  <c:v>42215.604166666628</c:v>
                </c:pt>
                <c:pt idx="10191">
                  <c:v>42215.614583333343</c:v>
                </c:pt>
                <c:pt idx="10192">
                  <c:v>42215.625</c:v>
                </c:pt>
                <c:pt idx="10193">
                  <c:v>42215.635416666628</c:v>
                </c:pt>
                <c:pt idx="10194">
                  <c:v>42215.645833333343</c:v>
                </c:pt>
                <c:pt idx="10195">
                  <c:v>42215.656250000022</c:v>
                </c:pt>
                <c:pt idx="10196">
                  <c:v>42215.666666666628</c:v>
                </c:pt>
                <c:pt idx="10197">
                  <c:v>42215.677083333299</c:v>
                </c:pt>
                <c:pt idx="10198">
                  <c:v>42215.6875</c:v>
                </c:pt>
                <c:pt idx="10199">
                  <c:v>42215.697916666628</c:v>
                </c:pt>
                <c:pt idx="10200">
                  <c:v>42215.708333333343</c:v>
                </c:pt>
                <c:pt idx="10201">
                  <c:v>42215.71875</c:v>
                </c:pt>
                <c:pt idx="10202">
                  <c:v>42215.729166666613</c:v>
                </c:pt>
                <c:pt idx="10203">
                  <c:v>42215.739583333299</c:v>
                </c:pt>
                <c:pt idx="10204">
                  <c:v>42215.75</c:v>
                </c:pt>
                <c:pt idx="10205">
                  <c:v>42215.760416666628</c:v>
                </c:pt>
                <c:pt idx="10206">
                  <c:v>42215.770833333343</c:v>
                </c:pt>
                <c:pt idx="10207">
                  <c:v>42215.78125</c:v>
                </c:pt>
                <c:pt idx="10208">
                  <c:v>42215.791666666613</c:v>
                </c:pt>
                <c:pt idx="10209">
                  <c:v>42215.802083333343</c:v>
                </c:pt>
                <c:pt idx="10210">
                  <c:v>42215.812500000022</c:v>
                </c:pt>
                <c:pt idx="10211">
                  <c:v>42215.822916666657</c:v>
                </c:pt>
                <c:pt idx="10212">
                  <c:v>42215.833333333343</c:v>
                </c:pt>
                <c:pt idx="10213">
                  <c:v>42215.84375</c:v>
                </c:pt>
                <c:pt idx="10214">
                  <c:v>42215.854166666657</c:v>
                </c:pt>
                <c:pt idx="10215">
                  <c:v>42215.864583333343</c:v>
                </c:pt>
                <c:pt idx="10216">
                  <c:v>42215.875</c:v>
                </c:pt>
                <c:pt idx="10217">
                  <c:v>42215.885416666657</c:v>
                </c:pt>
                <c:pt idx="10218">
                  <c:v>42215.895833333343</c:v>
                </c:pt>
                <c:pt idx="10219">
                  <c:v>42215.906250000022</c:v>
                </c:pt>
                <c:pt idx="10220">
                  <c:v>42215.916666666657</c:v>
                </c:pt>
                <c:pt idx="10221">
                  <c:v>42215.927083333299</c:v>
                </c:pt>
                <c:pt idx="10222">
                  <c:v>42215.9375</c:v>
                </c:pt>
                <c:pt idx="10223">
                  <c:v>42215.947916666657</c:v>
                </c:pt>
                <c:pt idx="10224">
                  <c:v>42215.958333333343</c:v>
                </c:pt>
                <c:pt idx="10225">
                  <c:v>42215.96875</c:v>
                </c:pt>
                <c:pt idx="10226">
                  <c:v>42215.979166666628</c:v>
                </c:pt>
                <c:pt idx="10227">
                  <c:v>42215.989583333343</c:v>
                </c:pt>
                <c:pt idx="10228">
                  <c:v>42216</c:v>
                </c:pt>
                <c:pt idx="10229">
                  <c:v>42216.010416666657</c:v>
                </c:pt>
                <c:pt idx="10230">
                  <c:v>42216.020833333343</c:v>
                </c:pt>
                <c:pt idx="10231">
                  <c:v>42216.03125</c:v>
                </c:pt>
                <c:pt idx="10232">
                  <c:v>42216.041666666628</c:v>
                </c:pt>
                <c:pt idx="10233">
                  <c:v>42216.052083333343</c:v>
                </c:pt>
                <c:pt idx="10234">
                  <c:v>42216.0625</c:v>
                </c:pt>
                <c:pt idx="10235">
                  <c:v>42216.072916666657</c:v>
                </c:pt>
                <c:pt idx="10236">
                  <c:v>42216.083333333343</c:v>
                </c:pt>
                <c:pt idx="10237">
                  <c:v>42216.093749999993</c:v>
                </c:pt>
                <c:pt idx="10238">
                  <c:v>42216.104166666628</c:v>
                </c:pt>
                <c:pt idx="10239">
                  <c:v>42216.114583333343</c:v>
                </c:pt>
                <c:pt idx="10240">
                  <c:v>42216.125</c:v>
                </c:pt>
                <c:pt idx="10241">
                  <c:v>42216.135416666628</c:v>
                </c:pt>
                <c:pt idx="10242">
                  <c:v>42216.145833333343</c:v>
                </c:pt>
                <c:pt idx="10243">
                  <c:v>42216.156250000022</c:v>
                </c:pt>
                <c:pt idx="10244">
                  <c:v>42216.166666666628</c:v>
                </c:pt>
                <c:pt idx="10245">
                  <c:v>42216.177083333299</c:v>
                </c:pt>
                <c:pt idx="10246">
                  <c:v>42216.1875</c:v>
                </c:pt>
                <c:pt idx="10247">
                  <c:v>42216.197916666628</c:v>
                </c:pt>
                <c:pt idx="10248">
                  <c:v>42216.208333333343</c:v>
                </c:pt>
                <c:pt idx="10249">
                  <c:v>42216.21875</c:v>
                </c:pt>
                <c:pt idx="10250">
                  <c:v>42216.229166666613</c:v>
                </c:pt>
                <c:pt idx="10251">
                  <c:v>42216.239583333299</c:v>
                </c:pt>
                <c:pt idx="10252">
                  <c:v>42216.25</c:v>
                </c:pt>
                <c:pt idx="10253">
                  <c:v>42216.260416666628</c:v>
                </c:pt>
                <c:pt idx="10254">
                  <c:v>42216.270833333343</c:v>
                </c:pt>
                <c:pt idx="10255">
                  <c:v>42216.28125</c:v>
                </c:pt>
                <c:pt idx="10256">
                  <c:v>42216.291666666613</c:v>
                </c:pt>
                <c:pt idx="10257">
                  <c:v>42216.302083333343</c:v>
                </c:pt>
                <c:pt idx="10258">
                  <c:v>42216.312500000022</c:v>
                </c:pt>
                <c:pt idx="10259">
                  <c:v>42216.322916666657</c:v>
                </c:pt>
                <c:pt idx="10260">
                  <c:v>42216.333333333343</c:v>
                </c:pt>
                <c:pt idx="10261">
                  <c:v>42216.34375</c:v>
                </c:pt>
                <c:pt idx="10262">
                  <c:v>42216.354166666657</c:v>
                </c:pt>
                <c:pt idx="10263">
                  <c:v>42216.364583333343</c:v>
                </c:pt>
                <c:pt idx="10264">
                  <c:v>42216.375</c:v>
                </c:pt>
                <c:pt idx="10265">
                  <c:v>42216.385416666657</c:v>
                </c:pt>
                <c:pt idx="10266">
                  <c:v>42216.395833333343</c:v>
                </c:pt>
                <c:pt idx="10267">
                  <c:v>42216.406250000022</c:v>
                </c:pt>
                <c:pt idx="10268">
                  <c:v>42216.416666666657</c:v>
                </c:pt>
                <c:pt idx="10269">
                  <c:v>42216.427083333299</c:v>
                </c:pt>
                <c:pt idx="10270">
                  <c:v>42216.4375</c:v>
                </c:pt>
                <c:pt idx="10271">
                  <c:v>42216.447916666657</c:v>
                </c:pt>
                <c:pt idx="10272">
                  <c:v>42216.458333333343</c:v>
                </c:pt>
                <c:pt idx="10273">
                  <c:v>42216.46875</c:v>
                </c:pt>
                <c:pt idx="10274">
                  <c:v>42216.479166666628</c:v>
                </c:pt>
                <c:pt idx="10275">
                  <c:v>42216.489583333343</c:v>
                </c:pt>
                <c:pt idx="10276">
                  <c:v>42216.5</c:v>
                </c:pt>
                <c:pt idx="10277">
                  <c:v>42216.510416666657</c:v>
                </c:pt>
                <c:pt idx="10278">
                  <c:v>42216.520833333343</c:v>
                </c:pt>
                <c:pt idx="10279">
                  <c:v>42216.53125</c:v>
                </c:pt>
                <c:pt idx="10280">
                  <c:v>42216.541666666628</c:v>
                </c:pt>
                <c:pt idx="10281">
                  <c:v>42216.552083333343</c:v>
                </c:pt>
                <c:pt idx="10282">
                  <c:v>42216.5625</c:v>
                </c:pt>
                <c:pt idx="10283">
                  <c:v>42216.572916666657</c:v>
                </c:pt>
                <c:pt idx="10284">
                  <c:v>42216.583333333343</c:v>
                </c:pt>
                <c:pt idx="10285">
                  <c:v>42216.593749999993</c:v>
                </c:pt>
                <c:pt idx="10286">
                  <c:v>42216.604166666628</c:v>
                </c:pt>
                <c:pt idx="10287">
                  <c:v>42216.614583333343</c:v>
                </c:pt>
                <c:pt idx="10288">
                  <c:v>42216.625</c:v>
                </c:pt>
                <c:pt idx="10289">
                  <c:v>42216.635416666628</c:v>
                </c:pt>
                <c:pt idx="10290">
                  <c:v>42216.645833333343</c:v>
                </c:pt>
                <c:pt idx="10291">
                  <c:v>42216.656250000022</c:v>
                </c:pt>
                <c:pt idx="10292">
                  <c:v>42216.666666666628</c:v>
                </c:pt>
                <c:pt idx="10293">
                  <c:v>42216.677083333299</c:v>
                </c:pt>
                <c:pt idx="10294">
                  <c:v>42216.6875</c:v>
                </c:pt>
                <c:pt idx="10295">
                  <c:v>42216.697916666628</c:v>
                </c:pt>
                <c:pt idx="10296">
                  <c:v>42216.708333333343</c:v>
                </c:pt>
                <c:pt idx="10297">
                  <c:v>42216.71875</c:v>
                </c:pt>
                <c:pt idx="10298">
                  <c:v>42216.729166666613</c:v>
                </c:pt>
                <c:pt idx="10299">
                  <c:v>42216.739583333299</c:v>
                </c:pt>
                <c:pt idx="10300">
                  <c:v>42216.75</c:v>
                </c:pt>
                <c:pt idx="10301">
                  <c:v>42216.760416666628</c:v>
                </c:pt>
                <c:pt idx="10302">
                  <c:v>42216.770833333343</c:v>
                </c:pt>
                <c:pt idx="10303">
                  <c:v>42216.78125</c:v>
                </c:pt>
                <c:pt idx="10304">
                  <c:v>42216.791666666613</c:v>
                </c:pt>
                <c:pt idx="10305">
                  <c:v>42216.802083333343</c:v>
                </c:pt>
                <c:pt idx="10306">
                  <c:v>42216.812500000022</c:v>
                </c:pt>
                <c:pt idx="10307">
                  <c:v>42216.822916666657</c:v>
                </c:pt>
                <c:pt idx="10308">
                  <c:v>42216.833333333343</c:v>
                </c:pt>
                <c:pt idx="10309">
                  <c:v>42216.84375</c:v>
                </c:pt>
                <c:pt idx="10310">
                  <c:v>42216.854166666657</c:v>
                </c:pt>
                <c:pt idx="10311">
                  <c:v>42216.864583333343</c:v>
                </c:pt>
                <c:pt idx="10312">
                  <c:v>42216.875</c:v>
                </c:pt>
                <c:pt idx="10313">
                  <c:v>42216.885416666657</c:v>
                </c:pt>
                <c:pt idx="10314">
                  <c:v>42216.895833333343</c:v>
                </c:pt>
                <c:pt idx="10315">
                  <c:v>42216.906250000022</c:v>
                </c:pt>
                <c:pt idx="10316">
                  <c:v>42216.916666666657</c:v>
                </c:pt>
                <c:pt idx="10317">
                  <c:v>42216.927083333299</c:v>
                </c:pt>
                <c:pt idx="10318">
                  <c:v>42216.9375</c:v>
                </c:pt>
                <c:pt idx="10319">
                  <c:v>42216.947916666657</c:v>
                </c:pt>
                <c:pt idx="10320">
                  <c:v>42216.958333333343</c:v>
                </c:pt>
                <c:pt idx="10321">
                  <c:v>42216.96875</c:v>
                </c:pt>
                <c:pt idx="10322">
                  <c:v>42216.979166666628</c:v>
                </c:pt>
                <c:pt idx="10323">
                  <c:v>42216.989583333343</c:v>
                </c:pt>
                <c:pt idx="10324">
                  <c:v>42217</c:v>
                </c:pt>
                <c:pt idx="10325">
                  <c:v>42217.010416666657</c:v>
                </c:pt>
                <c:pt idx="10326">
                  <c:v>42217.020833333343</c:v>
                </c:pt>
                <c:pt idx="10327">
                  <c:v>42217.03125</c:v>
                </c:pt>
                <c:pt idx="10328">
                  <c:v>42217.041666666628</c:v>
                </c:pt>
                <c:pt idx="10329">
                  <c:v>42217.052083333343</c:v>
                </c:pt>
                <c:pt idx="10330">
                  <c:v>42217.0625</c:v>
                </c:pt>
                <c:pt idx="10331">
                  <c:v>42217.072916666657</c:v>
                </c:pt>
                <c:pt idx="10332">
                  <c:v>42217.083333333343</c:v>
                </c:pt>
                <c:pt idx="10333">
                  <c:v>42217.093749999993</c:v>
                </c:pt>
                <c:pt idx="10334">
                  <c:v>42217.104166666628</c:v>
                </c:pt>
                <c:pt idx="10335">
                  <c:v>42217.114583333343</c:v>
                </c:pt>
                <c:pt idx="10336">
                  <c:v>42217.125</c:v>
                </c:pt>
                <c:pt idx="10337">
                  <c:v>42217.135416666628</c:v>
                </c:pt>
                <c:pt idx="10338">
                  <c:v>42217.145833333343</c:v>
                </c:pt>
                <c:pt idx="10339">
                  <c:v>42217.156250000022</c:v>
                </c:pt>
                <c:pt idx="10340">
                  <c:v>42217.166666666628</c:v>
                </c:pt>
                <c:pt idx="10341">
                  <c:v>42217.177083333299</c:v>
                </c:pt>
                <c:pt idx="10342">
                  <c:v>42217.1875</c:v>
                </c:pt>
                <c:pt idx="10343">
                  <c:v>42217.197916666628</c:v>
                </c:pt>
                <c:pt idx="10344">
                  <c:v>42217.208333333343</c:v>
                </c:pt>
                <c:pt idx="10345">
                  <c:v>42217.21875</c:v>
                </c:pt>
                <c:pt idx="10346">
                  <c:v>42217.229166666613</c:v>
                </c:pt>
                <c:pt idx="10347">
                  <c:v>42217.239583333299</c:v>
                </c:pt>
                <c:pt idx="10348">
                  <c:v>42217.25</c:v>
                </c:pt>
                <c:pt idx="10349">
                  <c:v>42217.260416666628</c:v>
                </c:pt>
                <c:pt idx="10350">
                  <c:v>42217.270833333343</c:v>
                </c:pt>
                <c:pt idx="10351">
                  <c:v>42217.28125</c:v>
                </c:pt>
                <c:pt idx="10352">
                  <c:v>42217.291666666613</c:v>
                </c:pt>
                <c:pt idx="10353">
                  <c:v>42217.302083333343</c:v>
                </c:pt>
                <c:pt idx="10354">
                  <c:v>42217.312500000022</c:v>
                </c:pt>
                <c:pt idx="10355">
                  <c:v>42217.322916666657</c:v>
                </c:pt>
                <c:pt idx="10356">
                  <c:v>42217.333333333343</c:v>
                </c:pt>
                <c:pt idx="10357">
                  <c:v>42217.34375</c:v>
                </c:pt>
                <c:pt idx="10358">
                  <c:v>42217.354166666657</c:v>
                </c:pt>
                <c:pt idx="10359">
                  <c:v>42217.364583333343</c:v>
                </c:pt>
                <c:pt idx="10360">
                  <c:v>42217.375</c:v>
                </c:pt>
                <c:pt idx="10361">
                  <c:v>42217.385416666657</c:v>
                </c:pt>
                <c:pt idx="10362">
                  <c:v>42217.395833333343</c:v>
                </c:pt>
                <c:pt idx="10363">
                  <c:v>42217.406250000022</c:v>
                </c:pt>
                <c:pt idx="10364">
                  <c:v>42217.416666666657</c:v>
                </c:pt>
                <c:pt idx="10365">
                  <c:v>42217.427083333299</c:v>
                </c:pt>
                <c:pt idx="10366">
                  <c:v>42217.4375</c:v>
                </c:pt>
                <c:pt idx="10367">
                  <c:v>42217.447916666657</c:v>
                </c:pt>
                <c:pt idx="10368">
                  <c:v>42217.458333333343</c:v>
                </c:pt>
                <c:pt idx="10369">
                  <c:v>42217.46875</c:v>
                </c:pt>
                <c:pt idx="10370">
                  <c:v>42217.479166666628</c:v>
                </c:pt>
                <c:pt idx="10371">
                  <c:v>42217.489583333343</c:v>
                </c:pt>
                <c:pt idx="10372">
                  <c:v>42217.5</c:v>
                </c:pt>
                <c:pt idx="10373">
                  <c:v>42217.510416666657</c:v>
                </c:pt>
                <c:pt idx="10374">
                  <c:v>42217.520833333343</c:v>
                </c:pt>
                <c:pt idx="10375">
                  <c:v>42217.53125</c:v>
                </c:pt>
                <c:pt idx="10376">
                  <c:v>42217.541666666628</c:v>
                </c:pt>
                <c:pt idx="10377">
                  <c:v>42217.552083333343</c:v>
                </c:pt>
                <c:pt idx="10378">
                  <c:v>42217.5625</c:v>
                </c:pt>
                <c:pt idx="10379">
                  <c:v>42217.572916666657</c:v>
                </c:pt>
                <c:pt idx="10380">
                  <c:v>42217.583333333343</c:v>
                </c:pt>
                <c:pt idx="10381">
                  <c:v>42217.593749999993</c:v>
                </c:pt>
                <c:pt idx="10382">
                  <c:v>42217.604166666628</c:v>
                </c:pt>
                <c:pt idx="10383">
                  <c:v>42217.614583333343</c:v>
                </c:pt>
                <c:pt idx="10384">
                  <c:v>42217.625</c:v>
                </c:pt>
                <c:pt idx="10385">
                  <c:v>42217.635416666628</c:v>
                </c:pt>
                <c:pt idx="10386">
                  <c:v>42217.645833333343</c:v>
                </c:pt>
                <c:pt idx="10387">
                  <c:v>42217.656250000022</c:v>
                </c:pt>
                <c:pt idx="10388">
                  <c:v>42217.666666666628</c:v>
                </c:pt>
                <c:pt idx="10389">
                  <c:v>42217.677083333299</c:v>
                </c:pt>
                <c:pt idx="10390">
                  <c:v>42217.6875</c:v>
                </c:pt>
                <c:pt idx="10391">
                  <c:v>42217.697916666628</c:v>
                </c:pt>
                <c:pt idx="10392">
                  <c:v>42217.708333333343</c:v>
                </c:pt>
                <c:pt idx="10393">
                  <c:v>42217.71875</c:v>
                </c:pt>
                <c:pt idx="10394">
                  <c:v>42217.729166666613</c:v>
                </c:pt>
                <c:pt idx="10395">
                  <c:v>42217.739583333299</c:v>
                </c:pt>
                <c:pt idx="10396">
                  <c:v>42217.75</c:v>
                </c:pt>
                <c:pt idx="10397">
                  <c:v>42217.760416666628</c:v>
                </c:pt>
                <c:pt idx="10398">
                  <c:v>42217.770833333343</c:v>
                </c:pt>
                <c:pt idx="10399">
                  <c:v>42217.78125</c:v>
                </c:pt>
                <c:pt idx="10400">
                  <c:v>42217.791666666613</c:v>
                </c:pt>
                <c:pt idx="10401">
                  <c:v>42217.802083333343</c:v>
                </c:pt>
                <c:pt idx="10402">
                  <c:v>42217.812500000022</c:v>
                </c:pt>
                <c:pt idx="10403">
                  <c:v>42217.822916666657</c:v>
                </c:pt>
                <c:pt idx="10404">
                  <c:v>42217.833333333343</c:v>
                </c:pt>
                <c:pt idx="10405">
                  <c:v>42217.84375</c:v>
                </c:pt>
                <c:pt idx="10406">
                  <c:v>42217.854166666657</c:v>
                </c:pt>
                <c:pt idx="10407">
                  <c:v>42217.864583333343</c:v>
                </c:pt>
                <c:pt idx="10408">
                  <c:v>42217.875</c:v>
                </c:pt>
                <c:pt idx="10409">
                  <c:v>42217.885416666657</c:v>
                </c:pt>
                <c:pt idx="10410">
                  <c:v>42217.895833333343</c:v>
                </c:pt>
                <c:pt idx="10411">
                  <c:v>42217.906250000022</c:v>
                </c:pt>
                <c:pt idx="10412">
                  <c:v>42217.916666666657</c:v>
                </c:pt>
                <c:pt idx="10413">
                  <c:v>42217.927083333299</c:v>
                </c:pt>
                <c:pt idx="10414">
                  <c:v>42217.9375</c:v>
                </c:pt>
                <c:pt idx="10415">
                  <c:v>42217.947916666657</c:v>
                </c:pt>
                <c:pt idx="10416">
                  <c:v>42217.958333333343</c:v>
                </c:pt>
                <c:pt idx="10417">
                  <c:v>42217.96875</c:v>
                </c:pt>
                <c:pt idx="10418">
                  <c:v>42217.979166666628</c:v>
                </c:pt>
                <c:pt idx="10419">
                  <c:v>42217.989583333343</c:v>
                </c:pt>
                <c:pt idx="10420">
                  <c:v>42218</c:v>
                </c:pt>
                <c:pt idx="10421">
                  <c:v>42218.010416666657</c:v>
                </c:pt>
                <c:pt idx="10422">
                  <c:v>42218.020833333343</c:v>
                </c:pt>
                <c:pt idx="10423">
                  <c:v>42218.03125</c:v>
                </c:pt>
                <c:pt idx="10424">
                  <c:v>42218.041666666628</c:v>
                </c:pt>
                <c:pt idx="10425">
                  <c:v>42218.052083333343</c:v>
                </c:pt>
                <c:pt idx="10426">
                  <c:v>42218.0625</c:v>
                </c:pt>
                <c:pt idx="10427">
                  <c:v>42218.072916666657</c:v>
                </c:pt>
                <c:pt idx="10428">
                  <c:v>42218.083333333343</c:v>
                </c:pt>
                <c:pt idx="10429">
                  <c:v>42218.093749999993</c:v>
                </c:pt>
                <c:pt idx="10430">
                  <c:v>42218.104166666628</c:v>
                </c:pt>
                <c:pt idx="10431">
                  <c:v>42218.114583333343</c:v>
                </c:pt>
                <c:pt idx="10432">
                  <c:v>42218.125</c:v>
                </c:pt>
                <c:pt idx="10433">
                  <c:v>42218.135416666628</c:v>
                </c:pt>
                <c:pt idx="10434">
                  <c:v>42218.145833333343</c:v>
                </c:pt>
                <c:pt idx="10435">
                  <c:v>42218.156250000022</c:v>
                </c:pt>
                <c:pt idx="10436">
                  <c:v>42218.166666666628</c:v>
                </c:pt>
                <c:pt idx="10437">
                  <c:v>42218.177083333299</c:v>
                </c:pt>
                <c:pt idx="10438">
                  <c:v>42218.1875</c:v>
                </c:pt>
                <c:pt idx="10439">
                  <c:v>42218.197916666628</c:v>
                </c:pt>
                <c:pt idx="10440">
                  <c:v>42218.208333333343</c:v>
                </c:pt>
                <c:pt idx="10441">
                  <c:v>42218.21875</c:v>
                </c:pt>
                <c:pt idx="10442">
                  <c:v>42218.229166666613</c:v>
                </c:pt>
                <c:pt idx="10443">
                  <c:v>42218.239583333299</c:v>
                </c:pt>
                <c:pt idx="10444">
                  <c:v>42218.25</c:v>
                </c:pt>
                <c:pt idx="10445">
                  <c:v>42218.260416666628</c:v>
                </c:pt>
                <c:pt idx="10446">
                  <c:v>42218.270833333343</c:v>
                </c:pt>
                <c:pt idx="10447">
                  <c:v>42218.28125</c:v>
                </c:pt>
                <c:pt idx="10448">
                  <c:v>42218.291666666613</c:v>
                </c:pt>
                <c:pt idx="10449">
                  <c:v>42218.302083333343</c:v>
                </c:pt>
                <c:pt idx="10450">
                  <c:v>42218.312500000022</c:v>
                </c:pt>
                <c:pt idx="10451">
                  <c:v>42218.322916666657</c:v>
                </c:pt>
                <c:pt idx="10452">
                  <c:v>42218.333333333343</c:v>
                </c:pt>
                <c:pt idx="10453">
                  <c:v>42218.34375</c:v>
                </c:pt>
                <c:pt idx="10454">
                  <c:v>42218.354166666657</c:v>
                </c:pt>
                <c:pt idx="10455">
                  <c:v>42218.364583333343</c:v>
                </c:pt>
                <c:pt idx="10456">
                  <c:v>42218.375</c:v>
                </c:pt>
                <c:pt idx="10457">
                  <c:v>42218.385416666657</c:v>
                </c:pt>
                <c:pt idx="10458">
                  <c:v>42218.395833333343</c:v>
                </c:pt>
                <c:pt idx="10459">
                  <c:v>42218.406250000022</c:v>
                </c:pt>
                <c:pt idx="10460">
                  <c:v>42218.416666666657</c:v>
                </c:pt>
                <c:pt idx="10461">
                  <c:v>42218.427083333299</c:v>
                </c:pt>
                <c:pt idx="10462">
                  <c:v>42218.4375</c:v>
                </c:pt>
                <c:pt idx="10463">
                  <c:v>42218.447916666657</c:v>
                </c:pt>
                <c:pt idx="10464">
                  <c:v>42218.458333333343</c:v>
                </c:pt>
                <c:pt idx="10465">
                  <c:v>42218.46875</c:v>
                </c:pt>
                <c:pt idx="10466">
                  <c:v>42218.479166666628</c:v>
                </c:pt>
                <c:pt idx="10467">
                  <c:v>42218.489583333343</c:v>
                </c:pt>
                <c:pt idx="10468">
                  <c:v>42218.5</c:v>
                </c:pt>
                <c:pt idx="10469">
                  <c:v>42218.510416666657</c:v>
                </c:pt>
                <c:pt idx="10470">
                  <c:v>42218.520833333343</c:v>
                </c:pt>
                <c:pt idx="10471">
                  <c:v>42218.53125</c:v>
                </c:pt>
                <c:pt idx="10472">
                  <c:v>42218.541666666628</c:v>
                </c:pt>
                <c:pt idx="10473">
                  <c:v>42218.552083333343</c:v>
                </c:pt>
                <c:pt idx="10474">
                  <c:v>42218.5625</c:v>
                </c:pt>
                <c:pt idx="10475">
                  <c:v>42218.572916666657</c:v>
                </c:pt>
                <c:pt idx="10476">
                  <c:v>42218.583333333343</c:v>
                </c:pt>
                <c:pt idx="10477">
                  <c:v>42218.593749999993</c:v>
                </c:pt>
                <c:pt idx="10478">
                  <c:v>42218.604166666628</c:v>
                </c:pt>
                <c:pt idx="10479">
                  <c:v>42218.614583333343</c:v>
                </c:pt>
                <c:pt idx="10480">
                  <c:v>42218.625</c:v>
                </c:pt>
                <c:pt idx="10481">
                  <c:v>42218.635416666628</c:v>
                </c:pt>
                <c:pt idx="10482">
                  <c:v>42218.645833333343</c:v>
                </c:pt>
                <c:pt idx="10483">
                  <c:v>42218.656250000022</c:v>
                </c:pt>
                <c:pt idx="10484">
                  <c:v>42218.666666666628</c:v>
                </c:pt>
                <c:pt idx="10485">
                  <c:v>42218.677083333299</c:v>
                </c:pt>
                <c:pt idx="10486">
                  <c:v>42218.6875</c:v>
                </c:pt>
                <c:pt idx="10487">
                  <c:v>42218.697916666628</c:v>
                </c:pt>
                <c:pt idx="10488">
                  <c:v>42218.708333333343</c:v>
                </c:pt>
                <c:pt idx="10489">
                  <c:v>42218.71875</c:v>
                </c:pt>
                <c:pt idx="10490">
                  <c:v>42218.729166666613</c:v>
                </c:pt>
                <c:pt idx="10491">
                  <c:v>42218.739583333299</c:v>
                </c:pt>
                <c:pt idx="10492">
                  <c:v>42218.75</c:v>
                </c:pt>
                <c:pt idx="10493">
                  <c:v>42218.760416666628</c:v>
                </c:pt>
                <c:pt idx="10494">
                  <c:v>42218.770833333343</c:v>
                </c:pt>
                <c:pt idx="10495">
                  <c:v>42218.78125</c:v>
                </c:pt>
                <c:pt idx="10496">
                  <c:v>42218.791666666613</c:v>
                </c:pt>
                <c:pt idx="10497">
                  <c:v>42218.802083333343</c:v>
                </c:pt>
                <c:pt idx="10498">
                  <c:v>42218.812500000022</c:v>
                </c:pt>
                <c:pt idx="10499">
                  <c:v>42218.822916666657</c:v>
                </c:pt>
                <c:pt idx="10500">
                  <c:v>42218.833333333343</c:v>
                </c:pt>
                <c:pt idx="10501">
                  <c:v>42218.84375</c:v>
                </c:pt>
                <c:pt idx="10502">
                  <c:v>42218.854166666657</c:v>
                </c:pt>
                <c:pt idx="10503">
                  <c:v>42218.864583333343</c:v>
                </c:pt>
                <c:pt idx="10504">
                  <c:v>42218.875</c:v>
                </c:pt>
                <c:pt idx="10505">
                  <c:v>42218.885416666657</c:v>
                </c:pt>
                <c:pt idx="10506">
                  <c:v>42218.895833333343</c:v>
                </c:pt>
                <c:pt idx="10507">
                  <c:v>42218.906250000022</c:v>
                </c:pt>
                <c:pt idx="10508">
                  <c:v>42218.916666666657</c:v>
                </c:pt>
                <c:pt idx="10509">
                  <c:v>42218.927083333299</c:v>
                </c:pt>
                <c:pt idx="10510">
                  <c:v>42218.9375</c:v>
                </c:pt>
                <c:pt idx="10511">
                  <c:v>42218.947916666657</c:v>
                </c:pt>
                <c:pt idx="10512">
                  <c:v>42218.958333333343</c:v>
                </c:pt>
                <c:pt idx="10513">
                  <c:v>42218.96875</c:v>
                </c:pt>
                <c:pt idx="10514">
                  <c:v>42218.979166666628</c:v>
                </c:pt>
                <c:pt idx="10515">
                  <c:v>42218.989583333343</c:v>
                </c:pt>
                <c:pt idx="10516">
                  <c:v>42219</c:v>
                </c:pt>
                <c:pt idx="10517">
                  <c:v>42219.010416666657</c:v>
                </c:pt>
                <c:pt idx="10518">
                  <c:v>42219.020833333343</c:v>
                </c:pt>
                <c:pt idx="10519">
                  <c:v>42219.03125</c:v>
                </c:pt>
                <c:pt idx="10520">
                  <c:v>42219.041666666628</c:v>
                </c:pt>
                <c:pt idx="10521">
                  <c:v>42219.052083333343</c:v>
                </c:pt>
                <c:pt idx="10522">
                  <c:v>42219.0625</c:v>
                </c:pt>
                <c:pt idx="10523">
                  <c:v>42219.072916666657</c:v>
                </c:pt>
                <c:pt idx="10524">
                  <c:v>42219.083333333343</c:v>
                </c:pt>
                <c:pt idx="10525">
                  <c:v>42219.093749999993</c:v>
                </c:pt>
                <c:pt idx="10526">
                  <c:v>42219.104166666628</c:v>
                </c:pt>
                <c:pt idx="10527">
                  <c:v>42219.114583333343</c:v>
                </c:pt>
                <c:pt idx="10528">
                  <c:v>42219.125</c:v>
                </c:pt>
                <c:pt idx="10529">
                  <c:v>42219.135416666628</c:v>
                </c:pt>
                <c:pt idx="10530">
                  <c:v>42219.145833333343</c:v>
                </c:pt>
                <c:pt idx="10531">
                  <c:v>42219.156250000022</c:v>
                </c:pt>
                <c:pt idx="10532">
                  <c:v>42219.166666666628</c:v>
                </c:pt>
                <c:pt idx="10533">
                  <c:v>42219.177083333299</c:v>
                </c:pt>
                <c:pt idx="10534">
                  <c:v>42219.1875</c:v>
                </c:pt>
                <c:pt idx="10535">
                  <c:v>42219.197916666628</c:v>
                </c:pt>
                <c:pt idx="10536">
                  <c:v>42219.208333333343</c:v>
                </c:pt>
                <c:pt idx="10537">
                  <c:v>42219.21875</c:v>
                </c:pt>
                <c:pt idx="10538">
                  <c:v>42219.229166666613</c:v>
                </c:pt>
                <c:pt idx="10539">
                  <c:v>42219.239583333299</c:v>
                </c:pt>
                <c:pt idx="10540">
                  <c:v>42219.25</c:v>
                </c:pt>
                <c:pt idx="10541">
                  <c:v>42219.260416666628</c:v>
                </c:pt>
                <c:pt idx="10542">
                  <c:v>42219.270833333343</c:v>
                </c:pt>
                <c:pt idx="10543">
                  <c:v>42219.28125</c:v>
                </c:pt>
                <c:pt idx="10544">
                  <c:v>42219.291666666613</c:v>
                </c:pt>
                <c:pt idx="10545">
                  <c:v>42219.302083333343</c:v>
                </c:pt>
                <c:pt idx="10546">
                  <c:v>42219.312500000022</c:v>
                </c:pt>
                <c:pt idx="10547">
                  <c:v>42219.322916666657</c:v>
                </c:pt>
                <c:pt idx="10548">
                  <c:v>42219.333333333343</c:v>
                </c:pt>
                <c:pt idx="10549">
                  <c:v>42219.34375</c:v>
                </c:pt>
                <c:pt idx="10550">
                  <c:v>42219.354166666657</c:v>
                </c:pt>
                <c:pt idx="10551">
                  <c:v>42219.364583333343</c:v>
                </c:pt>
                <c:pt idx="10552">
                  <c:v>42219.375</c:v>
                </c:pt>
                <c:pt idx="10553">
                  <c:v>42219.385416666657</c:v>
                </c:pt>
                <c:pt idx="10554">
                  <c:v>42219.395833333343</c:v>
                </c:pt>
                <c:pt idx="10555">
                  <c:v>42219.406250000022</c:v>
                </c:pt>
                <c:pt idx="10556">
                  <c:v>42219.416666666657</c:v>
                </c:pt>
                <c:pt idx="10557">
                  <c:v>42219.427083333299</c:v>
                </c:pt>
                <c:pt idx="10558">
                  <c:v>42219.4375</c:v>
                </c:pt>
                <c:pt idx="10559">
                  <c:v>42219.447916666657</c:v>
                </c:pt>
                <c:pt idx="10560">
                  <c:v>42219.458333333343</c:v>
                </c:pt>
                <c:pt idx="10561">
                  <c:v>42219.46875</c:v>
                </c:pt>
                <c:pt idx="10562">
                  <c:v>42219.479166666628</c:v>
                </c:pt>
                <c:pt idx="10563">
                  <c:v>42219.489583333343</c:v>
                </c:pt>
                <c:pt idx="10564">
                  <c:v>42219.5</c:v>
                </c:pt>
                <c:pt idx="10565">
                  <c:v>42219.510416666657</c:v>
                </c:pt>
                <c:pt idx="10566">
                  <c:v>42219.520833333343</c:v>
                </c:pt>
                <c:pt idx="10567">
                  <c:v>42219.53125</c:v>
                </c:pt>
                <c:pt idx="10568">
                  <c:v>42219.541666666628</c:v>
                </c:pt>
                <c:pt idx="10569">
                  <c:v>42219.552083333343</c:v>
                </c:pt>
                <c:pt idx="10570">
                  <c:v>42219.5625</c:v>
                </c:pt>
                <c:pt idx="10571">
                  <c:v>42219.572916666657</c:v>
                </c:pt>
                <c:pt idx="10572">
                  <c:v>42219.583333333343</c:v>
                </c:pt>
                <c:pt idx="10573">
                  <c:v>42219.593749999993</c:v>
                </c:pt>
                <c:pt idx="10574">
                  <c:v>42219.604166666628</c:v>
                </c:pt>
                <c:pt idx="10575">
                  <c:v>42219.614583333343</c:v>
                </c:pt>
                <c:pt idx="10576">
                  <c:v>42219.625</c:v>
                </c:pt>
                <c:pt idx="10577">
                  <c:v>42219.635416666628</c:v>
                </c:pt>
                <c:pt idx="10578">
                  <c:v>42219.645833333343</c:v>
                </c:pt>
                <c:pt idx="10579">
                  <c:v>42219.656250000022</c:v>
                </c:pt>
                <c:pt idx="10580">
                  <c:v>42219.666666666628</c:v>
                </c:pt>
                <c:pt idx="10581">
                  <c:v>42219.677083333299</c:v>
                </c:pt>
                <c:pt idx="10582">
                  <c:v>42219.6875</c:v>
                </c:pt>
                <c:pt idx="10583">
                  <c:v>42219.697916666628</c:v>
                </c:pt>
                <c:pt idx="10584">
                  <c:v>42219.708333333343</c:v>
                </c:pt>
                <c:pt idx="10585">
                  <c:v>42219.71875</c:v>
                </c:pt>
                <c:pt idx="10586">
                  <c:v>42219.729166666613</c:v>
                </c:pt>
                <c:pt idx="10587">
                  <c:v>42219.739583333299</c:v>
                </c:pt>
                <c:pt idx="10588">
                  <c:v>42219.75</c:v>
                </c:pt>
                <c:pt idx="10589">
                  <c:v>42219.760416666628</c:v>
                </c:pt>
                <c:pt idx="10590">
                  <c:v>42219.770833333343</c:v>
                </c:pt>
                <c:pt idx="10591">
                  <c:v>42219.78125</c:v>
                </c:pt>
                <c:pt idx="10592">
                  <c:v>42219.791666666613</c:v>
                </c:pt>
                <c:pt idx="10593">
                  <c:v>42219.802083333343</c:v>
                </c:pt>
                <c:pt idx="10594">
                  <c:v>42219.812500000022</c:v>
                </c:pt>
                <c:pt idx="10595">
                  <c:v>42219.822916666657</c:v>
                </c:pt>
                <c:pt idx="10596">
                  <c:v>42219.833333333343</c:v>
                </c:pt>
                <c:pt idx="10597">
                  <c:v>42219.84375</c:v>
                </c:pt>
                <c:pt idx="10598">
                  <c:v>42219.854166666657</c:v>
                </c:pt>
                <c:pt idx="10599">
                  <c:v>42219.864583333343</c:v>
                </c:pt>
                <c:pt idx="10600">
                  <c:v>42219.875</c:v>
                </c:pt>
                <c:pt idx="10601">
                  <c:v>42219.885416666657</c:v>
                </c:pt>
                <c:pt idx="10602">
                  <c:v>42219.895833333343</c:v>
                </c:pt>
                <c:pt idx="10603">
                  <c:v>42219.906250000022</c:v>
                </c:pt>
                <c:pt idx="10604">
                  <c:v>42219.916666666657</c:v>
                </c:pt>
                <c:pt idx="10605">
                  <c:v>42219.927083333299</c:v>
                </c:pt>
                <c:pt idx="10606">
                  <c:v>42219.9375</c:v>
                </c:pt>
                <c:pt idx="10607">
                  <c:v>42219.947916666657</c:v>
                </c:pt>
                <c:pt idx="10608">
                  <c:v>42219.958333333343</c:v>
                </c:pt>
                <c:pt idx="10609">
                  <c:v>42219.96875</c:v>
                </c:pt>
                <c:pt idx="10610">
                  <c:v>42219.979166666628</c:v>
                </c:pt>
                <c:pt idx="10611">
                  <c:v>42219.989583333343</c:v>
                </c:pt>
                <c:pt idx="10612">
                  <c:v>42220</c:v>
                </c:pt>
                <c:pt idx="10613">
                  <c:v>42220.010416666657</c:v>
                </c:pt>
                <c:pt idx="10614">
                  <c:v>42220.020833333343</c:v>
                </c:pt>
                <c:pt idx="10615">
                  <c:v>42220.03125</c:v>
                </c:pt>
                <c:pt idx="10616">
                  <c:v>42220.041666666628</c:v>
                </c:pt>
                <c:pt idx="10617">
                  <c:v>42220.052083333343</c:v>
                </c:pt>
                <c:pt idx="10618">
                  <c:v>42220.0625</c:v>
                </c:pt>
                <c:pt idx="10619">
                  <c:v>42220.072916666657</c:v>
                </c:pt>
                <c:pt idx="10620">
                  <c:v>42220.083333333343</c:v>
                </c:pt>
                <c:pt idx="10621">
                  <c:v>42220.093749999993</c:v>
                </c:pt>
                <c:pt idx="10622">
                  <c:v>42220.104166666628</c:v>
                </c:pt>
                <c:pt idx="10623">
                  <c:v>42220.114583333343</c:v>
                </c:pt>
                <c:pt idx="10624">
                  <c:v>42220.125</c:v>
                </c:pt>
                <c:pt idx="10625">
                  <c:v>42220.135416666628</c:v>
                </c:pt>
                <c:pt idx="10626">
                  <c:v>42220.145833333343</c:v>
                </c:pt>
                <c:pt idx="10627">
                  <c:v>42220.156250000022</c:v>
                </c:pt>
                <c:pt idx="10628">
                  <c:v>42220.166666666628</c:v>
                </c:pt>
                <c:pt idx="10629">
                  <c:v>42220.177083333299</c:v>
                </c:pt>
                <c:pt idx="10630">
                  <c:v>42220.1875</c:v>
                </c:pt>
                <c:pt idx="10631">
                  <c:v>42220.197916666628</c:v>
                </c:pt>
                <c:pt idx="10632">
                  <c:v>42220.208333333343</c:v>
                </c:pt>
                <c:pt idx="10633">
                  <c:v>42220.21875</c:v>
                </c:pt>
                <c:pt idx="10634">
                  <c:v>42220.229166666613</c:v>
                </c:pt>
                <c:pt idx="10635">
                  <c:v>42220.239583333299</c:v>
                </c:pt>
                <c:pt idx="10636">
                  <c:v>42220.25</c:v>
                </c:pt>
                <c:pt idx="10637">
                  <c:v>42220.260416666628</c:v>
                </c:pt>
                <c:pt idx="10638">
                  <c:v>42220.270833333343</c:v>
                </c:pt>
                <c:pt idx="10639">
                  <c:v>42220.28125</c:v>
                </c:pt>
                <c:pt idx="10640">
                  <c:v>42220.291666666613</c:v>
                </c:pt>
                <c:pt idx="10641">
                  <c:v>42220.302083333343</c:v>
                </c:pt>
                <c:pt idx="10642">
                  <c:v>42220.312500000022</c:v>
                </c:pt>
                <c:pt idx="10643">
                  <c:v>42220.322916666657</c:v>
                </c:pt>
                <c:pt idx="10644">
                  <c:v>42220.333333333343</c:v>
                </c:pt>
                <c:pt idx="10645">
                  <c:v>42220.34375</c:v>
                </c:pt>
                <c:pt idx="10646">
                  <c:v>42220.354166666657</c:v>
                </c:pt>
                <c:pt idx="10647">
                  <c:v>42220.364583333343</c:v>
                </c:pt>
                <c:pt idx="10648">
                  <c:v>42220.375</c:v>
                </c:pt>
                <c:pt idx="10649">
                  <c:v>42220.385416666657</c:v>
                </c:pt>
                <c:pt idx="10650">
                  <c:v>42220.395833333343</c:v>
                </c:pt>
                <c:pt idx="10651">
                  <c:v>42220.406250000022</c:v>
                </c:pt>
                <c:pt idx="10652">
                  <c:v>42220.416666666657</c:v>
                </c:pt>
                <c:pt idx="10653">
                  <c:v>42220.427083333299</c:v>
                </c:pt>
                <c:pt idx="10654">
                  <c:v>42220.4375</c:v>
                </c:pt>
                <c:pt idx="10655">
                  <c:v>42220.447916666657</c:v>
                </c:pt>
                <c:pt idx="10656">
                  <c:v>42220.458333333343</c:v>
                </c:pt>
                <c:pt idx="10657">
                  <c:v>42220.46875</c:v>
                </c:pt>
                <c:pt idx="10658">
                  <c:v>42220.479166666628</c:v>
                </c:pt>
                <c:pt idx="10659">
                  <c:v>42220.489583333343</c:v>
                </c:pt>
                <c:pt idx="10660">
                  <c:v>42220.5</c:v>
                </c:pt>
                <c:pt idx="10661">
                  <c:v>42220.510416666657</c:v>
                </c:pt>
                <c:pt idx="10662">
                  <c:v>42220.520833333343</c:v>
                </c:pt>
                <c:pt idx="10663">
                  <c:v>42220.53125</c:v>
                </c:pt>
                <c:pt idx="10664">
                  <c:v>42220.541666666628</c:v>
                </c:pt>
                <c:pt idx="10665">
                  <c:v>42220.552083333343</c:v>
                </c:pt>
                <c:pt idx="10666">
                  <c:v>42220.5625</c:v>
                </c:pt>
                <c:pt idx="10667">
                  <c:v>42220.572916666657</c:v>
                </c:pt>
                <c:pt idx="10668">
                  <c:v>42220.583333333343</c:v>
                </c:pt>
                <c:pt idx="10669">
                  <c:v>42220.593749999993</c:v>
                </c:pt>
                <c:pt idx="10670">
                  <c:v>42220.604166666628</c:v>
                </c:pt>
                <c:pt idx="10671">
                  <c:v>42220.614583333343</c:v>
                </c:pt>
                <c:pt idx="10672">
                  <c:v>42220.625</c:v>
                </c:pt>
                <c:pt idx="10673">
                  <c:v>42220.635416666628</c:v>
                </c:pt>
                <c:pt idx="10674">
                  <c:v>42220.645833333343</c:v>
                </c:pt>
                <c:pt idx="10675">
                  <c:v>42220.656250000022</c:v>
                </c:pt>
                <c:pt idx="10676">
                  <c:v>42220.666666666628</c:v>
                </c:pt>
                <c:pt idx="10677">
                  <c:v>42220.677083333299</c:v>
                </c:pt>
                <c:pt idx="10678">
                  <c:v>42220.6875</c:v>
                </c:pt>
                <c:pt idx="10679">
                  <c:v>42220.697916666628</c:v>
                </c:pt>
                <c:pt idx="10680">
                  <c:v>42220.708333333343</c:v>
                </c:pt>
                <c:pt idx="10681">
                  <c:v>42220.71875</c:v>
                </c:pt>
                <c:pt idx="10682">
                  <c:v>42220.729166666613</c:v>
                </c:pt>
                <c:pt idx="10683">
                  <c:v>42220.739583333299</c:v>
                </c:pt>
                <c:pt idx="10684">
                  <c:v>42220.75</c:v>
                </c:pt>
                <c:pt idx="10685">
                  <c:v>42220.760416666628</c:v>
                </c:pt>
                <c:pt idx="10686">
                  <c:v>42220.770833333343</c:v>
                </c:pt>
                <c:pt idx="10687">
                  <c:v>42220.78125</c:v>
                </c:pt>
                <c:pt idx="10688">
                  <c:v>42220.791666666613</c:v>
                </c:pt>
                <c:pt idx="10689">
                  <c:v>42220.802083333343</c:v>
                </c:pt>
                <c:pt idx="10690">
                  <c:v>42220.812500000022</c:v>
                </c:pt>
                <c:pt idx="10691">
                  <c:v>42220.822916666657</c:v>
                </c:pt>
                <c:pt idx="10692">
                  <c:v>42220.833333333343</c:v>
                </c:pt>
                <c:pt idx="10693">
                  <c:v>42220.84375</c:v>
                </c:pt>
                <c:pt idx="10694">
                  <c:v>42220.854166666657</c:v>
                </c:pt>
                <c:pt idx="10695">
                  <c:v>42220.864583333343</c:v>
                </c:pt>
                <c:pt idx="10696">
                  <c:v>42220.875</c:v>
                </c:pt>
                <c:pt idx="10697">
                  <c:v>42220.885416666657</c:v>
                </c:pt>
                <c:pt idx="10698">
                  <c:v>42220.895833333343</c:v>
                </c:pt>
                <c:pt idx="10699">
                  <c:v>42220.906250000022</c:v>
                </c:pt>
                <c:pt idx="10700">
                  <c:v>42220.916666666657</c:v>
                </c:pt>
                <c:pt idx="10701">
                  <c:v>42220.927083333299</c:v>
                </c:pt>
                <c:pt idx="10702">
                  <c:v>42220.9375</c:v>
                </c:pt>
                <c:pt idx="10703">
                  <c:v>42220.947916666657</c:v>
                </c:pt>
                <c:pt idx="10704">
                  <c:v>42220.958333333343</c:v>
                </c:pt>
                <c:pt idx="10705">
                  <c:v>42220.96875</c:v>
                </c:pt>
                <c:pt idx="10706">
                  <c:v>42220.979166666628</c:v>
                </c:pt>
                <c:pt idx="10707">
                  <c:v>42220.989583333343</c:v>
                </c:pt>
                <c:pt idx="10708">
                  <c:v>42221</c:v>
                </c:pt>
                <c:pt idx="10709">
                  <c:v>42221.010416666657</c:v>
                </c:pt>
                <c:pt idx="10710">
                  <c:v>42221.020833333343</c:v>
                </c:pt>
                <c:pt idx="10711">
                  <c:v>42221.03125</c:v>
                </c:pt>
                <c:pt idx="10712">
                  <c:v>42221.041666666628</c:v>
                </c:pt>
                <c:pt idx="10713">
                  <c:v>42221.052083333343</c:v>
                </c:pt>
                <c:pt idx="10714">
                  <c:v>42221.0625</c:v>
                </c:pt>
                <c:pt idx="10715">
                  <c:v>42221.072916666657</c:v>
                </c:pt>
                <c:pt idx="10716">
                  <c:v>42221.083333333343</c:v>
                </c:pt>
                <c:pt idx="10717">
                  <c:v>42221.093749999993</c:v>
                </c:pt>
                <c:pt idx="10718">
                  <c:v>42221.104166666628</c:v>
                </c:pt>
                <c:pt idx="10719">
                  <c:v>42221.114583333343</c:v>
                </c:pt>
                <c:pt idx="10720">
                  <c:v>42221.125</c:v>
                </c:pt>
                <c:pt idx="10721">
                  <c:v>42221.135416666628</c:v>
                </c:pt>
                <c:pt idx="10722">
                  <c:v>42221.145833333343</c:v>
                </c:pt>
                <c:pt idx="10723">
                  <c:v>42221.156250000022</c:v>
                </c:pt>
                <c:pt idx="10724">
                  <c:v>42221.166666666628</c:v>
                </c:pt>
                <c:pt idx="10725">
                  <c:v>42221.177083333299</c:v>
                </c:pt>
                <c:pt idx="10726">
                  <c:v>42221.1875</c:v>
                </c:pt>
                <c:pt idx="10727">
                  <c:v>42221.197916666628</c:v>
                </c:pt>
                <c:pt idx="10728">
                  <c:v>42221.208333333343</c:v>
                </c:pt>
                <c:pt idx="10729">
                  <c:v>42221.21875</c:v>
                </c:pt>
                <c:pt idx="10730">
                  <c:v>42221.229166666613</c:v>
                </c:pt>
                <c:pt idx="10731">
                  <c:v>42221.239583333299</c:v>
                </c:pt>
                <c:pt idx="10732">
                  <c:v>42221.25</c:v>
                </c:pt>
                <c:pt idx="10733">
                  <c:v>42221.260416666628</c:v>
                </c:pt>
                <c:pt idx="10734">
                  <c:v>42221.270833333343</c:v>
                </c:pt>
                <c:pt idx="10735">
                  <c:v>42221.28125</c:v>
                </c:pt>
                <c:pt idx="10736">
                  <c:v>42221.291666666613</c:v>
                </c:pt>
                <c:pt idx="10737">
                  <c:v>42221.302083333343</c:v>
                </c:pt>
                <c:pt idx="10738">
                  <c:v>42221.312500000022</c:v>
                </c:pt>
                <c:pt idx="10739">
                  <c:v>42221.322916666657</c:v>
                </c:pt>
                <c:pt idx="10740">
                  <c:v>42221.333333333343</c:v>
                </c:pt>
                <c:pt idx="10741">
                  <c:v>42221.34375</c:v>
                </c:pt>
                <c:pt idx="10742">
                  <c:v>42221.354166666657</c:v>
                </c:pt>
                <c:pt idx="10743">
                  <c:v>42221.364583333343</c:v>
                </c:pt>
                <c:pt idx="10744">
                  <c:v>42221.375</c:v>
                </c:pt>
                <c:pt idx="10745">
                  <c:v>42221.385416666657</c:v>
                </c:pt>
                <c:pt idx="10746">
                  <c:v>42221.395833333343</c:v>
                </c:pt>
                <c:pt idx="10747">
                  <c:v>42221.406250000022</c:v>
                </c:pt>
                <c:pt idx="10748">
                  <c:v>42221.416666666657</c:v>
                </c:pt>
                <c:pt idx="10749">
                  <c:v>42221.427083333299</c:v>
                </c:pt>
                <c:pt idx="10750">
                  <c:v>42221.4375</c:v>
                </c:pt>
                <c:pt idx="10751">
                  <c:v>42221.447916666657</c:v>
                </c:pt>
                <c:pt idx="10752">
                  <c:v>42221.458333333343</c:v>
                </c:pt>
                <c:pt idx="10753">
                  <c:v>42221.46875</c:v>
                </c:pt>
                <c:pt idx="10754">
                  <c:v>42221.479166666628</c:v>
                </c:pt>
                <c:pt idx="10755">
                  <c:v>42221.489583333343</c:v>
                </c:pt>
                <c:pt idx="10756">
                  <c:v>42221.5</c:v>
                </c:pt>
                <c:pt idx="10757">
                  <c:v>42221.510416666657</c:v>
                </c:pt>
                <c:pt idx="10758">
                  <c:v>42221.520833333343</c:v>
                </c:pt>
                <c:pt idx="10759">
                  <c:v>42221.53125</c:v>
                </c:pt>
                <c:pt idx="10760">
                  <c:v>42221.541666666628</c:v>
                </c:pt>
                <c:pt idx="10761">
                  <c:v>42221.552083333343</c:v>
                </c:pt>
                <c:pt idx="10762">
                  <c:v>42221.5625</c:v>
                </c:pt>
                <c:pt idx="10763">
                  <c:v>42221.572916666657</c:v>
                </c:pt>
                <c:pt idx="10764">
                  <c:v>42221.583333333343</c:v>
                </c:pt>
                <c:pt idx="10765">
                  <c:v>42221.593749999993</c:v>
                </c:pt>
                <c:pt idx="10766">
                  <c:v>42221.604166666628</c:v>
                </c:pt>
                <c:pt idx="10767">
                  <c:v>42221.614583333343</c:v>
                </c:pt>
                <c:pt idx="10768">
                  <c:v>42221.625</c:v>
                </c:pt>
                <c:pt idx="10769">
                  <c:v>42221.635416666628</c:v>
                </c:pt>
                <c:pt idx="10770">
                  <c:v>42221.645833333343</c:v>
                </c:pt>
                <c:pt idx="10771">
                  <c:v>42221.656250000022</c:v>
                </c:pt>
                <c:pt idx="10772">
                  <c:v>42221.666666666628</c:v>
                </c:pt>
                <c:pt idx="10773">
                  <c:v>42221.677083333299</c:v>
                </c:pt>
                <c:pt idx="10774">
                  <c:v>42221.6875</c:v>
                </c:pt>
                <c:pt idx="10775">
                  <c:v>42221.697916666628</c:v>
                </c:pt>
                <c:pt idx="10776">
                  <c:v>42221.708333333343</c:v>
                </c:pt>
                <c:pt idx="10777">
                  <c:v>42221.71875</c:v>
                </c:pt>
                <c:pt idx="10778">
                  <c:v>42221.729166666613</c:v>
                </c:pt>
                <c:pt idx="10779">
                  <c:v>42221.739583333299</c:v>
                </c:pt>
                <c:pt idx="10780">
                  <c:v>42221.75</c:v>
                </c:pt>
                <c:pt idx="10781">
                  <c:v>42221.760416666628</c:v>
                </c:pt>
                <c:pt idx="10782">
                  <c:v>42221.770833333343</c:v>
                </c:pt>
                <c:pt idx="10783">
                  <c:v>42221.78125</c:v>
                </c:pt>
                <c:pt idx="10784">
                  <c:v>42221.791666666613</c:v>
                </c:pt>
                <c:pt idx="10785">
                  <c:v>42221.802083333343</c:v>
                </c:pt>
                <c:pt idx="10786">
                  <c:v>42221.812500000022</c:v>
                </c:pt>
                <c:pt idx="10787">
                  <c:v>42221.822916666657</c:v>
                </c:pt>
                <c:pt idx="10788">
                  <c:v>42221.833333333343</c:v>
                </c:pt>
                <c:pt idx="10789">
                  <c:v>42221.84375</c:v>
                </c:pt>
                <c:pt idx="10790">
                  <c:v>42221.854166666657</c:v>
                </c:pt>
                <c:pt idx="10791">
                  <c:v>42221.864583333343</c:v>
                </c:pt>
                <c:pt idx="10792">
                  <c:v>42221.875</c:v>
                </c:pt>
                <c:pt idx="10793">
                  <c:v>42221.885416666657</c:v>
                </c:pt>
                <c:pt idx="10794">
                  <c:v>42221.895833333343</c:v>
                </c:pt>
                <c:pt idx="10795">
                  <c:v>42221.906250000022</c:v>
                </c:pt>
                <c:pt idx="10796">
                  <c:v>42221.916666666657</c:v>
                </c:pt>
                <c:pt idx="10797">
                  <c:v>42221.927083333299</c:v>
                </c:pt>
                <c:pt idx="10798">
                  <c:v>42221.9375</c:v>
                </c:pt>
                <c:pt idx="10799">
                  <c:v>42221.947916666657</c:v>
                </c:pt>
                <c:pt idx="10800">
                  <c:v>42221.958333333343</c:v>
                </c:pt>
                <c:pt idx="10801">
                  <c:v>42221.96875</c:v>
                </c:pt>
                <c:pt idx="10802">
                  <c:v>42221.979166666628</c:v>
                </c:pt>
                <c:pt idx="10803">
                  <c:v>42221.989583333343</c:v>
                </c:pt>
                <c:pt idx="10804">
                  <c:v>42222</c:v>
                </c:pt>
                <c:pt idx="10805">
                  <c:v>42222.010416666657</c:v>
                </c:pt>
                <c:pt idx="10806">
                  <c:v>42222.020833333343</c:v>
                </c:pt>
                <c:pt idx="10807">
                  <c:v>42222.03125</c:v>
                </c:pt>
                <c:pt idx="10808">
                  <c:v>42222.041666666628</c:v>
                </c:pt>
                <c:pt idx="10809">
                  <c:v>42222.052083333343</c:v>
                </c:pt>
                <c:pt idx="10810">
                  <c:v>42222.0625</c:v>
                </c:pt>
                <c:pt idx="10811">
                  <c:v>42222.072916666657</c:v>
                </c:pt>
                <c:pt idx="10812">
                  <c:v>42222.083333333343</c:v>
                </c:pt>
                <c:pt idx="10813">
                  <c:v>42222.093749999993</c:v>
                </c:pt>
                <c:pt idx="10814">
                  <c:v>42222.104166666628</c:v>
                </c:pt>
                <c:pt idx="10815">
                  <c:v>42222.114583333343</c:v>
                </c:pt>
                <c:pt idx="10816">
                  <c:v>42222.125</c:v>
                </c:pt>
                <c:pt idx="10817">
                  <c:v>42222.135416666628</c:v>
                </c:pt>
                <c:pt idx="10818">
                  <c:v>42222.145833333343</c:v>
                </c:pt>
                <c:pt idx="10819">
                  <c:v>42222.156250000022</c:v>
                </c:pt>
                <c:pt idx="10820">
                  <c:v>42222.166666666628</c:v>
                </c:pt>
                <c:pt idx="10821">
                  <c:v>42222.177083333299</c:v>
                </c:pt>
                <c:pt idx="10822">
                  <c:v>42222.1875</c:v>
                </c:pt>
                <c:pt idx="10823">
                  <c:v>42222.197916666628</c:v>
                </c:pt>
                <c:pt idx="10824">
                  <c:v>42222.208333333343</c:v>
                </c:pt>
                <c:pt idx="10825">
                  <c:v>42222.21875</c:v>
                </c:pt>
                <c:pt idx="10826">
                  <c:v>42222.229166666613</c:v>
                </c:pt>
                <c:pt idx="10827">
                  <c:v>42222.239583333299</c:v>
                </c:pt>
                <c:pt idx="10828">
                  <c:v>42222.25</c:v>
                </c:pt>
                <c:pt idx="10829">
                  <c:v>42222.260416666628</c:v>
                </c:pt>
                <c:pt idx="10830">
                  <c:v>42222.270833333343</c:v>
                </c:pt>
                <c:pt idx="10831">
                  <c:v>42222.28125</c:v>
                </c:pt>
                <c:pt idx="10832">
                  <c:v>42222.291666666613</c:v>
                </c:pt>
                <c:pt idx="10833">
                  <c:v>42222.302083333343</c:v>
                </c:pt>
                <c:pt idx="10834">
                  <c:v>42222.312500000022</c:v>
                </c:pt>
                <c:pt idx="10835">
                  <c:v>42222.322916666657</c:v>
                </c:pt>
                <c:pt idx="10836">
                  <c:v>42222.333333333343</c:v>
                </c:pt>
                <c:pt idx="10837">
                  <c:v>42222.34375</c:v>
                </c:pt>
                <c:pt idx="10838">
                  <c:v>42222.354166666657</c:v>
                </c:pt>
                <c:pt idx="10839">
                  <c:v>42222.364583333343</c:v>
                </c:pt>
                <c:pt idx="10840">
                  <c:v>42222.375</c:v>
                </c:pt>
                <c:pt idx="10841">
                  <c:v>42222.385416666657</c:v>
                </c:pt>
                <c:pt idx="10842">
                  <c:v>42222.395833333343</c:v>
                </c:pt>
                <c:pt idx="10843">
                  <c:v>42222.406250000022</c:v>
                </c:pt>
                <c:pt idx="10844">
                  <c:v>42222.416666666657</c:v>
                </c:pt>
                <c:pt idx="10845">
                  <c:v>42222.427083333299</c:v>
                </c:pt>
                <c:pt idx="10846">
                  <c:v>42222.4375</c:v>
                </c:pt>
                <c:pt idx="10847">
                  <c:v>42222.447916666657</c:v>
                </c:pt>
                <c:pt idx="10848">
                  <c:v>42222.458333333343</c:v>
                </c:pt>
                <c:pt idx="10849">
                  <c:v>42222.46875</c:v>
                </c:pt>
                <c:pt idx="10850">
                  <c:v>42222.479166666628</c:v>
                </c:pt>
                <c:pt idx="10851">
                  <c:v>42222.489583333343</c:v>
                </c:pt>
                <c:pt idx="10852">
                  <c:v>42222.5</c:v>
                </c:pt>
                <c:pt idx="10853">
                  <c:v>42222.510416666657</c:v>
                </c:pt>
                <c:pt idx="10854">
                  <c:v>42222.520833333343</c:v>
                </c:pt>
                <c:pt idx="10855">
                  <c:v>42222.53125</c:v>
                </c:pt>
                <c:pt idx="10856">
                  <c:v>42222.541666666628</c:v>
                </c:pt>
                <c:pt idx="10857">
                  <c:v>42222.552083333343</c:v>
                </c:pt>
                <c:pt idx="10858">
                  <c:v>42222.5625</c:v>
                </c:pt>
                <c:pt idx="10859">
                  <c:v>42222.572916666657</c:v>
                </c:pt>
                <c:pt idx="10860">
                  <c:v>42222.583333333343</c:v>
                </c:pt>
                <c:pt idx="10861">
                  <c:v>42222.593749999993</c:v>
                </c:pt>
                <c:pt idx="10862">
                  <c:v>42222.604166666628</c:v>
                </c:pt>
                <c:pt idx="10863">
                  <c:v>42222.614583333343</c:v>
                </c:pt>
                <c:pt idx="10864">
                  <c:v>42222.625</c:v>
                </c:pt>
                <c:pt idx="10865">
                  <c:v>42222.635416666628</c:v>
                </c:pt>
                <c:pt idx="10866">
                  <c:v>42222.645833333343</c:v>
                </c:pt>
                <c:pt idx="10867">
                  <c:v>42222.656250000022</c:v>
                </c:pt>
                <c:pt idx="10868">
                  <c:v>42222.666666666628</c:v>
                </c:pt>
                <c:pt idx="10869">
                  <c:v>42222.677083333299</c:v>
                </c:pt>
                <c:pt idx="10870">
                  <c:v>42222.6875</c:v>
                </c:pt>
                <c:pt idx="10871">
                  <c:v>42222.697916666628</c:v>
                </c:pt>
                <c:pt idx="10872">
                  <c:v>42222.708333333343</c:v>
                </c:pt>
                <c:pt idx="10873">
                  <c:v>42222.71875</c:v>
                </c:pt>
                <c:pt idx="10874">
                  <c:v>42222.729166666613</c:v>
                </c:pt>
                <c:pt idx="10875">
                  <c:v>42222.739583333299</c:v>
                </c:pt>
                <c:pt idx="10876">
                  <c:v>42222.75</c:v>
                </c:pt>
                <c:pt idx="10877">
                  <c:v>42222.760416666628</c:v>
                </c:pt>
                <c:pt idx="10878">
                  <c:v>42222.770833333343</c:v>
                </c:pt>
                <c:pt idx="10879">
                  <c:v>42222.78125</c:v>
                </c:pt>
                <c:pt idx="10880">
                  <c:v>42222.791666666613</c:v>
                </c:pt>
                <c:pt idx="10881">
                  <c:v>42222.802083333343</c:v>
                </c:pt>
                <c:pt idx="10882">
                  <c:v>42222.812500000022</c:v>
                </c:pt>
                <c:pt idx="10883">
                  <c:v>42222.822916666657</c:v>
                </c:pt>
                <c:pt idx="10884">
                  <c:v>42222.833333333343</c:v>
                </c:pt>
                <c:pt idx="10885">
                  <c:v>42222.84375</c:v>
                </c:pt>
                <c:pt idx="10886">
                  <c:v>42222.854166666657</c:v>
                </c:pt>
                <c:pt idx="10887">
                  <c:v>42222.864583333343</c:v>
                </c:pt>
                <c:pt idx="10888">
                  <c:v>42222.875</c:v>
                </c:pt>
                <c:pt idx="10889">
                  <c:v>42222.885416666657</c:v>
                </c:pt>
                <c:pt idx="10890">
                  <c:v>42222.895833333343</c:v>
                </c:pt>
                <c:pt idx="10891">
                  <c:v>42222.906250000022</c:v>
                </c:pt>
                <c:pt idx="10892">
                  <c:v>42222.916666666657</c:v>
                </c:pt>
                <c:pt idx="10893">
                  <c:v>42222.927083333299</c:v>
                </c:pt>
                <c:pt idx="10894">
                  <c:v>42222.9375</c:v>
                </c:pt>
                <c:pt idx="10895">
                  <c:v>42222.947916666657</c:v>
                </c:pt>
                <c:pt idx="10896">
                  <c:v>42222.958333333343</c:v>
                </c:pt>
                <c:pt idx="10897">
                  <c:v>42222.96875</c:v>
                </c:pt>
                <c:pt idx="10898">
                  <c:v>42222.979166666628</c:v>
                </c:pt>
                <c:pt idx="10899">
                  <c:v>42222.989583333343</c:v>
                </c:pt>
                <c:pt idx="10900">
                  <c:v>42223</c:v>
                </c:pt>
                <c:pt idx="10901">
                  <c:v>42223.010416666657</c:v>
                </c:pt>
                <c:pt idx="10902">
                  <c:v>42223.020833333343</c:v>
                </c:pt>
                <c:pt idx="10903">
                  <c:v>42223.03125</c:v>
                </c:pt>
                <c:pt idx="10904">
                  <c:v>42223.041666666628</c:v>
                </c:pt>
                <c:pt idx="10905">
                  <c:v>42223.052083333343</c:v>
                </c:pt>
                <c:pt idx="10906">
                  <c:v>42223.0625</c:v>
                </c:pt>
                <c:pt idx="10907">
                  <c:v>42223.072916666657</c:v>
                </c:pt>
                <c:pt idx="10908">
                  <c:v>42223.083333333343</c:v>
                </c:pt>
                <c:pt idx="10909">
                  <c:v>42223.093749999993</c:v>
                </c:pt>
                <c:pt idx="10910">
                  <c:v>42223.104166666628</c:v>
                </c:pt>
                <c:pt idx="10911">
                  <c:v>42223.114583333343</c:v>
                </c:pt>
                <c:pt idx="10912">
                  <c:v>42223.125</c:v>
                </c:pt>
                <c:pt idx="10913">
                  <c:v>42223.135416666628</c:v>
                </c:pt>
                <c:pt idx="10914">
                  <c:v>42223.145833333343</c:v>
                </c:pt>
                <c:pt idx="10915">
                  <c:v>42223.156250000022</c:v>
                </c:pt>
                <c:pt idx="10916">
                  <c:v>42223.166666666628</c:v>
                </c:pt>
                <c:pt idx="10917">
                  <c:v>42223.177083333299</c:v>
                </c:pt>
                <c:pt idx="10918">
                  <c:v>42223.1875</c:v>
                </c:pt>
                <c:pt idx="10919">
                  <c:v>42223.197916666628</c:v>
                </c:pt>
                <c:pt idx="10920">
                  <c:v>42223.208333333343</c:v>
                </c:pt>
                <c:pt idx="10921">
                  <c:v>42223.21875</c:v>
                </c:pt>
                <c:pt idx="10922">
                  <c:v>42223.229166666613</c:v>
                </c:pt>
                <c:pt idx="10923">
                  <c:v>42223.239583333299</c:v>
                </c:pt>
                <c:pt idx="10924">
                  <c:v>42223.25</c:v>
                </c:pt>
                <c:pt idx="10925">
                  <c:v>42223.260416666628</c:v>
                </c:pt>
                <c:pt idx="10926">
                  <c:v>42223.270833333343</c:v>
                </c:pt>
                <c:pt idx="10927">
                  <c:v>42223.28125</c:v>
                </c:pt>
                <c:pt idx="10928">
                  <c:v>42223.291666666613</c:v>
                </c:pt>
                <c:pt idx="10929">
                  <c:v>42223.302083333343</c:v>
                </c:pt>
                <c:pt idx="10930">
                  <c:v>42223.312500000022</c:v>
                </c:pt>
                <c:pt idx="10931">
                  <c:v>42223.322916666657</c:v>
                </c:pt>
                <c:pt idx="10932">
                  <c:v>42223.333333333343</c:v>
                </c:pt>
                <c:pt idx="10933">
                  <c:v>42223.34375</c:v>
                </c:pt>
                <c:pt idx="10934">
                  <c:v>42223.354166666657</c:v>
                </c:pt>
                <c:pt idx="10935">
                  <c:v>42223.364583333343</c:v>
                </c:pt>
                <c:pt idx="10936">
                  <c:v>42223.375</c:v>
                </c:pt>
                <c:pt idx="10937">
                  <c:v>42223.385416666657</c:v>
                </c:pt>
                <c:pt idx="10938">
                  <c:v>42223.395833333343</c:v>
                </c:pt>
                <c:pt idx="10939">
                  <c:v>42223.406250000022</c:v>
                </c:pt>
                <c:pt idx="10940">
                  <c:v>42223.416666666657</c:v>
                </c:pt>
                <c:pt idx="10941">
                  <c:v>42223.427083333299</c:v>
                </c:pt>
                <c:pt idx="10942">
                  <c:v>42223.4375</c:v>
                </c:pt>
                <c:pt idx="10943">
                  <c:v>42223.447916666657</c:v>
                </c:pt>
                <c:pt idx="10944">
                  <c:v>42223.458333333343</c:v>
                </c:pt>
                <c:pt idx="10945">
                  <c:v>42223.46875</c:v>
                </c:pt>
                <c:pt idx="10946">
                  <c:v>42223.479166666628</c:v>
                </c:pt>
                <c:pt idx="10947">
                  <c:v>42223.489583333343</c:v>
                </c:pt>
                <c:pt idx="10948">
                  <c:v>42223.5</c:v>
                </c:pt>
                <c:pt idx="10949">
                  <c:v>42223.510416666657</c:v>
                </c:pt>
                <c:pt idx="10950">
                  <c:v>42223.520833333343</c:v>
                </c:pt>
                <c:pt idx="10951">
                  <c:v>42223.53125</c:v>
                </c:pt>
                <c:pt idx="10952">
                  <c:v>42223.541666666628</c:v>
                </c:pt>
                <c:pt idx="10953">
                  <c:v>42223.552083333343</c:v>
                </c:pt>
                <c:pt idx="10954">
                  <c:v>42223.5625</c:v>
                </c:pt>
                <c:pt idx="10955">
                  <c:v>42223.572916666657</c:v>
                </c:pt>
                <c:pt idx="10956">
                  <c:v>42223.583333333343</c:v>
                </c:pt>
                <c:pt idx="10957">
                  <c:v>42223.593749999993</c:v>
                </c:pt>
                <c:pt idx="10958">
                  <c:v>42223.604166666628</c:v>
                </c:pt>
                <c:pt idx="10959">
                  <c:v>42223.614583333343</c:v>
                </c:pt>
                <c:pt idx="10960">
                  <c:v>42223.625</c:v>
                </c:pt>
                <c:pt idx="10961">
                  <c:v>42223.635416666628</c:v>
                </c:pt>
                <c:pt idx="10962">
                  <c:v>42223.645833333343</c:v>
                </c:pt>
                <c:pt idx="10963">
                  <c:v>42223.656250000022</c:v>
                </c:pt>
                <c:pt idx="10964">
                  <c:v>42223.666666666628</c:v>
                </c:pt>
                <c:pt idx="10965">
                  <c:v>42223.677083333299</c:v>
                </c:pt>
                <c:pt idx="10966">
                  <c:v>42223.6875</c:v>
                </c:pt>
                <c:pt idx="10967">
                  <c:v>42223.697916666628</c:v>
                </c:pt>
                <c:pt idx="10968">
                  <c:v>42223.708333333343</c:v>
                </c:pt>
                <c:pt idx="10969">
                  <c:v>42223.71875</c:v>
                </c:pt>
                <c:pt idx="10970">
                  <c:v>42223.729166666613</c:v>
                </c:pt>
                <c:pt idx="10971">
                  <c:v>42223.739583333299</c:v>
                </c:pt>
                <c:pt idx="10972">
                  <c:v>42223.75</c:v>
                </c:pt>
                <c:pt idx="10973">
                  <c:v>42223.760416666628</c:v>
                </c:pt>
                <c:pt idx="10974">
                  <c:v>42223.770833333343</c:v>
                </c:pt>
                <c:pt idx="10975">
                  <c:v>42223.78125</c:v>
                </c:pt>
                <c:pt idx="10976">
                  <c:v>42223.791666666613</c:v>
                </c:pt>
                <c:pt idx="10977">
                  <c:v>42223.802083333343</c:v>
                </c:pt>
                <c:pt idx="10978">
                  <c:v>42223.812500000022</c:v>
                </c:pt>
                <c:pt idx="10979">
                  <c:v>42223.822916666657</c:v>
                </c:pt>
                <c:pt idx="10980">
                  <c:v>42223.833333333343</c:v>
                </c:pt>
                <c:pt idx="10981">
                  <c:v>42223.84375</c:v>
                </c:pt>
                <c:pt idx="10982">
                  <c:v>42223.854166666657</c:v>
                </c:pt>
                <c:pt idx="10983">
                  <c:v>42223.864583333343</c:v>
                </c:pt>
                <c:pt idx="10984">
                  <c:v>42223.875</c:v>
                </c:pt>
                <c:pt idx="10985">
                  <c:v>42223.885416666657</c:v>
                </c:pt>
                <c:pt idx="10986">
                  <c:v>42223.895833333343</c:v>
                </c:pt>
                <c:pt idx="10987">
                  <c:v>42223.906250000022</c:v>
                </c:pt>
                <c:pt idx="10988">
                  <c:v>42223.916666666657</c:v>
                </c:pt>
                <c:pt idx="10989">
                  <c:v>42223.927083333299</c:v>
                </c:pt>
                <c:pt idx="10990">
                  <c:v>42223.9375</c:v>
                </c:pt>
                <c:pt idx="10991">
                  <c:v>42223.947916666657</c:v>
                </c:pt>
                <c:pt idx="10992">
                  <c:v>42223.958333333343</c:v>
                </c:pt>
                <c:pt idx="10993">
                  <c:v>42223.96875</c:v>
                </c:pt>
                <c:pt idx="10994">
                  <c:v>42223.979166666628</c:v>
                </c:pt>
                <c:pt idx="10995">
                  <c:v>42223.989583333343</c:v>
                </c:pt>
                <c:pt idx="10996">
                  <c:v>42224</c:v>
                </c:pt>
                <c:pt idx="10997">
                  <c:v>42224.010416666657</c:v>
                </c:pt>
                <c:pt idx="10998">
                  <c:v>42224.020833333343</c:v>
                </c:pt>
                <c:pt idx="10999">
                  <c:v>42224.03125</c:v>
                </c:pt>
                <c:pt idx="11000">
                  <c:v>42224.041666666628</c:v>
                </c:pt>
                <c:pt idx="11001">
                  <c:v>42224.052083333343</c:v>
                </c:pt>
                <c:pt idx="11002">
                  <c:v>42224.0625</c:v>
                </c:pt>
                <c:pt idx="11003">
                  <c:v>42224.072916666657</c:v>
                </c:pt>
                <c:pt idx="11004">
                  <c:v>42224.083333333343</c:v>
                </c:pt>
                <c:pt idx="11005">
                  <c:v>42224.093749999993</c:v>
                </c:pt>
                <c:pt idx="11006">
                  <c:v>42224.104166666628</c:v>
                </c:pt>
                <c:pt idx="11007">
                  <c:v>42224.114583333343</c:v>
                </c:pt>
                <c:pt idx="11008">
                  <c:v>42224.125</c:v>
                </c:pt>
                <c:pt idx="11009">
                  <c:v>42224.135416666628</c:v>
                </c:pt>
                <c:pt idx="11010">
                  <c:v>42224.145833333343</c:v>
                </c:pt>
                <c:pt idx="11011">
                  <c:v>42224.156250000022</c:v>
                </c:pt>
                <c:pt idx="11012">
                  <c:v>42224.166666666628</c:v>
                </c:pt>
                <c:pt idx="11013">
                  <c:v>42224.177083333299</c:v>
                </c:pt>
                <c:pt idx="11014">
                  <c:v>42224.1875</c:v>
                </c:pt>
                <c:pt idx="11015">
                  <c:v>42224.197916666628</c:v>
                </c:pt>
                <c:pt idx="11016">
                  <c:v>42224.208333333343</c:v>
                </c:pt>
                <c:pt idx="11017">
                  <c:v>42224.21875</c:v>
                </c:pt>
                <c:pt idx="11018">
                  <c:v>42224.229166666613</c:v>
                </c:pt>
                <c:pt idx="11019">
                  <c:v>42224.239583333299</c:v>
                </c:pt>
                <c:pt idx="11020">
                  <c:v>42224.25</c:v>
                </c:pt>
                <c:pt idx="11021">
                  <c:v>42224.260416666628</c:v>
                </c:pt>
                <c:pt idx="11022">
                  <c:v>42224.270833333343</c:v>
                </c:pt>
                <c:pt idx="11023">
                  <c:v>42224.28125</c:v>
                </c:pt>
                <c:pt idx="11024">
                  <c:v>42224.291666666613</c:v>
                </c:pt>
                <c:pt idx="11025">
                  <c:v>42224.302083333343</c:v>
                </c:pt>
                <c:pt idx="11026">
                  <c:v>42224.312500000022</c:v>
                </c:pt>
                <c:pt idx="11027">
                  <c:v>42224.322916666657</c:v>
                </c:pt>
                <c:pt idx="11028">
                  <c:v>42224.333333333343</c:v>
                </c:pt>
                <c:pt idx="11029">
                  <c:v>42224.34375</c:v>
                </c:pt>
                <c:pt idx="11030">
                  <c:v>42224.354166666657</c:v>
                </c:pt>
                <c:pt idx="11031">
                  <c:v>42224.364583333343</c:v>
                </c:pt>
                <c:pt idx="11032">
                  <c:v>42224.375</c:v>
                </c:pt>
                <c:pt idx="11033">
                  <c:v>42224.385416666657</c:v>
                </c:pt>
                <c:pt idx="11034">
                  <c:v>42224.395833333343</c:v>
                </c:pt>
                <c:pt idx="11035">
                  <c:v>42224.406250000022</c:v>
                </c:pt>
                <c:pt idx="11036">
                  <c:v>42224.416666666657</c:v>
                </c:pt>
                <c:pt idx="11037">
                  <c:v>42224.427083333299</c:v>
                </c:pt>
                <c:pt idx="11038">
                  <c:v>42224.4375</c:v>
                </c:pt>
                <c:pt idx="11039">
                  <c:v>42224.447916666657</c:v>
                </c:pt>
                <c:pt idx="11040">
                  <c:v>42224.458333333343</c:v>
                </c:pt>
                <c:pt idx="11041">
                  <c:v>42224.46875</c:v>
                </c:pt>
                <c:pt idx="11042">
                  <c:v>42224.479166666628</c:v>
                </c:pt>
                <c:pt idx="11043">
                  <c:v>42224.489583333343</c:v>
                </c:pt>
                <c:pt idx="11044">
                  <c:v>42224.5</c:v>
                </c:pt>
                <c:pt idx="11045">
                  <c:v>42224.510416666657</c:v>
                </c:pt>
                <c:pt idx="11046">
                  <c:v>42224.520833333343</c:v>
                </c:pt>
                <c:pt idx="11047">
                  <c:v>42224.53125</c:v>
                </c:pt>
                <c:pt idx="11048">
                  <c:v>42224.541666666628</c:v>
                </c:pt>
                <c:pt idx="11049">
                  <c:v>42224.552083333343</c:v>
                </c:pt>
                <c:pt idx="11050">
                  <c:v>42224.5625</c:v>
                </c:pt>
                <c:pt idx="11051">
                  <c:v>42224.572916666657</c:v>
                </c:pt>
                <c:pt idx="11052">
                  <c:v>42224.583333333343</c:v>
                </c:pt>
                <c:pt idx="11053">
                  <c:v>42224.593749999993</c:v>
                </c:pt>
                <c:pt idx="11054">
                  <c:v>42224.604166666628</c:v>
                </c:pt>
                <c:pt idx="11055">
                  <c:v>42224.614583333343</c:v>
                </c:pt>
                <c:pt idx="11056">
                  <c:v>42224.625</c:v>
                </c:pt>
                <c:pt idx="11057">
                  <c:v>42224.635416666628</c:v>
                </c:pt>
                <c:pt idx="11058">
                  <c:v>42224.645833333343</c:v>
                </c:pt>
                <c:pt idx="11059">
                  <c:v>42224.656250000022</c:v>
                </c:pt>
                <c:pt idx="11060">
                  <c:v>42224.666666666628</c:v>
                </c:pt>
                <c:pt idx="11061">
                  <c:v>42224.677083333299</c:v>
                </c:pt>
                <c:pt idx="11062">
                  <c:v>42224.6875</c:v>
                </c:pt>
                <c:pt idx="11063">
                  <c:v>42224.697916666628</c:v>
                </c:pt>
                <c:pt idx="11064">
                  <c:v>42224.708333333343</c:v>
                </c:pt>
                <c:pt idx="11065">
                  <c:v>42224.71875</c:v>
                </c:pt>
                <c:pt idx="11066">
                  <c:v>42224.729166666613</c:v>
                </c:pt>
                <c:pt idx="11067">
                  <c:v>42224.739583333299</c:v>
                </c:pt>
                <c:pt idx="11068">
                  <c:v>42224.75</c:v>
                </c:pt>
                <c:pt idx="11069">
                  <c:v>42224.760416666628</c:v>
                </c:pt>
                <c:pt idx="11070">
                  <c:v>42224.770833333343</c:v>
                </c:pt>
                <c:pt idx="11071">
                  <c:v>42224.78125</c:v>
                </c:pt>
                <c:pt idx="11072">
                  <c:v>42224.791666666613</c:v>
                </c:pt>
                <c:pt idx="11073">
                  <c:v>42224.802083333343</c:v>
                </c:pt>
                <c:pt idx="11074">
                  <c:v>42224.812500000022</c:v>
                </c:pt>
                <c:pt idx="11075">
                  <c:v>42224.822916666657</c:v>
                </c:pt>
                <c:pt idx="11076">
                  <c:v>42224.833333333343</c:v>
                </c:pt>
                <c:pt idx="11077">
                  <c:v>42224.84375</c:v>
                </c:pt>
                <c:pt idx="11078">
                  <c:v>42224.854166666657</c:v>
                </c:pt>
                <c:pt idx="11079">
                  <c:v>42224.864583333343</c:v>
                </c:pt>
                <c:pt idx="11080">
                  <c:v>42224.875</c:v>
                </c:pt>
                <c:pt idx="11081">
                  <c:v>42224.885416666657</c:v>
                </c:pt>
                <c:pt idx="11082">
                  <c:v>42224.895833333343</c:v>
                </c:pt>
                <c:pt idx="11083">
                  <c:v>42224.906250000022</c:v>
                </c:pt>
                <c:pt idx="11084">
                  <c:v>42224.916666666657</c:v>
                </c:pt>
                <c:pt idx="11085">
                  <c:v>42224.927083333299</c:v>
                </c:pt>
                <c:pt idx="11086">
                  <c:v>42224.9375</c:v>
                </c:pt>
                <c:pt idx="11087">
                  <c:v>42224.947916666657</c:v>
                </c:pt>
                <c:pt idx="11088">
                  <c:v>42224.958333333343</c:v>
                </c:pt>
                <c:pt idx="11089">
                  <c:v>42224.96875</c:v>
                </c:pt>
                <c:pt idx="11090">
                  <c:v>42224.979166666628</c:v>
                </c:pt>
                <c:pt idx="11091">
                  <c:v>42224.989583333343</c:v>
                </c:pt>
                <c:pt idx="11092">
                  <c:v>42225</c:v>
                </c:pt>
                <c:pt idx="11093">
                  <c:v>42225.010416666657</c:v>
                </c:pt>
                <c:pt idx="11094">
                  <c:v>42225.020833333343</c:v>
                </c:pt>
                <c:pt idx="11095">
                  <c:v>42225.03125</c:v>
                </c:pt>
                <c:pt idx="11096">
                  <c:v>42225.041666666628</c:v>
                </c:pt>
                <c:pt idx="11097">
                  <c:v>42225.052083333343</c:v>
                </c:pt>
                <c:pt idx="11098">
                  <c:v>42225.0625</c:v>
                </c:pt>
                <c:pt idx="11099">
                  <c:v>42225.072916666657</c:v>
                </c:pt>
                <c:pt idx="11100">
                  <c:v>42225.083333333343</c:v>
                </c:pt>
                <c:pt idx="11101">
                  <c:v>42225.093749999993</c:v>
                </c:pt>
                <c:pt idx="11102">
                  <c:v>42225.104166666628</c:v>
                </c:pt>
                <c:pt idx="11103">
                  <c:v>42225.114583333343</c:v>
                </c:pt>
                <c:pt idx="11104">
                  <c:v>42225.125</c:v>
                </c:pt>
                <c:pt idx="11105">
                  <c:v>42225.135416666628</c:v>
                </c:pt>
                <c:pt idx="11106">
                  <c:v>42225.145833333343</c:v>
                </c:pt>
                <c:pt idx="11107">
                  <c:v>42225.156250000022</c:v>
                </c:pt>
                <c:pt idx="11108">
                  <c:v>42225.166666666628</c:v>
                </c:pt>
                <c:pt idx="11109">
                  <c:v>42225.177083333299</c:v>
                </c:pt>
                <c:pt idx="11110">
                  <c:v>42225.1875</c:v>
                </c:pt>
                <c:pt idx="11111">
                  <c:v>42225.197916666628</c:v>
                </c:pt>
                <c:pt idx="11112">
                  <c:v>42225.208333333343</c:v>
                </c:pt>
                <c:pt idx="11113">
                  <c:v>42225.21875</c:v>
                </c:pt>
                <c:pt idx="11114">
                  <c:v>42225.229166666613</c:v>
                </c:pt>
                <c:pt idx="11115">
                  <c:v>42225.239583333299</c:v>
                </c:pt>
                <c:pt idx="11116">
                  <c:v>42225.25</c:v>
                </c:pt>
                <c:pt idx="11117">
                  <c:v>42225.260416666628</c:v>
                </c:pt>
                <c:pt idx="11118">
                  <c:v>42225.270833333343</c:v>
                </c:pt>
                <c:pt idx="11119">
                  <c:v>42225.28125</c:v>
                </c:pt>
                <c:pt idx="11120">
                  <c:v>42225.291666666613</c:v>
                </c:pt>
                <c:pt idx="11121">
                  <c:v>42225.302083333343</c:v>
                </c:pt>
                <c:pt idx="11122">
                  <c:v>42225.312500000022</c:v>
                </c:pt>
                <c:pt idx="11123">
                  <c:v>42225.322916666657</c:v>
                </c:pt>
                <c:pt idx="11124">
                  <c:v>42225.333333333343</c:v>
                </c:pt>
                <c:pt idx="11125">
                  <c:v>42225.34375</c:v>
                </c:pt>
                <c:pt idx="11126">
                  <c:v>42225.354166666657</c:v>
                </c:pt>
                <c:pt idx="11127">
                  <c:v>42225.364583333343</c:v>
                </c:pt>
                <c:pt idx="11128">
                  <c:v>42225.375</c:v>
                </c:pt>
                <c:pt idx="11129">
                  <c:v>42225.385416666657</c:v>
                </c:pt>
                <c:pt idx="11130">
                  <c:v>42225.395833333343</c:v>
                </c:pt>
                <c:pt idx="11131">
                  <c:v>42225.406250000022</c:v>
                </c:pt>
                <c:pt idx="11132">
                  <c:v>42225.416666666657</c:v>
                </c:pt>
                <c:pt idx="11133">
                  <c:v>42225.427083333299</c:v>
                </c:pt>
                <c:pt idx="11134">
                  <c:v>42225.4375</c:v>
                </c:pt>
                <c:pt idx="11135">
                  <c:v>42225.447916666657</c:v>
                </c:pt>
                <c:pt idx="11136">
                  <c:v>42225.458333333343</c:v>
                </c:pt>
                <c:pt idx="11137">
                  <c:v>42225.46875</c:v>
                </c:pt>
                <c:pt idx="11138">
                  <c:v>42225.479166666628</c:v>
                </c:pt>
                <c:pt idx="11139">
                  <c:v>42225.489583333343</c:v>
                </c:pt>
                <c:pt idx="11140">
                  <c:v>42225.5</c:v>
                </c:pt>
                <c:pt idx="11141">
                  <c:v>42225.510416666657</c:v>
                </c:pt>
                <c:pt idx="11142">
                  <c:v>42225.520833333343</c:v>
                </c:pt>
                <c:pt idx="11143">
                  <c:v>42225.53125</c:v>
                </c:pt>
                <c:pt idx="11144">
                  <c:v>42225.541666666628</c:v>
                </c:pt>
                <c:pt idx="11145">
                  <c:v>42225.552083333343</c:v>
                </c:pt>
                <c:pt idx="11146">
                  <c:v>42225.5625</c:v>
                </c:pt>
                <c:pt idx="11147">
                  <c:v>42225.572916666657</c:v>
                </c:pt>
                <c:pt idx="11148">
                  <c:v>42225.583333333343</c:v>
                </c:pt>
                <c:pt idx="11149">
                  <c:v>42225.593749999993</c:v>
                </c:pt>
                <c:pt idx="11150">
                  <c:v>42225.604166666628</c:v>
                </c:pt>
                <c:pt idx="11151">
                  <c:v>42225.614583333343</c:v>
                </c:pt>
                <c:pt idx="11152">
                  <c:v>42225.625</c:v>
                </c:pt>
                <c:pt idx="11153">
                  <c:v>42225.635416666628</c:v>
                </c:pt>
                <c:pt idx="11154">
                  <c:v>42225.645833333343</c:v>
                </c:pt>
                <c:pt idx="11155">
                  <c:v>42225.656250000022</c:v>
                </c:pt>
                <c:pt idx="11156">
                  <c:v>42225.666666666628</c:v>
                </c:pt>
                <c:pt idx="11157">
                  <c:v>42225.677083333299</c:v>
                </c:pt>
                <c:pt idx="11158">
                  <c:v>42225.6875</c:v>
                </c:pt>
                <c:pt idx="11159">
                  <c:v>42225.697916666628</c:v>
                </c:pt>
                <c:pt idx="11160">
                  <c:v>42225.708333333343</c:v>
                </c:pt>
                <c:pt idx="11161">
                  <c:v>42225.71875</c:v>
                </c:pt>
                <c:pt idx="11162">
                  <c:v>42225.729166666613</c:v>
                </c:pt>
                <c:pt idx="11163">
                  <c:v>42225.739583333299</c:v>
                </c:pt>
                <c:pt idx="11164">
                  <c:v>42225.75</c:v>
                </c:pt>
                <c:pt idx="11165">
                  <c:v>42225.760416666628</c:v>
                </c:pt>
                <c:pt idx="11166">
                  <c:v>42225.770833333343</c:v>
                </c:pt>
                <c:pt idx="11167">
                  <c:v>42225.78125</c:v>
                </c:pt>
                <c:pt idx="11168">
                  <c:v>42225.791666666613</c:v>
                </c:pt>
                <c:pt idx="11169">
                  <c:v>42225.802083333343</c:v>
                </c:pt>
                <c:pt idx="11170">
                  <c:v>42225.812500000022</c:v>
                </c:pt>
                <c:pt idx="11171">
                  <c:v>42225.822916666657</c:v>
                </c:pt>
                <c:pt idx="11172">
                  <c:v>42225.833333333343</c:v>
                </c:pt>
                <c:pt idx="11173">
                  <c:v>42225.84375</c:v>
                </c:pt>
                <c:pt idx="11174">
                  <c:v>42225.854166666657</c:v>
                </c:pt>
                <c:pt idx="11175">
                  <c:v>42225.864583333343</c:v>
                </c:pt>
                <c:pt idx="11176">
                  <c:v>42225.875</c:v>
                </c:pt>
                <c:pt idx="11177">
                  <c:v>42225.885416666657</c:v>
                </c:pt>
                <c:pt idx="11178">
                  <c:v>42225.895833333343</c:v>
                </c:pt>
                <c:pt idx="11179">
                  <c:v>42225.906250000022</c:v>
                </c:pt>
                <c:pt idx="11180">
                  <c:v>42225.916666666657</c:v>
                </c:pt>
                <c:pt idx="11181">
                  <c:v>42225.927083333299</c:v>
                </c:pt>
                <c:pt idx="11182">
                  <c:v>42225.9375</c:v>
                </c:pt>
                <c:pt idx="11183">
                  <c:v>42225.947916666657</c:v>
                </c:pt>
                <c:pt idx="11184">
                  <c:v>42225.958333333343</c:v>
                </c:pt>
                <c:pt idx="11185">
                  <c:v>42225.96875</c:v>
                </c:pt>
                <c:pt idx="11186">
                  <c:v>42225.979166666628</c:v>
                </c:pt>
                <c:pt idx="11187">
                  <c:v>42225.989583333343</c:v>
                </c:pt>
                <c:pt idx="11188">
                  <c:v>42226</c:v>
                </c:pt>
                <c:pt idx="11189">
                  <c:v>42226.010416666657</c:v>
                </c:pt>
                <c:pt idx="11190">
                  <c:v>42226.020833333343</c:v>
                </c:pt>
                <c:pt idx="11191">
                  <c:v>42226.03125</c:v>
                </c:pt>
                <c:pt idx="11192">
                  <c:v>42226.041666666628</c:v>
                </c:pt>
                <c:pt idx="11193">
                  <c:v>42226.052083333343</c:v>
                </c:pt>
                <c:pt idx="11194">
                  <c:v>42226.0625</c:v>
                </c:pt>
                <c:pt idx="11195">
                  <c:v>42226.072916666657</c:v>
                </c:pt>
                <c:pt idx="11196">
                  <c:v>42226.083333333343</c:v>
                </c:pt>
                <c:pt idx="11197">
                  <c:v>42226.093749999993</c:v>
                </c:pt>
                <c:pt idx="11198">
                  <c:v>42226.104166666628</c:v>
                </c:pt>
                <c:pt idx="11199">
                  <c:v>42226.114583333343</c:v>
                </c:pt>
                <c:pt idx="11200">
                  <c:v>42226.125</c:v>
                </c:pt>
                <c:pt idx="11201">
                  <c:v>42226.135416666628</c:v>
                </c:pt>
                <c:pt idx="11202">
                  <c:v>42226.145833333343</c:v>
                </c:pt>
                <c:pt idx="11203">
                  <c:v>42226.156250000022</c:v>
                </c:pt>
                <c:pt idx="11204">
                  <c:v>42226.166666666628</c:v>
                </c:pt>
                <c:pt idx="11205">
                  <c:v>42226.177083333299</c:v>
                </c:pt>
                <c:pt idx="11206">
                  <c:v>42226.1875</c:v>
                </c:pt>
                <c:pt idx="11207">
                  <c:v>42226.197916666628</c:v>
                </c:pt>
                <c:pt idx="11208">
                  <c:v>42226.208333333343</c:v>
                </c:pt>
                <c:pt idx="11209">
                  <c:v>42226.21875</c:v>
                </c:pt>
                <c:pt idx="11210">
                  <c:v>42226.229166666613</c:v>
                </c:pt>
                <c:pt idx="11211">
                  <c:v>42226.239583333299</c:v>
                </c:pt>
                <c:pt idx="11212">
                  <c:v>42226.25</c:v>
                </c:pt>
                <c:pt idx="11213">
                  <c:v>42226.260416666628</c:v>
                </c:pt>
                <c:pt idx="11214">
                  <c:v>42226.270833333343</c:v>
                </c:pt>
                <c:pt idx="11215">
                  <c:v>42226.28125</c:v>
                </c:pt>
                <c:pt idx="11216">
                  <c:v>42226.291666666613</c:v>
                </c:pt>
                <c:pt idx="11217">
                  <c:v>42226.302083333343</c:v>
                </c:pt>
                <c:pt idx="11218">
                  <c:v>42226.312500000022</c:v>
                </c:pt>
                <c:pt idx="11219">
                  <c:v>42226.322916666657</c:v>
                </c:pt>
                <c:pt idx="11220">
                  <c:v>42226.333333333343</c:v>
                </c:pt>
                <c:pt idx="11221">
                  <c:v>42226.34375</c:v>
                </c:pt>
                <c:pt idx="11222">
                  <c:v>42226.354166666657</c:v>
                </c:pt>
                <c:pt idx="11223">
                  <c:v>42226.364583333343</c:v>
                </c:pt>
                <c:pt idx="11224">
                  <c:v>42226.375</c:v>
                </c:pt>
                <c:pt idx="11225">
                  <c:v>42226.385416666657</c:v>
                </c:pt>
                <c:pt idx="11226">
                  <c:v>42226.395833333343</c:v>
                </c:pt>
                <c:pt idx="11227">
                  <c:v>42226.406250000022</c:v>
                </c:pt>
                <c:pt idx="11228">
                  <c:v>42226.416666666657</c:v>
                </c:pt>
                <c:pt idx="11229">
                  <c:v>42226.427083333299</c:v>
                </c:pt>
                <c:pt idx="11230">
                  <c:v>42226.4375</c:v>
                </c:pt>
                <c:pt idx="11231">
                  <c:v>42226.447916666657</c:v>
                </c:pt>
                <c:pt idx="11232">
                  <c:v>42226.458333333343</c:v>
                </c:pt>
                <c:pt idx="11233">
                  <c:v>42226.46875</c:v>
                </c:pt>
                <c:pt idx="11234">
                  <c:v>42226.479166666628</c:v>
                </c:pt>
                <c:pt idx="11235">
                  <c:v>42226.489583333343</c:v>
                </c:pt>
                <c:pt idx="11236">
                  <c:v>42226.5</c:v>
                </c:pt>
                <c:pt idx="11237">
                  <c:v>42226.510416666657</c:v>
                </c:pt>
                <c:pt idx="11238">
                  <c:v>42226.520833333343</c:v>
                </c:pt>
                <c:pt idx="11239">
                  <c:v>42226.53125</c:v>
                </c:pt>
                <c:pt idx="11240">
                  <c:v>42226.541666666628</c:v>
                </c:pt>
                <c:pt idx="11241">
                  <c:v>42226.552083333343</c:v>
                </c:pt>
                <c:pt idx="11242">
                  <c:v>42226.5625</c:v>
                </c:pt>
                <c:pt idx="11243">
                  <c:v>42226.572916666657</c:v>
                </c:pt>
                <c:pt idx="11244">
                  <c:v>42226.583333333343</c:v>
                </c:pt>
                <c:pt idx="11245">
                  <c:v>42226.593749999993</c:v>
                </c:pt>
                <c:pt idx="11246">
                  <c:v>42226.604166666628</c:v>
                </c:pt>
                <c:pt idx="11247">
                  <c:v>42226.614583333343</c:v>
                </c:pt>
                <c:pt idx="11248">
                  <c:v>42226.625</c:v>
                </c:pt>
                <c:pt idx="11249">
                  <c:v>42226.635416666628</c:v>
                </c:pt>
                <c:pt idx="11250">
                  <c:v>42226.645833333343</c:v>
                </c:pt>
                <c:pt idx="11251">
                  <c:v>42226.656250000022</c:v>
                </c:pt>
                <c:pt idx="11252">
                  <c:v>42226.666666666628</c:v>
                </c:pt>
                <c:pt idx="11253">
                  <c:v>42226.677083333299</c:v>
                </c:pt>
                <c:pt idx="11254">
                  <c:v>42226.6875</c:v>
                </c:pt>
                <c:pt idx="11255">
                  <c:v>42226.697916666628</c:v>
                </c:pt>
                <c:pt idx="11256">
                  <c:v>42226.708333333343</c:v>
                </c:pt>
                <c:pt idx="11257">
                  <c:v>42226.71875</c:v>
                </c:pt>
                <c:pt idx="11258">
                  <c:v>42226.729166666613</c:v>
                </c:pt>
                <c:pt idx="11259">
                  <c:v>42226.739583333299</c:v>
                </c:pt>
                <c:pt idx="11260">
                  <c:v>42226.75</c:v>
                </c:pt>
                <c:pt idx="11261">
                  <c:v>42226.760416666628</c:v>
                </c:pt>
                <c:pt idx="11262">
                  <c:v>42226.770833333343</c:v>
                </c:pt>
                <c:pt idx="11263">
                  <c:v>42226.78125</c:v>
                </c:pt>
                <c:pt idx="11264">
                  <c:v>42226.791666666613</c:v>
                </c:pt>
                <c:pt idx="11265">
                  <c:v>42226.802083333343</c:v>
                </c:pt>
                <c:pt idx="11266">
                  <c:v>42226.812500000022</c:v>
                </c:pt>
                <c:pt idx="11267">
                  <c:v>42226.822916666657</c:v>
                </c:pt>
                <c:pt idx="11268">
                  <c:v>42226.833333333343</c:v>
                </c:pt>
                <c:pt idx="11269">
                  <c:v>42226.84375</c:v>
                </c:pt>
                <c:pt idx="11270">
                  <c:v>42226.854166666657</c:v>
                </c:pt>
                <c:pt idx="11271">
                  <c:v>42226.864583333343</c:v>
                </c:pt>
                <c:pt idx="11272">
                  <c:v>42226.875</c:v>
                </c:pt>
                <c:pt idx="11273">
                  <c:v>42226.885416666657</c:v>
                </c:pt>
                <c:pt idx="11274">
                  <c:v>42226.895833333343</c:v>
                </c:pt>
                <c:pt idx="11275">
                  <c:v>42226.906250000022</c:v>
                </c:pt>
                <c:pt idx="11276">
                  <c:v>42226.916666666657</c:v>
                </c:pt>
                <c:pt idx="11277">
                  <c:v>42226.927083333299</c:v>
                </c:pt>
                <c:pt idx="11278">
                  <c:v>42226.9375</c:v>
                </c:pt>
                <c:pt idx="11279">
                  <c:v>42226.947916666657</c:v>
                </c:pt>
                <c:pt idx="11280">
                  <c:v>42226.958333333343</c:v>
                </c:pt>
                <c:pt idx="11281">
                  <c:v>42226.96875</c:v>
                </c:pt>
                <c:pt idx="11282">
                  <c:v>42226.979166666628</c:v>
                </c:pt>
                <c:pt idx="11283">
                  <c:v>42226.989583333343</c:v>
                </c:pt>
                <c:pt idx="11284">
                  <c:v>42227</c:v>
                </c:pt>
                <c:pt idx="11285">
                  <c:v>42227.010416666657</c:v>
                </c:pt>
                <c:pt idx="11286">
                  <c:v>42227.020833333343</c:v>
                </c:pt>
                <c:pt idx="11287">
                  <c:v>42227.03125</c:v>
                </c:pt>
                <c:pt idx="11288">
                  <c:v>42227.041666666628</c:v>
                </c:pt>
                <c:pt idx="11289">
                  <c:v>42227.052083333343</c:v>
                </c:pt>
                <c:pt idx="11290">
                  <c:v>42227.0625</c:v>
                </c:pt>
                <c:pt idx="11291">
                  <c:v>42227.072916666657</c:v>
                </c:pt>
                <c:pt idx="11292">
                  <c:v>42227.083333333343</c:v>
                </c:pt>
                <c:pt idx="11293">
                  <c:v>42227.093749999993</c:v>
                </c:pt>
                <c:pt idx="11294">
                  <c:v>42227.104166666628</c:v>
                </c:pt>
                <c:pt idx="11295">
                  <c:v>42227.114583333343</c:v>
                </c:pt>
                <c:pt idx="11296">
                  <c:v>42227.125</c:v>
                </c:pt>
                <c:pt idx="11297">
                  <c:v>42227.135416666628</c:v>
                </c:pt>
                <c:pt idx="11298">
                  <c:v>42227.145833333343</c:v>
                </c:pt>
                <c:pt idx="11299">
                  <c:v>42227.156250000022</c:v>
                </c:pt>
                <c:pt idx="11300">
                  <c:v>42227.166666666628</c:v>
                </c:pt>
                <c:pt idx="11301">
                  <c:v>42227.177083333299</c:v>
                </c:pt>
                <c:pt idx="11302">
                  <c:v>42227.1875</c:v>
                </c:pt>
                <c:pt idx="11303">
                  <c:v>42227.197916666628</c:v>
                </c:pt>
                <c:pt idx="11304">
                  <c:v>42227.208333333343</c:v>
                </c:pt>
                <c:pt idx="11305">
                  <c:v>42227.21875</c:v>
                </c:pt>
                <c:pt idx="11306">
                  <c:v>42227.229166666613</c:v>
                </c:pt>
                <c:pt idx="11307">
                  <c:v>42227.239583333299</c:v>
                </c:pt>
                <c:pt idx="11308">
                  <c:v>42227.25</c:v>
                </c:pt>
                <c:pt idx="11309">
                  <c:v>42227.260416666628</c:v>
                </c:pt>
                <c:pt idx="11310">
                  <c:v>42227.270833333343</c:v>
                </c:pt>
                <c:pt idx="11311">
                  <c:v>42227.28125</c:v>
                </c:pt>
                <c:pt idx="11312">
                  <c:v>42227.291666666613</c:v>
                </c:pt>
                <c:pt idx="11313">
                  <c:v>42227.302083333343</c:v>
                </c:pt>
                <c:pt idx="11314">
                  <c:v>42227.312500000022</c:v>
                </c:pt>
                <c:pt idx="11315">
                  <c:v>42227.322916666657</c:v>
                </c:pt>
                <c:pt idx="11316">
                  <c:v>42227.333333333343</c:v>
                </c:pt>
                <c:pt idx="11317">
                  <c:v>42227.34375</c:v>
                </c:pt>
                <c:pt idx="11318">
                  <c:v>42227.354166666657</c:v>
                </c:pt>
                <c:pt idx="11319">
                  <c:v>42227.364583333343</c:v>
                </c:pt>
                <c:pt idx="11320">
                  <c:v>42227.375</c:v>
                </c:pt>
                <c:pt idx="11321">
                  <c:v>42227.385416666657</c:v>
                </c:pt>
                <c:pt idx="11322">
                  <c:v>42227.395833333343</c:v>
                </c:pt>
                <c:pt idx="11323">
                  <c:v>42227.406250000022</c:v>
                </c:pt>
                <c:pt idx="11324">
                  <c:v>42227.416666666657</c:v>
                </c:pt>
                <c:pt idx="11325">
                  <c:v>42227.427083333299</c:v>
                </c:pt>
                <c:pt idx="11326">
                  <c:v>42227.4375</c:v>
                </c:pt>
                <c:pt idx="11327">
                  <c:v>42227.447916666657</c:v>
                </c:pt>
                <c:pt idx="11328">
                  <c:v>42227.458333333343</c:v>
                </c:pt>
                <c:pt idx="11329">
                  <c:v>42227.46875</c:v>
                </c:pt>
                <c:pt idx="11330">
                  <c:v>42227.479166666628</c:v>
                </c:pt>
                <c:pt idx="11331">
                  <c:v>42227.489583333343</c:v>
                </c:pt>
                <c:pt idx="11332">
                  <c:v>42227.5</c:v>
                </c:pt>
                <c:pt idx="11333">
                  <c:v>42227.510416666657</c:v>
                </c:pt>
                <c:pt idx="11334">
                  <c:v>42227.520833333343</c:v>
                </c:pt>
                <c:pt idx="11335">
                  <c:v>42227.53125</c:v>
                </c:pt>
                <c:pt idx="11336">
                  <c:v>42227.541666666628</c:v>
                </c:pt>
                <c:pt idx="11337">
                  <c:v>42227.552083333343</c:v>
                </c:pt>
                <c:pt idx="11338">
                  <c:v>42227.5625</c:v>
                </c:pt>
                <c:pt idx="11339">
                  <c:v>42227.572916666657</c:v>
                </c:pt>
                <c:pt idx="11340">
                  <c:v>42227.583333333343</c:v>
                </c:pt>
                <c:pt idx="11341">
                  <c:v>42227.593749999993</c:v>
                </c:pt>
                <c:pt idx="11342">
                  <c:v>42227.604166666628</c:v>
                </c:pt>
                <c:pt idx="11343">
                  <c:v>42227.614583333343</c:v>
                </c:pt>
                <c:pt idx="11344">
                  <c:v>42227.625</c:v>
                </c:pt>
                <c:pt idx="11345">
                  <c:v>42227.635416666628</c:v>
                </c:pt>
                <c:pt idx="11346">
                  <c:v>42227.645833333343</c:v>
                </c:pt>
                <c:pt idx="11347">
                  <c:v>42227.656250000022</c:v>
                </c:pt>
                <c:pt idx="11348">
                  <c:v>42227.666666666628</c:v>
                </c:pt>
                <c:pt idx="11349">
                  <c:v>42227.677083333299</c:v>
                </c:pt>
                <c:pt idx="11350">
                  <c:v>42227.6875</c:v>
                </c:pt>
                <c:pt idx="11351">
                  <c:v>42227.697916666628</c:v>
                </c:pt>
                <c:pt idx="11352">
                  <c:v>42227.708333333343</c:v>
                </c:pt>
                <c:pt idx="11353">
                  <c:v>42227.71875</c:v>
                </c:pt>
                <c:pt idx="11354">
                  <c:v>42227.729166666613</c:v>
                </c:pt>
                <c:pt idx="11355">
                  <c:v>42227.739583333299</c:v>
                </c:pt>
                <c:pt idx="11356">
                  <c:v>42227.75</c:v>
                </c:pt>
                <c:pt idx="11357">
                  <c:v>42227.760416666628</c:v>
                </c:pt>
                <c:pt idx="11358">
                  <c:v>42227.770833333343</c:v>
                </c:pt>
                <c:pt idx="11359">
                  <c:v>42227.78125</c:v>
                </c:pt>
                <c:pt idx="11360">
                  <c:v>42227.791666666613</c:v>
                </c:pt>
                <c:pt idx="11361">
                  <c:v>42227.802083333343</c:v>
                </c:pt>
                <c:pt idx="11362">
                  <c:v>42227.812500000022</c:v>
                </c:pt>
                <c:pt idx="11363">
                  <c:v>42227.822916666657</c:v>
                </c:pt>
                <c:pt idx="11364">
                  <c:v>42227.833333333343</c:v>
                </c:pt>
                <c:pt idx="11365">
                  <c:v>42227.84375</c:v>
                </c:pt>
                <c:pt idx="11366">
                  <c:v>42227.854166666657</c:v>
                </c:pt>
                <c:pt idx="11367">
                  <c:v>42227.864583333343</c:v>
                </c:pt>
                <c:pt idx="11368">
                  <c:v>42227.875</c:v>
                </c:pt>
                <c:pt idx="11369">
                  <c:v>42227.885416666657</c:v>
                </c:pt>
                <c:pt idx="11370">
                  <c:v>42227.895833333343</c:v>
                </c:pt>
                <c:pt idx="11371">
                  <c:v>42227.906250000022</c:v>
                </c:pt>
                <c:pt idx="11372">
                  <c:v>42227.916666666657</c:v>
                </c:pt>
                <c:pt idx="11373">
                  <c:v>42227.927083333299</c:v>
                </c:pt>
                <c:pt idx="11374">
                  <c:v>42227.9375</c:v>
                </c:pt>
                <c:pt idx="11375">
                  <c:v>42227.947916666657</c:v>
                </c:pt>
                <c:pt idx="11376">
                  <c:v>42227.958333333343</c:v>
                </c:pt>
                <c:pt idx="11377">
                  <c:v>42227.96875</c:v>
                </c:pt>
                <c:pt idx="11378">
                  <c:v>42227.979166666628</c:v>
                </c:pt>
                <c:pt idx="11379">
                  <c:v>42227.989583333343</c:v>
                </c:pt>
                <c:pt idx="11380">
                  <c:v>42228</c:v>
                </c:pt>
                <c:pt idx="11381">
                  <c:v>42228.010416666657</c:v>
                </c:pt>
                <c:pt idx="11382">
                  <c:v>42228.020833333343</c:v>
                </c:pt>
                <c:pt idx="11383">
                  <c:v>42228.03125</c:v>
                </c:pt>
                <c:pt idx="11384">
                  <c:v>42228.041666666628</c:v>
                </c:pt>
                <c:pt idx="11385">
                  <c:v>42228.052083333343</c:v>
                </c:pt>
                <c:pt idx="11386">
                  <c:v>42228.0625</c:v>
                </c:pt>
                <c:pt idx="11387">
                  <c:v>42228.072916666657</c:v>
                </c:pt>
                <c:pt idx="11388">
                  <c:v>42228.083333333343</c:v>
                </c:pt>
                <c:pt idx="11389">
                  <c:v>42228.093749999993</c:v>
                </c:pt>
                <c:pt idx="11390">
                  <c:v>42228.104166666628</c:v>
                </c:pt>
                <c:pt idx="11391">
                  <c:v>42228.114583333343</c:v>
                </c:pt>
                <c:pt idx="11392">
                  <c:v>42228.125</c:v>
                </c:pt>
                <c:pt idx="11393">
                  <c:v>42228.135416666628</c:v>
                </c:pt>
                <c:pt idx="11394">
                  <c:v>42228.145833333343</c:v>
                </c:pt>
                <c:pt idx="11395">
                  <c:v>42228.156250000022</c:v>
                </c:pt>
                <c:pt idx="11396">
                  <c:v>42228.166666666628</c:v>
                </c:pt>
                <c:pt idx="11397">
                  <c:v>42228.177083333299</c:v>
                </c:pt>
                <c:pt idx="11398">
                  <c:v>42228.1875</c:v>
                </c:pt>
                <c:pt idx="11399">
                  <c:v>42228.197916666628</c:v>
                </c:pt>
                <c:pt idx="11400">
                  <c:v>42228.208333333343</c:v>
                </c:pt>
                <c:pt idx="11401">
                  <c:v>42228.21875</c:v>
                </c:pt>
                <c:pt idx="11402">
                  <c:v>42228.229166666613</c:v>
                </c:pt>
                <c:pt idx="11403">
                  <c:v>42228.239583333299</c:v>
                </c:pt>
                <c:pt idx="11404">
                  <c:v>42228.25</c:v>
                </c:pt>
                <c:pt idx="11405">
                  <c:v>42228.260416666628</c:v>
                </c:pt>
                <c:pt idx="11406">
                  <c:v>42228.270833333343</c:v>
                </c:pt>
                <c:pt idx="11407">
                  <c:v>42228.28125</c:v>
                </c:pt>
                <c:pt idx="11408">
                  <c:v>42228.291666666613</c:v>
                </c:pt>
                <c:pt idx="11409">
                  <c:v>42228.302083333343</c:v>
                </c:pt>
                <c:pt idx="11410">
                  <c:v>42228.312500000022</c:v>
                </c:pt>
                <c:pt idx="11411">
                  <c:v>42228.322916666657</c:v>
                </c:pt>
                <c:pt idx="11412">
                  <c:v>42228.333333333343</c:v>
                </c:pt>
                <c:pt idx="11413">
                  <c:v>42228.34375</c:v>
                </c:pt>
                <c:pt idx="11414">
                  <c:v>42228.354166666657</c:v>
                </c:pt>
                <c:pt idx="11415">
                  <c:v>42228.364583333343</c:v>
                </c:pt>
                <c:pt idx="11416">
                  <c:v>42228.375</c:v>
                </c:pt>
                <c:pt idx="11417">
                  <c:v>42228.385416666657</c:v>
                </c:pt>
                <c:pt idx="11418">
                  <c:v>42228.395833333343</c:v>
                </c:pt>
                <c:pt idx="11419">
                  <c:v>42228.406250000022</c:v>
                </c:pt>
                <c:pt idx="11420">
                  <c:v>42228.416666666657</c:v>
                </c:pt>
                <c:pt idx="11421">
                  <c:v>42228.427083333299</c:v>
                </c:pt>
                <c:pt idx="11422">
                  <c:v>42228.4375</c:v>
                </c:pt>
                <c:pt idx="11423">
                  <c:v>42228.447916666657</c:v>
                </c:pt>
                <c:pt idx="11424">
                  <c:v>42228.458333333343</c:v>
                </c:pt>
                <c:pt idx="11425">
                  <c:v>42228.46875</c:v>
                </c:pt>
                <c:pt idx="11426">
                  <c:v>42228.479166666628</c:v>
                </c:pt>
                <c:pt idx="11427">
                  <c:v>42228.489583333343</c:v>
                </c:pt>
                <c:pt idx="11428">
                  <c:v>42228.5</c:v>
                </c:pt>
                <c:pt idx="11429">
                  <c:v>42228.510416666657</c:v>
                </c:pt>
                <c:pt idx="11430">
                  <c:v>42228.520833333343</c:v>
                </c:pt>
                <c:pt idx="11431">
                  <c:v>42228.53125</c:v>
                </c:pt>
                <c:pt idx="11432">
                  <c:v>42228.541666666628</c:v>
                </c:pt>
                <c:pt idx="11433">
                  <c:v>42228.552083333343</c:v>
                </c:pt>
                <c:pt idx="11434">
                  <c:v>42228.5625</c:v>
                </c:pt>
                <c:pt idx="11435">
                  <c:v>42228.572916666657</c:v>
                </c:pt>
                <c:pt idx="11436">
                  <c:v>42228.583333333343</c:v>
                </c:pt>
                <c:pt idx="11437">
                  <c:v>42228.593749999993</c:v>
                </c:pt>
                <c:pt idx="11438">
                  <c:v>42228.604166666628</c:v>
                </c:pt>
                <c:pt idx="11439">
                  <c:v>42228.614583333343</c:v>
                </c:pt>
                <c:pt idx="11440">
                  <c:v>42228.625</c:v>
                </c:pt>
                <c:pt idx="11441">
                  <c:v>42228.635416666628</c:v>
                </c:pt>
                <c:pt idx="11442">
                  <c:v>42228.645833333343</c:v>
                </c:pt>
                <c:pt idx="11443">
                  <c:v>42228.656250000022</c:v>
                </c:pt>
                <c:pt idx="11444">
                  <c:v>42228.666666666628</c:v>
                </c:pt>
                <c:pt idx="11445">
                  <c:v>42228.677083333299</c:v>
                </c:pt>
                <c:pt idx="11446">
                  <c:v>42228.6875</c:v>
                </c:pt>
                <c:pt idx="11447">
                  <c:v>42228.697916666628</c:v>
                </c:pt>
                <c:pt idx="11448">
                  <c:v>42228.708333333343</c:v>
                </c:pt>
                <c:pt idx="11449">
                  <c:v>42228.71875</c:v>
                </c:pt>
                <c:pt idx="11450">
                  <c:v>42228.729166666613</c:v>
                </c:pt>
                <c:pt idx="11451">
                  <c:v>42228.739583333299</c:v>
                </c:pt>
                <c:pt idx="11452">
                  <c:v>42228.75</c:v>
                </c:pt>
                <c:pt idx="11453">
                  <c:v>42228.760416666628</c:v>
                </c:pt>
                <c:pt idx="11454">
                  <c:v>42228.770833333343</c:v>
                </c:pt>
                <c:pt idx="11455">
                  <c:v>42228.78125</c:v>
                </c:pt>
                <c:pt idx="11456">
                  <c:v>42228.791666666613</c:v>
                </c:pt>
                <c:pt idx="11457">
                  <c:v>42228.802083333343</c:v>
                </c:pt>
                <c:pt idx="11458">
                  <c:v>42228.812500000022</c:v>
                </c:pt>
                <c:pt idx="11459">
                  <c:v>42228.822916666657</c:v>
                </c:pt>
                <c:pt idx="11460">
                  <c:v>42228.833333333343</c:v>
                </c:pt>
                <c:pt idx="11461">
                  <c:v>42228.84375</c:v>
                </c:pt>
                <c:pt idx="11462">
                  <c:v>42228.854166666657</c:v>
                </c:pt>
                <c:pt idx="11463">
                  <c:v>42228.864583333343</c:v>
                </c:pt>
                <c:pt idx="11464">
                  <c:v>42228.875</c:v>
                </c:pt>
                <c:pt idx="11465">
                  <c:v>42228.885416666657</c:v>
                </c:pt>
                <c:pt idx="11466">
                  <c:v>42228.895833333343</c:v>
                </c:pt>
                <c:pt idx="11467">
                  <c:v>42228.906250000022</c:v>
                </c:pt>
                <c:pt idx="11468">
                  <c:v>42228.916666666657</c:v>
                </c:pt>
                <c:pt idx="11469">
                  <c:v>42228.927083333299</c:v>
                </c:pt>
                <c:pt idx="11470">
                  <c:v>42228.9375</c:v>
                </c:pt>
                <c:pt idx="11471">
                  <c:v>42228.947916666657</c:v>
                </c:pt>
                <c:pt idx="11472">
                  <c:v>42228.958333333343</c:v>
                </c:pt>
                <c:pt idx="11473">
                  <c:v>42228.96875</c:v>
                </c:pt>
                <c:pt idx="11474">
                  <c:v>42228.979166666628</c:v>
                </c:pt>
                <c:pt idx="11475">
                  <c:v>42228.989583333343</c:v>
                </c:pt>
                <c:pt idx="11476">
                  <c:v>42229</c:v>
                </c:pt>
                <c:pt idx="11477">
                  <c:v>42229.010416666657</c:v>
                </c:pt>
                <c:pt idx="11478">
                  <c:v>42229.020833333343</c:v>
                </c:pt>
                <c:pt idx="11479">
                  <c:v>42229.03125</c:v>
                </c:pt>
                <c:pt idx="11480">
                  <c:v>42229.041666666628</c:v>
                </c:pt>
                <c:pt idx="11481">
                  <c:v>42229.052083333343</c:v>
                </c:pt>
                <c:pt idx="11482">
                  <c:v>42229.0625</c:v>
                </c:pt>
                <c:pt idx="11483">
                  <c:v>42229.072916666657</c:v>
                </c:pt>
                <c:pt idx="11484">
                  <c:v>42229.083333333343</c:v>
                </c:pt>
                <c:pt idx="11485">
                  <c:v>42229.093749999993</c:v>
                </c:pt>
                <c:pt idx="11486">
                  <c:v>42229.104166666628</c:v>
                </c:pt>
                <c:pt idx="11487">
                  <c:v>42229.114583333343</c:v>
                </c:pt>
                <c:pt idx="11488">
                  <c:v>42229.125</c:v>
                </c:pt>
                <c:pt idx="11489">
                  <c:v>42229.135416666628</c:v>
                </c:pt>
                <c:pt idx="11490">
                  <c:v>42229.145833333343</c:v>
                </c:pt>
                <c:pt idx="11491">
                  <c:v>42229.156250000022</c:v>
                </c:pt>
                <c:pt idx="11492">
                  <c:v>42229.166666666628</c:v>
                </c:pt>
                <c:pt idx="11493">
                  <c:v>42229.177083333299</c:v>
                </c:pt>
                <c:pt idx="11494">
                  <c:v>42229.1875</c:v>
                </c:pt>
                <c:pt idx="11495">
                  <c:v>42229.197916666628</c:v>
                </c:pt>
                <c:pt idx="11496">
                  <c:v>42229.208333333343</c:v>
                </c:pt>
                <c:pt idx="11497">
                  <c:v>42229.21875</c:v>
                </c:pt>
                <c:pt idx="11498">
                  <c:v>42229.229166666613</c:v>
                </c:pt>
                <c:pt idx="11499">
                  <c:v>42229.239583333299</c:v>
                </c:pt>
                <c:pt idx="11500">
                  <c:v>42229.25</c:v>
                </c:pt>
                <c:pt idx="11501">
                  <c:v>42229.260416666628</c:v>
                </c:pt>
                <c:pt idx="11502">
                  <c:v>42229.270833333343</c:v>
                </c:pt>
                <c:pt idx="11503">
                  <c:v>42229.28125</c:v>
                </c:pt>
                <c:pt idx="11504">
                  <c:v>42229.291666666613</c:v>
                </c:pt>
                <c:pt idx="11505">
                  <c:v>42229.302083333343</c:v>
                </c:pt>
                <c:pt idx="11506">
                  <c:v>42229.312500000022</c:v>
                </c:pt>
                <c:pt idx="11507">
                  <c:v>42229.322916666657</c:v>
                </c:pt>
                <c:pt idx="11508">
                  <c:v>42229.333333333343</c:v>
                </c:pt>
                <c:pt idx="11509">
                  <c:v>42229.34375</c:v>
                </c:pt>
                <c:pt idx="11510">
                  <c:v>42229.354166666657</c:v>
                </c:pt>
                <c:pt idx="11511">
                  <c:v>42229.364583333343</c:v>
                </c:pt>
                <c:pt idx="11512">
                  <c:v>42229.375</c:v>
                </c:pt>
                <c:pt idx="11513">
                  <c:v>42229.385416666657</c:v>
                </c:pt>
                <c:pt idx="11514">
                  <c:v>42229.395833333343</c:v>
                </c:pt>
                <c:pt idx="11515">
                  <c:v>42229.406250000022</c:v>
                </c:pt>
                <c:pt idx="11516">
                  <c:v>42229.416666666657</c:v>
                </c:pt>
                <c:pt idx="11517">
                  <c:v>42229.427083333299</c:v>
                </c:pt>
                <c:pt idx="11518">
                  <c:v>42229.4375</c:v>
                </c:pt>
                <c:pt idx="11519">
                  <c:v>42229.447916666657</c:v>
                </c:pt>
                <c:pt idx="11520">
                  <c:v>42229.458333333343</c:v>
                </c:pt>
                <c:pt idx="11521">
                  <c:v>42229.46875</c:v>
                </c:pt>
                <c:pt idx="11522">
                  <c:v>42229.479166666628</c:v>
                </c:pt>
                <c:pt idx="11523">
                  <c:v>42229.489583333343</c:v>
                </c:pt>
                <c:pt idx="11524">
                  <c:v>42229.5</c:v>
                </c:pt>
                <c:pt idx="11525">
                  <c:v>42229.510416666657</c:v>
                </c:pt>
                <c:pt idx="11526">
                  <c:v>42229.520833333343</c:v>
                </c:pt>
                <c:pt idx="11527">
                  <c:v>42229.53125</c:v>
                </c:pt>
                <c:pt idx="11528">
                  <c:v>42229.541666666628</c:v>
                </c:pt>
                <c:pt idx="11529">
                  <c:v>42229.552083333343</c:v>
                </c:pt>
                <c:pt idx="11530">
                  <c:v>42229.5625</c:v>
                </c:pt>
                <c:pt idx="11531">
                  <c:v>42229.572916666657</c:v>
                </c:pt>
                <c:pt idx="11532">
                  <c:v>42229.583333333343</c:v>
                </c:pt>
                <c:pt idx="11533">
                  <c:v>42229.593749999993</c:v>
                </c:pt>
                <c:pt idx="11534">
                  <c:v>42229.604166666628</c:v>
                </c:pt>
                <c:pt idx="11535">
                  <c:v>42229.614583333343</c:v>
                </c:pt>
                <c:pt idx="11536">
                  <c:v>42229.625</c:v>
                </c:pt>
                <c:pt idx="11537">
                  <c:v>42229.635416666628</c:v>
                </c:pt>
                <c:pt idx="11538">
                  <c:v>42229.645833333343</c:v>
                </c:pt>
                <c:pt idx="11539">
                  <c:v>42229.656250000022</c:v>
                </c:pt>
                <c:pt idx="11540">
                  <c:v>42229.666666666628</c:v>
                </c:pt>
                <c:pt idx="11541">
                  <c:v>42229.677083333299</c:v>
                </c:pt>
                <c:pt idx="11542">
                  <c:v>42229.6875</c:v>
                </c:pt>
                <c:pt idx="11543">
                  <c:v>42229.697916666628</c:v>
                </c:pt>
                <c:pt idx="11544">
                  <c:v>42229.708333333343</c:v>
                </c:pt>
                <c:pt idx="11545">
                  <c:v>42229.71875</c:v>
                </c:pt>
                <c:pt idx="11546">
                  <c:v>42229.729166666613</c:v>
                </c:pt>
                <c:pt idx="11547">
                  <c:v>42229.739583333299</c:v>
                </c:pt>
                <c:pt idx="11548">
                  <c:v>42229.75</c:v>
                </c:pt>
                <c:pt idx="11549">
                  <c:v>42229.760416666628</c:v>
                </c:pt>
                <c:pt idx="11550">
                  <c:v>42229.770833333343</c:v>
                </c:pt>
                <c:pt idx="11551">
                  <c:v>42229.78125</c:v>
                </c:pt>
                <c:pt idx="11552">
                  <c:v>42229.791666666613</c:v>
                </c:pt>
                <c:pt idx="11553">
                  <c:v>42229.802083333343</c:v>
                </c:pt>
                <c:pt idx="11554">
                  <c:v>42229.812500000022</c:v>
                </c:pt>
                <c:pt idx="11555">
                  <c:v>42229.822916666657</c:v>
                </c:pt>
                <c:pt idx="11556">
                  <c:v>42229.833333333343</c:v>
                </c:pt>
                <c:pt idx="11557">
                  <c:v>42229.84375</c:v>
                </c:pt>
                <c:pt idx="11558">
                  <c:v>42229.854166666657</c:v>
                </c:pt>
                <c:pt idx="11559">
                  <c:v>42229.864583333343</c:v>
                </c:pt>
                <c:pt idx="11560">
                  <c:v>42229.875</c:v>
                </c:pt>
                <c:pt idx="11561">
                  <c:v>42229.885416666657</c:v>
                </c:pt>
                <c:pt idx="11562">
                  <c:v>42229.895833333343</c:v>
                </c:pt>
                <c:pt idx="11563">
                  <c:v>42229.906250000022</c:v>
                </c:pt>
                <c:pt idx="11564">
                  <c:v>42229.916666666657</c:v>
                </c:pt>
                <c:pt idx="11565">
                  <c:v>42229.927083333299</c:v>
                </c:pt>
                <c:pt idx="11566">
                  <c:v>42229.9375</c:v>
                </c:pt>
                <c:pt idx="11567">
                  <c:v>42229.947916666657</c:v>
                </c:pt>
                <c:pt idx="11568">
                  <c:v>42229.958333333343</c:v>
                </c:pt>
                <c:pt idx="11569">
                  <c:v>42229.96875</c:v>
                </c:pt>
                <c:pt idx="11570">
                  <c:v>42229.979166666628</c:v>
                </c:pt>
                <c:pt idx="11571">
                  <c:v>42229.989583333343</c:v>
                </c:pt>
                <c:pt idx="11572">
                  <c:v>42230</c:v>
                </c:pt>
                <c:pt idx="11573">
                  <c:v>42230.010416666657</c:v>
                </c:pt>
                <c:pt idx="11574">
                  <c:v>42230.020833333343</c:v>
                </c:pt>
                <c:pt idx="11575">
                  <c:v>42230.03125</c:v>
                </c:pt>
                <c:pt idx="11576">
                  <c:v>42230.041666666628</c:v>
                </c:pt>
                <c:pt idx="11577">
                  <c:v>42230.052083333343</c:v>
                </c:pt>
                <c:pt idx="11578">
                  <c:v>42230.0625</c:v>
                </c:pt>
                <c:pt idx="11579">
                  <c:v>42230.072916666657</c:v>
                </c:pt>
                <c:pt idx="11580">
                  <c:v>42230.083333333343</c:v>
                </c:pt>
                <c:pt idx="11581">
                  <c:v>42230.093749999993</c:v>
                </c:pt>
                <c:pt idx="11582">
                  <c:v>42230.104166666628</c:v>
                </c:pt>
                <c:pt idx="11583">
                  <c:v>42230.114583333343</c:v>
                </c:pt>
                <c:pt idx="11584">
                  <c:v>42230.125</c:v>
                </c:pt>
                <c:pt idx="11585">
                  <c:v>42230.135416666628</c:v>
                </c:pt>
                <c:pt idx="11586">
                  <c:v>42230.145833333343</c:v>
                </c:pt>
                <c:pt idx="11587">
                  <c:v>42230.156250000022</c:v>
                </c:pt>
                <c:pt idx="11588">
                  <c:v>42230.166666666628</c:v>
                </c:pt>
                <c:pt idx="11589">
                  <c:v>42230.177083333299</c:v>
                </c:pt>
                <c:pt idx="11590">
                  <c:v>42230.1875</c:v>
                </c:pt>
                <c:pt idx="11591">
                  <c:v>42230.197916666628</c:v>
                </c:pt>
                <c:pt idx="11592">
                  <c:v>42230.208333333343</c:v>
                </c:pt>
                <c:pt idx="11593">
                  <c:v>42230.21875</c:v>
                </c:pt>
                <c:pt idx="11594">
                  <c:v>42230.229166666613</c:v>
                </c:pt>
                <c:pt idx="11595">
                  <c:v>42230.239583333299</c:v>
                </c:pt>
                <c:pt idx="11596">
                  <c:v>42230.25</c:v>
                </c:pt>
                <c:pt idx="11597">
                  <c:v>42230.260416666628</c:v>
                </c:pt>
                <c:pt idx="11598">
                  <c:v>42230.270833333343</c:v>
                </c:pt>
                <c:pt idx="11599">
                  <c:v>42230.28125</c:v>
                </c:pt>
                <c:pt idx="11600">
                  <c:v>42230.291666666613</c:v>
                </c:pt>
                <c:pt idx="11601">
                  <c:v>42230.302083333343</c:v>
                </c:pt>
                <c:pt idx="11602">
                  <c:v>42230.312500000022</c:v>
                </c:pt>
                <c:pt idx="11603">
                  <c:v>42230.322916666657</c:v>
                </c:pt>
                <c:pt idx="11604">
                  <c:v>42230.333333333343</c:v>
                </c:pt>
                <c:pt idx="11605">
                  <c:v>42230.34375</c:v>
                </c:pt>
                <c:pt idx="11606">
                  <c:v>42230.354166666657</c:v>
                </c:pt>
                <c:pt idx="11607">
                  <c:v>42230.364583333343</c:v>
                </c:pt>
                <c:pt idx="11608">
                  <c:v>42230.375</c:v>
                </c:pt>
                <c:pt idx="11609">
                  <c:v>42230.385416666657</c:v>
                </c:pt>
                <c:pt idx="11610">
                  <c:v>42230.395833333343</c:v>
                </c:pt>
                <c:pt idx="11611">
                  <c:v>42230.406250000022</c:v>
                </c:pt>
                <c:pt idx="11612">
                  <c:v>42230.416666666657</c:v>
                </c:pt>
                <c:pt idx="11613">
                  <c:v>42230.427083333299</c:v>
                </c:pt>
                <c:pt idx="11614">
                  <c:v>42230.4375</c:v>
                </c:pt>
                <c:pt idx="11615">
                  <c:v>42230.447916666657</c:v>
                </c:pt>
                <c:pt idx="11616">
                  <c:v>42230.458333333343</c:v>
                </c:pt>
                <c:pt idx="11617">
                  <c:v>42230.46875</c:v>
                </c:pt>
                <c:pt idx="11618">
                  <c:v>42230.479166666628</c:v>
                </c:pt>
                <c:pt idx="11619">
                  <c:v>42230.489583333343</c:v>
                </c:pt>
                <c:pt idx="11620">
                  <c:v>42230.5</c:v>
                </c:pt>
                <c:pt idx="11621">
                  <c:v>42230.510416666657</c:v>
                </c:pt>
                <c:pt idx="11622">
                  <c:v>42230.520833333343</c:v>
                </c:pt>
                <c:pt idx="11623">
                  <c:v>42230.53125</c:v>
                </c:pt>
                <c:pt idx="11624">
                  <c:v>42230.541666666628</c:v>
                </c:pt>
                <c:pt idx="11625">
                  <c:v>42230.552083333343</c:v>
                </c:pt>
                <c:pt idx="11626">
                  <c:v>42230.5625</c:v>
                </c:pt>
                <c:pt idx="11627">
                  <c:v>42230.572916666657</c:v>
                </c:pt>
                <c:pt idx="11628">
                  <c:v>42230.583333333343</c:v>
                </c:pt>
                <c:pt idx="11629">
                  <c:v>42230.593749999993</c:v>
                </c:pt>
                <c:pt idx="11630">
                  <c:v>42230.604166666628</c:v>
                </c:pt>
                <c:pt idx="11631">
                  <c:v>42230.614583333343</c:v>
                </c:pt>
                <c:pt idx="11632">
                  <c:v>42230.625</c:v>
                </c:pt>
                <c:pt idx="11633">
                  <c:v>42230.635416666628</c:v>
                </c:pt>
                <c:pt idx="11634">
                  <c:v>42230.645833333343</c:v>
                </c:pt>
                <c:pt idx="11635">
                  <c:v>42230.656250000022</c:v>
                </c:pt>
                <c:pt idx="11636">
                  <c:v>42230.666666666628</c:v>
                </c:pt>
                <c:pt idx="11637">
                  <c:v>42230.677083333299</c:v>
                </c:pt>
                <c:pt idx="11638">
                  <c:v>42230.6875</c:v>
                </c:pt>
                <c:pt idx="11639">
                  <c:v>42230.697916666628</c:v>
                </c:pt>
                <c:pt idx="11640">
                  <c:v>42230.708333333343</c:v>
                </c:pt>
                <c:pt idx="11641">
                  <c:v>42230.71875</c:v>
                </c:pt>
                <c:pt idx="11642">
                  <c:v>42230.729166666613</c:v>
                </c:pt>
                <c:pt idx="11643">
                  <c:v>42230.739583333299</c:v>
                </c:pt>
                <c:pt idx="11644">
                  <c:v>42230.75</c:v>
                </c:pt>
                <c:pt idx="11645">
                  <c:v>42230.760416666628</c:v>
                </c:pt>
                <c:pt idx="11646">
                  <c:v>42230.770833333343</c:v>
                </c:pt>
                <c:pt idx="11647">
                  <c:v>42230.78125</c:v>
                </c:pt>
                <c:pt idx="11648">
                  <c:v>42230.791666666613</c:v>
                </c:pt>
                <c:pt idx="11649">
                  <c:v>42230.802083333343</c:v>
                </c:pt>
                <c:pt idx="11650">
                  <c:v>42230.812500000022</c:v>
                </c:pt>
                <c:pt idx="11651">
                  <c:v>42230.822916666657</c:v>
                </c:pt>
                <c:pt idx="11652">
                  <c:v>42230.833333333343</c:v>
                </c:pt>
                <c:pt idx="11653">
                  <c:v>42230.84375</c:v>
                </c:pt>
                <c:pt idx="11654">
                  <c:v>42230.854166666657</c:v>
                </c:pt>
                <c:pt idx="11655">
                  <c:v>42230.864583333343</c:v>
                </c:pt>
                <c:pt idx="11656">
                  <c:v>42230.875</c:v>
                </c:pt>
                <c:pt idx="11657">
                  <c:v>42230.885416666657</c:v>
                </c:pt>
                <c:pt idx="11658">
                  <c:v>42230.895833333343</c:v>
                </c:pt>
                <c:pt idx="11659">
                  <c:v>42230.906250000022</c:v>
                </c:pt>
                <c:pt idx="11660">
                  <c:v>42230.916666666657</c:v>
                </c:pt>
                <c:pt idx="11661">
                  <c:v>42230.927083333299</c:v>
                </c:pt>
                <c:pt idx="11662">
                  <c:v>42230.9375</c:v>
                </c:pt>
                <c:pt idx="11663">
                  <c:v>42230.947916666657</c:v>
                </c:pt>
                <c:pt idx="11664">
                  <c:v>42230.958333333343</c:v>
                </c:pt>
                <c:pt idx="11665">
                  <c:v>42230.96875</c:v>
                </c:pt>
                <c:pt idx="11666">
                  <c:v>42230.979166666628</c:v>
                </c:pt>
                <c:pt idx="11667">
                  <c:v>42230.989583333343</c:v>
                </c:pt>
                <c:pt idx="11668">
                  <c:v>42231</c:v>
                </c:pt>
                <c:pt idx="11669">
                  <c:v>42231.010416666657</c:v>
                </c:pt>
                <c:pt idx="11670">
                  <c:v>42231.020833333343</c:v>
                </c:pt>
                <c:pt idx="11671">
                  <c:v>42231.03125</c:v>
                </c:pt>
                <c:pt idx="11672">
                  <c:v>42231.041666666628</c:v>
                </c:pt>
                <c:pt idx="11673">
                  <c:v>42231.052083333343</c:v>
                </c:pt>
                <c:pt idx="11674">
                  <c:v>42231.0625</c:v>
                </c:pt>
                <c:pt idx="11675">
                  <c:v>42231.072916666657</c:v>
                </c:pt>
                <c:pt idx="11676">
                  <c:v>42231.083333333343</c:v>
                </c:pt>
                <c:pt idx="11677">
                  <c:v>42231.093749999993</c:v>
                </c:pt>
                <c:pt idx="11678">
                  <c:v>42231.104166666628</c:v>
                </c:pt>
                <c:pt idx="11679">
                  <c:v>42231.114583333343</c:v>
                </c:pt>
                <c:pt idx="11680">
                  <c:v>42231.125</c:v>
                </c:pt>
                <c:pt idx="11681">
                  <c:v>42231.135416666628</c:v>
                </c:pt>
                <c:pt idx="11682">
                  <c:v>42231.145833333343</c:v>
                </c:pt>
                <c:pt idx="11683">
                  <c:v>42231.156250000022</c:v>
                </c:pt>
                <c:pt idx="11684">
                  <c:v>42231.166666666628</c:v>
                </c:pt>
                <c:pt idx="11685">
                  <c:v>42231.177083333299</c:v>
                </c:pt>
                <c:pt idx="11686">
                  <c:v>42231.1875</c:v>
                </c:pt>
                <c:pt idx="11687">
                  <c:v>42231.197916666628</c:v>
                </c:pt>
                <c:pt idx="11688">
                  <c:v>42231.208333333343</c:v>
                </c:pt>
                <c:pt idx="11689">
                  <c:v>42231.21875</c:v>
                </c:pt>
                <c:pt idx="11690">
                  <c:v>42231.229166666613</c:v>
                </c:pt>
                <c:pt idx="11691">
                  <c:v>42231.239583333299</c:v>
                </c:pt>
                <c:pt idx="11692">
                  <c:v>42231.25</c:v>
                </c:pt>
                <c:pt idx="11693">
                  <c:v>42231.260416666628</c:v>
                </c:pt>
                <c:pt idx="11694">
                  <c:v>42231.270833333343</c:v>
                </c:pt>
                <c:pt idx="11695">
                  <c:v>42231.28125</c:v>
                </c:pt>
                <c:pt idx="11696">
                  <c:v>42231.291666666613</c:v>
                </c:pt>
                <c:pt idx="11697">
                  <c:v>42231.302083333343</c:v>
                </c:pt>
                <c:pt idx="11698">
                  <c:v>42231.312500000022</c:v>
                </c:pt>
                <c:pt idx="11699">
                  <c:v>42231.322916666657</c:v>
                </c:pt>
                <c:pt idx="11700">
                  <c:v>42231.333333333343</c:v>
                </c:pt>
                <c:pt idx="11701">
                  <c:v>42231.34375</c:v>
                </c:pt>
                <c:pt idx="11702">
                  <c:v>42231.354166666657</c:v>
                </c:pt>
                <c:pt idx="11703">
                  <c:v>42231.364583333343</c:v>
                </c:pt>
                <c:pt idx="11704">
                  <c:v>42231.375</c:v>
                </c:pt>
                <c:pt idx="11705">
                  <c:v>42231.385416666657</c:v>
                </c:pt>
                <c:pt idx="11706">
                  <c:v>42231.395833333343</c:v>
                </c:pt>
                <c:pt idx="11707">
                  <c:v>42231.406250000022</c:v>
                </c:pt>
                <c:pt idx="11708">
                  <c:v>42231.416666666657</c:v>
                </c:pt>
                <c:pt idx="11709">
                  <c:v>42231.427083333299</c:v>
                </c:pt>
                <c:pt idx="11710">
                  <c:v>42231.4375</c:v>
                </c:pt>
                <c:pt idx="11711">
                  <c:v>42231.447916666657</c:v>
                </c:pt>
                <c:pt idx="11712">
                  <c:v>42231.458333333343</c:v>
                </c:pt>
                <c:pt idx="11713">
                  <c:v>42231.46875</c:v>
                </c:pt>
                <c:pt idx="11714">
                  <c:v>42231.479166666628</c:v>
                </c:pt>
                <c:pt idx="11715">
                  <c:v>42231.489583333343</c:v>
                </c:pt>
                <c:pt idx="11716">
                  <c:v>42231.5</c:v>
                </c:pt>
                <c:pt idx="11717">
                  <c:v>42231.510416666657</c:v>
                </c:pt>
                <c:pt idx="11718">
                  <c:v>42231.520833333343</c:v>
                </c:pt>
                <c:pt idx="11719">
                  <c:v>42231.53125</c:v>
                </c:pt>
                <c:pt idx="11720">
                  <c:v>42231.541666666628</c:v>
                </c:pt>
                <c:pt idx="11721">
                  <c:v>42231.552083333343</c:v>
                </c:pt>
                <c:pt idx="11722">
                  <c:v>42231.5625</c:v>
                </c:pt>
                <c:pt idx="11723">
                  <c:v>42231.572916666657</c:v>
                </c:pt>
                <c:pt idx="11724">
                  <c:v>42231.583333333343</c:v>
                </c:pt>
                <c:pt idx="11725">
                  <c:v>42231.593749999993</c:v>
                </c:pt>
                <c:pt idx="11726">
                  <c:v>42231.604166666628</c:v>
                </c:pt>
                <c:pt idx="11727">
                  <c:v>42231.614583333343</c:v>
                </c:pt>
                <c:pt idx="11728">
                  <c:v>42231.625</c:v>
                </c:pt>
                <c:pt idx="11729">
                  <c:v>42231.635416666628</c:v>
                </c:pt>
                <c:pt idx="11730">
                  <c:v>42231.645833333343</c:v>
                </c:pt>
                <c:pt idx="11731">
                  <c:v>42231.656250000022</c:v>
                </c:pt>
                <c:pt idx="11732">
                  <c:v>42231.666666666628</c:v>
                </c:pt>
                <c:pt idx="11733">
                  <c:v>42231.677083333299</c:v>
                </c:pt>
                <c:pt idx="11734">
                  <c:v>42231.6875</c:v>
                </c:pt>
                <c:pt idx="11735">
                  <c:v>42231.697916666628</c:v>
                </c:pt>
                <c:pt idx="11736">
                  <c:v>42231.708333333343</c:v>
                </c:pt>
                <c:pt idx="11737">
                  <c:v>42231.71875</c:v>
                </c:pt>
                <c:pt idx="11738">
                  <c:v>42231.729166666613</c:v>
                </c:pt>
                <c:pt idx="11739">
                  <c:v>42231.739583333299</c:v>
                </c:pt>
                <c:pt idx="11740">
                  <c:v>42231.75</c:v>
                </c:pt>
                <c:pt idx="11741">
                  <c:v>42231.760416666628</c:v>
                </c:pt>
                <c:pt idx="11742">
                  <c:v>42231.770833333343</c:v>
                </c:pt>
                <c:pt idx="11743">
                  <c:v>42231.78125</c:v>
                </c:pt>
                <c:pt idx="11744">
                  <c:v>42231.791666666613</c:v>
                </c:pt>
                <c:pt idx="11745">
                  <c:v>42231.802083333343</c:v>
                </c:pt>
                <c:pt idx="11746">
                  <c:v>42231.812500000022</c:v>
                </c:pt>
                <c:pt idx="11747">
                  <c:v>42231.822916666657</c:v>
                </c:pt>
                <c:pt idx="11748">
                  <c:v>42231.833333333343</c:v>
                </c:pt>
                <c:pt idx="11749">
                  <c:v>42231.84375</c:v>
                </c:pt>
                <c:pt idx="11750">
                  <c:v>42231.854166666657</c:v>
                </c:pt>
                <c:pt idx="11751">
                  <c:v>42231.864583333343</c:v>
                </c:pt>
                <c:pt idx="11752">
                  <c:v>42231.875</c:v>
                </c:pt>
                <c:pt idx="11753">
                  <c:v>42231.885416666657</c:v>
                </c:pt>
                <c:pt idx="11754">
                  <c:v>42231.895833333343</c:v>
                </c:pt>
                <c:pt idx="11755">
                  <c:v>42231.906250000022</c:v>
                </c:pt>
                <c:pt idx="11756">
                  <c:v>42231.916666666657</c:v>
                </c:pt>
                <c:pt idx="11757">
                  <c:v>42231.927083333299</c:v>
                </c:pt>
                <c:pt idx="11758">
                  <c:v>42231.9375</c:v>
                </c:pt>
                <c:pt idx="11759">
                  <c:v>42231.947916666657</c:v>
                </c:pt>
                <c:pt idx="11760">
                  <c:v>42231.958333333343</c:v>
                </c:pt>
                <c:pt idx="11761">
                  <c:v>42231.96875</c:v>
                </c:pt>
                <c:pt idx="11762">
                  <c:v>42231.979166666628</c:v>
                </c:pt>
                <c:pt idx="11763">
                  <c:v>42231.989583333343</c:v>
                </c:pt>
                <c:pt idx="11764">
                  <c:v>42232</c:v>
                </c:pt>
                <c:pt idx="11765">
                  <c:v>42232.010416666657</c:v>
                </c:pt>
                <c:pt idx="11766">
                  <c:v>42232.020833333343</c:v>
                </c:pt>
                <c:pt idx="11767">
                  <c:v>42232.03125</c:v>
                </c:pt>
                <c:pt idx="11768">
                  <c:v>42232.041666666628</c:v>
                </c:pt>
                <c:pt idx="11769">
                  <c:v>42232.052083333343</c:v>
                </c:pt>
                <c:pt idx="11770">
                  <c:v>42232.0625</c:v>
                </c:pt>
                <c:pt idx="11771">
                  <c:v>42232.072916666657</c:v>
                </c:pt>
                <c:pt idx="11772">
                  <c:v>42232.083333333343</c:v>
                </c:pt>
                <c:pt idx="11773">
                  <c:v>42232.093749999993</c:v>
                </c:pt>
                <c:pt idx="11774">
                  <c:v>42232.104166666628</c:v>
                </c:pt>
                <c:pt idx="11775">
                  <c:v>42232.114583333343</c:v>
                </c:pt>
                <c:pt idx="11776">
                  <c:v>42232.125</c:v>
                </c:pt>
                <c:pt idx="11777">
                  <c:v>42232.135416666628</c:v>
                </c:pt>
                <c:pt idx="11778">
                  <c:v>42232.145833333343</c:v>
                </c:pt>
                <c:pt idx="11779">
                  <c:v>42232.156250000022</c:v>
                </c:pt>
                <c:pt idx="11780">
                  <c:v>42232.166666666628</c:v>
                </c:pt>
                <c:pt idx="11781">
                  <c:v>42232.177083333299</c:v>
                </c:pt>
                <c:pt idx="11782">
                  <c:v>42232.1875</c:v>
                </c:pt>
                <c:pt idx="11783">
                  <c:v>42232.197916666628</c:v>
                </c:pt>
                <c:pt idx="11784">
                  <c:v>42232.208333333343</c:v>
                </c:pt>
                <c:pt idx="11785">
                  <c:v>42232.21875</c:v>
                </c:pt>
                <c:pt idx="11786">
                  <c:v>42232.229166666613</c:v>
                </c:pt>
                <c:pt idx="11787">
                  <c:v>42232.239583333299</c:v>
                </c:pt>
                <c:pt idx="11788">
                  <c:v>42232.25</c:v>
                </c:pt>
                <c:pt idx="11789">
                  <c:v>42232.260416666628</c:v>
                </c:pt>
                <c:pt idx="11790">
                  <c:v>42232.270833333343</c:v>
                </c:pt>
                <c:pt idx="11791">
                  <c:v>42232.28125</c:v>
                </c:pt>
                <c:pt idx="11792">
                  <c:v>42232.291666666613</c:v>
                </c:pt>
                <c:pt idx="11793">
                  <c:v>42232.302083333343</c:v>
                </c:pt>
                <c:pt idx="11794">
                  <c:v>42232.312500000022</c:v>
                </c:pt>
                <c:pt idx="11795">
                  <c:v>42232.322916666657</c:v>
                </c:pt>
                <c:pt idx="11796">
                  <c:v>42232.333333333343</c:v>
                </c:pt>
                <c:pt idx="11797">
                  <c:v>42232.34375</c:v>
                </c:pt>
                <c:pt idx="11798">
                  <c:v>42232.354166666657</c:v>
                </c:pt>
                <c:pt idx="11799">
                  <c:v>42232.364583333343</c:v>
                </c:pt>
                <c:pt idx="11800">
                  <c:v>42232.375</c:v>
                </c:pt>
                <c:pt idx="11801">
                  <c:v>42232.385416666657</c:v>
                </c:pt>
                <c:pt idx="11802">
                  <c:v>42232.395833333343</c:v>
                </c:pt>
                <c:pt idx="11803">
                  <c:v>42232.406250000022</c:v>
                </c:pt>
                <c:pt idx="11804">
                  <c:v>42232.416666666657</c:v>
                </c:pt>
                <c:pt idx="11805">
                  <c:v>42232.427083333299</c:v>
                </c:pt>
                <c:pt idx="11806">
                  <c:v>42232.4375</c:v>
                </c:pt>
                <c:pt idx="11807">
                  <c:v>42232.447916666657</c:v>
                </c:pt>
                <c:pt idx="11808">
                  <c:v>42232.458333333343</c:v>
                </c:pt>
                <c:pt idx="11809">
                  <c:v>42232.46875</c:v>
                </c:pt>
                <c:pt idx="11810">
                  <c:v>42232.479166666628</c:v>
                </c:pt>
                <c:pt idx="11811">
                  <c:v>42232.489583333343</c:v>
                </c:pt>
                <c:pt idx="11812">
                  <c:v>42232.5</c:v>
                </c:pt>
                <c:pt idx="11813">
                  <c:v>42232.510416666657</c:v>
                </c:pt>
                <c:pt idx="11814">
                  <c:v>42232.520833333343</c:v>
                </c:pt>
                <c:pt idx="11815">
                  <c:v>42232.53125</c:v>
                </c:pt>
                <c:pt idx="11816">
                  <c:v>42232.541666666628</c:v>
                </c:pt>
                <c:pt idx="11817">
                  <c:v>42232.552083333343</c:v>
                </c:pt>
                <c:pt idx="11818">
                  <c:v>42232.5625</c:v>
                </c:pt>
                <c:pt idx="11819">
                  <c:v>42232.572916666657</c:v>
                </c:pt>
                <c:pt idx="11820">
                  <c:v>42232.583333333343</c:v>
                </c:pt>
                <c:pt idx="11821">
                  <c:v>42232.593749999993</c:v>
                </c:pt>
                <c:pt idx="11822">
                  <c:v>42232.604166666628</c:v>
                </c:pt>
                <c:pt idx="11823">
                  <c:v>42232.614583333343</c:v>
                </c:pt>
                <c:pt idx="11824">
                  <c:v>42232.625</c:v>
                </c:pt>
                <c:pt idx="11825">
                  <c:v>42232.635416666628</c:v>
                </c:pt>
                <c:pt idx="11826">
                  <c:v>42232.645833333343</c:v>
                </c:pt>
                <c:pt idx="11827">
                  <c:v>42232.656250000022</c:v>
                </c:pt>
                <c:pt idx="11828">
                  <c:v>42232.666666666628</c:v>
                </c:pt>
                <c:pt idx="11829">
                  <c:v>42232.677083333299</c:v>
                </c:pt>
                <c:pt idx="11830">
                  <c:v>42232.6875</c:v>
                </c:pt>
                <c:pt idx="11831">
                  <c:v>42232.697916666628</c:v>
                </c:pt>
                <c:pt idx="11832">
                  <c:v>42232.708333333343</c:v>
                </c:pt>
                <c:pt idx="11833">
                  <c:v>42232.71875</c:v>
                </c:pt>
                <c:pt idx="11834">
                  <c:v>42232.729166666613</c:v>
                </c:pt>
                <c:pt idx="11835">
                  <c:v>42232.739583333299</c:v>
                </c:pt>
                <c:pt idx="11836">
                  <c:v>42232.75</c:v>
                </c:pt>
                <c:pt idx="11837">
                  <c:v>42232.760416666628</c:v>
                </c:pt>
                <c:pt idx="11838">
                  <c:v>42232.770833333343</c:v>
                </c:pt>
                <c:pt idx="11839">
                  <c:v>42232.78125</c:v>
                </c:pt>
                <c:pt idx="11840">
                  <c:v>42232.791666666613</c:v>
                </c:pt>
                <c:pt idx="11841">
                  <c:v>42232.802083333343</c:v>
                </c:pt>
                <c:pt idx="11842">
                  <c:v>42232.812500000022</c:v>
                </c:pt>
                <c:pt idx="11843">
                  <c:v>42232.822916666657</c:v>
                </c:pt>
                <c:pt idx="11844">
                  <c:v>42232.833333333343</c:v>
                </c:pt>
                <c:pt idx="11845">
                  <c:v>42232.84375</c:v>
                </c:pt>
                <c:pt idx="11846">
                  <c:v>42232.854166666657</c:v>
                </c:pt>
                <c:pt idx="11847">
                  <c:v>42232.864583333343</c:v>
                </c:pt>
                <c:pt idx="11848">
                  <c:v>42232.875</c:v>
                </c:pt>
                <c:pt idx="11849">
                  <c:v>42232.885416666657</c:v>
                </c:pt>
                <c:pt idx="11850">
                  <c:v>42232.895833333343</c:v>
                </c:pt>
                <c:pt idx="11851">
                  <c:v>42232.906250000022</c:v>
                </c:pt>
                <c:pt idx="11852">
                  <c:v>42232.916666666657</c:v>
                </c:pt>
                <c:pt idx="11853">
                  <c:v>42232.927083333299</c:v>
                </c:pt>
                <c:pt idx="11854">
                  <c:v>42232.9375</c:v>
                </c:pt>
                <c:pt idx="11855">
                  <c:v>42232.947916666657</c:v>
                </c:pt>
                <c:pt idx="11856">
                  <c:v>42232.958333333343</c:v>
                </c:pt>
                <c:pt idx="11857">
                  <c:v>42232.96875</c:v>
                </c:pt>
                <c:pt idx="11858">
                  <c:v>42232.979166666628</c:v>
                </c:pt>
                <c:pt idx="11859">
                  <c:v>42232.989583333343</c:v>
                </c:pt>
                <c:pt idx="11860">
                  <c:v>42233</c:v>
                </c:pt>
                <c:pt idx="11861">
                  <c:v>42233.010416666657</c:v>
                </c:pt>
                <c:pt idx="11862">
                  <c:v>42233.020833333343</c:v>
                </c:pt>
                <c:pt idx="11863">
                  <c:v>42233.03125</c:v>
                </c:pt>
                <c:pt idx="11864">
                  <c:v>42233.041666666628</c:v>
                </c:pt>
                <c:pt idx="11865">
                  <c:v>42233.052083333343</c:v>
                </c:pt>
                <c:pt idx="11866">
                  <c:v>42233.0625</c:v>
                </c:pt>
                <c:pt idx="11867">
                  <c:v>42233.072916666657</c:v>
                </c:pt>
                <c:pt idx="11868">
                  <c:v>42233.083333333343</c:v>
                </c:pt>
                <c:pt idx="11869">
                  <c:v>42233.093749999993</c:v>
                </c:pt>
                <c:pt idx="11870">
                  <c:v>42233.104166666628</c:v>
                </c:pt>
                <c:pt idx="11871">
                  <c:v>42233.114583333343</c:v>
                </c:pt>
                <c:pt idx="11872">
                  <c:v>42233.125</c:v>
                </c:pt>
                <c:pt idx="11873">
                  <c:v>42233.135416666628</c:v>
                </c:pt>
                <c:pt idx="11874">
                  <c:v>42233.145833333343</c:v>
                </c:pt>
                <c:pt idx="11875">
                  <c:v>42233.156250000022</c:v>
                </c:pt>
                <c:pt idx="11876">
                  <c:v>42233.166666666628</c:v>
                </c:pt>
                <c:pt idx="11877">
                  <c:v>42233.177083333299</c:v>
                </c:pt>
                <c:pt idx="11878">
                  <c:v>42233.1875</c:v>
                </c:pt>
                <c:pt idx="11879">
                  <c:v>42233.197916666628</c:v>
                </c:pt>
                <c:pt idx="11880">
                  <c:v>42233.208333333343</c:v>
                </c:pt>
                <c:pt idx="11881">
                  <c:v>42233.21875</c:v>
                </c:pt>
                <c:pt idx="11882">
                  <c:v>42233.229166666613</c:v>
                </c:pt>
                <c:pt idx="11883">
                  <c:v>42233.239583333299</c:v>
                </c:pt>
                <c:pt idx="11884">
                  <c:v>42233.25</c:v>
                </c:pt>
                <c:pt idx="11885">
                  <c:v>42233.260416666628</c:v>
                </c:pt>
                <c:pt idx="11886">
                  <c:v>42233.270833333343</c:v>
                </c:pt>
                <c:pt idx="11887">
                  <c:v>42233.28125</c:v>
                </c:pt>
                <c:pt idx="11888">
                  <c:v>42233.291666666613</c:v>
                </c:pt>
                <c:pt idx="11889">
                  <c:v>42233.302083333343</c:v>
                </c:pt>
                <c:pt idx="11890">
                  <c:v>42233.312500000022</c:v>
                </c:pt>
                <c:pt idx="11891">
                  <c:v>42233.322916666657</c:v>
                </c:pt>
                <c:pt idx="11892">
                  <c:v>42233.333333333343</c:v>
                </c:pt>
                <c:pt idx="11893">
                  <c:v>42233.34375</c:v>
                </c:pt>
                <c:pt idx="11894">
                  <c:v>42233.354166666657</c:v>
                </c:pt>
                <c:pt idx="11895">
                  <c:v>42233.364583333343</c:v>
                </c:pt>
                <c:pt idx="11896">
                  <c:v>42233.375</c:v>
                </c:pt>
                <c:pt idx="11897">
                  <c:v>42233.385416666657</c:v>
                </c:pt>
                <c:pt idx="11898">
                  <c:v>42233.395833333343</c:v>
                </c:pt>
                <c:pt idx="11899">
                  <c:v>42233.406250000022</c:v>
                </c:pt>
                <c:pt idx="11900">
                  <c:v>42233.416666666657</c:v>
                </c:pt>
                <c:pt idx="11901">
                  <c:v>42233.427083333299</c:v>
                </c:pt>
                <c:pt idx="11902">
                  <c:v>42233.4375</c:v>
                </c:pt>
                <c:pt idx="11903">
                  <c:v>42233.447916666657</c:v>
                </c:pt>
                <c:pt idx="11904">
                  <c:v>42233.458333333343</c:v>
                </c:pt>
                <c:pt idx="11905">
                  <c:v>42233.46875</c:v>
                </c:pt>
                <c:pt idx="11906">
                  <c:v>42233.479166666628</c:v>
                </c:pt>
                <c:pt idx="11907">
                  <c:v>42233.489583333343</c:v>
                </c:pt>
                <c:pt idx="11908">
                  <c:v>42233.5</c:v>
                </c:pt>
                <c:pt idx="11909">
                  <c:v>42233.510416666657</c:v>
                </c:pt>
                <c:pt idx="11910">
                  <c:v>42233.520833333343</c:v>
                </c:pt>
                <c:pt idx="11911">
                  <c:v>42233.53125</c:v>
                </c:pt>
                <c:pt idx="11912">
                  <c:v>42233.541666666628</c:v>
                </c:pt>
                <c:pt idx="11913">
                  <c:v>42233.552083333343</c:v>
                </c:pt>
                <c:pt idx="11914">
                  <c:v>42233.5625</c:v>
                </c:pt>
                <c:pt idx="11915">
                  <c:v>42233.572916666657</c:v>
                </c:pt>
                <c:pt idx="11916">
                  <c:v>42233.583333333343</c:v>
                </c:pt>
                <c:pt idx="11917">
                  <c:v>42233.593749999993</c:v>
                </c:pt>
                <c:pt idx="11918">
                  <c:v>42233.604166666628</c:v>
                </c:pt>
                <c:pt idx="11919">
                  <c:v>42233.614583333343</c:v>
                </c:pt>
                <c:pt idx="11920">
                  <c:v>42233.625</c:v>
                </c:pt>
                <c:pt idx="11921">
                  <c:v>42233.635416666628</c:v>
                </c:pt>
                <c:pt idx="11922">
                  <c:v>42233.645833333343</c:v>
                </c:pt>
                <c:pt idx="11923">
                  <c:v>42233.656250000022</c:v>
                </c:pt>
                <c:pt idx="11924">
                  <c:v>42233.666666666628</c:v>
                </c:pt>
                <c:pt idx="11925">
                  <c:v>42233.677083333299</c:v>
                </c:pt>
                <c:pt idx="11926">
                  <c:v>42233.6875</c:v>
                </c:pt>
                <c:pt idx="11927">
                  <c:v>42233.697916666628</c:v>
                </c:pt>
                <c:pt idx="11928">
                  <c:v>42233.708333333343</c:v>
                </c:pt>
                <c:pt idx="11929">
                  <c:v>42233.71875</c:v>
                </c:pt>
                <c:pt idx="11930">
                  <c:v>42233.729166666613</c:v>
                </c:pt>
                <c:pt idx="11931">
                  <c:v>42233.739583333299</c:v>
                </c:pt>
                <c:pt idx="11932">
                  <c:v>42233.75</c:v>
                </c:pt>
                <c:pt idx="11933">
                  <c:v>42233.760416666628</c:v>
                </c:pt>
                <c:pt idx="11934">
                  <c:v>42233.770833333343</c:v>
                </c:pt>
                <c:pt idx="11935">
                  <c:v>42233.78125</c:v>
                </c:pt>
                <c:pt idx="11936">
                  <c:v>42233.791666666613</c:v>
                </c:pt>
                <c:pt idx="11937">
                  <c:v>42233.802083333343</c:v>
                </c:pt>
                <c:pt idx="11938">
                  <c:v>42233.812500000022</c:v>
                </c:pt>
                <c:pt idx="11939">
                  <c:v>42233.822916666657</c:v>
                </c:pt>
                <c:pt idx="11940">
                  <c:v>42233.833333333343</c:v>
                </c:pt>
                <c:pt idx="11941">
                  <c:v>42233.84375</c:v>
                </c:pt>
                <c:pt idx="11942">
                  <c:v>42233.854166666657</c:v>
                </c:pt>
                <c:pt idx="11943">
                  <c:v>42233.864583333343</c:v>
                </c:pt>
                <c:pt idx="11944">
                  <c:v>42233.875</c:v>
                </c:pt>
                <c:pt idx="11945">
                  <c:v>42233.885416666657</c:v>
                </c:pt>
                <c:pt idx="11946">
                  <c:v>42233.895833333343</c:v>
                </c:pt>
                <c:pt idx="11947">
                  <c:v>42233.906250000022</c:v>
                </c:pt>
                <c:pt idx="11948">
                  <c:v>42233.916666666657</c:v>
                </c:pt>
                <c:pt idx="11949">
                  <c:v>42233.927083333299</c:v>
                </c:pt>
                <c:pt idx="11950">
                  <c:v>42233.9375</c:v>
                </c:pt>
                <c:pt idx="11951">
                  <c:v>42233.947916666657</c:v>
                </c:pt>
                <c:pt idx="11952">
                  <c:v>42233.958333333343</c:v>
                </c:pt>
                <c:pt idx="11953">
                  <c:v>42233.96875</c:v>
                </c:pt>
                <c:pt idx="11954">
                  <c:v>42233.979166666628</c:v>
                </c:pt>
                <c:pt idx="11955">
                  <c:v>42233.989583333343</c:v>
                </c:pt>
                <c:pt idx="11956">
                  <c:v>42234</c:v>
                </c:pt>
                <c:pt idx="11957">
                  <c:v>42234.010416666657</c:v>
                </c:pt>
                <c:pt idx="11958">
                  <c:v>42234.020833333343</c:v>
                </c:pt>
                <c:pt idx="11959">
                  <c:v>42234.03125</c:v>
                </c:pt>
                <c:pt idx="11960">
                  <c:v>42234.041666666628</c:v>
                </c:pt>
                <c:pt idx="11961">
                  <c:v>42234.052083333343</c:v>
                </c:pt>
                <c:pt idx="11962">
                  <c:v>42234.0625</c:v>
                </c:pt>
                <c:pt idx="11963">
                  <c:v>42234.072916666657</c:v>
                </c:pt>
                <c:pt idx="11964">
                  <c:v>42234.083333333343</c:v>
                </c:pt>
                <c:pt idx="11965">
                  <c:v>42234.093749999993</c:v>
                </c:pt>
                <c:pt idx="11966">
                  <c:v>42234.104166666628</c:v>
                </c:pt>
                <c:pt idx="11967">
                  <c:v>42234.114583333343</c:v>
                </c:pt>
                <c:pt idx="11968">
                  <c:v>42234.125</c:v>
                </c:pt>
                <c:pt idx="11969">
                  <c:v>42234.135416666628</c:v>
                </c:pt>
                <c:pt idx="11970">
                  <c:v>42234.145833333343</c:v>
                </c:pt>
                <c:pt idx="11971">
                  <c:v>42234.156250000022</c:v>
                </c:pt>
                <c:pt idx="11972">
                  <c:v>42234.166666666628</c:v>
                </c:pt>
                <c:pt idx="11973">
                  <c:v>42234.177083333299</c:v>
                </c:pt>
                <c:pt idx="11974">
                  <c:v>42234.1875</c:v>
                </c:pt>
                <c:pt idx="11975">
                  <c:v>42234.197916666628</c:v>
                </c:pt>
                <c:pt idx="11976">
                  <c:v>42234.208333333343</c:v>
                </c:pt>
                <c:pt idx="11977">
                  <c:v>42234.21875</c:v>
                </c:pt>
                <c:pt idx="11978">
                  <c:v>42234.229166666613</c:v>
                </c:pt>
                <c:pt idx="11979">
                  <c:v>42234.239583333299</c:v>
                </c:pt>
                <c:pt idx="11980">
                  <c:v>42234.25</c:v>
                </c:pt>
                <c:pt idx="11981">
                  <c:v>42234.260416666628</c:v>
                </c:pt>
                <c:pt idx="11982">
                  <c:v>42234.270833333343</c:v>
                </c:pt>
                <c:pt idx="11983">
                  <c:v>42234.28125</c:v>
                </c:pt>
                <c:pt idx="11984">
                  <c:v>42234.291666666613</c:v>
                </c:pt>
                <c:pt idx="11985">
                  <c:v>42234.302083333343</c:v>
                </c:pt>
                <c:pt idx="11986">
                  <c:v>42234.312500000022</c:v>
                </c:pt>
                <c:pt idx="11987">
                  <c:v>42234.322916666657</c:v>
                </c:pt>
                <c:pt idx="11988">
                  <c:v>42234.333333333343</c:v>
                </c:pt>
                <c:pt idx="11989">
                  <c:v>42234.34375</c:v>
                </c:pt>
                <c:pt idx="11990">
                  <c:v>42234.354166666657</c:v>
                </c:pt>
                <c:pt idx="11991">
                  <c:v>42234.364583333343</c:v>
                </c:pt>
                <c:pt idx="11992">
                  <c:v>42234.375</c:v>
                </c:pt>
                <c:pt idx="11993">
                  <c:v>42234.385416666657</c:v>
                </c:pt>
                <c:pt idx="11994">
                  <c:v>42234.395833333343</c:v>
                </c:pt>
                <c:pt idx="11995">
                  <c:v>42234.406250000022</c:v>
                </c:pt>
                <c:pt idx="11996">
                  <c:v>42234.416666666657</c:v>
                </c:pt>
                <c:pt idx="11997">
                  <c:v>42234.427083333299</c:v>
                </c:pt>
                <c:pt idx="11998">
                  <c:v>42234.4375</c:v>
                </c:pt>
                <c:pt idx="11999">
                  <c:v>42234.447916666657</c:v>
                </c:pt>
                <c:pt idx="12000">
                  <c:v>42234.458333333343</c:v>
                </c:pt>
                <c:pt idx="12001">
                  <c:v>42234.46875</c:v>
                </c:pt>
                <c:pt idx="12002">
                  <c:v>42234.479166666628</c:v>
                </c:pt>
                <c:pt idx="12003">
                  <c:v>42234.489583333343</c:v>
                </c:pt>
                <c:pt idx="12004">
                  <c:v>42234.5</c:v>
                </c:pt>
                <c:pt idx="12005">
                  <c:v>42234.510416666657</c:v>
                </c:pt>
                <c:pt idx="12006">
                  <c:v>42234.520833333343</c:v>
                </c:pt>
                <c:pt idx="12007">
                  <c:v>42234.53125</c:v>
                </c:pt>
                <c:pt idx="12008">
                  <c:v>42234.541666666628</c:v>
                </c:pt>
                <c:pt idx="12009">
                  <c:v>42234.552083333343</c:v>
                </c:pt>
                <c:pt idx="12010">
                  <c:v>42234.5625</c:v>
                </c:pt>
                <c:pt idx="12011">
                  <c:v>42234.572916666657</c:v>
                </c:pt>
                <c:pt idx="12012">
                  <c:v>42234.583333333343</c:v>
                </c:pt>
                <c:pt idx="12013">
                  <c:v>42234.593749999993</c:v>
                </c:pt>
                <c:pt idx="12014">
                  <c:v>42234.604166666628</c:v>
                </c:pt>
                <c:pt idx="12015">
                  <c:v>42234.614583333343</c:v>
                </c:pt>
                <c:pt idx="12016">
                  <c:v>42234.625</c:v>
                </c:pt>
                <c:pt idx="12017">
                  <c:v>42234.635416666628</c:v>
                </c:pt>
                <c:pt idx="12018">
                  <c:v>42234.645833333343</c:v>
                </c:pt>
                <c:pt idx="12019">
                  <c:v>42234.656250000022</c:v>
                </c:pt>
                <c:pt idx="12020">
                  <c:v>42234.666666666628</c:v>
                </c:pt>
                <c:pt idx="12021">
                  <c:v>42234.677083333299</c:v>
                </c:pt>
                <c:pt idx="12022">
                  <c:v>42234.6875</c:v>
                </c:pt>
                <c:pt idx="12023">
                  <c:v>42234.697916666628</c:v>
                </c:pt>
                <c:pt idx="12024">
                  <c:v>42234.708333333343</c:v>
                </c:pt>
                <c:pt idx="12025">
                  <c:v>42234.71875</c:v>
                </c:pt>
                <c:pt idx="12026">
                  <c:v>42234.729166666613</c:v>
                </c:pt>
                <c:pt idx="12027">
                  <c:v>42234.739583333299</c:v>
                </c:pt>
                <c:pt idx="12028">
                  <c:v>42234.75</c:v>
                </c:pt>
                <c:pt idx="12029">
                  <c:v>42234.760416666628</c:v>
                </c:pt>
                <c:pt idx="12030">
                  <c:v>42234.770833333343</c:v>
                </c:pt>
                <c:pt idx="12031">
                  <c:v>42234.78125</c:v>
                </c:pt>
                <c:pt idx="12032">
                  <c:v>42234.791666666613</c:v>
                </c:pt>
                <c:pt idx="12033">
                  <c:v>42234.802083333343</c:v>
                </c:pt>
                <c:pt idx="12034">
                  <c:v>42234.812500000022</c:v>
                </c:pt>
                <c:pt idx="12035">
                  <c:v>42234.822916666657</c:v>
                </c:pt>
                <c:pt idx="12036">
                  <c:v>42234.833333333343</c:v>
                </c:pt>
                <c:pt idx="12037">
                  <c:v>42234.84375</c:v>
                </c:pt>
                <c:pt idx="12038">
                  <c:v>42234.854166666657</c:v>
                </c:pt>
                <c:pt idx="12039">
                  <c:v>42234.864583333343</c:v>
                </c:pt>
                <c:pt idx="12040">
                  <c:v>42234.875</c:v>
                </c:pt>
                <c:pt idx="12041">
                  <c:v>42234.885416666657</c:v>
                </c:pt>
                <c:pt idx="12042">
                  <c:v>42234.895833333343</c:v>
                </c:pt>
                <c:pt idx="12043">
                  <c:v>42234.906250000022</c:v>
                </c:pt>
                <c:pt idx="12044">
                  <c:v>42234.916666666657</c:v>
                </c:pt>
                <c:pt idx="12045">
                  <c:v>42234.927083333299</c:v>
                </c:pt>
                <c:pt idx="12046">
                  <c:v>42234.9375</c:v>
                </c:pt>
                <c:pt idx="12047">
                  <c:v>42234.947916666657</c:v>
                </c:pt>
                <c:pt idx="12048">
                  <c:v>42234.958333333343</c:v>
                </c:pt>
                <c:pt idx="12049">
                  <c:v>42234.96875</c:v>
                </c:pt>
                <c:pt idx="12050">
                  <c:v>42234.979166666628</c:v>
                </c:pt>
                <c:pt idx="12051">
                  <c:v>42234.989583333343</c:v>
                </c:pt>
                <c:pt idx="12052">
                  <c:v>42235</c:v>
                </c:pt>
                <c:pt idx="12053">
                  <c:v>42235.010416666657</c:v>
                </c:pt>
                <c:pt idx="12054">
                  <c:v>42235.020833333343</c:v>
                </c:pt>
                <c:pt idx="12055">
                  <c:v>42235.03125</c:v>
                </c:pt>
                <c:pt idx="12056">
                  <c:v>42235.041666666628</c:v>
                </c:pt>
                <c:pt idx="12057">
                  <c:v>42235.052083333343</c:v>
                </c:pt>
                <c:pt idx="12058">
                  <c:v>42235.0625</c:v>
                </c:pt>
                <c:pt idx="12059">
                  <c:v>42235.072916666657</c:v>
                </c:pt>
                <c:pt idx="12060">
                  <c:v>42235.083333333343</c:v>
                </c:pt>
                <c:pt idx="12061">
                  <c:v>42235.093749999993</c:v>
                </c:pt>
                <c:pt idx="12062">
                  <c:v>42235.104166666628</c:v>
                </c:pt>
                <c:pt idx="12063">
                  <c:v>42235.114583333343</c:v>
                </c:pt>
                <c:pt idx="12064">
                  <c:v>42235.125</c:v>
                </c:pt>
                <c:pt idx="12065">
                  <c:v>42235.135416666628</c:v>
                </c:pt>
                <c:pt idx="12066">
                  <c:v>42235.145833333343</c:v>
                </c:pt>
                <c:pt idx="12067">
                  <c:v>42235.156250000022</c:v>
                </c:pt>
                <c:pt idx="12068">
                  <c:v>42235.166666666628</c:v>
                </c:pt>
                <c:pt idx="12069">
                  <c:v>42235.177083333299</c:v>
                </c:pt>
                <c:pt idx="12070">
                  <c:v>42235.1875</c:v>
                </c:pt>
                <c:pt idx="12071">
                  <c:v>42235.197916666628</c:v>
                </c:pt>
                <c:pt idx="12072">
                  <c:v>42235.208333333343</c:v>
                </c:pt>
                <c:pt idx="12073">
                  <c:v>42235.21875</c:v>
                </c:pt>
                <c:pt idx="12074">
                  <c:v>42235.229166666613</c:v>
                </c:pt>
                <c:pt idx="12075">
                  <c:v>42235.239583333299</c:v>
                </c:pt>
                <c:pt idx="12076">
                  <c:v>42235.25</c:v>
                </c:pt>
                <c:pt idx="12077">
                  <c:v>42235.260416666628</c:v>
                </c:pt>
                <c:pt idx="12078">
                  <c:v>42235.270833333343</c:v>
                </c:pt>
                <c:pt idx="12079">
                  <c:v>42235.28125</c:v>
                </c:pt>
                <c:pt idx="12080">
                  <c:v>42235.291666666613</c:v>
                </c:pt>
                <c:pt idx="12081">
                  <c:v>42235.302083333343</c:v>
                </c:pt>
                <c:pt idx="12082">
                  <c:v>42235.312500000022</c:v>
                </c:pt>
                <c:pt idx="12083">
                  <c:v>42235.322916666657</c:v>
                </c:pt>
                <c:pt idx="12084">
                  <c:v>42235.333333333343</c:v>
                </c:pt>
                <c:pt idx="12085">
                  <c:v>42235.34375</c:v>
                </c:pt>
                <c:pt idx="12086">
                  <c:v>42235.354166666657</c:v>
                </c:pt>
                <c:pt idx="12087">
                  <c:v>42235.364583333343</c:v>
                </c:pt>
                <c:pt idx="12088">
                  <c:v>42235.375</c:v>
                </c:pt>
                <c:pt idx="12089">
                  <c:v>42235.385416666657</c:v>
                </c:pt>
                <c:pt idx="12090">
                  <c:v>42235.395833333343</c:v>
                </c:pt>
                <c:pt idx="12091">
                  <c:v>42235.406250000022</c:v>
                </c:pt>
                <c:pt idx="12092">
                  <c:v>42235.416666666657</c:v>
                </c:pt>
                <c:pt idx="12093">
                  <c:v>42235.427083333299</c:v>
                </c:pt>
                <c:pt idx="12094">
                  <c:v>42235.4375</c:v>
                </c:pt>
                <c:pt idx="12095">
                  <c:v>42235.447916666657</c:v>
                </c:pt>
                <c:pt idx="12096">
                  <c:v>42235.458333333343</c:v>
                </c:pt>
                <c:pt idx="12097">
                  <c:v>42235.46875</c:v>
                </c:pt>
                <c:pt idx="12098">
                  <c:v>42235.479166666628</c:v>
                </c:pt>
                <c:pt idx="12099">
                  <c:v>42235.489583333343</c:v>
                </c:pt>
                <c:pt idx="12100">
                  <c:v>42235.5</c:v>
                </c:pt>
                <c:pt idx="12101">
                  <c:v>42235.510416666657</c:v>
                </c:pt>
                <c:pt idx="12102">
                  <c:v>42235.520833333343</c:v>
                </c:pt>
                <c:pt idx="12103">
                  <c:v>42235.53125</c:v>
                </c:pt>
                <c:pt idx="12104">
                  <c:v>42235.541666666628</c:v>
                </c:pt>
                <c:pt idx="12105">
                  <c:v>42235.552083333343</c:v>
                </c:pt>
                <c:pt idx="12106">
                  <c:v>42235.5625</c:v>
                </c:pt>
                <c:pt idx="12107">
                  <c:v>42235.572916666657</c:v>
                </c:pt>
                <c:pt idx="12108">
                  <c:v>42235.583333333343</c:v>
                </c:pt>
                <c:pt idx="12109">
                  <c:v>42235.593749999993</c:v>
                </c:pt>
                <c:pt idx="12110">
                  <c:v>42235.604166666628</c:v>
                </c:pt>
                <c:pt idx="12111">
                  <c:v>42235.614583333343</c:v>
                </c:pt>
                <c:pt idx="12112">
                  <c:v>42235.625</c:v>
                </c:pt>
                <c:pt idx="12113">
                  <c:v>42235.635416666628</c:v>
                </c:pt>
                <c:pt idx="12114">
                  <c:v>42235.645833333343</c:v>
                </c:pt>
                <c:pt idx="12115">
                  <c:v>42235.656250000022</c:v>
                </c:pt>
                <c:pt idx="12116">
                  <c:v>42235.666666666628</c:v>
                </c:pt>
                <c:pt idx="12117">
                  <c:v>42235.677083333299</c:v>
                </c:pt>
                <c:pt idx="12118">
                  <c:v>42235.6875</c:v>
                </c:pt>
                <c:pt idx="12119">
                  <c:v>42235.697916666628</c:v>
                </c:pt>
                <c:pt idx="12120">
                  <c:v>42235.708333333343</c:v>
                </c:pt>
                <c:pt idx="12121">
                  <c:v>42235.71875</c:v>
                </c:pt>
                <c:pt idx="12122">
                  <c:v>42235.729166666613</c:v>
                </c:pt>
                <c:pt idx="12123">
                  <c:v>42235.739583333299</c:v>
                </c:pt>
                <c:pt idx="12124">
                  <c:v>42235.75</c:v>
                </c:pt>
                <c:pt idx="12125">
                  <c:v>42235.760416666628</c:v>
                </c:pt>
                <c:pt idx="12126">
                  <c:v>42235.770833333343</c:v>
                </c:pt>
                <c:pt idx="12127">
                  <c:v>42235.78125</c:v>
                </c:pt>
                <c:pt idx="12128">
                  <c:v>42235.791666666613</c:v>
                </c:pt>
                <c:pt idx="12129">
                  <c:v>42235.802083333343</c:v>
                </c:pt>
                <c:pt idx="12130">
                  <c:v>42235.812500000022</c:v>
                </c:pt>
                <c:pt idx="12131">
                  <c:v>42235.822916666657</c:v>
                </c:pt>
                <c:pt idx="12132">
                  <c:v>42235.833333333343</c:v>
                </c:pt>
                <c:pt idx="12133">
                  <c:v>42235.84375</c:v>
                </c:pt>
                <c:pt idx="12134">
                  <c:v>42235.854166666657</c:v>
                </c:pt>
                <c:pt idx="12135">
                  <c:v>42235.864583333343</c:v>
                </c:pt>
                <c:pt idx="12136">
                  <c:v>42235.875</c:v>
                </c:pt>
                <c:pt idx="12137">
                  <c:v>42235.885416666657</c:v>
                </c:pt>
                <c:pt idx="12138">
                  <c:v>42235.895833333343</c:v>
                </c:pt>
                <c:pt idx="12139">
                  <c:v>42235.906250000022</c:v>
                </c:pt>
                <c:pt idx="12140">
                  <c:v>42235.916666666657</c:v>
                </c:pt>
                <c:pt idx="12141">
                  <c:v>42235.927083333299</c:v>
                </c:pt>
                <c:pt idx="12142">
                  <c:v>42235.9375</c:v>
                </c:pt>
                <c:pt idx="12143">
                  <c:v>42235.947916666657</c:v>
                </c:pt>
                <c:pt idx="12144">
                  <c:v>42235.958333333343</c:v>
                </c:pt>
                <c:pt idx="12145">
                  <c:v>42235.96875</c:v>
                </c:pt>
                <c:pt idx="12146">
                  <c:v>42235.979166666628</c:v>
                </c:pt>
                <c:pt idx="12147">
                  <c:v>42235.989583333343</c:v>
                </c:pt>
                <c:pt idx="12148">
                  <c:v>42236</c:v>
                </c:pt>
                <c:pt idx="12149">
                  <c:v>42236.010416666657</c:v>
                </c:pt>
                <c:pt idx="12150">
                  <c:v>42236.020833333343</c:v>
                </c:pt>
                <c:pt idx="12151">
                  <c:v>42236.03125</c:v>
                </c:pt>
                <c:pt idx="12152">
                  <c:v>42236.041666666628</c:v>
                </c:pt>
                <c:pt idx="12153">
                  <c:v>42236.052083333343</c:v>
                </c:pt>
                <c:pt idx="12154">
                  <c:v>42236.0625</c:v>
                </c:pt>
                <c:pt idx="12155">
                  <c:v>42236.072916666657</c:v>
                </c:pt>
                <c:pt idx="12156">
                  <c:v>42236.083333333343</c:v>
                </c:pt>
                <c:pt idx="12157">
                  <c:v>42236.093749999993</c:v>
                </c:pt>
                <c:pt idx="12158">
                  <c:v>42236.104166666628</c:v>
                </c:pt>
                <c:pt idx="12159">
                  <c:v>42236.114583333343</c:v>
                </c:pt>
                <c:pt idx="12160">
                  <c:v>42236.125</c:v>
                </c:pt>
                <c:pt idx="12161">
                  <c:v>42236.135416666628</c:v>
                </c:pt>
                <c:pt idx="12162">
                  <c:v>42236.145833333343</c:v>
                </c:pt>
                <c:pt idx="12163">
                  <c:v>42236.156250000022</c:v>
                </c:pt>
                <c:pt idx="12164">
                  <c:v>42236.166666666628</c:v>
                </c:pt>
                <c:pt idx="12165">
                  <c:v>42236.177083333299</c:v>
                </c:pt>
                <c:pt idx="12166">
                  <c:v>42236.1875</c:v>
                </c:pt>
                <c:pt idx="12167">
                  <c:v>42236.197916666628</c:v>
                </c:pt>
                <c:pt idx="12168">
                  <c:v>42236.208333333343</c:v>
                </c:pt>
                <c:pt idx="12169">
                  <c:v>42236.21875</c:v>
                </c:pt>
                <c:pt idx="12170">
                  <c:v>42236.229166666613</c:v>
                </c:pt>
                <c:pt idx="12171">
                  <c:v>42236.239583333299</c:v>
                </c:pt>
                <c:pt idx="12172">
                  <c:v>42236.25</c:v>
                </c:pt>
                <c:pt idx="12173">
                  <c:v>42236.260416666628</c:v>
                </c:pt>
                <c:pt idx="12174">
                  <c:v>42236.270833333343</c:v>
                </c:pt>
                <c:pt idx="12175">
                  <c:v>42236.28125</c:v>
                </c:pt>
                <c:pt idx="12176">
                  <c:v>42236.291666666613</c:v>
                </c:pt>
                <c:pt idx="12177">
                  <c:v>42236.302083333343</c:v>
                </c:pt>
                <c:pt idx="12178">
                  <c:v>42236.312500000022</c:v>
                </c:pt>
                <c:pt idx="12179">
                  <c:v>42236.322916666657</c:v>
                </c:pt>
                <c:pt idx="12180">
                  <c:v>42236.333333333343</c:v>
                </c:pt>
                <c:pt idx="12181">
                  <c:v>42236.34375</c:v>
                </c:pt>
                <c:pt idx="12182">
                  <c:v>42236.354166666657</c:v>
                </c:pt>
                <c:pt idx="12183">
                  <c:v>42236.364583333343</c:v>
                </c:pt>
                <c:pt idx="12184">
                  <c:v>42236.375</c:v>
                </c:pt>
                <c:pt idx="12185">
                  <c:v>42236.385416666657</c:v>
                </c:pt>
                <c:pt idx="12186">
                  <c:v>42236.395833333343</c:v>
                </c:pt>
                <c:pt idx="12187">
                  <c:v>42236.406250000022</c:v>
                </c:pt>
                <c:pt idx="12188">
                  <c:v>42236.416666666657</c:v>
                </c:pt>
                <c:pt idx="12189">
                  <c:v>42236.427083333299</c:v>
                </c:pt>
                <c:pt idx="12190">
                  <c:v>42236.4375</c:v>
                </c:pt>
                <c:pt idx="12191">
                  <c:v>42236.447916666657</c:v>
                </c:pt>
                <c:pt idx="12192">
                  <c:v>42236.458333333343</c:v>
                </c:pt>
                <c:pt idx="12193">
                  <c:v>42236.46875</c:v>
                </c:pt>
                <c:pt idx="12194">
                  <c:v>42236.479166666628</c:v>
                </c:pt>
                <c:pt idx="12195">
                  <c:v>42236.489583333343</c:v>
                </c:pt>
                <c:pt idx="12196">
                  <c:v>42236.5</c:v>
                </c:pt>
                <c:pt idx="12197">
                  <c:v>42236.510416666657</c:v>
                </c:pt>
                <c:pt idx="12198">
                  <c:v>42236.520833333343</c:v>
                </c:pt>
                <c:pt idx="12199">
                  <c:v>42236.53125</c:v>
                </c:pt>
                <c:pt idx="12200">
                  <c:v>42236.541666666628</c:v>
                </c:pt>
                <c:pt idx="12201">
                  <c:v>42236.552083333343</c:v>
                </c:pt>
                <c:pt idx="12202">
                  <c:v>42236.5625</c:v>
                </c:pt>
                <c:pt idx="12203">
                  <c:v>42236.572916666657</c:v>
                </c:pt>
                <c:pt idx="12204">
                  <c:v>42236.583333333343</c:v>
                </c:pt>
                <c:pt idx="12205">
                  <c:v>42236.593749999993</c:v>
                </c:pt>
                <c:pt idx="12206">
                  <c:v>42236.604166666628</c:v>
                </c:pt>
                <c:pt idx="12207">
                  <c:v>42236.614583333343</c:v>
                </c:pt>
                <c:pt idx="12208">
                  <c:v>42236.625</c:v>
                </c:pt>
                <c:pt idx="12209">
                  <c:v>42236.635416666628</c:v>
                </c:pt>
                <c:pt idx="12210">
                  <c:v>42236.645833333343</c:v>
                </c:pt>
                <c:pt idx="12211">
                  <c:v>42236.656250000022</c:v>
                </c:pt>
                <c:pt idx="12212">
                  <c:v>42236.666666666628</c:v>
                </c:pt>
                <c:pt idx="12213">
                  <c:v>42236.677083333299</c:v>
                </c:pt>
                <c:pt idx="12214">
                  <c:v>42236.6875</c:v>
                </c:pt>
                <c:pt idx="12215">
                  <c:v>42236.697916666628</c:v>
                </c:pt>
                <c:pt idx="12216">
                  <c:v>42236.708333333343</c:v>
                </c:pt>
                <c:pt idx="12217">
                  <c:v>42236.71875</c:v>
                </c:pt>
                <c:pt idx="12218">
                  <c:v>42236.729166666613</c:v>
                </c:pt>
                <c:pt idx="12219">
                  <c:v>42236.739583333299</c:v>
                </c:pt>
                <c:pt idx="12220">
                  <c:v>42236.75</c:v>
                </c:pt>
                <c:pt idx="12221">
                  <c:v>42236.760416666628</c:v>
                </c:pt>
                <c:pt idx="12222">
                  <c:v>42236.770833333343</c:v>
                </c:pt>
                <c:pt idx="12223">
                  <c:v>42236.78125</c:v>
                </c:pt>
                <c:pt idx="12224">
                  <c:v>42236.791666666613</c:v>
                </c:pt>
                <c:pt idx="12225">
                  <c:v>42236.802083333343</c:v>
                </c:pt>
                <c:pt idx="12226">
                  <c:v>42236.812500000022</c:v>
                </c:pt>
                <c:pt idx="12227">
                  <c:v>42236.822916666657</c:v>
                </c:pt>
                <c:pt idx="12228">
                  <c:v>42236.833333333343</c:v>
                </c:pt>
                <c:pt idx="12229">
                  <c:v>42236.84375</c:v>
                </c:pt>
                <c:pt idx="12230">
                  <c:v>42236.854166666657</c:v>
                </c:pt>
                <c:pt idx="12231">
                  <c:v>42236.864583333343</c:v>
                </c:pt>
                <c:pt idx="12232">
                  <c:v>42236.875</c:v>
                </c:pt>
                <c:pt idx="12233">
                  <c:v>42236.885416666657</c:v>
                </c:pt>
                <c:pt idx="12234">
                  <c:v>42236.895833333343</c:v>
                </c:pt>
                <c:pt idx="12235">
                  <c:v>42236.906250000022</c:v>
                </c:pt>
                <c:pt idx="12236">
                  <c:v>42236.916666666657</c:v>
                </c:pt>
                <c:pt idx="12237">
                  <c:v>42236.927083333299</c:v>
                </c:pt>
                <c:pt idx="12238">
                  <c:v>42236.9375</c:v>
                </c:pt>
                <c:pt idx="12239">
                  <c:v>42236.947916666657</c:v>
                </c:pt>
                <c:pt idx="12240">
                  <c:v>42236.958333333343</c:v>
                </c:pt>
                <c:pt idx="12241">
                  <c:v>42236.96875</c:v>
                </c:pt>
                <c:pt idx="12242">
                  <c:v>42236.979166666628</c:v>
                </c:pt>
                <c:pt idx="12243">
                  <c:v>42236.989583333343</c:v>
                </c:pt>
                <c:pt idx="12244">
                  <c:v>42237</c:v>
                </c:pt>
                <c:pt idx="12245">
                  <c:v>42237.010416666657</c:v>
                </c:pt>
                <c:pt idx="12246">
                  <c:v>42237.020833333343</c:v>
                </c:pt>
                <c:pt idx="12247">
                  <c:v>42237.03125</c:v>
                </c:pt>
                <c:pt idx="12248">
                  <c:v>42237.041666666628</c:v>
                </c:pt>
                <c:pt idx="12249">
                  <c:v>42237.052083333343</c:v>
                </c:pt>
                <c:pt idx="12250">
                  <c:v>42237.0625</c:v>
                </c:pt>
                <c:pt idx="12251">
                  <c:v>42237.072916666657</c:v>
                </c:pt>
                <c:pt idx="12252">
                  <c:v>42237.083333333343</c:v>
                </c:pt>
                <c:pt idx="12253">
                  <c:v>42237.093749999993</c:v>
                </c:pt>
                <c:pt idx="12254">
                  <c:v>42237.104166666628</c:v>
                </c:pt>
                <c:pt idx="12255">
                  <c:v>42237.114583333343</c:v>
                </c:pt>
                <c:pt idx="12256">
                  <c:v>42237.125</c:v>
                </c:pt>
                <c:pt idx="12257">
                  <c:v>42237.135416666628</c:v>
                </c:pt>
                <c:pt idx="12258">
                  <c:v>42237.145833333343</c:v>
                </c:pt>
                <c:pt idx="12259">
                  <c:v>42237.156250000022</c:v>
                </c:pt>
                <c:pt idx="12260">
                  <c:v>42237.166666666628</c:v>
                </c:pt>
                <c:pt idx="12261">
                  <c:v>42237.177083333299</c:v>
                </c:pt>
                <c:pt idx="12262">
                  <c:v>42237.1875</c:v>
                </c:pt>
                <c:pt idx="12263">
                  <c:v>42237.197916666628</c:v>
                </c:pt>
                <c:pt idx="12264">
                  <c:v>42237.208333333343</c:v>
                </c:pt>
                <c:pt idx="12265">
                  <c:v>42237.21875</c:v>
                </c:pt>
                <c:pt idx="12266">
                  <c:v>42237.229166666613</c:v>
                </c:pt>
                <c:pt idx="12267">
                  <c:v>42237.239583333299</c:v>
                </c:pt>
                <c:pt idx="12268">
                  <c:v>42237.25</c:v>
                </c:pt>
                <c:pt idx="12269">
                  <c:v>42237.260416666628</c:v>
                </c:pt>
                <c:pt idx="12270">
                  <c:v>42237.270833333343</c:v>
                </c:pt>
                <c:pt idx="12271">
                  <c:v>42237.28125</c:v>
                </c:pt>
                <c:pt idx="12272">
                  <c:v>42237.291666666613</c:v>
                </c:pt>
                <c:pt idx="12273">
                  <c:v>42237.302083333343</c:v>
                </c:pt>
                <c:pt idx="12274">
                  <c:v>42237.312500000022</c:v>
                </c:pt>
                <c:pt idx="12275">
                  <c:v>42237.322916666657</c:v>
                </c:pt>
                <c:pt idx="12276">
                  <c:v>42237.333333333343</c:v>
                </c:pt>
                <c:pt idx="12277">
                  <c:v>42237.34375</c:v>
                </c:pt>
                <c:pt idx="12278">
                  <c:v>42237.354166666657</c:v>
                </c:pt>
                <c:pt idx="12279">
                  <c:v>42237.364583333343</c:v>
                </c:pt>
                <c:pt idx="12280">
                  <c:v>42237.375</c:v>
                </c:pt>
                <c:pt idx="12281">
                  <c:v>42237.385416666657</c:v>
                </c:pt>
                <c:pt idx="12282">
                  <c:v>42237.395833333343</c:v>
                </c:pt>
                <c:pt idx="12283">
                  <c:v>42237.406250000022</c:v>
                </c:pt>
                <c:pt idx="12284">
                  <c:v>42237.416666666657</c:v>
                </c:pt>
                <c:pt idx="12285">
                  <c:v>42237.427083333299</c:v>
                </c:pt>
                <c:pt idx="12286">
                  <c:v>42237.4375</c:v>
                </c:pt>
                <c:pt idx="12287">
                  <c:v>42237.447916666657</c:v>
                </c:pt>
                <c:pt idx="12288">
                  <c:v>42237.458333333343</c:v>
                </c:pt>
                <c:pt idx="12289">
                  <c:v>42237.46875</c:v>
                </c:pt>
                <c:pt idx="12290">
                  <c:v>42237.479166666628</c:v>
                </c:pt>
                <c:pt idx="12291">
                  <c:v>42237.489583333343</c:v>
                </c:pt>
                <c:pt idx="12292">
                  <c:v>42237.5</c:v>
                </c:pt>
                <c:pt idx="12293">
                  <c:v>42237.510416666657</c:v>
                </c:pt>
                <c:pt idx="12294">
                  <c:v>42237.520833333343</c:v>
                </c:pt>
                <c:pt idx="12295">
                  <c:v>42237.53125</c:v>
                </c:pt>
                <c:pt idx="12296">
                  <c:v>42237.541666666628</c:v>
                </c:pt>
                <c:pt idx="12297">
                  <c:v>42237.552083333343</c:v>
                </c:pt>
                <c:pt idx="12298">
                  <c:v>42237.5625</c:v>
                </c:pt>
                <c:pt idx="12299">
                  <c:v>42237.572916666657</c:v>
                </c:pt>
                <c:pt idx="12300">
                  <c:v>42237.583333333343</c:v>
                </c:pt>
                <c:pt idx="12301">
                  <c:v>42237.593749999993</c:v>
                </c:pt>
                <c:pt idx="12302">
                  <c:v>42237.604166666628</c:v>
                </c:pt>
                <c:pt idx="12303">
                  <c:v>42237.614583333343</c:v>
                </c:pt>
                <c:pt idx="12304">
                  <c:v>42237.625</c:v>
                </c:pt>
                <c:pt idx="12305">
                  <c:v>42237.635416666628</c:v>
                </c:pt>
                <c:pt idx="12306">
                  <c:v>42237.645833333343</c:v>
                </c:pt>
                <c:pt idx="12307">
                  <c:v>42237.656250000022</c:v>
                </c:pt>
                <c:pt idx="12308">
                  <c:v>42237.666666666628</c:v>
                </c:pt>
                <c:pt idx="12309">
                  <c:v>42237.677083333299</c:v>
                </c:pt>
                <c:pt idx="12310">
                  <c:v>42237.6875</c:v>
                </c:pt>
                <c:pt idx="12311">
                  <c:v>42237.697916666628</c:v>
                </c:pt>
                <c:pt idx="12312">
                  <c:v>42237.708333333343</c:v>
                </c:pt>
                <c:pt idx="12313">
                  <c:v>42237.71875</c:v>
                </c:pt>
                <c:pt idx="12314">
                  <c:v>42237.729166666613</c:v>
                </c:pt>
                <c:pt idx="12315">
                  <c:v>42237.739583333299</c:v>
                </c:pt>
                <c:pt idx="12316">
                  <c:v>42237.75</c:v>
                </c:pt>
                <c:pt idx="12317">
                  <c:v>42237.760416666628</c:v>
                </c:pt>
                <c:pt idx="12318">
                  <c:v>42237.770833333343</c:v>
                </c:pt>
                <c:pt idx="12319">
                  <c:v>42237.78125</c:v>
                </c:pt>
                <c:pt idx="12320">
                  <c:v>42237.791666666613</c:v>
                </c:pt>
                <c:pt idx="12321">
                  <c:v>42237.802083333343</c:v>
                </c:pt>
                <c:pt idx="12322">
                  <c:v>42237.812500000022</c:v>
                </c:pt>
                <c:pt idx="12323">
                  <c:v>42237.822916666657</c:v>
                </c:pt>
                <c:pt idx="12324">
                  <c:v>42237.833333333343</c:v>
                </c:pt>
                <c:pt idx="12325">
                  <c:v>42237.84375</c:v>
                </c:pt>
                <c:pt idx="12326">
                  <c:v>42237.854166666657</c:v>
                </c:pt>
                <c:pt idx="12327">
                  <c:v>42237.864583333343</c:v>
                </c:pt>
                <c:pt idx="12328">
                  <c:v>42237.875</c:v>
                </c:pt>
                <c:pt idx="12329">
                  <c:v>42237.885416666657</c:v>
                </c:pt>
                <c:pt idx="12330">
                  <c:v>42237.895833333343</c:v>
                </c:pt>
                <c:pt idx="12331">
                  <c:v>42237.906250000022</c:v>
                </c:pt>
                <c:pt idx="12332">
                  <c:v>42237.916666666657</c:v>
                </c:pt>
                <c:pt idx="12333">
                  <c:v>42237.927083333299</c:v>
                </c:pt>
                <c:pt idx="12334">
                  <c:v>42237.9375</c:v>
                </c:pt>
                <c:pt idx="12335">
                  <c:v>42237.947916666657</c:v>
                </c:pt>
                <c:pt idx="12336">
                  <c:v>42237.958333333343</c:v>
                </c:pt>
                <c:pt idx="12337">
                  <c:v>42237.96875</c:v>
                </c:pt>
                <c:pt idx="12338">
                  <c:v>42237.979166666628</c:v>
                </c:pt>
                <c:pt idx="12339">
                  <c:v>42237.989583333343</c:v>
                </c:pt>
                <c:pt idx="12340">
                  <c:v>42238</c:v>
                </c:pt>
                <c:pt idx="12341">
                  <c:v>42238.010416666657</c:v>
                </c:pt>
                <c:pt idx="12342">
                  <c:v>42238.020833333343</c:v>
                </c:pt>
                <c:pt idx="12343">
                  <c:v>42238.03125</c:v>
                </c:pt>
                <c:pt idx="12344">
                  <c:v>42238.041666666628</c:v>
                </c:pt>
                <c:pt idx="12345">
                  <c:v>42238.052083333343</c:v>
                </c:pt>
                <c:pt idx="12346">
                  <c:v>42238.0625</c:v>
                </c:pt>
                <c:pt idx="12347">
                  <c:v>42238.072916666657</c:v>
                </c:pt>
                <c:pt idx="12348">
                  <c:v>42238.083333333343</c:v>
                </c:pt>
                <c:pt idx="12349">
                  <c:v>42238.093749999993</c:v>
                </c:pt>
                <c:pt idx="12350">
                  <c:v>42238.104166666628</c:v>
                </c:pt>
                <c:pt idx="12351">
                  <c:v>42238.114583333343</c:v>
                </c:pt>
                <c:pt idx="12352">
                  <c:v>42238.125</c:v>
                </c:pt>
                <c:pt idx="12353">
                  <c:v>42238.135416666628</c:v>
                </c:pt>
                <c:pt idx="12354">
                  <c:v>42238.145833333343</c:v>
                </c:pt>
                <c:pt idx="12355">
                  <c:v>42238.156250000022</c:v>
                </c:pt>
                <c:pt idx="12356">
                  <c:v>42238.166666666628</c:v>
                </c:pt>
                <c:pt idx="12357">
                  <c:v>42238.177083333299</c:v>
                </c:pt>
                <c:pt idx="12358">
                  <c:v>42238.1875</c:v>
                </c:pt>
                <c:pt idx="12359">
                  <c:v>42238.197916666628</c:v>
                </c:pt>
                <c:pt idx="12360">
                  <c:v>42238.208333333343</c:v>
                </c:pt>
                <c:pt idx="12361">
                  <c:v>42238.21875</c:v>
                </c:pt>
                <c:pt idx="12362">
                  <c:v>42238.229166666613</c:v>
                </c:pt>
                <c:pt idx="12363">
                  <c:v>42238.239583333299</c:v>
                </c:pt>
                <c:pt idx="12364">
                  <c:v>42238.25</c:v>
                </c:pt>
                <c:pt idx="12365">
                  <c:v>42238.260416666628</c:v>
                </c:pt>
                <c:pt idx="12366">
                  <c:v>42238.270833333343</c:v>
                </c:pt>
                <c:pt idx="12367">
                  <c:v>42238.28125</c:v>
                </c:pt>
                <c:pt idx="12368">
                  <c:v>42238.291666666613</c:v>
                </c:pt>
                <c:pt idx="12369">
                  <c:v>42238.302083333343</c:v>
                </c:pt>
                <c:pt idx="12370">
                  <c:v>42238.312500000022</c:v>
                </c:pt>
                <c:pt idx="12371">
                  <c:v>42238.322916666657</c:v>
                </c:pt>
                <c:pt idx="12372">
                  <c:v>42238.333333333343</c:v>
                </c:pt>
                <c:pt idx="12373">
                  <c:v>42238.34375</c:v>
                </c:pt>
                <c:pt idx="12374">
                  <c:v>42238.354166666657</c:v>
                </c:pt>
                <c:pt idx="12375">
                  <c:v>42238.364583333343</c:v>
                </c:pt>
                <c:pt idx="12376">
                  <c:v>42238.375</c:v>
                </c:pt>
                <c:pt idx="12377">
                  <c:v>42238.385416666657</c:v>
                </c:pt>
                <c:pt idx="12378">
                  <c:v>42238.395833333343</c:v>
                </c:pt>
                <c:pt idx="12379">
                  <c:v>42238.406250000022</c:v>
                </c:pt>
                <c:pt idx="12380">
                  <c:v>42238.416666666657</c:v>
                </c:pt>
                <c:pt idx="12381">
                  <c:v>42238.427083333299</c:v>
                </c:pt>
                <c:pt idx="12382">
                  <c:v>42238.4375</c:v>
                </c:pt>
                <c:pt idx="12383">
                  <c:v>42238.447916666657</c:v>
                </c:pt>
                <c:pt idx="12384">
                  <c:v>42238.458333333343</c:v>
                </c:pt>
                <c:pt idx="12385">
                  <c:v>42238.46875</c:v>
                </c:pt>
                <c:pt idx="12386">
                  <c:v>42238.479166666628</c:v>
                </c:pt>
                <c:pt idx="12387">
                  <c:v>42238.489583333343</c:v>
                </c:pt>
                <c:pt idx="12388">
                  <c:v>42238.5</c:v>
                </c:pt>
                <c:pt idx="12389">
                  <c:v>42238.510416666657</c:v>
                </c:pt>
                <c:pt idx="12390">
                  <c:v>42238.520833333343</c:v>
                </c:pt>
                <c:pt idx="12391">
                  <c:v>42238.53125</c:v>
                </c:pt>
                <c:pt idx="12392">
                  <c:v>42238.541666666628</c:v>
                </c:pt>
                <c:pt idx="12393">
                  <c:v>42238.552083333343</c:v>
                </c:pt>
                <c:pt idx="12394">
                  <c:v>42238.5625</c:v>
                </c:pt>
                <c:pt idx="12395">
                  <c:v>42238.572916666657</c:v>
                </c:pt>
                <c:pt idx="12396">
                  <c:v>42238.583333333343</c:v>
                </c:pt>
                <c:pt idx="12397">
                  <c:v>42238.593749999993</c:v>
                </c:pt>
                <c:pt idx="12398">
                  <c:v>42238.604166666628</c:v>
                </c:pt>
                <c:pt idx="12399">
                  <c:v>42238.614583333343</c:v>
                </c:pt>
                <c:pt idx="12400">
                  <c:v>42238.625</c:v>
                </c:pt>
                <c:pt idx="12401">
                  <c:v>42238.635416666628</c:v>
                </c:pt>
                <c:pt idx="12402">
                  <c:v>42238.645833333343</c:v>
                </c:pt>
                <c:pt idx="12403">
                  <c:v>42238.656250000022</c:v>
                </c:pt>
                <c:pt idx="12404">
                  <c:v>42238.666666666628</c:v>
                </c:pt>
                <c:pt idx="12405">
                  <c:v>42238.677083333299</c:v>
                </c:pt>
                <c:pt idx="12406">
                  <c:v>42238.6875</c:v>
                </c:pt>
                <c:pt idx="12407">
                  <c:v>42238.697916666628</c:v>
                </c:pt>
                <c:pt idx="12408">
                  <c:v>42238.708333333343</c:v>
                </c:pt>
                <c:pt idx="12409">
                  <c:v>42238.71875</c:v>
                </c:pt>
                <c:pt idx="12410">
                  <c:v>42238.729166666613</c:v>
                </c:pt>
                <c:pt idx="12411">
                  <c:v>42238.739583333299</c:v>
                </c:pt>
                <c:pt idx="12412">
                  <c:v>42238.75</c:v>
                </c:pt>
                <c:pt idx="12413">
                  <c:v>42238.760416666628</c:v>
                </c:pt>
                <c:pt idx="12414">
                  <c:v>42238.770833333343</c:v>
                </c:pt>
                <c:pt idx="12415">
                  <c:v>42238.78125</c:v>
                </c:pt>
                <c:pt idx="12416">
                  <c:v>42238.791666666613</c:v>
                </c:pt>
                <c:pt idx="12417">
                  <c:v>42238.802083333343</c:v>
                </c:pt>
                <c:pt idx="12418">
                  <c:v>42238.812500000022</c:v>
                </c:pt>
                <c:pt idx="12419">
                  <c:v>42238.822916666657</c:v>
                </c:pt>
                <c:pt idx="12420">
                  <c:v>42238.833333333343</c:v>
                </c:pt>
                <c:pt idx="12421">
                  <c:v>42238.84375</c:v>
                </c:pt>
                <c:pt idx="12422">
                  <c:v>42238.854166666657</c:v>
                </c:pt>
                <c:pt idx="12423">
                  <c:v>42238.864583333343</c:v>
                </c:pt>
                <c:pt idx="12424">
                  <c:v>42238.875</c:v>
                </c:pt>
                <c:pt idx="12425">
                  <c:v>42238.885416666657</c:v>
                </c:pt>
                <c:pt idx="12426">
                  <c:v>42238.895833333343</c:v>
                </c:pt>
                <c:pt idx="12427">
                  <c:v>42238.906250000022</c:v>
                </c:pt>
                <c:pt idx="12428">
                  <c:v>42238.916666666657</c:v>
                </c:pt>
                <c:pt idx="12429">
                  <c:v>42238.927083333299</c:v>
                </c:pt>
                <c:pt idx="12430">
                  <c:v>42238.9375</c:v>
                </c:pt>
                <c:pt idx="12431">
                  <c:v>42238.947916666657</c:v>
                </c:pt>
                <c:pt idx="12432">
                  <c:v>42238.958333333343</c:v>
                </c:pt>
                <c:pt idx="12433">
                  <c:v>42238.96875</c:v>
                </c:pt>
                <c:pt idx="12434">
                  <c:v>42238.979166666628</c:v>
                </c:pt>
                <c:pt idx="12435">
                  <c:v>42238.989583333343</c:v>
                </c:pt>
                <c:pt idx="12436">
                  <c:v>42239</c:v>
                </c:pt>
                <c:pt idx="12437">
                  <c:v>42239.010416666657</c:v>
                </c:pt>
                <c:pt idx="12438">
                  <c:v>42239.020833333343</c:v>
                </c:pt>
                <c:pt idx="12439">
                  <c:v>42239.03125</c:v>
                </c:pt>
                <c:pt idx="12440">
                  <c:v>42239.041666666628</c:v>
                </c:pt>
                <c:pt idx="12441">
                  <c:v>42239.052083333343</c:v>
                </c:pt>
                <c:pt idx="12442">
                  <c:v>42239.0625</c:v>
                </c:pt>
                <c:pt idx="12443">
                  <c:v>42239.072916666657</c:v>
                </c:pt>
                <c:pt idx="12444">
                  <c:v>42239.083333333343</c:v>
                </c:pt>
                <c:pt idx="12445">
                  <c:v>42239.093749999993</c:v>
                </c:pt>
                <c:pt idx="12446">
                  <c:v>42239.104166666628</c:v>
                </c:pt>
                <c:pt idx="12447">
                  <c:v>42239.114583333343</c:v>
                </c:pt>
                <c:pt idx="12448">
                  <c:v>42239.125</c:v>
                </c:pt>
                <c:pt idx="12449">
                  <c:v>42239.135416666628</c:v>
                </c:pt>
                <c:pt idx="12450">
                  <c:v>42239.145833333343</c:v>
                </c:pt>
                <c:pt idx="12451">
                  <c:v>42239.156250000022</c:v>
                </c:pt>
                <c:pt idx="12452">
                  <c:v>42239.166666666628</c:v>
                </c:pt>
                <c:pt idx="12453">
                  <c:v>42239.177083333299</c:v>
                </c:pt>
                <c:pt idx="12454">
                  <c:v>42239.1875</c:v>
                </c:pt>
                <c:pt idx="12455">
                  <c:v>42239.197916666628</c:v>
                </c:pt>
                <c:pt idx="12456">
                  <c:v>42239.208333333343</c:v>
                </c:pt>
                <c:pt idx="12457">
                  <c:v>42239.21875</c:v>
                </c:pt>
                <c:pt idx="12458">
                  <c:v>42239.229166666613</c:v>
                </c:pt>
                <c:pt idx="12459">
                  <c:v>42239.239583333299</c:v>
                </c:pt>
                <c:pt idx="12460">
                  <c:v>42239.25</c:v>
                </c:pt>
                <c:pt idx="12461">
                  <c:v>42239.260416666628</c:v>
                </c:pt>
                <c:pt idx="12462">
                  <c:v>42239.270833333343</c:v>
                </c:pt>
                <c:pt idx="12463">
                  <c:v>42239.28125</c:v>
                </c:pt>
                <c:pt idx="12464">
                  <c:v>42239.291666666613</c:v>
                </c:pt>
                <c:pt idx="12465">
                  <c:v>42239.302083333343</c:v>
                </c:pt>
                <c:pt idx="12466">
                  <c:v>42239.312500000022</c:v>
                </c:pt>
                <c:pt idx="12467">
                  <c:v>42239.322916666657</c:v>
                </c:pt>
                <c:pt idx="12468">
                  <c:v>42239.333333333343</c:v>
                </c:pt>
                <c:pt idx="12469">
                  <c:v>42239.34375</c:v>
                </c:pt>
                <c:pt idx="12470">
                  <c:v>42239.354166666657</c:v>
                </c:pt>
                <c:pt idx="12471">
                  <c:v>42239.364583333343</c:v>
                </c:pt>
                <c:pt idx="12472">
                  <c:v>42239.375</c:v>
                </c:pt>
                <c:pt idx="12473">
                  <c:v>42239.385416666657</c:v>
                </c:pt>
                <c:pt idx="12474">
                  <c:v>42239.395833333343</c:v>
                </c:pt>
                <c:pt idx="12475">
                  <c:v>42239.406250000022</c:v>
                </c:pt>
                <c:pt idx="12476">
                  <c:v>42239.416666666657</c:v>
                </c:pt>
                <c:pt idx="12477">
                  <c:v>42239.427083333299</c:v>
                </c:pt>
                <c:pt idx="12478">
                  <c:v>42239.4375</c:v>
                </c:pt>
                <c:pt idx="12479">
                  <c:v>42239.447916666657</c:v>
                </c:pt>
                <c:pt idx="12480">
                  <c:v>42239.458333333343</c:v>
                </c:pt>
                <c:pt idx="12481">
                  <c:v>42239.46875</c:v>
                </c:pt>
                <c:pt idx="12482">
                  <c:v>42239.479166666628</c:v>
                </c:pt>
                <c:pt idx="12483">
                  <c:v>42239.489583333343</c:v>
                </c:pt>
                <c:pt idx="12484">
                  <c:v>42239.5</c:v>
                </c:pt>
                <c:pt idx="12485">
                  <c:v>42239.510416666657</c:v>
                </c:pt>
                <c:pt idx="12486">
                  <c:v>42239.520833333343</c:v>
                </c:pt>
                <c:pt idx="12487">
                  <c:v>42239.53125</c:v>
                </c:pt>
                <c:pt idx="12488">
                  <c:v>42239.541666666628</c:v>
                </c:pt>
                <c:pt idx="12489">
                  <c:v>42239.552083333343</c:v>
                </c:pt>
                <c:pt idx="12490">
                  <c:v>42239.5625</c:v>
                </c:pt>
                <c:pt idx="12491">
                  <c:v>42239.572916666657</c:v>
                </c:pt>
                <c:pt idx="12492">
                  <c:v>42239.583333333343</c:v>
                </c:pt>
                <c:pt idx="12493">
                  <c:v>42239.593749999993</c:v>
                </c:pt>
                <c:pt idx="12494">
                  <c:v>42239.604166666628</c:v>
                </c:pt>
                <c:pt idx="12495">
                  <c:v>42239.614583333343</c:v>
                </c:pt>
                <c:pt idx="12496">
                  <c:v>42239.625</c:v>
                </c:pt>
                <c:pt idx="12497">
                  <c:v>42239.635416666628</c:v>
                </c:pt>
                <c:pt idx="12498">
                  <c:v>42239.645833333343</c:v>
                </c:pt>
                <c:pt idx="12499">
                  <c:v>42239.656250000022</c:v>
                </c:pt>
                <c:pt idx="12500">
                  <c:v>42239.666666666628</c:v>
                </c:pt>
                <c:pt idx="12501">
                  <c:v>42239.677083333299</c:v>
                </c:pt>
                <c:pt idx="12502">
                  <c:v>42239.6875</c:v>
                </c:pt>
                <c:pt idx="12503">
                  <c:v>42239.697916666628</c:v>
                </c:pt>
                <c:pt idx="12504">
                  <c:v>42239.708333333343</c:v>
                </c:pt>
                <c:pt idx="12505">
                  <c:v>42239.71875</c:v>
                </c:pt>
                <c:pt idx="12506">
                  <c:v>42239.729166666613</c:v>
                </c:pt>
                <c:pt idx="12507">
                  <c:v>42239.739583333299</c:v>
                </c:pt>
                <c:pt idx="12508">
                  <c:v>42239.75</c:v>
                </c:pt>
                <c:pt idx="12509">
                  <c:v>42239.760416666628</c:v>
                </c:pt>
                <c:pt idx="12510">
                  <c:v>42239.770833333343</c:v>
                </c:pt>
                <c:pt idx="12511">
                  <c:v>42239.78125</c:v>
                </c:pt>
                <c:pt idx="12512">
                  <c:v>42239.791666666613</c:v>
                </c:pt>
                <c:pt idx="12513">
                  <c:v>42239.802083333343</c:v>
                </c:pt>
                <c:pt idx="12514">
                  <c:v>42239.812500000022</c:v>
                </c:pt>
                <c:pt idx="12515">
                  <c:v>42239.822916666657</c:v>
                </c:pt>
                <c:pt idx="12516">
                  <c:v>42239.833333333343</c:v>
                </c:pt>
                <c:pt idx="12517">
                  <c:v>42239.84375</c:v>
                </c:pt>
                <c:pt idx="12518">
                  <c:v>42239.854166666657</c:v>
                </c:pt>
                <c:pt idx="12519">
                  <c:v>42239.864583333343</c:v>
                </c:pt>
                <c:pt idx="12520">
                  <c:v>42239.875</c:v>
                </c:pt>
                <c:pt idx="12521">
                  <c:v>42239.885416666657</c:v>
                </c:pt>
                <c:pt idx="12522">
                  <c:v>42239.895833333343</c:v>
                </c:pt>
                <c:pt idx="12523">
                  <c:v>42239.906250000022</c:v>
                </c:pt>
                <c:pt idx="12524">
                  <c:v>42239.916666666657</c:v>
                </c:pt>
                <c:pt idx="12525">
                  <c:v>42239.927083333299</c:v>
                </c:pt>
                <c:pt idx="12526">
                  <c:v>42239.9375</c:v>
                </c:pt>
                <c:pt idx="12527">
                  <c:v>42239.947916666657</c:v>
                </c:pt>
                <c:pt idx="12528">
                  <c:v>42239.958333333343</c:v>
                </c:pt>
                <c:pt idx="12529">
                  <c:v>42239.96875</c:v>
                </c:pt>
                <c:pt idx="12530">
                  <c:v>42239.979166666628</c:v>
                </c:pt>
                <c:pt idx="12531">
                  <c:v>42239.989583333343</c:v>
                </c:pt>
                <c:pt idx="12532">
                  <c:v>42240</c:v>
                </c:pt>
                <c:pt idx="12533">
                  <c:v>42240.010416666657</c:v>
                </c:pt>
                <c:pt idx="12534">
                  <c:v>42240.020833333343</c:v>
                </c:pt>
                <c:pt idx="12535">
                  <c:v>42240.03125</c:v>
                </c:pt>
                <c:pt idx="12536">
                  <c:v>42240.041666666628</c:v>
                </c:pt>
                <c:pt idx="12537">
                  <c:v>42240.052083333343</c:v>
                </c:pt>
                <c:pt idx="12538">
                  <c:v>42240.0625</c:v>
                </c:pt>
                <c:pt idx="12539">
                  <c:v>42240.072916666657</c:v>
                </c:pt>
                <c:pt idx="12540">
                  <c:v>42240.083333333343</c:v>
                </c:pt>
                <c:pt idx="12541">
                  <c:v>42240.093749999993</c:v>
                </c:pt>
                <c:pt idx="12542">
                  <c:v>42240.104166666628</c:v>
                </c:pt>
                <c:pt idx="12543">
                  <c:v>42240.114583333343</c:v>
                </c:pt>
                <c:pt idx="12544">
                  <c:v>42240.125</c:v>
                </c:pt>
                <c:pt idx="12545">
                  <c:v>42240.135416666628</c:v>
                </c:pt>
                <c:pt idx="12546">
                  <c:v>42240.145833333343</c:v>
                </c:pt>
                <c:pt idx="12547">
                  <c:v>42240.156250000022</c:v>
                </c:pt>
                <c:pt idx="12548">
                  <c:v>42240.166666666628</c:v>
                </c:pt>
                <c:pt idx="12549">
                  <c:v>42240.177083333299</c:v>
                </c:pt>
                <c:pt idx="12550">
                  <c:v>42240.1875</c:v>
                </c:pt>
                <c:pt idx="12551">
                  <c:v>42240.197916666628</c:v>
                </c:pt>
                <c:pt idx="12552">
                  <c:v>42240.208333333343</c:v>
                </c:pt>
                <c:pt idx="12553">
                  <c:v>42240.21875</c:v>
                </c:pt>
                <c:pt idx="12554">
                  <c:v>42240.229166666613</c:v>
                </c:pt>
                <c:pt idx="12555">
                  <c:v>42240.239583333299</c:v>
                </c:pt>
                <c:pt idx="12556">
                  <c:v>42240.25</c:v>
                </c:pt>
                <c:pt idx="12557">
                  <c:v>42240.260416666628</c:v>
                </c:pt>
                <c:pt idx="12558">
                  <c:v>42240.270833333343</c:v>
                </c:pt>
                <c:pt idx="12559">
                  <c:v>42240.28125</c:v>
                </c:pt>
                <c:pt idx="12560">
                  <c:v>42240.291666666613</c:v>
                </c:pt>
                <c:pt idx="12561">
                  <c:v>42240.302083333343</c:v>
                </c:pt>
                <c:pt idx="12562">
                  <c:v>42240.312500000022</c:v>
                </c:pt>
                <c:pt idx="12563">
                  <c:v>42240.322916666657</c:v>
                </c:pt>
                <c:pt idx="12564">
                  <c:v>42240.333333333343</c:v>
                </c:pt>
                <c:pt idx="12565">
                  <c:v>42240.34375</c:v>
                </c:pt>
                <c:pt idx="12566">
                  <c:v>42240.354166666657</c:v>
                </c:pt>
                <c:pt idx="12567">
                  <c:v>42240.364583333343</c:v>
                </c:pt>
                <c:pt idx="12568">
                  <c:v>42240.375</c:v>
                </c:pt>
                <c:pt idx="12569">
                  <c:v>42240.385416666657</c:v>
                </c:pt>
                <c:pt idx="12570">
                  <c:v>42240.395833333343</c:v>
                </c:pt>
                <c:pt idx="12571">
                  <c:v>42240.406250000022</c:v>
                </c:pt>
                <c:pt idx="12572">
                  <c:v>42240.416666666657</c:v>
                </c:pt>
                <c:pt idx="12573">
                  <c:v>42240.427083333299</c:v>
                </c:pt>
                <c:pt idx="12574">
                  <c:v>42240.4375</c:v>
                </c:pt>
                <c:pt idx="12575">
                  <c:v>42240.447916666657</c:v>
                </c:pt>
                <c:pt idx="12576">
                  <c:v>42240.458333333343</c:v>
                </c:pt>
                <c:pt idx="12577">
                  <c:v>42240.46875</c:v>
                </c:pt>
                <c:pt idx="12578">
                  <c:v>42240.479166666628</c:v>
                </c:pt>
                <c:pt idx="12579">
                  <c:v>42240.489583333343</c:v>
                </c:pt>
                <c:pt idx="12580">
                  <c:v>42240.5</c:v>
                </c:pt>
                <c:pt idx="12581">
                  <c:v>42240.510416666657</c:v>
                </c:pt>
                <c:pt idx="12582">
                  <c:v>42240.520833333343</c:v>
                </c:pt>
                <c:pt idx="12583">
                  <c:v>42240.53125</c:v>
                </c:pt>
                <c:pt idx="12584">
                  <c:v>42240.541666666628</c:v>
                </c:pt>
                <c:pt idx="12585">
                  <c:v>42240.552083333343</c:v>
                </c:pt>
                <c:pt idx="12586">
                  <c:v>42240.5625</c:v>
                </c:pt>
                <c:pt idx="12587">
                  <c:v>42240.572916666657</c:v>
                </c:pt>
                <c:pt idx="12588">
                  <c:v>42240.583333333343</c:v>
                </c:pt>
                <c:pt idx="12589">
                  <c:v>42240.593749999993</c:v>
                </c:pt>
                <c:pt idx="12590">
                  <c:v>42240.604166666628</c:v>
                </c:pt>
                <c:pt idx="12591">
                  <c:v>42240.614583333343</c:v>
                </c:pt>
                <c:pt idx="12592">
                  <c:v>42240.625</c:v>
                </c:pt>
                <c:pt idx="12593">
                  <c:v>42240.635416666628</c:v>
                </c:pt>
                <c:pt idx="12594">
                  <c:v>42240.645833333343</c:v>
                </c:pt>
                <c:pt idx="12595">
                  <c:v>42240.656250000022</c:v>
                </c:pt>
                <c:pt idx="12596">
                  <c:v>42240.666666666628</c:v>
                </c:pt>
                <c:pt idx="12597">
                  <c:v>42240.677083333299</c:v>
                </c:pt>
                <c:pt idx="12598">
                  <c:v>42240.6875</c:v>
                </c:pt>
                <c:pt idx="12599">
                  <c:v>42240.697916666628</c:v>
                </c:pt>
                <c:pt idx="12600">
                  <c:v>42240.708333333343</c:v>
                </c:pt>
                <c:pt idx="12601">
                  <c:v>42240.71875</c:v>
                </c:pt>
                <c:pt idx="12602">
                  <c:v>42240.729166666613</c:v>
                </c:pt>
                <c:pt idx="12603">
                  <c:v>42240.739583333299</c:v>
                </c:pt>
                <c:pt idx="12604">
                  <c:v>42240.75</c:v>
                </c:pt>
                <c:pt idx="12605">
                  <c:v>42240.760416666628</c:v>
                </c:pt>
                <c:pt idx="12606">
                  <c:v>42240.770833333343</c:v>
                </c:pt>
                <c:pt idx="12607">
                  <c:v>42240.78125</c:v>
                </c:pt>
                <c:pt idx="12608">
                  <c:v>42240.791666666613</c:v>
                </c:pt>
                <c:pt idx="12609">
                  <c:v>42240.802083333343</c:v>
                </c:pt>
                <c:pt idx="12610">
                  <c:v>42240.812500000022</c:v>
                </c:pt>
                <c:pt idx="12611">
                  <c:v>42240.822916666657</c:v>
                </c:pt>
                <c:pt idx="12612">
                  <c:v>42240.833333333343</c:v>
                </c:pt>
                <c:pt idx="12613">
                  <c:v>42240.84375</c:v>
                </c:pt>
                <c:pt idx="12614">
                  <c:v>42240.854166666657</c:v>
                </c:pt>
                <c:pt idx="12615">
                  <c:v>42240.864583333343</c:v>
                </c:pt>
                <c:pt idx="12616">
                  <c:v>42240.875</c:v>
                </c:pt>
                <c:pt idx="12617">
                  <c:v>42240.885416666657</c:v>
                </c:pt>
                <c:pt idx="12618">
                  <c:v>42240.895833333343</c:v>
                </c:pt>
                <c:pt idx="12619">
                  <c:v>42240.906250000022</c:v>
                </c:pt>
                <c:pt idx="12620">
                  <c:v>42240.916666666657</c:v>
                </c:pt>
                <c:pt idx="12621">
                  <c:v>42240.927083333299</c:v>
                </c:pt>
                <c:pt idx="12622">
                  <c:v>42240.9375</c:v>
                </c:pt>
                <c:pt idx="12623">
                  <c:v>42240.947916666657</c:v>
                </c:pt>
                <c:pt idx="12624">
                  <c:v>42240.958333333343</c:v>
                </c:pt>
                <c:pt idx="12625">
                  <c:v>42240.96875</c:v>
                </c:pt>
                <c:pt idx="12626">
                  <c:v>42240.979166666628</c:v>
                </c:pt>
                <c:pt idx="12627">
                  <c:v>42240.989583333343</c:v>
                </c:pt>
                <c:pt idx="12628">
                  <c:v>42241</c:v>
                </c:pt>
                <c:pt idx="12629">
                  <c:v>42241.010416666657</c:v>
                </c:pt>
                <c:pt idx="12630">
                  <c:v>42241.020833333343</c:v>
                </c:pt>
                <c:pt idx="12631">
                  <c:v>42241.03125</c:v>
                </c:pt>
                <c:pt idx="12632">
                  <c:v>42241.041666666628</c:v>
                </c:pt>
                <c:pt idx="12633">
                  <c:v>42241.052083333343</c:v>
                </c:pt>
                <c:pt idx="12634">
                  <c:v>42241.0625</c:v>
                </c:pt>
                <c:pt idx="12635">
                  <c:v>42241.072916666657</c:v>
                </c:pt>
                <c:pt idx="12636">
                  <c:v>42241.083333333343</c:v>
                </c:pt>
                <c:pt idx="12637">
                  <c:v>42241.093749999993</c:v>
                </c:pt>
                <c:pt idx="12638">
                  <c:v>42241.104166666628</c:v>
                </c:pt>
                <c:pt idx="12639">
                  <c:v>42241.114583333343</c:v>
                </c:pt>
                <c:pt idx="12640">
                  <c:v>42241.125</c:v>
                </c:pt>
                <c:pt idx="12641">
                  <c:v>42241.135416666628</c:v>
                </c:pt>
                <c:pt idx="12642">
                  <c:v>42241.145833333343</c:v>
                </c:pt>
                <c:pt idx="12643">
                  <c:v>42241.156250000022</c:v>
                </c:pt>
                <c:pt idx="12644">
                  <c:v>42241.166666666628</c:v>
                </c:pt>
                <c:pt idx="12645">
                  <c:v>42241.177083333299</c:v>
                </c:pt>
                <c:pt idx="12646">
                  <c:v>42241.1875</c:v>
                </c:pt>
                <c:pt idx="12647">
                  <c:v>42241.197916666628</c:v>
                </c:pt>
                <c:pt idx="12648">
                  <c:v>42241.208333333343</c:v>
                </c:pt>
                <c:pt idx="12649">
                  <c:v>42241.21875</c:v>
                </c:pt>
                <c:pt idx="12650">
                  <c:v>42241.229166666613</c:v>
                </c:pt>
                <c:pt idx="12651">
                  <c:v>42241.239583333299</c:v>
                </c:pt>
                <c:pt idx="12652">
                  <c:v>42241.25</c:v>
                </c:pt>
                <c:pt idx="12653">
                  <c:v>42241.260416666628</c:v>
                </c:pt>
                <c:pt idx="12654">
                  <c:v>42241.270833333343</c:v>
                </c:pt>
                <c:pt idx="12655">
                  <c:v>42241.28125</c:v>
                </c:pt>
                <c:pt idx="12656">
                  <c:v>42241.291666666613</c:v>
                </c:pt>
                <c:pt idx="12657">
                  <c:v>42241.302083333343</c:v>
                </c:pt>
                <c:pt idx="12658">
                  <c:v>42241.312500000022</c:v>
                </c:pt>
                <c:pt idx="12659">
                  <c:v>42241.322916666657</c:v>
                </c:pt>
                <c:pt idx="12660">
                  <c:v>42241.333333333343</c:v>
                </c:pt>
                <c:pt idx="12661">
                  <c:v>42241.34375</c:v>
                </c:pt>
                <c:pt idx="12662">
                  <c:v>42241.354166666657</c:v>
                </c:pt>
                <c:pt idx="12663">
                  <c:v>42241.364583333343</c:v>
                </c:pt>
                <c:pt idx="12664">
                  <c:v>42241.375</c:v>
                </c:pt>
                <c:pt idx="12665">
                  <c:v>42241.385416666657</c:v>
                </c:pt>
                <c:pt idx="12666">
                  <c:v>42241.395833333343</c:v>
                </c:pt>
                <c:pt idx="12667">
                  <c:v>42241.406250000022</c:v>
                </c:pt>
                <c:pt idx="12668">
                  <c:v>42241.416666666657</c:v>
                </c:pt>
                <c:pt idx="12669">
                  <c:v>42241.427083333299</c:v>
                </c:pt>
                <c:pt idx="12670">
                  <c:v>42241.4375</c:v>
                </c:pt>
                <c:pt idx="12671">
                  <c:v>42241.447916666657</c:v>
                </c:pt>
                <c:pt idx="12672">
                  <c:v>42241.458333333343</c:v>
                </c:pt>
                <c:pt idx="12673">
                  <c:v>42241.46875</c:v>
                </c:pt>
                <c:pt idx="12674">
                  <c:v>42241.479166666628</c:v>
                </c:pt>
                <c:pt idx="12675">
                  <c:v>42241.489583333343</c:v>
                </c:pt>
                <c:pt idx="12676">
                  <c:v>42241.5</c:v>
                </c:pt>
                <c:pt idx="12677">
                  <c:v>42241.510416666657</c:v>
                </c:pt>
                <c:pt idx="12678">
                  <c:v>42241.520833333343</c:v>
                </c:pt>
                <c:pt idx="12679">
                  <c:v>42241.53125</c:v>
                </c:pt>
                <c:pt idx="12680">
                  <c:v>42241.541666666628</c:v>
                </c:pt>
                <c:pt idx="12681">
                  <c:v>42241.552083333343</c:v>
                </c:pt>
                <c:pt idx="12682">
                  <c:v>42241.5625</c:v>
                </c:pt>
                <c:pt idx="12683">
                  <c:v>42241.572916666657</c:v>
                </c:pt>
                <c:pt idx="12684">
                  <c:v>42241.583333333343</c:v>
                </c:pt>
                <c:pt idx="12685">
                  <c:v>42241.593749999993</c:v>
                </c:pt>
                <c:pt idx="12686">
                  <c:v>42241.604166666628</c:v>
                </c:pt>
                <c:pt idx="12687">
                  <c:v>42241.614583333343</c:v>
                </c:pt>
                <c:pt idx="12688">
                  <c:v>42241.625</c:v>
                </c:pt>
                <c:pt idx="12689">
                  <c:v>42241.635416666628</c:v>
                </c:pt>
                <c:pt idx="12690">
                  <c:v>42241.645833333343</c:v>
                </c:pt>
                <c:pt idx="12691">
                  <c:v>42241.656250000022</c:v>
                </c:pt>
                <c:pt idx="12692">
                  <c:v>42241.666666666628</c:v>
                </c:pt>
                <c:pt idx="12693">
                  <c:v>42241.677083333299</c:v>
                </c:pt>
                <c:pt idx="12694">
                  <c:v>42241.6875</c:v>
                </c:pt>
                <c:pt idx="12695">
                  <c:v>42241.697916666628</c:v>
                </c:pt>
                <c:pt idx="12696">
                  <c:v>42241.708333333343</c:v>
                </c:pt>
                <c:pt idx="12697">
                  <c:v>42241.71875</c:v>
                </c:pt>
                <c:pt idx="12698">
                  <c:v>42241.729166666613</c:v>
                </c:pt>
                <c:pt idx="12699">
                  <c:v>42241.739583333299</c:v>
                </c:pt>
                <c:pt idx="12700">
                  <c:v>42241.75</c:v>
                </c:pt>
                <c:pt idx="12701">
                  <c:v>42241.760416666628</c:v>
                </c:pt>
                <c:pt idx="12702">
                  <c:v>42241.770833333343</c:v>
                </c:pt>
                <c:pt idx="12703">
                  <c:v>42241.78125</c:v>
                </c:pt>
                <c:pt idx="12704">
                  <c:v>42241.791666666613</c:v>
                </c:pt>
                <c:pt idx="12705">
                  <c:v>42241.802083333343</c:v>
                </c:pt>
                <c:pt idx="12706">
                  <c:v>42241.812500000022</c:v>
                </c:pt>
                <c:pt idx="12707">
                  <c:v>42241.822916666657</c:v>
                </c:pt>
                <c:pt idx="12708">
                  <c:v>42241.833333333343</c:v>
                </c:pt>
                <c:pt idx="12709">
                  <c:v>42241.84375</c:v>
                </c:pt>
                <c:pt idx="12710">
                  <c:v>42241.854166666657</c:v>
                </c:pt>
                <c:pt idx="12711">
                  <c:v>42241.864583333343</c:v>
                </c:pt>
                <c:pt idx="12712">
                  <c:v>42241.875</c:v>
                </c:pt>
                <c:pt idx="12713">
                  <c:v>42241.885416666657</c:v>
                </c:pt>
                <c:pt idx="12714">
                  <c:v>42241.895833333343</c:v>
                </c:pt>
                <c:pt idx="12715">
                  <c:v>42241.906250000022</c:v>
                </c:pt>
                <c:pt idx="12716">
                  <c:v>42241.916666666657</c:v>
                </c:pt>
                <c:pt idx="12717">
                  <c:v>42241.927083333299</c:v>
                </c:pt>
                <c:pt idx="12718">
                  <c:v>42241.9375</c:v>
                </c:pt>
                <c:pt idx="12719">
                  <c:v>42241.947916666657</c:v>
                </c:pt>
                <c:pt idx="12720">
                  <c:v>42241.958333333343</c:v>
                </c:pt>
                <c:pt idx="12721">
                  <c:v>42241.96875</c:v>
                </c:pt>
                <c:pt idx="12722">
                  <c:v>42241.979166666628</c:v>
                </c:pt>
                <c:pt idx="12723">
                  <c:v>42241.989583333343</c:v>
                </c:pt>
                <c:pt idx="12724">
                  <c:v>42242</c:v>
                </c:pt>
                <c:pt idx="12725">
                  <c:v>42242.010416666657</c:v>
                </c:pt>
                <c:pt idx="12726">
                  <c:v>42242.020833333343</c:v>
                </c:pt>
                <c:pt idx="12727">
                  <c:v>42242.03125</c:v>
                </c:pt>
                <c:pt idx="12728">
                  <c:v>42242.041666666628</c:v>
                </c:pt>
                <c:pt idx="12729">
                  <c:v>42242.052083333343</c:v>
                </c:pt>
                <c:pt idx="12730">
                  <c:v>42242.0625</c:v>
                </c:pt>
                <c:pt idx="12731">
                  <c:v>42242.072916666657</c:v>
                </c:pt>
                <c:pt idx="12732">
                  <c:v>42242.083333333343</c:v>
                </c:pt>
                <c:pt idx="12733">
                  <c:v>42242.093749999993</c:v>
                </c:pt>
                <c:pt idx="12734">
                  <c:v>42242.104166666628</c:v>
                </c:pt>
                <c:pt idx="12735">
                  <c:v>42242.114583333343</c:v>
                </c:pt>
                <c:pt idx="12736">
                  <c:v>42242.125</c:v>
                </c:pt>
                <c:pt idx="12737">
                  <c:v>42242.135416666628</c:v>
                </c:pt>
                <c:pt idx="12738">
                  <c:v>42242.145833333343</c:v>
                </c:pt>
                <c:pt idx="12739">
                  <c:v>42242.156250000022</c:v>
                </c:pt>
                <c:pt idx="12740">
                  <c:v>42242.166666666628</c:v>
                </c:pt>
                <c:pt idx="12741">
                  <c:v>42242.177083333299</c:v>
                </c:pt>
                <c:pt idx="12742">
                  <c:v>42242.1875</c:v>
                </c:pt>
                <c:pt idx="12743">
                  <c:v>42242.197916666628</c:v>
                </c:pt>
                <c:pt idx="12744">
                  <c:v>42242.208333333343</c:v>
                </c:pt>
                <c:pt idx="12745">
                  <c:v>42242.21875</c:v>
                </c:pt>
                <c:pt idx="12746">
                  <c:v>42242.229166666613</c:v>
                </c:pt>
                <c:pt idx="12747">
                  <c:v>42242.239583333299</c:v>
                </c:pt>
                <c:pt idx="12748">
                  <c:v>42242.25</c:v>
                </c:pt>
                <c:pt idx="12749">
                  <c:v>42242.260416666628</c:v>
                </c:pt>
                <c:pt idx="12750">
                  <c:v>42242.270833333343</c:v>
                </c:pt>
                <c:pt idx="12751">
                  <c:v>42242.28125</c:v>
                </c:pt>
                <c:pt idx="12752">
                  <c:v>42242.291666666613</c:v>
                </c:pt>
                <c:pt idx="12753">
                  <c:v>42242.302083333343</c:v>
                </c:pt>
                <c:pt idx="12754">
                  <c:v>42242.312500000022</c:v>
                </c:pt>
                <c:pt idx="12755">
                  <c:v>42242.322916666657</c:v>
                </c:pt>
                <c:pt idx="12756">
                  <c:v>42242.333333333343</c:v>
                </c:pt>
                <c:pt idx="12757">
                  <c:v>42242.34375</c:v>
                </c:pt>
                <c:pt idx="12758">
                  <c:v>42242.354166666657</c:v>
                </c:pt>
                <c:pt idx="12759">
                  <c:v>42242.364583333343</c:v>
                </c:pt>
                <c:pt idx="12760">
                  <c:v>42242.375</c:v>
                </c:pt>
                <c:pt idx="12761">
                  <c:v>42242.385416666657</c:v>
                </c:pt>
                <c:pt idx="12762">
                  <c:v>42242.395833333343</c:v>
                </c:pt>
                <c:pt idx="12763">
                  <c:v>42242.406250000022</c:v>
                </c:pt>
                <c:pt idx="12764">
                  <c:v>42242.416666666657</c:v>
                </c:pt>
              </c:numCache>
            </c:numRef>
          </c:xVal>
          <c:yVal>
            <c:numRef>
              <c:f>glad!$G$12:$G$12776</c:f>
              <c:numCache>
                <c:formatCode>General</c:formatCode>
                <c:ptCount val="12765"/>
                <c:pt idx="0">
                  <c:v>2.896999999999998</c:v>
                </c:pt>
                <c:pt idx="1">
                  <c:v>2.8989999999999991</c:v>
                </c:pt>
                <c:pt idx="2">
                  <c:v>2.8980000000000001</c:v>
                </c:pt>
                <c:pt idx="3">
                  <c:v>2.8989999999999991</c:v>
                </c:pt>
                <c:pt idx="4">
                  <c:v>2.895999999999999</c:v>
                </c:pt>
                <c:pt idx="5">
                  <c:v>2.895999999999999</c:v>
                </c:pt>
                <c:pt idx="6">
                  <c:v>2.895999999999999</c:v>
                </c:pt>
                <c:pt idx="7">
                  <c:v>2.8980000000000001</c:v>
                </c:pt>
                <c:pt idx="8">
                  <c:v>2.895999999999999</c:v>
                </c:pt>
                <c:pt idx="9">
                  <c:v>2.896999999999998</c:v>
                </c:pt>
                <c:pt idx="10">
                  <c:v>2.896999999999998</c:v>
                </c:pt>
                <c:pt idx="11">
                  <c:v>2.896999999999998</c:v>
                </c:pt>
                <c:pt idx="12">
                  <c:v>2.8980000000000001</c:v>
                </c:pt>
                <c:pt idx="13">
                  <c:v>2.895999999999999</c:v>
                </c:pt>
                <c:pt idx="14">
                  <c:v>2.8949999999999991</c:v>
                </c:pt>
                <c:pt idx="15">
                  <c:v>2.8980000000000001</c:v>
                </c:pt>
                <c:pt idx="16">
                  <c:v>2.8949999999999991</c:v>
                </c:pt>
                <c:pt idx="17">
                  <c:v>2.8980000000000001</c:v>
                </c:pt>
                <c:pt idx="18">
                  <c:v>2.892999999999998</c:v>
                </c:pt>
                <c:pt idx="19">
                  <c:v>2.8940000000000001</c:v>
                </c:pt>
                <c:pt idx="20">
                  <c:v>2.896999999999998</c:v>
                </c:pt>
                <c:pt idx="21">
                  <c:v>2.8949999999999991</c:v>
                </c:pt>
                <c:pt idx="22">
                  <c:v>2.895999999999999</c:v>
                </c:pt>
                <c:pt idx="23">
                  <c:v>2.891999999999999</c:v>
                </c:pt>
                <c:pt idx="24">
                  <c:v>2.8949999999999991</c:v>
                </c:pt>
                <c:pt idx="25">
                  <c:v>2.895999999999999</c:v>
                </c:pt>
                <c:pt idx="26">
                  <c:v>2.8949999999999991</c:v>
                </c:pt>
                <c:pt idx="27">
                  <c:v>2.891999999999999</c:v>
                </c:pt>
                <c:pt idx="28">
                  <c:v>2.895999999999999</c:v>
                </c:pt>
                <c:pt idx="29">
                  <c:v>2.8909999999999991</c:v>
                </c:pt>
                <c:pt idx="30">
                  <c:v>2.891999999999999</c:v>
                </c:pt>
                <c:pt idx="31">
                  <c:v>2.891999999999999</c:v>
                </c:pt>
                <c:pt idx="32">
                  <c:v>2.892999999999998</c:v>
                </c:pt>
                <c:pt idx="33">
                  <c:v>2.8909999999999991</c:v>
                </c:pt>
                <c:pt idx="34">
                  <c:v>2.8909999999999991</c:v>
                </c:pt>
                <c:pt idx="35">
                  <c:v>2.8909999999999991</c:v>
                </c:pt>
                <c:pt idx="36">
                  <c:v>2.8909999999999991</c:v>
                </c:pt>
                <c:pt idx="37">
                  <c:v>2.891999999999999</c:v>
                </c:pt>
                <c:pt idx="38">
                  <c:v>2.8879999999999999</c:v>
                </c:pt>
                <c:pt idx="39">
                  <c:v>2.8909999999999991</c:v>
                </c:pt>
                <c:pt idx="40">
                  <c:v>2.8909999999999991</c:v>
                </c:pt>
                <c:pt idx="41">
                  <c:v>2.8909999999999991</c:v>
                </c:pt>
                <c:pt idx="42">
                  <c:v>2.8909999999999991</c:v>
                </c:pt>
                <c:pt idx="43">
                  <c:v>2.8889999999999998</c:v>
                </c:pt>
                <c:pt idx="44">
                  <c:v>2.89</c:v>
                </c:pt>
                <c:pt idx="45">
                  <c:v>2.8879999999999999</c:v>
                </c:pt>
                <c:pt idx="46">
                  <c:v>2.8869999999999991</c:v>
                </c:pt>
                <c:pt idx="47">
                  <c:v>2.8869999999999991</c:v>
                </c:pt>
                <c:pt idx="48">
                  <c:v>2.8860000000000001</c:v>
                </c:pt>
                <c:pt idx="49">
                  <c:v>2.8860000000000001</c:v>
                </c:pt>
                <c:pt idx="50">
                  <c:v>2.8839999999999999</c:v>
                </c:pt>
                <c:pt idx="51">
                  <c:v>2.8860000000000001</c:v>
                </c:pt>
                <c:pt idx="52">
                  <c:v>2.8849999999999998</c:v>
                </c:pt>
                <c:pt idx="53">
                  <c:v>2.8860000000000001</c:v>
                </c:pt>
                <c:pt idx="54">
                  <c:v>2.8860000000000001</c:v>
                </c:pt>
                <c:pt idx="55">
                  <c:v>2.8860000000000001</c:v>
                </c:pt>
                <c:pt idx="56">
                  <c:v>2.8849999999999998</c:v>
                </c:pt>
                <c:pt idx="57">
                  <c:v>2.883</c:v>
                </c:pt>
                <c:pt idx="58">
                  <c:v>2.8839999999999999</c:v>
                </c:pt>
                <c:pt idx="59">
                  <c:v>2.883</c:v>
                </c:pt>
                <c:pt idx="60">
                  <c:v>2.883</c:v>
                </c:pt>
                <c:pt idx="61">
                  <c:v>2.8839999999999999</c:v>
                </c:pt>
                <c:pt idx="62">
                  <c:v>2.8849999999999998</c:v>
                </c:pt>
                <c:pt idx="63">
                  <c:v>2.883</c:v>
                </c:pt>
                <c:pt idx="64">
                  <c:v>2.883</c:v>
                </c:pt>
                <c:pt idx="65">
                  <c:v>2.8820000000000001</c:v>
                </c:pt>
                <c:pt idx="66">
                  <c:v>2.8839999999999999</c:v>
                </c:pt>
                <c:pt idx="67">
                  <c:v>2.8809999999999998</c:v>
                </c:pt>
                <c:pt idx="68">
                  <c:v>2.8780000000000001</c:v>
                </c:pt>
                <c:pt idx="69">
                  <c:v>2.8809999999999998</c:v>
                </c:pt>
                <c:pt idx="70">
                  <c:v>2.88</c:v>
                </c:pt>
                <c:pt idx="71">
                  <c:v>2.88</c:v>
                </c:pt>
                <c:pt idx="72">
                  <c:v>2.876999999999998</c:v>
                </c:pt>
                <c:pt idx="73">
                  <c:v>2.8789999999999991</c:v>
                </c:pt>
                <c:pt idx="74">
                  <c:v>2.88</c:v>
                </c:pt>
                <c:pt idx="75">
                  <c:v>2.875999999999999</c:v>
                </c:pt>
                <c:pt idx="76">
                  <c:v>2.883</c:v>
                </c:pt>
                <c:pt idx="77">
                  <c:v>2.88</c:v>
                </c:pt>
                <c:pt idx="78">
                  <c:v>2.8780000000000001</c:v>
                </c:pt>
                <c:pt idx="79">
                  <c:v>2.8789999999999991</c:v>
                </c:pt>
                <c:pt idx="80">
                  <c:v>2.8789999999999991</c:v>
                </c:pt>
                <c:pt idx="81">
                  <c:v>2.875999999999999</c:v>
                </c:pt>
                <c:pt idx="82">
                  <c:v>2.8809999999999998</c:v>
                </c:pt>
                <c:pt idx="83">
                  <c:v>2.875999999999999</c:v>
                </c:pt>
                <c:pt idx="84">
                  <c:v>2.8740000000000001</c:v>
                </c:pt>
                <c:pt idx="85">
                  <c:v>2.871999999999999</c:v>
                </c:pt>
                <c:pt idx="86">
                  <c:v>2.871999999999999</c:v>
                </c:pt>
                <c:pt idx="87">
                  <c:v>2.871999999999999</c:v>
                </c:pt>
                <c:pt idx="88">
                  <c:v>2.8740000000000001</c:v>
                </c:pt>
                <c:pt idx="89">
                  <c:v>2.8709999999999991</c:v>
                </c:pt>
                <c:pt idx="90">
                  <c:v>2.8749999999999991</c:v>
                </c:pt>
                <c:pt idx="91">
                  <c:v>2.872999999999998</c:v>
                </c:pt>
                <c:pt idx="92">
                  <c:v>2.8740000000000001</c:v>
                </c:pt>
                <c:pt idx="93">
                  <c:v>2.8740000000000001</c:v>
                </c:pt>
                <c:pt idx="94">
                  <c:v>2.8780000000000001</c:v>
                </c:pt>
                <c:pt idx="95">
                  <c:v>2.88</c:v>
                </c:pt>
                <c:pt idx="96">
                  <c:v>2.8780000000000001</c:v>
                </c:pt>
                <c:pt idx="97">
                  <c:v>2.875999999999999</c:v>
                </c:pt>
                <c:pt idx="98">
                  <c:v>2.8789999999999991</c:v>
                </c:pt>
                <c:pt idx="99">
                  <c:v>2.8789999999999991</c:v>
                </c:pt>
                <c:pt idx="100">
                  <c:v>2.8809999999999998</c:v>
                </c:pt>
                <c:pt idx="101">
                  <c:v>2.8780000000000001</c:v>
                </c:pt>
                <c:pt idx="102">
                  <c:v>2.876999999999998</c:v>
                </c:pt>
                <c:pt idx="103">
                  <c:v>2.8780000000000001</c:v>
                </c:pt>
                <c:pt idx="104">
                  <c:v>2.8780000000000001</c:v>
                </c:pt>
                <c:pt idx="105">
                  <c:v>2.876999999999998</c:v>
                </c:pt>
                <c:pt idx="106">
                  <c:v>2.875999999999999</c:v>
                </c:pt>
                <c:pt idx="107">
                  <c:v>2.88</c:v>
                </c:pt>
                <c:pt idx="108">
                  <c:v>2.8789999999999991</c:v>
                </c:pt>
                <c:pt idx="109">
                  <c:v>2.8809999999999998</c:v>
                </c:pt>
                <c:pt idx="110">
                  <c:v>2.8789999999999991</c:v>
                </c:pt>
                <c:pt idx="111">
                  <c:v>2.88</c:v>
                </c:pt>
                <c:pt idx="112">
                  <c:v>2.876999999999998</c:v>
                </c:pt>
                <c:pt idx="113">
                  <c:v>2.8780000000000001</c:v>
                </c:pt>
                <c:pt idx="114">
                  <c:v>2.8789999999999991</c:v>
                </c:pt>
                <c:pt idx="115">
                  <c:v>2.876999999999998</c:v>
                </c:pt>
                <c:pt idx="116">
                  <c:v>2.876999999999998</c:v>
                </c:pt>
                <c:pt idx="117">
                  <c:v>2.88</c:v>
                </c:pt>
                <c:pt idx="118">
                  <c:v>2.8749999999999991</c:v>
                </c:pt>
                <c:pt idx="119">
                  <c:v>2.8789999999999991</c:v>
                </c:pt>
                <c:pt idx="120">
                  <c:v>2.876999999999998</c:v>
                </c:pt>
                <c:pt idx="121">
                  <c:v>2.876999999999998</c:v>
                </c:pt>
                <c:pt idx="122">
                  <c:v>2.876999999999998</c:v>
                </c:pt>
                <c:pt idx="123">
                  <c:v>2.8780000000000001</c:v>
                </c:pt>
                <c:pt idx="124">
                  <c:v>2.876999999999998</c:v>
                </c:pt>
                <c:pt idx="125">
                  <c:v>2.875999999999999</c:v>
                </c:pt>
                <c:pt idx="126">
                  <c:v>2.8740000000000001</c:v>
                </c:pt>
                <c:pt idx="127">
                  <c:v>2.875999999999999</c:v>
                </c:pt>
                <c:pt idx="128">
                  <c:v>2.875999999999999</c:v>
                </c:pt>
                <c:pt idx="129">
                  <c:v>2.876999999999998</c:v>
                </c:pt>
                <c:pt idx="130">
                  <c:v>2.8740000000000001</c:v>
                </c:pt>
                <c:pt idx="131">
                  <c:v>2.872999999999998</c:v>
                </c:pt>
                <c:pt idx="132">
                  <c:v>2.875999999999999</c:v>
                </c:pt>
                <c:pt idx="133">
                  <c:v>2.8749999999999991</c:v>
                </c:pt>
                <c:pt idx="134">
                  <c:v>2.875999999999999</c:v>
                </c:pt>
                <c:pt idx="135">
                  <c:v>2.8740000000000001</c:v>
                </c:pt>
                <c:pt idx="136">
                  <c:v>2.8749999999999991</c:v>
                </c:pt>
                <c:pt idx="137">
                  <c:v>2.8740000000000001</c:v>
                </c:pt>
                <c:pt idx="138">
                  <c:v>2.875999999999999</c:v>
                </c:pt>
                <c:pt idx="139">
                  <c:v>2.875999999999999</c:v>
                </c:pt>
                <c:pt idx="140">
                  <c:v>2.8749999999999991</c:v>
                </c:pt>
                <c:pt idx="141">
                  <c:v>2.8749999999999991</c:v>
                </c:pt>
                <c:pt idx="142">
                  <c:v>2.8749999999999991</c:v>
                </c:pt>
                <c:pt idx="143">
                  <c:v>2.876999999999998</c:v>
                </c:pt>
                <c:pt idx="144">
                  <c:v>2.875999999999999</c:v>
                </c:pt>
                <c:pt idx="145">
                  <c:v>2.875999999999999</c:v>
                </c:pt>
                <c:pt idx="146">
                  <c:v>2.8749999999999991</c:v>
                </c:pt>
                <c:pt idx="147">
                  <c:v>2.8749999999999991</c:v>
                </c:pt>
                <c:pt idx="148">
                  <c:v>2.8749999999999991</c:v>
                </c:pt>
                <c:pt idx="149">
                  <c:v>2.8749999999999991</c:v>
                </c:pt>
                <c:pt idx="150">
                  <c:v>2.8749999999999991</c:v>
                </c:pt>
                <c:pt idx="151">
                  <c:v>2.875999999999999</c:v>
                </c:pt>
                <c:pt idx="152">
                  <c:v>2.8740000000000001</c:v>
                </c:pt>
                <c:pt idx="153">
                  <c:v>2.875999999999999</c:v>
                </c:pt>
                <c:pt idx="154">
                  <c:v>2.8749999999999991</c:v>
                </c:pt>
                <c:pt idx="155">
                  <c:v>2.876999999999998</c:v>
                </c:pt>
                <c:pt idx="156">
                  <c:v>2.875999999999999</c:v>
                </c:pt>
                <c:pt idx="157">
                  <c:v>2.875999999999999</c:v>
                </c:pt>
                <c:pt idx="158">
                  <c:v>2.876999999999998</c:v>
                </c:pt>
                <c:pt idx="159">
                  <c:v>2.875999999999999</c:v>
                </c:pt>
                <c:pt idx="160">
                  <c:v>2.8780000000000001</c:v>
                </c:pt>
                <c:pt idx="161">
                  <c:v>2.8740000000000001</c:v>
                </c:pt>
                <c:pt idx="162">
                  <c:v>2.875999999999999</c:v>
                </c:pt>
                <c:pt idx="163">
                  <c:v>2.876999999999998</c:v>
                </c:pt>
                <c:pt idx="164">
                  <c:v>2.8749999999999991</c:v>
                </c:pt>
                <c:pt idx="165">
                  <c:v>2.8740000000000001</c:v>
                </c:pt>
                <c:pt idx="166">
                  <c:v>2.875999999999999</c:v>
                </c:pt>
                <c:pt idx="167">
                  <c:v>2.8749999999999991</c:v>
                </c:pt>
                <c:pt idx="168">
                  <c:v>2.8749999999999991</c:v>
                </c:pt>
                <c:pt idx="169">
                  <c:v>2.8740000000000001</c:v>
                </c:pt>
                <c:pt idx="170">
                  <c:v>2.8749999999999991</c:v>
                </c:pt>
                <c:pt idx="171">
                  <c:v>2.8740000000000001</c:v>
                </c:pt>
                <c:pt idx="172">
                  <c:v>2.876999999999998</c:v>
                </c:pt>
                <c:pt idx="173">
                  <c:v>2.8740000000000001</c:v>
                </c:pt>
                <c:pt idx="174">
                  <c:v>2.872999999999998</c:v>
                </c:pt>
                <c:pt idx="175">
                  <c:v>2.8709999999999991</c:v>
                </c:pt>
                <c:pt idx="176">
                  <c:v>2.872999999999998</c:v>
                </c:pt>
                <c:pt idx="177">
                  <c:v>2.8740000000000001</c:v>
                </c:pt>
                <c:pt idx="178">
                  <c:v>2.8709999999999991</c:v>
                </c:pt>
                <c:pt idx="179">
                  <c:v>2.871999999999999</c:v>
                </c:pt>
                <c:pt idx="180">
                  <c:v>2.871999999999999</c:v>
                </c:pt>
                <c:pt idx="181">
                  <c:v>2.875999999999999</c:v>
                </c:pt>
                <c:pt idx="182">
                  <c:v>2.872999999999998</c:v>
                </c:pt>
                <c:pt idx="183">
                  <c:v>2.875999999999999</c:v>
                </c:pt>
                <c:pt idx="184">
                  <c:v>2.8740000000000001</c:v>
                </c:pt>
                <c:pt idx="185">
                  <c:v>2.872999999999998</c:v>
                </c:pt>
                <c:pt idx="186">
                  <c:v>2.87</c:v>
                </c:pt>
                <c:pt idx="187">
                  <c:v>2.8740000000000001</c:v>
                </c:pt>
                <c:pt idx="188">
                  <c:v>2.872999999999998</c:v>
                </c:pt>
                <c:pt idx="189">
                  <c:v>2.8709999999999991</c:v>
                </c:pt>
                <c:pt idx="190">
                  <c:v>2.872999999999998</c:v>
                </c:pt>
                <c:pt idx="191">
                  <c:v>2.87</c:v>
                </c:pt>
                <c:pt idx="192">
                  <c:v>2.872999999999998</c:v>
                </c:pt>
                <c:pt idx="193">
                  <c:v>2.872999999999998</c:v>
                </c:pt>
                <c:pt idx="194">
                  <c:v>2.871999999999999</c:v>
                </c:pt>
                <c:pt idx="195">
                  <c:v>2.871999999999999</c:v>
                </c:pt>
                <c:pt idx="196">
                  <c:v>2.8749999999999991</c:v>
                </c:pt>
                <c:pt idx="197">
                  <c:v>2.871999999999999</c:v>
                </c:pt>
                <c:pt idx="198">
                  <c:v>2.872999999999998</c:v>
                </c:pt>
                <c:pt idx="199">
                  <c:v>2.8740000000000001</c:v>
                </c:pt>
                <c:pt idx="200">
                  <c:v>2.8709999999999991</c:v>
                </c:pt>
                <c:pt idx="201">
                  <c:v>2.871999999999999</c:v>
                </c:pt>
                <c:pt idx="202">
                  <c:v>2.8740000000000001</c:v>
                </c:pt>
                <c:pt idx="203">
                  <c:v>2.8740000000000001</c:v>
                </c:pt>
                <c:pt idx="204">
                  <c:v>2.8749999999999991</c:v>
                </c:pt>
                <c:pt idx="205">
                  <c:v>2.875999999999999</c:v>
                </c:pt>
                <c:pt idx="206">
                  <c:v>2.872999999999998</c:v>
                </c:pt>
                <c:pt idx="207">
                  <c:v>2.871999999999999</c:v>
                </c:pt>
                <c:pt idx="208">
                  <c:v>2.872999999999998</c:v>
                </c:pt>
                <c:pt idx="209">
                  <c:v>2.8740000000000001</c:v>
                </c:pt>
                <c:pt idx="210">
                  <c:v>2.8740000000000001</c:v>
                </c:pt>
                <c:pt idx="211">
                  <c:v>2.875999999999999</c:v>
                </c:pt>
                <c:pt idx="212">
                  <c:v>2.8749999999999991</c:v>
                </c:pt>
                <c:pt idx="213">
                  <c:v>2.8709999999999991</c:v>
                </c:pt>
                <c:pt idx="214">
                  <c:v>2.87</c:v>
                </c:pt>
                <c:pt idx="215">
                  <c:v>2.8690000000000002</c:v>
                </c:pt>
                <c:pt idx="216">
                  <c:v>2.872999999999998</c:v>
                </c:pt>
                <c:pt idx="217">
                  <c:v>2.8709999999999991</c:v>
                </c:pt>
                <c:pt idx="218">
                  <c:v>2.87</c:v>
                </c:pt>
                <c:pt idx="219">
                  <c:v>2.871999999999999</c:v>
                </c:pt>
                <c:pt idx="220">
                  <c:v>2.87</c:v>
                </c:pt>
                <c:pt idx="221">
                  <c:v>2.8709999999999991</c:v>
                </c:pt>
                <c:pt idx="222">
                  <c:v>2.871999999999999</c:v>
                </c:pt>
                <c:pt idx="223">
                  <c:v>2.8690000000000002</c:v>
                </c:pt>
                <c:pt idx="224">
                  <c:v>2.87</c:v>
                </c:pt>
                <c:pt idx="225">
                  <c:v>2.8690000000000002</c:v>
                </c:pt>
                <c:pt idx="226">
                  <c:v>2.87</c:v>
                </c:pt>
                <c:pt idx="227">
                  <c:v>2.8690000000000002</c:v>
                </c:pt>
                <c:pt idx="228">
                  <c:v>2.867</c:v>
                </c:pt>
                <c:pt idx="229">
                  <c:v>2.8660000000000001</c:v>
                </c:pt>
                <c:pt idx="230">
                  <c:v>2.8660000000000001</c:v>
                </c:pt>
                <c:pt idx="231">
                  <c:v>2.8629999999999991</c:v>
                </c:pt>
                <c:pt idx="232">
                  <c:v>2.8660000000000001</c:v>
                </c:pt>
                <c:pt idx="233">
                  <c:v>2.8650000000000002</c:v>
                </c:pt>
                <c:pt idx="234">
                  <c:v>2.8629999999999991</c:v>
                </c:pt>
                <c:pt idx="235">
                  <c:v>2.8629999999999991</c:v>
                </c:pt>
                <c:pt idx="236">
                  <c:v>2.8650000000000002</c:v>
                </c:pt>
                <c:pt idx="237">
                  <c:v>2.8639999999999999</c:v>
                </c:pt>
                <c:pt idx="238">
                  <c:v>2.8660000000000001</c:v>
                </c:pt>
                <c:pt idx="239">
                  <c:v>2.867</c:v>
                </c:pt>
                <c:pt idx="240">
                  <c:v>2.8639999999999999</c:v>
                </c:pt>
                <c:pt idx="241">
                  <c:v>2.8629999999999991</c:v>
                </c:pt>
                <c:pt idx="242">
                  <c:v>2.8639999999999999</c:v>
                </c:pt>
                <c:pt idx="243">
                  <c:v>2.8620000000000001</c:v>
                </c:pt>
                <c:pt idx="244">
                  <c:v>2.8629999999999991</c:v>
                </c:pt>
                <c:pt idx="245">
                  <c:v>2.8639999999999999</c:v>
                </c:pt>
                <c:pt idx="246">
                  <c:v>2.8610000000000002</c:v>
                </c:pt>
                <c:pt idx="247">
                  <c:v>2.8629999999999991</c:v>
                </c:pt>
                <c:pt idx="248">
                  <c:v>2.8620000000000001</c:v>
                </c:pt>
                <c:pt idx="249">
                  <c:v>2.8620000000000001</c:v>
                </c:pt>
                <c:pt idx="250">
                  <c:v>2.8629999999999991</c:v>
                </c:pt>
                <c:pt idx="251">
                  <c:v>2.8620000000000001</c:v>
                </c:pt>
                <c:pt idx="252">
                  <c:v>2.8620000000000001</c:v>
                </c:pt>
                <c:pt idx="253">
                  <c:v>2.8629999999999991</c:v>
                </c:pt>
                <c:pt idx="254">
                  <c:v>2.8620000000000001</c:v>
                </c:pt>
                <c:pt idx="255">
                  <c:v>2.8639999999999999</c:v>
                </c:pt>
                <c:pt idx="256">
                  <c:v>2.8620000000000001</c:v>
                </c:pt>
                <c:pt idx="257">
                  <c:v>2.8589999999999991</c:v>
                </c:pt>
                <c:pt idx="258">
                  <c:v>2.8610000000000002</c:v>
                </c:pt>
                <c:pt idx="259">
                  <c:v>2.8620000000000001</c:v>
                </c:pt>
                <c:pt idx="260">
                  <c:v>2.8620000000000001</c:v>
                </c:pt>
                <c:pt idx="261">
                  <c:v>2.86</c:v>
                </c:pt>
                <c:pt idx="262">
                  <c:v>2.8589999999999991</c:v>
                </c:pt>
                <c:pt idx="263">
                  <c:v>2.86</c:v>
                </c:pt>
                <c:pt idx="264">
                  <c:v>2.8569999999999971</c:v>
                </c:pt>
                <c:pt idx="265">
                  <c:v>2.86</c:v>
                </c:pt>
                <c:pt idx="266">
                  <c:v>2.8580000000000001</c:v>
                </c:pt>
                <c:pt idx="267">
                  <c:v>2.8589999999999991</c:v>
                </c:pt>
                <c:pt idx="268">
                  <c:v>2.8629999999999991</c:v>
                </c:pt>
                <c:pt idx="269">
                  <c:v>2.8580000000000001</c:v>
                </c:pt>
                <c:pt idx="270">
                  <c:v>2.8589999999999991</c:v>
                </c:pt>
                <c:pt idx="271">
                  <c:v>2.8580000000000001</c:v>
                </c:pt>
                <c:pt idx="272">
                  <c:v>2.8549999999999982</c:v>
                </c:pt>
                <c:pt idx="273">
                  <c:v>2.8529999999999971</c:v>
                </c:pt>
                <c:pt idx="274">
                  <c:v>2.8529999999999971</c:v>
                </c:pt>
                <c:pt idx="275">
                  <c:v>2.8529999999999971</c:v>
                </c:pt>
                <c:pt idx="276">
                  <c:v>2.8519999999999981</c:v>
                </c:pt>
                <c:pt idx="277">
                  <c:v>2.8529999999999971</c:v>
                </c:pt>
                <c:pt idx="278">
                  <c:v>2.8529999999999971</c:v>
                </c:pt>
                <c:pt idx="279">
                  <c:v>2.8509999999999991</c:v>
                </c:pt>
                <c:pt idx="280">
                  <c:v>2.8509999999999991</c:v>
                </c:pt>
                <c:pt idx="281">
                  <c:v>2.8479999999999999</c:v>
                </c:pt>
                <c:pt idx="282">
                  <c:v>2.8499999999999992</c:v>
                </c:pt>
                <c:pt idx="283">
                  <c:v>2.8529999999999971</c:v>
                </c:pt>
                <c:pt idx="284">
                  <c:v>2.8519999999999981</c:v>
                </c:pt>
                <c:pt idx="285">
                  <c:v>2.8529999999999971</c:v>
                </c:pt>
                <c:pt idx="286">
                  <c:v>2.8559999999999981</c:v>
                </c:pt>
                <c:pt idx="287">
                  <c:v>2.8549999999999982</c:v>
                </c:pt>
                <c:pt idx="288">
                  <c:v>2.8539999999999992</c:v>
                </c:pt>
                <c:pt idx="289">
                  <c:v>2.8559999999999981</c:v>
                </c:pt>
                <c:pt idx="290">
                  <c:v>2.8559999999999981</c:v>
                </c:pt>
                <c:pt idx="291">
                  <c:v>2.8539999999999992</c:v>
                </c:pt>
                <c:pt idx="292">
                  <c:v>2.8529999999999971</c:v>
                </c:pt>
                <c:pt idx="293">
                  <c:v>2.8539999999999992</c:v>
                </c:pt>
                <c:pt idx="294">
                  <c:v>2.8569999999999971</c:v>
                </c:pt>
                <c:pt idx="295">
                  <c:v>2.8549999999999982</c:v>
                </c:pt>
                <c:pt idx="296">
                  <c:v>2.8559999999999981</c:v>
                </c:pt>
                <c:pt idx="297">
                  <c:v>2.8559999999999981</c:v>
                </c:pt>
                <c:pt idx="298">
                  <c:v>2.8549999999999982</c:v>
                </c:pt>
                <c:pt idx="299">
                  <c:v>2.8549999999999982</c:v>
                </c:pt>
                <c:pt idx="300">
                  <c:v>2.8559999999999981</c:v>
                </c:pt>
                <c:pt idx="301">
                  <c:v>2.8549999999999982</c:v>
                </c:pt>
                <c:pt idx="302">
                  <c:v>2.8529999999999971</c:v>
                </c:pt>
                <c:pt idx="303">
                  <c:v>2.8549999999999982</c:v>
                </c:pt>
                <c:pt idx="304">
                  <c:v>2.8529999999999971</c:v>
                </c:pt>
                <c:pt idx="305">
                  <c:v>2.8549999999999982</c:v>
                </c:pt>
                <c:pt idx="306">
                  <c:v>2.8539999999999992</c:v>
                </c:pt>
                <c:pt idx="307">
                  <c:v>2.8569999999999971</c:v>
                </c:pt>
                <c:pt idx="308">
                  <c:v>2.8539999999999992</c:v>
                </c:pt>
                <c:pt idx="309">
                  <c:v>2.8539999999999992</c:v>
                </c:pt>
                <c:pt idx="310">
                  <c:v>2.8539999999999992</c:v>
                </c:pt>
                <c:pt idx="311">
                  <c:v>2.8549999999999982</c:v>
                </c:pt>
                <c:pt idx="312">
                  <c:v>2.8529999999999971</c:v>
                </c:pt>
                <c:pt idx="313">
                  <c:v>2.8509999999999991</c:v>
                </c:pt>
                <c:pt idx="314">
                  <c:v>2.8509999999999991</c:v>
                </c:pt>
                <c:pt idx="315">
                  <c:v>2.8519999999999981</c:v>
                </c:pt>
                <c:pt idx="316">
                  <c:v>2.8509999999999991</c:v>
                </c:pt>
                <c:pt idx="317">
                  <c:v>2.8509999999999991</c:v>
                </c:pt>
                <c:pt idx="318">
                  <c:v>2.8509999999999991</c:v>
                </c:pt>
                <c:pt idx="319">
                  <c:v>2.8509999999999991</c:v>
                </c:pt>
                <c:pt idx="320">
                  <c:v>2.8499999999999992</c:v>
                </c:pt>
                <c:pt idx="321">
                  <c:v>2.8529999999999971</c:v>
                </c:pt>
                <c:pt idx="322">
                  <c:v>2.8499999999999992</c:v>
                </c:pt>
                <c:pt idx="323">
                  <c:v>2.8490000000000002</c:v>
                </c:pt>
                <c:pt idx="324">
                  <c:v>2.8519999999999981</c:v>
                </c:pt>
                <c:pt idx="325">
                  <c:v>2.8529999999999971</c:v>
                </c:pt>
                <c:pt idx="326">
                  <c:v>2.847</c:v>
                </c:pt>
                <c:pt idx="327">
                  <c:v>2.8459999999999992</c:v>
                </c:pt>
                <c:pt idx="328">
                  <c:v>2.8490000000000002</c:v>
                </c:pt>
                <c:pt idx="329">
                  <c:v>2.847</c:v>
                </c:pt>
                <c:pt idx="330">
                  <c:v>2.847</c:v>
                </c:pt>
                <c:pt idx="331">
                  <c:v>2.8439999999999999</c:v>
                </c:pt>
                <c:pt idx="332">
                  <c:v>2.8439999999999999</c:v>
                </c:pt>
                <c:pt idx="333">
                  <c:v>2.8450000000000002</c:v>
                </c:pt>
                <c:pt idx="334">
                  <c:v>2.8419999999999992</c:v>
                </c:pt>
                <c:pt idx="335">
                  <c:v>2.8459999999999992</c:v>
                </c:pt>
                <c:pt idx="336">
                  <c:v>2.8439999999999999</c:v>
                </c:pt>
                <c:pt idx="337">
                  <c:v>2.8439999999999999</c:v>
                </c:pt>
                <c:pt idx="338">
                  <c:v>2.8439999999999999</c:v>
                </c:pt>
                <c:pt idx="339">
                  <c:v>2.8439999999999999</c:v>
                </c:pt>
                <c:pt idx="340">
                  <c:v>2.843</c:v>
                </c:pt>
                <c:pt idx="341">
                  <c:v>2.8450000000000002</c:v>
                </c:pt>
                <c:pt idx="342">
                  <c:v>2.8419999999999992</c:v>
                </c:pt>
                <c:pt idx="343">
                  <c:v>2.8450000000000002</c:v>
                </c:pt>
                <c:pt idx="344">
                  <c:v>2.8450000000000002</c:v>
                </c:pt>
                <c:pt idx="345">
                  <c:v>2.8439999999999999</c:v>
                </c:pt>
                <c:pt idx="346">
                  <c:v>2.843</c:v>
                </c:pt>
                <c:pt idx="347">
                  <c:v>2.843</c:v>
                </c:pt>
                <c:pt idx="348">
                  <c:v>2.8439999999999999</c:v>
                </c:pt>
                <c:pt idx="349">
                  <c:v>2.8410000000000002</c:v>
                </c:pt>
                <c:pt idx="350">
                  <c:v>2.8419999999999992</c:v>
                </c:pt>
                <c:pt idx="351">
                  <c:v>2.8419999999999992</c:v>
                </c:pt>
                <c:pt idx="352">
                  <c:v>2.84</c:v>
                </c:pt>
                <c:pt idx="353">
                  <c:v>2.8410000000000002</c:v>
                </c:pt>
                <c:pt idx="354">
                  <c:v>2.8410000000000002</c:v>
                </c:pt>
                <c:pt idx="355">
                  <c:v>2.8410000000000002</c:v>
                </c:pt>
                <c:pt idx="356">
                  <c:v>2.8389999999999991</c:v>
                </c:pt>
                <c:pt idx="357">
                  <c:v>2.84</c:v>
                </c:pt>
                <c:pt idx="358">
                  <c:v>2.8369999999999971</c:v>
                </c:pt>
                <c:pt idx="359">
                  <c:v>2.8389999999999991</c:v>
                </c:pt>
                <c:pt idx="360">
                  <c:v>2.8369999999999971</c:v>
                </c:pt>
                <c:pt idx="361">
                  <c:v>2.8410000000000002</c:v>
                </c:pt>
                <c:pt idx="362">
                  <c:v>2.8379999999999992</c:v>
                </c:pt>
                <c:pt idx="363">
                  <c:v>2.8379999999999992</c:v>
                </c:pt>
                <c:pt idx="364">
                  <c:v>2.84</c:v>
                </c:pt>
                <c:pt idx="365">
                  <c:v>2.8389999999999991</c:v>
                </c:pt>
                <c:pt idx="366">
                  <c:v>2.8379999999999992</c:v>
                </c:pt>
                <c:pt idx="367">
                  <c:v>2.8379999999999992</c:v>
                </c:pt>
                <c:pt idx="368">
                  <c:v>2.8379999999999992</c:v>
                </c:pt>
                <c:pt idx="369">
                  <c:v>2.8329999999999971</c:v>
                </c:pt>
                <c:pt idx="370">
                  <c:v>2.8329999999999971</c:v>
                </c:pt>
                <c:pt idx="371">
                  <c:v>2.8329999999999971</c:v>
                </c:pt>
                <c:pt idx="372">
                  <c:v>2.8339999999999992</c:v>
                </c:pt>
                <c:pt idx="373">
                  <c:v>2.8339999999999992</c:v>
                </c:pt>
                <c:pt idx="374">
                  <c:v>2.8319999999999981</c:v>
                </c:pt>
                <c:pt idx="375">
                  <c:v>2.8309999999999991</c:v>
                </c:pt>
                <c:pt idx="376">
                  <c:v>2.8339999999999992</c:v>
                </c:pt>
                <c:pt idx="377">
                  <c:v>2.8279999999999998</c:v>
                </c:pt>
                <c:pt idx="378">
                  <c:v>2.8299999999999992</c:v>
                </c:pt>
                <c:pt idx="379">
                  <c:v>2.8349999999999991</c:v>
                </c:pt>
                <c:pt idx="380">
                  <c:v>2.8309999999999991</c:v>
                </c:pt>
                <c:pt idx="381">
                  <c:v>2.8329999999999971</c:v>
                </c:pt>
                <c:pt idx="382">
                  <c:v>2.8329999999999971</c:v>
                </c:pt>
                <c:pt idx="383">
                  <c:v>2.8319999999999981</c:v>
                </c:pt>
                <c:pt idx="384">
                  <c:v>2.8319999999999981</c:v>
                </c:pt>
                <c:pt idx="385">
                  <c:v>2.8339999999999992</c:v>
                </c:pt>
                <c:pt idx="386">
                  <c:v>2.8359999999999981</c:v>
                </c:pt>
                <c:pt idx="387">
                  <c:v>2.8339999999999992</c:v>
                </c:pt>
                <c:pt idx="388">
                  <c:v>2.8349999999999991</c:v>
                </c:pt>
                <c:pt idx="389">
                  <c:v>2.8359999999999981</c:v>
                </c:pt>
                <c:pt idx="390">
                  <c:v>2.8349999999999991</c:v>
                </c:pt>
                <c:pt idx="391">
                  <c:v>2.8359999999999981</c:v>
                </c:pt>
                <c:pt idx="392">
                  <c:v>2.8389999999999991</c:v>
                </c:pt>
                <c:pt idx="393">
                  <c:v>2.8369999999999971</c:v>
                </c:pt>
                <c:pt idx="394">
                  <c:v>2.8349999999999991</c:v>
                </c:pt>
                <c:pt idx="395">
                  <c:v>2.8369999999999971</c:v>
                </c:pt>
                <c:pt idx="396">
                  <c:v>2.8339999999999992</c:v>
                </c:pt>
                <c:pt idx="397">
                  <c:v>2.8339999999999992</c:v>
                </c:pt>
                <c:pt idx="398">
                  <c:v>2.8369999999999971</c:v>
                </c:pt>
                <c:pt idx="399">
                  <c:v>2.8359999999999981</c:v>
                </c:pt>
                <c:pt idx="400">
                  <c:v>2.8349999999999991</c:v>
                </c:pt>
                <c:pt idx="401">
                  <c:v>2.8349999999999991</c:v>
                </c:pt>
                <c:pt idx="402">
                  <c:v>2.8329999999999971</c:v>
                </c:pt>
                <c:pt idx="403">
                  <c:v>2.8349999999999991</c:v>
                </c:pt>
                <c:pt idx="404">
                  <c:v>2.8379999999999992</c:v>
                </c:pt>
                <c:pt idx="405">
                  <c:v>2.8349999999999991</c:v>
                </c:pt>
                <c:pt idx="406">
                  <c:v>2.8319999999999981</c:v>
                </c:pt>
                <c:pt idx="407">
                  <c:v>2.8349999999999991</c:v>
                </c:pt>
                <c:pt idx="408">
                  <c:v>2.8369999999999971</c:v>
                </c:pt>
                <c:pt idx="409">
                  <c:v>2.8329999999999971</c:v>
                </c:pt>
                <c:pt idx="410">
                  <c:v>2.8319999999999981</c:v>
                </c:pt>
                <c:pt idx="411">
                  <c:v>2.8369999999999971</c:v>
                </c:pt>
                <c:pt idx="412">
                  <c:v>2.8339999999999992</c:v>
                </c:pt>
                <c:pt idx="413">
                  <c:v>2.8349999999999991</c:v>
                </c:pt>
                <c:pt idx="414">
                  <c:v>2.8359999999999981</c:v>
                </c:pt>
                <c:pt idx="415">
                  <c:v>2.8349999999999991</c:v>
                </c:pt>
                <c:pt idx="416">
                  <c:v>2.8329999999999971</c:v>
                </c:pt>
                <c:pt idx="417">
                  <c:v>2.8339999999999992</c:v>
                </c:pt>
                <c:pt idx="418">
                  <c:v>2.8349999999999991</c:v>
                </c:pt>
                <c:pt idx="419">
                  <c:v>2.8339999999999992</c:v>
                </c:pt>
                <c:pt idx="420">
                  <c:v>2.8359999999999981</c:v>
                </c:pt>
                <c:pt idx="421">
                  <c:v>2.8339999999999992</c:v>
                </c:pt>
                <c:pt idx="422">
                  <c:v>2.8319999999999981</c:v>
                </c:pt>
                <c:pt idx="423">
                  <c:v>2.8359999999999981</c:v>
                </c:pt>
                <c:pt idx="424">
                  <c:v>2.8349999999999991</c:v>
                </c:pt>
                <c:pt idx="425">
                  <c:v>2.8369999999999971</c:v>
                </c:pt>
                <c:pt idx="426">
                  <c:v>2.8339999999999992</c:v>
                </c:pt>
                <c:pt idx="427">
                  <c:v>2.8359999999999981</c:v>
                </c:pt>
                <c:pt idx="428">
                  <c:v>2.8359999999999981</c:v>
                </c:pt>
                <c:pt idx="429">
                  <c:v>2.8359999999999981</c:v>
                </c:pt>
                <c:pt idx="430">
                  <c:v>2.8349999999999991</c:v>
                </c:pt>
                <c:pt idx="431">
                  <c:v>2.8359999999999981</c:v>
                </c:pt>
                <c:pt idx="432">
                  <c:v>2.8369999999999971</c:v>
                </c:pt>
                <c:pt idx="433">
                  <c:v>2.8379999999999992</c:v>
                </c:pt>
                <c:pt idx="434">
                  <c:v>2.8379999999999992</c:v>
                </c:pt>
                <c:pt idx="435">
                  <c:v>2.8369999999999971</c:v>
                </c:pt>
                <c:pt idx="436">
                  <c:v>2.8389999999999991</c:v>
                </c:pt>
                <c:pt idx="437">
                  <c:v>2.8389999999999991</c:v>
                </c:pt>
                <c:pt idx="438">
                  <c:v>2.8410000000000002</c:v>
                </c:pt>
                <c:pt idx="439">
                  <c:v>2.8410000000000002</c:v>
                </c:pt>
                <c:pt idx="440">
                  <c:v>2.8349999999999991</c:v>
                </c:pt>
                <c:pt idx="441">
                  <c:v>2.8389999999999991</c:v>
                </c:pt>
                <c:pt idx="442">
                  <c:v>2.8410000000000002</c:v>
                </c:pt>
                <c:pt idx="443">
                  <c:v>2.84</c:v>
                </c:pt>
                <c:pt idx="444">
                  <c:v>2.8369999999999971</c:v>
                </c:pt>
                <c:pt idx="445">
                  <c:v>2.8379999999999992</c:v>
                </c:pt>
                <c:pt idx="446">
                  <c:v>2.8389999999999991</c:v>
                </c:pt>
                <c:pt idx="447">
                  <c:v>2.8410000000000002</c:v>
                </c:pt>
                <c:pt idx="448">
                  <c:v>2.84</c:v>
                </c:pt>
                <c:pt idx="449">
                  <c:v>2.8410000000000002</c:v>
                </c:pt>
                <c:pt idx="450">
                  <c:v>2.8459999999999992</c:v>
                </c:pt>
                <c:pt idx="451">
                  <c:v>2.843</c:v>
                </c:pt>
                <c:pt idx="452">
                  <c:v>2.8499999999999992</c:v>
                </c:pt>
                <c:pt idx="453">
                  <c:v>2.843</c:v>
                </c:pt>
                <c:pt idx="454">
                  <c:v>2.84</c:v>
                </c:pt>
                <c:pt idx="455">
                  <c:v>2.8439999999999999</c:v>
                </c:pt>
                <c:pt idx="456">
                  <c:v>2.8339999999999992</c:v>
                </c:pt>
                <c:pt idx="457">
                  <c:v>2.8419999999999992</c:v>
                </c:pt>
                <c:pt idx="458">
                  <c:v>2.843</c:v>
                </c:pt>
                <c:pt idx="459">
                  <c:v>2.8419999999999992</c:v>
                </c:pt>
                <c:pt idx="460">
                  <c:v>2.8410000000000002</c:v>
                </c:pt>
                <c:pt idx="461">
                  <c:v>2.8439999999999999</c:v>
                </c:pt>
                <c:pt idx="462">
                  <c:v>2.84</c:v>
                </c:pt>
                <c:pt idx="463">
                  <c:v>2.8459999999999992</c:v>
                </c:pt>
                <c:pt idx="464">
                  <c:v>2.8479999999999999</c:v>
                </c:pt>
                <c:pt idx="465">
                  <c:v>2.8509999999999991</c:v>
                </c:pt>
                <c:pt idx="466">
                  <c:v>2.8479999999999999</c:v>
                </c:pt>
                <c:pt idx="467">
                  <c:v>2.8479999999999999</c:v>
                </c:pt>
                <c:pt idx="468">
                  <c:v>2.8479999999999999</c:v>
                </c:pt>
                <c:pt idx="469">
                  <c:v>2.8499999999999992</c:v>
                </c:pt>
                <c:pt idx="470">
                  <c:v>2.8479999999999999</c:v>
                </c:pt>
                <c:pt idx="471">
                  <c:v>2.8499999999999992</c:v>
                </c:pt>
                <c:pt idx="472">
                  <c:v>2.8499999999999992</c:v>
                </c:pt>
                <c:pt idx="473">
                  <c:v>2.8490000000000002</c:v>
                </c:pt>
                <c:pt idx="474">
                  <c:v>2.8490000000000002</c:v>
                </c:pt>
                <c:pt idx="475">
                  <c:v>2.8459999999999992</c:v>
                </c:pt>
                <c:pt idx="476">
                  <c:v>2.8479999999999999</c:v>
                </c:pt>
                <c:pt idx="477">
                  <c:v>2.8490000000000002</c:v>
                </c:pt>
                <c:pt idx="478">
                  <c:v>2.8490000000000002</c:v>
                </c:pt>
                <c:pt idx="479">
                  <c:v>2.8479999999999999</c:v>
                </c:pt>
                <c:pt idx="480">
                  <c:v>2.8490000000000002</c:v>
                </c:pt>
                <c:pt idx="481">
                  <c:v>2.8490000000000002</c:v>
                </c:pt>
                <c:pt idx="482">
                  <c:v>2.847</c:v>
                </c:pt>
                <c:pt idx="483">
                  <c:v>2.8479999999999999</c:v>
                </c:pt>
                <c:pt idx="484">
                  <c:v>2.8479999999999999</c:v>
                </c:pt>
                <c:pt idx="485">
                  <c:v>2.8499999999999992</c:v>
                </c:pt>
                <c:pt idx="486">
                  <c:v>2.8499999999999992</c:v>
                </c:pt>
                <c:pt idx="487">
                  <c:v>2.8490000000000002</c:v>
                </c:pt>
                <c:pt idx="488">
                  <c:v>2.8499999999999992</c:v>
                </c:pt>
                <c:pt idx="489">
                  <c:v>2.8519999999999981</c:v>
                </c:pt>
                <c:pt idx="490">
                  <c:v>2.8559999999999981</c:v>
                </c:pt>
                <c:pt idx="491">
                  <c:v>2.8549999999999982</c:v>
                </c:pt>
                <c:pt idx="492">
                  <c:v>2.8549999999999982</c:v>
                </c:pt>
                <c:pt idx="493">
                  <c:v>2.86</c:v>
                </c:pt>
                <c:pt idx="494">
                  <c:v>2.8620000000000001</c:v>
                </c:pt>
                <c:pt idx="495">
                  <c:v>2.8639999999999999</c:v>
                </c:pt>
                <c:pt idx="496">
                  <c:v>2.8620000000000001</c:v>
                </c:pt>
                <c:pt idx="497">
                  <c:v>2.8660000000000001</c:v>
                </c:pt>
                <c:pt idx="498">
                  <c:v>2.867</c:v>
                </c:pt>
                <c:pt idx="499">
                  <c:v>2.8709999999999991</c:v>
                </c:pt>
                <c:pt idx="500">
                  <c:v>2.87</c:v>
                </c:pt>
                <c:pt idx="501">
                  <c:v>2.87</c:v>
                </c:pt>
                <c:pt idx="502">
                  <c:v>2.8709999999999991</c:v>
                </c:pt>
                <c:pt idx="503">
                  <c:v>2.8740000000000001</c:v>
                </c:pt>
                <c:pt idx="504">
                  <c:v>2.8740000000000001</c:v>
                </c:pt>
                <c:pt idx="505">
                  <c:v>2.8789999999999991</c:v>
                </c:pt>
                <c:pt idx="506">
                  <c:v>2.8740000000000001</c:v>
                </c:pt>
                <c:pt idx="507">
                  <c:v>2.875999999999999</c:v>
                </c:pt>
                <c:pt idx="508">
                  <c:v>2.8809999999999998</c:v>
                </c:pt>
                <c:pt idx="509">
                  <c:v>2.876999999999998</c:v>
                </c:pt>
                <c:pt idx="510">
                  <c:v>2.8809999999999998</c:v>
                </c:pt>
                <c:pt idx="511">
                  <c:v>2.8809999999999998</c:v>
                </c:pt>
                <c:pt idx="512">
                  <c:v>2.8839999999999999</c:v>
                </c:pt>
                <c:pt idx="513">
                  <c:v>2.8869999999999991</c:v>
                </c:pt>
                <c:pt idx="514">
                  <c:v>2.8869999999999991</c:v>
                </c:pt>
                <c:pt idx="515">
                  <c:v>2.8879999999999999</c:v>
                </c:pt>
                <c:pt idx="516">
                  <c:v>2.8889999999999998</c:v>
                </c:pt>
                <c:pt idx="517">
                  <c:v>2.8909999999999991</c:v>
                </c:pt>
                <c:pt idx="518">
                  <c:v>2.891999999999999</c:v>
                </c:pt>
                <c:pt idx="519">
                  <c:v>2.892999999999998</c:v>
                </c:pt>
                <c:pt idx="520">
                  <c:v>2.8949999999999991</c:v>
                </c:pt>
                <c:pt idx="521">
                  <c:v>2.8940000000000001</c:v>
                </c:pt>
                <c:pt idx="522">
                  <c:v>2.896999999999998</c:v>
                </c:pt>
                <c:pt idx="523">
                  <c:v>2.895999999999999</c:v>
                </c:pt>
                <c:pt idx="524">
                  <c:v>2.9020000000000001</c:v>
                </c:pt>
                <c:pt idx="525">
                  <c:v>2.9039999999999999</c:v>
                </c:pt>
                <c:pt idx="526">
                  <c:v>2.9049999999999998</c:v>
                </c:pt>
                <c:pt idx="527">
                  <c:v>2.907</c:v>
                </c:pt>
                <c:pt idx="528">
                  <c:v>2.9089999999999998</c:v>
                </c:pt>
                <c:pt idx="529">
                  <c:v>2.9109999999999991</c:v>
                </c:pt>
                <c:pt idx="530">
                  <c:v>2.9140000000000001</c:v>
                </c:pt>
                <c:pt idx="531">
                  <c:v>2.911999999999999</c:v>
                </c:pt>
                <c:pt idx="532">
                  <c:v>2.9149999999999991</c:v>
                </c:pt>
                <c:pt idx="533">
                  <c:v>2.915999999999999</c:v>
                </c:pt>
                <c:pt idx="534">
                  <c:v>2.9189999999999992</c:v>
                </c:pt>
                <c:pt idx="535">
                  <c:v>2.92</c:v>
                </c:pt>
                <c:pt idx="536">
                  <c:v>2.9180000000000001</c:v>
                </c:pt>
                <c:pt idx="537">
                  <c:v>2.92</c:v>
                </c:pt>
                <c:pt idx="538">
                  <c:v>2.9249999999999998</c:v>
                </c:pt>
                <c:pt idx="539">
                  <c:v>2.9269999999999992</c:v>
                </c:pt>
                <c:pt idx="540">
                  <c:v>2.9289999999999998</c:v>
                </c:pt>
                <c:pt idx="541">
                  <c:v>2.9289999999999998</c:v>
                </c:pt>
                <c:pt idx="542">
                  <c:v>2.9289999999999998</c:v>
                </c:pt>
                <c:pt idx="543">
                  <c:v>2.93</c:v>
                </c:pt>
                <c:pt idx="544">
                  <c:v>2.9319999999999991</c:v>
                </c:pt>
                <c:pt idx="545">
                  <c:v>2.9319999999999991</c:v>
                </c:pt>
                <c:pt idx="546">
                  <c:v>2.9329999999999981</c:v>
                </c:pt>
                <c:pt idx="547">
                  <c:v>2.9369999999999981</c:v>
                </c:pt>
                <c:pt idx="548">
                  <c:v>2.9380000000000002</c:v>
                </c:pt>
                <c:pt idx="549">
                  <c:v>2.94</c:v>
                </c:pt>
                <c:pt idx="550">
                  <c:v>2.9429999999999992</c:v>
                </c:pt>
                <c:pt idx="551">
                  <c:v>2.9460000000000002</c:v>
                </c:pt>
                <c:pt idx="552">
                  <c:v>2.9460000000000002</c:v>
                </c:pt>
                <c:pt idx="553">
                  <c:v>2.948</c:v>
                </c:pt>
                <c:pt idx="554">
                  <c:v>2.9460000000000002</c:v>
                </c:pt>
                <c:pt idx="555">
                  <c:v>2.9519999999999991</c:v>
                </c:pt>
                <c:pt idx="556">
                  <c:v>2.9529999999999981</c:v>
                </c:pt>
                <c:pt idx="557">
                  <c:v>2.9559999999999991</c:v>
                </c:pt>
                <c:pt idx="558">
                  <c:v>2.9589999999999992</c:v>
                </c:pt>
                <c:pt idx="559">
                  <c:v>2.9589999999999992</c:v>
                </c:pt>
                <c:pt idx="560">
                  <c:v>2.9609999999999999</c:v>
                </c:pt>
                <c:pt idx="561">
                  <c:v>2.964</c:v>
                </c:pt>
                <c:pt idx="562">
                  <c:v>2.9669999999999992</c:v>
                </c:pt>
                <c:pt idx="563">
                  <c:v>2.9660000000000002</c:v>
                </c:pt>
                <c:pt idx="564">
                  <c:v>2.9689999999999999</c:v>
                </c:pt>
                <c:pt idx="565">
                  <c:v>2.97</c:v>
                </c:pt>
                <c:pt idx="566">
                  <c:v>2.9719999999999991</c:v>
                </c:pt>
                <c:pt idx="567">
                  <c:v>2.9740000000000002</c:v>
                </c:pt>
                <c:pt idx="568">
                  <c:v>2.9759999999999991</c:v>
                </c:pt>
                <c:pt idx="569">
                  <c:v>2.9799999999999982</c:v>
                </c:pt>
                <c:pt idx="570">
                  <c:v>2.9820000000000002</c:v>
                </c:pt>
                <c:pt idx="571">
                  <c:v>2.9870000000000001</c:v>
                </c:pt>
                <c:pt idx="572">
                  <c:v>2.988</c:v>
                </c:pt>
                <c:pt idx="573">
                  <c:v>2.9910000000000001</c:v>
                </c:pt>
                <c:pt idx="574">
                  <c:v>2.9950000000000001</c:v>
                </c:pt>
                <c:pt idx="575">
                  <c:v>2.9990000000000001</c:v>
                </c:pt>
                <c:pt idx="576">
                  <c:v>3.0049999999999999</c:v>
                </c:pt>
                <c:pt idx="577">
                  <c:v>3.0049999999999999</c:v>
                </c:pt>
                <c:pt idx="578">
                  <c:v>3.01</c:v>
                </c:pt>
                <c:pt idx="579">
                  <c:v>3.0139999999999998</c:v>
                </c:pt>
                <c:pt idx="580">
                  <c:v>3.012999999999999</c:v>
                </c:pt>
                <c:pt idx="581">
                  <c:v>3.0190000000000001</c:v>
                </c:pt>
                <c:pt idx="582">
                  <c:v>3.0179999999999998</c:v>
                </c:pt>
                <c:pt idx="583">
                  <c:v>3.0219999999999998</c:v>
                </c:pt>
                <c:pt idx="584">
                  <c:v>3.0259999999999998</c:v>
                </c:pt>
                <c:pt idx="585">
                  <c:v>3.0259999999999998</c:v>
                </c:pt>
                <c:pt idx="586">
                  <c:v>3.0319999999999991</c:v>
                </c:pt>
                <c:pt idx="587">
                  <c:v>3.0359999999999991</c:v>
                </c:pt>
                <c:pt idx="588">
                  <c:v>3.0390000000000001</c:v>
                </c:pt>
                <c:pt idx="589">
                  <c:v>3.044</c:v>
                </c:pt>
                <c:pt idx="590">
                  <c:v>3.044</c:v>
                </c:pt>
                <c:pt idx="591">
                  <c:v>3.0459999999999998</c:v>
                </c:pt>
                <c:pt idx="592">
                  <c:v>3.05</c:v>
                </c:pt>
                <c:pt idx="593">
                  <c:v>3.0559999999999992</c:v>
                </c:pt>
                <c:pt idx="594">
                  <c:v>3.0579999999999998</c:v>
                </c:pt>
                <c:pt idx="595">
                  <c:v>3.0599999999999992</c:v>
                </c:pt>
                <c:pt idx="596">
                  <c:v>3.0619999999999998</c:v>
                </c:pt>
                <c:pt idx="597">
                  <c:v>3.0630000000000002</c:v>
                </c:pt>
                <c:pt idx="598">
                  <c:v>3.0670000000000002</c:v>
                </c:pt>
                <c:pt idx="599">
                  <c:v>3.0710000000000002</c:v>
                </c:pt>
                <c:pt idx="600">
                  <c:v>3.073</c:v>
                </c:pt>
                <c:pt idx="601">
                  <c:v>3.0790000000000002</c:v>
                </c:pt>
                <c:pt idx="602">
                  <c:v>3.0819999999999999</c:v>
                </c:pt>
                <c:pt idx="603">
                  <c:v>3.0840000000000001</c:v>
                </c:pt>
                <c:pt idx="604">
                  <c:v>3.0880000000000001</c:v>
                </c:pt>
                <c:pt idx="605">
                  <c:v>3.089</c:v>
                </c:pt>
                <c:pt idx="606">
                  <c:v>3.0939999999999999</c:v>
                </c:pt>
                <c:pt idx="607">
                  <c:v>3.0979999999999999</c:v>
                </c:pt>
                <c:pt idx="608">
                  <c:v>3.1030000000000002</c:v>
                </c:pt>
                <c:pt idx="609">
                  <c:v>3.1030000000000002</c:v>
                </c:pt>
                <c:pt idx="610">
                  <c:v>3.1080000000000001</c:v>
                </c:pt>
                <c:pt idx="611">
                  <c:v>3.1110000000000002</c:v>
                </c:pt>
                <c:pt idx="612">
                  <c:v>3.1139999999999999</c:v>
                </c:pt>
                <c:pt idx="613">
                  <c:v>3.117</c:v>
                </c:pt>
                <c:pt idx="614">
                  <c:v>3.1219999999999999</c:v>
                </c:pt>
                <c:pt idx="615">
                  <c:v>3.125</c:v>
                </c:pt>
                <c:pt idx="616">
                  <c:v>3.13</c:v>
                </c:pt>
                <c:pt idx="617">
                  <c:v>3.133</c:v>
                </c:pt>
                <c:pt idx="618">
                  <c:v>3.1379999999999999</c:v>
                </c:pt>
                <c:pt idx="619">
                  <c:v>3.1389999999999998</c:v>
                </c:pt>
                <c:pt idx="620">
                  <c:v>3.1429999999999998</c:v>
                </c:pt>
                <c:pt idx="621">
                  <c:v>3.1459999999999999</c:v>
                </c:pt>
                <c:pt idx="622">
                  <c:v>3.1480000000000001</c:v>
                </c:pt>
                <c:pt idx="623">
                  <c:v>3.1549999999999998</c:v>
                </c:pt>
                <c:pt idx="624">
                  <c:v>3.161</c:v>
                </c:pt>
                <c:pt idx="625">
                  <c:v>3.1619999999999999</c:v>
                </c:pt>
                <c:pt idx="626">
                  <c:v>3.1659999999999999</c:v>
                </c:pt>
                <c:pt idx="627">
                  <c:v>3.169</c:v>
                </c:pt>
                <c:pt idx="628">
                  <c:v>3.1709999999999998</c:v>
                </c:pt>
                <c:pt idx="629">
                  <c:v>3.1749999999999998</c:v>
                </c:pt>
                <c:pt idx="630">
                  <c:v>3.18</c:v>
                </c:pt>
                <c:pt idx="631">
                  <c:v>3.1850000000000001</c:v>
                </c:pt>
                <c:pt idx="632">
                  <c:v>3.1850000000000001</c:v>
                </c:pt>
                <c:pt idx="633">
                  <c:v>3.1920000000000002</c:v>
                </c:pt>
                <c:pt idx="634">
                  <c:v>3.1960000000000002</c:v>
                </c:pt>
                <c:pt idx="635">
                  <c:v>3.2010000000000001</c:v>
                </c:pt>
                <c:pt idx="636">
                  <c:v>3.2</c:v>
                </c:pt>
                <c:pt idx="637">
                  <c:v>3.2080000000000002</c:v>
                </c:pt>
                <c:pt idx="638">
                  <c:v>3.21</c:v>
                </c:pt>
                <c:pt idx="639">
                  <c:v>3.214</c:v>
                </c:pt>
                <c:pt idx="640">
                  <c:v>3.22</c:v>
                </c:pt>
                <c:pt idx="641">
                  <c:v>3.2229999999999999</c:v>
                </c:pt>
                <c:pt idx="642">
                  <c:v>3.2269999999999999</c:v>
                </c:pt>
                <c:pt idx="643">
                  <c:v>3.2320000000000002</c:v>
                </c:pt>
                <c:pt idx="644">
                  <c:v>3.2330000000000001</c:v>
                </c:pt>
                <c:pt idx="645">
                  <c:v>3.2389999999999999</c:v>
                </c:pt>
                <c:pt idx="646">
                  <c:v>3.2440000000000002</c:v>
                </c:pt>
                <c:pt idx="647">
                  <c:v>3.2490000000000001</c:v>
                </c:pt>
                <c:pt idx="648">
                  <c:v>3.2509999999999999</c:v>
                </c:pt>
                <c:pt idx="649">
                  <c:v>3.2530000000000001</c:v>
                </c:pt>
                <c:pt idx="650">
                  <c:v>3.26</c:v>
                </c:pt>
                <c:pt idx="651">
                  <c:v>3.2610000000000001</c:v>
                </c:pt>
                <c:pt idx="652">
                  <c:v>3.266</c:v>
                </c:pt>
                <c:pt idx="653">
                  <c:v>3.2690000000000001</c:v>
                </c:pt>
                <c:pt idx="654">
                  <c:v>3.274</c:v>
                </c:pt>
                <c:pt idx="655">
                  <c:v>3.278</c:v>
                </c:pt>
                <c:pt idx="656">
                  <c:v>3.2850000000000001</c:v>
                </c:pt>
                <c:pt idx="657">
                  <c:v>3.286</c:v>
                </c:pt>
                <c:pt idx="658">
                  <c:v>3.2890000000000001</c:v>
                </c:pt>
                <c:pt idx="659">
                  <c:v>3.2959999999999998</c:v>
                </c:pt>
                <c:pt idx="660">
                  <c:v>3.3010000000000002</c:v>
                </c:pt>
                <c:pt idx="661">
                  <c:v>3.3059999999999992</c:v>
                </c:pt>
                <c:pt idx="662">
                  <c:v>3.3090000000000002</c:v>
                </c:pt>
                <c:pt idx="663">
                  <c:v>3.3159999999999981</c:v>
                </c:pt>
                <c:pt idx="664">
                  <c:v>3.32</c:v>
                </c:pt>
                <c:pt idx="665">
                  <c:v>3.3239999999999998</c:v>
                </c:pt>
                <c:pt idx="666">
                  <c:v>3.3309999999999982</c:v>
                </c:pt>
                <c:pt idx="667">
                  <c:v>3.34</c:v>
                </c:pt>
                <c:pt idx="668">
                  <c:v>3.3419999999999992</c:v>
                </c:pt>
                <c:pt idx="669">
                  <c:v>3.3439999999999999</c:v>
                </c:pt>
                <c:pt idx="670">
                  <c:v>3.3539999999999992</c:v>
                </c:pt>
                <c:pt idx="671">
                  <c:v>3.3589999999999991</c:v>
                </c:pt>
                <c:pt idx="672">
                  <c:v>3.3660000000000001</c:v>
                </c:pt>
                <c:pt idx="673">
                  <c:v>3.372999999999998</c:v>
                </c:pt>
                <c:pt idx="674">
                  <c:v>3.375999999999999</c:v>
                </c:pt>
                <c:pt idx="675">
                  <c:v>3.38</c:v>
                </c:pt>
                <c:pt idx="676">
                  <c:v>3.3839999999999999</c:v>
                </c:pt>
                <c:pt idx="677">
                  <c:v>3.3889999999999998</c:v>
                </c:pt>
                <c:pt idx="678">
                  <c:v>3.3909999999999991</c:v>
                </c:pt>
                <c:pt idx="679">
                  <c:v>3.3940000000000001</c:v>
                </c:pt>
                <c:pt idx="680">
                  <c:v>3.4</c:v>
                </c:pt>
                <c:pt idx="681">
                  <c:v>3.4009999999999998</c:v>
                </c:pt>
                <c:pt idx="682">
                  <c:v>3.395999999999999</c:v>
                </c:pt>
                <c:pt idx="683">
                  <c:v>3.407</c:v>
                </c:pt>
                <c:pt idx="684">
                  <c:v>3.411999999999999</c:v>
                </c:pt>
                <c:pt idx="685">
                  <c:v>3.412999999999998</c:v>
                </c:pt>
                <c:pt idx="686">
                  <c:v>3.4149999999999991</c:v>
                </c:pt>
                <c:pt idx="687">
                  <c:v>3.4189999999999992</c:v>
                </c:pt>
                <c:pt idx="688">
                  <c:v>3.4209999999999998</c:v>
                </c:pt>
                <c:pt idx="689">
                  <c:v>3.4260000000000002</c:v>
                </c:pt>
                <c:pt idx="690">
                  <c:v>3.4289999999999998</c:v>
                </c:pt>
                <c:pt idx="691">
                  <c:v>3.4329999999999981</c:v>
                </c:pt>
                <c:pt idx="692">
                  <c:v>3.4369999999999981</c:v>
                </c:pt>
                <c:pt idx="693">
                  <c:v>3.4420000000000002</c:v>
                </c:pt>
                <c:pt idx="694">
                  <c:v>3.4470000000000001</c:v>
                </c:pt>
                <c:pt idx="695">
                  <c:v>3.4509999999999992</c:v>
                </c:pt>
                <c:pt idx="696">
                  <c:v>3.4519999999999991</c:v>
                </c:pt>
                <c:pt idx="697">
                  <c:v>3.46</c:v>
                </c:pt>
                <c:pt idx="698">
                  <c:v>3.46</c:v>
                </c:pt>
                <c:pt idx="699">
                  <c:v>3.4649999999999999</c:v>
                </c:pt>
                <c:pt idx="700">
                  <c:v>3.468</c:v>
                </c:pt>
                <c:pt idx="701">
                  <c:v>3.4689999999999999</c:v>
                </c:pt>
                <c:pt idx="702">
                  <c:v>3.4719999999999982</c:v>
                </c:pt>
                <c:pt idx="703">
                  <c:v>3.4749999999999992</c:v>
                </c:pt>
                <c:pt idx="704">
                  <c:v>3.4789999999999992</c:v>
                </c:pt>
                <c:pt idx="705">
                  <c:v>3.4799999999999982</c:v>
                </c:pt>
                <c:pt idx="706">
                  <c:v>3.4860000000000002</c:v>
                </c:pt>
                <c:pt idx="707">
                  <c:v>3.49</c:v>
                </c:pt>
                <c:pt idx="708">
                  <c:v>3.492999999999999</c:v>
                </c:pt>
                <c:pt idx="709">
                  <c:v>3.492999999999999</c:v>
                </c:pt>
                <c:pt idx="710">
                  <c:v>3.496999999999999</c:v>
                </c:pt>
                <c:pt idx="711">
                  <c:v>3.4990000000000001</c:v>
                </c:pt>
                <c:pt idx="712">
                  <c:v>3.5030000000000001</c:v>
                </c:pt>
                <c:pt idx="713">
                  <c:v>3.508</c:v>
                </c:pt>
                <c:pt idx="714">
                  <c:v>3.51</c:v>
                </c:pt>
                <c:pt idx="715">
                  <c:v>3.512999999999999</c:v>
                </c:pt>
                <c:pt idx="716">
                  <c:v>3.5150000000000001</c:v>
                </c:pt>
                <c:pt idx="717">
                  <c:v>3.5179999999999998</c:v>
                </c:pt>
                <c:pt idx="718">
                  <c:v>3.5190000000000001</c:v>
                </c:pt>
                <c:pt idx="719">
                  <c:v>3.5219999999999998</c:v>
                </c:pt>
                <c:pt idx="720">
                  <c:v>3.5249999999999999</c:v>
                </c:pt>
                <c:pt idx="721">
                  <c:v>3.5249999999999999</c:v>
                </c:pt>
                <c:pt idx="722">
                  <c:v>3.528</c:v>
                </c:pt>
                <c:pt idx="723">
                  <c:v>3.532999999999999</c:v>
                </c:pt>
                <c:pt idx="724">
                  <c:v>3.5379999999999998</c:v>
                </c:pt>
                <c:pt idx="725">
                  <c:v>3.536999999999999</c:v>
                </c:pt>
                <c:pt idx="726">
                  <c:v>3.544</c:v>
                </c:pt>
                <c:pt idx="727">
                  <c:v>3.5449999999999999</c:v>
                </c:pt>
                <c:pt idx="728">
                  <c:v>3.548</c:v>
                </c:pt>
                <c:pt idx="729">
                  <c:v>3.5489999999999999</c:v>
                </c:pt>
                <c:pt idx="730">
                  <c:v>3.5489999999999999</c:v>
                </c:pt>
                <c:pt idx="731">
                  <c:v>3.5519999999999992</c:v>
                </c:pt>
                <c:pt idx="732">
                  <c:v>3.5550000000000002</c:v>
                </c:pt>
                <c:pt idx="733">
                  <c:v>3.5579999999999998</c:v>
                </c:pt>
                <c:pt idx="734">
                  <c:v>3.5579999999999998</c:v>
                </c:pt>
                <c:pt idx="735">
                  <c:v>3.5619999999999998</c:v>
                </c:pt>
                <c:pt idx="736">
                  <c:v>3.5649999999999999</c:v>
                </c:pt>
                <c:pt idx="737">
                  <c:v>3.5649999999999999</c:v>
                </c:pt>
                <c:pt idx="738">
                  <c:v>3.5659999999999998</c:v>
                </c:pt>
                <c:pt idx="739">
                  <c:v>3.57</c:v>
                </c:pt>
                <c:pt idx="740">
                  <c:v>3.5710000000000002</c:v>
                </c:pt>
                <c:pt idx="741">
                  <c:v>3.5729999999999982</c:v>
                </c:pt>
                <c:pt idx="742">
                  <c:v>3.5759999999999992</c:v>
                </c:pt>
                <c:pt idx="743">
                  <c:v>3.5750000000000002</c:v>
                </c:pt>
                <c:pt idx="744">
                  <c:v>3.58</c:v>
                </c:pt>
                <c:pt idx="745">
                  <c:v>3.5779999999999998</c:v>
                </c:pt>
                <c:pt idx="746">
                  <c:v>3.581</c:v>
                </c:pt>
                <c:pt idx="747">
                  <c:v>3.5859999999999999</c:v>
                </c:pt>
                <c:pt idx="748">
                  <c:v>3.5880000000000001</c:v>
                </c:pt>
                <c:pt idx="749">
                  <c:v>3.5880000000000001</c:v>
                </c:pt>
                <c:pt idx="750">
                  <c:v>3.5919999999999992</c:v>
                </c:pt>
                <c:pt idx="751">
                  <c:v>3.5959999999999992</c:v>
                </c:pt>
                <c:pt idx="752">
                  <c:v>3.5990000000000002</c:v>
                </c:pt>
                <c:pt idx="753">
                  <c:v>3.5990000000000002</c:v>
                </c:pt>
                <c:pt idx="754">
                  <c:v>3.6040000000000001</c:v>
                </c:pt>
                <c:pt idx="755">
                  <c:v>3.6040000000000001</c:v>
                </c:pt>
                <c:pt idx="756">
                  <c:v>3.6080000000000001</c:v>
                </c:pt>
                <c:pt idx="757">
                  <c:v>3.6129999999999991</c:v>
                </c:pt>
                <c:pt idx="758">
                  <c:v>3.6160000000000001</c:v>
                </c:pt>
                <c:pt idx="759">
                  <c:v>3.6179999999999999</c:v>
                </c:pt>
                <c:pt idx="760">
                  <c:v>3.621</c:v>
                </c:pt>
                <c:pt idx="761">
                  <c:v>3.621</c:v>
                </c:pt>
                <c:pt idx="762">
                  <c:v>3.6259999999999999</c:v>
                </c:pt>
                <c:pt idx="763">
                  <c:v>3.6280000000000001</c:v>
                </c:pt>
                <c:pt idx="764">
                  <c:v>3.63</c:v>
                </c:pt>
                <c:pt idx="765">
                  <c:v>3.6320000000000001</c:v>
                </c:pt>
                <c:pt idx="766">
                  <c:v>3.6320000000000001</c:v>
                </c:pt>
                <c:pt idx="767">
                  <c:v>3.6360000000000001</c:v>
                </c:pt>
                <c:pt idx="768">
                  <c:v>3.6389999999999998</c:v>
                </c:pt>
                <c:pt idx="769">
                  <c:v>3.641</c:v>
                </c:pt>
                <c:pt idx="770">
                  <c:v>3.6419999999999999</c:v>
                </c:pt>
                <c:pt idx="771">
                  <c:v>3.6419999999999999</c:v>
                </c:pt>
                <c:pt idx="772">
                  <c:v>3.645</c:v>
                </c:pt>
                <c:pt idx="773">
                  <c:v>3.6509999999999998</c:v>
                </c:pt>
                <c:pt idx="774">
                  <c:v>3.65</c:v>
                </c:pt>
                <c:pt idx="775">
                  <c:v>3.6509999999999998</c:v>
                </c:pt>
                <c:pt idx="776">
                  <c:v>3.6529999999999991</c:v>
                </c:pt>
                <c:pt idx="777">
                  <c:v>3.6560000000000001</c:v>
                </c:pt>
                <c:pt idx="778">
                  <c:v>3.6560000000000001</c:v>
                </c:pt>
                <c:pt idx="779">
                  <c:v>3.66</c:v>
                </c:pt>
                <c:pt idx="780">
                  <c:v>3.6619999999999999</c:v>
                </c:pt>
                <c:pt idx="781">
                  <c:v>3.6629999999999998</c:v>
                </c:pt>
                <c:pt idx="782">
                  <c:v>3.661</c:v>
                </c:pt>
                <c:pt idx="783">
                  <c:v>3.6640000000000001</c:v>
                </c:pt>
                <c:pt idx="784">
                  <c:v>3.6619999999999999</c:v>
                </c:pt>
                <c:pt idx="785">
                  <c:v>3.6659999999999999</c:v>
                </c:pt>
                <c:pt idx="786">
                  <c:v>3.6659999999999999</c:v>
                </c:pt>
                <c:pt idx="787">
                  <c:v>3.665</c:v>
                </c:pt>
                <c:pt idx="788">
                  <c:v>3.6680000000000001</c:v>
                </c:pt>
                <c:pt idx="789">
                  <c:v>3.669</c:v>
                </c:pt>
                <c:pt idx="790">
                  <c:v>3.67</c:v>
                </c:pt>
                <c:pt idx="791">
                  <c:v>3.6749999999999998</c:v>
                </c:pt>
                <c:pt idx="792">
                  <c:v>3.6769999999999992</c:v>
                </c:pt>
                <c:pt idx="793">
                  <c:v>3.6760000000000002</c:v>
                </c:pt>
                <c:pt idx="794">
                  <c:v>3.6789999999999998</c:v>
                </c:pt>
                <c:pt idx="795">
                  <c:v>3.6789999999999998</c:v>
                </c:pt>
                <c:pt idx="796">
                  <c:v>3.6819999999999991</c:v>
                </c:pt>
                <c:pt idx="797">
                  <c:v>3.6819999999999991</c:v>
                </c:pt>
                <c:pt idx="798">
                  <c:v>3.6819999999999991</c:v>
                </c:pt>
                <c:pt idx="799">
                  <c:v>3.6829999999999998</c:v>
                </c:pt>
                <c:pt idx="800">
                  <c:v>3.6850000000000001</c:v>
                </c:pt>
                <c:pt idx="801">
                  <c:v>3.6829999999999998</c:v>
                </c:pt>
                <c:pt idx="802">
                  <c:v>3.6859999999999999</c:v>
                </c:pt>
                <c:pt idx="803">
                  <c:v>3.6859999999999999</c:v>
                </c:pt>
                <c:pt idx="804">
                  <c:v>3.6890000000000001</c:v>
                </c:pt>
                <c:pt idx="805">
                  <c:v>3.694</c:v>
                </c:pt>
                <c:pt idx="806">
                  <c:v>3.6920000000000002</c:v>
                </c:pt>
                <c:pt idx="807">
                  <c:v>3.694</c:v>
                </c:pt>
                <c:pt idx="808">
                  <c:v>3.6979999999999991</c:v>
                </c:pt>
                <c:pt idx="809">
                  <c:v>3.6979999999999991</c:v>
                </c:pt>
                <c:pt idx="810">
                  <c:v>3.6989999999999998</c:v>
                </c:pt>
                <c:pt idx="811">
                  <c:v>3.6989999999999998</c:v>
                </c:pt>
                <c:pt idx="812">
                  <c:v>3.7040000000000002</c:v>
                </c:pt>
                <c:pt idx="813">
                  <c:v>3.7080000000000002</c:v>
                </c:pt>
                <c:pt idx="814">
                  <c:v>3.7050000000000001</c:v>
                </c:pt>
                <c:pt idx="815">
                  <c:v>3.7080000000000002</c:v>
                </c:pt>
                <c:pt idx="816">
                  <c:v>3.7069999999999999</c:v>
                </c:pt>
                <c:pt idx="817">
                  <c:v>3.7120000000000002</c:v>
                </c:pt>
                <c:pt idx="818">
                  <c:v>3.7109999999999999</c:v>
                </c:pt>
                <c:pt idx="819">
                  <c:v>3.7109999999999999</c:v>
                </c:pt>
                <c:pt idx="820">
                  <c:v>3.7109999999999999</c:v>
                </c:pt>
                <c:pt idx="821">
                  <c:v>3.7169999999999992</c:v>
                </c:pt>
                <c:pt idx="822">
                  <c:v>3.72</c:v>
                </c:pt>
                <c:pt idx="823">
                  <c:v>3.718</c:v>
                </c:pt>
                <c:pt idx="824">
                  <c:v>3.7210000000000001</c:v>
                </c:pt>
                <c:pt idx="825">
                  <c:v>3.722</c:v>
                </c:pt>
                <c:pt idx="826">
                  <c:v>3.722</c:v>
                </c:pt>
                <c:pt idx="827">
                  <c:v>3.7210000000000001</c:v>
                </c:pt>
                <c:pt idx="828">
                  <c:v>3.722</c:v>
                </c:pt>
                <c:pt idx="829">
                  <c:v>3.7240000000000002</c:v>
                </c:pt>
                <c:pt idx="830">
                  <c:v>3.7250000000000001</c:v>
                </c:pt>
                <c:pt idx="831">
                  <c:v>3.7269999999999999</c:v>
                </c:pt>
                <c:pt idx="832">
                  <c:v>3.7250000000000001</c:v>
                </c:pt>
                <c:pt idx="833">
                  <c:v>3.7269999999999999</c:v>
                </c:pt>
                <c:pt idx="834">
                  <c:v>3.73</c:v>
                </c:pt>
                <c:pt idx="835">
                  <c:v>3.7309999999999999</c:v>
                </c:pt>
                <c:pt idx="836">
                  <c:v>3.73</c:v>
                </c:pt>
                <c:pt idx="837">
                  <c:v>3.734</c:v>
                </c:pt>
                <c:pt idx="838">
                  <c:v>3.7349999999999999</c:v>
                </c:pt>
                <c:pt idx="839">
                  <c:v>3.7330000000000001</c:v>
                </c:pt>
                <c:pt idx="840">
                  <c:v>3.734</c:v>
                </c:pt>
                <c:pt idx="841">
                  <c:v>3.7370000000000001</c:v>
                </c:pt>
                <c:pt idx="842">
                  <c:v>3.738</c:v>
                </c:pt>
                <c:pt idx="843">
                  <c:v>3.7389999999999999</c:v>
                </c:pt>
                <c:pt idx="844">
                  <c:v>3.7429999999999999</c:v>
                </c:pt>
                <c:pt idx="845">
                  <c:v>3.742</c:v>
                </c:pt>
                <c:pt idx="846">
                  <c:v>3.742</c:v>
                </c:pt>
                <c:pt idx="847">
                  <c:v>3.742</c:v>
                </c:pt>
                <c:pt idx="848">
                  <c:v>3.7450000000000001</c:v>
                </c:pt>
                <c:pt idx="849">
                  <c:v>3.7440000000000002</c:v>
                </c:pt>
                <c:pt idx="850">
                  <c:v>3.7490000000000001</c:v>
                </c:pt>
                <c:pt idx="851">
                  <c:v>3.75</c:v>
                </c:pt>
                <c:pt idx="852">
                  <c:v>3.754</c:v>
                </c:pt>
                <c:pt idx="853">
                  <c:v>3.754</c:v>
                </c:pt>
                <c:pt idx="854">
                  <c:v>3.7549999999999999</c:v>
                </c:pt>
                <c:pt idx="855">
                  <c:v>3.7530000000000001</c:v>
                </c:pt>
                <c:pt idx="856">
                  <c:v>3.7559999999999998</c:v>
                </c:pt>
                <c:pt idx="857">
                  <c:v>3.7559999999999998</c:v>
                </c:pt>
                <c:pt idx="858">
                  <c:v>3.76</c:v>
                </c:pt>
                <c:pt idx="859">
                  <c:v>3.7610000000000001</c:v>
                </c:pt>
                <c:pt idx="860">
                  <c:v>3.762</c:v>
                </c:pt>
                <c:pt idx="861">
                  <c:v>3.766</c:v>
                </c:pt>
                <c:pt idx="862">
                  <c:v>3.766</c:v>
                </c:pt>
                <c:pt idx="863">
                  <c:v>3.7690000000000001</c:v>
                </c:pt>
                <c:pt idx="864">
                  <c:v>3.7719999999999998</c:v>
                </c:pt>
                <c:pt idx="865">
                  <c:v>3.7749999999999999</c:v>
                </c:pt>
                <c:pt idx="866">
                  <c:v>3.778</c:v>
                </c:pt>
                <c:pt idx="867">
                  <c:v>3.78</c:v>
                </c:pt>
                <c:pt idx="868">
                  <c:v>3.7759999999999998</c:v>
                </c:pt>
                <c:pt idx="869">
                  <c:v>3.7789999999999999</c:v>
                </c:pt>
                <c:pt idx="870">
                  <c:v>3.78</c:v>
                </c:pt>
                <c:pt idx="871">
                  <c:v>3.778</c:v>
                </c:pt>
                <c:pt idx="872">
                  <c:v>3.7840000000000011</c:v>
                </c:pt>
                <c:pt idx="873">
                  <c:v>3.786</c:v>
                </c:pt>
                <c:pt idx="874">
                  <c:v>3.7869999999999999</c:v>
                </c:pt>
                <c:pt idx="875">
                  <c:v>3.7850000000000001</c:v>
                </c:pt>
                <c:pt idx="876">
                  <c:v>3.786</c:v>
                </c:pt>
                <c:pt idx="877">
                  <c:v>3.7880000000000011</c:v>
                </c:pt>
                <c:pt idx="878">
                  <c:v>3.7890000000000001</c:v>
                </c:pt>
                <c:pt idx="879">
                  <c:v>3.79</c:v>
                </c:pt>
                <c:pt idx="880">
                  <c:v>3.79</c:v>
                </c:pt>
                <c:pt idx="881">
                  <c:v>3.79</c:v>
                </c:pt>
                <c:pt idx="882">
                  <c:v>3.79</c:v>
                </c:pt>
                <c:pt idx="883">
                  <c:v>3.7930000000000001</c:v>
                </c:pt>
                <c:pt idx="884">
                  <c:v>3.7949999999999999</c:v>
                </c:pt>
                <c:pt idx="885">
                  <c:v>3.794</c:v>
                </c:pt>
                <c:pt idx="886">
                  <c:v>3.7949999999999999</c:v>
                </c:pt>
                <c:pt idx="887">
                  <c:v>3.7959999999999998</c:v>
                </c:pt>
                <c:pt idx="888">
                  <c:v>3.7949999999999999</c:v>
                </c:pt>
                <c:pt idx="889">
                  <c:v>3.7949999999999999</c:v>
                </c:pt>
                <c:pt idx="890">
                  <c:v>3.7949999999999999</c:v>
                </c:pt>
                <c:pt idx="891">
                  <c:v>3.7949999999999999</c:v>
                </c:pt>
                <c:pt idx="892">
                  <c:v>3.7949999999999999</c:v>
                </c:pt>
                <c:pt idx="893">
                  <c:v>3.798</c:v>
                </c:pt>
                <c:pt idx="894">
                  <c:v>3.798999999999999</c:v>
                </c:pt>
                <c:pt idx="895">
                  <c:v>3.7970000000000002</c:v>
                </c:pt>
                <c:pt idx="896">
                  <c:v>3.7949999999999999</c:v>
                </c:pt>
                <c:pt idx="897">
                  <c:v>3.7959999999999998</c:v>
                </c:pt>
                <c:pt idx="898">
                  <c:v>3.7959999999999998</c:v>
                </c:pt>
                <c:pt idx="899">
                  <c:v>3.7949999999999999</c:v>
                </c:pt>
                <c:pt idx="900">
                  <c:v>3.7919999999999998</c:v>
                </c:pt>
                <c:pt idx="901">
                  <c:v>3.794</c:v>
                </c:pt>
                <c:pt idx="902">
                  <c:v>3.7949999999999999</c:v>
                </c:pt>
                <c:pt idx="903">
                  <c:v>3.7970000000000002</c:v>
                </c:pt>
                <c:pt idx="904">
                  <c:v>3.7930000000000001</c:v>
                </c:pt>
                <c:pt idx="905">
                  <c:v>3.794</c:v>
                </c:pt>
                <c:pt idx="906">
                  <c:v>3.798999999999999</c:v>
                </c:pt>
                <c:pt idx="907">
                  <c:v>3.7970000000000002</c:v>
                </c:pt>
                <c:pt idx="908">
                  <c:v>3.7930000000000001</c:v>
                </c:pt>
                <c:pt idx="909">
                  <c:v>3.7949999999999999</c:v>
                </c:pt>
                <c:pt idx="910">
                  <c:v>3.7959999999999998</c:v>
                </c:pt>
                <c:pt idx="911">
                  <c:v>3.798</c:v>
                </c:pt>
                <c:pt idx="912">
                  <c:v>3.8019999999999992</c:v>
                </c:pt>
                <c:pt idx="913">
                  <c:v>3.8019999999999992</c:v>
                </c:pt>
                <c:pt idx="914">
                  <c:v>3.8019999999999992</c:v>
                </c:pt>
                <c:pt idx="915">
                  <c:v>3.802999999999999</c:v>
                </c:pt>
                <c:pt idx="916">
                  <c:v>3.802999999999999</c:v>
                </c:pt>
                <c:pt idx="917">
                  <c:v>3.8039999999999998</c:v>
                </c:pt>
                <c:pt idx="918">
                  <c:v>3.802999999999999</c:v>
                </c:pt>
                <c:pt idx="919">
                  <c:v>3.8069999999999982</c:v>
                </c:pt>
                <c:pt idx="920">
                  <c:v>3.8079999999999998</c:v>
                </c:pt>
                <c:pt idx="921">
                  <c:v>3.8079999999999998</c:v>
                </c:pt>
                <c:pt idx="922">
                  <c:v>3.8079999999999998</c:v>
                </c:pt>
                <c:pt idx="923">
                  <c:v>3.8090000000000002</c:v>
                </c:pt>
                <c:pt idx="924">
                  <c:v>3.8099999999999992</c:v>
                </c:pt>
                <c:pt idx="925">
                  <c:v>3.8099999999999992</c:v>
                </c:pt>
                <c:pt idx="926">
                  <c:v>3.8109999999999991</c:v>
                </c:pt>
                <c:pt idx="927">
                  <c:v>3.8109999999999991</c:v>
                </c:pt>
                <c:pt idx="928">
                  <c:v>3.8109999999999991</c:v>
                </c:pt>
                <c:pt idx="929">
                  <c:v>3.8139999999999992</c:v>
                </c:pt>
                <c:pt idx="930">
                  <c:v>3.8139999999999992</c:v>
                </c:pt>
                <c:pt idx="931">
                  <c:v>3.8139999999999992</c:v>
                </c:pt>
                <c:pt idx="932">
                  <c:v>3.8090000000000002</c:v>
                </c:pt>
                <c:pt idx="933">
                  <c:v>3.8139999999999992</c:v>
                </c:pt>
                <c:pt idx="934">
                  <c:v>3.8109999999999991</c:v>
                </c:pt>
                <c:pt idx="935">
                  <c:v>3.8149999999999982</c:v>
                </c:pt>
                <c:pt idx="936">
                  <c:v>3.8109999999999991</c:v>
                </c:pt>
                <c:pt idx="937">
                  <c:v>3.8109999999999991</c:v>
                </c:pt>
                <c:pt idx="938">
                  <c:v>3.8119999999999981</c:v>
                </c:pt>
                <c:pt idx="939">
                  <c:v>3.8139999999999992</c:v>
                </c:pt>
                <c:pt idx="940">
                  <c:v>3.8139999999999992</c:v>
                </c:pt>
                <c:pt idx="941">
                  <c:v>3.8139999999999992</c:v>
                </c:pt>
                <c:pt idx="942">
                  <c:v>3.8109999999999991</c:v>
                </c:pt>
                <c:pt idx="943">
                  <c:v>3.8109999999999991</c:v>
                </c:pt>
                <c:pt idx="944">
                  <c:v>3.8119999999999981</c:v>
                </c:pt>
                <c:pt idx="945">
                  <c:v>3.8109999999999991</c:v>
                </c:pt>
                <c:pt idx="946">
                  <c:v>3.8109999999999991</c:v>
                </c:pt>
                <c:pt idx="947">
                  <c:v>3.8099999999999992</c:v>
                </c:pt>
                <c:pt idx="948">
                  <c:v>3.8109999999999991</c:v>
                </c:pt>
                <c:pt idx="949">
                  <c:v>3.8099999999999992</c:v>
                </c:pt>
                <c:pt idx="950">
                  <c:v>3.8099999999999992</c:v>
                </c:pt>
                <c:pt idx="951">
                  <c:v>3.8109999999999991</c:v>
                </c:pt>
                <c:pt idx="952">
                  <c:v>3.8109999999999991</c:v>
                </c:pt>
                <c:pt idx="953">
                  <c:v>3.8090000000000002</c:v>
                </c:pt>
                <c:pt idx="954">
                  <c:v>3.8109999999999991</c:v>
                </c:pt>
                <c:pt idx="955">
                  <c:v>3.8069999999999982</c:v>
                </c:pt>
                <c:pt idx="956">
                  <c:v>3.8090000000000002</c:v>
                </c:pt>
                <c:pt idx="957">
                  <c:v>3.8109999999999991</c:v>
                </c:pt>
                <c:pt idx="958">
                  <c:v>3.8090000000000002</c:v>
                </c:pt>
                <c:pt idx="959">
                  <c:v>3.8090000000000002</c:v>
                </c:pt>
                <c:pt idx="960">
                  <c:v>3.8069999999999982</c:v>
                </c:pt>
                <c:pt idx="961">
                  <c:v>3.8099999999999992</c:v>
                </c:pt>
                <c:pt idx="962">
                  <c:v>3.8079999999999998</c:v>
                </c:pt>
                <c:pt idx="963">
                  <c:v>3.8069999999999982</c:v>
                </c:pt>
                <c:pt idx="964">
                  <c:v>3.8069999999999982</c:v>
                </c:pt>
                <c:pt idx="965">
                  <c:v>3.8090000000000002</c:v>
                </c:pt>
                <c:pt idx="966">
                  <c:v>3.8090000000000002</c:v>
                </c:pt>
                <c:pt idx="967">
                  <c:v>3.8090000000000002</c:v>
                </c:pt>
                <c:pt idx="968">
                  <c:v>3.8079999999999998</c:v>
                </c:pt>
                <c:pt idx="969">
                  <c:v>3.8079999999999998</c:v>
                </c:pt>
                <c:pt idx="970">
                  <c:v>3.8069999999999982</c:v>
                </c:pt>
                <c:pt idx="971">
                  <c:v>3.8050000000000002</c:v>
                </c:pt>
                <c:pt idx="972">
                  <c:v>3.8039999999999998</c:v>
                </c:pt>
                <c:pt idx="973">
                  <c:v>3.8039999999999998</c:v>
                </c:pt>
                <c:pt idx="974">
                  <c:v>3.802999999999999</c:v>
                </c:pt>
                <c:pt idx="975">
                  <c:v>3.8010000000000002</c:v>
                </c:pt>
                <c:pt idx="976">
                  <c:v>3.802999999999999</c:v>
                </c:pt>
                <c:pt idx="977">
                  <c:v>3.7970000000000002</c:v>
                </c:pt>
                <c:pt idx="978">
                  <c:v>3.8</c:v>
                </c:pt>
                <c:pt idx="979">
                  <c:v>3.7949999999999999</c:v>
                </c:pt>
                <c:pt idx="980">
                  <c:v>3.794</c:v>
                </c:pt>
                <c:pt idx="981">
                  <c:v>3.7930000000000001</c:v>
                </c:pt>
                <c:pt idx="982">
                  <c:v>3.7930000000000001</c:v>
                </c:pt>
                <c:pt idx="983">
                  <c:v>3.79</c:v>
                </c:pt>
                <c:pt idx="984">
                  <c:v>3.7890000000000001</c:v>
                </c:pt>
                <c:pt idx="985">
                  <c:v>3.786</c:v>
                </c:pt>
                <c:pt idx="986">
                  <c:v>3.7810000000000001</c:v>
                </c:pt>
                <c:pt idx="987">
                  <c:v>3.782</c:v>
                </c:pt>
                <c:pt idx="988">
                  <c:v>3.7810000000000001</c:v>
                </c:pt>
                <c:pt idx="989">
                  <c:v>3.7759999999999998</c:v>
                </c:pt>
                <c:pt idx="990">
                  <c:v>3.774</c:v>
                </c:pt>
                <c:pt idx="991">
                  <c:v>3.774</c:v>
                </c:pt>
                <c:pt idx="992">
                  <c:v>3.7709999999999999</c:v>
                </c:pt>
                <c:pt idx="993">
                  <c:v>3.77</c:v>
                </c:pt>
                <c:pt idx="994">
                  <c:v>3.7650000000000001</c:v>
                </c:pt>
                <c:pt idx="995">
                  <c:v>3.7669999999999999</c:v>
                </c:pt>
                <c:pt idx="996">
                  <c:v>3.7669999999999999</c:v>
                </c:pt>
                <c:pt idx="997">
                  <c:v>3.7650000000000001</c:v>
                </c:pt>
                <c:pt idx="998">
                  <c:v>3.766</c:v>
                </c:pt>
                <c:pt idx="999">
                  <c:v>3.762</c:v>
                </c:pt>
                <c:pt idx="1000">
                  <c:v>3.76</c:v>
                </c:pt>
                <c:pt idx="1001">
                  <c:v>3.7610000000000001</c:v>
                </c:pt>
                <c:pt idx="1002">
                  <c:v>3.7559999999999998</c:v>
                </c:pt>
                <c:pt idx="1003">
                  <c:v>3.7570000000000001</c:v>
                </c:pt>
                <c:pt idx="1004">
                  <c:v>3.7559999999999998</c:v>
                </c:pt>
                <c:pt idx="1005">
                  <c:v>3.7530000000000001</c:v>
                </c:pt>
                <c:pt idx="1006">
                  <c:v>3.7530000000000001</c:v>
                </c:pt>
                <c:pt idx="1007">
                  <c:v>3.758</c:v>
                </c:pt>
                <c:pt idx="1008">
                  <c:v>3.7549999999999999</c:v>
                </c:pt>
                <c:pt idx="1009">
                  <c:v>3.754</c:v>
                </c:pt>
                <c:pt idx="1010">
                  <c:v>3.7530000000000001</c:v>
                </c:pt>
                <c:pt idx="1011">
                  <c:v>3.7519999999999998</c:v>
                </c:pt>
                <c:pt idx="1012">
                  <c:v>3.75</c:v>
                </c:pt>
                <c:pt idx="1013">
                  <c:v>3.7490000000000001</c:v>
                </c:pt>
                <c:pt idx="1014">
                  <c:v>3.7480000000000002</c:v>
                </c:pt>
                <c:pt idx="1015">
                  <c:v>3.7469999999999999</c:v>
                </c:pt>
                <c:pt idx="1016">
                  <c:v>3.7469999999999999</c:v>
                </c:pt>
                <c:pt idx="1017">
                  <c:v>3.7469999999999999</c:v>
                </c:pt>
                <c:pt idx="1018">
                  <c:v>3.742</c:v>
                </c:pt>
                <c:pt idx="1019">
                  <c:v>3.74</c:v>
                </c:pt>
                <c:pt idx="1020">
                  <c:v>3.7429999999999999</c:v>
                </c:pt>
                <c:pt idx="1021">
                  <c:v>3.7410000000000001</c:v>
                </c:pt>
                <c:pt idx="1022">
                  <c:v>3.738</c:v>
                </c:pt>
                <c:pt idx="1023">
                  <c:v>3.7360000000000002</c:v>
                </c:pt>
                <c:pt idx="1024">
                  <c:v>3.7360000000000002</c:v>
                </c:pt>
                <c:pt idx="1025">
                  <c:v>3.734</c:v>
                </c:pt>
                <c:pt idx="1026">
                  <c:v>3.7320000000000002</c:v>
                </c:pt>
                <c:pt idx="1027">
                  <c:v>3.7280000000000002</c:v>
                </c:pt>
                <c:pt idx="1028">
                  <c:v>3.7250000000000001</c:v>
                </c:pt>
                <c:pt idx="1029">
                  <c:v>3.7269999999999999</c:v>
                </c:pt>
                <c:pt idx="1030">
                  <c:v>3.7250000000000001</c:v>
                </c:pt>
                <c:pt idx="1031">
                  <c:v>3.726</c:v>
                </c:pt>
                <c:pt idx="1032">
                  <c:v>3.7240000000000002</c:v>
                </c:pt>
                <c:pt idx="1033">
                  <c:v>3.72</c:v>
                </c:pt>
                <c:pt idx="1034">
                  <c:v>3.72</c:v>
                </c:pt>
                <c:pt idx="1035">
                  <c:v>3.718</c:v>
                </c:pt>
                <c:pt idx="1036">
                  <c:v>3.7149999999999999</c:v>
                </c:pt>
                <c:pt idx="1037">
                  <c:v>3.714</c:v>
                </c:pt>
                <c:pt idx="1038">
                  <c:v>3.7130000000000001</c:v>
                </c:pt>
                <c:pt idx="1039">
                  <c:v>3.7090000000000001</c:v>
                </c:pt>
                <c:pt idx="1040">
                  <c:v>3.7090000000000001</c:v>
                </c:pt>
                <c:pt idx="1041">
                  <c:v>3.7080000000000002</c:v>
                </c:pt>
                <c:pt idx="1042">
                  <c:v>3.706</c:v>
                </c:pt>
                <c:pt idx="1043">
                  <c:v>3.7040000000000002</c:v>
                </c:pt>
                <c:pt idx="1044">
                  <c:v>3.7</c:v>
                </c:pt>
                <c:pt idx="1045">
                  <c:v>3.7</c:v>
                </c:pt>
                <c:pt idx="1046">
                  <c:v>3.6970000000000001</c:v>
                </c:pt>
                <c:pt idx="1047">
                  <c:v>3.6949999999999998</c:v>
                </c:pt>
                <c:pt idx="1048">
                  <c:v>3.694</c:v>
                </c:pt>
                <c:pt idx="1049">
                  <c:v>3.6979999999999991</c:v>
                </c:pt>
                <c:pt idx="1050">
                  <c:v>3.6949999999999998</c:v>
                </c:pt>
                <c:pt idx="1051">
                  <c:v>3.6909999999999998</c:v>
                </c:pt>
                <c:pt idx="1052">
                  <c:v>3.6909999999999998</c:v>
                </c:pt>
                <c:pt idx="1053">
                  <c:v>3.6920000000000002</c:v>
                </c:pt>
                <c:pt idx="1054">
                  <c:v>3.6920000000000002</c:v>
                </c:pt>
                <c:pt idx="1055">
                  <c:v>3.6920000000000002</c:v>
                </c:pt>
                <c:pt idx="1056">
                  <c:v>3.694</c:v>
                </c:pt>
                <c:pt idx="1057">
                  <c:v>3.6890000000000001</c:v>
                </c:pt>
                <c:pt idx="1058">
                  <c:v>3.6899999999999991</c:v>
                </c:pt>
                <c:pt idx="1059">
                  <c:v>3.6880000000000002</c:v>
                </c:pt>
                <c:pt idx="1060">
                  <c:v>3.6869999999999998</c:v>
                </c:pt>
                <c:pt idx="1061">
                  <c:v>3.6869999999999998</c:v>
                </c:pt>
                <c:pt idx="1062">
                  <c:v>3.6859999999999999</c:v>
                </c:pt>
                <c:pt idx="1063">
                  <c:v>3.6829999999999998</c:v>
                </c:pt>
                <c:pt idx="1064">
                  <c:v>3.6859999999999999</c:v>
                </c:pt>
                <c:pt idx="1065">
                  <c:v>3.6829999999999998</c:v>
                </c:pt>
                <c:pt idx="1066">
                  <c:v>3.681</c:v>
                </c:pt>
                <c:pt idx="1067">
                  <c:v>3.681</c:v>
                </c:pt>
                <c:pt idx="1068">
                  <c:v>3.6819999999999991</c:v>
                </c:pt>
                <c:pt idx="1069">
                  <c:v>3.68</c:v>
                </c:pt>
                <c:pt idx="1070">
                  <c:v>3.6779999999999999</c:v>
                </c:pt>
                <c:pt idx="1071">
                  <c:v>3.6760000000000002</c:v>
                </c:pt>
                <c:pt idx="1072">
                  <c:v>3.673999999999999</c:v>
                </c:pt>
                <c:pt idx="1073">
                  <c:v>3.6760000000000002</c:v>
                </c:pt>
                <c:pt idx="1074">
                  <c:v>3.673999999999999</c:v>
                </c:pt>
                <c:pt idx="1075">
                  <c:v>3.6760000000000002</c:v>
                </c:pt>
                <c:pt idx="1076">
                  <c:v>3.673999999999999</c:v>
                </c:pt>
                <c:pt idx="1077">
                  <c:v>3.6709999999999998</c:v>
                </c:pt>
                <c:pt idx="1078">
                  <c:v>3.67</c:v>
                </c:pt>
                <c:pt idx="1079">
                  <c:v>3.6659999999999999</c:v>
                </c:pt>
                <c:pt idx="1080">
                  <c:v>3.669</c:v>
                </c:pt>
                <c:pt idx="1081">
                  <c:v>3.6669999999999998</c:v>
                </c:pt>
                <c:pt idx="1082">
                  <c:v>3.6680000000000001</c:v>
                </c:pt>
                <c:pt idx="1083">
                  <c:v>3.665</c:v>
                </c:pt>
                <c:pt idx="1084">
                  <c:v>3.6640000000000001</c:v>
                </c:pt>
                <c:pt idx="1085">
                  <c:v>3.6619999999999999</c:v>
                </c:pt>
                <c:pt idx="1086">
                  <c:v>3.6589999999999998</c:v>
                </c:pt>
                <c:pt idx="1087">
                  <c:v>3.661</c:v>
                </c:pt>
                <c:pt idx="1088">
                  <c:v>3.6579999999999999</c:v>
                </c:pt>
                <c:pt idx="1089">
                  <c:v>3.6560000000000001</c:v>
                </c:pt>
                <c:pt idx="1090">
                  <c:v>3.6549999999999998</c:v>
                </c:pt>
                <c:pt idx="1091">
                  <c:v>3.6520000000000001</c:v>
                </c:pt>
                <c:pt idx="1092">
                  <c:v>3.65</c:v>
                </c:pt>
                <c:pt idx="1093">
                  <c:v>3.6480000000000001</c:v>
                </c:pt>
                <c:pt idx="1094">
                  <c:v>3.6469999999999998</c:v>
                </c:pt>
                <c:pt idx="1095">
                  <c:v>3.6459999999999999</c:v>
                </c:pt>
                <c:pt idx="1096">
                  <c:v>3.6459999999999999</c:v>
                </c:pt>
                <c:pt idx="1097">
                  <c:v>3.64</c:v>
                </c:pt>
                <c:pt idx="1098">
                  <c:v>3.6440000000000001</c:v>
                </c:pt>
                <c:pt idx="1099">
                  <c:v>3.641</c:v>
                </c:pt>
                <c:pt idx="1100">
                  <c:v>3.641</c:v>
                </c:pt>
                <c:pt idx="1101">
                  <c:v>3.64</c:v>
                </c:pt>
                <c:pt idx="1102">
                  <c:v>3.6360000000000001</c:v>
                </c:pt>
                <c:pt idx="1103">
                  <c:v>3.6379999999999999</c:v>
                </c:pt>
                <c:pt idx="1104">
                  <c:v>3.6349999999999998</c:v>
                </c:pt>
                <c:pt idx="1105">
                  <c:v>3.6360000000000001</c:v>
                </c:pt>
                <c:pt idx="1106">
                  <c:v>3.633</c:v>
                </c:pt>
                <c:pt idx="1107">
                  <c:v>3.6339999999999999</c:v>
                </c:pt>
                <c:pt idx="1108">
                  <c:v>3.633</c:v>
                </c:pt>
                <c:pt idx="1109">
                  <c:v>3.6320000000000001</c:v>
                </c:pt>
                <c:pt idx="1110">
                  <c:v>3.6309999999999998</c:v>
                </c:pt>
                <c:pt idx="1111">
                  <c:v>3.629</c:v>
                </c:pt>
                <c:pt idx="1112">
                  <c:v>3.6309999999999998</c:v>
                </c:pt>
                <c:pt idx="1113">
                  <c:v>3.6280000000000001</c:v>
                </c:pt>
                <c:pt idx="1114">
                  <c:v>3.6269999999999998</c:v>
                </c:pt>
                <c:pt idx="1115">
                  <c:v>3.6259999999999999</c:v>
                </c:pt>
                <c:pt idx="1116">
                  <c:v>3.625</c:v>
                </c:pt>
                <c:pt idx="1117">
                  <c:v>3.6269999999999998</c:v>
                </c:pt>
                <c:pt idx="1118">
                  <c:v>3.625</c:v>
                </c:pt>
                <c:pt idx="1119">
                  <c:v>3.6259999999999999</c:v>
                </c:pt>
                <c:pt idx="1120">
                  <c:v>3.62</c:v>
                </c:pt>
                <c:pt idx="1121">
                  <c:v>3.6240000000000001</c:v>
                </c:pt>
                <c:pt idx="1122">
                  <c:v>3.6240000000000001</c:v>
                </c:pt>
                <c:pt idx="1123">
                  <c:v>3.621</c:v>
                </c:pt>
                <c:pt idx="1124">
                  <c:v>3.621</c:v>
                </c:pt>
                <c:pt idx="1125">
                  <c:v>3.6179999999999999</c:v>
                </c:pt>
                <c:pt idx="1126">
                  <c:v>3.617</c:v>
                </c:pt>
                <c:pt idx="1127">
                  <c:v>3.6160000000000001</c:v>
                </c:pt>
                <c:pt idx="1128">
                  <c:v>3.6150000000000002</c:v>
                </c:pt>
                <c:pt idx="1129">
                  <c:v>3.6120000000000001</c:v>
                </c:pt>
                <c:pt idx="1130">
                  <c:v>3.6129999999999991</c:v>
                </c:pt>
                <c:pt idx="1131">
                  <c:v>3.6139999999999999</c:v>
                </c:pt>
                <c:pt idx="1132">
                  <c:v>3.6120000000000001</c:v>
                </c:pt>
                <c:pt idx="1133">
                  <c:v>3.6110000000000002</c:v>
                </c:pt>
                <c:pt idx="1134">
                  <c:v>3.6080000000000001</c:v>
                </c:pt>
                <c:pt idx="1135">
                  <c:v>3.6080000000000001</c:v>
                </c:pt>
                <c:pt idx="1136">
                  <c:v>3.6059999999999999</c:v>
                </c:pt>
                <c:pt idx="1137">
                  <c:v>3.605</c:v>
                </c:pt>
                <c:pt idx="1138">
                  <c:v>3.605</c:v>
                </c:pt>
                <c:pt idx="1139">
                  <c:v>3.605</c:v>
                </c:pt>
                <c:pt idx="1140">
                  <c:v>3.6030000000000002</c:v>
                </c:pt>
                <c:pt idx="1141">
                  <c:v>3.5999999999999992</c:v>
                </c:pt>
                <c:pt idx="1142">
                  <c:v>3.6030000000000002</c:v>
                </c:pt>
                <c:pt idx="1143">
                  <c:v>3.5999999999999992</c:v>
                </c:pt>
                <c:pt idx="1144">
                  <c:v>3.5969999999999982</c:v>
                </c:pt>
                <c:pt idx="1145">
                  <c:v>3.5959999999999992</c:v>
                </c:pt>
                <c:pt idx="1146">
                  <c:v>3.5979999999999999</c:v>
                </c:pt>
                <c:pt idx="1147">
                  <c:v>3.5969999999999982</c:v>
                </c:pt>
                <c:pt idx="1148">
                  <c:v>3.593</c:v>
                </c:pt>
                <c:pt idx="1149">
                  <c:v>3.5919999999999992</c:v>
                </c:pt>
                <c:pt idx="1150">
                  <c:v>3.593</c:v>
                </c:pt>
                <c:pt idx="1151">
                  <c:v>3.5959999999999992</c:v>
                </c:pt>
                <c:pt idx="1152">
                  <c:v>3.5959999999999992</c:v>
                </c:pt>
                <c:pt idx="1153">
                  <c:v>3.5939999999999999</c:v>
                </c:pt>
                <c:pt idx="1154">
                  <c:v>3.593</c:v>
                </c:pt>
                <c:pt idx="1155">
                  <c:v>3.5910000000000002</c:v>
                </c:pt>
                <c:pt idx="1156">
                  <c:v>3.5919999999999992</c:v>
                </c:pt>
                <c:pt idx="1157">
                  <c:v>3.5910000000000002</c:v>
                </c:pt>
                <c:pt idx="1158">
                  <c:v>3.5880000000000001</c:v>
                </c:pt>
                <c:pt idx="1159">
                  <c:v>3.5859999999999999</c:v>
                </c:pt>
                <c:pt idx="1160">
                  <c:v>3.5859999999999999</c:v>
                </c:pt>
                <c:pt idx="1161">
                  <c:v>3.5870000000000002</c:v>
                </c:pt>
                <c:pt idx="1162">
                  <c:v>3.5840000000000001</c:v>
                </c:pt>
                <c:pt idx="1163">
                  <c:v>3.5870000000000002</c:v>
                </c:pt>
                <c:pt idx="1164">
                  <c:v>3.5870000000000002</c:v>
                </c:pt>
                <c:pt idx="1165">
                  <c:v>3.5840000000000001</c:v>
                </c:pt>
                <c:pt idx="1166">
                  <c:v>3.5830000000000002</c:v>
                </c:pt>
                <c:pt idx="1167">
                  <c:v>3.581</c:v>
                </c:pt>
                <c:pt idx="1168">
                  <c:v>3.581</c:v>
                </c:pt>
                <c:pt idx="1169">
                  <c:v>3.58</c:v>
                </c:pt>
                <c:pt idx="1170">
                  <c:v>3.581</c:v>
                </c:pt>
                <c:pt idx="1171">
                  <c:v>3.5779999999999998</c:v>
                </c:pt>
                <c:pt idx="1172">
                  <c:v>3.5750000000000002</c:v>
                </c:pt>
                <c:pt idx="1173">
                  <c:v>3.577</c:v>
                </c:pt>
                <c:pt idx="1174">
                  <c:v>3.5759999999999992</c:v>
                </c:pt>
                <c:pt idx="1175">
                  <c:v>3.5759999999999992</c:v>
                </c:pt>
                <c:pt idx="1176">
                  <c:v>3.5729999999999982</c:v>
                </c:pt>
                <c:pt idx="1177">
                  <c:v>3.57</c:v>
                </c:pt>
                <c:pt idx="1178">
                  <c:v>3.5710000000000002</c:v>
                </c:pt>
                <c:pt idx="1179">
                  <c:v>3.569</c:v>
                </c:pt>
                <c:pt idx="1180">
                  <c:v>3.5680000000000001</c:v>
                </c:pt>
                <c:pt idx="1181">
                  <c:v>3.5670000000000002</c:v>
                </c:pt>
                <c:pt idx="1182">
                  <c:v>3.5659999999999998</c:v>
                </c:pt>
                <c:pt idx="1183">
                  <c:v>3.5649999999999999</c:v>
                </c:pt>
                <c:pt idx="1184">
                  <c:v>3.5619999999999998</c:v>
                </c:pt>
                <c:pt idx="1185">
                  <c:v>3.5619999999999998</c:v>
                </c:pt>
                <c:pt idx="1186">
                  <c:v>3.5599999999999992</c:v>
                </c:pt>
                <c:pt idx="1187">
                  <c:v>3.5590000000000002</c:v>
                </c:pt>
                <c:pt idx="1188">
                  <c:v>3.5569999999999982</c:v>
                </c:pt>
                <c:pt idx="1189">
                  <c:v>3.5559999999999992</c:v>
                </c:pt>
                <c:pt idx="1190">
                  <c:v>3.5559999999999992</c:v>
                </c:pt>
                <c:pt idx="1191">
                  <c:v>3.5569999999999982</c:v>
                </c:pt>
                <c:pt idx="1192">
                  <c:v>3.5550000000000002</c:v>
                </c:pt>
                <c:pt idx="1193">
                  <c:v>3.5519999999999992</c:v>
                </c:pt>
                <c:pt idx="1194">
                  <c:v>3.5519999999999992</c:v>
                </c:pt>
                <c:pt idx="1195">
                  <c:v>3.5519999999999992</c:v>
                </c:pt>
                <c:pt idx="1196">
                  <c:v>3.5519999999999992</c:v>
                </c:pt>
                <c:pt idx="1197">
                  <c:v>3.5519999999999992</c:v>
                </c:pt>
                <c:pt idx="1198">
                  <c:v>3.552999999999999</c:v>
                </c:pt>
                <c:pt idx="1199">
                  <c:v>3.5489999999999999</c:v>
                </c:pt>
                <c:pt idx="1200">
                  <c:v>3.5470000000000002</c:v>
                </c:pt>
                <c:pt idx="1201">
                  <c:v>3.548</c:v>
                </c:pt>
                <c:pt idx="1202">
                  <c:v>3.5489999999999999</c:v>
                </c:pt>
                <c:pt idx="1203">
                  <c:v>3.5470000000000002</c:v>
                </c:pt>
                <c:pt idx="1204">
                  <c:v>3.5449999999999999</c:v>
                </c:pt>
                <c:pt idx="1205">
                  <c:v>3.544</c:v>
                </c:pt>
                <c:pt idx="1206">
                  <c:v>3.5419999999999998</c:v>
                </c:pt>
                <c:pt idx="1207">
                  <c:v>3.5419999999999998</c:v>
                </c:pt>
                <c:pt idx="1208">
                  <c:v>3.5409999999999999</c:v>
                </c:pt>
                <c:pt idx="1209">
                  <c:v>3.5409999999999999</c:v>
                </c:pt>
                <c:pt idx="1210">
                  <c:v>3.5390000000000001</c:v>
                </c:pt>
                <c:pt idx="1211">
                  <c:v>3.536999999999999</c:v>
                </c:pt>
                <c:pt idx="1212">
                  <c:v>3.5350000000000001</c:v>
                </c:pt>
                <c:pt idx="1213">
                  <c:v>3.5339999999999998</c:v>
                </c:pt>
                <c:pt idx="1214">
                  <c:v>3.5350000000000001</c:v>
                </c:pt>
                <c:pt idx="1215">
                  <c:v>3.5339999999999998</c:v>
                </c:pt>
                <c:pt idx="1216">
                  <c:v>3.5359999999999991</c:v>
                </c:pt>
                <c:pt idx="1217">
                  <c:v>3.5350000000000001</c:v>
                </c:pt>
                <c:pt idx="1218">
                  <c:v>3.5319999999999991</c:v>
                </c:pt>
                <c:pt idx="1219">
                  <c:v>3.5310000000000001</c:v>
                </c:pt>
                <c:pt idx="1220">
                  <c:v>3.5289999999999999</c:v>
                </c:pt>
                <c:pt idx="1221">
                  <c:v>3.5270000000000001</c:v>
                </c:pt>
                <c:pt idx="1222">
                  <c:v>3.5259999999999998</c:v>
                </c:pt>
                <c:pt idx="1223">
                  <c:v>3.5230000000000001</c:v>
                </c:pt>
                <c:pt idx="1224">
                  <c:v>3.5230000000000001</c:v>
                </c:pt>
                <c:pt idx="1225">
                  <c:v>3.5199999999999991</c:v>
                </c:pt>
                <c:pt idx="1226">
                  <c:v>3.5190000000000001</c:v>
                </c:pt>
                <c:pt idx="1227">
                  <c:v>3.5190000000000001</c:v>
                </c:pt>
                <c:pt idx="1228">
                  <c:v>3.516999999999999</c:v>
                </c:pt>
                <c:pt idx="1229">
                  <c:v>3.5179999999999998</c:v>
                </c:pt>
                <c:pt idx="1230">
                  <c:v>3.5179999999999998</c:v>
                </c:pt>
                <c:pt idx="1231">
                  <c:v>3.5110000000000001</c:v>
                </c:pt>
                <c:pt idx="1232">
                  <c:v>3.512999999999999</c:v>
                </c:pt>
                <c:pt idx="1233">
                  <c:v>3.5110000000000001</c:v>
                </c:pt>
                <c:pt idx="1234">
                  <c:v>3.51</c:v>
                </c:pt>
                <c:pt idx="1235">
                  <c:v>3.5089999999999999</c:v>
                </c:pt>
                <c:pt idx="1236">
                  <c:v>3.51</c:v>
                </c:pt>
                <c:pt idx="1237">
                  <c:v>3.508</c:v>
                </c:pt>
                <c:pt idx="1238">
                  <c:v>3.5070000000000001</c:v>
                </c:pt>
                <c:pt idx="1239">
                  <c:v>3.5049999999999999</c:v>
                </c:pt>
                <c:pt idx="1240">
                  <c:v>3.504</c:v>
                </c:pt>
                <c:pt idx="1241">
                  <c:v>3.5049999999999999</c:v>
                </c:pt>
                <c:pt idx="1242">
                  <c:v>3.5</c:v>
                </c:pt>
                <c:pt idx="1243">
                  <c:v>3.504</c:v>
                </c:pt>
                <c:pt idx="1244">
                  <c:v>3.5059999999999998</c:v>
                </c:pt>
                <c:pt idx="1245">
                  <c:v>3.5049999999999999</c:v>
                </c:pt>
                <c:pt idx="1246">
                  <c:v>3.5070000000000001</c:v>
                </c:pt>
                <c:pt idx="1247">
                  <c:v>3.5049999999999999</c:v>
                </c:pt>
                <c:pt idx="1248">
                  <c:v>3.5059999999999998</c:v>
                </c:pt>
                <c:pt idx="1249">
                  <c:v>3.504</c:v>
                </c:pt>
                <c:pt idx="1250">
                  <c:v>3.5030000000000001</c:v>
                </c:pt>
                <c:pt idx="1251">
                  <c:v>3.5049999999999999</c:v>
                </c:pt>
                <c:pt idx="1252">
                  <c:v>3.5049999999999999</c:v>
                </c:pt>
                <c:pt idx="1253">
                  <c:v>3.5009999999999999</c:v>
                </c:pt>
                <c:pt idx="1254">
                  <c:v>3.5</c:v>
                </c:pt>
                <c:pt idx="1255">
                  <c:v>3.4980000000000002</c:v>
                </c:pt>
                <c:pt idx="1256">
                  <c:v>3.4990000000000001</c:v>
                </c:pt>
                <c:pt idx="1257">
                  <c:v>3.5030000000000001</c:v>
                </c:pt>
                <c:pt idx="1258">
                  <c:v>3.4990000000000001</c:v>
                </c:pt>
                <c:pt idx="1259">
                  <c:v>3.4980000000000002</c:v>
                </c:pt>
                <c:pt idx="1260">
                  <c:v>3.5</c:v>
                </c:pt>
                <c:pt idx="1261">
                  <c:v>3.4950000000000001</c:v>
                </c:pt>
                <c:pt idx="1262">
                  <c:v>3.4940000000000002</c:v>
                </c:pt>
                <c:pt idx="1263">
                  <c:v>3.4950000000000001</c:v>
                </c:pt>
                <c:pt idx="1264">
                  <c:v>3.4980000000000002</c:v>
                </c:pt>
                <c:pt idx="1265">
                  <c:v>3.4959999999999991</c:v>
                </c:pt>
                <c:pt idx="1266">
                  <c:v>3.4940000000000002</c:v>
                </c:pt>
                <c:pt idx="1267">
                  <c:v>3.4940000000000002</c:v>
                </c:pt>
                <c:pt idx="1268">
                  <c:v>3.4950000000000001</c:v>
                </c:pt>
                <c:pt idx="1269">
                  <c:v>3.49</c:v>
                </c:pt>
                <c:pt idx="1270">
                  <c:v>3.49</c:v>
                </c:pt>
                <c:pt idx="1271">
                  <c:v>3.49</c:v>
                </c:pt>
                <c:pt idx="1272">
                  <c:v>3.4919999999999991</c:v>
                </c:pt>
                <c:pt idx="1273">
                  <c:v>3.488</c:v>
                </c:pt>
                <c:pt idx="1274">
                  <c:v>3.4849999999999999</c:v>
                </c:pt>
                <c:pt idx="1275">
                  <c:v>3.4870000000000001</c:v>
                </c:pt>
                <c:pt idx="1276">
                  <c:v>3.4849999999999999</c:v>
                </c:pt>
                <c:pt idx="1277">
                  <c:v>3.4849999999999999</c:v>
                </c:pt>
                <c:pt idx="1278">
                  <c:v>3.484</c:v>
                </c:pt>
                <c:pt idx="1279">
                  <c:v>3.4820000000000002</c:v>
                </c:pt>
                <c:pt idx="1280">
                  <c:v>3.4799999999999982</c:v>
                </c:pt>
                <c:pt idx="1281">
                  <c:v>3.476999999999999</c:v>
                </c:pt>
                <c:pt idx="1282">
                  <c:v>3.4759999999999991</c:v>
                </c:pt>
                <c:pt idx="1283">
                  <c:v>3.472999999999999</c:v>
                </c:pt>
                <c:pt idx="1284">
                  <c:v>3.4709999999999992</c:v>
                </c:pt>
                <c:pt idx="1285">
                  <c:v>3.4749999999999992</c:v>
                </c:pt>
                <c:pt idx="1286">
                  <c:v>3.472999999999999</c:v>
                </c:pt>
                <c:pt idx="1287">
                  <c:v>3.47</c:v>
                </c:pt>
                <c:pt idx="1288">
                  <c:v>3.4719999999999982</c:v>
                </c:pt>
                <c:pt idx="1289">
                  <c:v>3.47</c:v>
                </c:pt>
                <c:pt idx="1290">
                  <c:v>3.4669999999999992</c:v>
                </c:pt>
                <c:pt idx="1291">
                  <c:v>3.4689999999999999</c:v>
                </c:pt>
                <c:pt idx="1292">
                  <c:v>3.4649999999999999</c:v>
                </c:pt>
                <c:pt idx="1293">
                  <c:v>3.4630000000000001</c:v>
                </c:pt>
                <c:pt idx="1294">
                  <c:v>3.464</c:v>
                </c:pt>
                <c:pt idx="1295">
                  <c:v>3.4649999999999999</c:v>
                </c:pt>
                <c:pt idx="1296">
                  <c:v>3.4609999999999999</c:v>
                </c:pt>
                <c:pt idx="1297">
                  <c:v>3.4630000000000001</c:v>
                </c:pt>
                <c:pt idx="1298">
                  <c:v>3.4630000000000001</c:v>
                </c:pt>
                <c:pt idx="1299">
                  <c:v>3.464</c:v>
                </c:pt>
                <c:pt idx="1300">
                  <c:v>3.4630000000000001</c:v>
                </c:pt>
                <c:pt idx="1301">
                  <c:v>3.4609999999999999</c:v>
                </c:pt>
                <c:pt idx="1302">
                  <c:v>3.4580000000000002</c:v>
                </c:pt>
                <c:pt idx="1303">
                  <c:v>3.464</c:v>
                </c:pt>
                <c:pt idx="1304">
                  <c:v>3.4580000000000002</c:v>
                </c:pt>
                <c:pt idx="1305">
                  <c:v>3.46</c:v>
                </c:pt>
                <c:pt idx="1306">
                  <c:v>3.4580000000000002</c:v>
                </c:pt>
                <c:pt idx="1307">
                  <c:v>3.4580000000000002</c:v>
                </c:pt>
                <c:pt idx="1308">
                  <c:v>3.4580000000000002</c:v>
                </c:pt>
                <c:pt idx="1309">
                  <c:v>3.4569999999999981</c:v>
                </c:pt>
                <c:pt idx="1310">
                  <c:v>3.4540000000000002</c:v>
                </c:pt>
                <c:pt idx="1311">
                  <c:v>3.4540000000000002</c:v>
                </c:pt>
                <c:pt idx="1312">
                  <c:v>3.4519999999999991</c:v>
                </c:pt>
                <c:pt idx="1313">
                  <c:v>3.4529999999999981</c:v>
                </c:pt>
                <c:pt idx="1314">
                  <c:v>3.4529999999999981</c:v>
                </c:pt>
                <c:pt idx="1315">
                  <c:v>3.4509999999999992</c:v>
                </c:pt>
                <c:pt idx="1316">
                  <c:v>3.4489999999999998</c:v>
                </c:pt>
                <c:pt idx="1317">
                  <c:v>3.4470000000000001</c:v>
                </c:pt>
                <c:pt idx="1318">
                  <c:v>3.4470000000000001</c:v>
                </c:pt>
                <c:pt idx="1319">
                  <c:v>3.4460000000000002</c:v>
                </c:pt>
                <c:pt idx="1320">
                  <c:v>3.4449999999999998</c:v>
                </c:pt>
                <c:pt idx="1321">
                  <c:v>3.4429999999999992</c:v>
                </c:pt>
                <c:pt idx="1322">
                  <c:v>3.4409999999999998</c:v>
                </c:pt>
                <c:pt idx="1323">
                  <c:v>3.4369999999999981</c:v>
                </c:pt>
                <c:pt idx="1324">
                  <c:v>3.4399999999999982</c:v>
                </c:pt>
                <c:pt idx="1325">
                  <c:v>3.4389999999999992</c:v>
                </c:pt>
                <c:pt idx="1326">
                  <c:v>3.4380000000000002</c:v>
                </c:pt>
                <c:pt idx="1327">
                  <c:v>3.4359999999999991</c:v>
                </c:pt>
                <c:pt idx="1328">
                  <c:v>3.4349999999999992</c:v>
                </c:pt>
                <c:pt idx="1329">
                  <c:v>3.4329999999999981</c:v>
                </c:pt>
                <c:pt idx="1330">
                  <c:v>3.4329999999999981</c:v>
                </c:pt>
                <c:pt idx="1331">
                  <c:v>3.4329999999999981</c:v>
                </c:pt>
                <c:pt idx="1332">
                  <c:v>3.43</c:v>
                </c:pt>
                <c:pt idx="1333">
                  <c:v>3.4309999999999992</c:v>
                </c:pt>
                <c:pt idx="1334">
                  <c:v>3.4289999999999998</c:v>
                </c:pt>
                <c:pt idx="1335">
                  <c:v>3.4260000000000002</c:v>
                </c:pt>
                <c:pt idx="1336">
                  <c:v>3.4260000000000002</c:v>
                </c:pt>
                <c:pt idx="1337">
                  <c:v>3.4249999999999998</c:v>
                </c:pt>
                <c:pt idx="1338">
                  <c:v>3.4260000000000002</c:v>
                </c:pt>
                <c:pt idx="1339">
                  <c:v>3.4220000000000002</c:v>
                </c:pt>
                <c:pt idx="1340">
                  <c:v>3.4269999999999992</c:v>
                </c:pt>
                <c:pt idx="1341">
                  <c:v>3.4279999999999999</c:v>
                </c:pt>
                <c:pt idx="1342">
                  <c:v>3.4279999999999999</c:v>
                </c:pt>
                <c:pt idx="1343">
                  <c:v>3.43</c:v>
                </c:pt>
                <c:pt idx="1344">
                  <c:v>3.4260000000000002</c:v>
                </c:pt>
                <c:pt idx="1345">
                  <c:v>3.4289999999999998</c:v>
                </c:pt>
                <c:pt idx="1346">
                  <c:v>3.4279999999999999</c:v>
                </c:pt>
                <c:pt idx="1347">
                  <c:v>3.4260000000000002</c:v>
                </c:pt>
                <c:pt idx="1348">
                  <c:v>3.4260000000000002</c:v>
                </c:pt>
                <c:pt idx="1349">
                  <c:v>3.4289999999999998</c:v>
                </c:pt>
                <c:pt idx="1350">
                  <c:v>3.4279999999999999</c:v>
                </c:pt>
                <c:pt idx="1351">
                  <c:v>3.4239999999999999</c:v>
                </c:pt>
                <c:pt idx="1352">
                  <c:v>3.4249999999999998</c:v>
                </c:pt>
                <c:pt idx="1353">
                  <c:v>3.4260000000000002</c:v>
                </c:pt>
                <c:pt idx="1354">
                  <c:v>3.4220000000000002</c:v>
                </c:pt>
                <c:pt idx="1355">
                  <c:v>3.4239999999999999</c:v>
                </c:pt>
                <c:pt idx="1356">
                  <c:v>3.423</c:v>
                </c:pt>
                <c:pt idx="1357">
                  <c:v>3.42</c:v>
                </c:pt>
                <c:pt idx="1358">
                  <c:v>3.42</c:v>
                </c:pt>
                <c:pt idx="1359">
                  <c:v>3.4189999999999992</c:v>
                </c:pt>
                <c:pt idx="1360">
                  <c:v>3.4180000000000001</c:v>
                </c:pt>
                <c:pt idx="1361">
                  <c:v>3.42</c:v>
                </c:pt>
                <c:pt idx="1362">
                  <c:v>3.4189999999999992</c:v>
                </c:pt>
                <c:pt idx="1363">
                  <c:v>3.4180000000000001</c:v>
                </c:pt>
                <c:pt idx="1364">
                  <c:v>3.415999999999999</c:v>
                </c:pt>
                <c:pt idx="1365">
                  <c:v>3.4149999999999991</c:v>
                </c:pt>
                <c:pt idx="1366">
                  <c:v>3.4140000000000001</c:v>
                </c:pt>
                <c:pt idx="1367">
                  <c:v>3.4149999999999991</c:v>
                </c:pt>
                <c:pt idx="1368">
                  <c:v>3.412999999999998</c:v>
                </c:pt>
                <c:pt idx="1369">
                  <c:v>3.411999999999999</c:v>
                </c:pt>
                <c:pt idx="1370">
                  <c:v>3.41</c:v>
                </c:pt>
                <c:pt idx="1371">
                  <c:v>3.4079999999999999</c:v>
                </c:pt>
                <c:pt idx="1372">
                  <c:v>3.4049999999999998</c:v>
                </c:pt>
                <c:pt idx="1373">
                  <c:v>3.4079999999999999</c:v>
                </c:pt>
                <c:pt idx="1374">
                  <c:v>3.4060000000000001</c:v>
                </c:pt>
                <c:pt idx="1375">
                  <c:v>3.4039999999999999</c:v>
                </c:pt>
                <c:pt idx="1376">
                  <c:v>3.4060000000000001</c:v>
                </c:pt>
                <c:pt idx="1377">
                  <c:v>3.4039999999999999</c:v>
                </c:pt>
                <c:pt idx="1378">
                  <c:v>3.4009999999999998</c:v>
                </c:pt>
                <c:pt idx="1379">
                  <c:v>3.4009999999999998</c:v>
                </c:pt>
                <c:pt idx="1380">
                  <c:v>3.4</c:v>
                </c:pt>
                <c:pt idx="1381">
                  <c:v>3.3989999999999991</c:v>
                </c:pt>
                <c:pt idx="1382">
                  <c:v>3.395999999999999</c:v>
                </c:pt>
                <c:pt idx="1383">
                  <c:v>3.3989999999999991</c:v>
                </c:pt>
                <c:pt idx="1384">
                  <c:v>3.3909999999999991</c:v>
                </c:pt>
                <c:pt idx="1385">
                  <c:v>3.3909999999999991</c:v>
                </c:pt>
                <c:pt idx="1386">
                  <c:v>3.3889999999999998</c:v>
                </c:pt>
                <c:pt idx="1387">
                  <c:v>3.3909999999999991</c:v>
                </c:pt>
                <c:pt idx="1388">
                  <c:v>3.3909999999999991</c:v>
                </c:pt>
                <c:pt idx="1389">
                  <c:v>3.39</c:v>
                </c:pt>
                <c:pt idx="1390">
                  <c:v>3.3909999999999991</c:v>
                </c:pt>
                <c:pt idx="1391">
                  <c:v>3.39</c:v>
                </c:pt>
                <c:pt idx="1392">
                  <c:v>3.3849999999999998</c:v>
                </c:pt>
                <c:pt idx="1393">
                  <c:v>3.3849999999999998</c:v>
                </c:pt>
                <c:pt idx="1394">
                  <c:v>3.3879999999999999</c:v>
                </c:pt>
                <c:pt idx="1395">
                  <c:v>3.3849999999999998</c:v>
                </c:pt>
                <c:pt idx="1396">
                  <c:v>3.383</c:v>
                </c:pt>
                <c:pt idx="1397">
                  <c:v>3.3839999999999999</c:v>
                </c:pt>
                <c:pt idx="1398">
                  <c:v>3.3809999999999998</c:v>
                </c:pt>
                <c:pt idx="1399">
                  <c:v>3.38</c:v>
                </c:pt>
                <c:pt idx="1400">
                  <c:v>3.3820000000000001</c:v>
                </c:pt>
                <c:pt idx="1401">
                  <c:v>3.3789999999999991</c:v>
                </c:pt>
                <c:pt idx="1402">
                  <c:v>3.3780000000000001</c:v>
                </c:pt>
                <c:pt idx="1403">
                  <c:v>3.3809999999999998</c:v>
                </c:pt>
                <c:pt idx="1404">
                  <c:v>3.3749999999999991</c:v>
                </c:pt>
                <c:pt idx="1405">
                  <c:v>3.375999999999999</c:v>
                </c:pt>
                <c:pt idx="1406">
                  <c:v>3.3780000000000001</c:v>
                </c:pt>
                <c:pt idx="1407">
                  <c:v>3.375999999999999</c:v>
                </c:pt>
                <c:pt idx="1408">
                  <c:v>3.371999999999999</c:v>
                </c:pt>
                <c:pt idx="1409">
                  <c:v>3.3740000000000001</c:v>
                </c:pt>
                <c:pt idx="1410">
                  <c:v>3.3690000000000002</c:v>
                </c:pt>
                <c:pt idx="1411">
                  <c:v>3.3709999999999991</c:v>
                </c:pt>
                <c:pt idx="1412">
                  <c:v>3.3709999999999991</c:v>
                </c:pt>
                <c:pt idx="1413">
                  <c:v>3.3660000000000001</c:v>
                </c:pt>
                <c:pt idx="1414">
                  <c:v>3.3639999999999999</c:v>
                </c:pt>
                <c:pt idx="1415">
                  <c:v>3.3650000000000002</c:v>
                </c:pt>
                <c:pt idx="1416">
                  <c:v>3.3650000000000002</c:v>
                </c:pt>
                <c:pt idx="1417">
                  <c:v>3.3639999999999999</c:v>
                </c:pt>
                <c:pt idx="1418">
                  <c:v>3.3620000000000001</c:v>
                </c:pt>
                <c:pt idx="1419">
                  <c:v>3.3589999999999991</c:v>
                </c:pt>
                <c:pt idx="1420">
                  <c:v>3.3580000000000001</c:v>
                </c:pt>
                <c:pt idx="1421">
                  <c:v>3.3569999999999971</c:v>
                </c:pt>
                <c:pt idx="1422">
                  <c:v>3.3559999999999981</c:v>
                </c:pt>
                <c:pt idx="1423">
                  <c:v>3.3559999999999981</c:v>
                </c:pt>
                <c:pt idx="1424">
                  <c:v>3.3549999999999982</c:v>
                </c:pt>
                <c:pt idx="1425">
                  <c:v>3.3559999999999981</c:v>
                </c:pt>
                <c:pt idx="1426">
                  <c:v>3.3539999999999992</c:v>
                </c:pt>
                <c:pt idx="1427">
                  <c:v>3.3499999999999992</c:v>
                </c:pt>
                <c:pt idx="1428">
                  <c:v>3.3499999999999992</c:v>
                </c:pt>
                <c:pt idx="1429">
                  <c:v>3.3479999999999999</c:v>
                </c:pt>
                <c:pt idx="1430">
                  <c:v>3.3479999999999999</c:v>
                </c:pt>
                <c:pt idx="1431">
                  <c:v>3.3479999999999999</c:v>
                </c:pt>
                <c:pt idx="1432">
                  <c:v>3.3469999999999982</c:v>
                </c:pt>
                <c:pt idx="1433">
                  <c:v>3.343</c:v>
                </c:pt>
                <c:pt idx="1434">
                  <c:v>3.3450000000000002</c:v>
                </c:pt>
                <c:pt idx="1435">
                  <c:v>3.3419999999999992</c:v>
                </c:pt>
                <c:pt idx="1436">
                  <c:v>3.3410000000000002</c:v>
                </c:pt>
                <c:pt idx="1437">
                  <c:v>3.3469999999999982</c:v>
                </c:pt>
                <c:pt idx="1438">
                  <c:v>3.343</c:v>
                </c:pt>
                <c:pt idx="1439">
                  <c:v>3.3439999999999999</c:v>
                </c:pt>
                <c:pt idx="1440">
                  <c:v>3.343</c:v>
                </c:pt>
                <c:pt idx="1441">
                  <c:v>3.3439999999999999</c:v>
                </c:pt>
                <c:pt idx="1442">
                  <c:v>3.343</c:v>
                </c:pt>
                <c:pt idx="1443">
                  <c:v>3.3439999999999999</c:v>
                </c:pt>
                <c:pt idx="1444">
                  <c:v>3.343</c:v>
                </c:pt>
                <c:pt idx="1445">
                  <c:v>3.3389999999999982</c:v>
                </c:pt>
                <c:pt idx="1446">
                  <c:v>3.3389999999999982</c:v>
                </c:pt>
                <c:pt idx="1447">
                  <c:v>3.34</c:v>
                </c:pt>
                <c:pt idx="1448">
                  <c:v>3.3389999999999982</c:v>
                </c:pt>
                <c:pt idx="1449">
                  <c:v>3.3369999999999971</c:v>
                </c:pt>
                <c:pt idx="1450">
                  <c:v>3.3369999999999971</c:v>
                </c:pt>
                <c:pt idx="1451">
                  <c:v>3.3359999999999981</c:v>
                </c:pt>
                <c:pt idx="1452">
                  <c:v>3.3319999999999981</c:v>
                </c:pt>
                <c:pt idx="1453">
                  <c:v>3.3339999999999992</c:v>
                </c:pt>
                <c:pt idx="1454">
                  <c:v>3.3369999999999971</c:v>
                </c:pt>
                <c:pt idx="1455">
                  <c:v>3.3319999999999981</c:v>
                </c:pt>
                <c:pt idx="1456">
                  <c:v>3.3309999999999982</c:v>
                </c:pt>
                <c:pt idx="1457">
                  <c:v>3.3309999999999982</c:v>
                </c:pt>
                <c:pt idx="1458">
                  <c:v>3.3299999999999992</c:v>
                </c:pt>
                <c:pt idx="1459">
                  <c:v>3.3299999999999992</c:v>
                </c:pt>
                <c:pt idx="1460">
                  <c:v>3.3239999999999998</c:v>
                </c:pt>
                <c:pt idx="1461">
                  <c:v>3.3250000000000002</c:v>
                </c:pt>
                <c:pt idx="1462">
                  <c:v>3.3250000000000002</c:v>
                </c:pt>
                <c:pt idx="1463">
                  <c:v>3.3250000000000002</c:v>
                </c:pt>
                <c:pt idx="1464">
                  <c:v>3.3239999999999998</c:v>
                </c:pt>
                <c:pt idx="1465">
                  <c:v>3.3219999999999992</c:v>
                </c:pt>
                <c:pt idx="1466">
                  <c:v>3.3210000000000002</c:v>
                </c:pt>
                <c:pt idx="1467">
                  <c:v>3.3189999999999991</c:v>
                </c:pt>
                <c:pt idx="1468">
                  <c:v>3.32</c:v>
                </c:pt>
                <c:pt idx="1469">
                  <c:v>3.3169999999999971</c:v>
                </c:pt>
                <c:pt idx="1470">
                  <c:v>3.3169999999999971</c:v>
                </c:pt>
                <c:pt idx="1471">
                  <c:v>3.3139999999999992</c:v>
                </c:pt>
                <c:pt idx="1472">
                  <c:v>3.3139999999999992</c:v>
                </c:pt>
                <c:pt idx="1473">
                  <c:v>3.3109999999999991</c:v>
                </c:pt>
                <c:pt idx="1474">
                  <c:v>3.3129999999999971</c:v>
                </c:pt>
                <c:pt idx="1475">
                  <c:v>3.3090000000000002</c:v>
                </c:pt>
                <c:pt idx="1476">
                  <c:v>3.3099999999999992</c:v>
                </c:pt>
                <c:pt idx="1477">
                  <c:v>3.3099999999999992</c:v>
                </c:pt>
                <c:pt idx="1478">
                  <c:v>3.3090000000000002</c:v>
                </c:pt>
                <c:pt idx="1479">
                  <c:v>3.3079999999999998</c:v>
                </c:pt>
                <c:pt idx="1480">
                  <c:v>3.3069999999999982</c:v>
                </c:pt>
                <c:pt idx="1481">
                  <c:v>3.3050000000000002</c:v>
                </c:pt>
                <c:pt idx="1482">
                  <c:v>3.3079999999999998</c:v>
                </c:pt>
                <c:pt idx="1483">
                  <c:v>3.3039999999999998</c:v>
                </c:pt>
                <c:pt idx="1484">
                  <c:v>3.3039999999999998</c:v>
                </c:pt>
                <c:pt idx="1485">
                  <c:v>3.2989999999999999</c:v>
                </c:pt>
                <c:pt idx="1486">
                  <c:v>3.3010000000000002</c:v>
                </c:pt>
                <c:pt idx="1487">
                  <c:v>3.3</c:v>
                </c:pt>
                <c:pt idx="1488">
                  <c:v>3.3010000000000002</c:v>
                </c:pt>
                <c:pt idx="1489">
                  <c:v>3.2989999999999999</c:v>
                </c:pt>
                <c:pt idx="1490">
                  <c:v>3.2970000000000002</c:v>
                </c:pt>
                <c:pt idx="1491">
                  <c:v>3.2959999999999998</c:v>
                </c:pt>
                <c:pt idx="1492">
                  <c:v>3.2959999999999998</c:v>
                </c:pt>
                <c:pt idx="1493">
                  <c:v>3.2949999999999999</c:v>
                </c:pt>
                <c:pt idx="1494">
                  <c:v>3.2959999999999998</c:v>
                </c:pt>
                <c:pt idx="1495">
                  <c:v>3.298</c:v>
                </c:pt>
                <c:pt idx="1496">
                  <c:v>3.2959999999999998</c:v>
                </c:pt>
                <c:pt idx="1497">
                  <c:v>3.2959999999999998</c:v>
                </c:pt>
                <c:pt idx="1498">
                  <c:v>3.2919999999999998</c:v>
                </c:pt>
                <c:pt idx="1499">
                  <c:v>3.2919999999999998</c:v>
                </c:pt>
                <c:pt idx="1500">
                  <c:v>3.2930000000000001</c:v>
                </c:pt>
                <c:pt idx="1501">
                  <c:v>3.2909999999999999</c:v>
                </c:pt>
                <c:pt idx="1502">
                  <c:v>3.294</c:v>
                </c:pt>
                <c:pt idx="1503">
                  <c:v>3.2930000000000001</c:v>
                </c:pt>
                <c:pt idx="1504">
                  <c:v>3.2850000000000001</c:v>
                </c:pt>
                <c:pt idx="1505">
                  <c:v>3.2890000000000001</c:v>
                </c:pt>
                <c:pt idx="1506">
                  <c:v>3.2869999999999999</c:v>
                </c:pt>
                <c:pt idx="1507">
                  <c:v>3.286</c:v>
                </c:pt>
                <c:pt idx="1508">
                  <c:v>3.286</c:v>
                </c:pt>
                <c:pt idx="1509">
                  <c:v>3.2850000000000001</c:v>
                </c:pt>
                <c:pt idx="1510">
                  <c:v>3.2840000000000011</c:v>
                </c:pt>
                <c:pt idx="1511">
                  <c:v>3.2810000000000001</c:v>
                </c:pt>
                <c:pt idx="1512">
                  <c:v>3.2789999999999999</c:v>
                </c:pt>
                <c:pt idx="1513">
                  <c:v>3.2810000000000001</c:v>
                </c:pt>
                <c:pt idx="1514">
                  <c:v>3.278</c:v>
                </c:pt>
                <c:pt idx="1515">
                  <c:v>3.2789999999999999</c:v>
                </c:pt>
                <c:pt idx="1516">
                  <c:v>3.2759999999999998</c:v>
                </c:pt>
                <c:pt idx="1517">
                  <c:v>3.2749999999999999</c:v>
                </c:pt>
                <c:pt idx="1518">
                  <c:v>3.278</c:v>
                </c:pt>
                <c:pt idx="1519">
                  <c:v>3.2730000000000001</c:v>
                </c:pt>
                <c:pt idx="1520">
                  <c:v>3.2749999999999999</c:v>
                </c:pt>
                <c:pt idx="1521">
                  <c:v>3.2690000000000001</c:v>
                </c:pt>
                <c:pt idx="1522">
                  <c:v>3.27</c:v>
                </c:pt>
                <c:pt idx="1523">
                  <c:v>3.2719999999999998</c:v>
                </c:pt>
                <c:pt idx="1524">
                  <c:v>3.27</c:v>
                </c:pt>
                <c:pt idx="1525">
                  <c:v>3.2719999999999998</c:v>
                </c:pt>
                <c:pt idx="1526">
                  <c:v>3.2679999999999998</c:v>
                </c:pt>
                <c:pt idx="1527">
                  <c:v>3.2679999999999998</c:v>
                </c:pt>
                <c:pt idx="1528">
                  <c:v>3.2650000000000001</c:v>
                </c:pt>
                <c:pt idx="1529">
                  <c:v>3.2650000000000001</c:v>
                </c:pt>
                <c:pt idx="1530">
                  <c:v>3.266</c:v>
                </c:pt>
                <c:pt idx="1531">
                  <c:v>3.2650000000000001</c:v>
                </c:pt>
                <c:pt idx="1532">
                  <c:v>3.2639999999999998</c:v>
                </c:pt>
                <c:pt idx="1533">
                  <c:v>3.2669999999999999</c:v>
                </c:pt>
                <c:pt idx="1534">
                  <c:v>3.266</c:v>
                </c:pt>
                <c:pt idx="1535">
                  <c:v>3.266</c:v>
                </c:pt>
                <c:pt idx="1536">
                  <c:v>3.2639999999999998</c:v>
                </c:pt>
                <c:pt idx="1537">
                  <c:v>3.2669999999999999</c:v>
                </c:pt>
                <c:pt idx="1538">
                  <c:v>3.266</c:v>
                </c:pt>
                <c:pt idx="1539">
                  <c:v>3.2650000000000001</c:v>
                </c:pt>
                <c:pt idx="1540">
                  <c:v>3.2690000000000001</c:v>
                </c:pt>
                <c:pt idx="1541">
                  <c:v>3.2639999999999998</c:v>
                </c:pt>
                <c:pt idx="1542">
                  <c:v>3.2629999999999999</c:v>
                </c:pt>
                <c:pt idx="1543">
                  <c:v>3.2639999999999998</c:v>
                </c:pt>
                <c:pt idx="1544">
                  <c:v>3.2610000000000001</c:v>
                </c:pt>
                <c:pt idx="1545">
                  <c:v>3.2639999999999998</c:v>
                </c:pt>
                <c:pt idx="1546">
                  <c:v>3.2610000000000001</c:v>
                </c:pt>
                <c:pt idx="1547">
                  <c:v>3.2639999999999998</c:v>
                </c:pt>
                <c:pt idx="1548">
                  <c:v>3.2610000000000001</c:v>
                </c:pt>
                <c:pt idx="1549">
                  <c:v>3.2639999999999998</c:v>
                </c:pt>
                <c:pt idx="1550">
                  <c:v>3.26</c:v>
                </c:pt>
                <c:pt idx="1551">
                  <c:v>3.2589999999999999</c:v>
                </c:pt>
                <c:pt idx="1552">
                  <c:v>3.2610000000000001</c:v>
                </c:pt>
                <c:pt idx="1553">
                  <c:v>3.262</c:v>
                </c:pt>
                <c:pt idx="1554">
                  <c:v>3.2589999999999999</c:v>
                </c:pt>
                <c:pt idx="1555">
                  <c:v>3.2589999999999999</c:v>
                </c:pt>
                <c:pt idx="1556">
                  <c:v>3.2589999999999999</c:v>
                </c:pt>
                <c:pt idx="1557">
                  <c:v>3.26</c:v>
                </c:pt>
                <c:pt idx="1558">
                  <c:v>3.2610000000000001</c:v>
                </c:pt>
                <c:pt idx="1559">
                  <c:v>3.2589999999999999</c:v>
                </c:pt>
                <c:pt idx="1560">
                  <c:v>3.2549999999999999</c:v>
                </c:pt>
                <c:pt idx="1561">
                  <c:v>3.2559999999999998</c:v>
                </c:pt>
                <c:pt idx="1562">
                  <c:v>3.2530000000000001</c:v>
                </c:pt>
                <c:pt idx="1563">
                  <c:v>3.2519999999999998</c:v>
                </c:pt>
                <c:pt idx="1564">
                  <c:v>3.2519999999999998</c:v>
                </c:pt>
                <c:pt idx="1565">
                  <c:v>3.2519999999999998</c:v>
                </c:pt>
                <c:pt idx="1566">
                  <c:v>3.2490000000000001</c:v>
                </c:pt>
                <c:pt idx="1567">
                  <c:v>3.2490000000000001</c:v>
                </c:pt>
                <c:pt idx="1568">
                  <c:v>3.25</c:v>
                </c:pt>
                <c:pt idx="1569">
                  <c:v>3.2490000000000001</c:v>
                </c:pt>
                <c:pt idx="1570">
                  <c:v>3.246</c:v>
                </c:pt>
                <c:pt idx="1571">
                  <c:v>3.246</c:v>
                </c:pt>
                <c:pt idx="1572">
                  <c:v>3.2469999999999999</c:v>
                </c:pt>
                <c:pt idx="1573">
                  <c:v>3.2450000000000001</c:v>
                </c:pt>
                <c:pt idx="1574">
                  <c:v>3.2429999999999999</c:v>
                </c:pt>
                <c:pt idx="1575">
                  <c:v>3.2440000000000002</c:v>
                </c:pt>
                <c:pt idx="1576">
                  <c:v>3.2429999999999999</c:v>
                </c:pt>
                <c:pt idx="1577">
                  <c:v>3.24</c:v>
                </c:pt>
                <c:pt idx="1578">
                  <c:v>3.242</c:v>
                </c:pt>
                <c:pt idx="1579">
                  <c:v>3.2389999999999999</c:v>
                </c:pt>
                <c:pt idx="1580">
                  <c:v>3.242</c:v>
                </c:pt>
                <c:pt idx="1581">
                  <c:v>3.2410000000000001</c:v>
                </c:pt>
                <c:pt idx="1582">
                  <c:v>3.238</c:v>
                </c:pt>
                <c:pt idx="1583">
                  <c:v>3.2389999999999999</c:v>
                </c:pt>
                <c:pt idx="1584">
                  <c:v>3.2410000000000001</c:v>
                </c:pt>
                <c:pt idx="1585">
                  <c:v>3.2370000000000001</c:v>
                </c:pt>
                <c:pt idx="1586">
                  <c:v>3.2360000000000002</c:v>
                </c:pt>
                <c:pt idx="1587">
                  <c:v>3.238</c:v>
                </c:pt>
                <c:pt idx="1588">
                  <c:v>3.2360000000000002</c:v>
                </c:pt>
                <c:pt idx="1589">
                  <c:v>3.2349999999999999</c:v>
                </c:pt>
                <c:pt idx="1590">
                  <c:v>3.2360000000000002</c:v>
                </c:pt>
                <c:pt idx="1591">
                  <c:v>3.234</c:v>
                </c:pt>
                <c:pt idx="1592">
                  <c:v>3.234</c:v>
                </c:pt>
                <c:pt idx="1593">
                  <c:v>3.2309999999999999</c:v>
                </c:pt>
                <c:pt idx="1594">
                  <c:v>3.2330000000000001</c:v>
                </c:pt>
                <c:pt idx="1595">
                  <c:v>3.2349999999999999</c:v>
                </c:pt>
                <c:pt idx="1596">
                  <c:v>3.234</c:v>
                </c:pt>
                <c:pt idx="1597">
                  <c:v>3.2330000000000001</c:v>
                </c:pt>
                <c:pt idx="1598">
                  <c:v>3.2309999999999999</c:v>
                </c:pt>
                <c:pt idx="1599">
                  <c:v>3.2320000000000002</c:v>
                </c:pt>
                <c:pt idx="1600">
                  <c:v>3.2320000000000002</c:v>
                </c:pt>
                <c:pt idx="1601">
                  <c:v>3.2290000000000001</c:v>
                </c:pt>
                <c:pt idx="1602">
                  <c:v>3.2290000000000001</c:v>
                </c:pt>
                <c:pt idx="1603">
                  <c:v>3.226</c:v>
                </c:pt>
                <c:pt idx="1604">
                  <c:v>3.2280000000000002</c:v>
                </c:pt>
                <c:pt idx="1605">
                  <c:v>3.2280000000000002</c:v>
                </c:pt>
                <c:pt idx="1606">
                  <c:v>3.226</c:v>
                </c:pt>
                <c:pt idx="1607">
                  <c:v>3.2210000000000001</c:v>
                </c:pt>
                <c:pt idx="1608">
                  <c:v>3.226</c:v>
                </c:pt>
                <c:pt idx="1609">
                  <c:v>3.2229999999999999</c:v>
                </c:pt>
                <c:pt idx="1610">
                  <c:v>3.222</c:v>
                </c:pt>
                <c:pt idx="1611">
                  <c:v>3.222</c:v>
                </c:pt>
                <c:pt idx="1612">
                  <c:v>3.2189999999999999</c:v>
                </c:pt>
                <c:pt idx="1613">
                  <c:v>3.2189999999999999</c:v>
                </c:pt>
                <c:pt idx="1614">
                  <c:v>3.2189999999999999</c:v>
                </c:pt>
                <c:pt idx="1615">
                  <c:v>3.2160000000000002</c:v>
                </c:pt>
                <c:pt idx="1616">
                  <c:v>3.2160000000000002</c:v>
                </c:pt>
                <c:pt idx="1617">
                  <c:v>3.2130000000000001</c:v>
                </c:pt>
                <c:pt idx="1618">
                  <c:v>3.214</c:v>
                </c:pt>
                <c:pt idx="1619">
                  <c:v>3.214</c:v>
                </c:pt>
                <c:pt idx="1620">
                  <c:v>3.2130000000000001</c:v>
                </c:pt>
                <c:pt idx="1621">
                  <c:v>3.21</c:v>
                </c:pt>
                <c:pt idx="1622">
                  <c:v>3.21</c:v>
                </c:pt>
                <c:pt idx="1623">
                  <c:v>3.21</c:v>
                </c:pt>
                <c:pt idx="1624">
                  <c:v>3.2080000000000002</c:v>
                </c:pt>
                <c:pt idx="1625">
                  <c:v>3.2109999999999999</c:v>
                </c:pt>
                <c:pt idx="1626">
                  <c:v>3.2109999999999999</c:v>
                </c:pt>
                <c:pt idx="1627">
                  <c:v>3.2109999999999999</c:v>
                </c:pt>
                <c:pt idx="1628">
                  <c:v>3.21</c:v>
                </c:pt>
                <c:pt idx="1629">
                  <c:v>3.2109999999999999</c:v>
                </c:pt>
                <c:pt idx="1630">
                  <c:v>3.2130000000000001</c:v>
                </c:pt>
                <c:pt idx="1631">
                  <c:v>3.2109999999999999</c:v>
                </c:pt>
                <c:pt idx="1632">
                  <c:v>3.2080000000000002</c:v>
                </c:pt>
                <c:pt idx="1633">
                  <c:v>3.2109999999999999</c:v>
                </c:pt>
                <c:pt idx="1634">
                  <c:v>3.2109999999999999</c:v>
                </c:pt>
                <c:pt idx="1635">
                  <c:v>3.2109999999999999</c:v>
                </c:pt>
                <c:pt idx="1636">
                  <c:v>3.2109999999999999</c:v>
                </c:pt>
                <c:pt idx="1637">
                  <c:v>3.2090000000000001</c:v>
                </c:pt>
                <c:pt idx="1638">
                  <c:v>3.2090000000000001</c:v>
                </c:pt>
                <c:pt idx="1639">
                  <c:v>3.2090000000000001</c:v>
                </c:pt>
                <c:pt idx="1640">
                  <c:v>3.2080000000000002</c:v>
                </c:pt>
                <c:pt idx="1641">
                  <c:v>3.2090000000000001</c:v>
                </c:pt>
                <c:pt idx="1642">
                  <c:v>3.2080000000000002</c:v>
                </c:pt>
                <c:pt idx="1643">
                  <c:v>3.2069999999999999</c:v>
                </c:pt>
                <c:pt idx="1644">
                  <c:v>3.2090000000000001</c:v>
                </c:pt>
                <c:pt idx="1645">
                  <c:v>3.2080000000000002</c:v>
                </c:pt>
                <c:pt idx="1646">
                  <c:v>3.206</c:v>
                </c:pt>
                <c:pt idx="1647">
                  <c:v>3.2069999999999999</c:v>
                </c:pt>
                <c:pt idx="1648">
                  <c:v>3.2069999999999999</c:v>
                </c:pt>
                <c:pt idx="1649">
                  <c:v>3.2040000000000002</c:v>
                </c:pt>
                <c:pt idx="1650">
                  <c:v>3.2069999999999999</c:v>
                </c:pt>
                <c:pt idx="1651">
                  <c:v>3.2050000000000001</c:v>
                </c:pt>
                <c:pt idx="1652">
                  <c:v>3.2040000000000002</c:v>
                </c:pt>
                <c:pt idx="1653">
                  <c:v>3.206</c:v>
                </c:pt>
                <c:pt idx="1654">
                  <c:v>3.2029999999999998</c:v>
                </c:pt>
                <c:pt idx="1655">
                  <c:v>3.2050000000000001</c:v>
                </c:pt>
                <c:pt idx="1656">
                  <c:v>3.2029999999999998</c:v>
                </c:pt>
                <c:pt idx="1657">
                  <c:v>3.2040000000000002</c:v>
                </c:pt>
                <c:pt idx="1658">
                  <c:v>3.2010000000000001</c:v>
                </c:pt>
                <c:pt idx="1659">
                  <c:v>3.202</c:v>
                </c:pt>
                <c:pt idx="1660">
                  <c:v>3.2010000000000001</c:v>
                </c:pt>
                <c:pt idx="1661">
                  <c:v>3.1989999999999998</c:v>
                </c:pt>
                <c:pt idx="1662">
                  <c:v>3.1989999999999998</c:v>
                </c:pt>
                <c:pt idx="1663">
                  <c:v>3.198</c:v>
                </c:pt>
                <c:pt idx="1664">
                  <c:v>3.194</c:v>
                </c:pt>
                <c:pt idx="1665">
                  <c:v>3.194</c:v>
                </c:pt>
                <c:pt idx="1666">
                  <c:v>3.1929999999999992</c:v>
                </c:pt>
                <c:pt idx="1667">
                  <c:v>3.194</c:v>
                </c:pt>
                <c:pt idx="1668">
                  <c:v>3.1929999999999992</c:v>
                </c:pt>
                <c:pt idx="1669">
                  <c:v>3.1920000000000002</c:v>
                </c:pt>
                <c:pt idx="1670">
                  <c:v>3.1880000000000002</c:v>
                </c:pt>
                <c:pt idx="1671">
                  <c:v>3.1890000000000001</c:v>
                </c:pt>
                <c:pt idx="1672">
                  <c:v>3.1859999999999999</c:v>
                </c:pt>
                <c:pt idx="1673">
                  <c:v>3.1869999999999998</c:v>
                </c:pt>
                <c:pt idx="1674">
                  <c:v>3.1880000000000002</c:v>
                </c:pt>
                <c:pt idx="1675">
                  <c:v>3.1850000000000001</c:v>
                </c:pt>
                <c:pt idx="1676">
                  <c:v>3.1869999999999998</c:v>
                </c:pt>
                <c:pt idx="1677">
                  <c:v>3.1850000000000001</c:v>
                </c:pt>
                <c:pt idx="1678">
                  <c:v>3.1850000000000001</c:v>
                </c:pt>
                <c:pt idx="1679">
                  <c:v>3.1819999999999999</c:v>
                </c:pt>
                <c:pt idx="1680">
                  <c:v>3.1840000000000002</c:v>
                </c:pt>
                <c:pt idx="1681">
                  <c:v>3.1840000000000002</c:v>
                </c:pt>
                <c:pt idx="1682">
                  <c:v>3.1829999999999998</c:v>
                </c:pt>
                <c:pt idx="1683">
                  <c:v>3.1829999999999998</c:v>
                </c:pt>
                <c:pt idx="1684">
                  <c:v>3.1819999999999999</c:v>
                </c:pt>
                <c:pt idx="1685">
                  <c:v>3.1819999999999999</c:v>
                </c:pt>
                <c:pt idx="1686">
                  <c:v>3.181</c:v>
                </c:pt>
                <c:pt idx="1687">
                  <c:v>3.1819999999999999</c:v>
                </c:pt>
                <c:pt idx="1688">
                  <c:v>3.181</c:v>
                </c:pt>
                <c:pt idx="1689">
                  <c:v>3.18</c:v>
                </c:pt>
                <c:pt idx="1690">
                  <c:v>3.1789999999999998</c:v>
                </c:pt>
                <c:pt idx="1691">
                  <c:v>3.1760000000000002</c:v>
                </c:pt>
                <c:pt idx="1692">
                  <c:v>3.1789999999999998</c:v>
                </c:pt>
                <c:pt idx="1693">
                  <c:v>3.1760000000000002</c:v>
                </c:pt>
                <c:pt idx="1694">
                  <c:v>3.1760000000000002</c:v>
                </c:pt>
                <c:pt idx="1695">
                  <c:v>3.1749999999999998</c:v>
                </c:pt>
                <c:pt idx="1696">
                  <c:v>3.1739999999999999</c:v>
                </c:pt>
                <c:pt idx="1697">
                  <c:v>3.1760000000000002</c:v>
                </c:pt>
                <c:pt idx="1698">
                  <c:v>3.173</c:v>
                </c:pt>
                <c:pt idx="1699">
                  <c:v>3.173</c:v>
                </c:pt>
                <c:pt idx="1700">
                  <c:v>3.173</c:v>
                </c:pt>
                <c:pt idx="1701">
                  <c:v>3.1709999999999998</c:v>
                </c:pt>
                <c:pt idx="1702">
                  <c:v>3.17</c:v>
                </c:pt>
                <c:pt idx="1703">
                  <c:v>3.17</c:v>
                </c:pt>
                <c:pt idx="1704">
                  <c:v>3.1709999999999998</c:v>
                </c:pt>
                <c:pt idx="1705">
                  <c:v>3.1680000000000001</c:v>
                </c:pt>
                <c:pt idx="1706">
                  <c:v>3.1659999999999999</c:v>
                </c:pt>
                <c:pt idx="1707">
                  <c:v>3.1680000000000001</c:v>
                </c:pt>
                <c:pt idx="1708">
                  <c:v>3.1659999999999999</c:v>
                </c:pt>
                <c:pt idx="1709">
                  <c:v>3.1669999999999998</c:v>
                </c:pt>
                <c:pt idx="1710">
                  <c:v>3.1629999999999998</c:v>
                </c:pt>
                <c:pt idx="1711">
                  <c:v>3.1629999999999998</c:v>
                </c:pt>
                <c:pt idx="1712">
                  <c:v>3.1579999999999999</c:v>
                </c:pt>
                <c:pt idx="1713">
                  <c:v>3.16</c:v>
                </c:pt>
                <c:pt idx="1714">
                  <c:v>3.1619999999999999</c:v>
                </c:pt>
                <c:pt idx="1715">
                  <c:v>3.1619999999999999</c:v>
                </c:pt>
                <c:pt idx="1716">
                  <c:v>3.1579999999999999</c:v>
                </c:pt>
                <c:pt idx="1717">
                  <c:v>3.1549999999999998</c:v>
                </c:pt>
                <c:pt idx="1718">
                  <c:v>3.1560000000000001</c:v>
                </c:pt>
                <c:pt idx="1719">
                  <c:v>3.1579999999999999</c:v>
                </c:pt>
                <c:pt idx="1720">
                  <c:v>3.157</c:v>
                </c:pt>
                <c:pt idx="1721">
                  <c:v>3.1579999999999999</c:v>
                </c:pt>
                <c:pt idx="1722">
                  <c:v>3.157</c:v>
                </c:pt>
                <c:pt idx="1723">
                  <c:v>3.1549999999999998</c:v>
                </c:pt>
                <c:pt idx="1724">
                  <c:v>3.1589999999999998</c:v>
                </c:pt>
                <c:pt idx="1725">
                  <c:v>3.1589999999999998</c:v>
                </c:pt>
                <c:pt idx="1726">
                  <c:v>3.1589999999999998</c:v>
                </c:pt>
                <c:pt idx="1727">
                  <c:v>3.1619999999999999</c:v>
                </c:pt>
                <c:pt idx="1728">
                  <c:v>3.157</c:v>
                </c:pt>
                <c:pt idx="1729">
                  <c:v>3.1539999999999999</c:v>
                </c:pt>
                <c:pt idx="1730">
                  <c:v>3.1579999999999999</c:v>
                </c:pt>
                <c:pt idx="1731">
                  <c:v>3.1549999999999998</c:v>
                </c:pt>
                <c:pt idx="1732">
                  <c:v>3.1560000000000001</c:v>
                </c:pt>
                <c:pt idx="1733">
                  <c:v>3.1560000000000001</c:v>
                </c:pt>
                <c:pt idx="1734">
                  <c:v>3.1560000000000001</c:v>
                </c:pt>
                <c:pt idx="1735">
                  <c:v>3.1579999999999999</c:v>
                </c:pt>
                <c:pt idx="1736">
                  <c:v>3.1539999999999999</c:v>
                </c:pt>
                <c:pt idx="1737">
                  <c:v>3.1539999999999999</c:v>
                </c:pt>
                <c:pt idx="1738">
                  <c:v>3.1560000000000001</c:v>
                </c:pt>
                <c:pt idx="1739">
                  <c:v>3.1549999999999998</c:v>
                </c:pt>
                <c:pt idx="1740">
                  <c:v>3.157</c:v>
                </c:pt>
                <c:pt idx="1741">
                  <c:v>3.1560000000000001</c:v>
                </c:pt>
                <c:pt idx="1742">
                  <c:v>3.1549999999999998</c:v>
                </c:pt>
                <c:pt idx="1743">
                  <c:v>3.1529999999999991</c:v>
                </c:pt>
                <c:pt idx="1744">
                  <c:v>3.1549999999999998</c:v>
                </c:pt>
                <c:pt idx="1745">
                  <c:v>3.1549999999999998</c:v>
                </c:pt>
                <c:pt idx="1746">
                  <c:v>3.1539999999999999</c:v>
                </c:pt>
                <c:pt idx="1747">
                  <c:v>3.1539999999999999</c:v>
                </c:pt>
                <c:pt idx="1748">
                  <c:v>3.15</c:v>
                </c:pt>
                <c:pt idx="1749">
                  <c:v>3.1520000000000001</c:v>
                </c:pt>
                <c:pt idx="1750">
                  <c:v>3.1509999999999998</c:v>
                </c:pt>
                <c:pt idx="1751">
                  <c:v>3.15</c:v>
                </c:pt>
                <c:pt idx="1752">
                  <c:v>3.149</c:v>
                </c:pt>
                <c:pt idx="1753">
                  <c:v>3.15</c:v>
                </c:pt>
                <c:pt idx="1754">
                  <c:v>3.1509999999999998</c:v>
                </c:pt>
                <c:pt idx="1755">
                  <c:v>3.1480000000000001</c:v>
                </c:pt>
                <c:pt idx="1756">
                  <c:v>3.1509999999999998</c:v>
                </c:pt>
                <c:pt idx="1757">
                  <c:v>3.1480000000000001</c:v>
                </c:pt>
                <c:pt idx="1758">
                  <c:v>3.1459999999999999</c:v>
                </c:pt>
                <c:pt idx="1759">
                  <c:v>3.1440000000000001</c:v>
                </c:pt>
                <c:pt idx="1760">
                  <c:v>3.1440000000000001</c:v>
                </c:pt>
                <c:pt idx="1761">
                  <c:v>3.1429999999999998</c:v>
                </c:pt>
                <c:pt idx="1762">
                  <c:v>3.1440000000000001</c:v>
                </c:pt>
                <c:pt idx="1763">
                  <c:v>3.141</c:v>
                </c:pt>
                <c:pt idx="1764">
                  <c:v>3.14</c:v>
                </c:pt>
                <c:pt idx="1765">
                  <c:v>3.141</c:v>
                </c:pt>
                <c:pt idx="1766">
                  <c:v>3.1389999999999998</c:v>
                </c:pt>
                <c:pt idx="1767">
                  <c:v>3.1379999999999999</c:v>
                </c:pt>
                <c:pt idx="1768">
                  <c:v>3.1369999999999991</c:v>
                </c:pt>
                <c:pt idx="1769">
                  <c:v>3.1369999999999991</c:v>
                </c:pt>
                <c:pt idx="1770">
                  <c:v>3.1369999999999991</c:v>
                </c:pt>
                <c:pt idx="1771">
                  <c:v>3.1339999999999999</c:v>
                </c:pt>
                <c:pt idx="1772">
                  <c:v>3.1349999999999998</c:v>
                </c:pt>
                <c:pt idx="1773">
                  <c:v>3.1339999999999999</c:v>
                </c:pt>
                <c:pt idx="1774">
                  <c:v>3.1349999999999998</c:v>
                </c:pt>
                <c:pt idx="1775">
                  <c:v>3.1320000000000001</c:v>
                </c:pt>
                <c:pt idx="1776">
                  <c:v>3.1309999999999998</c:v>
                </c:pt>
                <c:pt idx="1777">
                  <c:v>3.133</c:v>
                </c:pt>
                <c:pt idx="1778">
                  <c:v>3.1309999999999998</c:v>
                </c:pt>
                <c:pt idx="1779">
                  <c:v>3.1320000000000001</c:v>
                </c:pt>
                <c:pt idx="1780">
                  <c:v>3.1309999999999998</c:v>
                </c:pt>
                <c:pt idx="1781">
                  <c:v>3.133</c:v>
                </c:pt>
                <c:pt idx="1782">
                  <c:v>3.1320000000000001</c:v>
                </c:pt>
                <c:pt idx="1783">
                  <c:v>3.13</c:v>
                </c:pt>
                <c:pt idx="1784">
                  <c:v>3.129</c:v>
                </c:pt>
                <c:pt idx="1785">
                  <c:v>3.1280000000000001</c:v>
                </c:pt>
                <c:pt idx="1786">
                  <c:v>3.1280000000000001</c:v>
                </c:pt>
                <c:pt idx="1787">
                  <c:v>3.129</c:v>
                </c:pt>
                <c:pt idx="1788">
                  <c:v>3.1259999999999999</c:v>
                </c:pt>
                <c:pt idx="1789">
                  <c:v>3.1269999999999998</c:v>
                </c:pt>
                <c:pt idx="1790">
                  <c:v>3.1280000000000001</c:v>
                </c:pt>
                <c:pt idx="1791">
                  <c:v>3.1240000000000001</c:v>
                </c:pt>
                <c:pt idx="1792">
                  <c:v>3.1259999999999999</c:v>
                </c:pt>
                <c:pt idx="1793">
                  <c:v>3.1269999999999998</c:v>
                </c:pt>
                <c:pt idx="1794">
                  <c:v>3.1259999999999999</c:v>
                </c:pt>
                <c:pt idx="1795">
                  <c:v>3.125</c:v>
                </c:pt>
                <c:pt idx="1796">
                  <c:v>3.1240000000000001</c:v>
                </c:pt>
                <c:pt idx="1797">
                  <c:v>3.1240000000000001</c:v>
                </c:pt>
                <c:pt idx="1798">
                  <c:v>3.1240000000000001</c:v>
                </c:pt>
                <c:pt idx="1799">
                  <c:v>3.1190000000000002</c:v>
                </c:pt>
                <c:pt idx="1800">
                  <c:v>3.12</c:v>
                </c:pt>
                <c:pt idx="1801">
                  <c:v>3.1179999999999999</c:v>
                </c:pt>
                <c:pt idx="1802">
                  <c:v>3.1179999999999999</c:v>
                </c:pt>
                <c:pt idx="1803">
                  <c:v>3.1190000000000002</c:v>
                </c:pt>
                <c:pt idx="1804">
                  <c:v>3.1179999999999999</c:v>
                </c:pt>
                <c:pt idx="1805">
                  <c:v>3.117</c:v>
                </c:pt>
                <c:pt idx="1806">
                  <c:v>3.1179999999999999</c:v>
                </c:pt>
                <c:pt idx="1807">
                  <c:v>3.1150000000000002</c:v>
                </c:pt>
                <c:pt idx="1808">
                  <c:v>3.1139999999999999</c:v>
                </c:pt>
                <c:pt idx="1809">
                  <c:v>3.1150000000000002</c:v>
                </c:pt>
                <c:pt idx="1810">
                  <c:v>3.11</c:v>
                </c:pt>
                <c:pt idx="1811">
                  <c:v>3.1129999999999991</c:v>
                </c:pt>
                <c:pt idx="1812">
                  <c:v>3.109</c:v>
                </c:pt>
                <c:pt idx="1813">
                  <c:v>3.109</c:v>
                </c:pt>
                <c:pt idx="1814">
                  <c:v>3.1080000000000001</c:v>
                </c:pt>
                <c:pt idx="1815">
                  <c:v>3.1059999999999999</c:v>
                </c:pt>
                <c:pt idx="1816">
                  <c:v>3.1059999999999999</c:v>
                </c:pt>
                <c:pt idx="1817">
                  <c:v>3.1040000000000001</c:v>
                </c:pt>
                <c:pt idx="1818">
                  <c:v>3.1059999999999999</c:v>
                </c:pt>
                <c:pt idx="1819">
                  <c:v>3.1070000000000002</c:v>
                </c:pt>
                <c:pt idx="1820">
                  <c:v>3.1080000000000001</c:v>
                </c:pt>
                <c:pt idx="1821">
                  <c:v>3.109</c:v>
                </c:pt>
                <c:pt idx="1822">
                  <c:v>3.1120000000000001</c:v>
                </c:pt>
                <c:pt idx="1823">
                  <c:v>3.1129999999999991</c:v>
                </c:pt>
                <c:pt idx="1824">
                  <c:v>3.11</c:v>
                </c:pt>
                <c:pt idx="1825">
                  <c:v>3.1110000000000002</c:v>
                </c:pt>
                <c:pt idx="1826">
                  <c:v>3.1080000000000001</c:v>
                </c:pt>
                <c:pt idx="1827">
                  <c:v>3.1110000000000002</c:v>
                </c:pt>
                <c:pt idx="1828">
                  <c:v>3.1110000000000002</c:v>
                </c:pt>
                <c:pt idx="1829">
                  <c:v>3.1110000000000002</c:v>
                </c:pt>
                <c:pt idx="1830">
                  <c:v>3.1110000000000002</c:v>
                </c:pt>
                <c:pt idx="1831">
                  <c:v>3.1120000000000001</c:v>
                </c:pt>
                <c:pt idx="1832">
                  <c:v>3.11</c:v>
                </c:pt>
                <c:pt idx="1833">
                  <c:v>3.109</c:v>
                </c:pt>
                <c:pt idx="1834">
                  <c:v>3.109</c:v>
                </c:pt>
                <c:pt idx="1835">
                  <c:v>3.1080000000000001</c:v>
                </c:pt>
                <c:pt idx="1836">
                  <c:v>3.11</c:v>
                </c:pt>
                <c:pt idx="1837">
                  <c:v>3.1059999999999999</c:v>
                </c:pt>
                <c:pt idx="1838">
                  <c:v>3.109</c:v>
                </c:pt>
                <c:pt idx="1839">
                  <c:v>3.1110000000000002</c:v>
                </c:pt>
                <c:pt idx="1840">
                  <c:v>3.1059999999999999</c:v>
                </c:pt>
                <c:pt idx="1841">
                  <c:v>3.109</c:v>
                </c:pt>
                <c:pt idx="1842">
                  <c:v>3.1040000000000001</c:v>
                </c:pt>
                <c:pt idx="1843">
                  <c:v>3.1070000000000002</c:v>
                </c:pt>
                <c:pt idx="1844">
                  <c:v>3.109</c:v>
                </c:pt>
                <c:pt idx="1845">
                  <c:v>3.105</c:v>
                </c:pt>
                <c:pt idx="1846">
                  <c:v>3.105</c:v>
                </c:pt>
                <c:pt idx="1847">
                  <c:v>3.1030000000000002</c:v>
                </c:pt>
                <c:pt idx="1848">
                  <c:v>3.1059999999999999</c:v>
                </c:pt>
                <c:pt idx="1849">
                  <c:v>3.1040000000000001</c:v>
                </c:pt>
                <c:pt idx="1850">
                  <c:v>3.1019999999999999</c:v>
                </c:pt>
                <c:pt idx="1851">
                  <c:v>3.1040000000000001</c:v>
                </c:pt>
                <c:pt idx="1852">
                  <c:v>3.1030000000000002</c:v>
                </c:pt>
                <c:pt idx="1853">
                  <c:v>3.1040000000000001</c:v>
                </c:pt>
                <c:pt idx="1854">
                  <c:v>3.1030000000000002</c:v>
                </c:pt>
                <c:pt idx="1855">
                  <c:v>3.1030000000000002</c:v>
                </c:pt>
                <c:pt idx="1856">
                  <c:v>3.1019999999999999</c:v>
                </c:pt>
                <c:pt idx="1857">
                  <c:v>3.0990000000000002</c:v>
                </c:pt>
                <c:pt idx="1858">
                  <c:v>3.1019999999999999</c:v>
                </c:pt>
                <c:pt idx="1859">
                  <c:v>3.1019999999999999</c:v>
                </c:pt>
                <c:pt idx="1860">
                  <c:v>3.0979999999999999</c:v>
                </c:pt>
                <c:pt idx="1861">
                  <c:v>3.0959999999999992</c:v>
                </c:pt>
                <c:pt idx="1862">
                  <c:v>3.0950000000000002</c:v>
                </c:pt>
                <c:pt idx="1863">
                  <c:v>3.097</c:v>
                </c:pt>
                <c:pt idx="1864">
                  <c:v>3.0959999999999992</c:v>
                </c:pt>
                <c:pt idx="1865">
                  <c:v>3.097</c:v>
                </c:pt>
                <c:pt idx="1866">
                  <c:v>3.0950000000000002</c:v>
                </c:pt>
                <c:pt idx="1867">
                  <c:v>3.0950000000000002</c:v>
                </c:pt>
                <c:pt idx="1868">
                  <c:v>3.0950000000000002</c:v>
                </c:pt>
                <c:pt idx="1869">
                  <c:v>3.093</c:v>
                </c:pt>
                <c:pt idx="1870">
                  <c:v>3.0950000000000002</c:v>
                </c:pt>
                <c:pt idx="1871">
                  <c:v>3.093</c:v>
                </c:pt>
                <c:pt idx="1872">
                  <c:v>3.0939999999999999</c:v>
                </c:pt>
                <c:pt idx="1873">
                  <c:v>3.0919999999999992</c:v>
                </c:pt>
                <c:pt idx="1874">
                  <c:v>3.0919999999999992</c:v>
                </c:pt>
                <c:pt idx="1875">
                  <c:v>3.093</c:v>
                </c:pt>
                <c:pt idx="1876">
                  <c:v>3.09</c:v>
                </c:pt>
                <c:pt idx="1877">
                  <c:v>3.0919999999999992</c:v>
                </c:pt>
                <c:pt idx="1878">
                  <c:v>3.0919999999999992</c:v>
                </c:pt>
                <c:pt idx="1879">
                  <c:v>3.093</c:v>
                </c:pt>
                <c:pt idx="1880">
                  <c:v>3.089</c:v>
                </c:pt>
                <c:pt idx="1881">
                  <c:v>3.0939999999999999</c:v>
                </c:pt>
                <c:pt idx="1882">
                  <c:v>3.089</c:v>
                </c:pt>
                <c:pt idx="1883">
                  <c:v>3.089</c:v>
                </c:pt>
                <c:pt idx="1884">
                  <c:v>3.0910000000000002</c:v>
                </c:pt>
                <c:pt idx="1885">
                  <c:v>3.0880000000000001</c:v>
                </c:pt>
                <c:pt idx="1886">
                  <c:v>3.0910000000000002</c:v>
                </c:pt>
                <c:pt idx="1887">
                  <c:v>3.089</c:v>
                </c:pt>
                <c:pt idx="1888">
                  <c:v>3.089</c:v>
                </c:pt>
                <c:pt idx="1889">
                  <c:v>3.089</c:v>
                </c:pt>
                <c:pt idx="1890">
                  <c:v>3.0880000000000001</c:v>
                </c:pt>
                <c:pt idx="1891">
                  <c:v>3.0870000000000002</c:v>
                </c:pt>
                <c:pt idx="1892">
                  <c:v>3.0880000000000001</c:v>
                </c:pt>
                <c:pt idx="1893">
                  <c:v>3.0859999999999999</c:v>
                </c:pt>
                <c:pt idx="1894">
                  <c:v>3.0870000000000002</c:v>
                </c:pt>
                <c:pt idx="1895">
                  <c:v>3.0870000000000002</c:v>
                </c:pt>
                <c:pt idx="1896">
                  <c:v>3.089</c:v>
                </c:pt>
                <c:pt idx="1897">
                  <c:v>3.0840000000000001</c:v>
                </c:pt>
                <c:pt idx="1898">
                  <c:v>3.0840000000000001</c:v>
                </c:pt>
                <c:pt idx="1899">
                  <c:v>3.08</c:v>
                </c:pt>
                <c:pt idx="1900">
                  <c:v>3.0830000000000002</c:v>
                </c:pt>
                <c:pt idx="1901">
                  <c:v>3.0819999999999999</c:v>
                </c:pt>
                <c:pt idx="1902">
                  <c:v>3.081</c:v>
                </c:pt>
                <c:pt idx="1903">
                  <c:v>3.08</c:v>
                </c:pt>
                <c:pt idx="1904">
                  <c:v>3.0790000000000002</c:v>
                </c:pt>
                <c:pt idx="1905">
                  <c:v>3.0779999999999998</c:v>
                </c:pt>
                <c:pt idx="1906">
                  <c:v>3.0779999999999998</c:v>
                </c:pt>
                <c:pt idx="1907">
                  <c:v>3.0779999999999998</c:v>
                </c:pt>
                <c:pt idx="1908">
                  <c:v>3.077</c:v>
                </c:pt>
                <c:pt idx="1909">
                  <c:v>3.077</c:v>
                </c:pt>
                <c:pt idx="1910">
                  <c:v>3.0779999999999998</c:v>
                </c:pt>
                <c:pt idx="1911">
                  <c:v>3.0739999999999998</c:v>
                </c:pt>
                <c:pt idx="1912">
                  <c:v>3.077</c:v>
                </c:pt>
                <c:pt idx="1913">
                  <c:v>3.073</c:v>
                </c:pt>
                <c:pt idx="1914">
                  <c:v>3.073</c:v>
                </c:pt>
                <c:pt idx="1915">
                  <c:v>3.073</c:v>
                </c:pt>
                <c:pt idx="1916">
                  <c:v>3.07</c:v>
                </c:pt>
                <c:pt idx="1917">
                  <c:v>3.069</c:v>
                </c:pt>
                <c:pt idx="1918">
                  <c:v>3.069</c:v>
                </c:pt>
                <c:pt idx="1919">
                  <c:v>3.0719999999999992</c:v>
                </c:pt>
                <c:pt idx="1920">
                  <c:v>3.073</c:v>
                </c:pt>
                <c:pt idx="1921">
                  <c:v>3.0739999999999998</c:v>
                </c:pt>
                <c:pt idx="1922">
                  <c:v>3.0710000000000002</c:v>
                </c:pt>
                <c:pt idx="1923">
                  <c:v>3.0719999999999992</c:v>
                </c:pt>
                <c:pt idx="1924">
                  <c:v>3.0719999999999992</c:v>
                </c:pt>
                <c:pt idx="1925">
                  <c:v>3.0710000000000002</c:v>
                </c:pt>
                <c:pt idx="1926">
                  <c:v>3.0719999999999992</c:v>
                </c:pt>
                <c:pt idx="1927">
                  <c:v>3.07</c:v>
                </c:pt>
                <c:pt idx="1928">
                  <c:v>3.0710000000000002</c:v>
                </c:pt>
                <c:pt idx="1929">
                  <c:v>3.0719999999999992</c:v>
                </c:pt>
                <c:pt idx="1930">
                  <c:v>3.073</c:v>
                </c:pt>
                <c:pt idx="1931">
                  <c:v>3.0710000000000002</c:v>
                </c:pt>
                <c:pt idx="1932">
                  <c:v>3.0719999999999992</c:v>
                </c:pt>
                <c:pt idx="1933">
                  <c:v>3.0719999999999992</c:v>
                </c:pt>
                <c:pt idx="1934">
                  <c:v>3.0719999999999992</c:v>
                </c:pt>
                <c:pt idx="1935">
                  <c:v>3.0719999999999992</c:v>
                </c:pt>
                <c:pt idx="1936">
                  <c:v>3.073</c:v>
                </c:pt>
                <c:pt idx="1937">
                  <c:v>3.0710000000000002</c:v>
                </c:pt>
                <c:pt idx="1938">
                  <c:v>3.069</c:v>
                </c:pt>
                <c:pt idx="1939">
                  <c:v>3.07</c:v>
                </c:pt>
                <c:pt idx="1940">
                  <c:v>3.069</c:v>
                </c:pt>
                <c:pt idx="1941">
                  <c:v>3.0719999999999992</c:v>
                </c:pt>
                <c:pt idx="1942">
                  <c:v>3.069</c:v>
                </c:pt>
                <c:pt idx="1943">
                  <c:v>3.0680000000000001</c:v>
                </c:pt>
                <c:pt idx="1944">
                  <c:v>3.0659999999999998</c:v>
                </c:pt>
                <c:pt idx="1945">
                  <c:v>3.0640000000000001</c:v>
                </c:pt>
                <c:pt idx="1946">
                  <c:v>3.0640000000000001</c:v>
                </c:pt>
                <c:pt idx="1947">
                  <c:v>3.0659999999999998</c:v>
                </c:pt>
                <c:pt idx="1948">
                  <c:v>3.0670000000000002</c:v>
                </c:pt>
                <c:pt idx="1949">
                  <c:v>3.0659999999999998</c:v>
                </c:pt>
                <c:pt idx="1950">
                  <c:v>3.0640000000000001</c:v>
                </c:pt>
                <c:pt idx="1951">
                  <c:v>3.0630000000000002</c:v>
                </c:pt>
                <c:pt idx="1952">
                  <c:v>3.0670000000000002</c:v>
                </c:pt>
                <c:pt idx="1953">
                  <c:v>3.0649999999999999</c:v>
                </c:pt>
                <c:pt idx="1954">
                  <c:v>3.0630000000000002</c:v>
                </c:pt>
                <c:pt idx="1955">
                  <c:v>3.0619999999999998</c:v>
                </c:pt>
                <c:pt idx="1956">
                  <c:v>3.0619999999999998</c:v>
                </c:pt>
                <c:pt idx="1957">
                  <c:v>3.0619999999999998</c:v>
                </c:pt>
                <c:pt idx="1958">
                  <c:v>3.0590000000000002</c:v>
                </c:pt>
                <c:pt idx="1959">
                  <c:v>3.0590000000000002</c:v>
                </c:pt>
                <c:pt idx="1960">
                  <c:v>3.0579999999999998</c:v>
                </c:pt>
                <c:pt idx="1961">
                  <c:v>3.0579999999999998</c:v>
                </c:pt>
                <c:pt idx="1962">
                  <c:v>3.0579999999999998</c:v>
                </c:pt>
                <c:pt idx="1963">
                  <c:v>3.0579999999999998</c:v>
                </c:pt>
                <c:pt idx="1964">
                  <c:v>3.0579999999999998</c:v>
                </c:pt>
                <c:pt idx="1965">
                  <c:v>3.0579999999999998</c:v>
                </c:pt>
                <c:pt idx="1966">
                  <c:v>3.0559999999999992</c:v>
                </c:pt>
                <c:pt idx="1967">
                  <c:v>3.0590000000000002</c:v>
                </c:pt>
                <c:pt idx="1968">
                  <c:v>3.0550000000000002</c:v>
                </c:pt>
                <c:pt idx="1969">
                  <c:v>3.0559999999999992</c:v>
                </c:pt>
                <c:pt idx="1970">
                  <c:v>3.0550000000000002</c:v>
                </c:pt>
                <c:pt idx="1971">
                  <c:v>3.0510000000000002</c:v>
                </c:pt>
                <c:pt idx="1972">
                  <c:v>3.0539999999999998</c:v>
                </c:pt>
                <c:pt idx="1973">
                  <c:v>3.0550000000000002</c:v>
                </c:pt>
                <c:pt idx="1974">
                  <c:v>3.0539999999999998</c:v>
                </c:pt>
                <c:pt idx="1975">
                  <c:v>3.0579999999999998</c:v>
                </c:pt>
                <c:pt idx="1976">
                  <c:v>3.0539999999999998</c:v>
                </c:pt>
                <c:pt idx="1977">
                  <c:v>3.0539999999999998</c:v>
                </c:pt>
                <c:pt idx="1978">
                  <c:v>3.052999999999999</c:v>
                </c:pt>
                <c:pt idx="1979">
                  <c:v>3.0519999999999992</c:v>
                </c:pt>
                <c:pt idx="1980">
                  <c:v>3.052999999999999</c:v>
                </c:pt>
                <c:pt idx="1981">
                  <c:v>3.05</c:v>
                </c:pt>
                <c:pt idx="1982">
                  <c:v>3.05</c:v>
                </c:pt>
                <c:pt idx="1983">
                  <c:v>3.0510000000000002</c:v>
                </c:pt>
                <c:pt idx="1984">
                  <c:v>3.05</c:v>
                </c:pt>
                <c:pt idx="1985">
                  <c:v>3.0519999999999992</c:v>
                </c:pt>
                <c:pt idx="1986">
                  <c:v>3.0489999999999999</c:v>
                </c:pt>
                <c:pt idx="1987">
                  <c:v>3.048</c:v>
                </c:pt>
                <c:pt idx="1988">
                  <c:v>3.048</c:v>
                </c:pt>
                <c:pt idx="1989">
                  <c:v>3.048</c:v>
                </c:pt>
                <c:pt idx="1990">
                  <c:v>3.0470000000000002</c:v>
                </c:pt>
                <c:pt idx="1991">
                  <c:v>3.0459999999999998</c:v>
                </c:pt>
                <c:pt idx="1992">
                  <c:v>3.0430000000000001</c:v>
                </c:pt>
                <c:pt idx="1993">
                  <c:v>3.0430000000000001</c:v>
                </c:pt>
                <c:pt idx="1994">
                  <c:v>3.0419999999999998</c:v>
                </c:pt>
                <c:pt idx="1995">
                  <c:v>3.0409999999999999</c:v>
                </c:pt>
                <c:pt idx="1996">
                  <c:v>3.04</c:v>
                </c:pt>
                <c:pt idx="1997">
                  <c:v>3.04</c:v>
                </c:pt>
                <c:pt idx="1998">
                  <c:v>3.0409999999999999</c:v>
                </c:pt>
                <c:pt idx="1999">
                  <c:v>3.0409999999999999</c:v>
                </c:pt>
                <c:pt idx="2000">
                  <c:v>3.0409999999999999</c:v>
                </c:pt>
                <c:pt idx="2001">
                  <c:v>3.0419999999999998</c:v>
                </c:pt>
                <c:pt idx="2002">
                  <c:v>3.036999999999999</c:v>
                </c:pt>
                <c:pt idx="2003">
                  <c:v>3.0390000000000001</c:v>
                </c:pt>
                <c:pt idx="2004">
                  <c:v>3.036999999999999</c:v>
                </c:pt>
                <c:pt idx="2005">
                  <c:v>3.0350000000000001</c:v>
                </c:pt>
                <c:pt idx="2006">
                  <c:v>3.032999999999999</c:v>
                </c:pt>
                <c:pt idx="2007">
                  <c:v>3.0339999999999998</c:v>
                </c:pt>
                <c:pt idx="2008">
                  <c:v>3.036999999999999</c:v>
                </c:pt>
                <c:pt idx="2009">
                  <c:v>3.032999999999999</c:v>
                </c:pt>
                <c:pt idx="2010">
                  <c:v>3.0359999999999991</c:v>
                </c:pt>
                <c:pt idx="2011">
                  <c:v>3.0339999999999998</c:v>
                </c:pt>
                <c:pt idx="2012">
                  <c:v>3.0359999999999991</c:v>
                </c:pt>
                <c:pt idx="2013">
                  <c:v>3.032999999999999</c:v>
                </c:pt>
                <c:pt idx="2014">
                  <c:v>3.0350000000000001</c:v>
                </c:pt>
                <c:pt idx="2015">
                  <c:v>3.0350000000000001</c:v>
                </c:pt>
                <c:pt idx="2016">
                  <c:v>3.0350000000000001</c:v>
                </c:pt>
                <c:pt idx="2017">
                  <c:v>3.0319999999999991</c:v>
                </c:pt>
                <c:pt idx="2018">
                  <c:v>3.032999999999999</c:v>
                </c:pt>
                <c:pt idx="2019">
                  <c:v>3.0350000000000001</c:v>
                </c:pt>
                <c:pt idx="2020">
                  <c:v>3.0390000000000001</c:v>
                </c:pt>
                <c:pt idx="2021">
                  <c:v>3.0379999999999998</c:v>
                </c:pt>
                <c:pt idx="2022">
                  <c:v>3.0359999999999991</c:v>
                </c:pt>
                <c:pt idx="2023">
                  <c:v>3.0390000000000001</c:v>
                </c:pt>
                <c:pt idx="2024">
                  <c:v>3.0379999999999998</c:v>
                </c:pt>
                <c:pt idx="2025">
                  <c:v>3.0359999999999991</c:v>
                </c:pt>
                <c:pt idx="2026">
                  <c:v>3.0339999999999998</c:v>
                </c:pt>
                <c:pt idx="2027">
                  <c:v>3.0350000000000001</c:v>
                </c:pt>
                <c:pt idx="2028">
                  <c:v>3.0350000000000001</c:v>
                </c:pt>
                <c:pt idx="2029">
                  <c:v>3.0339999999999998</c:v>
                </c:pt>
                <c:pt idx="2030">
                  <c:v>3.0339999999999998</c:v>
                </c:pt>
                <c:pt idx="2031">
                  <c:v>3.032999999999999</c:v>
                </c:pt>
                <c:pt idx="2032">
                  <c:v>3.0339999999999998</c:v>
                </c:pt>
                <c:pt idx="2033">
                  <c:v>3.0339999999999998</c:v>
                </c:pt>
                <c:pt idx="2034">
                  <c:v>3.0350000000000001</c:v>
                </c:pt>
                <c:pt idx="2035">
                  <c:v>3.0310000000000001</c:v>
                </c:pt>
                <c:pt idx="2036">
                  <c:v>3.028</c:v>
                </c:pt>
                <c:pt idx="2037">
                  <c:v>3.028</c:v>
                </c:pt>
                <c:pt idx="2038">
                  <c:v>3.03</c:v>
                </c:pt>
                <c:pt idx="2039">
                  <c:v>3.028</c:v>
                </c:pt>
                <c:pt idx="2040">
                  <c:v>3.03</c:v>
                </c:pt>
                <c:pt idx="2041">
                  <c:v>3.0310000000000001</c:v>
                </c:pt>
                <c:pt idx="2042">
                  <c:v>3.032999999999999</c:v>
                </c:pt>
                <c:pt idx="2043">
                  <c:v>3.03</c:v>
                </c:pt>
                <c:pt idx="2044">
                  <c:v>3.0270000000000001</c:v>
                </c:pt>
                <c:pt idx="2045">
                  <c:v>3.028</c:v>
                </c:pt>
                <c:pt idx="2046">
                  <c:v>3.03</c:v>
                </c:pt>
                <c:pt idx="2047">
                  <c:v>3.0289999999999999</c:v>
                </c:pt>
                <c:pt idx="2048">
                  <c:v>3.028</c:v>
                </c:pt>
                <c:pt idx="2049">
                  <c:v>3.0270000000000001</c:v>
                </c:pt>
                <c:pt idx="2050">
                  <c:v>3.0270000000000001</c:v>
                </c:pt>
                <c:pt idx="2051">
                  <c:v>3.0270000000000001</c:v>
                </c:pt>
                <c:pt idx="2052">
                  <c:v>3.024</c:v>
                </c:pt>
                <c:pt idx="2053">
                  <c:v>3.0209999999999999</c:v>
                </c:pt>
                <c:pt idx="2054">
                  <c:v>3.0249999999999999</c:v>
                </c:pt>
                <c:pt idx="2055">
                  <c:v>3.0249999999999999</c:v>
                </c:pt>
                <c:pt idx="2056">
                  <c:v>3.0230000000000001</c:v>
                </c:pt>
                <c:pt idx="2057">
                  <c:v>3.024</c:v>
                </c:pt>
                <c:pt idx="2058">
                  <c:v>3.0230000000000001</c:v>
                </c:pt>
                <c:pt idx="2059">
                  <c:v>3.0230000000000001</c:v>
                </c:pt>
                <c:pt idx="2060">
                  <c:v>3.0230000000000001</c:v>
                </c:pt>
                <c:pt idx="2061">
                  <c:v>3.0209999999999999</c:v>
                </c:pt>
                <c:pt idx="2062">
                  <c:v>3.0209999999999999</c:v>
                </c:pt>
                <c:pt idx="2063">
                  <c:v>3.0209999999999999</c:v>
                </c:pt>
                <c:pt idx="2064">
                  <c:v>3.0209999999999999</c:v>
                </c:pt>
                <c:pt idx="2065">
                  <c:v>3.0190000000000001</c:v>
                </c:pt>
                <c:pt idx="2066">
                  <c:v>3.0159999999999991</c:v>
                </c:pt>
                <c:pt idx="2067">
                  <c:v>3.0199999999999991</c:v>
                </c:pt>
                <c:pt idx="2068">
                  <c:v>3.0199999999999991</c:v>
                </c:pt>
                <c:pt idx="2069">
                  <c:v>3.0209999999999999</c:v>
                </c:pt>
                <c:pt idx="2070">
                  <c:v>3.0179999999999998</c:v>
                </c:pt>
                <c:pt idx="2071">
                  <c:v>3.0179999999999998</c:v>
                </c:pt>
                <c:pt idx="2072">
                  <c:v>3.0190000000000001</c:v>
                </c:pt>
                <c:pt idx="2073">
                  <c:v>3.0159999999999991</c:v>
                </c:pt>
                <c:pt idx="2074">
                  <c:v>3.0179999999999998</c:v>
                </c:pt>
                <c:pt idx="2075">
                  <c:v>3.016999999999999</c:v>
                </c:pt>
                <c:pt idx="2076">
                  <c:v>3.016999999999999</c:v>
                </c:pt>
                <c:pt idx="2077">
                  <c:v>3.0179999999999998</c:v>
                </c:pt>
                <c:pt idx="2078">
                  <c:v>3.0190000000000001</c:v>
                </c:pt>
                <c:pt idx="2079">
                  <c:v>3.0179999999999998</c:v>
                </c:pt>
                <c:pt idx="2080">
                  <c:v>3.0159999999999991</c:v>
                </c:pt>
                <c:pt idx="2081">
                  <c:v>3.0159999999999991</c:v>
                </c:pt>
                <c:pt idx="2082">
                  <c:v>3.0190000000000001</c:v>
                </c:pt>
                <c:pt idx="2083">
                  <c:v>3.0150000000000001</c:v>
                </c:pt>
                <c:pt idx="2084">
                  <c:v>3.0159999999999991</c:v>
                </c:pt>
                <c:pt idx="2085">
                  <c:v>3.012999999999999</c:v>
                </c:pt>
                <c:pt idx="2086">
                  <c:v>3.0139999999999998</c:v>
                </c:pt>
                <c:pt idx="2087">
                  <c:v>3.0139999999999998</c:v>
                </c:pt>
                <c:pt idx="2088">
                  <c:v>3.0150000000000001</c:v>
                </c:pt>
                <c:pt idx="2089">
                  <c:v>3.012999999999999</c:v>
                </c:pt>
                <c:pt idx="2090">
                  <c:v>3.0110000000000001</c:v>
                </c:pt>
                <c:pt idx="2091">
                  <c:v>3.01</c:v>
                </c:pt>
                <c:pt idx="2092">
                  <c:v>3.01</c:v>
                </c:pt>
                <c:pt idx="2093">
                  <c:v>3.0089999999999999</c:v>
                </c:pt>
                <c:pt idx="2094">
                  <c:v>3.0089999999999999</c:v>
                </c:pt>
                <c:pt idx="2095">
                  <c:v>3.0089999999999999</c:v>
                </c:pt>
                <c:pt idx="2096">
                  <c:v>3.008</c:v>
                </c:pt>
                <c:pt idx="2097">
                  <c:v>3.0070000000000001</c:v>
                </c:pt>
                <c:pt idx="2098">
                  <c:v>3.0059999999999998</c:v>
                </c:pt>
                <c:pt idx="2099">
                  <c:v>3.0049999999999999</c:v>
                </c:pt>
                <c:pt idx="2100">
                  <c:v>3.0059999999999998</c:v>
                </c:pt>
                <c:pt idx="2101">
                  <c:v>3.004</c:v>
                </c:pt>
                <c:pt idx="2102">
                  <c:v>3.0059999999999998</c:v>
                </c:pt>
                <c:pt idx="2103">
                  <c:v>3.0030000000000001</c:v>
                </c:pt>
                <c:pt idx="2104">
                  <c:v>3.0009999999999999</c:v>
                </c:pt>
                <c:pt idx="2105">
                  <c:v>3</c:v>
                </c:pt>
                <c:pt idx="2106">
                  <c:v>2.9980000000000002</c:v>
                </c:pt>
                <c:pt idx="2107">
                  <c:v>3.0009999999999999</c:v>
                </c:pt>
                <c:pt idx="2108">
                  <c:v>2.9980000000000002</c:v>
                </c:pt>
                <c:pt idx="2109">
                  <c:v>3.0030000000000001</c:v>
                </c:pt>
                <c:pt idx="2110">
                  <c:v>3.004</c:v>
                </c:pt>
                <c:pt idx="2111">
                  <c:v>3.0030000000000001</c:v>
                </c:pt>
                <c:pt idx="2112">
                  <c:v>3.0009999999999999</c:v>
                </c:pt>
                <c:pt idx="2113">
                  <c:v>3.0059999999999998</c:v>
                </c:pt>
                <c:pt idx="2114">
                  <c:v>3.0019999999999998</c:v>
                </c:pt>
                <c:pt idx="2115">
                  <c:v>3.0030000000000001</c:v>
                </c:pt>
                <c:pt idx="2116">
                  <c:v>3.0019999999999998</c:v>
                </c:pt>
                <c:pt idx="2117">
                  <c:v>3.0009999999999999</c:v>
                </c:pt>
                <c:pt idx="2118">
                  <c:v>3.0009999999999999</c:v>
                </c:pt>
                <c:pt idx="2119">
                  <c:v>3.004</c:v>
                </c:pt>
                <c:pt idx="2120">
                  <c:v>3.0059999999999998</c:v>
                </c:pt>
                <c:pt idx="2121">
                  <c:v>3.0030000000000001</c:v>
                </c:pt>
                <c:pt idx="2122">
                  <c:v>3.004</c:v>
                </c:pt>
                <c:pt idx="2123">
                  <c:v>3.008</c:v>
                </c:pt>
                <c:pt idx="2124">
                  <c:v>3.0059999999999998</c:v>
                </c:pt>
                <c:pt idx="2125">
                  <c:v>3.004</c:v>
                </c:pt>
                <c:pt idx="2126">
                  <c:v>3.004</c:v>
                </c:pt>
                <c:pt idx="2127">
                  <c:v>3.0030000000000001</c:v>
                </c:pt>
                <c:pt idx="2128">
                  <c:v>3.004</c:v>
                </c:pt>
                <c:pt idx="2129">
                  <c:v>3.004</c:v>
                </c:pt>
                <c:pt idx="2130">
                  <c:v>3.0059999999999998</c:v>
                </c:pt>
                <c:pt idx="2131">
                  <c:v>3.0030000000000001</c:v>
                </c:pt>
                <c:pt idx="2132">
                  <c:v>3.0049999999999999</c:v>
                </c:pt>
                <c:pt idx="2133">
                  <c:v>3.0030000000000001</c:v>
                </c:pt>
                <c:pt idx="2134">
                  <c:v>3.0030000000000001</c:v>
                </c:pt>
                <c:pt idx="2135">
                  <c:v>3.0019999999999998</c:v>
                </c:pt>
                <c:pt idx="2136">
                  <c:v>3.0030000000000001</c:v>
                </c:pt>
                <c:pt idx="2137">
                  <c:v>3.0030000000000001</c:v>
                </c:pt>
                <c:pt idx="2138">
                  <c:v>3</c:v>
                </c:pt>
                <c:pt idx="2139">
                  <c:v>3.0009999999999999</c:v>
                </c:pt>
                <c:pt idx="2140">
                  <c:v>3.0009999999999999</c:v>
                </c:pt>
                <c:pt idx="2141">
                  <c:v>3</c:v>
                </c:pt>
                <c:pt idx="2142">
                  <c:v>2.9990000000000001</c:v>
                </c:pt>
                <c:pt idx="2143">
                  <c:v>2.9990000000000001</c:v>
                </c:pt>
                <c:pt idx="2144">
                  <c:v>3</c:v>
                </c:pt>
                <c:pt idx="2145">
                  <c:v>3.0009999999999999</c:v>
                </c:pt>
                <c:pt idx="2146">
                  <c:v>2.9990000000000001</c:v>
                </c:pt>
                <c:pt idx="2147">
                  <c:v>2.9990000000000001</c:v>
                </c:pt>
                <c:pt idx="2148">
                  <c:v>2.9980000000000002</c:v>
                </c:pt>
                <c:pt idx="2149">
                  <c:v>2.9980000000000002</c:v>
                </c:pt>
                <c:pt idx="2150">
                  <c:v>2.9990000000000001</c:v>
                </c:pt>
                <c:pt idx="2151">
                  <c:v>2.9959999999999991</c:v>
                </c:pt>
                <c:pt idx="2152">
                  <c:v>2.9950000000000001</c:v>
                </c:pt>
                <c:pt idx="2153">
                  <c:v>2.996999999999999</c:v>
                </c:pt>
                <c:pt idx="2154">
                  <c:v>2.9919999999999991</c:v>
                </c:pt>
                <c:pt idx="2155">
                  <c:v>2.9919999999999991</c:v>
                </c:pt>
                <c:pt idx="2156">
                  <c:v>2.9950000000000001</c:v>
                </c:pt>
                <c:pt idx="2157">
                  <c:v>2.9950000000000001</c:v>
                </c:pt>
                <c:pt idx="2158">
                  <c:v>2.9910000000000001</c:v>
                </c:pt>
                <c:pt idx="2159">
                  <c:v>2.992999999999999</c:v>
                </c:pt>
                <c:pt idx="2160">
                  <c:v>2.992999999999999</c:v>
                </c:pt>
                <c:pt idx="2161">
                  <c:v>2.9910000000000001</c:v>
                </c:pt>
                <c:pt idx="2162">
                  <c:v>2.9910000000000001</c:v>
                </c:pt>
                <c:pt idx="2163">
                  <c:v>2.992999999999999</c:v>
                </c:pt>
                <c:pt idx="2164">
                  <c:v>2.9919999999999991</c:v>
                </c:pt>
                <c:pt idx="2165">
                  <c:v>2.9870000000000001</c:v>
                </c:pt>
                <c:pt idx="2166">
                  <c:v>2.99</c:v>
                </c:pt>
                <c:pt idx="2167">
                  <c:v>2.9910000000000001</c:v>
                </c:pt>
                <c:pt idx="2168">
                  <c:v>2.9919999999999991</c:v>
                </c:pt>
                <c:pt idx="2169">
                  <c:v>2.99</c:v>
                </c:pt>
                <c:pt idx="2170">
                  <c:v>2.9889999999999999</c:v>
                </c:pt>
                <c:pt idx="2171">
                  <c:v>2.99</c:v>
                </c:pt>
                <c:pt idx="2172">
                  <c:v>2.9889999999999999</c:v>
                </c:pt>
                <c:pt idx="2173">
                  <c:v>2.9889999999999999</c:v>
                </c:pt>
                <c:pt idx="2174">
                  <c:v>2.9870000000000001</c:v>
                </c:pt>
                <c:pt idx="2175">
                  <c:v>2.984</c:v>
                </c:pt>
                <c:pt idx="2176">
                  <c:v>2.9860000000000002</c:v>
                </c:pt>
                <c:pt idx="2177">
                  <c:v>2.9849999999999999</c:v>
                </c:pt>
                <c:pt idx="2178">
                  <c:v>2.9870000000000001</c:v>
                </c:pt>
                <c:pt idx="2179">
                  <c:v>2.99</c:v>
                </c:pt>
                <c:pt idx="2180">
                  <c:v>2.9849999999999999</c:v>
                </c:pt>
                <c:pt idx="2181">
                  <c:v>2.9849999999999999</c:v>
                </c:pt>
                <c:pt idx="2182">
                  <c:v>2.9870000000000001</c:v>
                </c:pt>
                <c:pt idx="2183">
                  <c:v>2.984</c:v>
                </c:pt>
                <c:pt idx="2184">
                  <c:v>2.9820000000000002</c:v>
                </c:pt>
                <c:pt idx="2185">
                  <c:v>2.9820000000000002</c:v>
                </c:pt>
                <c:pt idx="2186">
                  <c:v>2.9820000000000002</c:v>
                </c:pt>
                <c:pt idx="2187">
                  <c:v>2.9820000000000002</c:v>
                </c:pt>
                <c:pt idx="2188">
                  <c:v>2.9789999999999992</c:v>
                </c:pt>
                <c:pt idx="2189">
                  <c:v>2.9809999999999999</c:v>
                </c:pt>
                <c:pt idx="2190">
                  <c:v>2.9809999999999999</c:v>
                </c:pt>
                <c:pt idx="2191">
                  <c:v>2.9789999999999992</c:v>
                </c:pt>
                <c:pt idx="2192">
                  <c:v>2.9799999999999982</c:v>
                </c:pt>
                <c:pt idx="2193">
                  <c:v>2.9809999999999999</c:v>
                </c:pt>
                <c:pt idx="2194">
                  <c:v>2.984</c:v>
                </c:pt>
                <c:pt idx="2195">
                  <c:v>2.9809999999999999</c:v>
                </c:pt>
                <c:pt idx="2196">
                  <c:v>2.976999999999999</c:v>
                </c:pt>
                <c:pt idx="2197">
                  <c:v>2.9799999999999982</c:v>
                </c:pt>
                <c:pt idx="2198">
                  <c:v>2.9799999999999982</c:v>
                </c:pt>
                <c:pt idx="2199">
                  <c:v>2.9749999999999992</c:v>
                </c:pt>
                <c:pt idx="2200">
                  <c:v>2.9740000000000002</c:v>
                </c:pt>
                <c:pt idx="2201">
                  <c:v>2.9740000000000002</c:v>
                </c:pt>
                <c:pt idx="2202">
                  <c:v>2.9759999999999991</c:v>
                </c:pt>
                <c:pt idx="2203">
                  <c:v>2.976999999999999</c:v>
                </c:pt>
                <c:pt idx="2204">
                  <c:v>2.9759999999999991</c:v>
                </c:pt>
                <c:pt idx="2205">
                  <c:v>2.9740000000000002</c:v>
                </c:pt>
                <c:pt idx="2206">
                  <c:v>2.9759999999999991</c:v>
                </c:pt>
                <c:pt idx="2207">
                  <c:v>2.9749999999999992</c:v>
                </c:pt>
                <c:pt idx="2208">
                  <c:v>2.9740000000000002</c:v>
                </c:pt>
                <c:pt idx="2209">
                  <c:v>2.9749999999999992</c:v>
                </c:pt>
                <c:pt idx="2210">
                  <c:v>2.9789999999999992</c:v>
                </c:pt>
                <c:pt idx="2211">
                  <c:v>2.9780000000000002</c:v>
                </c:pt>
                <c:pt idx="2212">
                  <c:v>2.9799999999999982</c:v>
                </c:pt>
                <c:pt idx="2213">
                  <c:v>2.976999999999999</c:v>
                </c:pt>
                <c:pt idx="2214">
                  <c:v>2.9740000000000002</c:v>
                </c:pt>
                <c:pt idx="2215">
                  <c:v>2.9759999999999991</c:v>
                </c:pt>
                <c:pt idx="2216">
                  <c:v>2.9740000000000002</c:v>
                </c:pt>
                <c:pt idx="2217">
                  <c:v>2.9740000000000002</c:v>
                </c:pt>
                <c:pt idx="2218">
                  <c:v>2.9740000000000002</c:v>
                </c:pt>
                <c:pt idx="2219">
                  <c:v>2.9759999999999991</c:v>
                </c:pt>
                <c:pt idx="2220">
                  <c:v>2.9740000000000002</c:v>
                </c:pt>
                <c:pt idx="2221">
                  <c:v>2.972999999999999</c:v>
                </c:pt>
                <c:pt idx="2222">
                  <c:v>2.9740000000000002</c:v>
                </c:pt>
                <c:pt idx="2223">
                  <c:v>2.9749999999999992</c:v>
                </c:pt>
                <c:pt idx="2224">
                  <c:v>2.9759999999999991</c:v>
                </c:pt>
                <c:pt idx="2225">
                  <c:v>2.9719999999999991</c:v>
                </c:pt>
                <c:pt idx="2226">
                  <c:v>2.9709999999999992</c:v>
                </c:pt>
                <c:pt idx="2227">
                  <c:v>2.972999999999999</c:v>
                </c:pt>
                <c:pt idx="2228">
                  <c:v>2.9740000000000002</c:v>
                </c:pt>
                <c:pt idx="2229">
                  <c:v>2.9719999999999991</c:v>
                </c:pt>
                <c:pt idx="2230">
                  <c:v>2.972999999999999</c:v>
                </c:pt>
                <c:pt idx="2231">
                  <c:v>2.9719999999999991</c:v>
                </c:pt>
                <c:pt idx="2232">
                  <c:v>2.9740000000000002</c:v>
                </c:pt>
                <c:pt idx="2233">
                  <c:v>2.972999999999999</c:v>
                </c:pt>
                <c:pt idx="2234">
                  <c:v>2.972999999999999</c:v>
                </c:pt>
                <c:pt idx="2235">
                  <c:v>2.9689999999999999</c:v>
                </c:pt>
                <c:pt idx="2236">
                  <c:v>2.9709999999999992</c:v>
                </c:pt>
                <c:pt idx="2237">
                  <c:v>2.97</c:v>
                </c:pt>
                <c:pt idx="2238">
                  <c:v>2.9689999999999999</c:v>
                </c:pt>
                <c:pt idx="2239">
                  <c:v>2.9689999999999999</c:v>
                </c:pt>
                <c:pt idx="2240">
                  <c:v>2.97</c:v>
                </c:pt>
                <c:pt idx="2241">
                  <c:v>2.9669999999999992</c:v>
                </c:pt>
                <c:pt idx="2242">
                  <c:v>2.9669999999999992</c:v>
                </c:pt>
                <c:pt idx="2243">
                  <c:v>2.964</c:v>
                </c:pt>
                <c:pt idx="2244">
                  <c:v>2.9660000000000002</c:v>
                </c:pt>
                <c:pt idx="2245">
                  <c:v>2.9620000000000002</c:v>
                </c:pt>
                <c:pt idx="2246">
                  <c:v>2.9620000000000002</c:v>
                </c:pt>
                <c:pt idx="2247">
                  <c:v>2.9630000000000001</c:v>
                </c:pt>
                <c:pt idx="2248">
                  <c:v>2.9609999999999999</c:v>
                </c:pt>
                <c:pt idx="2249">
                  <c:v>2.964</c:v>
                </c:pt>
                <c:pt idx="2250">
                  <c:v>2.96</c:v>
                </c:pt>
                <c:pt idx="2251">
                  <c:v>2.9609999999999999</c:v>
                </c:pt>
                <c:pt idx="2252">
                  <c:v>2.9620000000000002</c:v>
                </c:pt>
                <c:pt idx="2253">
                  <c:v>2.96</c:v>
                </c:pt>
                <c:pt idx="2254">
                  <c:v>2.9609999999999999</c:v>
                </c:pt>
                <c:pt idx="2255">
                  <c:v>2.96</c:v>
                </c:pt>
                <c:pt idx="2256">
                  <c:v>2.9589999999999992</c:v>
                </c:pt>
                <c:pt idx="2257">
                  <c:v>2.9569999999999981</c:v>
                </c:pt>
                <c:pt idx="2258">
                  <c:v>2.9580000000000002</c:v>
                </c:pt>
                <c:pt idx="2259">
                  <c:v>2.9609999999999999</c:v>
                </c:pt>
                <c:pt idx="2260">
                  <c:v>2.9589999999999992</c:v>
                </c:pt>
                <c:pt idx="2261">
                  <c:v>2.9589999999999992</c:v>
                </c:pt>
                <c:pt idx="2262">
                  <c:v>2.9580000000000002</c:v>
                </c:pt>
                <c:pt idx="2263">
                  <c:v>2.9589999999999992</c:v>
                </c:pt>
                <c:pt idx="2264">
                  <c:v>2.96</c:v>
                </c:pt>
                <c:pt idx="2265">
                  <c:v>2.9580000000000002</c:v>
                </c:pt>
                <c:pt idx="2266">
                  <c:v>2.9559999999999991</c:v>
                </c:pt>
                <c:pt idx="2267">
                  <c:v>2.9559999999999991</c:v>
                </c:pt>
                <c:pt idx="2268">
                  <c:v>2.9580000000000002</c:v>
                </c:pt>
                <c:pt idx="2269">
                  <c:v>2.9549999999999992</c:v>
                </c:pt>
                <c:pt idx="2270">
                  <c:v>2.9569999999999981</c:v>
                </c:pt>
                <c:pt idx="2271">
                  <c:v>2.9559999999999991</c:v>
                </c:pt>
                <c:pt idx="2272">
                  <c:v>2.9540000000000002</c:v>
                </c:pt>
                <c:pt idx="2273">
                  <c:v>2.9549999999999992</c:v>
                </c:pt>
                <c:pt idx="2274">
                  <c:v>2.9549999999999992</c:v>
                </c:pt>
                <c:pt idx="2275">
                  <c:v>2.9559999999999991</c:v>
                </c:pt>
                <c:pt idx="2276">
                  <c:v>2.9529999999999981</c:v>
                </c:pt>
                <c:pt idx="2277">
                  <c:v>2.9509999999999992</c:v>
                </c:pt>
                <c:pt idx="2278">
                  <c:v>2.9529999999999981</c:v>
                </c:pt>
                <c:pt idx="2279">
                  <c:v>2.9509999999999992</c:v>
                </c:pt>
                <c:pt idx="2280">
                  <c:v>2.9519999999999991</c:v>
                </c:pt>
                <c:pt idx="2281">
                  <c:v>2.9509999999999992</c:v>
                </c:pt>
                <c:pt idx="2282">
                  <c:v>2.95</c:v>
                </c:pt>
                <c:pt idx="2283">
                  <c:v>2.95</c:v>
                </c:pt>
                <c:pt idx="2284">
                  <c:v>2.9509999999999992</c:v>
                </c:pt>
                <c:pt idx="2285">
                  <c:v>2.9489999999999998</c:v>
                </c:pt>
                <c:pt idx="2286">
                  <c:v>2.9509999999999992</c:v>
                </c:pt>
                <c:pt idx="2287">
                  <c:v>2.95</c:v>
                </c:pt>
                <c:pt idx="2288">
                  <c:v>2.9519999999999991</c:v>
                </c:pt>
                <c:pt idx="2289">
                  <c:v>2.948</c:v>
                </c:pt>
                <c:pt idx="2290">
                  <c:v>2.9489999999999998</c:v>
                </c:pt>
                <c:pt idx="2291">
                  <c:v>2.9470000000000001</c:v>
                </c:pt>
                <c:pt idx="2292">
                  <c:v>2.9460000000000002</c:v>
                </c:pt>
                <c:pt idx="2293">
                  <c:v>2.944</c:v>
                </c:pt>
                <c:pt idx="2294">
                  <c:v>2.9429999999999992</c:v>
                </c:pt>
                <c:pt idx="2295">
                  <c:v>2.944</c:v>
                </c:pt>
                <c:pt idx="2296">
                  <c:v>2.944</c:v>
                </c:pt>
                <c:pt idx="2297">
                  <c:v>2.948</c:v>
                </c:pt>
                <c:pt idx="2298">
                  <c:v>2.9449999999999998</c:v>
                </c:pt>
                <c:pt idx="2299">
                  <c:v>2.944</c:v>
                </c:pt>
                <c:pt idx="2300">
                  <c:v>2.9449999999999998</c:v>
                </c:pt>
                <c:pt idx="2301">
                  <c:v>2.9460000000000002</c:v>
                </c:pt>
                <c:pt idx="2302">
                  <c:v>2.9449999999999998</c:v>
                </c:pt>
                <c:pt idx="2303">
                  <c:v>2.9470000000000001</c:v>
                </c:pt>
                <c:pt idx="2304">
                  <c:v>2.9429999999999992</c:v>
                </c:pt>
                <c:pt idx="2305">
                  <c:v>2.9449999999999998</c:v>
                </c:pt>
                <c:pt idx="2306">
                  <c:v>2.944</c:v>
                </c:pt>
                <c:pt idx="2307">
                  <c:v>2.9449999999999998</c:v>
                </c:pt>
                <c:pt idx="2308">
                  <c:v>2.9460000000000002</c:v>
                </c:pt>
                <c:pt idx="2309">
                  <c:v>2.944</c:v>
                </c:pt>
                <c:pt idx="2310">
                  <c:v>2.944</c:v>
                </c:pt>
                <c:pt idx="2311">
                  <c:v>2.944</c:v>
                </c:pt>
                <c:pt idx="2312">
                  <c:v>2.944</c:v>
                </c:pt>
                <c:pt idx="2313">
                  <c:v>2.9470000000000001</c:v>
                </c:pt>
                <c:pt idx="2314">
                  <c:v>2.9449999999999998</c:v>
                </c:pt>
                <c:pt idx="2315">
                  <c:v>2.9449999999999998</c:v>
                </c:pt>
                <c:pt idx="2316">
                  <c:v>2.9429999999999992</c:v>
                </c:pt>
                <c:pt idx="2317">
                  <c:v>2.9420000000000002</c:v>
                </c:pt>
                <c:pt idx="2318">
                  <c:v>2.9429999999999992</c:v>
                </c:pt>
                <c:pt idx="2319">
                  <c:v>2.9420000000000002</c:v>
                </c:pt>
                <c:pt idx="2320">
                  <c:v>2.9420000000000002</c:v>
                </c:pt>
                <c:pt idx="2321">
                  <c:v>2.9460000000000002</c:v>
                </c:pt>
                <c:pt idx="2322">
                  <c:v>2.9429999999999992</c:v>
                </c:pt>
                <c:pt idx="2323">
                  <c:v>2.9429999999999992</c:v>
                </c:pt>
                <c:pt idx="2324">
                  <c:v>2.9420000000000002</c:v>
                </c:pt>
                <c:pt idx="2325">
                  <c:v>2.9420000000000002</c:v>
                </c:pt>
                <c:pt idx="2326">
                  <c:v>2.9429999999999992</c:v>
                </c:pt>
                <c:pt idx="2327">
                  <c:v>2.9429999999999992</c:v>
                </c:pt>
                <c:pt idx="2328">
                  <c:v>2.9429999999999992</c:v>
                </c:pt>
                <c:pt idx="2329">
                  <c:v>2.9409999999999998</c:v>
                </c:pt>
                <c:pt idx="2330">
                  <c:v>2.9420000000000002</c:v>
                </c:pt>
                <c:pt idx="2331">
                  <c:v>2.9429999999999992</c:v>
                </c:pt>
                <c:pt idx="2332">
                  <c:v>2.9409999999999998</c:v>
                </c:pt>
                <c:pt idx="2333">
                  <c:v>2.9429999999999992</c:v>
                </c:pt>
                <c:pt idx="2334">
                  <c:v>2.9380000000000002</c:v>
                </c:pt>
                <c:pt idx="2335">
                  <c:v>2.9380000000000002</c:v>
                </c:pt>
                <c:pt idx="2336">
                  <c:v>2.9389999999999992</c:v>
                </c:pt>
                <c:pt idx="2337">
                  <c:v>2.9389999999999992</c:v>
                </c:pt>
                <c:pt idx="2338">
                  <c:v>2.9359999999999991</c:v>
                </c:pt>
                <c:pt idx="2339">
                  <c:v>2.9369999999999981</c:v>
                </c:pt>
                <c:pt idx="2340">
                  <c:v>2.9369999999999981</c:v>
                </c:pt>
                <c:pt idx="2341">
                  <c:v>2.9380000000000002</c:v>
                </c:pt>
                <c:pt idx="2342">
                  <c:v>2.9359999999999991</c:v>
                </c:pt>
                <c:pt idx="2343">
                  <c:v>2.9349999999999992</c:v>
                </c:pt>
                <c:pt idx="2344">
                  <c:v>2.9349999999999992</c:v>
                </c:pt>
                <c:pt idx="2345">
                  <c:v>2.9349999999999992</c:v>
                </c:pt>
                <c:pt idx="2346">
                  <c:v>2.9340000000000002</c:v>
                </c:pt>
                <c:pt idx="2347">
                  <c:v>2.9340000000000002</c:v>
                </c:pt>
                <c:pt idx="2348">
                  <c:v>2.9349999999999992</c:v>
                </c:pt>
                <c:pt idx="2349">
                  <c:v>2.9349999999999992</c:v>
                </c:pt>
                <c:pt idx="2350">
                  <c:v>2.9340000000000002</c:v>
                </c:pt>
                <c:pt idx="2351">
                  <c:v>2.9340000000000002</c:v>
                </c:pt>
                <c:pt idx="2352">
                  <c:v>2.9369999999999981</c:v>
                </c:pt>
                <c:pt idx="2353">
                  <c:v>2.9389999999999992</c:v>
                </c:pt>
                <c:pt idx="2354">
                  <c:v>2.9359999999999991</c:v>
                </c:pt>
                <c:pt idx="2355">
                  <c:v>2.9359999999999991</c:v>
                </c:pt>
                <c:pt idx="2356">
                  <c:v>2.9359999999999991</c:v>
                </c:pt>
                <c:pt idx="2357">
                  <c:v>2.9340000000000002</c:v>
                </c:pt>
                <c:pt idx="2358">
                  <c:v>2.9349999999999992</c:v>
                </c:pt>
                <c:pt idx="2359">
                  <c:v>2.9349999999999992</c:v>
                </c:pt>
                <c:pt idx="2360">
                  <c:v>2.9329999999999981</c:v>
                </c:pt>
                <c:pt idx="2361">
                  <c:v>2.9329999999999981</c:v>
                </c:pt>
                <c:pt idx="2362">
                  <c:v>2.9319999999999991</c:v>
                </c:pt>
                <c:pt idx="2363">
                  <c:v>2.9319999999999991</c:v>
                </c:pt>
                <c:pt idx="2364">
                  <c:v>2.9309999999999992</c:v>
                </c:pt>
                <c:pt idx="2365">
                  <c:v>2.93</c:v>
                </c:pt>
                <c:pt idx="2366">
                  <c:v>2.9329999999999981</c:v>
                </c:pt>
                <c:pt idx="2367">
                  <c:v>2.9319999999999991</c:v>
                </c:pt>
                <c:pt idx="2368">
                  <c:v>2.9340000000000002</c:v>
                </c:pt>
                <c:pt idx="2369">
                  <c:v>2.9340000000000002</c:v>
                </c:pt>
                <c:pt idx="2370">
                  <c:v>2.93</c:v>
                </c:pt>
                <c:pt idx="2371">
                  <c:v>2.9329999999999981</c:v>
                </c:pt>
                <c:pt idx="2372">
                  <c:v>2.9329999999999981</c:v>
                </c:pt>
                <c:pt idx="2373">
                  <c:v>2.93</c:v>
                </c:pt>
                <c:pt idx="2374">
                  <c:v>2.9309999999999992</c:v>
                </c:pt>
                <c:pt idx="2375">
                  <c:v>2.9279999999999999</c:v>
                </c:pt>
                <c:pt idx="2376">
                  <c:v>2.9260000000000002</c:v>
                </c:pt>
                <c:pt idx="2377">
                  <c:v>2.9279999999999999</c:v>
                </c:pt>
                <c:pt idx="2378">
                  <c:v>2.9289999999999998</c:v>
                </c:pt>
                <c:pt idx="2379">
                  <c:v>2.9279999999999999</c:v>
                </c:pt>
                <c:pt idx="2380">
                  <c:v>2.9279999999999999</c:v>
                </c:pt>
                <c:pt idx="2381">
                  <c:v>2.9279999999999999</c:v>
                </c:pt>
                <c:pt idx="2382">
                  <c:v>2.9279999999999999</c:v>
                </c:pt>
                <c:pt idx="2383">
                  <c:v>2.9260000000000002</c:v>
                </c:pt>
                <c:pt idx="2384">
                  <c:v>2.9239999999999999</c:v>
                </c:pt>
                <c:pt idx="2385">
                  <c:v>2.9269999999999992</c:v>
                </c:pt>
                <c:pt idx="2386">
                  <c:v>2.9269999999999992</c:v>
                </c:pt>
                <c:pt idx="2387">
                  <c:v>2.9260000000000002</c:v>
                </c:pt>
                <c:pt idx="2388">
                  <c:v>2.9239999999999999</c:v>
                </c:pt>
                <c:pt idx="2389">
                  <c:v>2.9279999999999999</c:v>
                </c:pt>
                <c:pt idx="2390">
                  <c:v>2.9239999999999999</c:v>
                </c:pt>
                <c:pt idx="2391">
                  <c:v>2.923</c:v>
                </c:pt>
                <c:pt idx="2392">
                  <c:v>2.9239999999999999</c:v>
                </c:pt>
                <c:pt idx="2393">
                  <c:v>2.9220000000000002</c:v>
                </c:pt>
                <c:pt idx="2394">
                  <c:v>2.9260000000000002</c:v>
                </c:pt>
                <c:pt idx="2395">
                  <c:v>2.9239999999999999</c:v>
                </c:pt>
                <c:pt idx="2396">
                  <c:v>2.9249999999999998</c:v>
                </c:pt>
                <c:pt idx="2397">
                  <c:v>2.923</c:v>
                </c:pt>
                <c:pt idx="2398">
                  <c:v>2.923</c:v>
                </c:pt>
                <c:pt idx="2399">
                  <c:v>2.9209999999999998</c:v>
                </c:pt>
                <c:pt idx="2400">
                  <c:v>2.923</c:v>
                </c:pt>
                <c:pt idx="2401">
                  <c:v>2.9209999999999998</c:v>
                </c:pt>
                <c:pt idx="2402">
                  <c:v>2.9220000000000002</c:v>
                </c:pt>
                <c:pt idx="2403">
                  <c:v>2.9189999999999992</c:v>
                </c:pt>
                <c:pt idx="2404">
                  <c:v>2.9220000000000002</c:v>
                </c:pt>
                <c:pt idx="2405">
                  <c:v>2.9239999999999999</c:v>
                </c:pt>
                <c:pt idx="2406">
                  <c:v>2.923</c:v>
                </c:pt>
                <c:pt idx="2407">
                  <c:v>2.9239999999999999</c:v>
                </c:pt>
                <c:pt idx="2408">
                  <c:v>2.9220000000000002</c:v>
                </c:pt>
                <c:pt idx="2409">
                  <c:v>2.9239999999999999</c:v>
                </c:pt>
                <c:pt idx="2410">
                  <c:v>2.9220000000000002</c:v>
                </c:pt>
                <c:pt idx="2411">
                  <c:v>2.9239999999999999</c:v>
                </c:pt>
                <c:pt idx="2412">
                  <c:v>2.923</c:v>
                </c:pt>
                <c:pt idx="2413">
                  <c:v>2.9220000000000002</c:v>
                </c:pt>
                <c:pt idx="2414">
                  <c:v>2.9220000000000002</c:v>
                </c:pt>
                <c:pt idx="2415">
                  <c:v>2.9209999999999998</c:v>
                </c:pt>
                <c:pt idx="2416">
                  <c:v>2.9209999999999998</c:v>
                </c:pt>
                <c:pt idx="2417">
                  <c:v>2.9249999999999998</c:v>
                </c:pt>
                <c:pt idx="2418">
                  <c:v>2.9220000000000002</c:v>
                </c:pt>
                <c:pt idx="2419">
                  <c:v>2.9189999999999992</c:v>
                </c:pt>
                <c:pt idx="2420">
                  <c:v>2.92</c:v>
                </c:pt>
                <c:pt idx="2421">
                  <c:v>2.9189999999999992</c:v>
                </c:pt>
                <c:pt idx="2422">
                  <c:v>2.92</c:v>
                </c:pt>
                <c:pt idx="2423">
                  <c:v>2.9209999999999998</c:v>
                </c:pt>
                <c:pt idx="2424">
                  <c:v>2.9209999999999998</c:v>
                </c:pt>
                <c:pt idx="2425">
                  <c:v>2.9180000000000001</c:v>
                </c:pt>
                <c:pt idx="2426">
                  <c:v>2.92</c:v>
                </c:pt>
                <c:pt idx="2427">
                  <c:v>2.9189999999999992</c:v>
                </c:pt>
                <c:pt idx="2428">
                  <c:v>2.9209999999999998</c:v>
                </c:pt>
                <c:pt idx="2429">
                  <c:v>2.9209999999999998</c:v>
                </c:pt>
                <c:pt idx="2430">
                  <c:v>2.9220000000000002</c:v>
                </c:pt>
                <c:pt idx="2431">
                  <c:v>2.9180000000000001</c:v>
                </c:pt>
                <c:pt idx="2432">
                  <c:v>2.9180000000000001</c:v>
                </c:pt>
                <c:pt idx="2433">
                  <c:v>2.9189999999999992</c:v>
                </c:pt>
                <c:pt idx="2434">
                  <c:v>2.9180000000000001</c:v>
                </c:pt>
                <c:pt idx="2435">
                  <c:v>2.916999999999998</c:v>
                </c:pt>
                <c:pt idx="2436">
                  <c:v>2.915999999999999</c:v>
                </c:pt>
                <c:pt idx="2437">
                  <c:v>2.9149999999999991</c:v>
                </c:pt>
                <c:pt idx="2438">
                  <c:v>2.9140000000000001</c:v>
                </c:pt>
                <c:pt idx="2439">
                  <c:v>2.915999999999999</c:v>
                </c:pt>
                <c:pt idx="2440">
                  <c:v>2.912999999999998</c:v>
                </c:pt>
                <c:pt idx="2441">
                  <c:v>2.912999999999998</c:v>
                </c:pt>
                <c:pt idx="2442">
                  <c:v>2.912999999999998</c:v>
                </c:pt>
                <c:pt idx="2443">
                  <c:v>2.9140000000000001</c:v>
                </c:pt>
                <c:pt idx="2444">
                  <c:v>2.912999999999998</c:v>
                </c:pt>
                <c:pt idx="2445">
                  <c:v>2.911999999999999</c:v>
                </c:pt>
                <c:pt idx="2446">
                  <c:v>2.9140000000000001</c:v>
                </c:pt>
                <c:pt idx="2447">
                  <c:v>2.912999999999998</c:v>
                </c:pt>
                <c:pt idx="2448">
                  <c:v>2.912999999999998</c:v>
                </c:pt>
                <c:pt idx="2449">
                  <c:v>2.9109999999999991</c:v>
                </c:pt>
                <c:pt idx="2450">
                  <c:v>2.9109999999999991</c:v>
                </c:pt>
                <c:pt idx="2451">
                  <c:v>2.9140000000000001</c:v>
                </c:pt>
                <c:pt idx="2452">
                  <c:v>2.911999999999999</c:v>
                </c:pt>
                <c:pt idx="2453">
                  <c:v>2.911999999999999</c:v>
                </c:pt>
                <c:pt idx="2454">
                  <c:v>2.9109999999999991</c:v>
                </c:pt>
                <c:pt idx="2455">
                  <c:v>2.9140000000000001</c:v>
                </c:pt>
                <c:pt idx="2456">
                  <c:v>2.9149999999999991</c:v>
                </c:pt>
                <c:pt idx="2457">
                  <c:v>2.912999999999998</c:v>
                </c:pt>
                <c:pt idx="2458">
                  <c:v>2.911999999999999</c:v>
                </c:pt>
                <c:pt idx="2459">
                  <c:v>2.9140000000000001</c:v>
                </c:pt>
                <c:pt idx="2460">
                  <c:v>2.9109999999999991</c:v>
                </c:pt>
                <c:pt idx="2461">
                  <c:v>2.911999999999999</c:v>
                </c:pt>
                <c:pt idx="2462">
                  <c:v>2.911999999999999</c:v>
                </c:pt>
                <c:pt idx="2463">
                  <c:v>2.911999999999999</c:v>
                </c:pt>
                <c:pt idx="2464">
                  <c:v>2.912999999999998</c:v>
                </c:pt>
                <c:pt idx="2465">
                  <c:v>2.9109999999999991</c:v>
                </c:pt>
                <c:pt idx="2466">
                  <c:v>2.9109999999999991</c:v>
                </c:pt>
                <c:pt idx="2467">
                  <c:v>2.9089999999999998</c:v>
                </c:pt>
                <c:pt idx="2468">
                  <c:v>2.91</c:v>
                </c:pt>
                <c:pt idx="2469">
                  <c:v>2.91</c:v>
                </c:pt>
                <c:pt idx="2470">
                  <c:v>2.907</c:v>
                </c:pt>
                <c:pt idx="2471">
                  <c:v>2.907</c:v>
                </c:pt>
                <c:pt idx="2472">
                  <c:v>2.9079999999999999</c:v>
                </c:pt>
                <c:pt idx="2473">
                  <c:v>2.907</c:v>
                </c:pt>
                <c:pt idx="2474">
                  <c:v>2.9049999999999998</c:v>
                </c:pt>
                <c:pt idx="2475">
                  <c:v>2.9109999999999991</c:v>
                </c:pt>
                <c:pt idx="2476">
                  <c:v>2.907</c:v>
                </c:pt>
                <c:pt idx="2477">
                  <c:v>2.907</c:v>
                </c:pt>
                <c:pt idx="2478">
                  <c:v>2.907</c:v>
                </c:pt>
                <c:pt idx="2479">
                  <c:v>2.9049999999999998</c:v>
                </c:pt>
                <c:pt idx="2480">
                  <c:v>2.907</c:v>
                </c:pt>
                <c:pt idx="2481">
                  <c:v>2.9079999999999999</c:v>
                </c:pt>
                <c:pt idx="2482">
                  <c:v>2.9060000000000001</c:v>
                </c:pt>
                <c:pt idx="2483">
                  <c:v>2.9049999999999998</c:v>
                </c:pt>
                <c:pt idx="2484">
                  <c:v>2.9029999999999991</c:v>
                </c:pt>
                <c:pt idx="2485">
                  <c:v>2.9060000000000001</c:v>
                </c:pt>
                <c:pt idx="2486">
                  <c:v>2.907</c:v>
                </c:pt>
                <c:pt idx="2487">
                  <c:v>2.9039999999999999</c:v>
                </c:pt>
                <c:pt idx="2488">
                  <c:v>2.9049999999999998</c:v>
                </c:pt>
                <c:pt idx="2489">
                  <c:v>2.9029999999999991</c:v>
                </c:pt>
                <c:pt idx="2490">
                  <c:v>2.9049999999999998</c:v>
                </c:pt>
                <c:pt idx="2491">
                  <c:v>2.9020000000000001</c:v>
                </c:pt>
                <c:pt idx="2492">
                  <c:v>2.9</c:v>
                </c:pt>
                <c:pt idx="2493">
                  <c:v>2.9020000000000001</c:v>
                </c:pt>
                <c:pt idx="2494">
                  <c:v>2.9</c:v>
                </c:pt>
                <c:pt idx="2495">
                  <c:v>2.9020000000000001</c:v>
                </c:pt>
                <c:pt idx="2496">
                  <c:v>2.9009999999999998</c:v>
                </c:pt>
                <c:pt idx="2497">
                  <c:v>2.9009999999999998</c:v>
                </c:pt>
                <c:pt idx="2498">
                  <c:v>2.9049999999999998</c:v>
                </c:pt>
                <c:pt idx="2499">
                  <c:v>2.9020000000000001</c:v>
                </c:pt>
                <c:pt idx="2500">
                  <c:v>2.9029999999999991</c:v>
                </c:pt>
                <c:pt idx="2501">
                  <c:v>2.9009999999999998</c:v>
                </c:pt>
                <c:pt idx="2502">
                  <c:v>2.9029999999999991</c:v>
                </c:pt>
                <c:pt idx="2503">
                  <c:v>2.907</c:v>
                </c:pt>
                <c:pt idx="2504">
                  <c:v>2.9060000000000001</c:v>
                </c:pt>
                <c:pt idx="2505">
                  <c:v>2.9029999999999991</c:v>
                </c:pt>
                <c:pt idx="2506">
                  <c:v>2.9029999999999991</c:v>
                </c:pt>
                <c:pt idx="2507">
                  <c:v>2.9029999999999991</c:v>
                </c:pt>
                <c:pt idx="2508">
                  <c:v>2.9009999999999998</c:v>
                </c:pt>
                <c:pt idx="2509">
                  <c:v>2.9039999999999999</c:v>
                </c:pt>
                <c:pt idx="2510">
                  <c:v>2.9029999999999991</c:v>
                </c:pt>
                <c:pt idx="2511">
                  <c:v>2.9029999999999991</c:v>
                </c:pt>
                <c:pt idx="2512">
                  <c:v>2.9029999999999991</c:v>
                </c:pt>
                <c:pt idx="2513">
                  <c:v>2.9009999999999998</c:v>
                </c:pt>
                <c:pt idx="2514">
                  <c:v>2.9009999999999998</c:v>
                </c:pt>
                <c:pt idx="2515">
                  <c:v>2.9009999999999998</c:v>
                </c:pt>
                <c:pt idx="2516">
                  <c:v>2.9020000000000001</c:v>
                </c:pt>
                <c:pt idx="2517">
                  <c:v>2.9009999999999998</c:v>
                </c:pt>
                <c:pt idx="2518">
                  <c:v>2.9009999999999998</c:v>
                </c:pt>
                <c:pt idx="2519">
                  <c:v>2.9020000000000001</c:v>
                </c:pt>
                <c:pt idx="2520">
                  <c:v>2.9</c:v>
                </c:pt>
                <c:pt idx="2521">
                  <c:v>2.9020000000000001</c:v>
                </c:pt>
                <c:pt idx="2522">
                  <c:v>2.8980000000000001</c:v>
                </c:pt>
                <c:pt idx="2523">
                  <c:v>2.9009999999999998</c:v>
                </c:pt>
                <c:pt idx="2524">
                  <c:v>2.9009999999999998</c:v>
                </c:pt>
                <c:pt idx="2525">
                  <c:v>2.896999999999998</c:v>
                </c:pt>
                <c:pt idx="2526">
                  <c:v>2.8989999999999991</c:v>
                </c:pt>
                <c:pt idx="2527">
                  <c:v>2.9</c:v>
                </c:pt>
                <c:pt idx="2528">
                  <c:v>2.9</c:v>
                </c:pt>
                <c:pt idx="2529">
                  <c:v>2.8980000000000001</c:v>
                </c:pt>
                <c:pt idx="2530">
                  <c:v>2.8980000000000001</c:v>
                </c:pt>
                <c:pt idx="2531">
                  <c:v>2.9</c:v>
                </c:pt>
                <c:pt idx="2532">
                  <c:v>2.8980000000000001</c:v>
                </c:pt>
                <c:pt idx="2533">
                  <c:v>2.8980000000000001</c:v>
                </c:pt>
                <c:pt idx="2534">
                  <c:v>2.8980000000000001</c:v>
                </c:pt>
                <c:pt idx="2535">
                  <c:v>2.8989999999999991</c:v>
                </c:pt>
                <c:pt idx="2536">
                  <c:v>2.8980000000000001</c:v>
                </c:pt>
                <c:pt idx="2537">
                  <c:v>2.896999999999998</c:v>
                </c:pt>
                <c:pt idx="2538">
                  <c:v>2.8949999999999991</c:v>
                </c:pt>
                <c:pt idx="2539">
                  <c:v>2.8980000000000001</c:v>
                </c:pt>
                <c:pt idx="2540">
                  <c:v>2.8980000000000001</c:v>
                </c:pt>
                <c:pt idx="2541">
                  <c:v>2.9</c:v>
                </c:pt>
                <c:pt idx="2542">
                  <c:v>2.896999999999998</c:v>
                </c:pt>
                <c:pt idx="2543">
                  <c:v>2.8989999999999991</c:v>
                </c:pt>
                <c:pt idx="2544">
                  <c:v>2.9</c:v>
                </c:pt>
                <c:pt idx="2545">
                  <c:v>2.8989999999999991</c:v>
                </c:pt>
                <c:pt idx="2546">
                  <c:v>2.9009999999999998</c:v>
                </c:pt>
                <c:pt idx="2547">
                  <c:v>2.8980000000000001</c:v>
                </c:pt>
                <c:pt idx="2548">
                  <c:v>2.895999999999999</c:v>
                </c:pt>
                <c:pt idx="2549">
                  <c:v>2.896999999999998</c:v>
                </c:pt>
                <c:pt idx="2550">
                  <c:v>2.8949999999999991</c:v>
                </c:pt>
                <c:pt idx="2551">
                  <c:v>2.895999999999999</c:v>
                </c:pt>
                <c:pt idx="2552">
                  <c:v>2.896999999999998</c:v>
                </c:pt>
                <c:pt idx="2553">
                  <c:v>2.8949999999999991</c:v>
                </c:pt>
                <c:pt idx="2554">
                  <c:v>2.895999999999999</c:v>
                </c:pt>
                <c:pt idx="2555">
                  <c:v>2.895999999999999</c:v>
                </c:pt>
                <c:pt idx="2556">
                  <c:v>2.895999999999999</c:v>
                </c:pt>
                <c:pt idx="2557">
                  <c:v>2.8949999999999991</c:v>
                </c:pt>
                <c:pt idx="2558">
                  <c:v>2.8940000000000001</c:v>
                </c:pt>
                <c:pt idx="2559">
                  <c:v>2.892999999999998</c:v>
                </c:pt>
                <c:pt idx="2560">
                  <c:v>2.8949999999999991</c:v>
                </c:pt>
                <c:pt idx="2561">
                  <c:v>2.8980000000000001</c:v>
                </c:pt>
                <c:pt idx="2562">
                  <c:v>2.892999999999998</c:v>
                </c:pt>
                <c:pt idx="2563">
                  <c:v>2.892999999999998</c:v>
                </c:pt>
                <c:pt idx="2564">
                  <c:v>2.891999999999999</c:v>
                </c:pt>
                <c:pt idx="2565">
                  <c:v>2.892999999999998</c:v>
                </c:pt>
                <c:pt idx="2566">
                  <c:v>2.892999999999998</c:v>
                </c:pt>
                <c:pt idx="2567">
                  <c:v>2.89</c:v>
                </c:pt>
                <c:pt idx="2568">
                  <c:v>2.8889999999999998</c:v>
                </c:pt>
                <c:pt idx="2569">
                  <c:v>2.89</c:v>
                </c:pt>
                <c:pt idx="2570">
                  <c:v>2.8869999999999991</c:v>
                </c:pt>
                <c:pt idx="2571">
                  <c:v>2.8860000000000001</c:v>
                </c:pt>
                <c:pt idx="2572">
                  <c:v>2.8869999999999991</c:v>
                </c:pt>
                <c:pt idx="2573">
                  <c:v>2.8879999999999999</c:v>
                </c:pt>
                <c:pt idx="2574">
                  <c:v>2.8860000000000001</c:v>
                </c:pt>
                <c:pt idx="2575">
                  <c:v>2.8860000000000001</c:v>
                </c:pt>
                <c:pt idx="2576">
                  <c:v>2.883</c:v>
                </c:pt>
                <c:pt idx="2577">
                  <c:v>2.8860000000000001</c:v>
                </c:pt>
                <c:pt idx="2578">
                  <c:v>2.8860000000000001</c:v>
                </c:pt>
                <c:pt idx="2579">
                  <c:v>2.8869999999999991</c:v>
                </c:pt>
                <c:pt idx="2580">
                  <c:v>2.8860000000000001</c:v>
                </c:pt>
                <c:pt idx="2581">
                  <c:v>2.883</c:v>
                </c:pt>
                <c:pt idx="2582">
                  <c:v>2.8809999999999998</c:v>
                </c:pt>
                <c:pt idx="2583">
                  <c:v>2.8809999999999998</c:v>
                </c:pt>
                <c:pt idx="2584">
                  <c:v>2.88</c:v>
                </c:pt>
                <c:pt idx="2585">
                  <c:v>2.8780000000000001</c:v>
                </c:pt>
                <c:pt idx="2586">
                  <c:v>2.8789999999999991</c:v>
                </c:pt>
                <c:pt idx="2587">
                  <c:v>2.8809999999999998</c:v>
                </c:pt>
                <c:pt idx="2588">
                  <c:v>2.8789999999999991</c:v>
                </c:pt>
                <c:pt idx="2589">
                  <c:v>2.8809999999999998</c:v>
                </c:pt>
                <c:pt idx="2590">
                  <c:v>2.8820000000000001</c:v>
                </c:pt>
                <c:pt idx="2591">
                  <c:v>2.8809999999999998</c:v>
                </c:pt>
                <c:pt idx="2592">
                  <c:v>2.8849999999999998</c:v>
                </c:pt>
                <c:pt idx="2593">
                  <c:v>2.883</c:v>
                </c:pt>
                <c:pt idx="2594">
                  <c:v>2.8820000000000001</c:v>
                </c:pt>
                <c:pt idx="2595">
                  <c:v>2.8789999999999991</c:v>
                </c:pt>
                <c:pt idx="2596">
                  <c:v>2.88</c:v>
                </c:pt>
                <c:pt idx="2597">
                  <c:v>2.8789999999999991</c:v>
                </c:pt>
                <c:pt idx="2598">
                  <c:v>2.88</c:v>
                </c:pt>
                <c:pt idx="2599">
                  <c:v>2.8820000000000001</c:v>
                </c:pt>
                <c:pt idx="2600">
                  <c:v>2.8789999999999991</c:v>
                </c:pt>
                <c:pt idx="2601">
                  <c:v>2.88</c:v>
                </c:pt>
                <c:pt idx="2602">
                  <c:v>2.8820000000000001</c:v>
                </c:pt>
                <c:pt idx="2603">
                  <c:v>2.88</c:v>
                </c:pt>
                <c:pt idx="2604">
                  <c:v>2.8780000000000001</c:v>
                </c:pt>
                <c:pt idx="2605">
                  <c:v>2.8809999999999998</c:v>
                </c:pt>
                <c:pt idx="2606">
                  <c:v>2.8780000000000001</c:v>
                </c:pt>
                <c:pt idx="2607">
                  <c:v>2.8789999999999991</c:v>
                </c:pt>
                <c:pt idx="2608">
                  <c:v>2.88</c:v>
                </c:pt>
                <c:pt idx="2609">
                  <c:v>2.88</c:v>
                </c:pt>
                <c:pt idx="2610">
                  <c:v>2.8789999999999991</c:v>
                </c:pt>
                <c:pt idx="2611">
                  <c:v>2.88</c:v>
                </c:pt>
                <c:pt idx="2612">
                  <c:v>2.8820000000000001</c:v>
                </c:pt>
                <c:pt idx="2613">
                  <c:v>2.8820000000000001</c:v>
                </c:pt>
                <c:pt idx="2614">
                  <c:v>2.8820000000000001</c:v>
                </c:pt>
                <c:pt idx="2615">
                  <c:v>2.8789999999999991</c:v>
                </c:pt>
                <c:pt idx="2616">
                  <c:v>2.8789999999999991</c:v>
                </c:pt>
                <c:pt idx="2617">
                  <c:v>2.8789999999999991</c:v>
                </c:pt>
                <c:pt idx="2618">
                  <c:v>2.8789999999999991</c:v>
                </c:pt>
                <c:pt idx="2619">
                  <c:v>2.8780000000000001</c:v>
                </c:pt>
                <c:pt idx="2620">
                  <c:v>2.8780000000000001</c:v>
                </c:pt>
                <c:pt idx="2621">
                  <c:v>2.8780000000000001</c:v>
                </c:pt>
                <c:pt idx="2622">
                  <c:v>2.875999999999999</c:v>
                </c:pt>
                <c:pt idx="2623">
                  <c:v>2.875999999999999</c:v>
                </c:pt>
                <c:pt idx="2624">
                  <c:v>2.8780000000000001</c:v>
                </c:pt>
                <c:pt idx="2625">
                  <c:v>2.8740000000000001</c:v>
                </c:pt>
                <c:pt idx="2626">
                  <c:v>2.876999999999998</c:v>
                </c:pt>
                <c:pt idx="2627">
                  <c:v>2.8740000000000001</c:v>
                </c:pt>
                <c:pt idx="2628">
                  <c:v>2.872999999999998</c:v>
                </c:pt>
                <c:pt idx="2629">
                  <c:v>2.872999999999998</c:v>
                </c:pt>
                <c:pt idx="2630">
                  <c:v>2.872999999999998</c:v>
                </c:pt>
                <c:pt idx="2631">
                  <c:v>2.8740000000000001</c:v>
                </c:pt>
                <c:pt idx="2632">
                  <c:v>2.8749999999999991</c:v>
                </c:pt>
                <c:pt idx="2633">
                  <c:v>2.8709999999999991</c:v>
                </c:pt>
                <c:pt idx="2634">
                  <c:v>2.8709999999999991</c:v>
                </c:pt>
                <c:pt idx="2635">
                  <c:v>2.87</c:v>
                </c:pt>
                <c:pt idx="2636">
                  <c:v>2.871999999999999</c:v>
                </c:pt>
                <c:pt idx="2637">
                  <c:v>2.87</c:v>
                </c:pt>
                <c:pt idx="2638">
                  <c:v>2.87</c:v>
                </c:pt>
                <c:pt idx="2639">
                  <c:v>2.867</c:v>
                </c:pt>
                <c:pt idx="2640">
                  <c:v>2.87</c:v>
                </c:pt>
                <c:pt idx="2641">
                  <c:v>2.87</c:v>
                </c:pt>
                <c:pt idx="2642">
                  <c:v>2.87</c:v>
                </c:pt>
                <c:pt idx="2643">
                  <c:v>2.87</c:v>
                </c:pt>
                <c:pt idx="2644">
                  <c:v>2.87</c:v>
                </c:pt>
                <c:pt idx="2645">
                  <c:v>2.8690000000000002</c:v>
                </c:pt>
                <c:pt idx="2646">
                  <c:v>2.867</c:v>
                </c:pt>
                <c:pt idx="2647">
                  <c:v>2.87</c:v>
                </c:pt>
                <c:pt idx="2648">
                  <c:v>2.8679999999999999</c:v>
                </c:pt>
                <c:pt idx="2649">
                  <c:v>2.867</c:v>
                </c:pt>
                <c:pt idx="2650">
                  <c:v>2.8679999999999999</c:v>
                </c:pt>
                <c:pt idx="2651">
                  <c:v>2.87</c:v>
                </c:pt>
                <c:pt idx="2652">
                  <c:v>2.867</c:v>
                </c:pt>
                <c:pt idx="2653">
                  <c:v>2.8690000000000002</c:v>
                </c:pt>
                <c:pt idx="2654">
                  <c:v>2.87</c:v>
                </c:pt>
                <c:pt idx="2655">
                  <c:v>2.8650000000000002</c:v>
                </c:pt>
                <c:pt idx="2656">
                  <c:v>2.8679999999999999</c:v>
                </c:pt>
                <c:pt idx="2657">
                  <c:v>2.867</c:v>
                </c:pt>
                <c:pt idx="2658">
                  <c:v>2.867</c:v>
                </c:pt>
                <c:pt idx="2659">
                  <c:v>2.8660000000000001</c:v>
                </c:pt>
                <c:pt idx="2660">
                  <c:v>2.8660000000000001</c:v>
                </c:pt>
                <c:pt idx="2661">
                  <c:v>2.8650000000000002</c:v>
                </c:pt>
                <c:pt idx="2662">
                  <c:v>2.8620000000000001</c:v>
                </c:pt>
                <c:pt idx="2663">
                  <c:v>2.8629999999999991</c:v>
                </c:pt>
                <c:pt idx="2664">
                  <c:v>2.8620000000000001</c:v>
                </c:pt>
                <c:pt idx="2665">
                  <c:v>2.8589999999999991</c:v>
                </c:pt>
                <c:pt idx="2666">
                  <c:v>2.8620000000000001</c:v>
                </c:pt>
                <c:pt idx="2667">
                  <c:v>2.8620000000000001</c:v>
                </c:pt>
                <c:pt idx="2668">
                  <c:v>2.8589999999999991</c:v>
                </c:pt>
                <c:pt idx="2669">
                  <c:v>2.8580000000000001</c:v>
                </c:pt>
                <c:pt idx="2670">
                  <c:v>2.86</c:v>
                </c:pt>
                <c:pt idx="2671">
                  <c:v>2.8549999999999982</c:v>
                </c:pt>
                <c:pt idx="2672">
                  <c:v>2.8559999999999981</c:v>
                </c:pt>
                <c:pt idx="2673">
                  <c:v>2.8559999999999981</c:v>
                </c:pt>
                <c:pt idx="2674">
                  <c:v>2.8549999999999982</c:v>
                </c:pt>
                <c:pt idx="2675">
                  <c:v>2.8559999999999981</c:v>
                </c:pt>
                <c:pt idx="2676">
                  <c:v>2.8519999999999981</c:v>
                </c:pt>
                <c:pt idx="2677">
                  <c:v>2.8529999999999971</c:v>
                </c:pt>
                <c:pt idx="2678">
                  <c:v>2.8559999999999981</c:v>
                </c:pt>
                <c:pt idx="2679">
                  <c:v>2.8569999999999971</c:v>
                </c:pt>
                <c:pt idx="2680">
                  <c:v>2.8539999999999992</c:v>
                </c:pt>
                <c:pt idx="2681">
                  <c:v>2.8549999999999982</c:v>
                </c:pt>
                <c:pt idx="2682">
                  <c:v>2.8539999999999992</c:v>
                </c:pt>
                <c:pt idx="2683">
                  <c:v>2.8499999999999992</c:v>
                </c:pt>
                <c:pt idx="2684">
                  <c:v>2.8499999999999992</c:v>
                </c:pt>
                <c:pt idx="2685">
                  <c:v>2.8499999999999992</c:v>
                </c:pt>
                <c:pt idx="2686">
                  <c:v>2.8509999999999991</c:v>
                </c:pt>
                <c:pt idx="2687">
                  <c:v>2.8519999999999981</c:v>
                </c:pt>
                <c:pt idx="2688">
                  <c:v>2.8539999999999992</c:v>
                </c:pt>
                <c:pt idx="2689">
                  <c:v>2.8549999999999982</c:v>
                </c:pt>
                <c:pt idx="2690">
                  <c:v>2.8529999999999971</c:v>
                </c:pt>
                <c:pt idx="2691">
                  <c:v>2.8529999999999971</c:v>
                </c:pt>
                <c:pt idx="2692">
                  <c:v>2.8529999999999971</c:v>
                </c:pt>
                <c:pt idx="2693">
                  <c:v>2.8529999999999971</c:v>
                </c:pt>
                <c:pt idx="2694">
                  <c:v>2.8509999999999991</c:v>
                </c:pt>
                <c:pt idx="2695">
                  <c:v>2.8490000000000002</c:v>
                </c:pt>
                <c:pt idx="2696">
                  <c:v>2.8509999999999991</c:v>
                </c:pt>
                <c:pt idx="2697">
                  <c:v>2.8519999999999981</c:v>
                </c:pt>
                <c:pt idx="2698">
                  <c:v>2.8519999999999981</c:v>
                </c:pt>
                <c:pt idx="2699">
                  <c:v>2.8499999999999992</c:v>
                </c:pt>
                <c:pt idx="2700">
                  <c:v>2.8499999999999992</c:v>
                </c:pt>
                <c:pt idx="2701">
                  <c:v>2.8519999999999981</c:v>
                </c:pt>
                <c:pt idx="2702">
                  <c:v>2.8509999999999991</c:v>
                </c:pt>
                <c:pt idx="2703">
                  <c:v>2.8490000000000002</c:v>
                </c:pt>
                <c:pt idx="2704">
                  <c:v>2.8499999999999992</c:v>
                </c:pt>
                <c:pt idx="2705">
                  <c:v>2.8499999999999992</c:v>
                </c:pt>
                <c:pt idx="2706">
                  <c:v>2.8529999999999971</c:v>
                </c:pt>
                <c:pt idx="2707">
                  <c:v>2.8490000000000002</c:v>
                </c:pt>
                <c:pt idx="2708">
                  <c:v>2.8509999999999991</c:v>
                </c:pt>
                <c:pt idx="2709">
                  <c:v>2.8490000000000002</c:v>
                </c:pt>
                <c:pt idx="2710">
                  <c:v>2.8479999999999999</c:v>
                </c:pt>
                <c:pt idx="2711">
                  <c:v>2.8499999999999992</c:v>
                </c:pt>
                <c:pt idx="2712">
                  <c:v>2.8479999999999999</c:v>
                </c:pt>
                <c:pt idx="2713">
                  <c:v>2.8490000000000002</c:v>
                </c:pt>
                <c:pt idx="2714">
                  <c:v>2.8479999999999999</c:v>
                </c:pt>
                <c:pt idx="2715">
                  <c:v>2.8479999999999999</c:v>
                </c:pt>
                <c:pt idx="2716">
                  <c:v>2.8479999999999999</c:v>
                </c:pt>
                <c:pt idx="2717">
                  <c:v>2.847</c:v>
                </c:pt>
                <c:pt idx="2718">
                  <c:v>2.8490000000000002</c:v>
                </c:pt>
                <c:pt idx="2719">
                  <c:v>2.8479999999999999</c:v>
                </c:pt>
                <c:pt idx="2720">
                  <c:v>2.847</c:v>
                </c:pt>
                <c:pt idx="2721">
                  <c:v>2.847</c:v>
                </c:pt>
                <c:pt idx="2722">
                  <c:v>2.843</c:v>
                </c:pt>
                <c:pt idx="2723">
                  <c:v>2.8450000000000002</c:v>
                </c:pt>
                <c:pt idx="2724">
                  <c:v>2.843</c:v>
                </c:pt>
                <c:pt idx="2725">
                  <c:v>2.843</c:v>
                </c:pt>
                <c:pt idx="2726">
                  <c:v>2.8450000000000002</c:v>
                </c:pt>
                <c:pt idx="2727">
                  <c:v>2.843</c:v>
                </c:pt>
                <c:pt idx="2728">
                  <c:v>2.84</c:v>
                </c:pt>
                <c:pt idx="2729">
                  <c:v>2.8410000000000002</c:v>
                </c:pt>
                <c:pt idx="2730">
                  <c:v>2.8439999999999999</c:v>
                </c:pt>
                <c:pt idx="2731">
                  <c:v>2.8419999999999992</c:v>
                </c:pt>
                <c:pt idx="2732">
                  <c:v>2.8439999999999999</c:v>
                </c:pt>
                <c:pt idx="2733">
                  <c:v>2.84</c:v>
                </c:pt>
                <c:pt idx="2734">
                  <c:v>2.8419999999999992</c:v>
                </c:pt>
                <c:pt idx="2735">
                  <c:v>2.8410000000000002</c:v>
                </c:pt>
                <c:pt idx="2736">
                  <c:v>2.84</c:v>
                </c:pt>
                <c:pt idx="2737">
                  <c:v>2.8419999999999992</c:v>
                </c:pt>
                <c:pt idx="2738">
                  <c:v>2.8389999999999991</c:v>
                </c:pt>
                <c:pt idx="2739">
                  <c:v>2.8389999999999991</c:v>
                </c:pt>
                <c:pt idx="2740">
                  <c:v>2.84</c:v>
                </c:pt>
                <c:pt idx="2741">
                  <c:v>2.8379999999999992</c:v>
                </c:pt>
                <c:pt idx="2742">
                  <c:v>2.8379999999999992</c:v>
                </c:pt>
                <c:pt idx="2743">
                  <c:v>2.8410000000000002</c:v>
                </c:pt>
                <c:pt idx="2744">
                  <c:v>2.84</c:v>
                </c:pt>
                <c:pt idx="2745">
                  <c:v>2.8349999999999991</c:v>
                </c:pt>
                <c:pt idx="2746">
                  <c:v>2.8349999999999991</c:v>
                </c:pt>
                <c:pt idx="2747">
                  <c:v>2.8369999999999971</c:v>
                </c:pt>
                <c:pt idx="2748">
                  <c:v>2.8379999999999992</c:v>
                </c:pt>
                <c:pt idx="2749">
                  <c:v>2.8349999999999991</c:v>
                </c:pt>
                <c:pt idx="2750">
                  <c:v>2.8369999999999971</c:v>
                </c:pt>
                <c:pt idx="2751">
                  <c:v>2.8369999999999971</c:v>
                </c:pt>
                <c:pt idx="2752">
                  <c:v>2.8349999999999991</c:v>
                </c:pt>
                <c:pt idx="2753">
                  <c:v>2.8339999999999992</c:v>
                </c:pt>
                <c:pt idx="2754">
                  <c:v>2.8379999999999992</c:v>
                </c:pt>
                <c:pt idx="2755">
                  <c:v>2.8369999999999971</c:v>
                </c:pt>
                <c:pt idx="2756">
                  <c:v>2.8339999999999992</c:v>
                </c:pt>
                <c:pt idx="2757">
                  <c:v>2.8349999999999991</c:v>
                </c:pt>
                <c:pt idx="2758">
                  <c:v>2.8339999999999992</c:v>
                </c:pt>
                <c:pt idx="2759">
                  <c:v>2.8359999999999981</c:v>
                </c:pt>
                <c:pt idx="2760">
                  <c:v>2.8309999999999991</c:v>
                </c:pt>
                <c:pt idx="2761">
                  <c:v>2.8319999999999981</c:v>
                </c:pt>
                <c:pt idx="2762">
                  <c:v>2.8339999999999992</c:v>
                </c:pt>
                <c:pt idx="2763">
                  <c:v>2.8319999999999981</c:v>
                </c:pt>
                <c:pt idx="2764">
                  <c:v>2.8339999999999992</c:v>
                </c:pt>
                <c:pt idx="2765">
                  <c:v>2.8299999999999992</c:v>
                </c:pt>
                <c:pt idx="2766">
                  <c:v>2.8309999999999991</c:v>
                </c:pt>
                <c:pt idx="2767">
                  <c:v>2.8299999999999992</c:v>
                </c:pt>
                <c:pt idx="2768">
                  <c:v>2.8319999999999981</c:v>
                </c:pt>
                <c:pt idx="2769">
                  <c:v>2.8329999999999971</c:v>
                </c:pt>
                <c:pt idx="2770">
                  <c:v>2.8319999999999981</c:v>
                </c:pt>
                <c:pt idx="2771">
                  <c:v>2.8299999999999992</c:v>
                </c:pt>
                <c:pt idx="2772">
                  <c:v>2.8309999999999991</c:v>
                </c:pt>
                <c:pt idx="2773">
                  <c:v>2.8309999999999991</c:v>
                </c:pt>
                <c:pt idx="2774">
                  <c:v>2.8299999999999992</c:v>
                </c:pt>
                <c:pt idx="2775">
                  <c:v>2.8290000000000002</c:v>
                </c:pt>
                <c:pt idx="2776">
                  <c:v>2.827</c:v>
                </c:pt>
                <c:pt idx="2777">
                  <c:v>2.8279999999999998</c:v>
                </c:pt>
                <c:pt idx="2778">
                  <c:v>2.8279999999999998</c:v>
                </c:pt>
                <c:pt idx="2779">
                  <c:v>2.827</c:v>
                </c:pt>
                <c:pt idx="2780">
                  <c:v>2.8299999999999992</c:v>
                </c:pt>
                <c:pt idx="2781">
                  <c:v>2.8299999999999992</c:v>
                </c:pt>
                <c:pt idx="2782">
                  <c:v>2.8299999999999992</c:v>
                </c:pt>
                <c:pt idx="2783">
                  <c:v>2.8299999999999992</c:v>
                </c:pt>
                <c:pt idx="2784">
                  <c:v>2.8299999999999992</c:v>
                </c:pt>
                <c:pt idx="2785">
                  <c:v>2.8319999999999981</c:v>
                </c:pt>
                <c:pt idx="2786">
                  <c:v>2.8299999999999992</c:v>
                </c:pt>
                <c:pt idx="2787">
                  <c:v>2.8309999999999991</c:v>
                </c:pt>
                <c:pt idx="2788">
                  <c:v>2.8299999999999992</c:v>
                </c:pt>
                <c:pt idx="2789">
                  <c:v>2.8319999999999981</c:v>
                </c:pt>
                <c:pt idx="2790">
                  <c:v>2.8319999999999981</c:v>
                </c:pt>
                <c:pt idx="2791">
                  <c:v>2.8319999999999981</c:v>
                </c:pt>
                <c:pt idx="2792">
                  <c:v>2.827</c:v>
                </c:pt>
                <c:pt idx="2793">
                  <c:v>2.8319999999999981</c:v>
                </c:pt>
                <c:pt idx="2794">
                  <c:v>2.8319999999999981</c:v>
                </c:pt>
                <c:pt idx="2795">
                  <c:v>2.8299999999999992</c:v>
                </c:pt>
                <c:pt idx="2796">
                  <c:v>2.8290000000000002</c:v>
                </c:pt>
                <c:pt idx="2797">
                  <c:v>2.8329999999999971</c:v>
                </c:pt>
                <c:pt idx="2798">
                  <c:v>2.8299999999999992</c:v>
                </c:pt>
                <c:pt idx="2799">
                  <c:v>2.8309999999999991</c:v>
                </c:pt>
                <c:pt idx="2800">
                  <c:v>2.827</c:v>
                </c:pt>
                <c:pt idx="2801">
                  <c:v>2.8299999999999992</c:v>
                </c:pt>
                <c:pt idx="2802">
                  <c:v>2.8290000000000002</c:v>
                </c:pt>
                <c:pt idx="2803">
                  <c:v>2.8309999999999991</c:v>
                </c:pt>
                <c:pt idx="2804">
                  <c:v>2.8299999999999992</c:v>
                </c:pt>
                <c:pt idx="2805">
                  <c:v>2.827</c:v>
                </c:pt>
                <c:pt idx="2806">
                  <c:v>2.8279999999999998</c:v>
                </c:pt>
                <c:pt idx="2807">
                  <c:v>2.8279999999999998</c:v>
                </c:pt>
                <c:pt idx="2808">
                  <c:v>2.8290000000000002</c:v>
                </c:pt>
                <c:pt idx="2809">
                  <c:v>2.8309999999999991</c:v>
                </c:pt>
                <c:pt idx="2810">
                  <c:v>2.8290000000000002</c:v>
                </c:pt>
                <c:pt idx="2811">
                  <c:v>2.8279999999999998</c:v>
                </c:pt>
                <c:pt idx="2812">
                  <c:v>2.8279999999999998</c:v>
                </c:pt>
                <c:pt idx="2813">
                  <c:v>2.8279999999999998</c:v>
                </c:pt>
                <c:pt idx="2814">
                  <c:v>2.827</c:v>
                </c:pt>
                <c:pt idx="2815">
                  <c:v>2.8250000000000002</c:v>
                </c:pt>
                <c:pt idx="2816">
                  <c:v>2.827</c:v>
                </c:pt>
                <c:pt idx="2817">
                  <c:v>2.827</c:v>
                </c:pt>
                <c:pt idx="2818">
                  <c:v>2.8259999999999992</c:v>
                </c:pt>
                <c:pt idx="2819">
                  <c:v>2.8259999999999992</c:v>
                </c:pt>
                <c:pt idx="2820">
                  <c:v>2.827</c:v>
                </c:pt>
                <c:pt idx="2821">
                  <c:v>2.827</c:v>
                </c:pt>
                <c:pt idx="2822">
                  <c:v>2.8250000000000002</c:v>
                </c:pt>
                <c:pt idx="2823">
                  <c:v>2.823</c:v>
                </c:pt>
                <c:pt idx="2824">
                  <c:v>2.8259999999999992</c:v>
                </c:pt>
                <c:pt idx="2825">
                  <c:v>2.8250000000000002</c:v>
                </c:pt>
                <c:pt idx="2826">
                  <c:v>2.8250000000000002</c:v>
                </c:pt>
                <c:pt idx="2827">
                  <c:v>2.8239999999999998</c:v>
                </c:pt>
                <c:pt idx="2828">
                  <c:v>2.8239999999999998</c:v>
                </c:pt>
                <c:pt idx="2829">
                  <c:v>2.8219999999999992</c:v>
                </c:pt>
                <c:pt idx="2830">
                  <c:v>2.8239999999999998</c:v>
                </c:pt>
                <c:pt idx="2831">
                  <c:v>2.823</c:v>
                </c:pt>
                <c:pt idx="2832">
                  <c:v>2.8210000000000002</c:v>
                </c:pt>
                <c:pt idx="2833">
                  <c:v>2.8210000000000002</c:v>
                </c:pt>
                <c:pt idx="2834">
                  <c:v>2.823</c:v>
                </c:pt>
                <c:pt idx="2835">
                  <c:v>2.8219999999999992</c:v>
                </c:pt>
                <c:pt idx="2836">
                  <c:v>2.823</c:v>
                </c:pt>
                <c:pt idx="2837">
                  <c:v>2.8219999999999992</c:v>
                </c:pt>
                <c:pt idx="2838">
                  <c:v>2.823</c:v>
                </c:pt>
                <c:pt idx="2839">
                  <c:v>2.8219999999999992</c:v>
                </c:pt>
                <c:pt idx="2840">
                  <c:v>2.8210000000000002</c:v>
                </c:pt>
                <c:pt idx="2841">
                  <c:v>2.8210000000000002</c:v>
                </c:pt>
                <c:pt idx="2842">
                  <c:v>2.82</c:v>
                </c:pt>
                <c:pt idx="2843">
                  <c:v>2.8219999999999992</c:v>
                </c:pt>
                <c:pt idx="2844">
                  <c:v>2.8189999999999991</c:v>
                </c:pt>
                <c:pt idx="2845">
                  <c:v>2.82</c:v>
                </c:pt>
                <c:pt idx="2846">
                  <c:v>2.8210000000000002</c:v>
                </c:pt>
                <c:pt idx="2847">
                  <c:v>2.8210000000000002</c:v>
                </c:pt>
                <c:pt idx="2848">
                  <c:v>2.82</c:v>
                </c:pt>
                <c:pt idx="2849">
                  <c:v>2.8219999999999992</c:v>
                </c:pt>
                <c:pt idx="2850">
                  <c:v>2.8219999999999992</c:v>
                </c:pt>
                <c:pt idx="2851">
                  <c:v>2.823</c:v>
                </c:pt>
                <c:pt idx="2852">
                  <c:v>2.8219999999999992</c:v>
                </c:pt>
                <c:pt idx="2853">
                  <c:v>2.82</c:v>
                </c:pt>
                <c:pt idx="2854">
                  <c:v>2.8210000000000002</c:v>
                </c:pt>
                <c:pt idx="2855">
                  <c:v>2.823</c:v>
                </c:pt>
                <c:pt idx="2856">
                  <c:v>2.8169999999999971</c:v>
                </c:pt>
                <c:pt idx="2857">
                  <c:v>2.8179999999999992</c:v>
                </c:pt>
                <c:pt idx="2858">
                  <c:v>2.8179999999999992</c:v>
                </c:pt>
                <c:pt idx="2859">
                  <c:v>2.8149999999999991</c:v>
                </c:pt>
                <c:pt idx="2860">
                  <c:v>2.8189999999999991</c:v>
                </c:pt>
                <c:pt idx="2861">
                  <c:v>2.8159999999999981</c:v>
                </c:pt>
                <c:pt idx="2862">
                  <c:v>2.8169999999999971</c:v>
                </c:pt>
                <c:pt idx="2863">
                  <c:v>2.8189999999999991</c:v>
                </c:pt>
                <c:pt idx="2864">
                  <c:v>2.8159999999999981</c:v>
                </c:pt>
                <c:pt idx="2865">
                  <c:v>2.8169999999999971</c:v>
                </c:pt>
                <c:pt idx="2866">
                  <c:v>2.8179999999999992</c:v>
                </c:pt>
                <c:pt idx="2867">
                  <c:v>2.8179999999999992</c:v>
                </c:pt>
                <c:pt idx="2868">
                  <c:v>2.8159999999999981</c:v>
                </c:pt>
                <c:pt idx="2869">
                  <c:v>2.8149999999999991</c:v>
                </c:pt>
                <c:pt idx="2870">
                  <c:v>2.8159999999999981</c:v>
                </c:pt>
                <c:pt idx="2871">
                  <c:v>2.8139999999999992</c:v>
                </c:pt>
                <c:pt idx="2872">
                  <c:v>2.8109999999999991</c:v>
                </c:pt>
                <c:pt idx="2873">
                  <c:v>2.8129999999999971</c:v>
                </c:pt>
                <c:pt idx="2874">
                  <c:v>2.8139999999999992</c:v>
                </c:pt>
                <c:pt idx="2875">
                  <c:v>2.8139999999999992</c:v>
                </c:pt>
                <c:pt idx="2876">
                  <c:v>2.8129999999999971</c:v>
                </c:pt>
                <c:pt idx="2877">
                  <c:v>2.8129999999999971</c:v>
                </c:pt>
                <c:pt idx="2878">
                  <c:v>2.8169999999999971</c:v>
                </c:pt>
                <c:pt idx="2879">
                  <c:v>2.8139999999999992</c:v>
                </c:pt>
                <c:pt idx="2880">
                  <c:v>2.8119999999999981</c:v>
                </c:pt>
                <c:pt idx="2881">
                  <c:v>2.8149999999999991</c:v>
                </c:pt>
                <c:pt idx="2882">
                  <c:v>2.8149999999999991</c:v>
                </c:pt>
                <c:pt idx="2883">
                  <c:v>2.8159999999999981</c:v>
                </c:pt>
                <c:pt idx="2884">
                  <c:v>2.8159999999999981</c:v>
                </c:pt>
                <c:pt idx="2885">
                  <c:v>2.8179999999999992</c:v>
                </c:pt>
                <c:pt idx="2886">
                  <c:v>2.8159999999999981</c:v>
                </c:pt>
                <c:pt idx="2887">
                  <c:v>2.8129999999999971</c:v>
                </c:pt>
                <c:pt idx="2888">
                  <c:v>2.8159999999999981</c:v>
                </c:pt>
                <c:pt idx="2889">
                  <c:v>2.8129999999999971</c:v>
                </c:pt>
                <c:pt idx="2890">
                  <c:v>2.8139999999999992</c:v>
                </c:pt>
                <c:pt idx="2891">
                  <c:v>2.8139999999999992</c:v>
                </c:pt>
                <c:pt idx="2892">
                  <c:v>2.8139999999999992</c:v>
                </c:pt>
                <c:pt idx="2893">
                  <c:v>2.8169999999999971</c:v>
                </c:pt>
                <c:pt idx="2894">
                  <c:v>2.8189999999999991</c:v>
                </c:pt>
                <c:pt idx="2895">
                  <c:v>2.8179999999999992</c:v>
                </c:pt>
                <c:pt idx="2896">
                  <c:v>2.8149999999999991</c:v>
                </c:pt>
                <c:pt idx="2897">
                  <c:v>2.8129999999999971</c:v>
                </c:pt>
                <c:pt idx="2898">
                  <c:v>2.8139999999999992</c:v>
                </c:pt>
                <c:pt idx="2899">
                  <c:v>2.8159999999999981</c:v>
                </c:pt>
                <c:pt idx="2900">
                  <c:v>2.8139999999999992</c:v>
                </c:pt>
                <c:pt idx="2901">
                  <c:v>2.8169999999999971</c:v>
                </c:pt>
                <c:pt idx="2902">
                  <c:v>2.8179999999999992</c:v>
                </c:pt>
                <c:pt idx="2903">
                  <c:v>2.8149999999999991</c:v>
                </c:pt>
                <c:pt idx="2904">
                  <c:v>2.8129999999999971</c:v>
                </c:pt>
                <c:pt idx="2905">
                  <c:v>2.8129999999999971</c:v>
                </c:pt>
                <c:pt idx="2906">
                  <c:v>2.8139999999999992</c:v>
                </c:pt>
                <c:pt idx="2907">
                  <c:v>2.8149999999999991</c:v>
                </c:pt>
                <c:pt idx="2908">
                  <c:v>2.8139999999999992</c:v>
                </c:pt>
                <c:pt idx="2909">
                  <c:v>2.8139999999999992</c:v>
                </c:pt>
                <c:pt idx="2910">
                  <c:v>2.8149999999999991</c:v>
                </c:pt>
                <c:pt idx="2911">
                  <c:v>2.8149999999999991</c:v>
                </c:pt>
                <c:pt idx="2912">
                  <c:v>2.8109999999999991</c:v>
                </c:pt>
                <c:pt idx="2913">
                  <c:v>2.8139999999999992</c:v>
                </c:pt>
                <c:pt idx="2914">
                  <c:v>2.8129999999999971</c:v>
                </c:pt>
                <c:pt idx="2915">
                  <c:v>2.8129999999999971</c:v>
                </c:pt>
                <c:pt idx="2916">
                  <c:v>2.8119999999999981</c:v>
                </c:pt>
                <c:pt idx="2917">
                  <c:v>2.8159999999999981</c:v>
                </c:pt>
                <c:pt idx="2918">
                  <c:v>2.8139999999999992</c:v>
                </c:pt>
                <c:pt idx="2919">
                  <c:v>2.8129999999999971</c:v>
                </c:pt>
                <c:pt idx="2920">
                  <c:v>2.8109999999999991</c:v>
                </c:pt>
                <c:pt idx="2921">
                  <c:v>2.8099999999999992</c:v>
                </c:pt>
                <c:pt idx="2922">
                  <c:v>2.8109999999999991</c:v>
                </c:pt>
                <c:pt idx="2923">
                  <c:v>2.8099999999999992</c:v>
                </c:pt>
                <c:pt idx="2924">
                  <c:v>2.8099999999999992</c:v>
                </c:pt>
                <c:pt idx="2925">
                  <c:v>2.8099999999999992</c:v>
                </c:pt>
                <c:pt idx="2926">
                  <c:v>2.8099999999999992</c:v>
                </c:pt>
                <c:pt idx="2927">
                  <c:v>2.8090000000000002</c:v>
                </c:pt>
                <c:pt idx="2928">
                  <c:v>2.8069999999999991</c:v>
                </c:pt>
                <c:pt idx="2929">
                  <c:v>2.8099999999999992</c:v>
                </c:pt>
                <c:pt idx="2930">
                  <c:v>2.8109999999999991</c:v>
                </c:pt>
                <c:pt idx="2931">
                  <c:v>2.8099999999999992</c:v>
                </c:pt>
                <c:pt idx="2932">
                  <c:v>2.8069999999999991</c:v>
                </c:pt>
                <c:pt idx="2933">
                  <c:v>2.8090000000000002</c:v>
                </c:pt>
                <c:pt idx="2934">
                  <c:v>2.8079999999999998</c:v>
                </c:pt>
                <c:pt idx="2935">
                  <c:v>2.8129999999999971</c:v>
                </c:pt>
                <c:pt idx="2936">
                  <c:v>2.8099999999999992</c:v>
                </c:pt>
                <c:pt idx="2937">
                  <c:v>2.8090000000000002</c:v>
                </c:pt>
                <c:pt idx="2938">
                  <c:v>2.8069999999999991</c:v>
                </c:pt>
                <c:pt idx="2939">
                  <c:v>2.8079999999999998</c:v>
                </c:pt>
                <c:pt idx="2940">
                  <c:v>2.8099999999999992</c:v>
                </c:pt>
                <c:pt idx="2941">
                  <c:v>2.8090000000000002</c:v>
                </c:pt>
                <c:pt idx="2942">
                  <c:v>2.8079999999999998</c:v>
                </c:pt>
                <c:pt idx="2943">
                  <c:v>2.8099999999999992</c:v>
                </c:pt>
                <c:pt idx="2944">
                  <c:v>2.8079999999999998</c:v>
                </c:pt>
                <c:pt idx="2945">
                  <c:v>2.8079999999999998</c:v>
                </c:pt>
                <c:pt idx="2946">
                  <c:v>2.8079999999999998</c:v>
                </c:pt>
                <c:pt idx="2947">
                  <c:v>2.8059999999999992</c:v>
                </c:pt>
                <c:pt idx="2948">
                  <c:v>2.8059999999999992</c:v>
                </c:pt>
                <c:pt idx="2949">
                  <c:v>2.8069999999999991</c:v>
                </c:pt>
                <c:pt idx="2950">
                  <c:v>2.8059999999999992</c:v>
                </c:pt>
                <c:pt idx="2951">
                  <c:v>2.8050000000000002</c:v>
                </c:pt>
                <c:pt idx="2952">
                  <c:v>2.8050000000000002</c:v>
                </c:pt>
                <c:pt idx="2953">
                  <c:v>2.8059999999999992</c:v>
                </c:pt>
                <c:pt idx="2954">
                  <c:v>2.8050000000000002</c:v>
                </c:pt>
                <c:pt idx="2955">
                  <c:v>2.8039999999999998</c:v>
                </c:pt>
                <c:pt idx="2956">
                  <c:v>2.8010000000000002</c:v>
                </c:pt>
                <c:pt idx="2957">
                  <c:v>2.8059999999999992</c:v>
                </c:pt>
                <c:pt idx="2958">
                  <c:v>2.8019999999999992</c:v>
                </c:pt>
                <c:pt idx="2959">
                  <c:v>2.802999999999999</c:v>
                </c:pt>
                <c:pt idx="2960">
                  <c:v>2.7989999999999999</c:v>
                </c:pt>
                <c:pt idx="2961">
                  <c:v>2.8</c:v>
                </c:pt>
                <c:pt idx="2962">
                  <c:v>2.8019999999999992</c:v>
                </c:pt>
                <c:pt idx="2963">
                  <c:v>2.798</c:v>
                </c:pt>
                <c:pt idx="2964">
                  <c:v>2.7989999999999999</c:v>
                </c:pt>
                <c:pt idx="2965">
                  <c:v>2.8019999999999992</c:v>
                </c:pt>
                <c:pt idx="2966">
                  <c:v>2.8010000000000002</c:v>
                </c:pt>
                <c:pt idx="2967">
                  <c:v>2.8</c:v>
                </c:pt>
                <c:pt idx="2968">
                  <c:v>2.7970000000000002</c:v>
                </c:pt>
                <c:pt idx="2969">
                  <c:v>2.7959999999999998</c:v>
                </c:pt>
                <c:pt idx="2970">
                  <c:v>2.7989999999999999</c:v>
                </c:pt>
                <c:pt idx="2971">
                  <c:v>2.7970000000000002</c:v>
                </c:pt>
                <c:pt idx="2972">
                  <c:v>2.7970000000000002</c:v>
                </c:pt>
                <c:pt idx="2973">
                  <c:v>2.7970000000000002</c:v>
                </c:pt>
                <c:pt idx="2974">
                  <c:v>2.8</c:v>
                </c:pt>
                <c:pt idx="2975">
                  <c:v>2.8</c:v>
                </c:pt>
                <c:pt idx="2976">
                  <c:v>2.8</c:v>
                </c:pt>
                <c:pt idx="2977">
                  <c:v>2.7970000000000002</c:v>
                </c:pt>
                <c:pt idx="2978">
                  <c:v>2.7959999999999998</c:v>
                </c:pt>
                <c:pt idx="2979">
                  <c:v>2.798</c:v>
                </c:pt>
                <c:pt idx="2980">
                  <c:v>2.7970000000000002</c:v>
                </c:pt>
                <c:pt idx="2981">
                  <c:v>2.7949999999999999</c:v>
                </c:pt>
                <c:pt idx="2982">
                  <c:v>2.7970000000000002</c:v>
                </c:pt>
                <c:pt idx="2983">
                  <c:v>2.798</c:v>
                </c:pt>
                <c:pt idx="2984">
                  <c:v>2.8019999999999992</c:v>
                </c:pt>
                <c:pt idx="2985">
                  <c:v>2.7989999999999999</c:v>
                </c:pt>
                <c:pt idx="2986">
                  <c:v>2.8</c:v>
                </c:pt>
                <c:pt idx="2987">
                  <c:v>2.8010000000000002</c:v>
                </c:pt>
                <c:pt idx="2988">
                  <c:v>2.798</c:v>
                </c:pt>
                <c:pt idx="2989">
                  <c:v>2.798</c:v>
                </c:pt>
                <c:pt idx="2990">
                  <c:v>2.8</c:v>
                </c:pt>
                <c:pt idx="2991">
                  <c:v>2.7989999999999999</c:v>
                </c:pt>
                <c:pt idx="2992">
                  <c:v>2.8</c:v>
                </c:pt>
                <c:pt idx="2993">
                  <c:v>2.798</c:v>
                </c:pt>
                <c:pt idx="2994">
                  <c:v>2.8010000000000002</c:v>
                </c:pt>
                <c:pt idx="2995">
                  <c:v>2.7970000000000002</c:v>
                </c:pt>
                <c:pt idx="2996">
                  <c:v>2.8019999999999992</c:v>
                </c:pt>
                <c:pt idx="2997">
                  <c:v>2.7989999999999999</c:v>
                </c:pt>
                <c:pt idx="2998">
                  <c:v>2.798</c:v>
                </c:pt>
                <c:pt idx="2999">
                  <c:v>2.7989999999999999</c:v>
                </c:pt>
                <c:pt idx="3000">
                  <c:v>2.7989999999999999</c:v>
                </c:pt>
                <c:pt idx="3001">
                  <c:v>2.7989999999999999</c:v>
                </c:pt>
                <c:pt idx="3002">
                  <c:v>2.794</c:v>
                </c:pt>
                <c:pt idx="3003">
                  <c:v>2.794</c:v>
                </c:pt>
                <c:pt idx="3004">
                  <c:v>2.7989999999999999</c:v>
                </c:pt>
                <c:pt idx="3005">
                  <c:v>2.7949999999999999</c:v>
                </c:pt>
                <c:pt idx="3006">
                  <c:v>2.7959999999999998</c:v>
                </c:pt>
                <c:pt idx="3007">
                  <c:v>2.7959999999999998</c:v>
                </c:pt>
                <c:pt idx="3008">
                  <c:v>2.7959999999999998</c:v>
                </c:pt>
                <c:pt idx="3009">
                  <c:v>2.7949999999999999</c:v>
                </c:pt>
                <c:pt idx="3010">
                  <c:v>2.7959999999999998</c:v>
                </c:pt>
                <c:pt idx="3011">
                  <c:v>2.7949999999999999</c:v>
                </c:pt>
                <c:pt idx="3012">
                  <c:v>2.7949999999999999</c:v>
                </c:pt>
                <c:pt idx="3013">
                  <c:v>2.7930000000000001</c:v>
                </c:pt>
                <c:pt idx="3014">
                  <c:v>2.794</c:v>
                </c:pt>
                <c:pt idx="3015">
                  <c:v>2.7949999999999999</c:v>
                </c:pt>
                <c:pt idx="3016">
                  <c:v>2.7909999999999999</c:v>
                </c:pt>
                <c:pt idx="3017">
                  <c:v>2.7930000000000001</c:v>
                </c:pt>
                <c:pt idx="3018">
                  <c:v>2.7930000000000001</c:v>
                </c:pt>
                <c:pt idx="3019">
                  <c:v>2.79</c:v>
                </c:pt>
                <c:pt idx="3020">
                  <c:v>2.7949999999999999</c:v>
                </c:pt>
                <c:pt idx="3021">
                  <c:v>2.794</c:v>
                </c:pt>
                <c:pt idx="3022">
                  <c:v>2.7930000000000001</c:v>
                </c:pt>
                <c:pt idx="3023">
                  <c:v>2.7909999999999999</c:v>
                </c:pt>
                <c:pt idx="3024">
                  <c:v>2.7919999999999998</c:v>
                </c:pt>
                <c:pt idx="3025">
                  <c:v>2.7919999999999998</c:v>
                </c:pt>
                <c:pt idx="3026">
                  <c:v>2.794</c:v>
                </c:pt>
                <c:pt idx="3027">
                  <c:v>2.7919999999999998</c:v>
                </c:pt>
                <c:pt idx="3028">
                  <c:v>2.7909999999999999</c:v>
                </c:pt>
                <c:pt idx="3029">
                  <c:v>2.79</c:v>
                </c:pt>
                <c:pt idx="3030">
                  <c:v>2.7930000000000001</c:v>
                </c:pt>
                <c:pt idx="3031">
                  <c:v>2.7909999999999999</c:v>
                </c:pt>
                <c:pt idx="3032">
                  <c:v>2.7909999999999999</c:v>
                </c:pt>
                <c:pt idx="3033">
                  <c:v>2.7919999999999998</c:v>
                </c:pt>
                <c:pt idx="3034">
                  <c:v>2.7930000000000001</c:v>
                </c:pt>
                <c:pt idx="3035">
                  <c:v>2.7919999999999998</c:v>
                </c:pt>
                <c:pt idx="3036">
                  <c:v>2.79</c:v>
                </c:pt>
                <c:pt idx="3037">
                  <c:v>2.7909999999999999</c:v>
                </c:pt>
                <c:pt idx="3038">
                  <c:v>2.7909999999999999</c:v>
                </c:pt>
                <c:pt idx="3039">
                  <c:v>2.7880000000000011</c:v>
                </c:pt>
                <c:pt idx="3040">
                  <c:v>2.7909999999999999</c:v>
                </c:pt>
                <c:pt idx="3041">
                  <c:v>2.7909999999999999</c:v>
                </c:pt>
                <c:pt idx="3042">
                  <c:v>2.7919999999999998</c:v>
                </c:pt>
                <c:pt idx="3043">
                  <c:v>2.794</c:v>
                </c:pt>
                <c:pt idx="3044">
                  <c:v>2.7890000000000001</c:v>
                </c:pt>
                <c:pt idx="3045">
                  <c:v>2.7890000000000001</c:v>
                </c:pt>
                <c:pt idx="3046">
                  <c:v>2.7880000000000011</c:v>
                </c:pt>
                <c:pt idx="3047">
                  <c:v>2.7930000000000001</c:v>
                </c:pt>
                <c:pt idx="3048">
                  <c:v>2.7890000000000001</c:v>
                </c:pt>
                <c:pt idx="3049">
                  <c:v>2.7890000000000001</c:v>
                </c:pt>
                <c:pt idx="3050">
                  <c:v>2.79</c:v>
                </c:pt>
                <c:pt idx="3051">
                  <c:v>2.7890000000000001</c:v>
                </c:pt>
                <c:pt idx="3052">
                  <c:v>2.7869999999999999</c:v>
                </c:pt>
                <c:pt idx="3053">
                  <c:v>2.7850000000000001</c:v>
                </c:pt>
                <c:pt idx="3054">
                  <c:v>2.786</c:v>
                </c:pt>
                <c:pt idx="3055">
                  <c:v>2.786</c:v>
                </c:pt>
                <c:pt idx="3056">
                  <c:v>2.786</c:v>
                </c:pt>
                <c:pt idx="3057">
                  <c:v>2.7829999999999999</c:v>
                </c:pt>
                <c:pt idx="3058">
                  <c:v>2.7840000000000011</c:v>
                </c:pt>
                <c:pt idx="3059">
                  <c:v>2.786</c:v>
                </c:pt>
                <c:pt idx="3060">
                  <c:v>2.7850000000000001</c:v>
                </c:pt>
                <c:pt idx="3061">
                  <c:v>2.78</c:v>
                </c:pt>
                <c:pt idx="3062">
                  <c:v>2.782</c:v>
                </c:pt>
                <c:pt idx="3063">
                  <c:v>2.782</c:v>
                </c:pt>
                <c:pt idx="3064">
                  <c:v>2.78</c:v>
                </c:pt>
                <c:pt idx="3065">
                  <c:v>2.7810000000000001</c:v>
                </c:pt>
                <c:pt idx="3066">
                  <c:v>2.7789999999999999</c:v>
                </c:pt>
                <c:pt idx="3067">
                  <c:v>2.7810000000000001</c:v>
                </c:pt>
                <c:pt idx="3068">
                  <c:v>2.78</c:v>
                </c:pt>
                <c:pt idx="3069">
                  <c:v>2.7829999999999999</c:v>
                </c:pt>
                <c:pt idx="3070">
                  <c:v>2.7789999999999999</c:v>
                </c:pt>
                <c:pt idx="3071">
                  <c:v>2.782</c:v>
                </c:pt>
                <c:pt idx="3072">
                  <c:v>2.78</c:v>
                </c:pt>
                <c:pt idx="3073">
                  <c:v>2.782</c:v>
                </c:pt>
                <c:pt idx="3074">
                  <c:v>2.7829999999999999</c:v>
                </c:pt>
                <c:pt idx="3075">
                  <c:v>2.7810000000000001</c:v>
                </c:pt>
                <c:pt idx="3076">
                  <c:v>2.7829999999999999</c:v>
                </c:pt>
                <c:pt idx="3077">
                  <c:v>2.782</c:v>
                </c:pt>
                <c:pt idx="3078">
                  <c:v>2.7829999999999999</c:v>
                </c:pt>
                <c:pt idx="3079">
                  <c:v>2.7840000000000011</c:v>
                </c:pt>
                <c:pt idx="3080">
                  <c:v>2.782</c:v>
                </c:pt>
                <c:pt idx="3081">
                  <c:v>2.782</c:v>
                </c:pt>
                <c:pt idx="3082">
                  <c:v>2.782</c:v>
                </c:pt>
                <c:pt idx="3083">
                  <c:v>2.7829999999999999</c:v>
                </c:pt>
                <c:pt idx="3084">
                  <c:v>2.7810000000000001</c:v>
                </c:pt>
                <c:pt idx="3085">
                  <c:v>2.7829999999999999</c:v>
                </c:pt>
                <c:pt idx="3086">
                  <c:v>2.7829999999999999</c:v>
                </c:pt>
                <c:pt idx="3087">
                  <c:v>2.782</c:v>
                </c:pt>
                <c:pt idx="3088">
                  <c:v>2.7810000000000001</c:v>
                </c:pt>
                <c:pt idx="3089">
                  <c:v>2.786</c:v>
                </c:pt>
                <c:pt idx="3090">
                  <c:v>2.7840000000000011</c:v>
                </c:pt>
                <c:pt idx="3091">
                  <c:v>2.7840000000000011</c:v>
                </c:pt>
                <c:pt idx="3092">
                  <c:v>2.7840000000000011</c:v>
                </c:pt>
                <c:pt idx="3093">
                  <c:v>2.7829999999999999</c:v>
                </c:pt>
                <c:pt idx="3094">
                  <c:v>2.7850000000000001</c:v>
                </c:pt>
                <c:pt idx="3095">
                  <c:v>2.7840000000000011</c:v>
                </c:pt>
                <c:pt idx="3096">
                  <c:v>2.782</c:v>
                </c:pt>
                <c:pt idx="3097">
                  <c:v>2.782</c:v>
                </c:pt>
                <c:pt idx="3098">
                  <c:v>2.7829999999999999</c:v>
                </c:pt>
                <c:pt idx="3099">
                  <c:v>2.7810000000000001</c:v>
                </c:pt>
                <c:pt idx="3100">
                  <c:v>2.7829999999999999</c:v>
                </c:pt>
                <c:pt idx="3101">
                  <c:v>2.7810000000000001</c:v>
                </c:pt>
                <c:pt idx="3102">
                  <c:v>2.7810000000000001</c:v>
                </c:pt>
                <c:pt idx="3103">
                  <c:v>2.78</c:v>
                </c:pt>
                <c:pt idx="3104">
                  <c:v>2.78</c:v>
                </c:pt>
                <c:pt idx="3105">
                  <c:v>2.7810000000000001</c:v>
                </c:pt>
                <c:pt idx="3106">
                  <c:v>2.7810000000000001</c:v>
                </c:pt>
                <c:pt idx="3107">
                  <c:v>2.78</c:v>
                </c:pt>
                <c:pt idx="3108">
                  <c:v>2.7810000000000001</c:v>
                </c:pt>
                <c:pt idx="3109">
                  <c:v>2.7770000000000001</c:v>
                </c:pt>
                <c:pt idx="3110">
                  <c:v>2.7770000000000001</c:v>
                </c:pt>
                <c:pt idx="3111">
                  <c:v>2.7759999999999998</c:v>
                </c:pt>
                <c:pt idx="3112">
                  <c:v>2.778</c:v>
                </c:pt>
                <c:pt idx="3113">
                  <c:v>2.78</c:v>
                </c:pt>
                <c:pt idx="3114">
                  <c:v>2.7749999999999999</c:v>
                </c:pt>
                <c:pt idx="3115">
                  <c:v>2.778</c:v>
                </c:pt>
                <c:pt idx="3116">
                  <c:v>2.7770000000000001</c:v>
                </c:pt>
                <c:pt idx="3117">
                  <c:v>2.7759999999999998</c:v>
                </c:pt>
                <c:pt idx="3118">
                  <c:v>2.7749999999999999</c:v>
                </c:pt>
                <c:pt idx="3119">
                  <c:v>2.7749999999999999</c:v>
                </c:pt>
                <c:pt idx="3120">
                  <c:v>2.7749999999999999</c:v>
                </c:pt>
                <c:pt idx="3121">
                  <c:v>2.7770000000000001</c:v>
                </c:pt>
                <c:pt idx="3122">
                  <c:v>2.778</c:v>
                </c:pt>
                <c:pt idx="3123">
                  <c:v>2.7770000000000001</c:v>
                </c:pt>
                <c:pt idx="3124">
                  <c:v>2.7759999999999998</c:v>
                </c:pt>
                <c:pt idx="3125">
                  <c:v>2.7770000000000001</c:v>
                </c:pt>
                <c:pt idx="3126">
                  <c:v>2.7770000000000001</c:v>
                </c:pt>
                <c:pt idx="3127">
                  <c:v>2.7749999999999999</c:v>
                </c:pt>
                <c:pt idx="3128">
                  <c:v>2.7759999999999998</c:v>
                </c:pt>
                <c:pt idx="3129">
                  <c:v>2.7770000000000001</c:v>
                </c:pt>
                <c:pt idx="3130">
                  <c:v>2.7730000000000001</c:v>
                </c:pt>
                <c:pt idx="3131">
                  <c:v>2.7759999999999998</c:v>
                </c:pt>
                <c:pt idx="3132">
                  <c:v>2.778</c:v>
                </c:pt>
                <c:pt idx="3133">
                  <c:v>2.7749999999999999</c:v>
                </c:pt>
                <c:pt idx="3134">
                  <c:v>2.7749999999999999</c:v>
                </c:pt>
                <c:pt idx="3135">
                  <c:v>2.7759999999999998</c:v>
                </c:pt>
                <c:pt idx="3136">
                  <c:v>2.778</c:v>
                </c:pt>
                <c:pt idx="3137">
                  <c:v>2.7789999999999999</c:v>
                </c:pt>
                <c:pt idx="3138">
                  <c:v>2.7749999999999999</c:v>
                </c:pt>
                <c:pt idx="3139">
                  <c:v>2.7759999999999998</c:v>
                </c:pt>
                <c:pt idx="3140">
                  <c:v>2.7759999999999998</c:v>
                </c:pt>
                <c:pt idx="3141">
                  <c:v>2.7749999999999999</c:v>
                </c:pt>
                <c:pt idx="3142">
                  <c:v>2.7759999999999998</c:v>
                </c:pt>
                <c:pt idx="3143">
                  <c:v>2.7770000000000001</c:v>
                </c:pt>
                <c:pt idx="3144">
                  <c:v>2.7749999999999999</c:v>
                </c:pt>
                <c:pt idx="3145">
                  <c:v>2.7749999999999999</c:v>
                </c:pt>
                <c:pt idx="3146">
                  <c:v>2.7749999999999999</c:v>
                </c:pt>
                <c:pt idx="3147">
                  <c:v>2.7749999999999999</c:v>
                </c:pt>
                <c:pt idx="3148">
                  <c:v>2.7730000000000001</c:v>
                </c:pt>
                <c:pt idx="3149">
                  <c:v>2.7730000000000001</c:v>
                </c:pt>
                <c:pt idx="3150">
                  <c:v>2.7730000000000001</c:v>
                </c:pt>
                <c:pt idx="3151">
                  <c:v>2.7709999999999999</c:v>
                </c:pt>
                <c:pt idx="3152">
                  <c:v>2.7709999999999999</c:v>
                </c:pt>
                <c:pt idx="3153">
                  <c:v>2.7709999999999999</c:v>
                </c:pt>
                <c:pt idx="3154">
                  <c:v>2.7730000000000001</c:v>
                </c:pt>
                <c:pt idx="3155">
                  <c:v>2.774</c:v>
                </c:pt>
                <c:pt idx="3156">
                  <c:v>2.7709999999999999</c:v>
                </c:pt>
                <c:pt idx="3157">
                  <c:v>2.7690000000000001</c:v>
                </c:pt>
                <c:pt idx="3158">
                  <c:v>2.7690000000000001</c:v>
                </c:pt>
                <c:pt idx="3159">
                  <c:v>2.7690000000000001</c:v>
                </c:pt>
                <c:pt idx="3160">
                  <c:v>2.7679999999999998</c:v>
                </c:pt>
                <c:pt idx="3161">
                  <c:v>2.7650000000000001</c:v>
                </c:pt>
                <c:pt idx="3162">
                  <c:v>2.77</c:v>
                </c:pt>
                <c:pt idx="3163">
                  <c:v>2.7650000000000001</c:v>
                </c:pt>
                <c:pt idx="3164">
                  <c:v>2.7690000000000001</c:v>
                </c:pt>
                <c:pt idx="3165">
                  <c:v>2.7709999999999999</c:v>
                </c:pt>
                <c:pt idx="3166">
                  <c:v>2.7709999999999999</c:v>
                </c:pt>
                <c:pt idx="3167">
                  <c:v>2.7690000000000001</c:v>
                </c:pt>
                <c:pt idx="3168">
                  <c:v>2.7690000000000001</c:v>
                </c:pt>
                <c:pt idx="3169">
                  <c:v>2.77</c:v>
                </c:pt>
                <c:pt idx="3170">
                  <c:v>2.7679999999999998</c:v>
                </c:pt>
                <c:pt idx="3171">
                  <c:v>2.7709999999999999</c:v>
                </c:pt>
                <c:pt idx="3172">
                  <c:v>2.7719999999999998</c:v>
                </c:pt>
                <c:pt idx="3173">
                  <c:v>2.7709999999999999</c:v>
                </c:pt>
                <c:pt idx="3174">
                  <c:v>2.7709999999999999</c:v>
                </c:pt>
                <c:pt idx="3175">
                  <c:v>2.7719999999999998</c:v>
                </c:pt>
                <c:pt idx="3176">
                  <c:v>2.7719999999999998</c:v>
                </c:pt>
                <c:pt idx="3177">
                  <c:v>2.774</c:v>
                </c:pt>
                <c:pt idx="3178">
                  <c:v>2.7730000000000001</c:v>
                </c:pt>
                <c:pt idx="3179">
                  <c:v>2.7730000000000001</c:v>
                </c:pt>
                <c:pt idx="3180">
                  <c:v>2.7730000000000001</c:v>
                </c:pt>
                <c:pt idx="3181">
                  <c:v>2.7690000000000001</c:v>
                </c:pt>
                <c:pt idx="3182">
                  <c:v>2.7719999999999998</c:v>
                </c:pt>
                <c:pt idx="3183">
                  <c:v>2.7679999999999998</c:v>
                </c:pt>
                <c:pt idx="3184">
                  <c:v>2.7669999999999999</c:v>
                </c:pt>
                <c:pt idx="3185">
                  <c:v>2.7709999999999999</c:v>
                </c:pt>
                <c:pt idx="3186">
                  <c:v>2.7669999999999999</c:v>
                </c:pt>
                <c:pt idx="3187">
                  <c:v>2.77</c:v>
                </c:pt>
                <c:pt idx="3188">
                  <c:v>2.7709999999999999</c:v>
                </c:pt>
                <c:pt idx="3189">
                  <c:v>2.7679999999999998</c:v>
                </c:pt>
                <c:pt idx="3190">
                  <c:v>2.7679999999999998</c:v>
                </c:pt>
                <c:pt idx="3191">
                  <c:v>2.7690000000000001</c:v>
                </c:pt>
                <c:pt idx="3192">
                  <c:v>2.7679999999999998</c:v>
                </c:pt>
                <c:pt idx="3193">
                  <c:v>2.7690000000000001</c:v>
                </c:pt>
                <c:pt idx="3194">
                  <c:v>2.7669999999999999</c:v>
                </c:pt>
                <c:pt idx="3195">
                  <c:v>2.7669999999999999</c:v>
                </c:pt>
                <c:pt idx="3196">
                  <c:v>2.7669999999999999</c:v>
                </c:pt>
                <c:pt idx="3197">
                  <c:v>2.7690000000000001</c:v>
                </c:pt>
                <c:pt idx="3198">
                  <c:v>2.7679999999999998</c:v>
                </c:pt>
                <c:pt idx="3199">
                  <c:v>2.7679999999999998</c:v>
                </c:pt>
                <c:pt idx="3200">
                  <c:v>2.7650000000000001</c:v>
                </c:pt>
                <c:pt idx="3201">
                  <c:v>2.7679999999999998</c:v>
                </c:pt>
                <c:pt idx="3202">
                  <c:v>2.766</c:v>
                </c:pt>
                <c:pt idx="3203">
                  <c:v>2.7669999999999999</c:v>
                </c:pt>
                <c:pt idx="3204">
                  <c:v>2.7669999999999999</c:v>
                </c:pt>
                <c:pt idx="3205">
                  <c:v>2.766</c:v>
                </c:pt>
                <c:pt idx="3206">
                  <c:v>2.766</c:v>
                </c:pt>
                <c:pt idx="3207">
                  <c:v>2.7650000000000001</c:v>
                </c:pt>
                <c:pt idx="3208">
                  <c:v>2.7629999999999999</c:v>
                </c:pt>
                <c:pt idx="3209">
                  <c:v>2.7679999999999998</c:v>
                </c:pt>
                <c:pt idx="3210">
                  <c:v>2.7639999999999998</c:v>
                </c:pt>
                <c:pt idx="3211">
                  <c:v>2.766</c:v>
                </c:pt>
                <c:pt idx="3212">
                  <c:v>2.766</c:v>
                </c:pt>
                <c:pt idx="3213">
                  <c:v>2.766</c:v>
                </c:pt>
                <c:pt idx="3214">
                  <c:v>2.7679999999999998</c:v>
                </c:pt>
                <c:pt idx="3215">
                  <c:v>2.7679999999999998</c:v>
                </c:pt>
                <c:pt idx="3216">
                  <c:v>2.7650000000000001</c:v>
                </c:pt>
                <c:pt idx="3217">
                  <c:v>2.766</c:v>
                </c:pt>
                <c:pt idx="3218">
                  <c:v>2.766</c:v>
                </c:pt>
                <c:pt idx="3219">
                  <c:v>2.7650000000000001</c:v>
                </c:pt>
                <c:pt idx="3220">
                  <c:v>2.7650000000000001</c:v>
                </c:pt>
                <c:pt idx="3221">
                  <c:v>2.7669999999999999</c:v>
                </c:pt>
                <c:pt idx="3222">
                  <c:v>2.7679999999999998</c:v>
                </c:pt>
                <c:pt idx="3223">
                  <c:v>2.7639999999999998</c:v>
                </c:pt>
                <c:pt idx="3224">
                  <c:v>2.7629999999999999</c:v>
                </c:pt>
                <c:pt idx="3225">
                  <c:v>2.766</c:v>
                </c:pt>
                <c:pt idx="3226">
                  <c:v>2.7650000000000001</c:v>
                </c:pt>
                <c:pt idx="3227">
                  <c:v>2.7629999999999999</c:v>
                </c:pt>
                <c:pt idx="3228">
                  <c:v>2.766</c:v>
                </c:pt>
                <c:pt idx="3229">
                  <c:v>2.7639999999999998</c:v>
                </c:pt>
                <c:pt idx="3230">
                  <c:v>2.7650000000000001</c:v>
                </c:pt>
                <c:pt idx="3231">
                  <c:v>2.7639999999999998</c:v>
                </c:pt>
                <c:pt idx="3232">
                  <c:v>2.7629999999999999</c:v>
                </c:pt>
                <c:pt idx="3233">
                  <c:v>2.7639999999999998</c:v>
                </c:pt>
                <c:pt idx="3234">
                  <c:v>2.762</c:v>
                </c:pt>
                <c:pt idx="3235">
                  <c:v>2.7629999999999999</c:v>
                </c:pt>
                <c:pt idx="3236">
                  <c:v>2.7639999999999998</c:v>
                </c:pt>
                <c:pt idx="3237">
                  <c:v>2.7650000000000001</c:v>
                </c:pt>
                <c:pt idx="3238">
                  <c:v>2.7629999999999999</c:v>
                </c:pt>
                <c:pt idx="3239">
                  <c:v>2.7629999999999999</c:v>
                </c:pt>
                <c:pt idx="3240">
                  <c:v>2.7650000000000001</c:v>
                </c:pt>
                <c:pt idx="3241">
                  <c:v>2.7629999999999999</c:v>
                </c:pt>
                <c:pt idx="3242">
                  <c:v>2.7639999999999998</c:v>
                </c:pt>
                <c:pt idx="3243">
                  <c:v>2.7650000000000001</c:v>
                </c:pt>
                <c:pt idx="3244">
                  <c:v>2.762</c:v>
                </c:pt>
                <c:pt idx="3245">
                  <c:v>2.762</c:v>
                </c:pt>
                <c:pt idx="3246">
                  <c:v>2.7639999999999998</c:v>
                </c:pt>
                <c:pt idx="3247">
                  <c:v>2.762</c:v>
                </c:pt>
                <c:pt idx="3248">
                  <c:v>2.7610000000000001</c:v>
                </c:pt>
                <c:pt idx="3249">
                  <c:v>2.7610000000000001</c:v>
                </c:pt>
                <c:pt idx="3250">
                  <c:v>2.76</c:v>
                </c:pt>
                <c:pt idx="3251">
                  <c:v>2.758</c:v>
                </c:pt>
                <c:pt idx="3252">
                  <c:v>2.7559999999999998</c:v>
                </c:pt>
                <c:pt idx="3253">
                  <c:v>2.76</c:v>
                </c:pt>
                <c:pt idx="3254">
                  <c:v>2.76</c:v>
                </c:pt>
                <c:pt idx="3255">
                  <c:v>2.7570000000000001</c:v>
                </c:pt>
                <c:pt idx="3256">
                  <c:v>2.758</c:v>
                </c:pt>
                <c:pt idx="3257">
                  <c:v>2.7610000000000001</c:v>
                </c:pt>
                <c:pt idx="3258">
                  <c:v>2.76</c:v>
                </c:pt>
                <c:pt idx="3259">
                  <c:v>2.7589999999999999</c:v>
                </c:pt>
                <c:pt idx="3260">
                  <c:v>2.758</c:v>
                </c:pt>
                <c:pt idx="3261">
                  <c:v>2.7559999999999998</c:v>
                </c:pt>
                <c:pt idx="3262">
                  <c:v>2.7570000000000001</c:v>
                </c:pt>
                <c:pt idx="3263">
                  <c:v>2.758</c:v>
                </c:pt>
                <c:pt idx="3264">
                  <c:v>2.7559999999999998</c:v>
                </c:pt>
                <c:pt idx="3265">
                  <c:v>2.7589999999999999</c:v>
                </c:pt>
                <c:pt idx="3266">
                  <c:v>2.758</c:v>
                </c:pt>
                <c:pt idx="3267">
                  <c:v>2.76</c:v>
                </c:pt>
                <c:pt idx="3268">
                  <c:v>2.7570000000000001</c:v>
                </c:pt>
                <c:pt idx="3269">
                  <c:v>2.7559999999999998</c:v>
                </c:pt>
                <c:pt idx="3270">
                  <c:v>2.758</c:v>
                </c:pt>
                <c:pt idx="3271">
                  <c:v>2.7589999999999999</c:v>
                </c:pt>
                <c:pt idx="3272">
                  <c:v>2.7570000000000001</c:v>
                </c:pt>
                <c:pt idx="3273">
                  <c:v>2.76</c:v>
                </c:pt>
                <c:pt idx="3274">
                  <c:v>2.7570000000000001</c:v>
                </c:pt>
                <c:pt idx="3275">
                  <c:v>2.76</c:v>
                </c:pt>
                <c:pt idx="3276">
                  <c:v>2.758</c:v>
                </c:pt>
                <c:pt idx="3277">
                  <c:v>2.7589999999999999</c:v>
                </c:pt>
                <c:pt idx="3278">
                  <c:v>2.762</c:v>
                </c:pt>
                <c:pt idx="3279">
                  <c:v>2.758</c:v>
                </c:pt>
                <c:pt idx="3280">
                  <c:v>2.7589999999999999</c:v>
                </c:pt>
                <c:pt idx="3281">
                  <c:v>2.7549999999999999</c:v>
                </c:pt>
                <c:pt idx="3282">
                  <c:v>2.7559999999999998</c:v>
                </c:pt>
                <c:pt idx="3283">
                  <c:v>2.7559999999999998</c:v>
                </c:pt>
                <c:pt idx="3284">
                  <c:v>2.7570000000000001</c:v>
                </c:pt>
                <c:pt idx="3285">
                  <c:v>2.758</c:v>
                </c:pt>
                <c:pt idx="3286">
                  <c:v>2.76</c:v>
                </c:pt>
                <c:pt idx="3287">
                  <c:v>2.7589999999999999</c:v>
                </c:pt>
                <c:pt idx="3288">
                  <c:v>2.758</c:v>
                </c:pt>
                <c:pt idx="3289">
                  <c:v>2.758</c:v>
                </c:pt>
                <c:pt idx="3290">
                  <c:v>2.7610000000000001</c:v>
                </c:pt>
                <c:pt idx="3291">
                  <c:v>2.7570000000000001</c:v>
                </c:pt>
                <c:pt idx="3292">
                  <c:v>2.76</c:v>
                </c:pt>
                <c:pt idx="3293">
                  <c:v>2.758</c:v>
                </c:pt>
                <c:pt idx="3294">
                  <c:v>2.758</c:v>
                </c:pt>
                <c:pt idx="3295">
                  <c:v>2.7589999999999999</c:v>
                </c:pt>
                <c:pt idx="3296">
                  <c:v>2.758</c:v>
                </c:pt>
                <c:pt idx="3297">
                  <c:v>2.7570000000000001</c:v>
                </c:pt>
                <c:pt idx="3298">
                  <c:v>2.754</c:v>
                </c:pt>
                <c:pt idx="3299">
                  <c:v>2.7570000000000001</c:v>
                </c:pt>
                <c:pt idx="3300">
                  <c:v>2.7530000000000001</c:v>
                </c:pt>
                <c:pt idx="3301">
                  <c:v>2.7559999999999998</c:v>
                </c:pt>
                <c:pt idx="3302">
                  <c:v>2.7530000000000001</c:v>
                </c:pt>
                <c:pt idx="3303">
                  <c:v>2.7530000000000001</c:v>
                </c:pt>
                <c:pt idx="3304">
                  <c:v>2.754</c:v>
                </c:pt>
                <c:pt idx="3305">
                  <c:v>2.754</c:v>
                </c:pt>
                <c:pt idx="3306">
                  <c:v>2.7519999999999998</c:v>
                </c:pt>
                <c:pt idx="3307">
                  <c:v>2.7549999999999999</c:v>
                </c:pt>
                <c:pt idx="3308">
                  <c:v>2.754</c:v>
                </c:pt>
                <c:pt idx="3309">
                  <c:v>2.7530000000000001</c:v>
                </c:pt>
                <c:pt idx="3310">
                  <c:v>2.754</c:v>
                </c:pt>
                <c:pt idx="3311">
                  <c:v>2.7519999999999998</c:v>
                </c:pt>
                <c:pt idx="3312">
                  <c:v>2.754</c:v>
                </c:pt>
                <c:pt idx="3313">
                  <c:v>2.7519999999999998</c:v>
                </c:pt>
                <c:pt idx="3314">
                  <c:v>2.7490000000000001</c:v>
                </c:pt>
                <c:pt idx="3315">
                  <c:v>2.7509999999999999</c:v>
                </c:pt>
                <c:pt idx="3316">
                  <c:v>2.7519999999999998</c:v>
                </c:pt>
                <c:pt idx="3317">
                  <c:v>2.7509999999999999</c:v>
                </c:pt>
                <c:pt idx="3318">
                  <c:v>2.7519999999999998</c:v>
                </c:pt>
                <c:pt idx="3319">
                  <c:v>2.7530000000000001</c:v>
                </c:pt>
                <c:pt idx="3320">
                  <c:v>2.7480000000000002</c:v>
                </c:pt>
                <c:pt idx="3321">
                  <c:v>2.7490000000000001</c:v>
                </c:pt>
                <c:pt idx="3322">
                  <c:v>2.7509999999999999</c:v>
                </c:pt>
                <c:pt idx="3323">
                  <c:v>2.7490000000000001</c:v>
                </c:pt>
                <c:pt idx="3324">
                  <c:v>2.7509999999999999</c:v>
                </c:pt>
                <c:pt idx="3325">
                  <c:v>2.7469999999999999</c:v>
                </c:pt>
                <c:pt idx="3326">
                  <c:v>2.7509999999999999</c:v>
                </c:pt>
                <c:pt idx="3327">
                  <c:v>2.746</c:v>
                </c:pt>
                <c:pt idx="3328">
                  <c:v>2.7490000000000001</c:v>
                </c:pt>
                <c:pt idx="3329">
                  <c:v>2.7480000000000002</c:v>
                </c:pt>
                <c:pt idx="3330">
                  <c:v>2.75</c:v>
                </c:pt>
                <c:pt idx="3331">
                  <c:v>2.75</c:v>
                </c:pt>
                <c:pt idx="3332">
                  <c:v>2.7429999999999999</c:v>
                </c:pt>
                <c:pt idx="3333">
                  <c:v>2.7469999999999999</c:v>
                </c:pt>
                <c:pt idx="3334">
                  <c:v>2.7450000000000001</c:v>
                </c:pt>
                <c:pt idx="3335">
                  <c:v>2.746</c:v>
                </c:pt>
                <c:pt idx="3336">
                  <c:v>2.7480000000000002</c:v>
                </c:pt>
                <c:pt idx="3337">
                  <c:v>2.7469999999999999</c:v>
                </c:pt>
                <c:pt idx="3338">
                  <c:v>2.7450000000000001</c:v>
                </c:pt>
                <c:pt idx="3339">
                  <c:v>2.7469999999999999</c:v>
                </c:pt>
                <c:pt idx="3340">
                  <c:v>2.746</c:v>
                </c:pt>
                <c:pt idx="3341">
                  <c:v>2.7450000000000001</c:v>
                </c:pt>
                <c:pt idx="3342">
                  <c:v>2.7450000000000001</c:v>
                </c:pt>
                <c:pt idx="3343">
                  <c:v>2.746</c:v>
                </c:pt>
                <c:pt idx="3344">
                  <c:v>2.7440000000000002</c:v>
                </c:pt>
                <c:pt idx="3345">
                  <c:v>2.7440000000000002</c:v>
                </c:pt>
                <c:pt idx="3346">
                  <c:v>2.7440000000000002</c:v>
                </c:pt>
                <c:pt idx="3347">
                  <c:v>2.7440000000000002</c:v>
                </c:pt>
                <c:pt idx="3348">
                  <c:v>2.7429999999999999</c:v>
                </c:pt>
                <c:pt idx="3349">
                  <c:v>2.7450000000000001</c:v>
                </c:pt>
                <c:pt idx="3350">
                  <c:v>2.742</c:v>
                </c:pt>
                <c:pt idx="3351">
                  <c:v>2.738</c:v>
                </c:pt>
                <c:pt idx="3352">
                  <c:v>2.7410000000000001</c:v>
                </c:pt>
                <c:pt idx="3353">
                  <c:v>2.7410000000000001</c:v>
                </c:pt>
                <c:pt idx="3354">
                  <c:v>2.7429999999999999</c:v>
                </c:pt>
                <c:pt idx="3355">
                  <c:v>2.7389999999999999</c:v>
                </c:pt>
                <c:pt idx="3356">
                  <c:v>2.7410000000000001</c:v>
                </c:pt>
                <c:pt idx="3357">
                  <c:v>2.74</c:v>
                </c:pt>
                <c:pt idx="3358">
                  <c:v>2.7410000000000001</c:v>
                </c:pt>
                <c:pt idx="3465">
                  <c:v>2.7770000000000001</c:v>
                </c:pt>
                <c:pt idx="3466">
                  <c:v>2.7730000000000001</c:v>
                </c:pt>
                <c:pt idx="3467">
                  <c:v>2.7730000000000001</c:v>
                </c:pt>
                <c:pt idx="3468">
                  <c:v>2.7719999999999998</c:v>
                </c:pt>
                <c:pt idx="3469">
                  <c:v>2.7709999999999999</c:v>
                </c:pt>
                <c:pt idx="3470">
                  <c:v>2.7719999999999998</c:v>
                </c:pt>
                <c:pt idx="3471">
                  <c:v>2.7730000000000001</c:v>
                </c:pt>
                <c:pt idx="3472">
                  <c:v>2.7730000000000001</c:v>
                </c:pt>
                <c:pt idx="3473">
                  <c:v>2.7719999999999998</c:v>
                </c:pt>
                <c:pt idx="3474">
                  <c:v>2.7709999999999999</c:v>
                </c:pt>
                <c:pt idx="3475">
                  <c:v>2.7709999999999999</c:v>
                </c:pt>
                <c:pt idx="3476">
                  <c:v>2.7719999999999998</c:v>
                </c:pt>
                <c:pt idx="3477">
                  <c:v>2.7730000000000001</c:v>
                </c:pt>
                <c:pt idx="3478">
                  <c:v>2.77</c:v>
                </c:pt>
                <c:pt idx="3479">
                  <c:v>2.7719999999999998</c:v>
                </c:pt>
                <c:pt idx="3480">
                  <c:v>2.7679999999999998</c:v>
                </c:pt>
                <c:pt idx="3481">
                  <c:v>2.7709999999999999</c:v>
                </c:pt>
                <c:pt idx="3482">
                  <c:v>2.77</c:v>
                </c:pt>
                <c:pt idx="3483">
                  <c:v>2.7709999999999999</c:v>
                </c:pt>
                <c:pt idx="3484">
                  <c:v>2.7679999999999998</c:v>
                </c:pt>
                <c:pt idx="3485">
                  <c:v>2.7709999999999999</c:v>
                </c:pt>
                <c:pt idx="3486">
                  <c:v>2.7669999999999999</c:v>
                </c:pt>
                <c:pt idx="3487">
                  <c:v>2.7709999999999999</c:v>
                </c:pt>
                <c:pt idx="3488">
                  <c:v>2.77</c:v>
                </c:pt>
                <c:pt idx="3489">
                  <c:v>2.7719999999999998</c:v>
                </c:pt>
                <c:pt idx="3490">
                  <c:v>2.7690000000000001</c:v>
                </c:pt>
                <c:pt idx="3491">
                  <c:v>2.7679999999999998</c:v>
                </c:pt>
                <c:pt idx="3492">
                  <c:v>2.7679999999999998</c:v>
                </c:pt>
                <c:pt idx="3493">
                  <c:v>2.7679999999999998</c:v>
                </c:pt>
                <c:pt idx="3494">
                  <c:v>2.7679999999999998</c:v>
                </c:pt>
                <c:pt idx="3495">
                  <c:v>2.7679999999999998</c:v>
                </c:pt>
                <c:pt idx="3496">
                  <c:v>2.7679999999999998</c:v>
                </c:pt>
                <c:pt idx="3497">
                  <c:v>2.7679999999999998</c:v>
                </c:pt>
                <c:pt idx="3498">
                  <c:v>2.7669999999999999</c:v>
                </c:pt>
                <c:pt idx="3499">
                  <c:v>2.77</c:v>
                </c:pt>
                <c:pt idx="3500">
                  <c:v>2.77</c:v>
                </c:pt>
                <c:pt idx="3501">
                  <c:v>2.77</c:v>
                </c:pt>
                <c:pt idx="3502">
                  <c:v>2.7669999999999999</c:v>
                </c:pt>
                <c:pt idx="3503">
                  <c:v>2.77</c:v>
                </c:pt>
                <c:pt idx="3504">
                  <c:v>2.7679999999999998</c:v>
                </c:pt>
                <c:pt idx="3505">
                  <c:v>2.77</c:v>
                </c:pt>
                <c:pt idx="3506">
                  <c:v>2.7669999999999999</c:v>
                </c:pt>
                <c:pt idx="3507">
                  <c:v>2.7650000000000001</c:v>
                </c:pt>
                <c:pt idx="3508">
                  <c:v>2.7650000000000001</c:v>
                </c:pt>
                <c:pt idx="3509">
                  <c:v>2.766</c:v>
                </c:pt>
                <c:pt idx="3510">
                  <c:v>2.7650000000000001</c:v>
                </c:pt>
                <c:pt idx="3511">
                  <c:v>2.766</c:v>
                </c:pt>
                <c:pt idx="3512">
                  <c:v>2.766</c:v>
                </c:pt>
                <c:pt idx="3513">
                  <c:v>2.7639999999999998</c:v>
                </c:pt>
                <c:pt idx="3514">
                  <c:v>2.7639999999999998</c:v>
                </c:pt>
                <c:pt idx="3515">
                  <c:v>2.7650000000000001</c:v>
                </c:pt>
                <c:pt idx="3516">
                  <c:v>2.7650000000000001</c:v>
                </c:pt>
                <c:pt idx="3517">
                  <c:v>2.766</c:v>
                </c:pt>
                <c:pt idx="3518">
                  <c:v>2.7629999999999999</c:v>
                </c:pt>
                <c:pt idx="3519">
                  <c:v>2.766</c:v>
                </c:pt>
                <c:pt idx="3520">
                  <c:v>2.7639999999999998</c:v>
                </c:pt>
                <c:pt idx="3521">
                  <c:v>2.7650000000000001</c:v>
                </c:pt>
                <c:pt idx="3522">
                  <c:v>2.7690000000000001</c:v>
                </c:pt>
                <c:pt idx="3523">
                  <c:v>2.7639999999999998</c:v>
                </c:pt>
                <c:pt idx="3524">
                  <c:v>2.7639999999999998</c:v>
                </c:pt>
                <c:pt idx="3525">
                  <c:v>2.7650000000000001</c:v>
                </c:pt>
                <c:pt idx="3526">
                  <c:v>2.7650000000000001</c:v>
                </c:pt>
                <c:pt idx="3527">
                  <c:v>2.7650000000000001</c:v>
                </c:pt>
                <c:pt idx="3528">
                  <c:v>2.7629999999999999</c:v>
                </c:pt>
                <c:pt idx="3529">
                  <c:v>2.7639999999999998</c:v>
                </c:pt>
                <c:pt idx="3530">
                  <c:v>2.7629999999999999</c:v>
                </c:pt>
                <c:pt idx="3531">
                  <c:v>2.7639999999999998</c:v>
                </c:pt>
                <c:pt idx="3532">
                  <c:v>2.7650000000000001</c:v>
                </c:pt>
                <c:pt idx="3533">
                  <c:v>2.7650000000000001</c:v>
                </c:pt>
                <c:pt idx="3534">
                  <c:v>2.7639999999999998</c:v>
                </c:pt>
                <c:pt idx="3535">
                  <c:v>2.7639999999999998</c:v>
                </c:pt>
                <c:pt idx="3536">
                  <c:v>2.762</c:v>
                </c:pt>
                <c:pt idx="3537">
                  <c:v>2.7610000000000001</c:v>
                </c:pt>
                <c:pt idx="3538">
                  <c:v>2.7589999999999999</c:v>
                </c:pt>
                <c:pt idx="3539">
                  <c:v>2.762</c:v>
                </c:pt>
                <c:pt idx="3540">
                  <c:v>2.7610000000000001</c:v>
                </c:pt>
                <c:pt idx="3541">
                  <c:v>2.7589999999999999</c:v>
                </c:pt>
                <c:pt idx="3542">
                  <c:v>2.7589999999999999</c:v>
                </c:pt>
                <c:pt idx="3543">
                  <c:v>2.76</c:v>
                </c:pt>
                <c:pt idx="3544">
                  <c:v>2.76</c:v>
                </c:pt>
                <c:pt idx="3545">
                  <c:v>2.76</c:v>
                </c:pt>
                <c:pt idx="3546">
                  <c:v>2.76</c:v>
                </c:pt>
                <c:pt idx="3547">
                  <c:v>2.7549999999999999</c:v>
                </c:pt>
                <c:pt idx="3548">
                  <c:v>2.7559999999999998</c:v>
                </c:pt>
                <c:pt idx="3549">
                  <c:v>2.7570000000000001</c:v>
                </c:pt>
                <c:pt idx="3550">
                  <c:v>2.7549999999999999</c:v>
                </c:pt>
                <c:pt idx="3551">
                  <c:v>2.7549999999999999</c:v>
                </c:pt>
                <c:pt idx="3552">
                  <c:v>2.7570000000000001</c:v>
                </c:pt>
                <c:pt idx="3553">
                  <c:v>2.7549999999999999</c:v>
                </c:pt>
                <c:pt idx="3554">
                  <c:v>2.7559999999999998</c:v>
                </c:pt>
                <c:pt idx="3555">
                  <c:v>2.7570000000000001</c:v>
                </c:pt>
                <c:pt idx="3556">
                  <c:v>2.758</c:v>
                </c:pt>
                <c:pt idx="3557">
                  <c:v>2.758</c:v>
                </c:pt>
                <c:pt idx="3558">
                  <c:v>2.7559999999999998</c:v>
                </c:pt>
                <c:pt idx="3559">
                  <c:v>2.7589999999999999</c:v>
                </c:pt>
                <c:pt idx="3560">
                  <c:v>2.7589999999999999</c:v>
                </c:pt>
                <c:pt idx="3561">
                  <c:v>2.7559999999999998</c:v>
                </c:pt>
                <c:pt idx="3562">
                  <c:v>2.7559999999999998</c:v>
                </c:pt>
                <c:pt idx="3563">
                  <c:v>2.758</c:v>
                </c:pt>
                <c:pt idx="3564">
                  <c:v>2.7559999999999998</c:v>
                </c:pt>
                <c:pt idx="3565">
                  <c:v>2.758</c:v>
                </c:pt>
                <c:pt idx="3566">
                  <c:v>2.7559999999999998</c:v>
                </c:pt>
                <c:pt idx="3567">
                  <c:v>2.7570000000000001</c:v>
                </c:pt>
                <c:pt idx="3568">
                  <c:v>2.7530000000000001</c:v>
                </c:pt>
                <c:pt idx="3569">
                  <c:v>2.7530000000000001</c:v>
                </c:pt>
                <c:pt idx="3570">
                  <c:v>2.7519999999999998</c:v>
                </c:pt>
                <c:pt idx="3571">
                  <c:v>2.754</c:v>
                </c:pt>
                <c:pt idx="3572">
                  <c:v>2.7519999999999998</c:v>
                </c:pt>
                <c:pt idx="3573">
                  <c:v>2.7559999999999998</c:v>
                </c:pt>
                <c:pt idx="3574">
                  <c:v>2.7549999999999999</c:v>
                </c:pt>
                <c:pt idx="3575">
                  <c:v>2.754</c:v>
                </c:pt>
                <c:pt idx="3576">
                  <c:v>2.754</c:v>
                </c:pt>
                <c:pt idx="3577">
                  <c:v>2.7549999999999999</c:v>
                </c:pt>
                <c:pt idx="3578">
                  <c:v>2.7530000000000001</c:v>
                </c:pt>
                <c:pt idx="3579">
                  <c:v>2.7530000000000001</c:v>
                </c:pt>
                <c:pt idx="3580">
                  <c:v>2.754</c:v>
                </c:pt>
                <c:pt idx="3581">
                  <c:v>2.7549999999999999</c:v>
                </c:pt>
                <c:pt idx="3582">
                  <c:v>2.7530000000000001</c:v>
                </c:pt>
                <c:pt idx="3583">
                  <c:v>2.7509999999999999</c:v>
                </c:pt>
                <c:pt idx="3584">
                  <c:v>2.7530000000000001</c:v>
                </c:pt>
                <c:pt idx="3585">
                  <c:v>2.7530000000000001</c:v>
                </c:pt>
                <c:pt idx="3586">
                  <c:v>2.7509999999999999</c:v>
                </c:pt>
                <c:pt idx="3587">
                  <c:v>2.7519999999999998</c:v>
                </c:pt>
                <c:pt idx="3588">
                  <c:v>2.7519999999999998</c:v>
                </c:pt>
                <c:pt idx="3589">
                  <c:v>2.75</c:v>
                </c:pt>
                <c:pt idx="3590">
                  <c:v>2.754</c:v>
                </c:pt>
                <c:pt idx="3591">
                  <c:v>2.7509999999999999</c:v>
                </c:pt>
                <c:pt idx="3592">
                  <c:v>2.754</c:v>
                </c:pt>
                <c:pt idx="3593">
                  <c:v>2.7509999999999999</c:v>
                </c:pt>
                <c:pt idx="3594">
                  <c:v>2.7519999999999998</c:v>
                </c:pt>
                <c:pt idx="3595">
                  <c:v>2.75</c:v>
                </c:pt>
                <c:pt idx="3596">
                  <c:v>2.75</c:v>
                </c:pt>
                <c:pt idx="3597">
                  <c:v>2.7509999999999999</c:v>
                </c:pt>
                <c:pt idx="3598">
                  <c:v>2.7509999999999999</c:v>
                </c:pt>
                <c:pt idx="3599">
                  <c:v>2.75</c:v>
                </c:pt>
                <c:pt idx="3600">
                  <c:v>2.7509999999999999</c:v>
                </c:pt>
                <c:pt idx="3601">
                  <c:v>2.75</c:v>
                </c:pt>
                <c:pt idx="3602">
                  <c:v>2.75</c:v>
                </c:pt>
                <c:pt idx="3603">
                  <c:v>2.7480000000000002</c:v>
                </c:pt>
                <c:pt idx="3604">
                  <c:v>2.75</c:v>
                </c:pt>
                <c:pt idx="3605">
                  <c:v>2.7480000000000002</c:v>
                </c:pt>
                <c:pt idx="3606">
                  <c:v>2.7480000000000002</c:v>
                </c:pt>
                <c:pt idx="3607">
                  <c:v>2.7480000000000002</c:v>
                </c:pt>
                <c:pt idx="3608">
                  <c:v>2.7469999999999999</c:v>
                </c:pt>
                <c:pt idx="3609">
                  <c:v>2.7469999999999999</c:v>
                </c:pt>
                <c:pt idx="3610">
                  <c:v>2.7469999999999999</c:v>
                </c:pt>
                <c:pt idx="3611">
                  <c:v>2.7469999999999999</c:v>
                </c:pt>
                <c:pt idx="3612">
                  <c:v>2.7429999999999999</c:v>
                </c:pt>
                <c:pt idx="3613">
                  <c:v>2.7440000000000002</c:v>
                </c:pt>
                <c:pt idx="3614">
                  <c:v>2.7450000000000001</c:v>
                </c:pt>
                <c:pt idx="3615">
                  <c:v>2.746</c:v>
                </c:pt>
                <c:pt idx="3616">
                  <c:v>2.7450000000000001</c:v>
                </c:pt>
                <c:pt idx="3617">
                  <c:v>2.7480000000000002</c:v>
                </c:pt>
                <c:pt idx="3618">
                  <c:v>2.746</c:v>
                </c:pt>
                <c:pt idx="3619">
                  <c:v>2.746</c:v>
                </c:pt>
                <c:pt idx="3620">
                  <c:v>2.7440000000000002</c:v>
                </c:pt>
                <c:pt idx="3621">
                  <c:v>2.7450000000000001</c:v>
                </c:pt>
                <c:pt idx="3622">
                  <c:v>2.7450000000000001</c:v>
                </c:pt>
                <c:pt idx="3623">
                  <c:v>2.7440000000000002</c:v>
                </c:pt>
                <c:pt idx="3624">
                  <c:v>2.746</c:v>
                </c:pt>
                <c:pt idx="3625">
                  <c:v>2.746</c:v>
                </c:pt>
                <c:pt idx="3626">
                  <c:v>2.7429999999999999</c:v>
                </c:pt>
                <c:pt idx="3627">
                  <c:v>2.7440000000000002</c:v>
                </c:pt>
                <c:pt idx="3628">
                  <c:v>2.7410000000000001</c:v>
                </c:pt>
                <c:pt idx="3629">
                  <c:v>2.742</c:v>
                </c:pt>
                <c:pt idx="3630">
                  <c:v>2.742</c:v>
                </c:pt>
                <c:pt idx="3631">
                  <c:v>2.7410000000000001</c:v>
                </c:pt>
                <c:pt idx="3632">
                  <c:v>2.742</c:v>
                </c:pt>
                <c:pt idx="3633">
                  <c:v>2.7410000000000001</c:v>
                </c:pt>
                <c:pt idx="3634">
                  <c:v>2.74</c:v>
                </c:pt>
                <c:pt idx="3635">
                  <c:v>2.7389999999999999</c:v>
                </c:pt>
                <c:pt idx="3636">
                  <c:v>2.7389999999999999</c:v>
                </c:pt>
                <c:pt idx="3637">
                  <c:v>2.7360000000000002</c:v>
                </c:pt>
                <c:pt idx="3638">
                  <c:v>2.738</c:v>
                </c:pt>
                <c:pt idx="3639">
                  <c:v>2.7349999999999999</c:v>
                </c:pt>
                <c:pt idx="3640">
                  <c:v>2.738</c:v>
                </c:pt>
                <c:pt idx="3641">
                  <c:v>2.74</c:v>
                </c:pt>
                <c:pt idx="3642">
                  <c:v>2.7370000000000001</c:v>
                </c:pt>
                <c:pt idx="3643">
                  <c:v>2.7360000000000002</c:v>
                </c:pt>
                <c:pt idx="3644">
                  <c:v>2.7330000000000001</c:v>
                </c:pt>
                <c:pt idx="3645">
                  <c:v>2.734</c:v>
                </c:pt>
                <c:pt idx="3646">
                  <c:v>2.7349999999999999</c:v>
                </c:pt>
                <c:pt idx="3647">
                  <c:v>2.7349999999999999</c:v>
                </c:pt>
                <c:pt idx="3648">
                  <c:v>2.738</c:v>
                </c:pt>
                <c:pt idx="3649">
                  <c:v>2.7349999999999999</c:v>
                </c:pt>
                <c:pt idx="3650">
                  <c:v>2.74</c:v>
                </c:pt>
                <c:pt idx="3651">
                  <c:v>2.738</c:v>
                </c:pt>
                <c:pt idx="3652">
                  <c:v>2.74</c:v>
                </c:pt>
                <c:pt idx="3653">
                  <c:v>2.7389999999999999</c:v>
                </c:pt>
                <c:pt idx="3654">
                  <c:v>2.742</c:v>
                </c:pt>
                <c:pt idx="3655">
                  <c:v>2.7410000000000001</c:v>
                </c:pt>
                <c:pt idx="3656">
                  <c:v>2.74</c:v>
                </c:pt>
                <c:pt idx="3657">
                  <c:v>2.7410000000000001</c:v>
                </c:pt>
                <c:pt idx="3658">
                  <c:v>2.7370000000000001</c:v>
                </c:pt>
                <c:pt idx="3659">
                  <c:v>2.738</c:v>
                </c:pt>
                <c:pt idx="3660">
                  <c:v>2.7389999999999999</c:v>
                </c:pt>
                <c:pt idx="3661">
                  <c:v>2.7429999999999999</c:v>
                </c:pt>
                <c:pt idx="3662">
                  <c:v>2.7429999999999999</c:v>
                </c:pt>
                <c:pt idx="3663">
                  <c:v>2.7440000000000002</c:v>
                </c:pt>
                <c:pt idx="3664">
                  <c:v>2.742</c:v>
                </c:pt>
                <c:pt idx="3665">
                  <c:v>2.7429999999999999</c:v>
                </c:pt>
                <c:pt idx="3666">
                  <c:v>2.7410000000000001</c:v>
                </c:pt>
                <c:pt idx="3667">
                  <c:v>2.7450000000000001</c:v>
                </c:pt>
                <c:pt idx="3668">
                  <c:v>2.7440000000000002</c:v>
                </c:pt>
                <c:pt idx="3669">
                  <c:v>2.7410000000000001</c:v>
                </c:pt>
                <c:pt idx="3670">
                  <c:v>2.7429999999999999</c:v>
                </c:pt>
                <c:pt idx="3671">
                  <c:v>2.7410000000000001</c:v>
                </c:pt>
                <c:pt idx="3672">
                  <c:v>2.7429999999999999</c:v>
                </c:pt>
                <c:pt idx="3673">
                  <c:v>2.742</c:v>
                </c:pt>
                <c:pt idx="3674">
                  <c:v>2.7410000000000001</c:v>
                </c:pt>
                <c:pt idx="3675">
                  <c:v>2.7410000000000001</c:v>
                </c:pt>
                <c:pt idx="3676">
                  <c:v>2.7410000000000001</c:v>
                </c:pt>
                <c:pt idx="3677">
                  <c:v>2.742</c:v>
                </c:pt>
                <c:pt idx="3678">
                  <c:v>2.742</c:v>
                </c:pt>
                <c:pt idx="3679">
                  <c:v>2.738</c:v>
                </c:pt>
                <c:pt idx="3680">
                  <c:v>2.74</c:v>
                </c:pt>
                <c:pt idx="3681">
                  <c:v>2.7410000000000001</c:v>
                </c:pt>
                <c:pt idx="3682">
                  <c:v>2.742</c:v>
                </c:pt>
                <c:pt idx="3683">
                  <c:v>2.742</c:v>
                </c:pt>
                <c:pt idx="3684">
                  <c:v>2.7410000000000001</c:v>
                </c:pt>
                <c:pt idx="3685">
                  <c:v>2.742</c:v>
                </c:pt>
                <c:pt idx="3686">
                  <c:v>2.74</c:v>
                </c:pt>
                <c:pt idx="3687">
                  <c:v>2.7389999999999999</c:v>
                </c:pt>
                <c:pt idx="3688">
                  <c:v>2.7389999999999999</c:v>
                </c:pt>
                <c:pt idx="3689">
                  <c:v>2.7410000000000001</c:v>
                </c:pt>
                <c:pt idx="3690">
                  <c:v>2.738</c:v>
                </c:pt>
                <c:pt idx="3691">
                  <c:v>2.738</c:v>
                </c:pt>
                <c:pt idx="3692">
                  <c:v>2.7360000000000002</c:v>
                </c:pt>
                <c:pt idx="3693">
                  <c:v>2.7389999999999999</c:v>
                </c:pt>
                <c:pt idx="3694">
                  <c:v>2.7389999999999999</c:v>
                </c:pt>
                <c:pt idx="3695">
                  <c:v>2.738</c:v>
                </c:pt>
                <c:pt idx="3696">
                  <c:v>2.738</c:v>
                </c:pt>
                <c:pt idx="3697">
                  <c:v>2.7370000000000001</c:v>
                </c:pt>
                <c:pt idx="3698">
                  <c:v>2.7370000000000001</c:v>
                </c:pt>
                <c:pt idx="3699">
                  <c:v>2.738</c:v>
                </c:pt>
                <c:pt idx="3700">
                  <c:v>2.7370000000000001</c:v>
                </c:pt>
                <c:pt idx="3701">
                  <c:v>2.74</c:v>
                </c:pt>
                <c:pt idx="3702">
                  <c:v>2.738</c:v>
                </c:pt>
                <c:pt idx="3703">
                  <c:v>2.738</c:v>
                </c:pt>
                <c:pt idx="3704">
                  <c:v>2.738</c:v>
                </c:pt>
                <c:pt idx="3705">
                  <c:v>2.7389999999999999</c:v>
                </c:pt>
                <c:pt idx="3706">
                  <c:v>2.7389999999999999</c:v>
                </c:pt>
                <c:pt idx="3707">
                  <c:v>2.7360000000000002</c:v>
                </c:pt>
                <c:pt idx="3708">
                  <c:v>2.738</c:v>
                </c:pt>
                <c:pt idx="3709">
                  <c:v>2.7370000000000001</c:v>
                </c:pt>
                <c:pt idx="3710">
                  <c:v>2.74</c:v>
                </c:pt>
                <c:pt idx="3711">
                  <c:v>2.7370000000000001</c:v>
                </c:pt>
                <c:pt idx="3712">
                  <c:v>2.7360000000000002</c:v>
                </c:pt>
                <c:pt idx="3713">
                  <c:v>2.738</c:v>
                </c:pt>
                <c:pt idx="3714">
                  <c:v>2.74</c:v>
                </c:pt>
                <c:pt idx="3715">
                  <c:v>2.738</c:v>
                </c:pt>
                <c:pt idx="3716">
                  <c:v>2.7360000000000002</c:v>
                </c:pt>
                <c:pt idx="3717">
                  <c:v>2.7349999999999999</c:v>
                </c:pt>
                <c:pt idx="3718">
                  <c:v>2.734</c:v>
                </c:pt>
                <c:pt idx="3719">
                  <c:v>2.7360000000000002</c:v>
                </c:pt>
                <c:pt idx="3720">
                  <c:v>2.7360000000000002</c:v>
                </c:pt>
                <c:pt idx="3721">
                  <c:v>2.7349999999999999</c:v>
                </c:pt>
                <c:pt idx="3722">
                  <c:v>2.7360000000000002</c:v>
                </c:pt>
                <c:pt idx="3723">
                  <c:v>2.7360000000000002</c:v>
                </c:pt>
                <c:pt idx="3724">
                  <c:v>2.7370000000000001</c:v>
                </c:pt>
                <c:pt idx="3725">
                  <c:v>2.7370000000000001</c:v>
                </c:pt>
                <c:pt idx="3726">
                  <c:v>2.7349999999999999</c:v>
                </c:pt>
                <c:pt idx="3727">
                  <c:v>2.734</c:v>
                </c:pt>
                <c:pt idx="3728">
                  <c:v>2.7349999999999999</c:v>
                </c:pt>
                <c:pt idx="3729">
                  <c:v>2.734</c:v>
                </c:pt>
                <c:pt idx="3730">
                  <c:v>2.7320000000000002</c:v>
                </c:pt>
                <c:pt idx="3731">
                  <c:v>2.7330000000000001</c:v>
                </c:pt>
                <c:pt idx="3732">
                  <c:v>2.734</c:v>
                </c:pt>
                <c:pt idx="3733">
                  <c:v>2.7330000000000001</c:v>
                </c:pt>
                <c:pt idx="3734">
                  <c:v>2.7330000000000001</c:v>
                </c:pt>
                <c:pt idx="3735">
                  <c:v>2.7320000000000002</c:v>
                </c:pt>
                <c:pt idx="3736">
                  <c:v>2.7309999999999999</c:v>
                </c:pt>
                <c:pt idx="3737">
                  <c:v>2.7309999999999999</c:v>
                </c:pt>
                <c:pt idx="3738">
                  <c:v>2.73</c:v>
                </c:pt>
                <c:pt idx="3739">
                  <c:v>2.73</c:v>
                </c:pt>
                <c:pt idx="3740">
                  <c:v>2.7280000000000002</c:v>
                </c:pt>
                <c:pt idx="3741">
                  <c:v>2.7290000000000001</c:v>
                </c:pt>
                <c:pt idx="3742">
                  <c:v>2.7269999999999999</c:v>
                </c:pt>
                <c:pt idx="3743">
                  <c:v>2.73</c:v>
                </c:pt>
                <c:pt idx="3744">
                  <c:v>2.7290000000000001</c:v>
                </c:pt>
                <c:pt idx="3745">
                  <c:v>2.73</c:v>
                </c:pt>
                <c:pt idx="3746">
                  <c:v>2.7320000000000002</c:v>
                </c:pt>
                <c:pt idx="3747">
                  <c:v>2.7320000000000002</c:v>
                </c:pt>
                <c:pt idx="3748">
                  <c:v>2.7330000000000001</c:v>
                </c:pt>
                <c:pt idx="3749">
                  <c:v>2.734</c:v>
                </c:pt>
                <c:pt idx="3750">
                  <c:v>2.7349999999999999</c:v>
                </c:pt>
                <c:pt idx="3751">
                  <c:v>2.734</c:v>
                </c:pt>
                <c:pt idx="3752">
                  <c:v>2.7360000000000002</c:v>
                </c:pt>
                <c:pt idx="3753">
                  <c:v>2.734</c:v>
                </c:pt>
                <c:pt idx="3754">
                  <c:v>2.734</c:v>
                </c:pt>
                <c:pt idx="3755">
                  <c:v>2.7360000000000002</c:v>
                </c:pt>
                <c:pt idx="3756">
                  <c:v>2.7309999999999999</c:v>
                </c:pt>
                <c:pt idx="3757">
                  <c:v>2.734</c:v>
                </c:pt>
                <c:pt idx="3758">
                  <c:v>2.7349999999999999</c:v>
                </c:pt>
                <c:pt idx="3759">
                  <c:v>2.7349999999999999</c:v>
                </c:pt>
                <c:pt idx="3760">
                  <c:v>2.7360000000000002</c:v>
                </c:pt>
                <c:pt idx="3761">
                  <c:v>2.7370000000000001</c:v>
                </c:pt>
                <c:pt idx="3762">
                  <c:v>2.7349999999999999</c:v>
                </c:pt>
                <c:pt idx="3763">
                  <c:v>2.7349999999999999</c:v>
                </c:pt>
                <c:pt idx="3764">
                  <c:v>2.7370000000000001</c:v>
                </c:pt>
                <c:pt idx="3765">
                  <c:v>2.7349999999999999</c:v>
                </c:pt>
                <c:pt idx="3766">
                  <c:v>2.7349999999999999</c:v>
                </c:pt>
                <c:pt idx="3767">
                  <c:v>2.734</c:v>
                </c:pt>
                <c:pt idx="3768">
                  <c:v>2.738</c:v>
                </c:pt>
                <c:pt idx="3769">
                  <c:v>2.734</c:v>
                </c:pt>
                <c:pt idx="3770">
                  <c:v>2.7389999999999999</c:v>
                </c:pt>
                <c:pt idx="3771">
                  <c:v>2.7360000000000002</c:v>
                </c:pt>
                <c:pt idx="3772">
                  <c:v>2.7349999999999999</c:v>
                </c:pt>
                <c:pt idx="3773">
                  <c:v>2.7309999999999999</c:v>
                </c:pt>
                <c:pt idx="3774">
                  <c:v>2.7330000000000001</c:v>
                </c:pt>
                <c:pt idx="3775">
                  <c:v>2.7330000000000001</c:v>
                </c:pt>
                <c:pt idx="3776">
                  <c:v>2.7320000000000002</c:v>
                </c:pt>
                <c:pt idx="3777">
                  <c:v>2.734</c:v>
                </c:pt>
                <c:pt idx="3778">
                  <c:v>2.734</c:v>
                </c:pt>
                <c:pt idx="3779">
                  <c:v>2.734</c:v>
                </c:pt>
                <c:pt idx="3780">
                  <c:v>2.734</c:v>
                </c:pt>
                <c:pt idx="3781">
                  <c:v>2.7320000000000002</c:v>
                </c:pt>
                <c:pt idx="3782">
                  <c:v>2.7330000000000001</c:v>
                </c:pt>
                <c:pt idx="3783">
                  <c:v>2.73</c:v>
                </c:pt>
                <c:pt idx="3784">
                  <c:v>2.7330000000000001</c:v>
                </c:pt>
                <c:pt idx="3785">
                  <c:v>2.7309999999999999</c:v>
                </c:pt>
                <c:pt idx="3786">
                  <c:v>2.7330000000000001</c:v>
                </c:pt>
                <c:pt idx="3787">
                  <c:v>2.7320000000000002</c:v>
                </c:pt>
                <c:pt idx="3788">
                  <c:v>2.7320000000000002</c:v>
                </c:pt>
                <c:pt idx="3789">
                  <c:v>2.7320000000000002</c:v>
                </c:pt>
                <c:pt idx="3790">
                  <c:v>2.7309999999999999</c:v>
                </c:pt>
                <c:pt idx="3791">
                  <c:v>2.7320000000000002</c:v>
                </c:pt>
                <c:pt idx="3792">
                  <c:v>2.7309999999999999</c:v>
                </c:pt>
                <c:pt idx="3793">
                  <c:v>2.7309999999999999</c:v>
                </c:pt>
                <c:pt idx="3794">
                  <c:v>2.7280000000000002</c:v>
                </c:pt>
                <c:pt idx="3795">
                  <c:v>2.73</c:v>
                </c:pt>
                <c:pt idx="3796">
                  <c:v>2.7290000000000001</c:v>
                </c:pt>
                <c:pt idx="3797">
                  <c:v>2.73</c:v>
                </c:pt>
                <c:pt idx="3798">
                  <c:v>2.73</c:v>
                </c:pt>
                <c:pt idx="3799">
                  <c:v>2.7320000000000002</c:v>
                </c:pt>
                <c:pt idx="3800">
                  <c:v>2.7330000000000001</c:v>
                </c:pt>
                <c:pt idx="3801">
                  <c:v>2.7290000000000001</c:v>
                </c:pt>
                <c:pt idx="3802">
                  <c:v>2.73</c:v>
                </c:pt>
                <c:pt idx="3803">
                  <c:v>2.7309999999999999</c:v>
                </c:pt>
                <c:pt idx="3804">
                  <c:v>2.7290000000000001</c:v>
                </c:pt>
                <c:pt idx="3805">
                  <c:v>2.73</c:v>
                </c:pt>
                <c:pt idx="3806">
                  <c:v>2.7280000000000002</c:v>
                </c:pt>
                <c:pt idx="3807">
                  <c:v>2.7280000000000002</c:v>
                </c:pt>
                <c:pt idx="3808">
                  <c:v>2.73</c:v>
                </c:pt>
                <c:pt idx="3809">
                  <c:v>2.73</c:v>
                </c:pt>
                <c:pt idx="3810">
                  <c:v>2.7290000000000001</c:v>
                </c:pt>
                <c:pt idx="3811">
                  <c:v>2.73</c:v>
                </c:pt>
                <c:pt idx="3812">
                  <c:v>2.73</c:v>
                </c:pt>
                <c:pt idx="3813">
                  <c:v>2.7320000000000002</c:v>
                </c:pt>
                <c:pt idx="3814">
                  <c:v>2.7290000000000001</c:v>
                </c:pt>
                <c:pt idx="3815">
                  <c:v>2.73</c:v>
                </c:pt>
                <c:pt idx="3816">
                  <c:v>2.73</c:v>
                </c:pt>
                <c:pt idx="3817">
                  <c:v>2.7320000000000002</c:v>
                </c:pt>
                <c:pt idx="3818">
                  <c:v>2.7290000000000001</c:v>
                </c:pt>
                <c:pt idx="3819">
                  <c:v>2.7280000000000002</c:v>
                </c:pt>
                <c:pt idx="3820">
                  <c:v>2.73</c:v>
                </c:pt>
                <c:pt idx="3821">
                  <c:v>2.7290000000000001</c:v>
                </c:pt>
                <c:pt idx="3822">
                  <c:v>2.7269999999999999</c:v>
                </c:pt>
                <c:pt idx="3823">
                  <c:v>2.7280000000000002</c:v>
                </c:pt>
                <c:pt idx="3824">
                  <c:v>2.7250000000000001</c:v>
                </c:pt>
                <c:pt idx="3825">
                  <c:v>2.7269999999999999</c:v>
                </c:pt>
                <c:pt idx="3826">
                  <c:v>2.7280000000000002</c:v>
                </c:pt>
                <c:pt idx="3827">
                  <c:v>2.7269999999999999</c:v>
                </c:pt>
                <c:pt idx="3828">
                  <c:v>2.7240000000000002</c:v>
                </c:pt>
                <c:pt idx="3829">
                  <c:v>2.726</c:v>
                </c:pt>
                <c:pt idx="3830">
                  <c:v>2.7269999999999999</c:v>
                </c:pt>
                <c:pt idx="3831">
                  <c:v>2.7229999999999999</c:v>
                </c:pt>
                <c:pt idx="3832">
                  <c:v>2.7250000000000001</c:v>
                </c:pt>
                <c:pt idx="3833">
                  <c:v>2.7269999999999999</c:v>
                </c:pt>
                <c:pt idx="3834">
                  <c:v>2.7240000000000002</c:v>
                </c:pt>
                <c:pt idx="3835">
                  <c:v>2.7210000000000001</c:v>
                </c:pt>
                <c:pt idx="3836">
                  <c:v>2.7229999999999999</c:v>
                </c:pt>
                <c:pt idx="3837">
                  <c:v>2.7229999999999999</c:v>
                </c:pt>
                <c:pt idx="3838">
                  <c:v>2.7229999999999999</c:v>
                </c:pt>
                <c:pt idx="3839">
                  <c:v>2.722</c:v>
                </c:pt>
                <c:pt idx="3840">
                  <c:v>2.722</c:v>
                </c:pt>
                <c:pt idx="3841">
                  <c:v>2.722</c:v>
                </c:pt>
                <c:pt idx="3842">
                  <c:v>2.7250000000000001</c:v>
                </c:pt>
                <c:pt idx="3843">
                  <c:v>2.7280000000000002</c:v>
                </c:pt>
                <c:pt idx="3844">
                  <c:v>2.7240000000000002</c:v>
                </c:pt>
                <c:pt idx="3845">
                  <c:v>2.7250000000000001</c:v>
                </c:pt>
                <c:pt idx="3846">
                  <c:v>2.7229999999999999</c:v>
                </c:pt>
                <c:pt idx="3847">
                  <c:v>2.7240000000000002</c:v>
                </c:pt>
                <c:pt idx="3848">
                  <c:v>2.7229999999999999</c:v>
                </c:pt>
                <c:pt idx="3849">
                  <c:v>2.726</c:v>
                </c:pt>
                <c:pt idx="3850">
                  <c:v>2.7240000000000002</c:v>
                </c:pt>
                <c:pt idx="3851">
                  <c:v>2.7229999999999999</c:v>
                </c:pt>
                <c:pt idx="3852">
                  <c:v>2.7240000000000002</c:v>
                </c:pt>
                <c:pt idx="3853">
                  <c:v>2.722</c:v>
                </c:pt>
                <c:pt idx="3854">
                  <c:v>2.7229999999999999</c:v>
                </c:pt>
                <c:pt idx="3855">
                  <c:v>2.7250000000000001</c:v>
                </c:pt>
                <c:pt idx="3856">
                  <c:v>2.7229999999999999</c:v>
                </c:pt>
                <c:pt idx="3857">
                  <c:v>2.7240000000000002</c:v>
                </c:pt>
                <c:pt idx="3858">
                  <c:v>2.7240000000000002</c:v>
                </c:pt>
                <c:pt idx="3859">
                  <c:v>2.7250000000000001</c:v>
                </c:pt>
                <c:pt idx="3860">
                  <c:v>2.7250000000000001</c:v>
                </c:pt>
                <c:pt idx="3861">
                  <c:v>2.7250000000000001</c:v>
                </c:pt>
                <c:pt idx="3862">
                  <c:v>2.7250000000000001</c:v>
                </c:pt>
                <c:pt idx="3863">
                  <c:v>2.7250000000000001</c:v>
                </c:pt>
                <c:pt idx="3864">
                  <c:v>2.7240000000000002</c:v>
                </c:pt>
                <c:pt idx="3865">
                  <c:v>2.726</c:v>
                </c:pt>
                <c:pt idx="3866">
                  <c:v>2.7250000000000001</c:v>
                </c:pt>
                <c:pt idx="3867">
                  <c:v>2.7240000000000002</c:v>
                </c:pt>
                <c:pt idx="3868">
                  <c:v>2.722</c:v>
                </c:pt>
                <c:pt idx="3869">
                  <c:v>2.7240000000000002</c:v>
                </c:pt>
                <c:pt idx="3870">
                  <c:v>2.7229999999999999</c:v>
                </c:pt>
                <c:pt idx="3871">
                  <c:v>2.7250000000000001</c:v>
                </c:pt>
                <c:pt idx="3872">
                  <c:v>2.7229999999999999</c:v>
                </c:pt>
                <c:pt idx="3873">
                  <c:v>2.726</c:v>
                </c:pt>
                <c:pt idx="3874">
                  <c:v>2.7250000000000001</c:v>
                </c:pt>
                <c:pt idx="3875">
                  <c:v>2.7250000000000001</c:v>
                </c:pt>
                <c:pt idx="3876">
                  <c:v>2.7229999999999999</c:v>
                </c:pt>
                <c:pt idx="3877">
                  <c:v>2.7229999999999999</c:v>
                </c:pt>
                <c:pt idx="3878">
                  <c:v>2.7210000000000001</c:v>
                </c:pt>
                <c:pt idx="3879">
                  <c:v>2.7229999999999999</c:v>
                </c:pt>
                <c:pt idx="3880">
                  <c:v>2.722</c:v>
                </c:pt>
                <c:pt idx="3881">
                  <c:v>2.7250000000000001</c:v>
                </c:pt>
                <c:pt idx="3882">
                  <c:v>2.722</c:v>
                </c:pt>
                <c:pt idx="3883">
                  <c:v>2.7240000000000002</c:v>
                </c:pt>
                <c:pt idx="3884">
                  <c:v>2.7250000000000001</c:v>
                </c:pt>
                <c:pt idx="3885">
                  <c:v>2.726</c:v>
                </c:pt>
                <c:pt idx="3886">
                  <c:v>2.722</c:v>
                </c:pt>
                <c:pt idx="3887">
                  <c:v>2.7210000000000001</c:v>
                </c:pt>
                <c:pt idx="3888">
                  <c:v>2.7210000000000001</c:v>
                </c:pt>
                <c:pt idx="3889">
                  <c:v>2.7229999999999999</c:v>
                </c:pt>
                <c:pt idx="3890">
                  <c:v>2.7210000000000001</c:v>
                </c:pt>
                <c:pt idx="3891">
                  <c:v>2.72</c:v>
                </c:pt>
                <c:pt idx="3892">
                  <c:v>2.72</c:v>
                </c:pt>
                <c:pt idx="3893">
                  <c:v>2.7229999999999999</c:v>
                </c:pt>
                <c:pt idx="3894">
                  <c:v>2.7229999999999999</c:v>
                </c:pt>
                <c:pt idx="3895">
                  <c:v>2.7210000000000001</c:v>
                </c:pt>
                <c:pt idx="3896">
                  <c:v>2.72</c:v>
                </c:pt>
                <c:pt idx="3897">
                  <c:v>2.7229999999999999</c:v>
                </c:pt>
                <c:pt idx="3898">
                  <c:v>2.72</c:v>
                </c:pt>
                <c:pt idx="3899">
                  <c:v>2.722</c:v>
                </c:pt>
                <c:pt idx="3900">
                  <c:v>2.72</c:v>
                </c:pt>
                <c:pt idx="3901">
                  <c:v>2.7210000000000001</c:v>
                </c:pt>
                <c:pt idx="3902">
                  <c:v>2.72</c:v>
                </c:pt>
                <c:pt idx="3903">
                  <c:v>2.722</c:v>
                </c:pt>
                <c:pt idx="3904">
                  <c:v>2.7210000000000001</c:v>
                </c:pt>
                <c:pt idx="3905">
                  <c:v>2.7210000000000001</c:v>
                </c:pt>
                <c:pt idx="3906">
                  <c:v>2.7189999999999999</c:v>
                </c:pt>
                <c:pt idx="3907">
                  <c:v>2.72</c:v>
                </c:pt>
                <c:pt idx="3908">
                  <c:v>2.7189999999999999</c:v>
                </c:pt>
                <c:pt idx="3909">
                  <c:v>2.7160000000000002</c:v>
                </c:pt>
                <c:pt idx="3910">
                  <c:v>2.7189999999999999</c:v>
                </c:pt>
                <c:pt idx="3911">
                  <c:v>2.72</c:v>
                </c:pt>
                <c:pt idx="3912">
                  <c:v>2.7169999999999992</c:v>
                </c:pt>
                <c:pt idx="3913">
                  <c:v>2.72</c:v>
                </c:pt>
                <c:pt idx="3914">
                  <c:v>2.718</c:v>
                </c:pt>
                <c:pt idx="3915">
                  <c:v>2.718</c:v>
                </c:pt>
                <c:pt idx="3916">
                  <c:v>2.7160000000000002</c:v>
                </c:pt>
                <c:pt idx="3917">
                  <c:v>2.7169999999999992</c:v>
                </c:pt>
                <c:pt idx="3918">
                  <c:v>2.7160000000000002</c:v>
                </c:pt>
                <c:pt idx="3919">
                  <c:v>2.7149999999999999</c:v>
                </c:pt>
                <c:pt idx="3920">
                  <c:v>2.7160000000000002</c:v>
                </c:pt>
                <c:pt idx="3921">
                  <c:v>2.7160000000000002</c:v>
                </c:pt>
                <c:pt idx="3922">
                  <c:v>2.7160000000000002</c:v>
                </c:pt>
                <c:pt idx="3923">
                  <c:v>2.7149999999999999</c:v>
                </c:pt>
                <c:pt idx="3924">
                  <c:v>2.714</c:v>
                </c:pt>
                <c:pt idx="3925">
                  <c:v>2.7160000000000002</c:v>
                </c:pt>
                <c:pt idx="3926">
                  <c:v>2.7130000000000001</c:v>
                </c:pt>
                <c:pt idx="3927">
                  <c:v>2.7120000000000002</c:v>
                </c:pt>
                <c:pt idx="3928">
                  <c:v>2.7120000000000002</c:v>
                </c:pt>
                <c:pt idx="3929">
                  <c:v>2.7109999999999999</c:v>
                </c:pt>
                <c:pt idx="3930">
                  <c:v>2.7130000000000001</c:v>
                </c:pt>
                <c:pt idx="3931">
                  <c:v>2.71</c:v>
                </c:pt>
                <c:pt idx="3932">
                  <c:v>2.7109999999999999</c:v>
                </c:pt>
                <c:pt idx="3933">
                  <c:v>2.7109999999999999</c:v>
                </c:pt>
                <c:pt idx="3934">
                  <c:v>2.7109999999999999</c:v>
                </c:pt>
                <c:pt idx="3935">
                  <c:v>2.7080000000000002</c:v>
                </c:pt>
                <c:pt idx="3936">
                  <c:v>2.7109999999999999</c:v>
                </c:pt>
                <c:pt idx="3937">
                  <c:v>2.7109999999999999</c:v>
                </c:pt>
                <c:pt idx="3938">
                  <c:v>2.71</c:v>
                </c:pt>
                <c:pt idx="3939">
                  <c:v>2.7130000000000001</c:v>
                </c:pt>
                <c:pt idx="3940">
                  <c:v>2.7130000000000001</c:v>
                </c:pt>
                <c:pt idx="3941">
                  <c:v>2.7130000000000001</c:v>
                </c:pt>
                <c:pt idx="3942">
                  <c:v>2.714</c:v>
                </c:pt>
                <c:pt idx="3943">
                  <c:v>2.7130000000000001</c:v>
                </c:pt>
                <c:pt idx="3944">
                  <c:v>2.714</c:v>
                </c:pt>
                <c:pt idx="3945">
                  <c:v>2.7109999999999999</c:v>
                </c:pt>
                <c:pt idx="3946">
                  <c:v>2.7149999999999999</c:v>
                </c:pt>
                <c:pt idx="3947">
                  <c:v>2.7130000000000001</c:v>
                </c:pt>
                <c:pt idx="3948">
                  <c:v>2.7169999999999992</c:v>
                </c:pt>
                <c:pt idx="3949">
                  <c:v>2.7130000000000001</c:v>
                </c:pt>
                <c:pt idx="3950">
                  <c:v>2.7160000000000002</c:v>
                </c:pt>
                <c:pt idx="3951">
                  <c:v>2.714</c:v>
                </c:pt>
                <c:pt idx="3952">
                  <c:v>2.7149999999999999</c:v>
                </c:pt>
                <c:pt idx="3953">
                  <c:v>2.7149999999999999</c:v>
                </c:pt>
                <c:pt idx="3954">
                  <c:v>2.7160000000000002</c:v>
                </c:pt>
                <c:pt idx="3955">
                  <c:v>2.714</c:v>
                </c:pt>
                <c:pt idx="3956">
                  <c:v>2.7149999999999999</c:v>
                </c:pt>
                <c:pt idx="3957">
                  <c:v>2.7149999999999999</c:v>
                </c:pt>
                <c:pt idx="3958">
                  <c:v>2.7120000000000002</c:v>
                </c:pt>
                <c:pt idx="3959">
                  <c:v>2.7160000000000002</c:v>
                </c:pt>
                <c:pt idx="3960">
                  <c:v>2.7149999999999999</c:v>
                </c:pt>
                <c:pt idx="3961">
                  <c:v>2.7130000000000001</c:v>
                </c:pt>
                <c:pt idx="3962">
                  <c:v>2.7149999999999999</c:v>
                </c:pt>
                <c:pt idx="3963">
                  <c:v>2.7149999999999999</c:v>
                </c:pt>
                <c:pt idx="3964">
                  <c:v>2.7169999999999992</c:v>
                </c:pt>
                <c:pt idx="3965">
                  <c:v>2.7130000000000001</c:v>
                </c:pt>
                <c:pt idx="3966">
                  <c:v>2.714</c:v>
                </c:pt>
                <c:pt idx="3967">
                  <c:v>2.714</c:v>
                </c:pt>
                <c:pt idx="3968">
                  <c:v>2.7160000000000002</c:v>
                </c:pt>
                <c:pt idx="3969">
                  <c:v>2.7169999999999992</c:v>
                </c:pt>
                <c:pt idx="3970">
                  <c:v>2.714</c:v>
                </c:pt>
                <c:pt idx="3971">
                  <c:v>2.7109999999999999</c:v>
                </c:pt>
                <c:pt idx="3972">
                  <c:v>2.7149999999999999</c:v>
                </c:pt>
                <c:pt idx="3973">
                  <c:v>2.7130000000000001</c:v>
                </c:pt>
                <c:pt idx="3974">
                  <c:v>2.7149999999999999</c:v>
                </c:pt>
                <c:pt idx="3975">
                  <c:v>2.7120000000000002</c:v>
                </c:pt>
                <c:pt idx="3976">
                  <c:v>2.7130000000000001</c:v>
                </c:pt>
                <c:pt idx="3977">
                  <c:v>2.7149999999999999</c:v>
                </c:pt>
                <c:pt idx="3978">
                  <c:v>2.714</c:v>
                </c:pt>
                <c:pt idx="3979">
                  <c:v>2.7149999999999999</c:v>
                </c:pt>
                <c:pt idx="3980">
                  <c:v>2.7130000000000001</c:v>
                </c:pt>
                <c:pt idx="3981">
                  <c:v>2.7130000000000001</c:v>
                </c:pt>
                <c:pt idx="3982">
                  <c:v>2.714</c:v>
                </c:pt>
                <c:pt idx="3983">
                  <c:v>2.7120000000000002</c:v>
                </c:pt>
                <c:pt idx="3984">
                  <c:v>2.7109999999999999</c:v>
                </c:pt>
                <c:pt idx="3985">
                  <c:v>2.7120000000000002</c:v>
                </c:pt>
                <c:pt idx="3986">
                  <c:v>2.7130000000000001</c:v>
                </c:pt>
                <c:pt idx="3987">
                  <c:v>2.7120000000000002</c:v>
                </c:pt>
                <c:pt idx="3988">
                  <c:v>2.714</c:v>
                </c:pt>
                <c:pt idx="3989">
                  <c:v>2.7130000000000001</c:v>
                </c:pt>
                <c:pt idx="3990">
                  <c:v>2.71</c:v>
                </c:pt>
                <c:pt idx="3991">
                  <c:v>2.7109999999999999</c:v>
                </c:pt>
                <c:pt idx="3992">
                  <c:v>2.7109999999999999</c:v>
                </c:pt>
                <c:pt idx="3993">
                  <c:v>2.7130000000000001</c:v>
                </c:pt>
                <c:pt idx="3994">
                  <c:v>2.7120000000000002</c:v>
                </c:pt>
                <c:pt idx="3995">
                  <c:v>2.7130000000000001</c:v>
                </c:pt>
                <c:pt idx="3996">
                  <c:v>2.714</c:v>
                </c:pt>
                <c:pt idx="3997">
                  <c:v>2.7109999999999999</c:v>
                </c:pt>
                <c:pt idx="3998">
                  <c:v>2.7130000000000001</c:v>
                </c:pt>
                <c:pt idx="3999">
                  <c:v>2.714</c:v>
                </c:pt>
                <c:pt idx="4000">
                  <c:v>2.7130000000000001</c:v>
                </c:pt>
                <c:pt idx="4001">
                  <c:v>2.7120000000000002</c:v>
                </c:pt>
                <c:pt idx="4002">
                  <c:v>2.7130000000000001</c:v>
                </c:pt>
                <c:pt idx="4003">
                  <c:v>2.7130000000000001</c:v>
                </c:pt>
                <c:pt idx="4004">
                  <c:v>2.7109999999999999</c:v>
                </c:pt>
                <c:pt idx="4005">
                  <c:v>2.71</c:v>
                </c:pt>
                <c:pt idx="4006">
                  <c:v>2.714</c:v>
                </c:pt>
                <c:pt idx="4007">
                  <c:v>2.7120000000000002</c:v>
                </c:pt>
                <c:pt idx="4008">
                  <c:v>2.7120000000000002</c:v>
                </c:pt>
                <c:pt idx="4009">
                  <c:v>2.7130000000000001</c:v>
                </c:pt>
                <c:pt idx="4010">
                  <c:v>2.7120000000000002</c:v>
                </c:pt>
                <c:pt idx="4011">
                  <c:v>2.7120000000000002</c:v>
                </c:pt>
                <c:pt idx="4012">
                  <c:v>2.71</c:v>
                </c:pt>
                <c:pt idx="4013">
                  <c:v>2.7080000000000002</c:v>
                </c:pt>
                <c:pt idx="4014">
                  <c:v>2.7109999999999999</c:v>
                </c:pt>
                <c:pt idx="4015">
                  <c:v>2.7090000000000001</c:v>
                </c:pt>
                <c:pt idx="4016">
                  <c:v>2.7069999999999999</c:v>
                </c:pt>
                <c:pt idx="4017">
                  <c:v>2.7090000000000001</c:v>
                </c:pt>
                <c:pt idx="4018">
                  <c:v>2.7050000000000001</c:v>
                </c:pt>
                <c:pt idx="4019">
                  <c:v>2.706</c:v>
                </c:pt>
                <c:pt idx="4020">
                  <c:v>2.7069999999999999</c:v>
                </c:pt>
                <c:pt idx="4021">
                  <c:v>2.7069999999999999</c:v>
                </c:pt>
                <c:pt idx="4022">
                  <c:v>2.7069999999999999</c:v>
                </c:pt>
                <c:pt idx="4023">
                  <c:v>2.7050000000000001</c:v>
                </c:pt>
                <c:pt idx="4024">
                  <c:v>2.7069999999999999</c:v>
                </c:pt>
                <c:pt idx="4025">
                  <c:v>2.7080000000000002</c:v>
                </c:pt>
                <c:pt idx="4026">
                  <c:v>2.7069999999999999</c:v>
                </c:pt>
                <c:pt idx="4027">
                  <c:v>2.7029999999999998</c:v>
                </c:pt>
                <c:pt idx="4028">
                  <c:v>2.7040000000000002</c:v>
                </c:pt>
                <c:pt idx="4029">
                  <c:v>2.706</c:v>
                </c:pt>
                <c:pt idx="4030">
                  <c:v>2.7029999999999998</c:v>
                </c:pt>
                <c:pt idx="4031">
                  <c:v>2.706</c:v>
                </c:pt>
                <c:pt idx="4032">
                  <c:v>2.7040000000000002</c:v>
                </c:pt>
                <c:pt idx="4033">
                  <c:v>2.706</c:v>
                </c:pt>
                <c:pt idx="4034">
                  <c:v>2.7029999999999998</c:v>
                </c:pt>
                <c:pt idx="4035">
                  <c:v>2.706</c:v>
                </c:pt>
                <c:pt idx="4036">
                  <c:v>2.7069999999999999</c:v>
                </c:pt>
                <c:pt idx="4037">
                  <c:v>2.706</c:v>
                </c:pt>
                <c:pt idx="4038">
                  <c:v>2.7069999999999999</c:v>
                </c:pt>
                <c:pt idx="4039">
                  <c:v>2.7069999999999999</c:v>
                </c:pt>
                <c:pt idx="4040">
                  <c:v>2.7050000000000001</c:v>
                </c:pt>
                <c:pt idx="4041">
                  <c:v>2.7090000000000001</c:v>
                </c:pt>
                <c:pt idx="4042">
                  <c:v>2.706</c:v>
                </c:pt>
                <c:pt idx="4043">
                  <c:v>2.706</c:v>
                </c:pt>
                <c:pt idx="4044">
                  <c:v>2.706</c:v>
                </c:pt>
                <c:pt idx="4045">
                  <c:v>2.706</c:v>
                </c:pt>
                <c:pt idx="4046">
                  <c:v>2.7069999999999999</c:v>
                </c:pt>
                <c:pt idx="4047">
                  <c:v>2.706</c:v>
                </c:pt>
                <c:pt idx="4048">
                  <c:v>2.7090000000000001</c:v>
                </c:pt>
                <c:pt idx="4049">
                  <c:v>2.706</c:v>
                </c:pt>
                <c:pt idx="4050">
                  <c:v>2.706</c:v>
                </c:pt>
                <c:pt idx="4051">
                  <c:v>2.7040000000000002</c:v>
                </c:pt>
                <c:pt idx="4052">
                  <c:v>2.7069999999999999</c:v>
                </c:pt>
                <c:pt idx="4053">
                  <c:v>2.7050000000000001</c:v>
                </c:pt>
                <c:pt idx="4054">
                  <c:v>2.706</c:v>
                </c:pt>
                <c:pt idx="4055">
                  <c:v>2.706</c:v>
                </c:pt>
                <c:pt idx="4056">
                  <c:v>2.706</c:v>
                </c:pt>
                <c:pt idx="4057">
                  <c:v>2.7069999999999999</c:v>
                </c:pt>
                <c:pt idx="4058">
                  <c:v>2.7069999999999999</c:v>
                </c:pt>
                <c:pt idx="4059">
                  <c:v>2.7040000000000002</c:v>
                </c:pt>
                <c:pt idx="4060">
                  <c:v>2.706</c:v>
                </c:pt>
                <c:pt idx="4061">
                  <c:v>2.706</c:v>
                </c:pt>
                <c:pt idx="4062">
                  <c:v>2.706</c:v>
                </c:pt>
                <c:pt idx="4063">
                  <c:v>2.7069999999999999</c:v>
                </c:pt>
                <c:pt idx="4064">
                  <c:v>2.706</c:v>
                </c:pt>
                <c:pt idx="4065">
                  <c:v>2.7090000000000001</c:v>
                </c:pt>
                <c:pt idx="4066">
                  <c:v>2.7080000000000002</c:v>
                </c:pt>
                <c:pt idx="4067">
                  <c:v>2.7090000000000001</c:v>
                </c:pt>
                <c:pt idx="4068">
                  <c:v>2.7080000000000002</c:v>
                </c:pt>
                <c:pt idx="4069">
                  <c:v>2.7080000000000002</c:v>
                </c:pt>
                <c:pt idx="4070">
                  <c:v>2.706</c:v>
                </c:pt>
                <c:pt idx="4071">
                  <c:v>2.7069999999999999</c:v>
                </c:pt>
                <c:pt idx="4072">
                  <c:v>2.7080000000000002</c:v>
                </c:pt>
                <c:pt idx="4073">
                  <c:v>2.7069999999999999</c:v>
                </c:pt>
                <c:pt idx="4074">
                  <c:v>2.7090000000000001</c:v>
                </c:pt>
                <c:pt idx="4075">
                  <c:v>2.7080000000000002</c:v>
                </c:pt>
                <c:pt idx="4076">
                  <c:v>2.7109999999999999</c:v>
                </c:pt>
                <c:pt idx="4077">
                  <c:v>2.7080000000000002</c:v>
                </c:pt>
                <c:pt idx="4078">
                  <c:v>2.7080000000000002</c:v>
                </c:pt>
                <c:pt idx="4079">
                  <c:v>2.7090000000000001</c:v>
                </c:pt>
                <c:pt idx="4080">
                  <c:v>2.71</c:v>
                </c:pt>
                <c:pt idx="4081">
                  <c:v>2.7080000000000002</c:v>
                </c:pt>
                <c:pt idx="4082">
                  <c:v>2.7109999999999999</c:v>
                </c:pt>
                <c:pt idx="4083">
                  <c:v>2.7120000000000002</c:v>
                </c:pt>
                <c:pt idx="4084">
                  <c:v>2.71</c:v>
                </c:pt>
                <c:pt idx="4085">
                  <c:v>2.7130000000000001</c:v>
                </c:pt>
                <c:pt idx="4086">
                  <c:v>2.714</c:v>
                </c:pt>
                <c:pt idx="4087">
                  <c:v>2.7120000000000002</c:v>
                </c:pt>
                <c:pt idx="4088">
                  <c:v>2.7169999999999992</c:v>
                </c:pt>
                <c:pt idx="4089">
                  <c:v>2.7160000000000002</c:v>
                </c:pt>
                <c:pt idx="4090">
                  <c:v>2.7149999999999999</c:v>
                </c:pt>
                <c:pt idx="4091">
                  <c:v>2.7160000000000002</c:v>
                </c:pt>
                <c:pt idx="4092">
                  <c:v>2.7160000000000002</c:v>
                </c:pt>
                <c:pt idx="4093">
                  <c:v>2.7169999999999992</c:v>
                </c:pt>
                <c:pt idx="4094">
                  <c:v>2.7169999999999992</c:v>
                </c:pt>
                <c:pt idx="4095">
                  <c:v>2.7149999999999999</c:v>
                </c:pt>
                <c:pt idx="4096">
                  <c:v>2.718</c:v>
                </c:pt>
                <c:pt idx="4097">
                  <c:v>2.7189999999999999</c:v>
                </c:pt>
                <c:pt idx="4098">
                  <c:v>2.7189999999999999</c:v>
                </c:pt>
                <c:pt idx="4099">
                  <c:v>2.718</c:v>
                </c:pt>
                <c:pt idx="4100">
                  <c:v>2.7189999999999999</c:v>
                </c:pt>
                <c:pt idx="4101">
                  <c:v>2.722</c:v>
                </c:pt>
                <c:pt idx="4102">
                  <c:v>2.7189999999999999</c:v>
                </c:pt>
                <c:pt idx="4103">
                  <c:v>2.72</c:v>
                </c:pt>
                <c:pt idx="4104">
                  <c:v>2.72</c:v>
                </c:pt>
                <c:pt idx="4105">
                  <c:v>2.72</c:v>
                </c:pt>
                <c:pt idx="4106">
                  <c:v>2.722</c:v>
                </c:pt>
                <c:pt idx="4107">
                  <c:v>2.722</c:v>
                </c:pt>
                <c:pt idx="4108">
                  <c:v>2.7229999999999999</c:v>
                </c:pt>
                <c:pt idx="4109">
                  <c:v>2.7229999999999999</c:v>
                </c:pt>
                <c:pt idx="4110">
                  <c:v>2.722</c:v>
                </c:pt>
                <c:pt idx="4111">
                  <c:v>2.7229999999999999</c:v>
                </c:pt>
                <c:pt idx="4112">
                  <c:v>2.7229999999999999</c:v>
                </c:pt>
                <c:pt idx="4113">
                  <c:v>2.7240000000000002</c:v>
                </c:pt>
                <c:pt idx="4114">
                  <c:v>2.726</c:v>
                </c:pt>
                <c:pt idx="4115">
                  <c:v>2.726</c:v>
                </c:pt>
                <c:pt idx="4116">
                  <c:v>2.726</c:v>
                </c:pt>
                <c:pt idx="4117">
                  <c:v>2.7269999999999999</c:v>
                </c:pt>
                <c:pt idx="4118">
                  <c:v>2.726</c:v>
                </c:pt>
                <c:pt idx="4119">
                  <c:v>2.7250000000000001</c:v>
                </c:pt>
                <c:pt idx="4120">
                  <c:v>2.7280000000000002</c:v>
                </c:pt>
                <c:pt idx="4121">
                  <c:v>2.73</c:v>
                </c:pt>
                <c:pt idx="4122">
                  <c:v>2.7269999999999999</c:v>
                </c:pt>
                <c:pt idx="4123">
                  <c:v>2.7269999999999999</c:v>
                </c:pt>
                <c:pt idx="4124">
                  <c:v>2.726</c:v>
                </c:pt>
                <c:pt idx="4125">
                  <c:v>2.7290000000000001</c:v>
                </c:pt>
                <c:pt idx="4126">
                  <c:v>2.7309999999999999</c:v>
                </c:pt>
                <c:pt idx="4127">
                  <c:v>2.7309999999999999</c:v>
                </c:pt>
                <c:pt idx="4128">
                  <c:v>2.7330000000000001</c:v>
                </c:pt>
                <c:pt idx="4129">
                  <c:v>2.734</c:v>
                </c:pt>
                <c:pt idx="4130">
                  <c:v>2.7309999999999999</c:v>
                </c:pt>
                <c:pt idx="4131">
                  <c:v>2.7320000000000002</c:v>
                </c:pt>
                <c:pt idx="4132">
                  <c:v>2.7360000000000002</c:v>
                </c:pt>
                <c:pt idx="4133">
                  <c:v>2.734</c:v>
                </c:pt>
                <c:pt idx="4134">
                  <c:v>2.7370000000000001</c:v>
                </c:pt>
                <c:pt idx="4135">
                  <c:v>2.738</c:v>
                </c:pt>
                <c:pt idx="4136">
                  <c:v>2.7389999999999999</c:v>
                </c:pt>
                <c:pt idx="4137">
                  <c:v>2.74</c:v>
                </c:pt>
                <c:pt idx="4138">
                  <c:v>2.7410000000000001</c:v>
                </c:pt>
                <c:pt idx="4139">
                  <c:v>2.7410000000000001</c:v>
                </c:pt>
                <c:pt idx="4140">
                  <c:v>2.7410000000000001</c:v>
                </c:pt>
                <c:pt idx="4141">
                  <c:v>2.7410000000000001</c:v>
                </c:pt>
                <c:pt idx="4142">
                  <c:v>2.7440000000000002</c:v>
                </c:pt>
                <c:pt idx="4143">
                  <c:v>2.7429999999999999</c:v>
                </c:pt>
                <c:pt idx="4144">
                  <c:v>2.7440000000000002</c:v>
                </c:pt>
                <c:pt idx="4145">
                  <c:v>2.7469999999999999</c:v>
                </c:pt>
                <c:pt idx="4146">
                  <c:v>2.7429999999999999</c:v>
                </c:pt>
                <c:pt idx="4147">
                  <c:v>2.742</c:v>
                </c:pt>
                <c:pt idx="4148">
                  <c:v>2.7440000000000002</c:v>
                </c:pt>
                <c:pt idx="4149">
                  <c:v>2.7450000000000001</c:v>
                </c:pt>
                <c:pt idx="4150">
                  <c:v>2.746</c:v>
                </c:pt>
                <c:pt idx="4151">
                  <c:v>2.7490000000000001</c:v>
                </c:pt>
                <c:pt idx="4152">
                  <c:v>2.7480000000000002</c:v>
                </c:pt>
                <c:pt idx="4153">
                  <c:v>2.7490000000000001</c:v>
                </c:pt>
                <c:pt idx="4154">
                  <c:v>2.7519999999999998</c:v>
                </c:pt>
                <c:pt idx="4155">
                  <c:v>2.7549999999999999</c:v>
                </c:pt>
                <c:pt idx="4156">
                  <c:v>2.7519999999999998</c:v>
                </c:pt>
                <c:pt idx="4157">
                  <c:v>2.7519999999999998</c:v>
                </c:pt>
                <c:pt idx="4158">
                  <c:v>2.754</c:v>
                </c:pt>
                <c:pt idx="4159">
                  <c:v>2.7509999999999999</c:v>
                </c:pt>
                <c:pt idx="4160">
                  <c:v>2.754</c:v>
                </c:pt>
                <c:pt idx="4161">
                  <c:v>2.7549999999999999</c:v>
                </c:pt>
                <c:pt idx="4162">
                  <c:v>2.7570000000000001</c:v>
                </c:pt>
                <c:pt idx="4163">
                  <c:v>2.758</c:v>
                </c:pt>
                <c:pt idx="4164">
                  <c:v>2.758</c:v>
                </c:pt>
                <c:pt idx="4165">
                  <c:v>2.762</c:v>
                </c:pt>
                <c:pt idx="4166">
                  <c:v>2.762</c:v>
                </c:pt>
                <c:pt idx="4167">
                  <c:v>2.76</c:v>
                </c:pt>
                <c:pt idx="4168">
                  <c:v>2.758</c:v>
                </c:pt>
                <c:pt idx="4169">
                  <c:v>2.7610000000000001</c:v>
                </c:pt>
                <c:pt idx="4170">
                  <c:v>2.7629999999999999</c:v>
                </c:pt>
                <c:pt idx="4171">
                  <c:v>2.762</c:v>
                </c:pt>
                <c:pt idx="4172">
                  <c:v>2.762</c:v>
                </c:pt>
                <c:pt idx="4173">
                  <c:v>2.762</c:v>
                </c:pt>
                <c:pt idx="4174">
                  <c:v>2.7610000000000001</c:v>
                </c:pt>
                <c:pt idx="4175">
                  <c:v>2.7629999999999999</c:v>
                </c:pt>
                <c:pt idx="4176">
                  <c:v>2.7639999999999998</c:v>
                </c:pt>
                <c:pt idx="4177">
                  <c:v>2.7679999999999998</c:v>
                </c:pt>
                <c:pt idx="4178">
                  <c:v>2.7669999999999999</c:v>
                </c:pt>
                <c:pt idx="4179">
                  <c:v>2.7669999999999999</c:v>
                </c:pt>
                <c:pt idx="4180">
                  <c:v>2.7650000000000001</c:v>
                </c:pt>
                <c:pt idx="4181">
                  <c:v>2.7679999999999998</c:v>
                </c:pt>
                <c:pt idx="4182">
                  <c:v>2.77</c:v>
                </c:pt>
                <c:pt idx="4183">
                  <c:v>2.7679999999999998</c:v>
                </c:pt>
                <c:pt idx="4184">
                  <c:v>2.7690000000000001</c:v>
                </c:pt>
                <c:pt idx="4185">
                  <c:v>2.7709999999999999</c:v>
                </c:pt>
                <c:pt idx="4186">
                  <c:v>2.77</c:v>
                </c:pt>
                <c:pt idx="4187">
                  <c:v>2.77</c:v>
                </c:pt>
                <c:pt idx="4188">
                  <c:v>2.7730000000000001</c:v>
                </c:pt>
                <c:pt idx="4189">
                  <c:v>2.7709999999999999</c:v>
                </c:pt>
                <c:pt idx="4190">
                  <c:v>2.7719999999999998</c:v>
                </c:pt>
                <c:pt idx="4191">
                  <c:v>2.7730000000000001</c:v>
                </c:pt>
                <c:pt idx="4192">
                  <c:v>2.7749999999999999</c:v>
                </c:pt>
                <c:pt idx="4193">
                  <c:v>2.7749999999999999</c:v>
                </c:pt>
                <c:pt idx="4194">
                  <c:v>2.774</c:v>
                </c:pt>
                <c:pt idx="4195">
                  <c:v>2.774</c:v>
                </c:pt>
                <c:pt idx="4196">
                  <c:v>2.7759999999999998</c:v>
                </c:pt>
                <c:pt idx="4197">
                  <c:v>2.7759999999999998</c:v>
                </c:pt>
                <c:pt idx="4198">
                  <c:v>2.778</c:v>
                </c:pt>
                <c:pt idx="4199">
                  <c:v>2.778</c:v>
                </c:pt>
                <c:pt idx="4200">
                  <c:v>2.778</c:v>
                </c:pt>
                <c:pt idx="4201">
                  <c:v>2.778</c:v>
                </c:pt>
                <c:pt idx="4202">
                  <c:v>2.7759999999999998</c:v>
                </c:pt>
                <c:pt idx="4203">
                  <c:v>2.7789999999999999</c:v>
                </c:pt>
                <c:pt idx="4204">
                  <c:v>2.778</c:v>
                </c:pt>
                <c:pt idx="4205">
                  <c:v>2.7810000000000001</c:v>
                </c:pt>
                <c:pt idx="4206">
                  <c:v>2.78</c:v>
                </c:pt>
                <c:pt idx="4207">
                  <c:v>2.7829999999999999</c:v>
                </c:pt>
                <c:pt idx="4208">
                  <c:v>2.78</c:v>
                </c:pt>
                <c:pt idx="4209">
                  <c:v>2.78</c:v>
                </c:pt>
                <c:pt idx="4210">
                  <c:v>2.7840000000000011</c:v>
                </c:pt>
                <c:pt idx="4211">
                  <c:v>2.7850000000000001</c:v>
                </c:pt>
                <c:pt idx="4212">
                  <c:v>2.7840000000000011</c:v>
                </c:pt>
                <c:pt idx="4213">
                  <c:v>2.786</c:v>
                </c:pt>
                <c:pt idx="4214">
                  <c:v>2.7850000000000001</c:v>
                </c:pt>
                <c:pt idx="4215">
                  <c:v>2.786</c:v>
                </c:pt>
                <c:pt idx="4216">
                  <c:v>2.7869999999999999</c:v>
                </c:pt>
                <c:pt idx="4217">
                  <c:v>2.7880000000000011</c:v>
                </c:pt>
                <c:pt idx="4218">
                  <c:v>2.7880000000000011</c:v>
                </c:pt>
                <c:pt idx="4219">
                  <c:v>2.7840000000000011</c:v>
                </c:pt>
                <c:pt idx="4220">
                  <c:v>2.7850000000000001</c:v>
                </c:pt>
                <c:pt idx="4221">
                  <c:v>2.7869999999999999</c:v>
                </c:pt>
                <c:pt idx="4222">
                  <c:v>2.786</c:v>
                </c:pt>
                <c:pt idx="4223">
                  <c:v>2.7890000000000001</c:v>
                </c:pt>
                <c:pt idx="4224">
                  <c:v>2.7890000000000001</c:v>
                </c:pt>
                <c:pt idx="4225">
                  <c:v>2.7909999999999999</c:v>
                </c:pt>
                <c:pt idx="4226">
                  <c:v>2.7919999999999998</c:v>
                </c:pt>
                <c:pt idx="4227">
                  <c:v>2.794</c:v>
                </c:pt>
                <c:pt idx="4228">
                  <c:v>2.7930000000000001</c:v>
                </c:pt>
                <c:pt idx="4229">
                  <c:v>2.794</c:v>
                </c:pt>
                <c:pt idx="4230">
                  <c:v>2.7970000000000002</c:v>
                </c:pt>
                <c:pt idx="4231">
                  <c:v>2.7959999999999998</c:v>
                </c:pt>
                <c:pt idx="4232">
                  <c:v>2.7959999999999998</c:v>
                </c:pt>
                <c:pt idx="4233">
                  <c:v>2.798</c:v>
                </c:pt>
                <c:pt idx="4234">
                  <c:v>2.798</c:v>
                </c:pt>
                <c:pt idx="4235">
                  <c:v>2.8</c:v>
                </c:pt>
                <c:pt idx="4236">
                  <c:v>2.8019999999999992</c:v>
                </c:pt>
                <c:pt idx="4237">
                  <c:v>2.7989999999999999</c:v>
                </c:pt>
                <c:pt idx="4238">
                  <c:v>2.802999999999999</c:v>
                </c:pt>
                <c:pt idx="4239">
                  <c:v>2.8010000000000002</c:v>
                </c:pt>
                <c:pt idx="4240">
                  <c:v>2.8050000000000002</c:v>
                </c:pt>
                <c:pt idx="4241">
                  <c:v>2.8059999999999992</c:v>
                </c:pt>
                <c:pt idx="4242">
                  <c:v>2.8050000000000002</c:v>
                </c:pt>
                <c:pt idx="4243">
                  <c:v>2.8069999999999991</c:v>
                </c:pt>
                <c:pt idx="4244">
                  <c:v>2.8050000000000002</c:v>
                </c:pt>
                <c:pt idx="4245">
                  <c:v>2.8050000000000002</c:v>
                </c:pt>
                <c:pt idx="4246">
                  <c:v>2.8059999999999992</c:v>
                </c:pt>
                <c:pt idx="4247">
                  <c:v>2.8069999999999991</c:v>
                </c:pt>
                <c:pt idx="4248">
                  <c:v>2.8079999999999998</c:v>
                </c:pt>
                <c:pt idx="4249">
                  <c:v>2.8090000000000002</c:v>
                </c:pt>
                <c:pt idx="4250">
                  <c:v>2.8079999999999998</c:v>
                </c:pt>
                <c:pt idx="4251">
                  <c:v>2.8079999999999998</c:v>
                </c:pt>
                <c:pt idx="4252">
                  <c:v>2.8079999999999998</c:v>
                </c:pt>
                <c:pt idx="4253">
                  <c:v>2.8079999999999998</c:v>
                </c:pt>
                <c:pt idx="4254">
                  <c:v>2.8099999999999992</c:v>
                </c:pt>
                <c:pt idx="4255">
                  <c:v>2.8090000000000002</c:v>
                </c:pt>
                <c:pt idx="4256">
                  <c:v>2.8109999999999991</c:v>
                </c:pt>
                <c:pt idx="4257">
                  <c:v>2.8099999999999992</c:v>
                </c:pt>
                <c:pt idx="4258">
                  <c:v>2.8119999999999981</c:v>
                </c:pt>
                <c:pt idx="4259">
                  <c:v>2.8139999999999992</c:v>
                </c:pt>
                <c:pt idx="4260">
                  <c:v>2.8129999999999971</c:v>
                </c:pt>
                <c:pt idx="4261">
                  <c:v>2.8129999999999971</c:v>
                </c:pt>
                <c:pt idx="4262">
                  <c:v>2.8119999999999981</c:v>
                </c:pt>
                <c:pt idx="4263">
                  <c:v>2.8129999999999971</c:v>
                </c:pt>
                <c:pt idx="4264">
                  <c:v>2.8139999999999992</c:v>
                </c:pt>
                <c:pt idx="4265">
                  <c:v>2.8149999999999991</c:v>
                </c:pt>
                <c:pt idx="4266">
                  <c:v>2.8129999999999971</c:v>
                </c:pt>
                <c:pt idx="4267">
                  <c:v>2.8159999999999981</c:v>
                </c:pt>
                <c:pt idx="4268">
                  <c:v>2.8139999999999992</c:v>
                </c:pt>
                <c:pt idx="4269">
                  <c:v>2.8169999999999971</c:v>
                </c:pt>
                <c:pt idx="4270">
                  <c:v>2.8169999999999971</c:v>
                </c:pt>
                <c:pt idx="4271">
                  <c:v>2.8159999999999981</c:v>
                </c:pt>
                <c:pt idx="4272">
                  <c:v>2.8159999999999981</c:v>
                </c:pt>
                <c:pt idx="4273">
                  <c:v>2.8159999999999981</c:v>
                </c:pt>
                <c:pt idx="4274">
                  <c:v>2.8169999999999971</c:v>
                </c:pt>
                <c:pt idx="4275">
                  <c:v>2.8189999999999991</c:v>
                </c:pt>
                <c:pt idx="4276">
                  <c:v>2.8159999999999981</c:v>
                </c:pt>
                <c:pt idx="4277">
                  <c:v>2.8179999999999992</c:v>
                </c:pt>
                <c:pt idx="4278">
                  <c:v>2.8210000000000002</c:v>
                </c:pt>
                <c:pt idx="4279">
                  <c:v>2.8189999999999991</c:v>
                </c:pt>
                <c:pt idx="4280">
                  <c:v>2.8159999999999981</c:v>
                </c:pt>
                <c:pt idx="4281">
                  <c:v>2.82</c:v>
                </c:pt>
                <c:pt idx="4282">
                  <c:v>2.8210000000000002</c:v>
                </c:pt>
                <c:pt idx="4283">
                  <c:v>2.82</c:v>
                </c:pt>
                <c:pt idx="4284">
                  <c:v>2.8219999999999992</c:v>
                </c:pt>
                <c:pt idx="4285">
                  <c:v>2.8189999999999991</c:v>
                </c:pt>
                <c:pt idx="4286">
                  <c:v>2.82</c:v>
                </c:pt>
                <c:pt idx="4287">
                  <c:v>2.8179999999999992</c:v>
                </c:pt>
                <c:pt idx="4288">
                  <c:v>2.8210000000000002</c:v>
                </c:pt>
                <c:pt idx="4289">
                  <c:v>2.8210000000000002</c:v>
                </c:pt>
                <c:pt idx="4290">
                  <c:v>2.8239999999999998</c:v>
                </c:pt>
                <c:pt idx="4291">
                  <c:v>2.823</c:v>
                </c:pt>
                <c:pt idx="4292">
                  <c:v>2.8239999999999998</c:v>
                </c:pt>
                <c:pt idx="4293">
                  <c:v>2.823</c:v>
                </c:pt>
                <c:pt idx="4294">
                  <c:v>2.827</c:v>
                </c:pt>
                <c:pt idx="4295">
                  <c:v>2.823</c:v>
                </c:pt>
                <c:pt idx="4296">
                  <c:v>2.8239999999999998</c:v>
                </c:pt>
                <c:pt idx="4297">
                  <c:v>2.8259999999999992</c:v>
                </c:pt>
                <c:pt idx="4298">
                  <c:v>2.827</c:v>
                </c:pt>
                <c:pt idx="4299">
                  <c:v>2.827</c:v>
                </c:pt>
                <c:pt idx="4300">
                  <c:v>2.827</c:v>
                </c:pt>
                <c:pt idx="4301">
                  <c:v>2.8259999999999992</c:v>
                </c:pt>
                <c:pt idx="4302">
                  <c:v>2.8250000000000002</c:v>
                </c:pt>
                <c:pt idx="4303">
                  <c:v>2.827</c:v>
                </c:pt>
                <c:pt idx="4304">
                  <c:v>2.8250000000000002</c:v>
                </c:pt>
                <c:pt idx="4305">
                  <c:v>2.8259999999999992</c:v>
                </c:pt>
                <c:pt idx="4306">
                  <c:v>2.8239999999999998</c:v>
                </c:pt>
                <c:pt idx="4307">
                  <c:v>2.8259999999999992</c:v>
                </c:pt>
                <c:pt idx="4308">
                  <c:v>2.8250000000000002</c:v>
                </c:pt>
                <c:pt idx="4309">
                  <c:v>2.8259999999999992</c:v>
                </c:pt>
                <c:pt idx="4310">
                  <c:v>2.8239999999999998</c:v>
                </c:pt>
                <c:pt idx="4311">
                  <c:v>2.8250000000000002</c:v>
                </c:pt>
                <c:pt idx="4312">
                  <c:v>2.8250000000000002</c:v>
                </c:pt>
                <c:pt idx="4313">
                  <c:v>2.8239999999999998</c:v>
                </c:pt>
                <c:pt idx="4314">
                  <c:v>2.8250000000000002</c:v>
                </c:pt>
                <c:pt idx="4315">
                  <c:v>2.8259999999999992</c:v>
                </c:pt>
                <c:pt idx="4316">
                  <c:v>2.8239999999999998</c:v>
                </c:pt>
                <c:pt idx="4317">
                  <c:v>2.8250000000000002</c:v>
                </c:pt>
                <c:pt idx="4318">
                  <c:v>2.823</c:v>
                </c:pt>
                <c:pt idx="4319">
                  <c:v>2.8239999999999998</c:v>
                </c:pt>
                <c:pt idx="4320">
                  <c:v>2.8250000000000002</c:v>
                </c:pt>
                <c:pt idx="4321">
                  <c:v>2.827</c:v>
                </c:pt>
                <c:pt idx="4322">
                  <c:v>2.8259999999999992</c:v>
                </c:pt>
                <c:pt idx="4323">
                  <c:v>2.8279999999999998</c:v>
                </c:pt>
                <c:pt idx="4324">
                  <c:v>2.827</c:v>
                </c:pt>
                <c:pt idx="4325">
                  <c:v>2.8279999999999998</c:v>
                </c:pt>
                <c:pt idx="4326">
                  <c:v>2.8290000000000002</c:v>
                </c:pt>
                <c:pt idx="4327">
                  <c:v>2.8279999999999998</c:v>
                </c:pt>
                <c:pt idx="4328">
                  <c:v>2.8329999999999971</c:v>
                </c:pt>
                <c:pt idx="4329">
                  <c:v>2.8319999999999981</c:v>
                </c:pt>
                <c:pt idx="4330">
                  <c:v>2.8329999999999971</c:v>
                </c:pt>
                <c:pt idx="4331">
                  <c:v>2.8299999999999992</c:v>
                </c:pt>
                <c:pt idx="4332">
                  <c:v>2.8329999999999971</c:v>
                </c:pt>
                <c:pt idx="4333">
                  <c:v>2.8299999999999992</c:v>
                </c:pt>
                <c:pt idx="4334">
                  <c:v>2.8329999999999971</c:v>
                </c:pt>
                <c:pt idx="4335">
                  <c:v>2.8309999999999991</c:v>
                </c:pt>
                <c:pt idx="4336">
                  <c:v>2.8319999999999981</c:v>
                </c:pt>
                <c:pt idx="4337">
                  <c:v>2.8339999999999992</c:v>
                </c:pt>
                <c:pt idx="4338">
                  <c:v>2.8349999999999991</c:v>
                </c:pt>
                <c:pt idx="4339">
                  <c:v>2.8349999999999991</c:v>
                </c:pt>
                <c:pt idx="4340">
                  <c:v>2.8329999999999971</c:v>
                </c:pt>
                <c:pt idx="4341">
                  <c:v>2.8359999999999981</c:v>
                </c:pt>
                <c:pt idx="4342">
                  <c:v>2.8359999999999981</c:v>
                </c:pt>
                <c:pt idx="4343">
                  <c:v>2.8329999999999971</c:v>
                </c:pt>
                <c:pt idx="4344">
                  <c:v>2.8329999999999971</c:v>
                </c:pt>
                <c:pt idx="4345">
                  <c:v>2.8359999999999981</c:v>
                </c:pt>
                <c:pt idx="4346">
                  <c:v>2.8359999999999981</c:v>
                </c:pt>
                <c:pt idx="4347">
                  <c:v>2.8369999999999971</c:v>
                </c:pt>
                <c:pt idx="4348">
                  <c:v>2.8359999999999981</c:v>
                </c:pt>
                <c:pt idx="4349">
                  <c:v>2.8369999999999971</c:v>
                </c:pt>
                <c:pt idx="4350">
                  <c:v>2.8359999999999981</c:v>
                </c:pt>
                <c:pt idx="4351">
                  <c:v>2.8379999999999992</c:v>
                </c:pt>
                <c:pt idx="4352">
                  <c:v>2.8359999999999981</c:v>
                </c:pt>
                <c:pt idx="4353">
                  <c:v>2.8359999999999981</c:v>
                </c:pt>
                <c:pt idx="4354">
                  <c:v>2.8369999999999971</c:v>
                </c:pt>
                <c:pt idx="4355">
                  <c:v>2.8369999999999971</c:v>
                </c:pt>
                <c:pt idx="4356">
                  <c:v>2.8369999999999971</c:v>
                </c:pt>
                <c:pt idx="4357">
                  <c:v>2.8369999999999971</c:v>
                </c:pt>
                <c:pt idx="4358">
                  <c:v>2.8359999999999981</c:v>
                </c:pt>
                <c:pt idx="4359">
                  <c:v>2.8349999999999991</c:v>
                </c:pt>
                <c:pt idx="4360">
                  <c:v>2.8329999999999971</c:v>
                </c:pt>
                <c:pt idx="4361">
                  <c:v>2.8359999999999981</c:v>
                </c:pt>
                <c:pt idx="4362">
                  <c:v>2.8359999999999981</c:v>
                </c:pt>
                <c:pt idx="4363">
                  <c:v>2.8369999999999971</c:v>
                </c:pt>
                <c:pt idx="4364">
                  <c:v>2.8319999999999981</c:v>
                </c:pt>
                <c:pt idx="4365">
                  <c:v>2.8359999999999981</c:v>
                </c:pt>
                <c:pt idx="4366">
                  <c:v>2.8349999999999991</c:v>
                </c:pt>
                <c:pt idx="4367">
                  <c:v>2.8319999999999981</c:v>
                </c:pt>
                <c:pt idx="4368">
                  <c:v>2.8339999999999992</c:v>
                </c:pt>
                <c:pt idx="4369">
                  <c:v>2.8339999999999992</c:v>
                </c:pt>
                <c:pt idx="4370">
                  <c:v>2.8369999999999971</c:v>
                </c:pt>
                <c:pt idx="4371">
                  <c:v>2.8359999999999981</c:v>
                </c:pt>
                <c:pt idx="4372">
                  <c:v>2.8329999999999971</c:v>
                </c:pt>
                <c:pt idx="4373">
                  <c:v>2.8329999999999971</c:v>
                </c:pt>
                <c:pt idx="4374">
                  <c:v>2.8349999999999991</c:v>
                </c:pt>
                <c:pt idx="4375">
                  <c:v>2.8369999999999971</c:v>
                </c:pt>
                <c:pt idx="4376">
                  <c:v>2.8369999999999971</c:v>
                </c:pt>
                <c:pt idx="4377">
                  <c:v>2.8369999999999971</c:v>
                </c:pt>
                <c:pt idx="4378">
                  <c:v>2.8359999999999981</c:v>
                </c:pt>
                <c:pt idx="4379">
                  <c:v>2.8369999999999971</c:v>
                </c:pt>
                <c:pt idx="4380">
                  <c:v>2.8369999999999971</c:v>
                </c:pt>
                <c:pt idx="4381">
                  <c:v>2.8339999999999992</c:v>
                </c:pt>
                <c:pt idx="4382">
                  <c:v>2.8379999999999992</c:v>
                </c:pt>
                <c:pt idx="4383">
                  <c:v>2.8369999999999971</c:v>
                </c:pt>
                <c:pt idx="4384">
                  <c:v>2.8369999999999971</c:v>
                </c:pt>
                <c:pt idx="4385">
                  <c:v>2.8359999999999981</c:v>
                </c:pt>
                <c:pt idx="4386">
                  <c:v>2.8379999999999992</c:v>
                </c:pt>
                <c:pt idx="4387">
                  <c:v>2.8379999999999992</c:v>
                </c:pt>
                <c:pt idx="4388">
                  <c:v>2.8379999999999992</c:v>
                </c:pt>
                <c:pt idx="4389">
                  <c:v>2.8389999999999991</c:v>
                </c:pt>
                <c:pt idx="4390">
                  <c:v>2.8389999999999991</c:v>
                </c:pt>
                <c:pt idx="4391">
                  <c:v>2.8369999999999971</c:v>
                </c:pt>
                <c:pt idx="4392">
                  <c:v>2.8349999999999991</c:v>
                </c:pt>
                <c:pt idx="4393">
                  <c:v>2.8369999999999971</c:v>
                </c:pt>
                <c:pt idx="4394">
                  <c:v>2.8349999999999991</c:v>
                </c:pt>
                <c:pt idx="4395">
                  <c:v>2.8379999999999992</c:v>
                </c:pt>
                <c:pt idx="4396">
                  <c:v>2.8359999999999981</c:v>
                </c:pt>
                <c:pt idx="4397">
                  <c:v>2.8379999999999992</c:v>
                </c:pt>
                <c:pt idx="4398">
                  <c:v>2.8329999999999971</c:v>
                </c:pt>
                <c:pt idx="4399">
                  <c:v>2.8389999999999991</c:v>
                </c:pt>
                <c:pt idx="4400">
                  <c:v>2.8329999999999971</c:v>
                </c:pt>
                <c:pt idx="4401">
                  <c:v>2.8349999999999991</c:v>
                </c:pt>
                <c:pt idx="4402">
                  <c:v>2.8359999999999981</c:v>
                </c:pt>
                <c:pt idx="4403">
                  <c:v>2.8319999999999981</c:v>
                </c:pt>
                <c:pt idx="4404">
                  <c:v>2.8329999999999971</c:v>
                </c:pt>
                <c:pt idx="4405">
                  <c:v>2.8349999999999991</c:v>
                </c:pt>
                <c:pt idx="4406">
                  <c:v>2.8349999999999991</c:v>
                </c:pt>
                <c:pt idx="4407">
                  <c:v>2.8329999999999971</c:v>
                </c:pt>
                <c:pt idx="4408">
                  <c:v>2.8339999999999992</c:v>
                </c:pt>
                <c:pt idx="4409">
                  <c:v>2.8359999999999981</c:v>
                </c:pt>
                <c:pt idx="4410">
                  <c:v>2.8299999999999992</c:v>
                </c:pt>
                <c:pt idx="4411">
                  <c:v>2.8319999999999981</c:v>
                </c:pt>
                <c:pt idx="4412">
                  <c:v>2.8309999999999991</c:v>
                </c:pt>
                <c:pt idx="4413">
                  <c:v>2.8309999999999991</c:v>
                </c:pt>
                <c:pt idx="4414">
                  <c:v>2.8290000000000002</c:v>
                </c:pt>
                <c:pt idx="4415">
                  <c:v>2.8279999999999998</c:v>
                </c:pt>
                <c:pt idx="4416">
                  <c:v>2.8299999999999992</c:v>
                </c:pt>
                <c:pt idx="4417">
                  <c:v>2.8319999999999981</c:v>
                </c:pt>
                <c:pt idx="4418">
                  <c:v>2.8329999999999971</c:v>
                </c:pt>
                <c:pt idx="4419">
                  <c:v>2.8319999999999981</c:v>
                </c:pt>
                <c:pt idx="4420">
                  <c:v>2.8349999999999991</c:v>
                </c:pt>
                <c:pt idx="4421">
                  <c:v>2.8319999999999981</c:v>
                </c:pt>
                <c:pt idx="4422">
                  <c:v>2.8329999999999971</c:v>
                </c:pt>
                <c:pt idx="4423">
                  <c:v>2.8329999999999971</c:v>
                </c:pt>
                <c:pt idx="4424">
                  <c:v>2.8339999999999992</c:v>
                </c:pt>
                <c:pt idx="4425">
                  <c:v>2.8369999999999971</c:v>
                </c:pt>
                <c:pt idx="4426">
                  <c:v>2.8339999999999992</c:v>
                </c:pt>
                <c:pt idx="4427">
                  <c:v>2.8369999999999971</c:v>
                </c:pt>
                <c:pt idx="4428">
                  <c:v>2.8359999999999981</c:v>
                </c:pt>
                <c:pt idx="4429">
                  <c:v>2.8369999999999971</c:v>
                </c:pt>
                <c:pt idx="4430">
                  <c:v>2.8369999999999971</c:v>
                </c:pt>
                <c:pt idx="4431">
                  <c:v>2.8349999999999991</c:v>
                </c:pt>
                <c:pt idx="4432">
                  <c:v>2.8369999999999971</c:v>
                </c:pt>
                <c:pt idx="4433">
                  <c:v>2.8359999999999981</c:v>
                </c:pt>
                <c:pt idx="4434">
                  <c:v>2.8349999999999991</c:v>
                </c:pt>
                <c:pt idx="4435">
                  <c:v>2.8359999999999981</c:v>
                </c:pt>
                <c:pt idx="4436">
                  <c:v>2.8329999999999971</c:v>
                </c:pt>
                <c:pt idx="4437">
                  <c:v>2.8349999999999991</c:v>
                </c:pt>
                <c:pt idx="4438">
                  <c:v>2.8379999999999992</c:v>
                </c:pt>
                <c:pt idx="4439">
                  <c:v>2.8349999999999991</c:v>
                </c:pt>
                <c:pt idx="4440">
                  <c:v>2.8379999999999992</c:v>
                </c:pt>
                <c:pt idx="4441">
                  <c:v>2.8349999999999991</c:v>
                </c:pt>
                <c:pt idx="4442">
                  <c:v>2.8349999999999991</c:v>
                </c:pt>
                <c:pt idx="4443">
                  <c:v>2.8369999999999971</c:v>
                </c:pt>
                <c:pt idx="4444">
                  <c:v>2.8339999999999992</c:v>
                </c:pt>
                <c:pt idx="4445">
                  <c:v>2.8339999999999992</c:v>
                </c:pt>
                <c:pt idx="4446">
                  <c:v>2.8339999999999992</c:v>
                </c:pt>
                <c:pt idx="4447">
                  <c:v>2.8319999999999981</c:v>
                </c:pt>
                <c:pt idx="4448">
                  <c:v>2.8290000000000002</c:v>
                </c:pt>
                <c:pt idx="4449">
                  <c:v>2.8319999999999981</c:v>
                </c:pt>
                <c:pt idx="4450">
                  <c:v>2.8349999999999991</c:v>
                </c:pt>
                <c:pt idx="4451">
                  <c:v>2.8319999999999981</c:v>
                </c:pt>
                <c:pt idx="4452">
                  <c:v>2.8329999999999971</c:v>
                </c:pt>
                <c:pt idx="4453">
                  <c:v>2.8319999999999981</c:v>
                </c:pt>
                <c:pt idx="4454">
                  <c:v>2.8309999999999991</c:v>
                </c:pt>
                <c:pt idx="4455">
                  <c:v>2.8319999999999981</c:v>
                </c:pt>
                <c:pt idx="4456">
                  <c:v>2.8319999999999981</c:v>
                </c:pt>
                <c:pt idx="4457">
                  <c:v>2.8329999999999971</c:v>
                </c:pt>
                <c:pt idx="4458">
                  <c:v>2.8299999999999992</c:v>
                </c:pt>
                <c:pt idx="4459">
                  <c:v>2.8290000000000002</c:v>
                </c:pt>
                <c:pt idx="4460">
                  <c:v>2.8279999999999998</c:v>
                </c:pt>
                <c:pt idx="4461">
                  <c:v>2.8299999999999992</c:v>
                </c:pt>
                <c:pt idx="4462">
                  <c:v>2.8290000000000002</c:v>
                </c:pt>
                <c:pt idx="4463">
                  <c:v>2.8319999999999981</c:v>
                </c:pt>
                <c:pt idx="4464">
                  <c:v>2.8299999999999992</c:v>
                </c:pt>
                <c:pt idx="4465">
                  <c:v>2.8299999999999992</c:v>
                </c:pt>
                <c:pt idx="4466">
                  <c:v>2.8319999999999981</c:v>
                </c:pt>
                <c:pt idx="4467">
                  <c:v>2.8299999999999992</c:v>
                </c:pt>
                <c:pt idx="4468">
                  <c:v>2.8290000000000002</c:v>
                </c:pt>
                <c:pt idx="4469">
                  <c:v>2.8290000000000002</c:v>
                </c:pt>
                <c:pt idx="4470">
                  <c:v>2.8279999999999998</c:v>
                </c:pt>
                <c:pt idx="4471">
                  <c:v>2.827</c:v>
                </c:pt>
                <c:pt idx="4472">
                  <c:v>2.827</c:v>
                </c:pt>
                <c:pt idx="4473">
                  <c:v>2.8299999999999992</c:v>
                </c:pt>
                <c:pt idx="4474">
                  <c:v>2.8309999999999991</c:v>
                </c:pt>
                <c:pt idx="4475">
                  <c:v>2.8279999999999998</c:v>
                </c:pt>
                <c:pt idx="4476">
                  <c:v>2.8279999999999998</c:v>
                </c:pt>
                <c:pt idx="4477">
                  <c:v>2.8299999999999992</c:v>
                </c:pt>
                <c:pt idx="4478">
                  <c:v>2.8309999999999991</c:v>
                </c:pt>
                <c:pt idx="4479">
                  <c:v>2.8329999999999971</c:v>
                </c:pt>
                <c:pt idx="4480">
                  <c:v>2.8329999999999971</c:v>
                </c:pt>
                <c:pt idx="4481">
                  <c:v>2.8309999999999991</c:v>
                </c:pt>
                <c:pt idx="4482">
                  <c:v>2.8290000000000002</c:v>
                </c:pt>
                <c:pt idx="4483">
                  <c:v>2.827</c:v>
                </c:pt>
                <c:pt idx="4484">
                  <c:v>2.8299999999999992</c:v>
                </c:pt>
                <c:pt idx="4485">
                  <c:v>2.8290000000000002</c:v>
                </c:pt>
                <c:pt idx="4486">
                  <c:v>2.8290000000000002</c:v>
                </c:pt>
                <c:pt idx="4487">
                  <c:v>2.8279999999999998</c:v>
                </c:pt>
                <c:pt idx="4488">
                  <c:v>2.8290000000000002</c:v>
                </c:pt>
                <c:pt idx="4489">
                  <c:v>2.827</c:v>
                </c:pt>
                <c:pt idx="4490">
                  <c:v>2.8299999999999992</c:v>
                </c:pt>
                <c:pt idx="4491">
                  <c:v>2.827</c:v>
                </c:pt>
                <c:pt idx="4492">
                  <c:v>2.8290000000000002</c:v>
                </c:pt>
                <c:pt idx="4493">
                  <c:v>2.8290000000000002</c:v>
                </c:pt>
                <c:pt idx="4494">
                  <c:v>2.8290000000000002</c:v>
                </c:pt>
                <c:pt idx="4495">
                  <c:v>2.827</c:v>
                </c:pt>
                <c:pt idx="4496">
                  <c:v>2.8279999999999998</c:v>
                </c:pt>
                <c:pt idx="4497">
                  <c:v>2.8299999999999992</c:v>
                </c:pt>
                <c:pt idx="4498">
                  <c:v>2.8290000000000002</c:v>
                </c:pt>
                <c:pt idx="4499">
                  <c:v>2.827</c:v>
                </c:pt>
                <c:pt idx="4500">
                  <c:v>2.827</c:v>
                </c:pt>
                <c:pt idx="4501">
                  <c:v>2.827</c:v>
                </c:pt>
                <c:pt idx="4502">
                  <c:v>2.8259999999999992</c:v>
                </c:pt>
                <c:pt idx="4503">
                  <c:v>2.8250000000000002</c:v>
                </c:pt>
                <c:pt idx="4504">
                  <c:v>2.823</c:v>
                </c:pt>
                <c:pt idx="4505">
                  <c:v>2.8259999999999992</c:v>
                </c:pt>
                <c:pt idx="4506">
                  <c:v>2.8250000000000002</c:v>
                </c:pt>
                <c:pt idx="4507">
                  <c:v>2.8259999999999992</c:v>
                </c:pt>
                <c:pt idx="4508">
                  <c:v>2.8250000000000002</c:v>
                </c:pt>
                <c:pt idx="4509">
                  <c:v>2.8250000000000002</c:v>
                </c:pt>
                <c:pt idx="4510">
                  <c:v>2.8250000000000002</c:v>
                </c:pt>
                <c:pt idx="4511">
                  <c:v>2.8239999999999998</c:v>
                </c:pt>
                <c:pt idx="4512">
                  <c:v>2.8239999999999998</c:v>
                </c:pt>
                <c:pt idx="4513">
                  <c:v>2.8250000000000002</c:v>
                </c:pt>
                <c:pt idx="4514">
                  <c:v>2.823</c:v>
                </c:pt>
                <c:pt idx="4515">
                  <c:v>2.8259999999999992</c:v>
                </c:pt>
                <c:pt idx="4516">
                  <c:v>2.8210000000000002</c:v>
                </c:pt>
                <c:pt idx="4517">
                  <c:v>2.8250000000000002</c:v>
                </c:pt>
                <c:pt idx="4518">
                  <c:v>2.827</c:v>
                </c:pt>
                <c:pt idx="4519">
                  <c:v>2.823</c:v>
                </c:pt>
                <c:pt idx="4520">
                  <c:v>2.827</c:v>
                </c:pt>
                <c:pt idx="4521">
                  <c:v>2.8250000000000002</c:v>
                </c:pt>
                <c:pt idx="4522">
                  <c:v>2.8259999999999992</c:v>
                </c:pt>
                <c:pt idx="4523">
                  <c:v>2.8250000000000002</c:v>
                </c:pt>
                <c:pt idx="4524">
                  <c:v>2.8250000000000002</c:v>
                </c:pt>
                <c:pt idx="4525">
                  <c:v>2.827</c:v>
                </c:pt>
                <c:pt idx="4526">
                  <c:v>2.8250000000000002</c:v>
                </c:pt>
                <c:pt idx="4527">
                  <c:v>2.827</c:v>
                </c:pt>
                <c:pt idx="4528">
                  <c:v>2.8259999999999992</c:v>
                </c:pt>
                <c:pt idx="4529">
                  <c:v>2.8279999999999998</c:v>
                </c:pt>
                <c:pt idx="4530">
                  <c:v>2.8319999999999981</c:v>
                </c:pt>
                <c:pt idx="4531">
                  <c:v>2.8279999999999998</c:v>
                </c:pt>
                <c:pt idx="4532">
                  <c:v>2.827</c:v>
                </c:pt>
                <c:pt idx="4533">
                  <c:v>2.8279999999999998</c:v>
                </c:pt>
                <c:pt idx="4534">
                  <c:v>2.8299999999999992</c:v>
                </c:pt>
                <c:pt idx="4535">
                  <c:v>2.827</c:v>
                </c:pt>
                <c:pt idx="4536">
                  <c:v>2.8309999999999991</c:v>
                </c:pt>
                <c:pt idx="4537">
                  <c:v>2.8299999999999992</c:v>
                </c:pt>
                <c:pt idx="4538">
                  <c:v>2.8309999999999991</c:v>
                </c:pt>
                <c:pt idx="4539">
                  <c:v>2.8290000000000002</c:v>
                </c:pt>
                <c:pt idx="4540">
                  <c:v>2.8290000000000002</c:v>
                </c:pt>
                <c:pt idx="4541">
                  <c:v>2.8299999999999992</c:v>
                </c:pt>
                <c:pt idx="4542">
                  <c:v>2.8309999999999991</c:v>
                </c:pt>
                <c:pt idx="4543">
                  <c:v>2.8299999999999992</c:v>
                </c:pt>
                <c:pt idx="4544">
                  <c:v>2.8290000000000002</c:v>
                </c:pt>
                <c:pt idx="4545">
                  <c:v>2.8309999999999991</c:v>
                </c:pt>
                <c:pt idx="4546">
                  <c:v>2.8329999999999971</c:v>
                </c:pt>
                <c:pt idx="4547">
                  <c:v>2.8349999999999991</c:v>
                </c:pt>
                <c:pt idx="4548">
                  <c:v>2.8329999999999971</c:v>
                </c:pt>
                <c:pt idx="4549">
                  <c:v>2.8339999999999992</c:v>
                </c:pt>
                <c:pt idx="4550">
                  <c:v>2.8359999999999981</c:v>
                </c:pt>
                <c:pt idx="4551">
                  <c:v>2.8349999999999991</c:v>
                </c:pt>
                <c:pt idx="4552">
                  <c:v>2.8359999999999981</c:v>
                </c:pt>
                <c:pt idx="4553">
                  <c:v>2.8359999999999981</c:v>
                </c:pt>
                <c:pt idx="4554">
                  <c:v>2.8369999999999971</c:v>
                </c:pt>
                <c:pt idx="4555">
                  <c:v>2.8379999999999992</c:v>
                </c:pt>
                <c:pt idx="4556">
                  <c:v>2.8410000000000002</c:v>
                </c:pt>
                <c:pt idx="4557">
                  <c:v>2.843</c:v>
                </c:pt>
                <c:pt idx="4558">
                  <c:v>2.843</c:v>
                </c:pt>
                <c:pt idx="4559">
                  <c:v>2.8450000000000002</c:v>
                </c:pt>
                <c:pt idx="4560">
                  <c:v>2.8450000000000002</c:v>
                </c:pt>
                <c:pt idx="4561">
                  <c:v>2.8450000000000002</c:v>
                </c:pt>
                <c:pt idx="4562">
                  <c:v>2.8450000000000002</c:v>
                </c:pt>
                <c:pt idx="4563">
                  <c:v>2.847</c:v>
                </c:pt>
                <c:pt idx="4564">
                  <c:v>2.8479999999999999</c:v>
                </c:pt>
                <c:pt idx="4565">
                  <c:v>2.8519999999999981</c:v>
                </c:pt>
                <c:pt idx="4566">
                  <c:v>2.847</c:v>
                </c:pt>
                <c:pt idx="4567">
                  <c:v>2.8499999999999992</c:v>
                </c:pt>
                <c:pt idx="4568">
                  <c:v>2.8539999999999992</c:v>
                </c:pt>
                <c:pt idx="4569">
                  <c:v>2.8529999999999971</c:v>
                </c:pt>
                <c:pt idx="4570">
                  <c:v>2.8580000000000001</c:v>
                </c:pt>
                <c:pt idx="4571">
                  <c:v>2.8589999999999991</c:v>
                </c:pt>
                <c:pt idx="4572">
                  <c:v>2.8589999999999991</c:v>
                </c:pt>
                <c:pt idx="4573">
                  <c:v>2.8610000000000002</c:v>
                </c:pt>
                <c:pt idx="4574">
                  <c:v>2.8629999999999991</c:v>
                </c:pt>
                <c:pt idx="4575">
                  <c:v>2.8650000000000002</c:v>
                </c:pt>
                <c:pt idx="4576">
                  <c:v>2.8660000000000001</c:v>
                </c:pt>
                <c:pt idx="4577">
                  <c:v>2.8679999999999999</c:v>
                </c:pt>
                <c:pt idx="4578">
                  <c:v>2.8709999999999991</c:v>
                </c:pt>
                <c:pt idx="4579">
                  <c:v>2.872999999999998</c:v>
                </c:pt>
                <c:pt idx="4580">
                  <c:v>2.8740000000000001</c:v>
                </c:pt>
                <c:pt idx="4581">
                  <c:v>2.876999999999998</c:v>
                </c:pt>
                <c:pt idx="4582">
                  <c:v>2.8780000000000001</c:v>
                </c:pt>
                <c:pt idx="4583">
                  <c:v>2.88</c:v>
                </c:pt>
                <c:pt idx="4584">
                  <c:v>2.8809999999999998</c:v>
                </c:pt>
                <c:pt idx="4585">
                  <c:v>2.8789999999999991</c:v>
                </c:pt>
                <c:pt idx="4586">
                  <c:v>2.883</c:v>
                </c:pt>
                <c:pt idx="4587">
                  <c:v>2.8849999999999998</c:v>
                </c:pt>
                <c:pt idx="4588">
                  <c:v>2.8839999999999999</c:v>
                </c:pt>
                <c:pt idx="4589">
                  <c:v>2.8889999999999998</c:v>
                </c:pt>
                <c:pt idx="4590">
                  <c:v>2.8879999999999999</c:v>
                </c:pt>
                <c:pt idx="4591">
                  <c:v>2.892999999999998</c:v>
                </c:pt>
                <c:pt idx="4592">
                  <c:v>2.895999999999999</c:v>
                </c:pt>
                <c:pt idx="4593">
                  <c:v>2.896999999999998</c:v>
                </c:pt>
                <c:pt idx="4594">
                  <c:v>2.8980000000000001</c:v>
                </c:pt>
                <c:pt idx="4595">
                  <c:v>2.8989999999999991</c:v>
                </c:pt>
                <c:pt idx="4596">
                  <c:v>2.9020000000000001</c:v>
                </c:pt>
                <c:pt idx="4597">
                  <c:v>2.9020000000000001</c:v>
                </c:pt>
                <c:pt idx="4598">
                  <c:v>2.9029999999999991</c:v>
                </c:pt>
                <c:pt idx="4599">
                  <c:v>2.907</c:v>
                </c:pt>
                <c:pt idx="4600">
                  <c:v>2.907</c:v>
                </c:pt>
                <c:pt idx="4601">
                  <c:v>2.907</c:v>
                </c:pt>
                <c:pt idx="4602">
                  <c:v>2.911999999999999</c:v>
                </c:pt>
                <c:pt idx="4603">
                  <c:v>2.912999999999998</c:v>
                </c:pt>
                <c:pt idx="4604">
                  <c:v>2.9180000000000001</c:v>
                </c:pt>
                <c:pt idx="4605">
                  <c:v>2.9149999999999991</c:v>
                </c:pt>
                <c:pt idx="4606">
                  <c:v>2.916999999999998</c:v>
                </c:pt>
                <c:pt idx="4607">
                  <c:v>2.9180000000000001</c:v>
                </c:pt>
                <c:pt idx="4608">
                  <c:v>2.923</c:v>
                </c:pt>
                <c:pt idx="4609">
                  <c:v>2.92</c:v>
                </c:pt>
                <c:pt idx="4610">
                  <c:v>2.9249999999999998</c:v>
                </c:pt>
                <c:pt idx="4611">
                  <c:v>2.9289999999999998</c:v>
                </c:pt>
                <c:pt idx="4612">
                  <c:v>2.93</c:v>
                </c:pt>
                <c:pt idx="4613">
                  <c:v>2.9340000000000002</c:v>
                </c:pt>
                <c:pt idx="4614">
                  <c:v>2.9349999999999992</c:v>
                </c:pt>
                <c:pt idx="4615">
                  <c:v>2.9349999999999992</c:v>
                </c:pt>
                <c:pt idx="4616">
                  <c:v>2.9380000000000002</c:v>
                </c:pt>
                <c:pt idx="4617">
                  <c:v>2.9409999999999998</c:v>
                </c:pt>
                <c:pt idx="4618">
                  <c:v>2.9429999999999992</c:v>
                </c:pt>
                <c:pt idx="4619">
                  <c:v>2.9470000000000001</c:v>
                </c:pt>
                <c:pt idx="4620">
                  <c:v>2.9470000000000001</c:v>
                </c:pt>
                <c:pt idx="4621">
                  <c:v>2.9489999999999998</c:v>
                </c:pt>
                <c:pt idx="4622">
                  <c:v>2.9519999999999991</c:v>
                </c:pt>
                <c:pt idx="4623">
                  <c:v>2.9540000000000002</c:v>
                </c:pt>
                <c:pt idx="4624">
                  <c:v>2.9569999999999981</c:v>
                </c:pt>
                <c:pt idx="4625">
                  <c:v>2.9589999999999992</c:v>
                </c:pt>
                <c:pt idx="4626">
                  <c:v>2.96</c:v>
                </c:pt>
                <c:pt idx="4627">
                  <c:v>2.964</c:v>
                </c:pt>
                <c:pt idx="4628">
                  <c:v>2.9669999999999992</c:v>
                </c:pt>
                <c:pt idx="4629">
                  <c:v>2.9630000000000001</c:v>
                </c:pt>
                <c:pt idx="4630">
                  <c:v>2.9630000000000001</c:v>
                </c:pt>
                <c:pt idx="4631">
                  <c:v>2.9660000000000002</c:v>
                </c:pt>
                <c:pt idx="4632">
                  <c:v>2.9669999999999992</c:v>
                </c:pt>
                <c:pt idx="4633">
                  <c:v>2.9719999999999991</c:v>
                </c:pt>
                <c:pt idx="4634">
                  <c:v>2.972999999999999</c:v>
                </c:pt>
                <c:pt idx="4635">
                  <c:v>2.9759999999999991</c:v>
                </c:pt>
                <c:pt idx="4636">
                  <c:v>2.9789999999999992</c:v>
                </c:pt>
                <c:pt idx="4637">
                  <c:v>2.984</c:v>
                </c:pt>
                <c:pt idx="4638">
                  <c:v>2.9849999999999999</c:v>
                </c:pt>
                <c:pt idx="4639">
                  <c:v>2.9889999999999999</c:v>
                </c:pt>
                <c:pt idx="4640">
                  <c:v>2.9870000000000001</c:v>
                </c:pt>
                <c:pt idx="4641">
                  <c:v>2.9910000000000001</c:v>
                </c:pt>
                <c:pt idx="4642">
                  <c:v>2.9940000000000002</c:v>
                </c:pt>
                <c:pt idx="4643">
                  <c:v>2.996999999999999</c:v>
                </c:pt>
                <c:pt idx="4644">
                  <c:v>2.9959999999999991</c:v>
                </c:pt>
                <c:pt idx="4645">
                  <c:v>3</c:v>
                </c:pt>
                <c:pt idx="4646">
                  <c:v>3.0030000000000001</c:v>
                </c:pt>
                <c:pt idx="4647">
                  <c:v>3.0059999999999998</c:v>
                </c:pt>
                <c:pt idx="4648">
                  <c:v>3.008</c:v>
                </c:pt>
                <c:pt idx="4649">
                  <c:v>3.01</c:v>
                </c:pt>
                <c:pt idx="4650">
                  <c:v>3.0150000000000001</c:v>
                </c:pt>
                <c:pt idx="4651">
                  <c:v>3.0159999999999991</c:v>
                </c:pt>
                <c:pt idx="4652">
                  <c:v>3.0199999999999991</c:v>
                </c:pt>
                <c:pt idx="4653">
                  <c:v>3.0230000000000001</c:v>
                </c:pt>
                <c:pt idx="4654">
                  <c:v>3.0249999999999999</c:v>
                </c:pt>
                <c:pt idx="4655">
                  <c:v>3.0270000000000001</c:v>
                </c:pt>
                <c:pt idx="4656">
                  <c:v>3.028</c:v>
                </c:pt>
                <c:pt idx="4657">
                  <c:v>3.0310000000000001</c:v>
                </c:pt>
                <c:pt idx="4658">
                  <c:v>3.0339999999999998</c:v>
                </c:pt>
                <c:pt idx="4659">
                  <c:v>3.0359999999999991</c:v>
                </c:pt>
                <c:pt idx="4660">
                  <c:v>3.0379999999999998</c:v>
                </c:pt>
                <c:pt idx="4661">
                  <c:v>3.0390000000000001</c:v>
                </c:pt>
                <c:pt idx="4662">
                  <c:v>3.0449999999999999</c:v>
                </c:pt>
                <c:pt idx="4663">
                  <c:v>3.048</c:v>
                </c:pt>
                <c:pt idx="4664">
                  <c:v>3.0489999999999999</c:v>
                </c:pt>
                <c:pt idx="4665">
                  <c:v>3.0519999999999992</c:v>
                </c:pt>
                <c:pt idx="4666">
                  <c:v>3.0550000000000002</c:v>
                </c:pt>
                <c:pt idx="4667">
                  <c:v>3.0590000000000002</c:v>
                </c:pt>
                <c:pt idx="4668">
                  <c:v>3.0599999999999992</c:v>
                </c:pt>
                <c:pt idx="4669">
                  <c:v>3.0640000000000001</c:v>
                </c:pt>
                <c:pt idx="4670">
                  <c:v>3.0680000000000001</c:v>
                </c:pt>
                <c:pt idx="4671">
                  <c:v>3.069</c:v>
                </c:pt>
                <c:pt idx="4672">
                  <c:v>3.0719999999999992</c:v>
                </c:pt>
                <c:pt idx="4673">
                  <c:v>3.0750000000000002</c:v>
                </c:pt>
                <c:pt idx="4674">
                  <c:v>3.0830000000000002</c:v>
                </c:pt>
                <c:pt idx="4675">
                  <c:v>3.0819999999999999</c:v>
                </c:pt>
                <c:pt idx="4676">
                  <c:v>3.085</c:v>
                </c:pt>
                <c:pt idx="4677">
                  <c:v>3.0880000000000001</c:v>
                </c:pt>
                <c:pt idx="4678">
                  <c:v>3.0919999999999992</c:v>
                </c:pt>
                <c:pt idx="4679">
                  <c:v>3.0950000000000002</c:v>
                </c:pt>
                <c:pt idx="4680">
                  <c:v>3.0979999999999999</c:v>
                </c:pt>
                <c:pt idx="4681">
                  <c:v>3.1030000000000002</c:v>
                </c:pt>
                <c:pt idx="4682">
                  <c:v>3.105</c:v>
                </c:pt>
                <c:pt idx="4683">
                  <c:v>3.11</c:v>
                </c:pt>
                <c:pt idx="4684">
                  <c:v>3.1129999999999991</c:v>
                </c:pt>
                <c:pt idx="4685">
                  <c:v>3.117</c:v>
                </c:pt>
                <c:pt idx="4686">
                  <c:v>3.12</c:v>
                </c:pt>
                <c:pt idx="4687">
                  <c:v>3.121</c:v>
                </c:pt>
                <c:pt idx="4688">
                  <c:v>3.1259999999999999</c:v>
                </c:pt>
                <c:pt idx="4689">
                  <c:v>3.13</c:v>
                </c:pt>
                <c:pt idx="4690">
                  <c:v>3.1349999999999998</c:v>
                </c:pt>
                <c:pt idx="4691">
                  <c:v>3.1379999999999999</c:v>
                </c:pt>
                <c:pt idx="4692">
                  <c:v>3.141</c:v>
                </c:pt>
                <c:pt idx="4693">
                  <c:v>3.1429999999999998</c:v>
                </c:pt>
                <c:pt idx="4694">
                  <c:v>3.1469999999999998</c:v>
                </c:pt>
                <c:pt idx="4695">
                  <c:v>3.1520000000000001</c:v>
                </c:pt>
                <c:pt idx="4696">
                  <c:v>3.1589999999999998</c:v>
                </c:pt>
                <c:pt idx="4697">
                  <c:v>3.16</c:v>
                </c:pt>
                <c:pt idx="4698">
                  <c:v>3.165</c:v>
                </c:pt>
                <c:pt idx="4699">
                  <c:v>3.1680000000000001</c:v>
                </c:pt>
                <c:pt idx="4700">
                  <c:v>3.173</c:v>
                </c:pt>
                <c:pt idx="4701">
                  <c:v>3.1749999999999998</c:v>
                </c:pt>
                <c:pt idx="4702">
                  <c:v>3.1769999999999992</c:v>
                </c:pt>
                <c:pt idx="4703">
                  <c:v>3.181</c:v>
                </c:pt>
                <c:pt idx="4704">
                  <c:v>3.1869999999999998</c:v>
                </c:pt>
                <c:pt idx="4705">
                  <c:v>3.1909999999999998</c:v>
                </c:pt>
                <c:pt idx="4706">
                  <c:v>3.1960000000000002</c:v>
                </c:pt>
                <c:pt idx="4707">
                  <c:v>3.1970000000000001</c:v>
                </c:pt>
                <c:pt idx="4708">
                  <c:v>3.2</c:v>
                </c:pt>
                <c:pt idx="4709">
                  <c:v>3.2069999999999999</c:v>
                </c:pt>
                <c:pt idx="4710">
                  <c:v>3.21</c:v>
                </c:pt>
                <c:pt idx="4711">
                  <c:v>3.2149999999999999</c:v>
                </c:pt>
                <c:pt idx="4712">
                  <c:v>3.2169999999999992</c:v>
                </c:pt>
                <c:pt idx="4713">
                  <c:v>3.2229999999999999</c:v>
                </c:pt>
                <c:pt idx="4714">
                  <c:v>3.226</c:v>
                </c:pt>
                <c:pt idx="4715">
                  <c:v>3.2290000000000001</c:v>
                </c:pt>
                <c:pt idx="4716">
                  <c:v>3.2330000000000001</c:v>
                </c:pt>
                <c:pt idx="4717">
                  <c:v>3.2360000000000002</c:v>
                </c:pt>
                <c:pt idx="4718">
                  <c:v>3.238</c:v>
                </c:pt>
                <c:pt idx="4719">
                  <c:v>3.242</c:v>
                </c:pt>
                <c:pt idx="4720">
                  <c:v>3.2469999999999999</c:v>
                </c:pt>
                <c:pt idx="4721">
                  <c:v>3.2490000000000001</c:v>
                </c:pt>
                <c:pt idx="4722">
                  <c:v>3.2530000000000001</c:v>
                </c:pt>
                <c:pt idx="4723">
                  <c:v>3.258</c:v>
                </c:pt>
                <c:pt idx="4724">
                  <c:v>3.26</c:v>
                </c:pt>
                <c:pt idx="4725">
                  <c:v>3.262</c:v>
                </c:pt>
                <c:pt idx="4726">
                  <c:v>3.2669999999999999</c:v>
                </c:pt>
                <c:pt idx="4727">
                  <c:v>3.2709999999999999</c:v>
                </c:pt>
                <c:pt idx="4728">
                  <c:v>3.2759999999999998</c:v>
                </c:pt>
                <c:pt idx="4729">
                  <c:v>3.2789999999999999</c:v>
                </c:pt>
                <c:pt idx="4730">
                  <c:v>3.2810000000000001</c:v>
                </c:pt>
                <c:pt idx="4731">
                  <c:v>3.286</c:v>
                </c:pt>
                <c:pt idx="4732">
                  <c:v>3.2869999999999999</c:v>
                </c:pt>
                <c:pt idx="4733">
                  <c:v>3.29</c:v>
                </c:pt>
                <c:pt idx="4734">
                  <c:v>3.294</c:v>
                </c:pt>
                <c:pt idx="4735">
                  <c:v>3.298</c:v>
                </c:pt>
                <c:pt idx="4736">
                  <c:v>3.3</c:v>
                </c:pt>
                <c:pt idx="4737">
                  <c:v>3.3010000000000002</c:v>
                </c:pt>
                <c:pt idx="4738">
                  <c:v>3.3039999999999998</c:v>
                </c:pt>
                <c:pt idx="4739">
                  <c:v>3.3069999999999982</c:v>
                </c:pt>
                <c:pt idx="4740">
                  <c:v>3.3079999999999998</c:v>
                </c:pt>
                <c:pt idx="4741">
                  <c:v>3.3099999999999992</c:v>
                </c:pt>
                <c:pt idx="4742">
                  <c:v>3.3149999999999982</c:v>
                </c:pt>
                <c:pt idx="4743">
                  <c:v>3.3159999999999981</c:v>
                </c:pt>
                <c:pt idx="4744">
                  <c:v>3.32</c:v>
                </c:pt>
                <c:pt idx="4745">
                  <c:v>3.3239999999999998</c:v>
                </c:pt>
                <c:pt idx="4746">
                  <c:v>3.3239999999999998</c:v>
                </c:pt>
                <c:pt idx="4747">
                  <c:v>3.327</c:v>
                </c:pt>
                <c:pt idx="4748">
                  <c:v>3.3299999999999992</c:v>
                </c:pt>
                <c:pt idx="4749">
                  <c:v>3.3339999999999992</c:v>
                </c:pt>
                <c:pt idx="4750">
                  <c:v>3.3359999999999981</c:v>
                </c:pt>
                <c:pt idx="4751">
                  <c:v>3.3379999999999992</c:v>
                </c:pt>
                <c:pt idx="4752">
                  <c:v>3.3389999999999982</c:v>
                </c:pt>
                <c:pt idx="4753">
                  <c:v>3.3459999999999992</c:v>
                </c:pt>
                <c:pt idx="4754">
                  <c:v>3.3479999999999999</c:v>
                </c:pt>
                <c:pt idx="4755">
                  <c:v>3.3519999999999981</c:v>
                </c:pt>
                <c:pt idx="4756">
                  <c:v>3.3539999999999992</c:v>
                </c:pt>
                <c:pt idx="4757">
                  <c:v>3.3559999999999981</c:v>
                </c:pt>
                <c:pt idx="4758">
                  <c:v>3.3569999999999971</c:v>
                </c:pt>
                <c:pt idx="4759">
                  <c:v>3.36</c:v>
                </c:pt>
                <c:pt idx="4760">
                  <c:v>3.3650000000000002</c:v>
                </c:pt>
                <c:pt idx="4761">
                  <c:v>3.3620000000000001</c:v>
                </c:pt>
                <c:pt idx="4762">
                  <c:v>3.3690000000000002</c:v>
                </c:pt>
                <c:pt idx="4763">
                  <c:v>3.372999999999998</c:v>
                </c:pt>
                <c:pt idx="4764">
                  <c:v>3.372999999999998</c:v>
                </c:pt>
                <c:pt idx="4765">
                  <c:v>3.3780000000000001</c:v>
                </c:pt>
                <c:pt idx="4766">
                  <c:v>3.3789999999999991</c:v>
                </c:pt>
                <c:pt idx="4767">
                  <c:v>3.376999999999998</c:v>
                </c:pt>
                <c:pt idx="4768">
                  <c:v>3.38</c:v>
                </c:pt>
                <c:pt idx="4769">
                  <c:v>3.3809999999999998</c:v>
                </c:pt>
                <c:pt idx="4770">
                  <c:v>3.3860000000000001</c:v>
                </c:pt>
                <c:pt idx="4771">
                  <c:v>3.3860000000000001</c:v>
                </c:pt>
                <c:pt idx="4772">
                  <c:v>3.3869999999999991</c:v>
                </c:pt>
                <c:pt idx="4773">
                  <c:v>3.39</c:v>
                </c:pt>
                <c:pt idx="4774">
                  <c:v>3.392999999999998</c:v>
                </c:pt>
                <c:pt idx="4775">
                  <c:v>3.3909999999999991</c:v>
                </c:pt>
                <c:pt idx="4776">
                  <c:v>3.392999999999998</c:v>
                </c:pt>
                <c:pt idx="4777">
                  <c:v>3.3949999999999991</c:v>
                </c:pt>
                <c:pt idx="4778">
                  <c:v>3.395999999999999</c:v>
                </c:pt>
                <c:pt idx="4779">
                  <c:v>3.395999999999999</c:v>
                </c:pt>
                <c:pt idx="4780">
                  <c:v>3.3989999999999991</c:v>
                </c:pt>
                <c:pt idx="4781">
                  <c:v>3.3989999999999991</c:v>
                </c:pt>
                <c:pt idx="4782">
                  <c:v>3.4009999999999998</c:v>
                </c:pt>
                <c:pt idx="4783">
                  <c:v>3.4</c:v>
                </c:pt>
                <c:pt idx="4784">
                  <c:v>3.395999999999999</c:v>
                </c:pt>
                <c:pt idx="4785">
                  <c:v>3.395999999999999</c:v>
                </c:pt>
                <c:pt idx="4786">
                  <c:v>3.4</c:v>
                </c:pt>
                <c:pt idx="4787">
                  <c:v>3.4009999999999998</c:v>
                </c:pt>
                <c:pt idx="4788">
                  <c:v>3.4009999999999998</c:v>
                </c:pt>
                <c:pt idx="4789">
                  <c:v>3.4009999999999998</c:v>
                </c:pt>
                <c:pt idx="4790">
                  <c:v>3.4009999999999998</c:v>
                </c:pt>
                <c:pt idx="4791">
                  <c:v>3.4049999999999998</c:v>
                </c:pt>
                <c:pt idx="4792">
                  <c:v>3.4079999999999999</c:v>
                </c:pt>
                <c:pt idx="4793">
                  <c:v>3.4109999999999991</c:v>
                </c:pt>
                <c:pt idx="4794">
                  <c:v>3.4079999999999999</c:v>
                </c:pt>
                <c:pt idx="4795">
                  <c:v>3.41</c:v>
                </c:pt>
                <c:pt idx="4796">
                  <c:v>3.41</c:v>
                </c:pt>
                <c:pt idx="4797">
                  <c:v>3.4140000000000001</c:v>
                </c:pt>
                <c:pt idx="4798">
                  <c:v>3.411999999999999</c:v>
                </c:pt>
                <c:pt idx="4799">
                  <c:v>3.415999999999999</c:v>
                </c:pt>
                <c:pt idx="4800">
                  <c:v>3.4149999999999991</c:v>
                </c:pt>
                <c:pt idx="4801">
                  <c:v>3.415999999999999</c:v>
                </c:pt>
                <c:pt idx="4802">
                  <c:v>3.4180000000000001</c:v>
                </c:pt>
                <c:pt idx="4803">
                  <c:v>3.4180000000000001</c:v>
                </c:pt>
                <c:pt idx="4804">
                  <c:v>3.4189999999999992</c:v>
                </c:pt>
                <c:pt idx="4805">
                  <c:v>3.4189999999999992</c:v>
                </c:pt>
                <c:pt idx="4806">
                  <c:v>3.42</c:v>
                </c:pt>
                <c:pt idx="4807">
                  <c:v>3.4239999999999999</c:v>
                </c:pt>
                <c:pt idx="4808">
                  <c:v>3.4209999999999998</c:v>
                </c:pt>
                <c:pt idx="4809">
                  <c:v>3.423</c:v>
                </c:pt>
                <c:pt idx="4810">
                  <c:v>3.423</c:v>
                </c:pt>
                <c:pt idx="4811">
                  <c:v>3.423</c:v>
                </c:pt>
                <c:pt idx="4812">
                  <c:v>3.4249999999999998</c:v>
                </c:pt>
                <c:pt idx="4813">
                  <c:v>3.4260000000000002</c:v>
                </c:pt>
                <c:pt idx="4814">
                  <c:v>3.4289999999999998</c:v>
                </c:pt>
                <c:pt idx="4815">
                  <c:v>3.4260000000000002</c:v>
                </c:pt>
                <c:pt idx="4816">
                  <c:v>3.4279999999999999</c:v>
                </c:pt>
                <c:pt idx="4817">
                  <c:v>3.4279999999999999</c:v>
                </c:pt>
                <c:pt idx="4818">
                  <c:v>3.4309999999999992</c:v>
                </c:pt>
                <c:pt idx="4819">
                  <c:v>3.4289999999999998</c:v>
                </c:pt>
                <c:pt idx="4820">
                  <c:v>3.4279999999999999</c:v>
                </c:pt>
                <c:pt idx="4821">
                  <c:v>3.4289999999999998</c:v>
                </c:pt>
                <c:pt idx="4822">
                  <c:v>3.4289999999999998</c:v>
                </c:pt>
                <c:pt idx="4823">
                  <c:v>3.4279999999999999</c:v>
                </c:pt>
                <c:pt idx="4824">
                  <c:v>3.4309999999999992</c:v>
                </c:pt>
                <c:pt idx="4825">
                  <c:v>3.4309999999999992</c:v>
                </c:pt>
                <c:pt idx="4826">
                  <c:v>3.4289999999999998</c:v>
                </c:pt>
                <c:pt idx="4827">
                  <c:v>3.4269999999999992</c:v>
                </c:pt>
                <c:pt idx="4828">
                  <c:v>3.4289999999999998</c:v>
                </c:pt>
                <c:pt idx="4829">
                  <c:v>3.4279999999999999</c:v>
                </c:pt>
                <c:pt idx="4830">
                  <c:v>3.4269999999999992</c:v>
                </c:pt>
                <c:pt idx="4831">
                  <c:v>3.4289999999999998</c:v>
                </c:pt>
                <c:pt idx="4832">
                  <c:v>3.4269999999999992</c:v>
                </c:pt>
                <c:pt idx="4833">
                  <c:v>3.4260000000000002</c:v>
                </c:pt>
                <c:pt idx="4834">
                  <c:v>3.4260000000000002</c:v>
                </c:pt>
                <c:pt idx="4835">
                  <c:v>3.4249999999999998</c:v>
                </c:pt>
                <c:pt idx="4836">
                  <c:v>3.4279999999999999</c:v>
                </c:pt>
                <c:pt idx="4837">
                  <c:v>3.4260000000000002</c:v>
                </c:pt>
                <c:pt idx="4838">
                  <c:v>3.4249999999999998</c:v>
                </c:pt>
                <c:pt idx="4839">
                  <c:v>3.4249999999999998</c:v>
                </c:pt>
                <c:pt idx="4840">
                  <c:v>3.4220000000000002</c:v>
                </c:pt>
                <c:pt idx="4841">
                  <c:v>3.42</c:v>
                </c:pt>
                <c:pt idx="4842">
                  <c:v>3.4249999999999998</c:v>
                </c:pt>
                <c:pt idx="4843">
                  <c:v>3.4209999999999998</c:v>
                </c:pt>
                <c:pt idx="4844">
                  <c:v>3.4220000000000002</c:v>
                </c:pt>
                <c:pt idx="4845">
                  <c:v>3.423</c:v>
                </c:pt>
                <c:pt idx="4846">
                  <c:v>3.4209999999999998</c:v>
                </c:pt>
                <c:pt idx="4847">
                  <c:v>3.4220000000000002</c:v>
                </c:pt>
                <c:pt idx="4848">
                  <c:v>3.4239999999999999</c:v>
                </c:pt>
                <c:pt idx="4849">
                  <c:v>3.4209999999999998</c:v>
                </c:pt>
                <c:pt idx="4850">
                  <c:v>3.4220000000000002</c:v>
                </c:pt>
                <c:pt idx="4851">
                  <c:v>3.4209999999999998</c:v>
                </c:pt>
                <c:pt idx="4852">
                  <c:v>3.4189999999999992</c:v>
                </c:pt>
                <c:pt idx="4853">
                  <c:v>3.423</c:v>
                </c:pt>
                <c:pt idx="4854">
                  <c:v>3.423</c:v>
                </c:pt>
                <c:pt idx="4855">
                  <c:v>3.4209999999999998</c:v>
                </c:pt>
                <c:pt idx="4856">
                  <c:v>3.4220000000000002</c:v>
                </c:pt>
                <c:pt idx="4857">
                  <c:v>3.4189999999999992</c:v>
                </c:pt>
                <c:pt idx="4858">
                  <c:v>3.4180000000000001</c:v>
                </c:pt>
                <c:pt idx="4859">
                  <c:v>3.4220000000000002</c:v>
                </c:pt>
                <c:pt idx="4860">
                  <c:v>3.4209999999999998</c:v>
                </c:pt>
                <c:pt idx="4861">
                  <c:v>3.4180000000000001</c:v>
                </c:pt>
                <c:pt idx="4862">
                  <c:v>3.416999999999998</c:v>
                </c:pt>
                <c:pt idx="4863">
                  <c:v>3.4180000000000001</c:v>
                </c:pt>
                <c:pt idx="4864">
                  <c:v>3.415999999999999</c:v>
                </c:pt>
                <c:pt idx="4865">
                  <c:v>3.4180000000000001</c:v>
                </c:pt>
                <c:pt idx="4866">
                  <c:v>3.415999999999999</c:v>
                </c:pt>
                <c:pt idx="4867">
                  <c:v>3.4149999999999991</c:v>
                </c:pt>
                <c:pt idx="4868">
                  <c:v>3.412999999999998</c:v>
                </c:pt>
                <c:pt idx="4869">
                  <c:v>3.416999999999998</c:v>
                </c:pt>
                <c:pt idx="4870">
                  <c:v>3.415999999999999</c:v>
                </c:pt>
                <c:pt idx="4871">
                  <c:v>3.412999999999998</c:v>
                </c:pt>
                <c:pt idx="4872">
                  <c:v>3.412999999999998</c:v>
                </c:pt>
                <c:pt idx="4873">
                  <c:v>3.4140000000000001</c:v>
                </c:pt>
                <c:pt idx="4874">
                  <c:v>3.411999999999999</c:v>
                </c:pt>
                <c:pt idx="4875">
                  <c:v>3.41</c:v>
                </c:pt>
                <c:pt idx="4876">
                  <c:v>3.4109999999999991</c:v>
                </c:pt>
                <c:pt idx="4877">
                  <c:v>3.412999999999998</c:v>
                </c:pt>
                <c:pt idx="4878">
                  <c:v>3.4109999999999991</c:v>
                </c:pt>
                <c:pt idx="4879">
                  <c:v>3.4109999999999991</c:v>
                </c:pt>
                <c:pt idx="4880">
                  <c:v>3.41</c:v>
                </c:pt>
                <c:pt idx="4881">
                  <c:v>3.4089999999999998</c:v>
                </c:pt>
                <c:pt idx="4882">
                  <c:v>3.4079999999999999</c:v>
                </c:pt>
                <c:pt idx="4883">
                  <c:v>3.4049999999999998</c:v>
                </c:pt>
                <c:pt idx="4884">
                  <c:v>3.4049999999999998</c:v>
                </c:pt>
                <c:pt idx="4885">
                  <c:v>3.4060000000000001</c:v>
                </c:pt>
                <c:pt idx="4886">
                  <c:v>3.4029999999999991</c:v>
                </c:pt>
                <c:pt idx="4887">
                  <c:v>3.4029999999999991</c:v>
                </c:pt>
                <c:pt idx="4888">
                  <c:v>3.4020000000000001</c:v>
                </c:pt>
                <c:pt idx="4889">
                  <c:v>3.4020000000000001</c:v>
                </c:pt>
                <c:pt idx="4890">
                  <c:v>3.4029999999999991</c:v>
                </c:pt>
                <c:pt idx="4891">
                  <c:v>3.4039999999999999</c:v>
                </c:pt>
                <c:pt idx="4892">
                  <c:v>3.4009999999999998</c:v>
                </c:pt>
                <c:pt idx="4893">
                  <c:v>3.4009999999999998</c:v>
                </c:pt>
                <c:pt idx="4894">
                  <c:v>3.4009999999999998</c:v>
                </c:pt>
                <c:pt idx="4895">
                  <c:v>3.4</c:v>
                </c:pt>
                <c:pt idx="4896">
                  <c:v>3.3980000000000001</c:v>
                </c:pt>
                <c:pt idx="4897">
                  <c:v>3.3989999999999991</c:v>
                </c:pt>
                <c:pt idx="4898">
                  <c:v>3.396999999999998</c:v>
                </c:pt>
                <c:pt idx="4899">
                  <c:v>3.4009999999999998</c:v>
                </c:pt>
                <c:pt idx="4900">
                  <c:v>3.395999999999999</c:v>
                </c:pt>
                <c:pt idx="4901">
                  <c:v>3.3980000000000001</c:v>
                </c:pt>
                <c:pt idx="4902">
                  <c:v>3.3989999999999991</c:v>
                </c:pt>
                <c:pt idx="4903">
                  <c:v>3.4</c:v>
                </c:pt>
                <c:pt idx="4904">
                  <c:v>3.3980000000000001</c:v>
                </c:pt>
                <c:pt idx="4905">
                  <c:v>3.3980000000000001</c:v>
                </c:pt>
                <c:pt idx="4906">
                  <c:v>3.396999999999998</c:v>
                </c:pt>
                <c:pt idx="4907">
                  <c:v>3.3989999999999991</c:v>
                </c:pt>
                <c:pt idx="4908">
                  <c:v>3.4</c:v>
                </c:pt>
                <c:pt idx="4909">
                  <c:v>3.395999999999999</c:v>
                </c:pt>
                <c:pt idx="4910">
                  <c:v>3.3980000000000001</c:v>
                </c:pt>
                <c:pt idx="4911">
                  <c:v>3.3980000000000001</c:v>
                </c:pt>
                <c:pt idx="4912">
                  <c:v>3.396999999999998</c:v>
                </c:pt>
                <c:pt idx="4913">
                  <c:v>3.395999999999999</c:v>
                </c:pt>
                <c:pt idx="4914">
                  <c:v>3.3949999999999991</c:v>
                </c:pt>
                <c:pt idx="4915">
                  <c:v>3.3949999999999991</c:v>
                </c:pt>
                <c:pt idx="4916">
                  <c:v>3.3949999999999991</c:v>
                </c:pt>
                <c:pt idx="4917">
                  <c:v>3.3940000000000001</c:v>
                </c:pt>
                <c:pt idx="4918">
                  <c:v>3.3949999999999991</c:v>
                </c:pt>
                <c:pt idx="4919">
                  <c:v>3.391999999999999</c:v>
                </c:pt>
                <c:pt idx="4920">
                  <c:v>3.3949999999999991</c:v>
                </c:pt>
                <c:pt idx="4921">
                  <c:v>3.396999999999998</c:v>
                </c:pt>
                <c:pt idx="4922">
                  <c:v>3.3949999999999991</c:v>
                </c:pt>
                <c:pt idx="4923">
                  <c:v>3.392999999999998</c:v>
                </c:pt>
                <c:pt idx="4924">
                  <c:v>3.3909999999999991</c:v>
                </c:pt>
                <c:pt idx="4925">
                  <c:v>3.39</c:v>
                </c:pt>
                <c:pt idx="4926">
                  <c:v>3.3909999999999991</c:v>
                </c:pt>
                <c:pt idx="4927">
                  <c:v>3.392999999999998</c:v>
                </c:pt>
                <c:pt idx="4928">
                  <c:v>3.3909999999999991</c:v>
                </c:pt>
                <c:pt idx="4929">
                  <c:v>3.3879999999999999</c:v>
                </c:pt>
                <c:pt idx="4930">
                  <c:v>3.3869999999999991</c:v>
                </c:pt>
                <c:pt idx="4931">
                  <c:v>3.3879999999999999</c:v>
                </c:pt>
                <c:pt idx="4932">
                  <c:v>3.3889999999999998</c:v>
                </c:pt>
                <c:pt idx="4933">
                  <c:v>3.3869999999999991</c:v>
                </c:pt>
                <c:pt idx="4934">
                  <c:v>3.383</c:v>
                </c:pt>
                <c:pt idx="4935">
                  <c:v>3.3849999999999998</c:v>
                </c:pt>
                <c:pt idx="4936">
                  <c:v>3.3839999999999999</c:v>
                </c:pt>
                <c:pt idx="4937">
                  <c:v>3.3849999999999998</c:v>
                </c:pt>
                <c:pt idx="4938">
                  <c:v>3.3809999999999998</c:v>
                </c:pt>
                <c:pt idx="4939">
                  <c:v>3.383</c:v>
                </c:pt>
                <c:pt idx="4940">
                  <c:v>3.3820000000000001</c:v>
                </c:pt>
                <c:pt idx="4941">
                  <c:v>3.3809999999999998</c:v>
                </c:pt>
                <c:pt idx="4942">
                  <c:v>3.3789999999999991</c:v>
                </c:pt>
                <c:pt idx="4943">
                  <c:v>3.38</c:v>
                </c:pt>
                <c:pt idx="4944">
                  <c:v>3.3780000000000001</c:v>
                </c:pt>
                <c:pt idx="4945">
                  <c:v>3.376999999999998</c:v>
                </c:pt>
                <c:pt idx="4946">
                  <c:v>3.3749999999999991</c:v>
                </c:pt>
                <c:pt idx="4947">
                  <c:v>3.3780000000000001</c:v>
                </c:pt>
                <c:pt idx="4948">
                  <c:v>3.372999999999998</c:v>
                </c:pt>
                <c:pt idx="4949">
                  <c:v>3.3740000000000001</c:v>
                </c:pt>
                <c:pt idx="4950">
                  <c:v>3.3740000000000001</c:v>
                </c:pt>
                <c:pt idx="4951">
                  <c:v>3.3740000000000001</c:v>
                </c:pt>
                <c:pt idx="4952">
                  <c:v>3.375999999999999</c:v>
                </c:pt>
                <c:pt idx="4953">
                  <c:v>3.3749999999999991</c:v>
                </c:pt>
                <c:pt idx="4954">
                  <c:v>3.3749999999999991</c:v>
                </c:pt>
                <c:pt idx="4955">
                  <c:v>3.3740000000000001</c:v>
                </c:pt>
                <c:pt idx="4956">
                  <c:v>3.371999999999999</c:v>
                </c:pt>
                <c:pt idx="4957">
                  <c:v>3.372999999999998</c:v>
                </c:pt>
                <c:pt idx="4958">
                  <c:v>3.371999999999999</c:v>
                </c:pt>
                <c:pt idx="4959">
                  <c:v>3.3709999999999991</c:v>
                </c:pt>
                <c:pt idx="4960">
                  <c:v>3.3690000000000002</c:v>
                </c:pt>
                <c:pt idx="4961">
                  <c:v>3.3690000000000002</c:v>
                </c:pt>
                <c:pt idx="4962">
                  <c:v>3.3690000000000002</c:v>
                </c:pt>
                <c:pt idx="4963">
                  <c:v>3.3679999999999999</c:v>
                </c:pt>
                <c:pt idx="4964">
                  <c:v>3.3690000000000002</c:v>
                </c:pt>
                <c:pt idx="4965">
                  <c:v>3.3629999999999991</c:v>
                </c:pt>
                <c:pt idx="4966">
                  <c:v>3.3639999999999999</c:v>
                </c:pt>
                <c:pt idx="4967">
                  <c:v>3.3629999999999991</c:v>
                </c:pt>
                <c:pt idx="4968">
                  <c:v>3.3629999999999991</c:v>
                </c:pt>
                <c:pt idx="4969">
                  <c:v>3.3620000000000001</c:v>
                </c:pt>
                <c:pt idx="4970">
                  <c:v>3.36</c:v>
                </c:pt>
                <c:pt idx="4971">
                  <c:v>3.3610000000000002</c:v>
                </c:pt>
                <c:pt idx="4972">
                  <c:v>3.3589999999999991</c:v>
                </c:pt>
                <c:pt idx="4973">
                  <c:v>3.36</c:v>
                </c:pt>
                <c:pt idx="4974">
                  <c:v>3.3589999999999991</c:v>
                </c:pt>
                <c:pt idx="4975">
                  <c:v>3.3559999999999981</c:v>
                </c:pt>
                <c:pt idx="4976">
                  <c:v>3.3519999999999981</c:v>
                </c:pt>
                <c:pt idx="4977">
                  <c:v>3.3509999999999991</c:v>
                </c:pt>
                <c:pt idx="4978">
                  <c:v>3.3529999999999971</c:v>
                </c:pt>
                <c:pt idx="4979">
                  <c:v>3.3539999999999992</c:v>
                </c:pt>
                <c:pt idx="4980">
                  <c:v>3.3519999999999981</c:v>
                </c:pt>
                <c:pt idx="4981">
                  <c:v>3.3459999999999992</c:v>
                </c:pt>
                <c:pt idx="4982">
                  <c:v>3.3450000000000002</c:v>
                </c:pt>
                <c:pt idx="4983">
                  <c:v>3.3450000000000002</c:v>
                </c:pt>
                <c:pt idx="4984">
                  <c:v>3.3439999999999999</c:v>
                </c:pt>
                <c:pt idx="4985">
                  <c:v>3.343</c:v>
                </c:pt>
                <c:pt idx="4986">
                  <c:v>3.343</c:v>
                </c:pt>
                <c:pt idx="4987">
                  <c:v>3.3389999999999982</c:v>
                </c:pt>
                <c:pt idx="4988">
                  <c:v>3.34</c:v>
                </c:pt>
                <c:pt idx="4989">
                  <c:v>3.34</c:v>
                </c:pt>
                <c:pt idx="4990">
                  <c:v>3.3369999999999971</c:v>
                </c:pt>
                <c:pt idx="4991">
                  <c:v>3.3369999999999971</c:v>
                </c:pt>
                <c:pt idx="4992">
                  <c:v>3.3369999999999971</c:v>
                </c:pt>
                <c:pt idx="4993">
                  <c:v>3.3329999999999971</c:v>
                </c:pt>
                <c:pt idx="4994">
                  <c:v>3.3359999999999981</c:v>
                </c:pt>
                <c:pt idx="4995">
                  <c:v>3.3359999999999981</c:v>
                </c:pt>
                <c:pt idx="4996">
                  <c:v>3.3319999999999981</c:v>
                </c:pt>
                <c:pt idx="4997">
                  <c:v>3.3329999999999971</c:v>
                </c:pt>
                <c:pt idx="4998">
                  <c:v>3.3290000000000002</c:v>
                </c:pt>
                <c:pt idx="4999">
                  <c:v>3.3290000000000002</c:v>
                </c:pt>
                <c:pt idx="5000">
                  <c:v>3.3290000000000002</c:v>
                </c:pt>
                <c:pt idx="5001">
                  <c:v>3.3299999999999992</c:v>
                </c:pt>
                <c:pt idx="5002">
                  <c:v>3.3299999999999992</c:v>
                </c:pt>
                <c:pt idx="5003">
                  <c:v>3.3290000000000002</c:v>
                </c:pt>
                <c:pt idx="5004">
                  <c:v>3.3290000000000002</c:v>
                </c:pt>
                <c:pt idx="5005">
                  <c:v>3.3290000000000002</c:v>
                </c:pt>
                <c:pt idx="5006">
                  <c:v>3.3250000000000002</c:v>
                </c:pt>
                <c:pt idx="5007">
                  <c:v>3.3239999999999998</c:v>
                </c:pt>
                <c:pt idx="5008">
                  <c:v>3.3259999999999992</c:v>
                </c:pt>
                <c:pt idx="5009">
                  <c:v>3.3239999999999998</c:v>
                </c:pt>
                <c:pt idx="5010">
                  <c:v>3.3229999999999982</c:v>
                </c:pt>
                <c:pt idx="5011">
                  <c:v>3.3219999999999992</c:v>
                </c:pt>
                <c:pt idx="5012">
                  <c:v>3.3179999999999992</c:v>
                </c:pt>
                <c:pt idx="5013">
                  <c:v>3.3189999999999991</c:v>
                </c:pt>
                <c:pt idx="5014">
                  <c:v>3.3229999999999982</c:v>
                </c:pt>
                <c:pt idx="5015">
                  <c:v>3.3169999999999971</c:v>
                </c:pt>
                <c:pt idx="5016">
                  <c:v>3.3159999999999981</c:v>
                </c:pt>
                <c:pt idx="5017">
                  <c:v>3.3159999999999981</c:v>
                </c:pt>
                <c:pt idx="5018">
                  <c:v>3.3159999999999981</c:v>
                </c:pt>
                <c:pt idx="5019">
                  <c:v>3.3129999999999971</c:v>
                </c:pt>
                <c:pt idx="5020">
                  <c:v>3.3139999999999992</c:v>
                </c:pt>
                <c:pt idx="5021">
                  <c:v>3.3129999999999971</c:v>
                </c:pt>
                <c:pt idx="5022">
                  <c:v>3.3069999999999982</c:v>
                </c:pt>
                <c:pt idx="5023">
                  <c:v>3.3059999999999992</c:v>
                </c:pt>
                <c:pt idx="5024">
                  <c:v>3.3069999999999982</c:v>
                </c:pt>
                <c:pt idx="5025">
                  <c:v>3.3079999999999998</c:v>
                </c:pt>
                <c:pt idx="5026">
                  <c:v>3.3019999999999992</c:v>
                </c:pt>
                <c:pt idx="5027">
                  <c:v>3.3059999999999992</c:v>
                </c:pt>
                <c:pt idx="5028">
                  <c:v>3.3019999999999992</c:v>
                </c:pt>
                <c:pt idx="5029">
                  <c:v>3.3010000000000002</c:v>
                </c:pt>
                <c:pt idx="5030">
                  <c:v>3.3</c:v>
                </c:pt>
                <c:pt idx="5031">
                  <c:v>3.3</c:v>
                </c:pt>
                <c:pt idx="5032">
                  <c:v>3.2989999999999999</c:v>
                </c:pt>
                <c:pt idx="5033">
                  <c:v>3.2959999999999998</c:v>
                </c:pt>
                <c:pt idx="5034">
                  <c:v>3.2949999999999999</c:v>
                </c:pt>
                <c:pt idx="5035">
                  <c:v>3.2949999999999999</c:v>
                </c:pt>
                <c:pt idx="5036">
                  <c:v>3.2930000000000001</c:v>
                </c:pt>
                <c:pt idx="5037">
                  <c:v>3.294</c:v>
                </c:pt>
                <c:pt idx="5038">
                  <c:v>3.2930000000000001</c:v>
                </c:pt>
                <c:pt idx="5039">
                  <c:v>3.29</c:v>
                </c:pt>
                <c:pt idx="5040">
                  <c:v>3.29</c:v>
                </c:pt>
                <c:pt idx="5041">
                  <c:v>3.2890000000000001</c:v>
                </c:pt>
                <c:pt idx="5042">
                  <c:v>3.29</c:v>
                </c:pt>
                <c:pt idx="5043">
                  <c:v>3.2909999999999999</c:v>
                </c:pt>
                <c:pt idx="5044">
                  <c:v>3.29</c:v>
                </c:pt>
                <c:pt idx="5045">
                  <c:v>3.2880000000000011</c:v>
                </c:pt>
                <c:pt idx="5046">
                  <c:v>3.2880000000000011</c:v>
                </c:pt>
                <c:pt idx="5047">
                  <c:v>3.286</c:v>
                </c:pt>
                <c:pt idx="5048">
                  <c:v>3.2880000000000011</c:v>
                </c:pt>
                <c:pt idx="5049">
                  <c:v>3.2869999999999999</c:v>
                </c:pt>
                <c:pt idx="5050">
                  <c:v>3.2829999999999999</c:v>
                </c:pt>
                <c:pt idx="5051">
                  <c:v>3.28</c:v>
                </c:pt>
                <c:pt idx="5052">
                  <c:v>3.28</c:v>
                </c:pt>
                <c:pt idx="5053">
                  <c:v>3.2840000000000011</c:v>
                </c:pt>
                <c:pt idx="5054">
                  <c:v>3.282</c:v>
                </c:pt>
                <c:pt idx="5055">
                  <c:v>3.2810000000000001</c:v>
                </c:pt>
                <c:pt idx="5056">
                  <c:v>3.2770000000000001</c:v>
                </c:pt>
                <c:pt idx="5057">
                  <c:v>3.2810000000000001</c:v>
                </c:pt>
                <c:pt idx="5058">
                  <c:v>3.28</c:v>
                </c:pt>
                <c:pt idx="5059">
                  <c:v>3.2759999999999998</c:v>
                </c:pt>
                <c:pt idx="5060">
                  <c:v>3.2749999999999999</c:v>
                </c:pt>
                <c:pt idx="5061">
                  <c:v>3.2719999999999998</c:v>
                </c:pt>
                <c:pt idx="5062">
                  <c:v>3.2719999999999998</c:v>
                </c:pt>
                <c:pt idx="5063">
                  <c:v>3.2709999999999999</c:v>
                </c:pt>
                <c:pt idx="5064">
                  <c:v>3.27</c:v>
                </c:pt>
                <c:pt idx="5065">
                  <c:v>3.27</c:v>
                </c:pt>
                <c:pt idx="5066">
                  <c:v>3.2690000000000001</c:v>
                </c:pt>
                <c:pt idx="5067">
                  <c:v>3.2690000000000001</c:v>
                </c:pt>
                <c:pt idx="5068">
                  <c:v>3.2669999999999999</c:v>
                </c:pt>
                <c:pt idx="5069">
                  <c:v>3.2679999999999998</c:v>
                </c:pt>
                <c:pt idx="5070">
                  <c:v>3.2629999999999999</c:v>
                </c:pt>
                <c:pt idx="5071">
                  <c:v>3.2629999999999999</c:v>
                </c:pt>
                <c:pt idx="5072">
                  <c:v>3.2639999999999998</c:v>
                </c:pt>
                <c:pt idx="5073">
                  <c:v>3.262</c:v>
                </c:pt>
                <c:pt idx="5074">
                  <c:v>3.2610000000000001</c:v>
                </c:pt>
                <c:pt idx="5075">
                  <c:v>3.2589999999999999</c:v>
                </c:pt>
                <c:pt idx="5076">
                  <c:v>3.26</c:v>
                </c:pt>
                <c:pt idx="5077">
                  <c:v>3.26</c:v>
                </c:pt>
                <c:pt idx="5078">
                  <c:v>3.2570000000000001</c:v>
                </c:pt>
                <c:pt idx="5079">
                  <c:v>3.2549999999999999</c:v>
                </c:pt>
                <c:pt idx="5080">
                  <c:v>3.2589999999999999</c:v>
                </c:pt>
                <c:pt idx="5081">
                  <c:v>3.2530000000000001</c:v>
                </c:pt>
                <c:pt idx="5082">
                  <c:v>3.254</c:v>
                </c:pt>
                <c:pt idx="5083">
                  <c:v>3.2519999999999998</c:v>
                </c:pt>
                <c:pt idx="5084">
                  <c:v>3.25</c:v>
                </c:pt>
                <c:pt idx="5085">
                  <c:v>3.2519999999999998</c:v>
                </c:pt>
                <c:pt idx="5086">
                  <c:v>3.2559999999999998</c:v>
                </c:pt>
                <c:pt idx="5087">
                  <c:v>3.2530000000000001</c:v>
                </c:pt>
                <c:pt idx="5088">
                  <c:v>3.2549999999999999</c:v>
                </c:pt>
                <c:pt idx="5089">
                  <c:v>3.2519999999999998</c:v>
                </c:pt>
                <c:pt idx="5090">
                  <c:v>3.2530000000000001</c:v>
                </c:pt>
                <c:pt idx="5091">
                  <c:v>3.2530000000000001</c:v>
                </c:pt>
                <c:pt idx="5092">
                  <c:v>3.2530000000000001</c:v>
                </c:pt>
                <c:pt idx="5093">
                  <c:v>3.2519999999999998</c:v>
                </c:pt>
                <c:pt idx="5094">
                  <c:v>3.2519999999999998</c:v>
                </c:pt>
                <c:pt idx="5095">
                  <c:v>3.2509999999999999</c:v>
                </c:pt>
                <c:pt idx="5096">
                  <c:v>3.25</c:v>
                </c:pt>
                <c:pt idx="5097">
                  <c:v>3.2519999999999998</c:v>
                </c:pt>
                <c:pt idx="5098">
                  <c:v>3.2509999999999999</c:v>
                </c:pt>
                <c:pt idx="5099">
                  <c:v>3.25</c:v>
                </c:pt>
                <c:pt idx="5100">
                  <c:v>3.2490000000000001</c:v>
                </c:pt>
                <c:pt idx="5101">
                  <c:v>3.2490000000000001</c:v>
                </c:pt>
                <c:pt idx="5102">
                  <c:v>3.2490000000000001</c:v>
                </c:pt>
                <c:pt idx="5103">
                  <c:v>3.2480000000000002</c:v>
                </c:pt>
                <c:pt idx="5104">
                  <c:v>3.246</c:v>
                </c:pt>
                <c:pt idx="5105">
                  <c:v>3.2469999999999999</c:v>
                </c:pt>
                <c:pt idx="5106">
                  <c:v>3.2450000000000001</c:v>
                </c:pt>
                <c:pt idx="5107">
                  <c:v>3.2450000000000001</c:v>
                </c:pt>
                <c:pt idx="5108">
                  <c:v>3.2429999999999999</c:v>
                </c:pt>
                <c:pt idx="5109">
                  <c:v>3.2440000000000002</c:v>
                </c:pt>
                <c:pt idx="5110">
                  <c:v>3.2440000000000002</c:v>
                </c:pt>
                <c:pt idx="5111">
                  <c:v>3.242</c:v>
                </c:pt>
                <c:pt idx="5112">
                  <c:v>3.2429999999999999</c:v>
                </c:pt>
                <c:pt idx="5113">
                  <c:v>3.24</c:v>
                </c:pt>
                <c:pt idx="5114">
                  <c:v>3.242</c:v>
                </c:pt>
                <c:pt idx="5115">
                  <c:v>3.2389999999999999</c:v>
                </c:pt>
                <c:pt idx="5116">
                  <c:v>3.2410000000000001</c:v>
                </c:pt>
                <c:pt idx="5117">
                  <c:v>3.24</c:v>
                </c:pt>
                <c:pt idx="5118">
                  <c:v>3.24</c:v>
                </c:pt>
                <c:pt idx="5119">
                  <c:v>3.2360000000000002</c:v>
                </c:pt>
                <c:pt idx="5120">
                  <c:v>3.2410000000000001</c:v>
                </c:pt>
                <c:pt idx="5121">
                  <c:v>3.2370000000000001</c:v>
                </c:pt>
                <c:pt idx="5122">
                  <c:v>3.2360000000000002</c:v>
                </c:pt>
                <c:pt idx="5123">
                  <c:v>3.2349999999999999</c:v>
                </c:pt>
                <c:pt idx="5124">
                  <c:v>3.2349999999999999</c:v>
                </c:pt>
                <c:pt idx="5125">
                  <c:v>3.234</c:v>
                </c:pt>
                <c:pt idx="5126">
                  <c:v>3.2330000000000001</c:v>
                </c:pt>
                <c:pt idx="5127">
                  <c:v>3.2330000000000001</c:v>
                </c:pt>
                <c:pt idx="5128">
                  <c:v>3.2309999999999999</c:v>
                </c:pt>
                <c:pt idx="5129">
                  <c:v>3.2309999999999999</c:v>
                </c:pt>
                <c:pt idx="5130">
                  <c:v>3.2269999999999999</c:v>
                </c:pt>
                <c:pt idx="5131">
                  <c:v>3.2290000000000001</c:v>
                </c:pt>
                <c:pt idx="5132">
                  <c:v>3.2290000000000001</c:v>
                </c:pt>
                <c:pt idx="5133">
                  <c:v>3.2290000000000001</c:v>
                </c:pt>
                <c:pt idx="5134">
                  <c:v>3.2290000000000001</c:v>
                </c:pt>
                <c:pt idx="5135">
                  <c:v>3.2269999999999999</c:v>
                </c:pt>
                <c:pt idx="5136">
                  <c:v>3.2240000000000002</c:v>
                </c:pt>
                <c:pt idx="5137">
                  <c:v>3.2229999999999999</c:v>
                </c:pt>
                <c:pt idx="5138">
                  <c:v>3.2229999999999999</c:v>
                </c:pt>
                <c:pt idx="5139">
                  <c:v>3.2250000000000001</c:v>
                </c:pt>
                <c:pt idx="5140">
                  <c:v>3.2250000000000001</c:v>
                </c:pt>
                <c:pt idx="5141">
                  <c:v>3.222</c:v>
                </c:pt>
                <c:pt idx="5142">
                  <c:v>3.2229999999999999</c:v>
                </c:pt>
                <c:pt idx="5143">
                  <c:v>3.2229999999999999</c:v>
                </c:pt>
                <c:pt idx="5144">
                  <c:v>3.222</c:v>
                </c:pt>
                <c:pt idx="5145">
                  <c:v>3.2240000000000002</c:v>
                </c:pt>
                <c:pt idx="5146">
                  <c:v>3.218</c:v>
                </c:pt>
                <c:pt idx="5147">
                  <c:v>3.2189999999999999</c:v>
                </c:pt>
                <c:pt idx="5148">
                  <c:v>3.222</c:v>
                </c:pt>
                <c:pt idx="5149">
                  <c:v>3.2189999999999999</c:v>
                </c:pt>
                <c:pt idx="5150">
                  <c:v>3.2210000000000001</c:v>
                </c:pt>
                <c:pt idx="5151">
                  <c:v>3.218</c:v>
                </c:pt>
                <c:pt idx="5152">
                  <c:v>3.22</c:v>
                </c:pt>
                <c:pt idx="5153">
                  <c:v>3.2160000000000002</c:v>
                </c:pt>
                <c:pt idx="5154">
                  <c:v>3.22</c:v>
                </c:pt>
                <c:pt idx="5155">
                  <c:v>3.214</c:v>
                </c:pt>
                <c:pt idx="5156">
                  <c:v>3.214</c:v>
                </c:pt>
                <c:pt idx="5157">
                  <c:v>3.2149999999999999</c:v>
                </c:pt>
                <c:pt idx="5158">
                  <c:v>3.2130000000000001</c:v>
                </c:pt>
                <c:pt idx="5159">
                  <c:v>3.2169999999999992</c:v>
                </c:pt>
                <c:pt idx="5160">
                  <c:v>3.214</c:v>
                </c:pt>
                <c:pt idx="5161">
                  <c:v>3.214</c:v>
                </c:pt>
                <c:pt idx="5162">
                  <c:v>3.2120000000000002</c:v>
                </c:pt>
                <c:pt idx="5163">
                  <c:v>3.2120000000000002</c:v>
                </c:pt>
                <c:pt idx="5164">
                  <c:v>3.2109999999999999</c:v>
                </c:pt>
                <c:pt idx="5165">
                  <c:v>3.2120000000000002</c:v>
                </c:pt>
                <c:pt idx="5166">
                  <c:v>3.2109999999999999</c:v>
                </c:pt>
                <c:pt idx="5167">
                  <c:v>3.21</c:v>
                </c:pt>
                <c:pt idx="5168">
                  <c:v>3.2109999999999999</c:v>
                </c:pt>
                <c:pt idx="5169">
                  <c:v>3.2080000000000002</c:v>
                </c:pt>
                <c:pt idx="5170">
                  <c:v>3.2040000000000002</c:v>
                </c:pt>
                <c:pt idx="5171">
                  <c:v>3.2050000000000001</c:v>
                </c:pt>
                <c:pt idx="5172">
                  <c:v>3.2069999999999999</c:v>
                </c:pt>
                <c:pt idx="5173">
                  <c:v>3.2069999999999999</c:v>
                </c:pt>
                <c:pt idx="5174">
                  <c:v>3.2069999999999999</c:v>
                </c:pt>
                <c:pt idx="5175">
                  <c:v>3.2050000000000001</c:v>
                </c:pt>
                <c:pt idx="5176">
                  <c:v>3.206</c:v>
                </c:pt>
                <c:pt idx="5177">
                  <c:v>3.202</c:v>
                </c:pt>
                <c:pt idx="5178">
                  <c:v>3.2040000000000002</c:v>
                </c:pt>
                <c:pt idx="5179">
                  <c:v>3.2029999999999998</c:v>
                </c:pt>
                <c:pt idx="5180">
                  <c:v>3.2010000000000001</c:v>
                </c:pt>
                <c:pt idx="5181">
                  <c:v>3.2050000000000001</c:v>
                </c:pt>
                <c:pt idx="5182">
                  <c:v>3.2010000000000001</c:v>
                </c:pt>
                <c:pt idx="5183">
                  <c:v>3.2050000000000001</c:v>
                </c:pt>
                <c:pt idx="5184">
                  <c:v>3.2029999999999998</c:v>
                </c:pt>
                <c:pt idx="5185">
                  <c:v>3.2</c:v>
                </c:pt>
                <c:pt idx="5186">
                  <c:v>3.2</c:v>
                </c:pt>
                <c:pt idx="5187">
                  <c:v>3.1989999999999998</c:v>
                </c:pt>
                <c:pt idx="5188">
                  <c:v>3.2010000000000001</c:v>
                </c:pt>
                <c:pt idx="5189">
                  <c:v>3.1960000000000002</c:v>
                </c:pt>
                <c:pt idx="5190">
                  <c:v>3.198</c:v>
                </c:pt>
                <c:pt idx="5191">
                  <c:v>3.1989999999999998</c:v>
                </c:pt>
                <c:pt idx="5192">
                  <c:v>3.198</c:v>
                </c:pt>
                <c:pt idx="5193">
                  <c:v>3.198</c:v>
                </c:pt>
                <c:pt idx="5194">
                  <c:v>3.1989999999999998</c:v>
                </c:pt>
                <c:pt idx="5195">
                  <c:v>3.1970000000000001</c:v>
                </c:pt>
                <c:pt idx="5196">
                  <c:v>3.198</c:v>
                </c:pt>
                <c:pt idx="5197">
                  <c:v>3.1970000000000001</c:v>
                </c:pt>
                <c:pt idx="5198">
                  <c:v>3.1960000000000002</c:v>
                </c:pt>
                <c:pt idx="5199">
                  <c:v>3.1960000000000002</c:v>
                </c:pt>
                <c:pt idx="5200">
                  <c:v>3.1960000000000002</c:v>
                </c:pt>
                <c:pt idx="5201">
                  <c:v>3.1970000000000001</c:v>
                </c:pt>
                <c:pt idx="5202">
                  <c:v>3.194</c:v>
                </c:pt>
                <c:pt idx="5203">
                  <c:v>3.1949999999999998</c:v>
                </c:pt>
                <c:pt idx="5204">
                  <c:v>3.1929999999999992</c:v>
                </c:pt>
                <c:pt idx="5205">
                  <c:v>3.1929999999999992</c:v>
                </c:pt>
                <c:pt idx="5206">
                  <c:v>3.1909999999999998</c:v>
                </c:pt>
                <c:pt idx="5207">
                  <c:v>3.1920000000000002</c:v>
                </c:pt>
                <c:pt idx="5208">
                  <c:v>3.19</c:v>
                </c:pt>
                <c:pt idx="5209">
                  <c:v>3.1909999999999998</c:v>
                </c:pt>
                <c:pt idx="5210">
                  <c:v>3.19</c:v>
                </c:pt>
                <c:pt idx="5211">
                  <c:v>3.1890000000000001</c:v>
                </c:pt>
                <c:pt idx="5212">
                  <c:v>3.1859999999999999</c:v>
                </c:pt>
                <c:pt idx="5213">
                  <c:v>3.1880000000000002</c:v>
                </c:pt>
                <c:pt idx="5214">
                  <c:v>3.1850000000000001</c:v>
                </c:pt>
                <c:pt idx="5215">
                  <c:v>3.1840000000000002</c:v>
                </c:pt>
                <c:pt idx="5216">
                  <c:v>3.1829999999999998</c:v>
                </c:pt>
                <c:pt idx="5217">
                  <c:v>3.18</c:v>
                </c:pt>
                <c:pt idx="5218">
                  <c:v>3.1789999999999998</c:v>
                </c:pt>
                <c:pt idx="5219">
                  <c:v>3.1779999999999999</c:v>
                </c:pt>
                <c:pt idx="5220">
                  <c:v>3.1779999999999999</c:v>
                </c:pt>
                <c:pt idx="5221">
                  <c:v>3.1720000000000002</c:v>
                </c:pt>
                <c:pt idx="5222">
                  <c:v>3.1749999999999998</c:v>
                </c:pt>
                <c:pt idx="5223">
                  <c:v>3.1749999999999998</c:v>
                </c:pt>
                <c:pt idx="5224">
                  <c:v>3.1749999999999998</c:v>
                </c:pt>
                <c:pt idx="5225">
                  <c:v>3.1749999999999998</c:v>
                </c:pt>
                <c:pt idx="5226">
                  <c:v>3.1739999999999999</c:v>
                </c:pt>
                <c:pt idx="5227">
                  <c:v>3.1709999999999998</c:v>
                </c:pt>
                <c:pt idx="5228">
                  <c:v>3.1720000000000002</c:v>
                </c:pt>
                <c:pt idx="5229">
                  <c:v>3.1720000000000002</c:v>
                </c:pt>
                <c:pt idx="5230">
                  <c:v>3.1709999999999998</c:v>
                </c:pt>
                <c:pt idx="5231">
                  <c:v>3.173</c:v>
                </c:pt>
                <c:pt idx="5232">
                  <c:v>3.1709999999999998</c:v>
                </c:pt>
                <c:pt idx="5233">
                  <c:v>3.17</c:v>
                </c:pt>
                <c:pt idx="5234">
                  <c:v>3.1669999999999998</c:v>
                </c:pt>
                <c:pt idx="5235">
                  <c:v>3.1669999999999998</c:v>
                </c:pt>
                <c:pt idx="5236">
                  <c:v>3.1669999999999998</c:v>
                </c:pt>
                <c:pt idx="5237">
                  <c:v>3.1669999999999998</c:v>
                </c:pt>
                <c:pt idx="5238">
                  <c:v>3.1669999999999998</c:v>
                </c:pt>
                <c:pt idx="5239">
                  <c:v>3.1659999999999999</c:v>
                </c:pt>
                <c:pt idx="5240">
                  <c:v>3.17</c:v>
                </c:pt>
                <c:pt idx="5241">
                  <c:v>3.1669999999999998</c:v>
                </c:pt>
                <c:pt idx="5242">
                  <c:v>3.1669999999999998</c:v>
                </c:pt>
                <c:pt idx="5243">
                  <c:v>3.1659999999999999</c:v>
                </c:pt>
                <c:pt idx="5244">
                  <c:v>3.1680000000000001</c:v>
                </c:pt>
                <c:pt idx="5245">
                  <c:v>3.1669999999999998</c:v>
                </c:pt>
                <c:pt idx="5246">
                  <c:v>3.1669999999999998</c:v>
                </c:pt>
                <c:pt idx="5247">
                  <c:v>3.1669999999999998</c:v>
                </c:pt>
                <c:pt idx="5248">
                  <c:v>3.1680000000000001</c:v>
                </c:pt>
                <c:pt idx="5249">
                  <c:v>3.1680000000000001</c:v>
                </c:pt>
                <c:pt idx="5250">
                  <c:v>3.1669999999999998</c:v>
                </c:pt>
                <c:pt idx="5251">
                  <c:v>3.161</c:v>
                </c:pt>
                <c:pt idx="5252">
                  <c:v>3.1619999999999999</c:v>
                </c:pt>
                <c:pt idx="5253">
                  <c:v>3.1640000000000001</c:v>
                </c:pt>
                <c:pt idx="5254">
                  <c:v>3.165</c:v>
                </c:pt>
                <c:pt idx="5255">
                  <c:v>3.1629999999999998</c:v>
                </c:pt>
                <c:pt idx="5256">
                  <c:v>3.1629999999999998</c:v>
                </c:pt>
                <c:pt idx="5257">
                  <c:v>3.1629999999999998</c:v>
                </c:pt>
                <c:pt idx="5258">
                  <c:v>3.1640000000000001</c:v>
                </c:pt>
                <c:pt idx="5259">
                  <c:v>3.1629999999999998</c:v>
                </c:pt>
                <c:pt idx="5260">
                  <c:v>3.1640000000000001</c:v>
                </c:pt>
                <c:pt idx="5261">
                  <c:v>3.1619999999999999</c:v>
                </c:pt>
                <c:pt idx="5262">
                  <c:v>3.1640000000000001</c:v>
                </c:pt>
                <c:pt idx="5263">
                  <c:v>3.1619999999999999</c:v>
                </c:pt>
                <c:pt idx="5264">
                  <c:v>3.1659999999999999</c:v>
                </c:pt>
                <c:pt idx="5265">
                  <c:v>3.1619999999999999</c:v>
                </c:pt>
                <c:pt idx="5266">
                  <c:v>3.1669999999999998</c:v>
                </c:pt>
                <c:pt idx="5267">
                  <c:v>3.1659999999999999</c:v>
                </c:pt>
                <c:pt idx="5268">
                  <c:v>3.1669999999999998</c:v>
                </c:pt>
                <c:pt idx="5269">
                  <c:v>3.169</c:v>
                </c:pt>
                <c:pt idx="5270">
                  <c:v>3.169</c:v>
                </c:pt>
                <c:pt idx="5271">
                  <c:v>3.169</c:v>
                </c:pt>
                <c:pt idx="5272">
                  <c:v>3.1709999999999998</c:v>
                </c:pt>
                <c:pt idx="5273">
                  <c:v>3.173</c:v>
                </c:pt>
                <c:pt idx="5274">
                  <c:v>3.1760000000000002</c:v>
                </c:pt>
                <c:pt idx="5275">
                  <c:v>3.1739999999999999</c:v>
                </c:pt>
                <c:pt idx="5276">
                  <c:v>3.1760000000000002</c:v>
                </c:pt>
                <c:pt idx="5277">
                  <c:v>3.18</c:v>
                </c:pt>
                <c:pt idx="5278">
                  <c:v>3.1819999999999999</c:v>
                </c:pt>
                <c:pt idx="5279">
                  <c:v>3.1819999999999999</c:v>
                </c:pt>
                <c:pt idx="5280">
                  <c:v>3.181</c:v>
                </c:pt>
                <c:pt idx="5281">
                  <c:v>3.1840000000000002</c:v>
                </c:pt>
                <c:pt idx="5282">
                  <c:v>3.1880000000000002</c:v>
                </c:pt>
                <c:pt idx="5283">
                  <c:v>3.19</c:v>
                </c:pt>
                <c:pt idx="5284">
                  <c:v>3.19</c:v>
                </c:pt>
                <c:pt idx="5285">
                  <c:v>3.1920000000000002</c:v>
                </c:pt>
                <c:pt idx="5286">
                  <c:v>3.1920000000000002</c:v>
                </c:pt>
                <c:pt idx="5287">
                  <c:v>3.1949999999999998</c:v>
                </c:pt>
                <c:pt idx="5288">
                  <c:v>3.1949999999999998</c:v>
                </c:pt>
                <c:pt idx="5289">
                  <c:v>3.1970000000000001</c:v>
                </c:pt>
                <c:pt idx="5290">
                  <c:v>3.2</c:v>
                </c:pt>
                <c:pt idx="5291">
                  <c:v>3.2010000000000001</c:v>
                </c:pt>
                <c:pt idx="5292">
                  <c:v>3.2010000000000001</c:v>
                </c:pt>
                <c:pt idx="5293">
                  <c:v>3.202</c:v>
                </c:pt>
                <c:pt idx="5294">
                  <c:v>3.2029999999999998</c:v>
                </c:pt>
                <c:pt idx="5295">
                  <c:v>3.2050000000000001</c:v>
                </c:pt>
                <c:pt idx="5296">
                  <c:v>3.2069999999999999</c:v>
                </c:pt>
                <c:pt idx="5297">
                  <c:v>3.2120000000000002</c:v>
                </c:pt>
                <c:pt idx="5298">
                  <c:v>3.21</c:v>
                </c:pt>
                <c:pt idx="5299">
                  <c:v>3.2120000000000002</c:v>
                </c:pt>
                <c:pt idx="5300">
                  <c:v>3.2120000000000002</c:v>
                </c:pt>
                <c:pt idx="5301">
                  <c:v>3.2160000000000002</c:v>
                </c:pt>
                <c:pt idx="5302">
                  <c:v>3.2169999999999992</c:v>
                </c:pt>
                <c:pt idx="5303">
                  <c:v>3.2160000000000002</c:v>
                </c:pt>
                <c:pt idx="5304">
                  <c:v>3.218</c:v>
                </c:pt>
                <c:pt idx="5305">
                  <c:v>3.222</c:v>
                </c:pt>
                <c:pt idx="5306">
                  <c:v>3.226</c:v>
                </c:pt>
                <c:pt idx="5307">
                  <c:v>3.2229999999999999</c:v>
                </c:pt>
                <c:pt idx="5308">
                  <c:v>3.226</c:v>
                </c:pt>
                <c:pt idx="5309">
                  <c:v>3.2290000000000001</c:v>
                </c:pt>
                <c:pt idx="5310">
                  <c:v>3.2290000000000001</c:v>
                </c:pt>
                <c:pt idx="5311">
                  <c:v>3.2280000000000002</c:v>
                </c:pt>
                <c:pt idx="5312">
                  <c:v>3.234</c:v>
                </c:pt>
                <c:pt idx="5313">
                  <c:v>3.2330000000000001</c:v>
                </c:pt>
                <c:pt idx="5314">
                  <c:v>3.2349999999999999</c:v>
                </c:pt>
                <c:pt idx="5315">
                  <c:v>3.2360000000000002</c:v>
                </c:pt>
                <c:pt idx="5316">
                  <c:v>3.2389999999999999</c:v>
                </c:pt>
                <c:pt idx="5317">
                  <c:v>3.24</c:v>
                </c:pt>
                <c:pt idx="5318">
                  <c:v>3.24</c:v>
                </c:pt>
                <c:pt idx="5319">
                  <c:v>3.24</c:v>
                </c:pt>
                <c:pt idx="5320">
                  <c:v>3.242</c:v>
                </c:pt>
                <c:pt idx="5321">
                  <c:v>3.2389999999999999</c:v>
                </c:pt>
                <c:pt idx="5322">
                  <c:v>3.242</c:v>
                </c:pt>
                <c:pt idx="5323">
                  <c:v>3.2440000000000002</c:v>
                </c:pt>
                <c:pt idx="5324">
                  <c:v>3.2450000000000001</c:v>
                </c:pt>
                <c:pt idx="5325">
                  <c:v>3.246</c:v>
                </c:pt>
                <c:pt idx="5326">
                  <c:v>3.25</c:v>
                </c:pt>
                <c:pt idx="5327">
                  <c:v>3.2509999999999999</c:v>
                </c:pt>
                <c:pt idx="5328">
                  <c:v>3.2530000000000001</c:v>
                </c:pt>
                <c:pt idx="5329">
                  <c:v>3.2559999999999998</c:v>
                </c:pt>
                <c:pt idx="5330">
                  <c:v>3.2559999999999998</c:v>
                </c:pt>
                <c:pt idx="5331">
                  <c:v>3.2559999999999998</c:v>
                </c:pt>
                <c:pt idx="5332">
                  <c:v>3.2589999999999999</c:v>
                </c:pt>
                <c:pt idx="5333">
                  <c:v>3.2629999999999999</c:v>
                </c:pt>
                <c:pt idx="5334">
                  <c:v>3.2629999999999999</c:v>
                </c:pt>
                <c:pt idx="5335">
                  <c:v>3.2629999999999999</c:v>
                </c:pt>
                <c:pt idx="5336">
                  <c:v>3.2639999999999998</c:v>
                </c:pt>
                <c:pt idx="5337">
                  <c:v>3.2639999999999998</c:v>
                </c:pt>
                <c:pt idx="5338">
                  <c:v>3.266</c:v>
                </c:pt>
                <c:pt idx="5339">
                  <c:v>3.27</c:v>
                </c:pt>
                <c:pt idx="5340">
                  <c:v>3.2690000000000001</c:v>
                </c:pt>
                <c:pt idx="5341">
                  <c:v>3.27</c:v>
                </c:pt>
                <c:pt idx="5342">
                  <c:v>3.27</c:v>
                </c:pt>
                <c:pt idx="5343">
                  <c:v>3.274</c:v>
                </c:pt>
                <c:pt idx="5344">
                  <c:v>3.2770000000000001</c:v>
                </c:pt>
                <c:pt idx="5345">
                  <c:v>3.2719999999999998</c:v>
                </c:pt>
                <c:pt idx="5346">
                  <c:v>3.2749999999999999</c:v>
                </c:pt>
                <c:pt idx="5347">
                  <c:v>3.274</c:v>
                </c:pt>
                <c:pt idx="5348">
                  <c:v>3.2770000000000001</c:v>
                </c:pt>
                <c:pt idx="5349">
                  <c:v>3.278</c:v>
                </c:pt>
                <c:pt idx="5350">
                  <c:v>3.278</c:v>
                </c:pt>
                <c:pt idx="5351">
                  <c:v>3.278</c:v>
                </c:pt>
                <c:pt idx="5352">
                  <c:v>3.2789999999999999</c:v>
                </c:pt>
                <c:pt idx="5353">
                  <c:v>3.2789999999999999</c:v>
                </c:pt>
                <c:pt idx="5354">
                  <c:v>3.2810000000000001</c:v>
                </c:pt>
                <c:pt idx="5355">
                  <c:v>3.28</c:v>
                </c:pt>
                <c:pt idx="5356">
                  <c:v>3.28</c:v>
                </c:pt>
                <c:pt idx="5357">
                  <c:v>3.2789999999999999</c:v>
                </c:pt>
                <c:pt idx="5358">
                  <c:v>3.2770000000000001</c:v>
                </c:pt>
                <c:pt idx="5359">
                  <c:v>3.282</c:v>
                </c:pt>
                <c:pt idx="5360">
                  <c:v>3.282</c:v>
                </c:pt>
                <c:pt idx="5361">
                  <c:v>3.2810000000000001</c:v>
                </c:pt>
                <c:pt idx="5362">
                  <c:v>3.2840000000000011</c:v>
                </c:pt>
                <c:pt idx="5363">
                  <c:v>3.282</c:v>
                </c:pt>
                <c:pt idx="5364">
                  <c:v>3.2810000000000001</c:v>
                </c:pt>
                <c:pt idx="5365">
                  <c:v>3.2840000000000011</c:v>
                </c:pt>
                <c:pt idx="5366">
                  <c:v>3.2840000000000011</c:v>
                </c:pt>
                <c:pt idx="5367">
                  <c:v>3.2829999999999999</c:v>
                </c:pt>
                <c:pt idx="5368">
                  <c:v>3.2850000000000001</c:v>
                </c:pt>
                <c:pt idx="5369">
                  <c:v>3.2840000000000011</c:v>
                </c:pt>
                <c:pt idx="5370">
                  <c:v>3.2829999999999999</c:v>
                </c:pt>
                <c:pt idx="5371">
                  <c:v>3.2840000000000011</c:v>
                </c:pt>
                <c:pt idx="5372">
                  <c:v>3.282</c:v>
                </c:pt>
                <c:pt idx="5373">
                  <c:v>3.2829999999999999</c:v>
                </c:pt>
                <c:pt idx="5374">
                  <c:v>3.2869999999999999</c:v>
                </c:pt>
                <c:pt idx="5375">
                  <c:v>3.2880000000000011</c:v>
                </c:pt>
                <c:pt idx="5376">
                  <c:v>3.2880000000000011</c:v>
                </c:pt>
                <c:pt idx="5377">
                  <c:v>3.2890000000000001</c:v>
                </c:pt>
                <c:pt idx="5378">
                  <c:v>3.2909999999999999</c:v>
                </c:pt>
                <c:pt idx="5379">
                  <c:v>3.29</c:v>
                </c:pt>
                <c:pt idx="5380">
                  <c:v>3.2949999999999999</c:v>
                </c:pt>
                <c:pt idx="5381">
                  <c:v>3.2909999999999999</c:v>
                </c:pt>
                <c:pt idx="5382">
                  <c:v>3.2959999999999998</c:v>
                </c:pt>
                <c:pt idx="5383">
                  <c:v>3.298</c:v>
                </c:pt>
                <c:pt idx="5384">
                  <c:v>3.2949999999999999</c:v>
                </c:pt>
                <c:pt idx="5385">
                  <c:v>3.2959999999999998</c:v>
                </c:pt>
                <c:pt idx="5386">
                  <c:v>3.298</c:v>
                </c:pt>
                <c:pt idx="5387">
                  <c:v>3.2970000000000002</c:v>
                </c:pt>
                <c:pt idx="5388">
                  <c:v>3.2959999999999998</c:v>
                </c:pt>
                <c:pt idx="5389">
                  <c:v>3.3019999999999992</c:v>
                </c:pt>
                <c:pt idx="5390">
                  <c:v>3.2989999999999999</c:v>
                </c:pt>
                <c:pt idx="5391">
                  <c:v>3.302999999999999</c:v>
                </c:pt>
                <c:pt idx="5392">
                  <c:v>3.3</c:v>
                </c:pt>
                <c:pt idx="5393">
                  <c:v>3.298</c:v>
                </c:pt>
                <c:pt idx="5394">
                  <c:v>3.2989999999999999</c:v>
                </c:pt>
                <c:pt idx="5395">
                  <c:v>3.298</c:v>
                </c:pt>
                <c:pt idx="5396">
                  <c:v>3.3019999999999992</c:v>
                </c:pt>
                <c:pt idx="5397">
                  <c:v>3.2989999999999999</c:v>
                </c:pt>
                <c:pt idx="5398">
                  <c:v>3.3019999999999992</c:v>
                </c:pt>
                <c:pt idx="5399">
                  <c:v>3.3</c:v>
                </c:pt>
                <c:pt idx="5400">
                  <c:v>3.3010000000000002</c:v>
                </c:pt>
                <c:pt idx="5401">
                  <c:v>3.3010000000000002</c:v>
                </c:pt>
                <c:pt idx="5402">
                  <c:v>3.3010000000000002</c:v>
                </c:pt>
                <c:pt idx="5403">
                  <c:v>3.3</c:v>
                </c:pt>
                <c:pt idx="5404">
                  <c:v>3.3019999999999992</c:v>
                </c:pt>
                <c:pt idx="5405">
                  <c:v>3.302999999999999</c:v>
                </c:pt>
                <c:pt idx="5406">
                  <c:v>3.302999999999999</c:v>
                </c:pt>
                <c:pt idx="5407">
                  <c:v>3.3019999999999992</c:v>
                </c:pt>
                <c:pt idx="5408">
                  <c:v>3.3050000000000002</c:v>
                </c:pt>
                <c:pt idx="5409">
                  <c:v>3.3</c:v>
                </c:pt>
                <c:pt idx="5410">
                  <c:v>3.3019999999999992</c:v>
                </c:pt>
                <c:pt idx="5411">
                  <c:v>3.3039999999999998</c:v>
                </c:pt>
                <c:pt idx="5412">
                  <c:v>3.3010000000000002</c:v>
                </c:pt>
                <c:pt idx="5413">
                  <c:v>3.3019999999999992</c:v>
                </c:pt>
                <c:pt idx="5414">
                  <c:v>3.2989999999999999</c:v>
                </c:pt>
                <c:pt idx="5415">
                  <c:v>3.2949999999999999</c:v>
                </c:pt>
                <c:pt idx="5416">
                  <c:v>3.298</c:v>
                </c:pt>
                <c:pt idx="5417">
                  <c:v>3.2970000000000002</c:v>
                </c:pt>
                <c:pt idx="5418">
                  <c:v>3.2989999999999999</c:v>
                </c:pt>
                <c:pt idx="5419">
                  <c:v>3.2959999999999998</c:v>
                </c:pt>
                <c:pt idx="5420">
                  <c:v>3.298</c:v>
                </c:pt>
                <c:pt idx="5421">
                  <c:v>3.2989999999999999</c:v>
                </c:pt>
                <c:pt idx="5422">
                  <c:v>3.298</c:v>
                </c:pt>
                <c:pt idx="5423">
                  <c:v>3.298</c:v>
                </c:pt>
                <c:pt idx="5424">
                  <c:v>3.2970000000000002</c:v>
                </c:pt>
                <c:pt idx="5425">
                  <c:v>3.2989999999999999</c:v>
                </c:pt>
                <c:pt idx="5426">
                  <c:v>3.298</c:v>
                </c:pt>
                <c:pt idx="5427">
                  <c:v>3.298</c:v>
                </c:pt>
                <c:pt idx="5428">
                  <c:v>3.298</c:v>
                </c:pt>
                <c:pt idx="5429">
                  <c:v>3.2970000000000002</c:v>
                </c:pt>
                <c:pt idx="5430">
                  <c:v>3.2970000000000002</c:v>
                </c:pt>
                <c:pt idx="5431">
                  <c:v>3.2959999999999998</c:v>
                </c:pt>
                <c:pt idx="5432">
                  <c:v>3.2959999999999998</c:v>
                </c:pt>
                <c:pt idx="5433">
                  <c:v>3.2959999999999998</c:v>
                </c:pt>
                <c:pt idx="5434">
                  <c:v>3.2970000000000002</c:v>
                </c:pt>
                <c:pt idx="5435">
                  <c:v>3.294</c:v>
                </c:pt>
                <c:pt idx="5436">
                  <c:v>3.2949999999999999</c:v>
                </c:pt>
                <c:pt idx="5437">
                  <c:v>3.2970000000000002</c:v>
                </c:pt>
                <c:pt idx="5438">
                  <c:v>3.298</c:v>
                </c:pt>
                <c:pt idx="5439">
                  <c:v>3.2949999999999999</c:v>
                </c:pt>
                <c:pt idx="5440">
                  <c:v>3.2959999999999998</c:v>
                </c:pt>
                <c:pt idx="5441">
                  <c:v>3.2959999999999998</c:v>
                </c:pt>
                <c:pt idx="5442">
                  <c:v>3.2970000000000002</c:v>
                </c:pt>
                <c:pt idx="5443">
                  <c:v>3.2949999999999999</c:v>
                </c:pt>
                <c:pt idx="5444">
                  <c:v>3.2959999999999998</c:v>
                </c:pt>
                <c:pt idx="5445">
                  <c:v>3.294</c:v>
                </c:pt>
                <c:pt idx="5446">
                  <c:v>3.294</c:v>
                </c:pt>
                <c:pt idx="5447">
                  <c:v>3.2930000000000001</c:v>
                </c:pt>
                <c:pt idx="5448">
                  <c:v>3.2930000000000001</c:v>
                </c:pt>
                <c:pt idx="5449">
                  <c:v>3.2909999999999999</c:v>
                </c:pt>
                <c:pt idx="5450">
                  <c:v>3.29</c:v>
                </c:pt>
                <c:pt idx="5451">
                  <c:v>3.2890000000000001</c:v>
                </c:pt>
                <c:pt idx="5452">
                  <c:v>3.286</c:v>
                </c:pt>
                <c:pt idx="5453">
                  <c:v>3.286</c:v>
                </c:pt>
                <c:pt idx="5454">
                  <c:v>3.2850000000000001</c:v>
                </c:pt>
                <c:pt idx="5455">
                  <c:v>3.2869999999999999</c:v>
                </c:pt>
                <c:pt idx="5456">
                  <c:v>3.2850000000000001</c:v>
                </c:pt>
                <c:pt idx="5457">
                  <c:v>3.286</c:v>
                </c:pt>
                <c:pt idx="5458">
                  <c:v>3.2850000000000001</c:v>
                </c:pt>
                <c:pt idx="5459">
                  <c:v>3.2840000000000011</c:v>
                </c:pt>
                <c:pt idx="5460">
                  <c:v>3.282</c:v>
                </c:pt>
                <c:pt idx="5461">
                  <c:v>3.282</c:v>
                </c:pt>
                <c:pt idx="5462">
                  <c:v>3.28</c:v>
                </c:pt>
                <c:pt idx="5463">
                  <c:v>3.282</c:v>
                </c:pt>
                <c:pt idx="5464">
                  <c:v>3.278</c:v>
                </c:pt>
                <c:pt idx="5465">
                  <c:v>3.2810000000000001</c:v>
                </c:pt>
                <c:pt idx="5466">
                  <c:v>3.278</c:v>
                </c:pt>
                <c:pt idx="5467">
                  <c:v>3.2759999999999998</c:v>
                </c:pt>
                <c:pt idx="5468">
                  <c:v>3.2759999999999998</c:v>
                </c:pt>
                <c:pt idx="5469">
                  <c:v>3.2759999999999998</c:v>
                </c:pt>
                <c:pt idx="5470">
                  <c:v>3.278</c:v>
                </c:pt>
                <c:pt idx="5471">
                  <c:v>3.278</c:v>
                </c:pt>
                <c:pt idx="5472">
                  <c:v>3.278</c:v>
                </c:pt>
                <c:pt idx="5473">
                  <c:v>3.2749999999999999</c:v>
                </c:pt>
                <c:pt idx="5474">
                  <c:v>3.2789999999999999</c:v>
                </c:pt>
                <c:pt idx="5475">
                  <c:v>3.278</c:v>
                </c:pt>
                <c:pt idx="5476">
                  <c:v>3.2770000000000001</c:v>
                </c:pt>
                <c:pt idx="5477">
                  <c:v>3.2759999999999998</c:v>
                </c:pt>
                <c:pt idx="5478">
                  <c:v>3.278</c:v>
                </c:pt>
                <c:pt idx="5479">
                  <c:v>3.28</c:v>
                </c:pt>
                <c:pt idx="5480">
                  <c:v>3.2789999999999999</c:v>
                </c:pt>
                <c:pt idx="5481">
                  <c:v>3.278</c:v>
                </c:pt>
                <c:pt idx="5482">
                  <c:v>3.2770000000000001</c:v>
                </c:pt>
                <c:pt idx="5483">
                  <c:v>3.278</c:v>
                </c:pt>
                <c:pt idx="5484">
                  <c:v>3.278</c:v>
                </c:pt>
                <c:pt idx="5485">
                  <c:v>3.2749999999999999</c:v>
                </c:pt>
                <c:pt idx="5486">
                  <c:v>3.2770000000000001</c:v>
                </c:pt>
                <c:pt idx="5487">
                  <c:v>3.2749999999999999</c:v>
                </c:pt>
                <c:pt idx="5488">
                  <c:v>3.2759999999999998</c:v>
                </c:pt>
                <c:pt idx="5489">
                  <c:v>3.278</c:v>
                </c:pt>
                <c:pt idx="5490">
                  <c:v>3.274</c:v>
                </c:pt>
                <c:pt idx="5491">
                  <c:v>3.2759999999999998</c:v>
                </c:pt>
                <c:pt idx="5492">
                  <c:v>3.2749999999999999</c:v>
                </c:pt>
                <c:pt idx="5493">
                  <c:v>3.2749999999999999</c:v>
                </c:pt>
                <c:pt idx="5494">
                  <c:v>3.2749999999999999</c:v>
                </c:pt>
                <c:pt idx="5495">
                  <c:v>3.2730000000000001</c:v>
                </c:pt>
                <c:pt idx="5496">
                  <c:v>3.2719999999999998</c:v>
                </c:pt>
                <c:pt idx="5497">
                  <c:v>3.274</c:v>
                </c:pt>
                <c:pt idx="5498">
                  <c:v>3.2749999999999999</c:v>
                </c:pt>
                <c:pt idx="5499">
                  <c:v>3.27</c:v>
                </c:pt>
                <c:pt idx="5500">
                  <c:v>3.2730000000000001</c:v>
                </c:pt>
                <c:pt idx="5501">
                  <c:v>3.2690000000000001</c:v>
                </c:pt>
                <c:pt idx="5502">
                  <c:v>3.2679999999999998</c:v>
                </c:pt>
                <c:pt idx="5503">
                  <c:v>3.2650000000000001</c:v>
                </c:pt>
                <c:pt idx="5504">
                  <c:v>3.2669999999999999</c:v>
                </c:pt>
                <c:pt idx="5505">
                  <c:v>3.2669999999999999</c:v>
                </c:pt>
                <c:pt idx="5506">
                  <c:v>3.2679999999999998</c:v>
                </c:pt>
                <c:pt idx="5507">
                  <c:v>3.2650000000000001</c:v>
                </c:pt>
                <c:pt idx="5508">
                  <c:v>3.2639999999999998</c:v>
                </c:pt>
                <c:pt idx="5509">
                  <c:v>3.266</c:v>
                </c:pt>
                <c:pt idx="5510">
                  <c:v>3.2610000000000001</c:v>
                </c:pt>
                <c:pt idx="5511">
                  <c:v>3.2589999999999999</c:v>
                </c:pt>
                <c:pt idx="5512">
                  <c:v>3.258</c:v>
                </c:pt>
                <c:pt idx="5513">
                  <c:v>3.2559999999999998</c:v>
                </c:pt>
                <c:pt idx="5514">
                  <c:v>3.2549999999999999</c:v>
                </c:pt>
                <c:pt idx="5515">
                  <c:v>3.2559999999999998</c:v>
                </c:pt>
                <c:pt idx="5516">
                  <c:v>3.2570000000000001</c:v>
                </c:pt>
                <c:pt idx="5517">
                  <c:v>3.2549999999999999</c:v>
                </c:pt>
                <c:pt idx="5518">
                  <c:v>3.2549999999999999</c:v>
                </c:pt>
                <c:pt idx="5519">
                  <c:v>3.2570000000000001</c:v>
                </c:pt>
                <c:pt idx="5520">
                  <c:v>3.254</c:v>
                </c:pt>
                <c:pt idx="5521">
                  <c:v>3.254</c:v>
                </c:pt>
                <c:pt idx="5522">
                  <c:v>3.2530000000000001</c:v>
                </c:pt>
                <c:pt idx="5523">
                  <c:v>3.2519999999999998</c:v>
                </c:pt>
                <c:pt idx="5524">
                  <c:v>3.254</c:v>
                </c:pt>
                <c:pt idx="5525">
                  <c:v>3.2530000000000001</c:v>
                </c:pt>
                <c:pt idx="5526">
                  <c:v>3.2519999999999998</c:v>
                </c:pt>
                <c:pt idx="5527">
                  <c:v>3.2509999999999999</c:v>
                </c:pt>
                <c:pt idx="5528">
                  <c:v>3.2519999999999998</c:v>
                </c:pt>
                <c:pt idx="5529">
                  <c:v>3.2519999999999998</c:v>
                </c:pt>
                <c:pt idx="5530">
                  <c:v>3.2519999999999998</c:v>
                </c:pt>
                <c:pt idx="5531">
                  <c:v>3.2519999999999998</c:v>
                </c:pt>
                <c:pt idx="5532">
                  <c:v>3.25</c:v>
                </c:pt>
                <c:pt idx="5533">
                  <c:v>3.25</c:v>
                </c:pt>
                <c:pt idx="5534">
                  <c:v>3.2509999999999999</c:v>
                </c:pt>
                <c:pt idx="5535">
                  <c:v>3.2490000000000001</c:v>
                </c:pt>
                <c:pt idx="5536">
                  <c:v>3.25</c:v>
                </c:pt>
                <c:pt idx="5537">
                  <c:v>3.2509999999999999</c:v>
                </c:pt>
                <c:pt idx="5538">
                  <c:v>3.2480000000000002</c:v>
                </c:pt>
                <c:pt idx="5539">
                  <c:v>3.246</c:v>
                </c:pt>
                <c:pt idx="5540">
                  <c:v>3.2480000000000002</c:v>
                </c:pt>
                <c:pt idx="5541">
                  <c:v>3.2480000000000002</c:v>
                </c:pt>
                <c:pt idx="5542">
                  <c:v>3.2469999999999999</c:v>
                </c:pt>
                <c:pt idx="5543">
                  <c:v>3.2429999999999999</c:v>
                </c:pt>
                <c:pt idx="5544">
                  <c:v>3.242</c:v>
                </c:pt>
                <c:pt idx="5545">
                  <c:v>3.2429999999999999</c:v>
                </c:pt>
                <c:pt idx="5546">
                  <c:v>3.242</c:v>
                </c:pt>
                <c:pt idx="5547">
                  <c:v>3.238</c:v>
                </c:pt>
                <c:pt idx="5548">
                  <c:v>3.238</c:v>
                </c:pt>
                <c:pt idx="5549">
                  <c:v>3.2370000000000001</c:v>
                </c:pt>
                <c:pt idx="5550">
                  <c:v>3.2370000000000001</c:v>
                </c:pt>
                <c:pt idx="5551">
                  <c:v>3.2349999999999999</c:v>
                </c:pt>
                <c:pt idx="5552">
                  <c:v>3.234</c:v>
                </c:pt>
                <c:pt idx="5553">
                  <c:v>3.234</c:v>
                </c:pt>
                <c:pt idx="5554">
                  <c:v>3.2330000000000001</c:v>
                </c:pt>
                <c:pt idx="5555">
                  <c:v>3.2330000000000001</c:v>
                </c:pt>
                <c:pt idx="5556">
                  <c:v>3.23</c:v>
                </c:pt>
                <c:pt idx="5557">
                  <c:v>3.2290000000000001</c:v>
                </c:pt>
                <c:pt idx="5558">
                  <c:v>3.2309999999999999</c:v>
                </c:pt>
                <c:pt idx="5559">
                  <c:v>3.23</c:v>
                </c:pt>
                <c:pt idx="5560">
                  <c:v>3.2290000000000001</c:v>
                </c:pt>
                <c:pt idx="5561">
                  <c:v>3.2290000000000001</c:v>
                </c:pt>
                <c:pt idx="5562">
                  <c:v>3.226</c:v>
                </c:pt>
                <c:pt idx="5563">
                  <c:v>3.226</c:v>
                </c:pt>
                <c:pt idx="5564">
                  <c:v>3.2250000000000001</c:v>
                </c:pt>
                <c:pt idx="5565">
                  <c:v>3.2269999999999999</c:v>
                </c:pt>
                <c:pt idx="5566">
                  <c:v>3.2280000000000002</c:v>
                </c:pt>
                <c:pt idx="5567">
                  <c:v>3.2269999999999999</c:v>
                </c:pt>
                <c:pt idx="5568">
                  <c:v>3.2290000000000001</c:v>
                </c:pt>
                <c:pt idx="5569">
                  <c:v>3.2280000000000002</c:v>
                </c:pt>
                <c:pt idx="5570">
                  <c:v>3.226</c:v>
                </c:pt>
                <c:pt idx="5571">
                  <c:v>3.2250000000000001</c:v>
                </c:pt>
                <c:pt idx="5572">
                  <c:v>3.226</c:v>
                </c:pt>
                <c:pt idx="5573">
                  <c:v>3.2280000000000002</c:v>
                </c:pt>
                <c:pt idx="5574">
                  <c:v>3.2250000000000001</c:v>
                </c:pt>
                <c:pt idx="5575">
                  <c:v>3.2269999999999999</c:v>
                </c:pt>
                <c:pt idx="5576">
                  <c:v>3.2250000000000001</c:v>
                </c:pt>
                <c:pt idx="5577">
                  <c:v>3.226</c:v>
                </c:pt>
                <c:pt idx="5578">
                  <c:v>3.2250000000000001</c:v>
                </c:pt>
                <c:pt idx="5579">
                  <c:v>3.2250000000000001</c:v>
                </c:pt>
                <c:pt idx="5580">
                  <c:v>3.2240000000000002</c:v>
                </c:pt>
                <c:pt idx="5581">
                  <c:v>3.2250000000000001</c:v>
                </c:pt>
                <c:pt idx="5582">
                  <c:v>3.2240000000000002</c:v>
                </c:pt>
                <c:pt idx="5583">
                  <c:v>3.2229999999999999</c:v>
                </c:pt>
                <c:pt idx="5584">
                  <c:v>3.2229999999999999</c:v>
                </c:pt>
                <c:pt idx="5585">
                  <c:v>3.2250000000000001</c:v>
                </c:pt>
                <c:pt idx="5586">
                  <c:v>3.2250000000000001</c:v>
                </c:pt>
                <c:pt idx="5587">
                  <c:v>3.2240000000000002</c:v>
                </c:pt>
                <c:pt idx="5588">
                  <c:v>3.2240000000000002</c:v>
                </c:pt>
                <c:pt idx="5589">
                  <c:v>3.2240000000000002</c:v>
                </c:pt>
                <c:pt idx="5590">
                  <c:v>3.2189999999999999</c:v>
                </c:pt>
                <c:pt idx="5591">
                  <c:v>3.22</c:v>
                </c:pt>
                <c:pt idx="5592">
                  <c:v>3.218</c:v>
                </c:pt>
                <c:pt idx="5593">
                  <c:v>3.2189999999999999</c:v>
                </c:pt>
                <c:pt idx="5594">
                  <c:v>3.22</c:v>
                </c:pt>
                <c:pt idx="5595">
                  <c:v>3.2189999999999999</c:v>
                </c:pt>
                <c:pt idx="5596">
                  <c:v>3.2169999999999992</c:v>
                </c:pt>
                <c:pt idx="5597">
                  <c:v>3.2149999999999999</c:v>
                </c:pt>
                <c:pt idx="5598">
                  <c:v>3.2169999999999992</c:v>
                </c:pt>
                <c:pt idx="5599">
                  <c:v>3.2149999999999999</c:v>
                </c:pt>
                <c:pt idx="5600">
                  <c:v>3.2149999999999999</c:v>
                </c:pt>
                <c:pt idx="5601">
                  <c:v>3.2130000000000001</c:v>
                </c:pt>
                <c:pt idx="5602">
                  <c:v>3.2130000000000001</c:v>
                </c:pt>
                <c:pt idx="5603">
                  <c:v>3.2130000000000001</c:v>
                </c:pt>
                <c:pt idx="5604">
                  <c:v>3.2149999999999999</c:v>
                </c:pt>
                <c:pt idx="5605">
                  <c:v>3.2130000000000001</c:v>
                </c:pt>
                <c:pt idx="5606">
                  <c:v>3.21</c:v>
                </c:pt>
                <c:pt idx="5607">
                  <c:v>3.21</c:v>
                </c:pt>
                <c:pt idx="5608">
                  <c:v>3.206</c:v>
                </c:pt>
                <c:pt idx="5609">
                  <c:v>3.2090000000000001</c:v>
                </c:pt>
                <c:pt idx="5610">
                  <c:v>3.2069999999999999</c:v>
                </c:pt>
                <c:pt idx="5611">
                  <c:v>3.206</c:v>
                </c:pt>
                <c:pt idx="5612">
                  <c:v>3.2069999999999999</c:v>
                </c:pt>
                <c:pt idx="5613">
                  <c:v>3.2080000000000002</c:v>
                </c:pt>
                <c:pt idx="5614">
                  <c:v>3.2040000000000002</c:v>
                </c:pt>
                <c:pt idx="5615">
                  <c:v>3.202</c:v>
                </c:pt>
                <c:pt idx="5616">
                  <c:v>3.2</c:v>
                </c:pt>
                <c:pt idx="5617">
                  <c:v>3.1989999999999998</c:v>
                </c:pt>
                <c:pt idx="5618">
                  <c:v>3.202</c:v>
                </c:pt>
                <c:pt idx="5619">
                  <c:v>3.2</c:v>
                </c:pt>
                <c:pt idx="5620">
                  <c:v>3.2</c:v>
                </c:pt>
                <c:pt idx="5621">
                  <c:v>3.198</c:v>
                </c:pt>
                <c:pt idx="5622">
                  <c:v>3.1960000000000002</c:v>
                </c:pt>
                <c:pt idx="5623">
                  <c:v>3.198</c:v>
                </c:pt>
                <c:pt idx="5624">
                  <c:v>3.1989999999999998</c:v>
                </c:pt>
                <c:pt idx="5625">
                  <c:v>3.1960000000000002</c:v>
                </c:pt>
                <c:pt idx="5626">
                  <c:v>3.1960000000000002</c:v>
                </c:pt>
                <c:pt idx="5627">
                  <c:v>3.1960000000000002</c:v>
                </c:pt>
                <c:pt idx="5628">
                  <c:v>3.1960000000000002</c:v>
                </c:pt>
                <c:pt idx="5629">
                  <c:v>3.1960000000000002</c:v>
                </c:pt>
                <c:pt idx="5630">
                  <c:v>3.1949999999999998</c:v>
                </c:pt>
                <c:pt idx="5631">
                  <c:v>3.194</c:v>
                </c:pt>
                <c:pt idx="5632">
                  <c:v>3.1929999999999992</c:v>
                </c:pt>
                <c:pt idx="5633">
                  <c:v>3.1920000000000002</c:v>
                </c:pt>
                <c:pt idx="5634">
                  <c:v>3.1909999999999998</c:v>
                </c:pt>
                <c:pt idx="5635">
                  <c:v>3.1890000000000001</c:v>
                </c:pt>
                <c:pt idx="5636">
                  <c:v>3.1890000000000001</c:v>
                </c:pt>
                <c:pt idx="5637">
                  <c:v>3.1850000000000001</c:v>
                </c:pt>
                <c:pt idx="5638">
                  <c:v>3.1829999999999998</c:v>
                </c:pt>
                <c:pt idx="5639">
                  <c:v>3.1850000000000001</c:v>
                </c:pt>
                <c:pt idx="5640">
                  <c:v>3.1829999999999998</c:v>
                </c:pt>
                <c:pt idx="5641">
                  <c:v>3.1819999999999999</c:v>
                </c:pt>
                <c:pt idx="5642">
                  <c:v>3.181</c:v>
                </c:pt>
                <c:pt idx="5643">
                  <c:v>3.1819999999999999</c:v>
                </c:pt>
                <c:pt idx="5644">
                  <c:v>3.1779999999999999</c:v>
                </c:pt>
                <c:pt idx="5645">
                  <c:v>3.1769999999999992</c:v>
                </c:pt>
                <c:pt idx="5646">
                  <c:v>3.1769999999999992</c:v>
                </c:pt>
                <c:pt idx="5647">
                  <c:v>3.1749999999999998</c:v>
                </c:pt>
                <c:pt idx="5648">
                  <c:v>3.1749999999999998</c:v>
                </c:pt>
                <c:pt idx="5649">
                  <c:v>3.173</c:v>
                </c:pt>
                <c:pt idx="5650">
                  <c:v>3.1720000000000002</c:v>
                </c:pt>
                <c:pt idx="5651">
                  <c:v>3.173</c:v>
                </c:pt>
                <c:pt idx="5652">
                  <c:v>3.169</c:v>
                </c:pt>
                <c:pt idx="5653">
                  <c:v>3.17</c:v>
                </c:pt>
                <c:pt idx="5654">
                  <c:v>3.1659999999999999</c:v>
                </c:pt>
                <c:pt idx="5655">
                  <c:v>3.1680000000000001</c:v>
                </c:pt>
                <c:pt idx="5656">
                  <c:v>3.1640000000000001</c:v>
                </c:pt>
                <c:pt idx="5657">
                  <c:v>3.1659999999999999</c:v>
                </c:pt>
                <c:pt idx="5658">
                  <c:v>3.1640000000000001</c:v>
                </c:pt>
                <c:pt idx="5659">
                  <c:v>3.1629999999999998</c:v>
                </c:pt>
                <c:pt idx="5660">
                  <c:v>3.1629999999999998</c:v>
                </c:pt>
                <c:pt idx="5661">
                  <c:v>3.1579999999999999</c:v>
                </c:pt>
                <c:pt idx="5662">
                  <c:v>3.16</c:v>
                </c:pt>
                <c:pt idx="5663">
                  <c:v>3.1589999999999998</c:v>
                </c:pt>
                <c:pt idx="5664">
                  <c:v>3.161</c:v>
                </c:pt>
                <c:pt idx="5665">
                  <c:v>3.1589999999999998</c:v>
                </c:pt>
                <c:pt idx="5666">
                  <c:v>3.16</c:v>
                </c:pt>
                <c:pt idx="5667">
                  <c:v>3.1589999999999998</c:v>
                </c:pt>
                <c:pt idx="5668">
                  <c:v>3.16</c:v>
                </c:pt>
                <c:pt idx="5669">
                  <c:v>3.16</c:v>
                </c:pt>
                <c:pt idx="5670">
                  <c:v>3.1619999999999999</c:v>
                </c:pt>
                <c:pt idx="5671">
                  <c:v>3.16</c:v>
                </c:pt>
                <c:pt idx="5672">
                  <c:v>3.161</c:v>
                </c:pt>
                <c:pt idx="5673">
                  <c:v>3.157</c:v>
                </c:pt>
                <c:pt idx="5674">
                  <c:v>3.157</c:v>
                </c:pt>
                <c:pt idx="5675">
                  <c:v>3.157</c:v>
                </c:pt>
                <c:pt idx="5676">
                  <c:v>3.157</c:v>
                </c:pt>
                <c:pt idx="5677">
                  <c:v>3.1539999999999999</c:v>
                </c:pt>
                <c:pt idx="5678">
                  <c:v>3.1560000000000001</c:v>
                </c:pt>
                <c:pt idx="5679">
                  <c:v>3.157</c:v>
                </c:pt>
                <c:pt idx="5680">
                  <c:v>3.1560000000000001</c:v>
                </c:pt>
                <c:pt idx="5681">
                  <c:v>3.1529999999999991</c:v>
                </c:pt>
                <c:pt idx="5682">
                  <c:v>3.1509999999999998</c:v>
                </c:pt>
                <c:pt idx="5683">
                  <c:v>3.1509999999999998</c:v>
                </c:pt>
                <c:pt idx="5684">
                  <c:v>3.1529999999999991</c:v>
                </c:pt>
                <c:pt idx="5685">
                  <c:v>3.15</c:v>
                </c:pt>
                <c:pt idx="5686">
                  <c:v>3.1529999999999991</c:v>
                </c:pt>
                <c:pt idx="5687">
                  <c:v>3.15</c:v>
                </c:pt>
                <c:pt idx="5688">
                  <c:v>3.1520000000000001</c:v>
                </c:pt>
                <c:pt idx="5689">
                  <c:v>3.15</c:v>
                </c:pt>
                <c:pt idx="5690">
                  <c:v>3.1509999999999998</c:v>
                </c:pt>
                <c:pt idx="5691">
                  <c:v>3.15</c:v>
                </c:pt>
                <c:pt idx="5692">
                  <c:v>3.1480000000000001</c:v>
                </c:pt>
                <c:pt idx="5693">
                  <c:v>3.1469999999999998</c:v>
                </c:pt>
                <c:pt idx="5694">
                  <c:v>3.145</c:v>
                </c:pt>
                <c:pt idx="5695">
                  <c:v>3.1459999999999999</c:v>
                </c:pt>
                <c:pt idx="5696">
                  <c:v>3.1440000000000001</c:v>
                </c:pt>
                <c:pt idx="5697">
                  <c:v>3.141</c:v>
                </c:pt>
                <c:pt idx="5698">
                  <c:v>3.141</c:v>
                </c:pt>
                <c:pt idx="5699">
                  <c:v>3.1419999999999999</c:v>
                </c:pt>
                <c:pt idx="5700">
                  <c:v>3.1419999999999999</c:v>
                </c:pt>
                <c:pt idx="5701">
                  <c:v>3.141</c:v>
                </c:pt>
                <c:pt idx="5702">
                  <c:v>3.1419999999999999</c:v>
                </c:pt>
                <c:pt idx="5703">
                  <c:v>3.141</c:v>
                </c:pt>
                <c:pt idx="5704">
                  <c:v>3.1379999999999999</c:v>
                </c:pt>
                <c:pt idx="5705">
                  <c:v>3.141</c:v>
                </c:pt>
                <c:pt idx="5706">
                  <c:v>3.1379999999999999</c:v>
                </c:pt>
                <c:pt idx="5707">
                  <c:v>3.1369999999999991</c:v>
                </c:pt>
                <c:pt idx="5708">
                  <c:v>3.1379999999999999</c:v>
                </c:pt>
                <c:pt idx="5709">
                  <c:v>3.1360000000000001</c:v>
                </c:pt>
                <c:pt idx="5710">
                  <c:v>3.1369999999999991</c:v>
                </c:pt>
                <c:pt idx="5711">
                  <c:v>3.1360000000000001</c:v>
                </c:pt>
                <c:pt idx="5712">
                  <c:v>3.1360000000000001</c:v>
                </c:pt>
                <c:pt idx="5713">
                  <c:v>3.133</c:v>
                </c:pt>
                <c:pt idx="5714">
                  <c:v>3.133</c:v>
                </c:pt>
                <c:pt idx="5715">
                  <c:v>3.1320000000000001</c:v>
                </c:pt>
                <c:pt idx="5716">
                  <c:v>3.1339999999999999</c:v>
                </c:pt>
                <c:pt idx="5717">
                  <c:v>3.1339999999999999</c:v>
                </c:pt>
                <c:pt idx="5718">
                  <c:v>3.133</c:v>
                </c:pt>
                <c:pt idx="5719">
                  <c:v>3.13</c:v>
                </c:pt>
                <c:pt idx="5720">
                  <c:v>3.13</c:v>
                </c:pt>
                <c:pt idx="5721">
                  <c:v>3.129</c:v>
                </c:pt>
                <c:pt idx="5722">
                  <c:v>3.13</c:v>
                </c:pt>
                <c:pt idx="5723">
                  <c:v>3.1280000000000001</c:v>
                </c:pt>
                <c:pt idx="5724">
                  <c:v>3.1269999999999998</c:v>
                </c:pt>
                <c:pt idx="5725">
                  <c:v>3.1269999999999998</c:v>
                </c:pt>
                <c:pt idx="5726">
                  <c:v>3.1280000000000001</c:v>
                </c:pt>
                <c:pt idx="5727">
                  <c:v>3.1309999999999998</c:v>
                </c:pt>
                <c:pt idx="5728">
                  <c:v>3.1269999999999998</c:v>
                </c:pt>
                <c:pt idx="5729">
                  <c:v>3.1240000000000001</c:v>
                </c:pt>
                <c:pt idx="5730">
                  <c:v>3.1240000000000001</c:v>
                </c:pt>
                <c:pt idx="5731">
                  <c:v>3.1259999999999999</c:v>
                </c:pt>
                <c:pt idx="5732">
                  <c:v>3.1219999999999999</c:v>
                </c:pt>
                <c:pt idx="5733">
                  <c:v>3.1219999999999999</c:v>
                </c:pt>
                <c:pt idx="5734">
                  <c:v>3.121</c:v>
                </c:pt>
                <c:pt idx="5735">
                  <c:v>3.1219999999999999</c:v>
                </c:pt>
                <c:pt idx="5736">
                  <c:v>3.12</c:v>
                </c:pt>
                <c:pt idx="5737">
                  <c:v>3.121</c:v>
                </c:pt>
                <c:pt idx="5738">
                  <c:v>3.1179999999999999</c:v>
                </c:pt>
                <c:pt idx="5739">
                  <c:v>3.117</c:v>
                </c:pt>
                <c:pt idx="5740">
                  <c:v>3.117</c:v>
                </c:pt>
                <c:pt idx="5741">
                  <c:v>3.1150000000000002</c:v>
                </c:pt>
                <c:pt idx="5742">
                  <c:v>3.1150000000000002</c:v>
                </c:pt>
                <c:pt idx="5743">
                  <c:v>3.1110000000000002</c:v>
                </c:pt>
                <c:pt idx="5744">
                  <c:v>3.1150000000000002</c:v>
                </c:pt>
                <c:pt idx="5745">
                  <c:v>3.1179999999999999</c:v>
                </c:pt>
                <c:pt idx="5746">
                  <c:v>3.1129999999999991</c:v>
                </c:pt>
                <c:pt idx="5747">
                  <c:v>3.1129999999999991</c:v>
                </c:pt>
                <c:pt idx="5748">
                  <c:v>3.1150000000000002</c:v>
                </c:pt>
                <c:pt idx="5749">
                  <c:v>3.1129999999999991</c:v>
                </c:pt>
                <c:pt idx="5750">
                  <c:v>3.1110000000000002</c:v>
                </c:pt>
                <c:pt idx="5751">
                  <c:v>3.1080000000000001</c:v>
                </c:pt>
                <c:pt idx="5752">
                  <c:v>3.11</c:v>
                </c:pt>
                <c:pt idx="5753">
                  <c:v>3.11</c:v>
                </c:pt>
                <c:pt idx="5754">
                  <c:v>3.1059999999999999</c:v>
                </c:pt>
                <c:pt idx="5755">
                  <c:v>3.105</c:v>
                </c:pt>
                <c:pt idx="5756">
                  <c:v>3.1070000000000002</c:v>
                </c:pt>
                <c:pt idx="5757">
                  <c:v>3.1070000000000002</c:v>
                </c:pt>
                <c:pt idx="5758">
                  <c:v>3.1030000000000002</c:v>
                </c:pt>
                <c:pt idx="5759">
                  <c:v>3.1030000000000002</c:v>
                </c:pt>
                <c:pt idx="5760">
                  <c:v>3.1070000000000002</c:v>
                </c:pt>
                <c:pt idx="5761">
                  <c:v>3.1070000000000002</c:v>
                </c:pt>
                <c:pt idx="5762">
                  <c:v>3.1080000000000001</c:v>
                </c:pt>
                <c:pt idx="5763">
                  <c:v>3.1080000000000001</c:v>
                </c:pt>
                <c:pt idx="5764">
                  <c:v>3.109</c:v>
                </c:pt>
                <c:pt idx="5765">
                  <c:v>3.1059999999999999</c:v>
                </c:pt>
                <c:pt idx="5766">
                  <c:v>3.1040000000000001</c:v>
                </c:pt>
                <c:pt idx="5767">
                  <c:v>3.1070000000000002</c:v>
                </c:pt>
                <c:pt idx="5768">
                  <c:v>3.1059999999999999</c:v>
                </c:pt>
                <c:pt idx="5769">
                  <c:v>3.1030000000000002</c:v>
                </c:pt>
                <c:pt idx="5770">
                  <c:v>3.109</c:v>
                </c:pt>
                <c:pt idx="5771">
                  <c:v>3.1070000000000002</c:v>
                </c:pt>
                <c:pt idx="5772">
                  <c:v>3.1059999999999999</c:v>
                </c:pt>
                <c:pt idx="5773">
                  <c:v>3.1030000000000002</c:v>
                </c:pt>
                <c:pt idx="5774">
                  <c:v>3.1059999999999999</c:v>
                </c:pt>
                <c:pt idx="5775">
                  <c:v>3.1030000000000002</c:v>
                </c:pt>
                <c:pt idx="5776">
                  <c:v>3.1040000000000001</c:v>
                </c:pt>
                <c:pt idx="5777">
                  <c:v>3.1019999999999999</c:v>
                </c:pt>
                <c:pt idx="5778">
                  <c:v>3.1030000000000002</c:v>
                </c:pt>
                <c:pt idx="5779">
                  <c:v>3.1040000000000001</c:v>
                </c:pt>
                <c:pt idx="5780">
                  <c:v>3.1030000000000002</c:v>
                </c:pt>
                <c:pt idx="5781">
                  <c:v>3.101</c:v>
                </c:pt>
                <c:pt idx="5782">
                  <c:v>3.1030000000000002</c:v>
                </c:pt>
                <c:pt idx="5783">
                  <c:v>3.1019999999999999</c:v>
                </c:pt>
                <c:pt idx="5784">
                  <c:v>3.101</c:v>
                </c:pt>
                <c:pt idx="5785">
                  <c:v>3.1019999999999999</c:v>
                </c:pt>
                <c:pt idx="5786">
                  <c:v>3.101</c:v>
                </c:pt>
                <c:pt idx="5787">
                  <c:v>3.0999999999999992</c:v>
                </c:pt>
                <c:pt idx="5788">
                  <c:v>3.0990000000000002</c:v>
                </c:pt>
                <c:pt idx="5789">
                  <c:v>3.0979999999999999</c:v>
                </c:pt>
                <c:pt idx="5790">
                  <c:v>3.0979999999999999</c:v>
                </c:pt>
                <c:pt idx="5791">
                  <c:v>3.0990000000000002</c:v>
                </c:pt>
                <c:pt idx="5792">
                  <c:v>3.0959999999999992</c:v>
                </c:pt>
                <c:pt idx="5793">
                  <c:v>3.0939999999999999</c:v>
                </c:pt>
                <c:pt idx="5794">
                  <c:v>3.0950000000000002</c:v>
                </c:pt>
                <c:pt idx="5795">
                  <c:v>3.093</c:v>
                </c:pt>
                <c:pt idx="5796">
                  <c:v>3.0939999999999999</c:v>
                </c:pt>
                <c:pt idx="5797">
                  <c:v>3.0939999999999999</c:v>
                </c:pt>
                <c:pt idx="5798">
                  <c:v>3.0910000000000002</c:v>
                </c:pt>
                <c:pt idx="5799">
                  <c:v>3.0919999999999992</c:v>
                </c:pt>
                <c:pt idx="5800">
                  <c:v>3.093</c:v>
                </c:pt>
                <c:pt idx="5801">
                  <c:v>3.0910000000000002</c:v>
                </c:pt>
                <c:pt idx="5802">
                  <c:v>3.0939999999999999</c:v>
                </c:pt>
                <c:pt idx="5803">
                  <c:v>3.0910000000000002</c:v>
                </c:pt>
                <c:pt idx="5804">
                  <c:v>3.0910000000000002</c:v>
                </c:pt>
                <c:pt idx="5805">
                  <c:v>3.0880000000000001</c:v>
                </c:pt>
                <c:pt idx="5806">
                  <c:v>3.089</c:v>
                </c:pt>
                <c:pt idx="5807">
                  <c:v>3.09</c:v>
                </c:pt>
                <c:pt idx="5808">
                  <c:v>3.0870000000000002</c:v>
                </c:pt>
                <c:pt idx="5809">
                  <c:v>3.0859999999999999</c:v>
                </c:pt>
                <c:pt idx="5810">
                  <c:v>3.0870000000000002</c:v>
                </c:pt>
                <c:pt idx="5811">
                  <c:v>3.0870000000000002</c:v>
                </c:pt>
                <c:pt idx="5812">
                  <c:v>3.0870000000000002</c:v>
                </c:pt>
                <c:pt idx="5813">
                  <c:v>3.09</c:v>
                </c:pt>
                <c:pt idx="5814">
                  <c:v>3.0870000000000002</c:v>
                </c:pt>
                <c:pt idx="5815">
                  <c:v>3.0870000000000002</c:v>
                </c:pt>
                <c:pt idx="5816">
                  <c:v>3.0870000000000002</c:v>
                </c:pt>
                <c:pt idx="5817">
                  <c:v>3.0859999999999999</c:v>
                </c:pt>
                <c:pt idx="5818">
                  <c:v>3.0870000000000002</c:v>
                </c:pt>
                <c:pt idx="5819">
                  <c:v>3.0859999999999999</c:v>
                </c:pt>
                <c:pt idx="5820">
                  <c:v>3.0859999999999999</c:v>
                </c:pt>
                <c:pt idx="5821">
                  <c:v>3.0859999999999999</c:v>
                </c:pt>
                <c:pt idx="5822">
                  <c:v>3.0859999999999999</c:v>
                </c:pt>
                <c:pt idx="5823">
                  <c:v>3.0859999999999999</c:v>
                </c:pt>
                <c:pt idx="5824">
                  <c:v>3.0859999999999999</c:v>
                </c:pt>
                <c:pt idx="5825">
                  <c:v>3.0840000000000001</c:v>
                </c:pt>
                <c:pt idx="5826">
                  <c:v>3.0819999999999999</c:v>
                </c:pt>
                <c:pt idx="5827">
                  <c:v>3.0819999999999999</c:v>
                </c:pt>
                <c:pt idx="5828">
                  <c:v>3.0870000000000002</c:v>
                </c:pt>
                <c:pt idx="5829">
                  <c:v>3.0840000000000001</c:v>
                </c:pt>
                <c:pt idx="5830">
                  <c:v>3.0819999999999999</c:v>
                </c:pt>
                <c:pt idx="5831">
                  <c:v>3.0870000000000002</c:v>
                </c:pt>
                <c:pt idx="5832">
                  <c:v>3.08</c:v>
                </c:pt>
                <c:pt idx="5833">
                  <c:v>3.08</c:v>
                </c:pt>
                <c:pt idx="5834">
                  <c:v>3.08</c:v>
                </c:pt>
                <c:pt idx="5835">
                  <c:v>3.0779999999999998</c:v>
                </c:pt>
                <c:pt idx="5836">
                  <c:v>3.081</c:v>
                </c:pt>
                <c:pt idx="5837">
                  <c:v>3.0790000000000002</c:v>
                </c:pt>
                <c:pt idx="5838">
                  <c:v>3.0790000000000002</c:v>
                </c:pt>
                <c:pt idx="5839">
                  <c:v>3.0759999999999992</c:v>
                </c:pt>
                <c:pt idx="5840">
                  <c:v>3.077</c:v>
                </c:pt>
                <c:pt idx="5841">
                  <c:v>3.0759999999999992</c:v>
                </c:pt>
                <c:pt idx="5842">
                  <c:v>3.077</c:v>
                </c:pt>
                <c:pt idx="5843">
                  <c:v>3.0759999999999992</c:v>
                </c:pt>
                <c:pt idx="5844">
                  <c:v>3.0739999999999998</c:v>
                </c:pt>
                <c:pt idx="5845">
                  <c:v>3.0739999999999998</c:v>
                </c:pt>
                <c:pt idx="5846">
                  <c:v>3.0759999999999992</c:v>
                </c:pt>
                <c:pt idx="5847">
                  <c:v>3.073</c:v>
                </c:pt>
                <c:pt idx="5848">
                  <c:v>3.0719999999999992</c:v>
                </c:pt>
                <c:pt idx="5849">
                  <c:v>3.069</c:v>
                </c:pt>
                <c:pt idx="5850">
                  <c:v>3.07</c:v>
                </c:pt>
                <c:pt idx="5851">
                  <c:v>3.0710000000000002</c:v>
                </c:pt>
                <c:pt idx="5852">
                  <c:v>3.069</c:v>
                </c:pt>
                <c:pt idx="5853">
                  <c:v>3.069</c:v>
                </c:pt>
                <c:pt idx="5854">
                  <c:v>3.0710000000000002</c:v>
                </c:pt>
                <c:pt idx="5855">
                  <c:v>3.069</c:v>
                </c:pt>
                <c:pt idx="5856">
                  <c:v>3.069</c:v>
                </c:pt>
                <c:pt idx="5857">
                  <c:v>3.07</c:v>
                </c:pt>
                <c:pt idx="5858">
                  <c:v>3.069</c:v>
                </c:pt>
                <c:pt idx="5859">
                  <c:v>3.069</c:v>
                </c:pt>
                <c:pt idx="5860">
                  <c:v>3.0659999999999998</c:v>
                </c:pt>
                <c:pt idx="5861">
                  <c:v>3.0680000000000001</c:v>
                </c:pt>
                <c:pt idx="5862">
                  <c:v>3.07</c:v>
                </c:pt>
                <c:pt idx="5863">
                  <c:v>3.069</c:v>
                </c:pt>
                <c:pt idx="5864">
                  <c:v>3.0680000000000001</c:v>
                </c:pt>
                <c:pt idx="5865">
                  <c:v>3.07</c:v>
                </c:pt>
                <c:pt idx="5866">
                  <c:v>3.07</c:v>
                </c:pt>
                <c:pt idx="5867">
                  <c:v>3.0710000000000002</c:v>
                </c:pt>
                <c:pt idx="5868">
                  <c:v>3.07</c:v>
                </c:pt>
                <c:pt idx="5869">
                  <c:v>3.0710000000000002</c:v>
                </c:pt>
                <c:pt idx="5870">
                  <c:v>3.0710000000000002</c:v>
                </c:pt>
                <c:pt idx="5871">
                  <c:v>3.07</c:v>
                </c:pt>
                <c:pt idx="5872">
                  <c:v>3.0719999999999992</c:v>
                </c:pt>
                <c:pt idx="5873">
                  <c:v>3.0710000000000002</c:v>
                </c:pt>
                <c:pt idx="5874">
                  <c:v>3.0710000000000002</c:v>
                </c:pt>
                <c:pt idx="5875">
                  <c:v>3.0710000000000002</c:v>
                </c:pt>
                <c:pt idx="5876">
                  <c:v>3.0750000000000002</c:v>
                </c:pt>
                <c:pt idx="5877">
                  <c:v>3.0710000000000002</c:v>
                </c:pt>
                <c:pt idx="5878">
                  <c:v>3.073</c:v>
                </c:pt>
                <c:pt idx="5879">
                  <c:v>3.0750000000000002</c:v>
                </c:pt>
                <c:pt idx="5880">
                  <c:v>3.0750000000000002</c:v>
                </c:pt>
                <c:pt idx="5881">
                  <c:v>3.0750000000000002</c:v>
                </c:pt>
                <c:pt idx="5882">
                  <c:v>3.0739999999999998</c:v>
                </c:pt>
                <c:pt idx="5883">
                  <c:v>3.0759999999999992</c:v>
                </c:pt>
                <c:pt idx="5884">
                  <c:v>3.0759999999999992</c:v>
                </c:pt>
                <c:pt idx="5885">
                  <c:v>3.0759999999999992</c:v>
                </c:pt>
                <c:pt idx="5886">
                  <c:v>3.0750000000000002</c:v>
                </c:pt>
                <c:pt idx="5887">
                  <c:v>3.0759999999999992</c:v>
                </c:pt>
                <c:pt idx="5888">
                  <c:v>3.0759999999999992</c:v>
                </c:pt>
                <c:pt idx="5889">
                  <c:v>3.0779999999999998</c:v>
                </c:pt>
                <c:pt idx="5890">
                  <c:v>3.0779999999999998</c:v>
                </c:pt>
                <c:pt idx="5891">
                  <c:v>3.0779999999999998</c:v>
                </c:pt>
                <c:pt idx="5892">
                  <c:v>3.0790000000000002</c:v>
                </c:pt>
                <c:pt idx="5893">
                  <c:v>3.077</c:v>
                </c:pt>
                <c:pt idx="5894">
                  <c:v>3.08</c:v>
                </c:pt>
                <c:pt idx="5895">
                  <c:v>3.0759999999999992</c:v>
                </c:pt>
                <c:pt idx="5896">
                  <c:v>3.0779999999999998</c:v>
                </c:pt>
                <c:pt idx="5897">
                  <c:v>3.077</c:v>
                </c:pt>
                <c:pt idx="5898">
                  <c:v>3.0779999999999998</c:v>
                </c:pt>
                <c:pt idx="5899">
                  <c:v>3.0790000000000002</c:v>
                </c:pt>
                <c:pt idx="5900">
                  <c:v>3.0779999999999998</c:v>
                </c:pt>
                <c:pt idx="5901">
                  <c:v>3.0779999999999998</c:v>
                </c:pt>
                <c:pt idx="5902">
                  <c:v>3.08</c:v>
                </c:pt>
                <c:pt idx="5903">
                  <c:v>3.081</c:v>
                </c:pt>
                <c:pt idx="5904">
                  <c:v>3.08</c:v>
                </c:pt>
                <c:pt idx="5905">
                  <c:v>3.081</c:v>
                </c:pt>
                <c:pt idx="5906">
                  <c:v>3.08</c:v>
                </c:pt>
                <c:pt idx="5907">
                  <c:v>3.0819999999999999</c:v>
                </c:pt>
                <c:pt idx="5908">
                  <c:v>3.0830000000000002</c:v>
                </c:pt>
                <c:pt idx="5909">
                  <c:v>3.0830000000000002</c:v>
                </c:pt>
                <c:pt idx="5910">
                  <c:v>3.0840000000000001</c:v>
                </c:pt>
                <c:pt idx="5911">
                  <c:v>3.0819999999999999</c:v>
                </c:pt>
                <c:pt idx="5912">
                  <c:v>3.085</c:v>
                </c:pt>
                <c:pt idx="5913">
                  <c:v>3.085</c:v>
                </c:pt>
                <c:pt idx="5914">
                  <c:v>3.0870000000000002</c:v>
                </c:pt>
                <c:pt idx="5915">
                  <c:v>3.0870000000000002</c:v>
                </c:pt>
                <c:pt idx="5916">
                  <c:v>3.089</c:v>
                </c:pt>
                <c:pt idx="5917">
                  <c:v>3.0859999999999999</c:v>
                </c:pt>
                <c:pt idx="5918">
                  <c:v>3.09</c:v>
                </c:pt>
                <c:pt idx="5919">
                  <c:v>3.0870000000000002</c:v>
                </c:pt>
                <c:pt idx="5920">
                  <c:v>3.0910000000000002</c:v>
                </c:pt>
                <c:pt idx="5921">
                  <c:v>3.089</c:v>
                </c:pt>
                <c:pt idx="5922">
                  <c:v>3.0880000000000001</c:v>
                </c:pt>
                <c:pt idx="5923">
                  <c:v>3.09</c:v>
                </c:pt>
                <c:pt idx="5924">
                  <c:v>3.09</c:v>
                </c:pt>
                <c:pt idx="5925">
                  <c:v>3.089</c:v>
                </c:pt>
                <c:pt idx="5926">
                  <c:v>3.0910000000000002</c:v>
                </c:pt>
                <c:pt idx="5927">
                  <c:v>3.0919999999999992</c:v>
                </c:pt>
                <c:pt idx="5928">
                  <c:v>3.093</c:v>
                </c:pt>
                <c:pt idx="5929">
                  <c:v>3.0919999999999992</c:v>
                </c:pt>
                <c:pt idx="5930">
                  <c:v>3.0919999999999992</c:v>
                </c:pt>
                <c:pt idx="5931">
                  <c:v>3.0939999999999999</c:v>
                </c:pt>
                <c:pt idx="5932">
                  <c:v>3.0910000000000002</c:v>
                </c:pt>
                <c:pt idx="5933">
                  <c:v>3.0939999999999999</c:v>
                </c:pt>
                <c:pt idx="5934">
                  <c:v>3.0910000000000002</c:v>
                </c:pt>
                <c:pt idx="5935">
                  <c:v>3.0919999999999992</c:v>
                </c:pt>
                <c:pt idx="5936">
                  <c:v>3.0919999999999992</c:v>
                </c:pt>
                <c:pt idx="5937">
                  <c:v>3.0919999999999992</c:v>
                </c:pt>
                <c:pt idx="5938">
                  <c:v>3.0919999999999992</c:v>
                </c:pt>
                <c:pt idx="5939">
                  <c:v>3.093</c:v>
                </c:pt>
                <c:pt idx="5940">
                  <c:v>3.0939999999999999</c:v>
                </c:pt>
                <c:pt idx="5941">
                  <c:v>3.0950000000000002</c:v>
                </c:pt>
                <c:pt idx="5942">
                  <c:v>3.0950000000000002</c:v>
                </c:pt>
                <c:pt idx="5943">
                  <c:v>3.0959999999999992</c:v>
                </c:pt>
                <c:pt idx="5944">
                  <c:v>3.0959999999999992</c:v>
                </c:pt>
                <c:pt idx="5945">
                  <c:v>3.0950000000000002</c:v>
                </c:pt>
                <c:pt idx="5946">
                  <c:v>3.0939999999999999</c:v>
                </c:pt>
                <c:pt idx="5947">
                  <c:v>3.0950000000000002</c:v>
                </c:pt>
                <c:pt idx="5948">
                  <c:v>3.0959999999999992</c:v>
                </c:pt>
                <c:pt idx="5949">
                  <c:v>3.0979999999999999</c:v>
                </c:pt>
                <c:pt idx="5950">
                  <c:v>3.0959999999999992</c:v>
                </c:pt>
                <c:pt idx="5951">
                  <c:v>3.0999999999999992</c:v>
                </c:pt>
                <c:pt idx="5952">
                  <c:v>3.097</c:v>
                </c:pt>
                <c:pt idx="5953">
                  <c:v>3.0959999999999992</c:v>
                </c:pt>
                <c:pt idx="5954">
                  <c:v>3.0999999999999992</c:v>
                </c:pt>
                <c:pt idx="5955">
                  <c:v>3.0990000000000002</c:v>
                </c:pt>
                <c:pt idx="5956">
                  <c:v>3.0990000000000002</c:v>
                </c:pt>
                <c:pt idx="5957">
                  <c:v>3.0979999999999999</c:v>
                </c:pt>
                <c:pt idx="5958">
                  <c:v>3.101</c:v>
                </c:pt>
                <c:pt idx="5959">
                  <c:v>3.0999999999999992</c:v>
                </c:pt>
                <c:pt idx="5960">
                  <c:v>3.0990000000000002</c:v>
                </c:pt>
                <c:pt idx="5961">
                  <c:v>3.101</c:v>
                </c:pt>
                <c:pt idx="5962">
                  <c:v>3.0990000000000002</c:v>
                </c:pt>
                <c:pt idx="5963">
                  <c:v>3.0999999999999992</c:v>
                </c:pt>
                <c:pt idx="5964">
                  <c:v>3.101</c:v>
                </c:pt>
                <c:pt idx="5965">
                  <c:v>3.0999999999999992</c:v>
                </c:pt>
                <c:pt idx="5966">
                  <c:v>3.1019999999999999</c:v>
                </c:pt>
                <c:pt idx="5967">
                  <c:v>3.1030000000000002</c:v>
                </c:pt>
                <c:pt idx="5968">
                  <c:v>3.1040000000000001</c:v>
                </c:pt>
                <c:pt idx="5969">
                  <c:v>3.101</c:v>
                </c:pt>
                <c:pt idx="5970">
                  <c:v>3.1030000000000002</c:v>
                </c:pt>
                <c:pt idx="5971">
                  <c:v>3.1019999999999999</c:v>
                </c:pt>
                <c:pt idx="5972">
                  <c:v>3.101</c:v>
                </c:pt>
                <c:pt idx="5973">
                  <c:v>3.0999999999999992</c:v>
                </c:pt>
                <c:pt idx="5974">
                  <c:v>3.0990000000000002</c:v>
                </c:pt>
                <c:pt idx="5975">
                  <c:v>3.0999999999999992</c:v>
                </c:pt>
                <c:pt idx="5976">
                  <c:v>3.0990000000000002</c:v>
                </c:pt>
                <c:pt idx="5977">
                  <c:v>3.101</c:v>
                </c:pt>
                <c:pt idx="5978">
                  <c:v>3.0959999999999992</c:v>
                </c:pt>
                <c:pt idx="5979">
                  <c:v>3.0990000000000002</c:v>
                </c:pt>
                <c:pt idx="5980">
                  <c:v>3.0979999999999999</c:v>
                </c:pt>
                <c:pt idx="5981">
                  <c:v>3.097</c:v>
                </c:pt>
                <c:pt idx="5982">
                  <c:v>3.0919999999999992</c:v>
                </c:pt>
                <c:pt idx="5983">
                  <c:v>3.0939999999999999</c:v>
                </c:pt>
                <c:pt idx="5984">
                  <c:v>3.0950000000000002</c:v>
                </c:pt>
                <c:pt idx="5985">
                  <c:v>3.0939999999999999</c:v>
                </c:pt>
                <c:pt idx="5986">
                  <c:v>3.0910000000000002</c:v>
                </c:pt>
                <c:pt idx="5987">
                  <c:v>3.09</c:v>
                </c:pt>
                <c:pt idx="5988">
                  <c:v>3.09</c:v>
                </c:pt>
                <c:pt idx="5989">
                  <c:v>3.089</c:v>
                </c:pt>
                <c:pt idx="5990">
                  <c:v>3.0880000000000001</c:v>
                </c:pt>
                <c:pt idx="5991">
                  <c:v>3.0870000000000002</c:v>
                </c:pt>
                <c:pt idx="5992">
                  <c:v>3.0880000000000001</c:v>
                </c:pt>
                <c:pt idx="5993">
                  <c:v>3.0870000000000002</c:v>
                </c:pt>
                <c:pt idx="5994">
                  <c:v>3.089</c:v>
                </c:pt>
                <c:pt idx="5995">
                  <c:v>3.0859999999999999</c:v>
                </c:pt>
                <c:pt idx="5996">
                  <c:v>3.0880000000000001</c:v>
                </c:pt>
                <c:pt idx="5997">
                  <c:v>3.0880000000000001</c:v>
                </c:pt>
                <c:pt idx="5998">
                  <c:v>3.0880000000000001</c:v>
                </c:pt>
                <c:pt idx="5999">
                  <c:v>3.0870000000000002</c:v>
                </c:pt>
                <c:pt idx="6000">
                  <c:v>3.0880000000000001</c:v>
                </c:pt>
                <c:pt idx="6001">
                  <c:v>3.0830000000000002</c:v>
                </c:pt>
                <c:pt idx="6002">
                  <c:v>3.0870000000000002</c:v>
                </c:pt>
                <c:pt idx="6003">
                  <c:v>3.0859999999999999</c:v>
                </c:pt>
                <c:pt idx="6004">
                  <c:v>3.0880000000000001</c:v>
                </c:pt>
                <c:pt idx="6005">
                  <c:v>3.0830000000000002</c:v>
                </c:pt>
                <c:pt idx="6006">
                  <c:v>3.0859999999999999</c:v>
                </c:pt>
                <c:pt idx="6007">
                  <c:v>3.0859999999999999</c:v>
                </c:pt>
                <c:pt idx="6008">
                  <c:v>3.0859999999999999</c:v>
                </c:pt>
                <c:pt idx="6009">
                  <c:v>3.0859999999999999</c:v>
                </c:pt>
                <c:pt idx="6010">
                  <c:v>3.085</c:v>
                </c:pt>
                <c:pt idx="6011">
                  <c:v>3.0840000000000001</c:v>
                </c:pt>
                <c:pt idx="6012">
                  <c:v>3.0840000000000001</c:v>
                </c:pt>
                <c:pt idx="6013">
                  <c:v>3.0840000000000001</c:v>
                </c:pt>
                <c:pt idx="6014">
                  <c:v>3.085</c:v>
                </c:pt>
                <c:pt idx="6015">
                  <c:v>3.0819999999999999</c:v>
                </c:pt>
                <c:pt idx="6016">
                  <c:v>3.0840000000000001</c:v>
                </c:pt>
                <c:pt idx="6017">
                  <c:v>3.0840000000000001</c:v>
                </c:pt>
                <c:pt idx="6018">
                  <c:v>3.0819999999999999</c:v>
                </c:pt>
                <c:pt idx="6019">
                  <c:v>3.0830000000000002</c:v>
                </c:pt>
                <c:pt idx="6020">
                  <c:v>3.0790000000000002</c:v>
                </c:pt>
                <c:pt idx="6021">
                  <c:v>3.081</c:v>
                </c:pt>
                <c:pt idx="6022">
                  <c:v>3.0779999999999998</c:v>
                </c:pt>
                <c:pt idx="6023">
                  <c:v>3.0819999999999999</c:v>
                </c:pt>
                <c:pt idx="6024">
                  <c:v>3.0779999999999998</c:v>
                </c:pt>
                <c:pt idx="6025">
                  <c:v>3.077</c:v>
                </c:pt>
                <c:pt idx="6026">
                  <c:v>3.0759999999999992</c:v>
                </c:pt>
                <c:pt idx="6027">
                  <c:v>3.0759999999999992</c:v>
                </c:pt>
                <c:pt idx="6028">
                  <c:v>3.077</c:v>
                </c:pt>
                <c:pt idx="6029">
                  <c:v>3.077</c:v>
                </c:pt>
                <c:pt idx="6030">
                  <c:v>3.0739999999999998</c:v>
                </c:pt>
                <c:pt idx="6031">
                  <c:v>3.0750000000000002</c:v>
                </c:pt>
                <c:pt idx="6032">
                  <c:v>3.0759999999999992</c:v>
                </c:pt>
                <c:pt idx="6033">
                  <c:v>3.0719999999999992</c:v>
                </c:pt>
                <c:pt idx="6034">
                  <c:v>3.0710000000000002</c:v>
                </c:pt>
                <c:pt idx="6035">
                  <c:v>3.0710000000000002</c:v>
                </c:pt>
                <c:pt idx="6036">
                  <c:v>3.0680000000000001</c:v>
                </c:pt>
                <c:pt idx="6037">
                  <c:v>3.0649999999999999</c:v>
                </c:pt>
                <c:pt idx="6038">
                  <c:v>3.07</c:v>
                </c:pt>
                <c:pt idx="6039">
                  <c:v>3.0680000000000001</c:v>
                </c:pt>
                <c:pt idx="6040">
                  <c:v>3.069</c:v>
                </c:pt>
                <c:pt idx="6041">
                  <c:v>3.0659999999999998</c:v>
                </c:pt>
                <c:pt idx="6042">
                  <c:v>3.0680000000000001</c:v>
                </c:pt>
                <c:pt idx="6043">
                  <c:v>3.0630000000000002</c:v>
                </c:pt>
                <c:pt idx="6046">
                  <c:v>3.0619999999999998</c:v>
                </c:pt>
                <c:pt idx="6047">
                  <c:v>3.0640000000000001</c:v>
                </c:pt>
                <c:pt idx="6048">
                  <c:v>3.0599999999999992</c:v>
                </c:pt>
                <c:pt idx="6049">
                  <c:v>3.0599999999999992</c:v>
                </c:pt>
                <c:pt idx="6050">
                  <c:v>3.0619999999999998</c:v>
                </c:pt>
                <c:pt idx="6051">
                  <c:v>3.0609999999999999</c:v>
                </c:pt>
                <c:pt idx="6052">
                  <c:v>3.0609999999999999</c:v>
                </c:pt>
                <c:pt idx="6053">
                  <c:v>3.0640000000000001</c:v>
                </c:pt>
                <c:pt idx="6054">
                  <c:v>3.0649999999999999</c:v>
                </c:pt>
                <c:pt idx="6055">
                  <c:v>3.0579999999999998</c:v>
                </c:pt>
                <c:pt idx="6056">
                  <c:v>3.0590000000000002</c:v>
                </c:pt>
                <c:pt idx="6057">
                  <c:v>3.0619999999999998</c:v>
                </c:pt>
                <c:pt idx="6058">
                  <c:v>3.0590000000000002</c:v>
                </c:pt>
                <c:pt idx="6059">
                  <c:v>3.0640000000000001</c:v>
                </c:pt>
                <c:pt idx="6060">
                  <c:v>3.0619999999999998</c:v>
                </c:pt>
                <c:pt idx="6061">
                  <c:v>3.0599999999999992</c:v>
                </c:pt>
                <c:pt idx="6062">
                  <c:v>3.0630000000000002</c:v>
                </c:pt>
                <c:pt idx="6063">
                  <c:v>3.0609999999999999</c:v>
                </c:pt>
                <c:pt idx="6064">
                  <c:v>3.0640000000000001</c:v>
                </c:pt>
                <c:pt idx="6065">
                  <c:v>3.0609999999999999</c:v>
                </c:pt>
                <c:pt idx="6066">
                  <c:v>3.0619999999999998</c:v>
                </c:pt>
                <c:pt idx="6067">
                  <c:v>3.0609999999999999</c:v>
                </c:pt>
                <c:pt idx="6068">
                  <c:v>3.0630000000000002</c:v>
                </c:pt>
                <c:pt idx="6069">
                  <c:v>3.0599999999999992</c:v>
                </c:pt>
                <c:pt idx="6070">
                  <c:v>3.0590000000000002</c:v>
                </c:pt>
                <c:pt idx="6071">
                  <c:v>3.0599999999999992</c:v>
                </c:pt>
                <c:pt idx="6072">
                  <c:v>3.0630000000000002</c:v>
                </c:pt>
                <c:pt idx="6073">
                  <c:v>3.0609999999999999</c:v>
                </c:pt>
                <c:pt idx="6074">
                  <c:v>3.0619999999999998</c:v>
                </c:pt>
                <c:pt idx="6075">
                  <c:v>3.0609999999999999</c:v>
                </c:pt>
                <c:pt idx="6076">
                  <c:v>3.0609999999999999</c:v>
                </c:pt>
                <c:pt idx="6077">
                  <c:v>3.0590000000000002</c:v>
                </c:pt>
                <c:pt idx="6078">
                  <c:v>3.0599999999999992</c:v>
                </c:pt>
                <c:pt idx="6079">
                  <c:v>3.0590000000000002</c:v>
                </c:pt>
                <c:pt idx="6080">
                  <c:v>3.0619999999999998</c:v>
                </c:pt>
                <c:pt idx="6081">
                  <c:v>3.0590000000000002</c:v>
                </c:pt>
                <c:pt idx="6082">
                  <c:v>3.0609999999999999</c:v>
                </c:pt>
                <c:pt idx="6083">
                  <c:v>3.0599999999999992</c:v>
                </c:pt>
                <c:pt idx="6084">
                  <c:v>3.0569999999999991</c:v>
                </c:pt>
                <c:pt idx="6085">
                  <c:v>3.0579999999999998</c:v>
                </c:pt>
                <c:pt idx="6086">
                  <c:v>3.0569999999999991</c:v>
                </c:pt>
                <c:pt idx="6087">
                  <c:v>3.0579999999999998</c:v>
                </c:pt>
                <c:pt idx="6088">
                  <c:v>3.0569999999999991</c:v>
                </c:pt>
                <c:pt idx="6089">
                  <c:v>3.0590000000000002</c:v>
                </c:pt>
                <c:pt idx="6090">
                  <c:v>3.0569999999999991</c:v>
                </c:pt>
                <c:pt idx="6091">
                  <c:v>3.0539999999999998</c:v>
                </c:pt>
                <c:pt idx="6092">
                  <c:v>3.0510000000000002</c:v>
                </c:pt>
                <c:pt idx="6093">
                  <c:v>3.0550000000000002</c:v>
                </c:pt>
                <c:pt idx="6094">
                  <c:v>3.052999999999999</c:v>
                </c:pt>
                <c:pt idx="6095">
                  <c:v>3.0559999999999992</c:v>
                </c:pt>
                <c:pt idx="6096">
                  <c:v>3.0550000000000002</c:v>
                </c:pt>
                <c:pt idx="6097">
                  <c:v>3.052999999999999</c:v>
                </c:pt>
                <c:pt idx="6098">
                  <c:v>3.0510000000000002</c:v>
                </c:pt>
                <c:pt idx="6099">
                  <c:v>3.052999999999999</c:v>
                </c:pt>
                <c:pt idx="6100">
                  <c:v>3.0510000000000002</c:v>
                </c:pt>
                <c:pt idx="6101">
                  <c:v>3.0489999999999999</c:v>
                </c:pt>
                <c:pt idx="6102">
                  <c:v>3.0510000000000002</c:v>
                </c:pt>
                <c:pt idx="6103">
                  <c:v>3.052999999999999</c:v>
                </c:pt>
                <c:pt idx="6104">
                  <c:v>3.052999999999999</c:v>
                </c:pt>
                <c:pt idx="6105">
                  <c:v>3.0519999999999992</c:v>
                </c:pt>
                <c:pt idx="6106">
                  <c:v>3.0510000000000002</c:v>
                </c:pt>
                <c:pt idx="6107">
                  <c:v>3.0519999999999992</c:v>
                </c:pt>
                <c:pt idx="6108">
                  <c:v>3.0459999999999998</c:v>
                </c:pt>
                <c:pt idx="6109">
                  <c:v>3.0489999999999999</c:v>
                </c:pt>
                <c:pt idx="6110">
                  <c:v>3.0510000000000002</c:v>
                </c:pt>
                <c:pt idx="6111">
                  <c:v>3.0489999999999999</c:v>
                </c:pt>
                <c:pt idx="6112">
                  <c:v>3.0510000000000002</c:v>
                </c:pt>
                <c:pt idx="6113">
                  <c:v>3.0510000000000002</c:v>
                </c:pt>
                <c:pt idx="6114">
                  <c:v>3.0510000000000002</c:v>
                </c:pt>
                <c:pt idx="6115">
                  <c:v>3.0510000000000002</c:v>
                </c:pt>
                <c:pt idx="6116">
                  <c:v>3.052999999999999</c:v>
                </c:pt>
                <c:pt idx="6117">
                  <c:v>3.052999999999999</c:v>
                </c:pt>
                <c:pt idx="6118">
                  <c:v>3.0489999999999999</c:v>
                </c:pt>
                <c:pt idx="6119">
                  <c:v>3.05</c:v>
                </c:pt>
                <c:pt idx="6120">
                  <c:v>3.0489999999999999</c:v>
                </c:pt>
                <c:pt idx="6121">
                  <c:v>3.0489999999999999</c:v>
                </c:pt>
                <c:pt idx="6122">
                  <c:v>3.0459999999999998</c:v>
                </c:pt>
                <c:pt idx="6123">
                  <c:v>3.0470000000000002</c:v>
                </c:pt>
                <c:pt idx="6124">
                  <c:v>3.0449999999999999</c:v>
                </c:pt>
                <c:pt idx="6125">
                  <c:v>3.0449999999999999</c:v>
                </c:pt>
                <c:pt idx="6126">
                  <c:v>3.0449999999999999</c:v>
                </c:pt>
                <c:pt idx="6127">
                  <c:v>3.0459999999999998</c:v>
                </c:pt>
                <c:pt idx="6128">
                  <c:v>3.044</c:v>
                </c:pt>
                <c:pt idx="6129">
                  <c:v>3.0430000000000001</c:v>
                </c:pt>
                <c:pt idx="6130">
                  <c:v>3.0419999999999998</c:v>
                </c:pt>
                <c:pt idx="6131">
                  <c:v>3.0419999999999998</c:v>
                </c:pt>
                <c:pt idx="6132">
                  <c:v>3.04</c:v>
                </c:pt>
                <c:pt idx="6133">
                  <c:v>3.0419999999999998</c:v>
                </c:pt>
                <c:pt idx="6134">
                  <c:v>3.0430000000000001</c:v>
                </c:pt>
                <c:pt idx="6135">
                  <c:v>3.0409999999999999</c:v>
                </c:pt>
                <c:pt idx="6136">
                  <c:v>3.0390000000000001</c:v>
                </c:pt>
                <c:pt idx="6137">
                  <c:v>3.0390000000000001</c:v>
                </c:pt>
                <c:pt idx="6138">
                  <c:v>3.04</c:v>
                </c:pt>
                <c:pt idx="6139">
                  <c:v>3.0409999999999999</c:v>
                </c:pt>
                <c:pt idx="6140">
                  <c:v>3.0409999999999999</c:v>
                </c:pt>
                <c:pt idx="6141">
                  <c:v>3.0409999999999999</c:v>
                </c:pt>
                <c:pt idx="6142">
                  <c:v>3.04</c:v>
                </c:pt>
                <c:pt idx="6143">
                  <c:v>3.0379999999999998</c:v>
                </c:pt>
                <c:pt idx="6144">
                  <c:v>3.04</c:v>
                </c:pt>
                <c:pt idx="6145">
                  <c:v>3.0419999999999998</c:v>
                </c:pt>
                <c:pt idx="6146">
                  <c:v>3.0390000000000001</c:v>
                </c:pt>
                <c:pt idx="6147">
                  <c:v>3.04</c:v>
                </c:pt>
                <c:pt idx="6148">
                  <c:v>3.0390000000000001</c:v>
                </c:pt>
                <c:pt idx="6149">
                  <c:v>3.0390000000000001</c:v>
                </c:pt>
                <c:pt idx="6150">
                  <c:v>3.0409999999999999</c:v>
                </c:pt>
                <c:pt idx="6151">
                  <c:v>3.0409999999999999</c:v>
                </c:pt>
                <c:pt idx="6152">
                  <c:v>3.0409999999999999</c:v>
                </c:pt>
                <c:pt idx="6153">
                  <c:v>3.0430000000000001</c:v>
                </c:pt>
                <c:pt idx="6154">
                  <c:v>3.0449999999999999</c:v>
                </c:pt>
                <c:pt idx="6155">
                  <c:v>3.0430000000000001</c:v>
                </c:pt>
                <c:pt idx="6156">
                  <c:v>3.0449999999999999</c:v>
                </c:pt>
                <c:pt idx="6157">
                  <c:v>3.0430000000000001</c:v>
                </c:pt>
                <c:pt idx="6158">
                  <c:v>3.0470000000000002</c:v>
                </c:pt>
                <c:pt idx="6159">
                  <c:v>3.0470000000000002</c:v>
                </c:pt>
                <c:pt idx="6160">
                  <c:v>3.0470000000000002</c:v>
                </c:pt>
                <c:pt idx="6161">
                  <c:v>3.0470000000000002</c:v>
                </c:pt>
                <c:pt idx="6162">
                  <c:v>3.052999999999999</c:v>
                </c:pt>
                <c:pt idx="6163">
                  <c:v>3.052999999999999</c:v>
                </c:pt>
                <c:pt idx="6164">
                  <c:v>3.052999999999999</c:v>
                </c:pt>
                <c:pt idx="6165">
                  <c:v>3.0569999999999991</c:v>
                </c:pt>
                <c:pt idx="6166">
                  <c:v>3.0579999999999998</c:v>
                </c:pt>
                <c:pt idx="6167">
                  <c:v>3.0609999999999999</c:v>
                </c:pt>
                <c:pt idx="6168">
                  <c:v>3.0630000000000002</c:v>
                </c:pt>
                <c:pt idx="6169">
                  <c:v>3.0630000000000002</c:v>
                </c:pt>
                <c:pt idx="6170">
                  <c:v>3.0609999999999999</c:v>
                </c:pt>
                <c:pt idx="6171">
                  <c:v>3.0649999999999999</c:v>
                </c:pt>
                <c:pt idx="6172">
                  <c:v>3.069</c:v>
                </c:pt>
                <c:pt idx="6173">
                  <c:v>3.0719999999999992</c:v>
                </c:pt>
                <c:pt idx="6174">
                  <c:v>3.0670000000000002</c:v>
                </c:pt>
                <c:pt idx="6175">
                  <c:v>3.07</c:v>
                </c:pt>
                <c:pt idx="6176">
                  <c:v>3.0719999999999992</c:v>
                </c:pt>
                <c:pt idx="6177">
                  <c:v>3.0750000000000002</c:v>
                </c:pt>
                <c:pt idx="6178">
                  <c:v>3.0759999999999992</c:v>
                </c:pt>
                <c:pt idx="6179">
                  <c:v>3.0759999999999992</c:v>
                </c:pt>
                <c:pt idx="6180">
                  <c:v>3.077</c:v>
                </c:pt>
                <c:pt idx="6181">
                  <c:v>3.081</c:v>
                </c:pt>
                <c:pt idx="6182">
                  <c:v>3.081</c:v>
                </c:pt>
                <c:pt idx="6183">
                  <c:v>3.085</c:v>
                </c:pt>
                <c:pt idx="6184">
                  <c:v>3.0830000000000002</c:v>
                </c:pt>
                <c:pt idx="6185">
                  <c:v>3.0870000000000002</c:v>
                </c:pt>
                <c:pt idx="6186">
                  <c:v>3.0859999999999999</c:v>
                </c:pt>
                <c:pt idx="6187">
                  <c:v>3.0880000000000001</c:v>
                </c:pt>
                <c:pt idx="6188">
                  <c:v>3.089</c:v>
                </c:pt>
                <c:pt idx="6189">
                  <c:v>3.0939999999999999</c:v>
                </c:pt>
                <c:pt idx="6190">
                  <c:v>3.093</c:v>
                </c:pt>
                <c:pt idx="6191">
                  <c:v>3.097</c:v>
                </c:pt>
                <c:pt idx="6192">
                  <c:v>3.0999999999999992</c:v>
                </c:pt>
                <c:pt idx="6193">
                  <c:v>3.0999999999999992</c:v>
                </c:pt>
                <c:pt idx="6194">
                  <c:v>3.1019999999999999</c:v>
                </c:pt>
                <c:pt idx="6195">
                  <c:v>3.1040000000000001</c:v>
                </c:pt>
                <c:pt idx="6196">
                  <c:v>3.1019999999999999</c:v>
                </c:pt>
                <c:pt idx="6197">
                  <c:v>3.1030000000000002</c:v>
                </c:pt>
                <c:pt idx="6198">
                  <c:v>3.105</c:v>
                </c:pt>
                <c:pt idx="6199">
                  <c:v>3.109</c:v>
                </c:pt>
                <c:pt idx="6200">
                  <c:v>3.1139999999999999</c:v>
                </c:pt>
                <c:pt idx="6201">
                  <c:v>3.1110000000000002</c:v>
                </c:pt>
                <c:pt idx="6202">
                  <c:v>3.1120000000000001</c:v>
                </c:pt>
                <c:pt idx="6203">
                  <c:v>3.1129999999999991</c:v>
                </c:pt>
                <c:pt idx="6204">
                  <c:v>3.1160000000000001</c:v>
                </c:pt>
                <c:pt idx="6205">
                  <c:v>3.1160000000000001</c:v>
                </c:pt>
                <c:pt idx="6206">
                  <c:v>3.1219999999999999</c:v>
                </c:pt>
                <c:pt idx="6207">
                  <c:v>3.1240000000000001</c:v>
                </c:pt>
                <c:pt idx="6208">
                  <c:v>3.1240000000000001</c:v>
                </c:pt>
                <c:pt idx="6209">
                  <c:v>3.1269999999999998</c:v>
                </c:pt>
                <c:pt idx="6210">
                  <c:v>3.1259999999999999</c:v>
                </c:pt>
                <c:pt idx="6211">
                  <c:v>3.13</c:v>
                </c:pt>
                <c:pt idx="6212">
                  <c:v>3.1360000000000001</c:v>
                </c:pt>
                <c:pt idx="6213">
                  <c:v>3.1360000000000001</c:v>
                </c:pt>
                <c:pt idx="6214">
                  <c:v>3.1369999999999991</c:v>
                </c:pt>
                <c:pt idx="6215">
                  <c:v>3.1360000000000001</c:v>
                </c:pt>
                <c:pt idx="6216">
                  <c:v>3.1320000000000001</c:v>
                </c:pt>
                <c:pt idx="6217">
                  <c:v>3.1320000000000001</c:v>
                </c:pt>
                <c:pt idx="6218">
                  <c:v>3.1320000000000001</c:v>
                </c:pt>
                <c:pt idx="6219">
                  <c:v>3.1339999999999999</c:v>
                </c:pt>
                <c:pt idx="6220">
                  <c:v>3.141</c:v>
                </c:pt>
                <c:pt idx="6221">
                  <c:v>3.141</c:v>
                </c:pt>
                <c:pt idx="6222">
                  <c:v>3.1389999999999998</c:v>
                </c:pt>
                <c:pt idx="6223">
                  <c:v>3.1429999999999998</c:v>
                </c:pt>
                <c:pt idx="6224">
                  <c:v>3.1480000000000001</c:v>
                </c:pt>
                <c:pt idx="6225">
                  <c:v>3.1469999999999998</c:v>
                </c:pt>
                <c:pt idx="6226">
                  <c:v>3.1440000000000001</c:v>
                </c:pt>
                <c:pt idx="6227">
                  <c:v>3.15</c:v>
                </c:pt>
                <c:pt idx="6228">
                  <c:v>3.149</c:v>
                </c:pt>
                <c:pt idx="6229">
                  <c:v>3.1509999999999998</c:v>
                </c:pt>
                <c:pt idx="6230">
                  <c:v>3.1529999999999991</c:v>
                </c:pt>
                <c:pt idx="6231">
                  <c:v>3.157</c:v>
                </c:pt>
                <c:pt idx="6232">
                  <c:v>3.1539999999999999</c:v>
                </c:pt>
                <c:pt idx="6233">
                  <c:v>3.157</c:v>
                </c:pt>
                <c:pt idx="6234">
                  <c:v>3.1579999999999999</c:v>
                </c:pt>
                <c:pt idx="6235">
                  <c:v>3.1579999999999999</c:v>
                </c:pt>
                <c:pt idx="6236">
                  <c:v>3.1579999999999999</c:v>
                </c:pt>
                <c:pt idx="6237">
                  <c:v>3.1579999999999999</c:v>
                </c:pt>
                <c:pt idx="6238">
                  <c:v>3.1640000000000001</c:v>
                </c:pt>
                <c:pt idx="6239">
                  <c:v>3.1669999999999998</c:v>
                </c:pt>
                <c:pt idx="6240">
                  <c:v>3.1680000000000001</c:v>
                </c:pt>
                <c:pt idx="6241">
                  <c:v>3.1720000000000002</c:v>
                </c:pt>
                <c:pt idx="6242">
                  <c:v>3.1739999999999999</c:v>
                </c:pt>
                <c:pt idx="6243">
                  <c:v>3.1749999999999998</c:v>
                </c:pt>
                <c:pt idx="6244">
                  <c:v>3.1789999999999998</c:v>
                </c:pt>
                <c:pt idx="6245">
                  <c:v>3.1789999999999998</c:v>
                </c:pt>
                <c:pt idx="6246">
                  <c:v>3.1789999999999998</c:v>
                </c:pt>
                <c:pt idx="6247">
                  <c:v>3.1840000000000002</c:v>
                </c:pt>
                <c:pt idx="6248">
                  <c:v>3.1859999999999999</c:v>
                </c:pt>
                <c:pt idx="6249">
                  <c:v>3.1869999999999998</c:v>
                </c:pt>
                <c:pt idx="6250">
                  <c:v>3.19</c:v>
                </c:pt>
                <c:pt idx="6251">
                  <c:v>3.19</c:v>
                </c:pt>
                <c:pt idx="6252">
                  <c:v>3.1929999999999992</c:v>
                </c:pt>
                <c:pt idx="6253">
                  <c:v>3.1920000000000002</c:v>
                </c:pt>
                <c:pt idx="6254">
                  <c:v>3.1960000000000002</c:v>
                </c:pt>
                <c:pt idx="6255">
                  <c:v>3.198</c:v>
                </c:pt>
                <c:pt idx="6256">
                  <c:v>3.1970000000000001</c:v>
                </c:pt>
                <c:pt idx="6257">
                  <c:v>3.198</c:v>
                </c:pt>
                <c:pt idx="6258">
                  <c:v>3.2010000000000001</c:v>
                </c:pt>
                <c:pt idx="6259">
                  <c:v>3.202</c:v>
                </c:pt>
                <c:pt idx="6260">
                  <c:v>3.2010000000000001</c:v>
                </c:pt>
                <c:pt idx="6261">
                  <c:v>3.2069999999999999</c:v>
                </c:pt>
                <c:pt idx="6262">
                  <c:v>3.2069999999999999</c:v>
                </c:pt>
                <c:pt idx="6263">
                  <c:v>3.21</c:v>
                </c:pt>
                <c:pt idx="6264">
                  <c:v>3.214</c:v>
                </c:pt>
                <c:pt idx="6265">
                  <c:v>3.2130000000000001</c:v>
                </c:pt>
                <c:pt idx="6266">
                  <c:v>3.2160000000000002</c:v>
                </c:pt>
                <c:pt idx="6267">
                  <c:v>3.2149999999999999</c:v>
                </c:pt>
                <c:pt idx="6268">
                  <c:v>3.2149999999999999</c:v>
                </c:pt>
                <c:pt idx="6269">
                  <c:v>3.2189999999999999</c:v>
                </c:pt>
                <c:pt idx="6270">
                  <c:v>3.218</c:v>
                </c:pt>
                <c:pt idx="6271">
                  <c:v>3.2189999999999999</c:v>
                </c:pt>
                <c:pt idx="6272">
                  <c:v>3.2210000000000001</c:v>
                </c:pt>
                <c:pt idx="6273">
                  <c:v>3.2240000000000002</c:v>
                </c:pt>
                <c:pt idx="6274">
                  <c:v>3.222</c:v>
                </c:pt>
                <c:pt idx="6275">
                  <c:v>3.226</c:v>
                </c:pt>
                <c:pt idx="6276">
                  <c:v>3.226</c:v>
                </c:pt>
                <c:pt idx="6277">
                  <c:v>3.2240000000000002</c:v>
                </c:pt>
                <c:pt idx="6278">
                  <c:v>3.2280000000000002</c:v>
                </c:pt>
                <c:pt idx="6279">
                  <c:v>3.226</c:v>
                </c:pt>
                <c:pt idx="6280">
                  <c:v>3.2280000000000002</c:v>
                </c:pt>
                <c:pt idx="6281">
                  <c:v>3.2320000000000002</c:v>
                </c:pt>
                <c:pt idx="6282">
                  <c:v>3.2280000000000002</c:v>
                </c:pt>
                <c:pt idx="6283">
                  <c:v>3.23</c:v>
                </c:pt>
                <c:pt idx="6284">
                  <c:v>3.2330000000000001</c:v>
                </c:pt>
                <c:pt idx="6285">
                  <c:v>3.23</c:v>
                </c:pt>
                <c:pt idx="6286">
                  <c:v>3.2309999999999999</c:v>
                </c:pt>
                <c:pt idx="6287">
                  <c:v>3.23</c:v>
                </c:pt>
                <c:pt idx="6288">
                  <c:v>3.234</c:v>
                </c:pt>
                <c:pt idx="6289">
                  <c:v>3.2290000000000001</c:v>
                </c:pt>
                <c:pt idx="6290">
                  <c:v>3.2330000000000001</c:v>
                </c:pt>
                <c:pt idx="6291">
                  <c:v>3.2360000000000002</c:v>
                </c:pt>
                <c:pt idx="6292">
                  <c:v>3.2349999999999999</c:v>
                </c:pt>
                <c:pt idx="6293">
                  <c:v>3.2349999999999999</c:v>
                </c:pt>
                <c:pt idx="6294">
                  <c:v>3.2360000000000002</c:v>
                </c:pt>
                <c:pt idx="6295">
                  <c:v>3.2349999999999999</c:v>
                </c:pt>
                <c:pt idx="6296">
                  <c:v>3.2360000000000002</c:v>
                </c:pt>
                <c:pt idx="6297">
                  <c:v>3.24</c:v>
                </c:pt>
                <c:pt idx="6298">
                  <c:v>3.2370000000000001</c:v>
                </c:pt>
                <c:pt idx="6299">
                  <c:v>3.238</c:v>
                </c:pt>
                <c:pt idx="6300">
                  <c:v>3.24</c:v>
                </c:pt>
                <c:pt idx="6301">
                  <c:v>3.238</c:v>
                </c:pt>
                <c:pt idx="6302">
                  <c:v>3.2410000000000001</c:v>
                </c:pt>
                <c:pt idx="6303">
                  <c:v>3.2389999999999999</c:v>
                </c:pt>
                <c:pt idx="6304">
                  <c:v>3.2410000000000001</c:v>
                </c:pt>
                <c:pt idx="6305">
                  <c:v>3.242</c:v>
                </c:pt>
                <c:pt idx="6306">
                  <c:v>3.242</c:v>
                </c:pt>
                <c:pt idx="6307">
                  <c:v>3.24</c:v>
                </c:pt>
                <c:pt idx="6308">
                  <c:v>3.242</c:v>
                </c:pt>
                <c:pt idx="6309">
                  <c:v>3.2429999999999999</c:v>
                </c:pt>
                <c:pt idx="6310">
                  <c:v>3.2429999999999999</c:v>
                </c:pt>
                <c:pt idx="6311">
                  <c:v>3.2429999999999999</c:v>
                </c:pt>
                <c:pt idx="6312">
                  <c:v>3.2429999999999999</c:v>
                </c:pt>
                <c:pt idx="6313">
                  <c:v>3.24</c:v>
                </c:pt>
                <c:pt idx="6314">
                  <c:v>3.238</c:v>
                </c:pt>
                <c:pt idx="6315">
                  <c:v>3.24</c:v>
                </c:pt>
                <c:pt idx="6316">
                  <c:v>3.2410000000000001</c:v>
                </c:pt>
                <c:pt idx="6317">
                  <c:v>3.2410000000000001</c:v>
                </c:pt>
                <c:pt idx="6318">
                  <c:v>3.2389999999999999</c:v>
                </c:pt>
                <c:pt idx="6319">
                  <c:v>3.238</c:v>
                </c:pt>
                <c:pt idx="6320">
                  <c:v>3.2389999999999999</c:v>
                </c:pt>
                <c:pt idx="6321">
                  <c:v>3.2410000000000001</c:v>
                </c:pt>
                <c:pt idx="6322">
                  <c:v>3.238</c:v>
                </c:pt>
                <c:pt idx="6323">
                  <c:v>3.24</c:v>
                </c:pt>
                <c:pt idx="6324">
                  <c:v>3.24</c:v>
                </c:pt>
                <c:pt idx="6325">
                  <c:v>3.2370000000000001</c:v>
                </c:pt>
                <c:pt idx="6326">
                  <c:v>3.2389999999999999</c:v>
                </c:pt>
                <c:pt idx="6327">
                  <c:v>3.238</c:v>
                </c:pt>
                <c:pt idx="6328">
                  <c:v>3.24</c:v>
                </c:pt>
                <c:pt idx="6329">
                  <c:v>3.238</c:v>
                </c:pt>
                <c:pt idx="6330">
                  <c:v>3.24</c:v>
                </c:pt>
                <c:pt idx="6331">
                  <c:v>3.2370000000000001</c:v>
                </c:pt>
                <c:pt idx="6332">
                  <c:v>3.2360000000000002</c:v>
                </c:pt>
                <c:pt idx="6333">
                  <c:v>3.24</c:v>
                </c:pt>
                <c:pt idx="6334">
                  <c:v>3.2389999999999999</c:v>
                </c:pt>
                <c:pt idx="6335">
                  <c:v>3.2410000000000001</c:v>
                </c:pt>
                <c:pt idx="6336">
                  <c:v>3.2389999999999999</c:v>
                </c:pt>
                <c:pt idx="6337">
                  <c:v>3.238</c:v>
                </c:pt>
                <c:pt idx="6338">
                  <c:v>3.2370000000000001</c:v>
                </c:pt>
                <c:pt idx="6339">
                  <c:v>3.238</c:v>
                </c:pt>
                <c:pt idx="6340">
                  <c:v>3.2389999999999999</c:v>
                </c:pt>
                <c:pt idx="6341">
                  <c:v>3.2370000000000001</c:v>
                </c:pt>
                <c:pt idx="6342">
                  <c:v>3.2410000000000001</c:v>
                </c:pt>
                <c:pt idx="6343">
                  <c:v>3.24</c:v>
                </c:pt>
                <c:pt idx="6344">
                  <c:v>3.2410000000000001</c:v>
                </c:pt>
                <c:pt idx="6345">
                  <c:v>3.2440000000000002</c:v>
                </c:pt>
                <c:pt idx="6346">
                  <c:v>3.242</c:v>
                </c:pt>
                <c:pt idx="6347">
                  <c:v>3.242</c:v>
                </c:pt>
                <c:pt idx="6348">
                  <c:v>3.2389999999999999</c:v>
                </c:pt>
                <c:pt idx="6349">
                  <c:v>3.24</c:v>
                </c:pt>
                <c:pt idx="6350">
                  <c:v>3.24</c:v>
                </c:pt>
                <c:pt idx="6351">
                  <c:v>3.2429999999999999</c:v>
                </c:pt>
                <c:pt idx="6352">
                  <c:v>3.242</c:v>
                </c:pt>
                <c:pt idx="6353">
                  <c:v>3.24</c:v>
                </c:pt>
                <c:pt idx="6354">
                  <c:v>3.2410000000000001</c:v>
                </c:pt>
                <c:pt idx="6355">
                  <c:v>3.242</c:v>
                </c:pt>
                <c:pt idx="6356">
                  <c:v>3.2370000000000001</c:v>
                </c:pt>
                <c:pt idx="6357">
                  <c:v>3.242</c:v>
                </c:pt>
                <c:pt idx="6358">
                  <c:v>3.2429999999999999</c:v>
                </c:pt>
                <c:pt idx="6359">
                  <c:v>3.242</c:v>
                </c:pt>
                <c:pt idx="6360">
                  <c:v>3.2410000000000001</c:v>
                </c:pt>
                <c:pt idx="6361">
                  <c:v>3.2410000000000001</c:v>
                </c:pt>
                <c:pt idx="6362">
                  <c:v>3.242</c:v>
                </c:pt>
                <c:pt idx="6363">
                  <c:v>3.242</c:v>
                </c:pt>
                <c:pt idx="6364">
                  <c:v>3.24</c:v>
                </c:pt>
                <c:pt idx="6365">
                  <c:v>3.2389999999999999</c:v>
                </c:pt>
                <c:pt idx="6366">
                  <c:v>3.238</c:v>
                </c:pt>
                <c:pt idx="6367">
                  <c:v>3.2370000000000001</c:v>
                </c:pt>
                <c:pt idx="6368">
                  <c:v>3.24</c:v>
                </c:pt>
                <c:pt idx="6369">
                  <c:v>3.2360000000000002</c:v>
                </c:pt>
                <c:pt idx="6370">
                  <c:v>3.2410000000000001</c:v>
                </c:pt>
                <c:pt idx="6371">
                  <c:v>3.24</c:v>
                </c:pt>
                <c:pt idx="6372">
                  <c:v>3.238</c:v>
                </c:pt>
                <c:pt idx="6373">
                  <c:v>3.2370000000000001</c:v>
                </c:pt>
                <c:pt idx="6374">
                  <c:v>3.2370000000000001</c:v>
                </c:pt>
                <c:pt idx="6375">
                  <c:v>3.24</c:v>
                </c:pt>
                <c:pt idx="6376">
                  <c:v>3.24</c:v>
                </c:pt>
                <c:pt idx="6377">
                  <c:v>3.2370000000000001</c:v>
                </c:pt>
                <c:pt idx="6378">
                  <c:v>3.2370000000000001</c:v>
                </c:pt>
                <c:pt idx="6379">
                  <c:v>3.2349999999999999</c:v>
                </c:pt>
                <c:pt idx="6380">
                  <c:v>3.2360000000000002</c:v>
                </c:pt>
                <c:pt idx="6381">
                  <c:v>3.234</c:v>
                </c:pt>
                <c:pt idx="6382">
                  <c:v>3.2320000000000002</c:v>
                </c:pt>
                <c:pt idx="6383">
                  <c:v>3.2320000000000002</c:v>
                </c:pt>
                <c:pt idx="6384">
                  <c:v>3.234</c:v>
                </c:pt>
                <c:pt idx="6385">
                  <c:v>3.2360000000000002</c:v>
                </c:pt>
                <c:pt idx="6386">
                  <c:v>3.238</c:v>
                </c:pt>
                <c:pt idx="6387">
                  <c:v>3.2389999999999999</c:v>
                </c:pt>
                <c:pt idx="6388">
                  <c:v>3.234</c:v>
                </c:pt>
                <c:pt idx="6389">
                  <c:v>3.2389999999999999</c:v>
                </c:pt>
                <c:pt idx="6390">
                  <c:v>3.234</c:v>
                </c:pt>
                <c:pt idx="6391">
                  <c:v>3.2360000000000002</c:v>
                </c:pt>
                <c:pt idx="6392">
                  <c:v>3.2370000000000001</c:v>
                </c:pt>
                <c:pt idx="6393">
                  <c:v>3.238</c:v>
                </c:pt>
                <c:pt idx="6394">
                  <c:v>3.2349999999999999</c:v>
                </c:pt>
                <c:pt idx="6395">
                  <c:v>3.2320000000000002</c:v>
                </c:pt>
                <c:pt idx="6396">
                  <c:v>3.234</c:v>
                </c:pt>
                <c:pt idx="6397">
                  <c:v>3.2360000000000002</c:v>
                </c:pt>
                <c:pt idx="6398">
                  <c:v>3.238</c:v>
                </c:pt>
                <c:pt idx="6399">
                  <c:v>3.234</c:v>
                </c:pt>
                <c:pt idx="6400">
                  <c:v>3.2360000000000002</c:v>
                </c:pt>
                <c:pt idx="6401">
                  <c:v>3.238</c:v>
                </c:pt>
                <c:pt idx="6402">
                  <c:v>3.2370000000000001</c:v>
                </c:pt>
                <c:pt idx="6403">
                  <c:v>3.2360000000000002</c:v>
                </c:pt>
                <c:pt idx="6404">
                  <c:v>3.2370000000000001</c:v>
                </c:pt>
                <c:pt idx="6405">
                  <c:v>3.234</c:v>
                </c:pt>
                <c:pt idx="6406">
                  <c:v>3.234</c:v>
                </c:pt>
                <c:pt idx="6407">
                  <c:v>3.234</c:v>
                </c:pt>
                <c:pt idx="6408">
                  <c:v>3.234</c:v>
                </c:pt>
                <c:pt idx="6409">
                  <c:v>3.2349999999999999</c:v>
                </c:pt>
                <c:pt idx="6410">
                  <c:v>3.2360000000000002</c:v>
                </c:pt>
                <c:pt idx="6411">
                  <c:v>3.238</c:v>
                </c:pt>
                <c:pt idx="6412">
                  <c:v>3.238</c:v>
                </c:pt>
                <c:pt idx="6413">
                  <c:v>3.24</c:v>
                </c:pt>
                <c:pt idx="6414">
                  <c:v>3.2410000000000001</c:v>
                </c:pt>
                <c:pt idx="6415">
                  <c:v>3.2450000000000001</c:v>
                </c:pt>
                <c:pt idx="6416">
                  <c:v>3.2469999999999999</c:v>
                </c:pt>
                <c:pt idx="6417">
                  <c:v>3.246</c:v>
                </c:pt>
                <c:pt idx="6418">
                  <c:v>3.246</c:v>
                </c:pt>
                <c:pt idx="6419">
                  <c:v>3.2490000000000001</c:v>
                </c:pt>
                <c:pt idx="6420">
                  <c:v>3.2480000000000002</c:v>
                </c:pt>
                <c:pt idx="6421">
                  <c:v>3.2509999999999999</c:v>
                </c:pt>
                <c:pt idx="6422">
                  <c:v>3.254</c:v>
                </c:pt>
                <c:pt idx="6423">
                  <c:v>3.254</c:v>
                </c:pt>
                <c:pt idx="6424">
                  <c:v>3.2559999999999998</c:v>
                </c:pt>
                <c:pt idx="6425">
                  <c:v>3.2559999999999998</c:v>
                </c:pt>
                <c:pt idx="6426">
                  <c:v>3.26</c:v>
                </c:pt>
                <c:pt idx="6427">
                  <c:v>3.258</c:v>
                </c:pt>
                <c:pt idx="6428">
                  <c:v>3.262</c:v>
                </c:pt>
                <c:pt idx="6429">
                  <c:v>3.2639999999999998</c:v>
                </c:pt>
                <c:pt idx="6430">
                  <c:v>3.2669999999999999</c:v>
                </c:pt>
                <c:pt idx="6431">
                  <c:v>3.2669999999999999</c:v>
                </c:pt>
                <c:pt idx="6432">
                  <c:v>3.2669999999999999</c:v>
                </c:pt>
                <c:pt idx="6433">
                  <c:v>3.266</c:v>
                </c:pt>
                <c:pt idx="6434">
                  <c:v>3.274</c:v>
                </c:pt>
                <c:pt idx="6435">
                  <c:v>3.2749999999999999</c:v>
                </c:pt>
                <c:pt idx="6436">
                  <c:v>3.2730000000000001</c:v>
                </c:pt>
                <c:pt idx="6437">
                  <c:v>3.2770000000000001</c:v>
                </c:pt>
                <c:pt idx="6438">
                  <c:v>3.2789999999999999</c:v>
                </c:pt>
                <c:pt idx="6439">
                  <c:v>3.2850000000000001</c:v>
                </c:pt>
                <c:pt idx="6440">
                  <c:v>3.2829999999999999</c:v>
                </c:pt>
                <c:pt idx="6441">
                  <c:v>3.2869999999999999</c:v>
                </c:pt>
                <c:pt idx="6442">
                  <c:v>3.29</c:v>
                </c:pt>
                <c:pt idx="6443">
                  <c:v>3.2930000000000001</c:v>
                </c:pt>
                <c:pt idx="6444">
                  <c:v>3.294</c:v>
                </c:pt>
                <c:pt idx="6445">
                  <c:v>3.2949999999999999</c:v>
                </c:pt>
                <c:pt idx="6446">
                  <c:v>3.298</c:v>
                </c:pt>
                <c:pt idx="6447">
                  <c:v>3.2989999999999999</c:v>
                </c:pt>
                <c:pt idx="6448">
                  <c:v>3.2989999999999999</c:v>
                </c:pt>
                <c:pt idx="6449">
                  <c:v>3.3</c:v>
                </c:pt>
                <c:pt idx="6450">
                  <c:v>3.3090000000000002</c:v>
                </c:pt>
                <c:pt idx="6451">
                  <c:v>3.3090000000000002</c:v>
                </c:pt>
                <c:pt idx="6452">
                  <c:v>3.3109999999999991</c:v>
                </c:pt>
                <c:pt idx="6453">
                  <c:v>3.3109999999999991</c:v>
                </c:pt>
                <c:pt idx="6454">
                  <c:v>3.3129999999999971</c:v>
                </c:pt>
                <c:pt idx="6455">
                  <c:v>3.3139999999999992</c:v>
                </c:pt>
                <c:pt idx="6456">
                  <c:v>3.3169999999999971</c:v>
                </c:pt>
                <c:pt idx="6457">
                  <c:v>3.3210000000000002</c:v>
                </c:pt>
                <c:pt idx="6458">
                  <c:v>3.3219999999999992</c:v>
                </c:pt>
                <c:pt idx="6459">
                  <c:v>3.327</c:v>
                </c:pt>
                <c:pt idx="6460">
                  <c:v>3.3279999999999998</c:v>
                </c:pt>
                <c:pt idx="6461">
                  <c:v>3.3279999999999998</c:v>
                </c:pt>
                <c:pt idx="6462">
                  <c:v>3.3279999999999998</c:v>
                </c:pt>
                <c:pt idx="6463">
                  <c:v>3.3319999999999981</c:v>
                </c:pt>
                <c:pt idx="6464">
                  <c:v>3.3329999999999971</c:v>
                </c:pt>
                <c:pt idx="6465">
                  <c:v>3.3339999999999992</c:v>
                </c:pt>
                <c:pt idx="6466">
                  <c:v>3.3319999999999981</c:v>
                </c:pt>
                <c:pt idx="6467">
                  <c:v>3.3379999999999992</c:v>
                </c:pt>
                <c:pt idx="6468">
                  <c:v>3.3389999999999982</c:v>
                </c:pt>
                <c:pt idx="6469">
                  <c:v>3.3389999999999982</c:v>
                </c:pt>
                <c:pt idx="6470">
                  <c:v>3.34</c:v>
                </c:pt>
                <c:pt idx="6471">
                  <c:v>3.343</c:v>
                </c:pt>
                <c:pt idx="6472">
                  <c:v>3.3419999999999992</c:v>
                </c:pt>
                <c:pt idx="6473">
                  <c:v>3.3410000000000002</c:v>
                </c:pt>
                <c:pt idx="6474">
                  <c:v>3.343</c:v>
                </c:pt>
                <c:pt idx="6475">
                  <c:v>3.343</c:v>
                </c:pt>
                <c:pt idx="6476">
                  <c:v>3.3419999999999992</c:v>
                </c:pt>
                <c:pt idx="6477">
                  <c:v>3.3459999999999992</c:v>
                </c:pt>
                <c:pt idx="6478">
                  <c:v>3.3459999999999992</c:v>
                </c:pt>
                <c:pt idx="6479">
                  <c:v>3.3469999999999982</c:v>
                </c:pt>
                <c:pt idx="6480">
                  <c:v>3.3509999999999991</c:v>
                </c:pt>
                <c:pt idx="6481">
                  <c:v>3.3519999999999981</c:v>
                </c:pt>
                <c:pt idx="6482">
                  <c:v>3.3499999999999992</c:v>
                </c:pt>
                <c:pt idx="6483">
                  <c:v>3.3499999999999992</c:v>
                </c:pt>
                <c:pt idx="6484">
                  <c:v>3.3519999999999981</c:v>
                </c:pt>
                <c:pt idx="6485">
                  <c:v>3.3529999999999971</c:v>
                </c:pt>
                <c:pt idx="6486">
                  <c:v>3.3539999999999992</c:v>
                </c:pt>
                <c:pt idx="6487">
                  <c:v>3.3539999999999992</c:v>
                </c:pt>
                <c:pt idx="6488">
                  <c:v>3.3569999999999971</c:v>
                </c:pt>
                <c:pt idx="6489">
                  <c:v>3.3589999999999991</c:v>
                </c:pt>
                <c:pt idx="6490">
                  <c:v>3.3569999999999971</c:v>
                </c:pt>
                <c:pt idx="6491">
                  <c:v>3.3580000000000001</c:v>
                </c:pt>
                <c:pt idx="6492">
                  <c:v>3.3569999999999971</c:v>
                </c:pt>
                <c:pt idx="6493">
                  <c:v>3.36</c:v>
                </c:pt>
                <c:pt idx="6494">
                  <c:v>3.3569999999999971</c:v>
                </c:pt>
                <c:pt idx="6495">
                  <c:v>3.3580000000000001</c:v>
                </c:pt>
                <c:pt idx="6496">
                  <c:v>3.36</c:v>
                </c:pt>
                <c:pt idx="6497">
                  <c:v>3.3569999999999971</c:v>
                </c:pt>
                <c:pt idx="6498">
                  <c:v>3.3610000000000002</c:v>
                </c:pt>
                <c:pt idx="6499">
                  <c:v>3.3620000000000001</c:v>
                </c:pt>
                <c:pt idx="6500">
                  <c:v>3.3589999999999991</c:v>
                </c:pt>
                <c:pt idx="6501">
                  <c:v>3.3620000000000001</c:v>
                </c:pt>
                <c:pt idx="6502">
                  <c:v>3.3610000000000002</c:v>
                </c:pt>
                <c:pt idx="6503">
                  <c:v>3.3620000000000001</c:v>
                </c:pt>
                <c:pt idx="6504">
                  <c:v>3.3620000000000001</c:v>
                </c:pt>
                <c:pt idx="6505">
                  <c:v>3.3629999999999991</c:v>
                </c:pt>
                <c:pt idx="6506">
                  <c:v>3.3610000000000002</c:v>
                </c:pt>
                <c:pt idx="6507">
                  <c:v>3.3589999999999991</c:v>
                </c:pt>
                <c:pt idx="6508">
                  <c:v>3.3610000000000002</c:v>
                </c:pt>
                <c:pt idx="6509">
                  <c:v>3.3580000000000001</c:v>
                </c:pt>
                <c:pt idx="6510">
                  <c:v>3.3610000000000002</c:v>
                </c:pt>
                <c:pt idx="6511">
                  <c:v>3.3569999999999971</c:v>
                </c:pt>
                <c:pt idx="6512">
                  <c:v>3.3569999999999971</c:v>
                </c:pt>
                <c:pt idx="6513">
                  <c:v>3.36</c:v>
                </c:pt>
                <c:pt idx="6514">
                  <c:v>3.36</c:v>
                </c:pt>
                <c:pt idx="6515">
                  <c:v>3.3589999999999991</c:v>
                </c:pt>
                <c:pt idx="6516">
                  <c:v>3.3620000000000001</c:v>
                </c:pt>
                <c:pt idx="6517">
                  <c:v>3.3589999999999991</c:v>
                </c:pt>
                <c:pt idx="6518">
                  <c:v>3.3620000000000001</c:v>
                </c:pt>
                <c:pt idx="6519">
                  <c:v>3.3589999999999991</c:v>
                </c:pt>
                <c:pt idx="6520">
                  <c:v>3.3559999999999981</c:v>
                </c:pt>
                <c:pt idx="6521">
                  <c:v>3.3569999999999971</c:v>
                </c:pt>
                <c:pt idx="6522">
                  <c:v>3.3559999999999981</c:v>
                </c:pt>
                <c:pt idx="6523">
                  <c:v>3.3539999999999992</c:v>
                </c:pt>
                <c:pt idx="6524">
                  <c:v>3.3529999999999971</c:v>
                </c:pt>
                <c:pt idx="6525">
                  <c:v>3.3509999999999991</c:v>
                </c:pt>
                <c:pt idx="6526">
                  <c:v>3.3499999999999992</c:v>
                </c:pt>
                <c:pt idx="6527">
                  <c:v>3.3479999999999999</c:v>
                </c:pt>
                <c:pt idx="6528">
                  <c:v>3.3499999999999992</c:v>
                </c:pt>
                <c:pt idx="6529">
                  <c:v>3.3549999999999982</c:v>
                </c:pt>
                <c:pt idx="6530">
                  <c:v>3.3569999999999971</c:v>
                </c:pt>
                <c:pt idx="6531">
                  <c:v>3.3519999999999981</c:v>
                </c:pt>
                <c:pt idx="6532">
                  <c:v>3.3529999999999971</c:v>
                </c:pt>
                <c:pt idx="6533">
                  <c:v>3.3549999999999982</c:v>
                </c:pt>
                <c:pt idx="6534">
                  <c:v>3.3559999999999981</c:v>
                </c:pt>
                <c:pt idx="6535">
                  <c:v>3.3569999999999971</c:v>
                </c:pt>
                <c:pt idx="6536">
                  <c:v>3.3569999999999971</c:v>
                </c:pt>
                <c:pt idx="6537">
                  <c:v>3.3559999999999981</c:v>
                </c:pt>
                <c:pt idx="6538">
                  <c:v>3.3559999999999981</c:v>
                </c:pt>
                <c:pt idx="6539">
                  <c:v>3.3559999999999981</c:v>
                </c:pt>
                <c:pt idx="6540">
                  <c:v>3.3539999999999992</c:v>
                </c:pt>
                <c:pt idx="6541">
                  <c:v>3.3529999999999971</c:v>
                </c:pt>
                <c:pt idx="6542">
                  <c:v>3.3539999999999992</c:v>
                </c:pt>
                <c:pt idx="6543">
                  <c:v>3.3529999999999971</c:v>
                </c:pt>
                <c:pt idx="6544">
                  <c:v>3.3529999999999971</c:v>
                </c:pt>
                <c:pt idx="6545">
                  <c:v>3.3539999999999992</c:v>
                </c:pt>
                <c:pt idx="6546">
                  <c:v>3.3549999999999982</c:v>
                </c:pt>
                <c:pt idx="6547">
                  <c:v>3.3559999999999981</c:v>
                </c:pt>
                <c:pt idx="6548">
                  <c:v>3.3559999999999981</c:v>
                </c:pt>
                <c:pt idx="6549">
                  <c:v>3.3569999999999971</c:v>
                </c:pt>
                <c:pt idx="6550">
                  <c:v>3.3559999999999981</c:v>
                </c:pt>
                <c:pt idx="6551">
                  <c:v>3.3549999999999982</c:v>
                </c:pt>
                <c:pt idx="6552">
                  <c:v>3.3559999999999981</c:v>
                </c:pt>
                <c:pt idx="6553">
                  <c:v>3.3559999999999981</c:v>
                </c:pt>
                <c:pt idx="6554">
                  <c:v>3.3559999999999981</c:v>
                </c:pt>
                <c:pt idx="6555">
                  <c:v>3.3569999999999971</c:v>
                </c:pt>
                <c:pt idx="6556">
                  <c:v>3.3549999999999982</c:v>
                </c:pt>
                <c:pt idx="6557">
                  <c:v>3.3539999999999992</c:v>
                </c:pt>
                <c:pt idx="6558">
                  <c:v>3.3549999999999982</c:v>
                </c:pt>
                <c:pt idx="6559">
                  <c:v>3.3559999999999981</c:v>
                </c:pt>
                <c:pt idx="6560">
                  <c:v>3.3589999999999991</c:v>
                </c:pt>
                <c:pt idx="6561">
                  <c:v>3.3519999999999981</c:v>
                </c:pt>
                <c:pt idx="6562">
                  <c:v>3.3539999999999992</c:v>
                </c:pt>
                <c:pt idx="6563">
                  <c:v>3.3549999999999982</c:v>
                </c:pt>
                <c:pt idx="6564">
                  <c:v>3.3539999999999992</c:v>
                </c:pt>
                <c:pt idx="6565">
                  <c:v>3.3539999999999992</c:v>
                </c:pt>
                <c:pt idx="6566">
                  <c:v>3.3539999999999992</c:v>
                </c:pt>
                <c:pt idx="6567">
                  <c:v>3.3509999999999991</c:v>
                </c:pt>
                <c:pt idx="6568">
                  <c:v>3.3519999999999981</c:v>
                </c:pt>
                <c:pt idx="6569">
                  <c:v>3.3509999999999991</c:v>
                </c:pt>
                <c:pt idx="6570">
                  <c:v>3.3509999999999991</c:v>
                </c:pt>
                <c:pt idx="6571">
                  <c:v>3.3509999999999991</c:v>
                </c:pt>
                <c:pt idx="6572">
                  <c:v>3.3529999999999971</c:v>
                </c:pt>
                <c:pt idx="6573">
                  <c:v>3.3499999999999992</c:v>
                </c:pt>
                <c:pt idx="6574">
                  <c:v>3.3509999999999991</c:v>
                </c:pt>
                <c:pt idx="6575">
                  <c:v>3.3580000000000001</c:v>
                </c:pt>
                <c:pt idx="6576">
                  <c:v>3.3580000000000001</c:v>
                </c:pt>
                <c:pt idx="6577">
                  <c:v>3.3569999999999971</c:v>
                </c:pt>
                <c:pt idx="6578">
                  <c:v>3.3569999999999971</c:v>
                </c:pt>
                <c:pt idx="6579">
                  <c:v>3.3569999999999971</c:v>
                </c:pt>
                <c:pt idx="6580">
                  <c:v>3.3620000000000001</c:v>
                </c:pt>
                <c:pt idx="6581">
                  <c:v>3.3620000000000001</c:v>
                </c:pt>
                <c:pt idx="6582">
                  <c:v>3.3610000000000002</c:v>
                </c:pt>
                <c:pt idx="6583">
                  <c:v>3.3629999999999991</c:v>
                </c:pt>
                <c:pt idx="6584">
                  <c:v>3.3650000000000002</c:v>
                </c:pt>
                <c:pt idx="6585">
                  <c:v>3.3660000000000001</c:v>
                </c:pt>
                <c:pt idx="6586">
                  <c:v>3.3660000000000001</c:v>
                </c:pt>
                <c:pt idx="6587">
                  <c:v>3.3650000000000002</c:v>
                </c:pt>
                <c:pt idx="6588">
                  <c:v>3.3650000000000002</c:v>
                </c:pt>
                <c:pt idx="6589">
                  <c:v>3.3639999999999999</c:v>
                </c:pt>
                <c:pt idx="6590">
                  <c:v>3.367</c:v>
                </c:pt>
                <c:pt idx="6591">
                  <c:v>3.3690000000000002</c:v>
                </c:pt>
                <c:pt idx="6592">
                  <c:v>3.3679999999999999</c:v>
                </c:pt>
                <c:pt idx="6593">
                  <c:v>3.367</c:v>
                </c:pt>
                <c:pt idx="6594">
                  <c:v>3.3690000000000002</c:v>
                </c:pt>
                <c:pt idx="6595">
                  <c:v>3.3690000000000002</c:v>
                </c:pt>
                <c:pt idx="6596">
                  <c:v>3.3740000000000001</c:v>
                </c:pt>
                <c:pt idx="6597">
                  <c:v>3.372999999999998</c:v>
                </c:pt>
                <c:pt idx="6598">
                  <c:v>3.37</c:v>
                </c:pt>
                <c:pt idx="6599">
                  <c:v>3.371999999999999</c:v>
                </c:pt>
                <c:pt idx="6600">
                  <c:v>3.371999999999999</c:v>
                </c:pt>
                <c:pt idx="6601">
                  <c:v>3.372999999999998</c:v>
                </c:pt>
                <c:pt idx="6602">
                  <c:v>3.375999999999999</c:v>
                </c:pt>
                <c:pt idx="6603">
                  <c:v>3.375999999999999</c:v>
                </c:pt>
                <c:pt idx="6604">
                  <c:v>3.3789999999999991</c:v>
                </c:pt>
                <c:pt idx="6605">
                  <c:v>3.376999999999998</c:v>
                </c:pt>
                <c:pt idx="6606">
                  <c:v>3.375999999999999</c:v>
                </c:pt>
                <c:pt idx="6607">
                  <c:v>3.3780000000000001</c:v>
                </c:pt>
                <c:pt idx="6608">
                  <c:v>3.376999999999998</c:v>
                </c:pt>
                <c:pt idx="6609">
                  <c:v>3.38</c:v>
                </c:pt>
                <c:pt idx="6610">
                  <c:v>3.3820000000000001</c:v>
                </c:pt>
                <c:pt idx="6611">
                  <c:v>3.3839999999999999</c:v>
                </c:pt>
                <c:pt idx="6612">
                  <c:v>3.38</c:v>
                </c:pt>
                <c:pt idx="6613">
                  <c:v>3.3820000000000001</c:v>
                </c:pt>
                <c:pt idx="6614">
                  <c:v>3.3820000000000001</c:v>
                </c:pt>
                <c:pt idx="6615">
                  <c:v>3.3860000000000001</c:v>
                </c:pt>
                <c:pt idx="6616">
                  <c:v>3.3849999999999998</c:v>
                </c:pt>
                <c:pt idx="6617">
                  <c:v>3.3839999999999999</c:v>
                </c:pt>
                <c:pt idx="6618">
                  <c:v>3.3869999999999991</c:v>
                </c:pt>
                <c:pt idx="6619">
                  <c:v>3.3869999999999991</c:v>
                </c:pt>
                <c:pt idx="6620">
                  <c:v>3.3860000000000001</c:v>
                </c:pt>
                <c:pt idx="6621">
                  <c:v>3.3909999999999991</c:v>
                </c:pt>
                <c:pt idx="6622">
                  <c:v>3.3860000000000001</c:v>
                </c:pt>
                <c:pt idx="6623">
                  <c:v>3.3879999999999999</c:v>
                </c:pt>
                <c:pt idx="6624">
                  <c:v>3.3879999999999999</c:v>
                </c:pt>
                <c:pt idx="6625">
                  <c:v>3.3849999999999998</c:v>
                </c:pt>
                <c:pt idx="6626">
                  <c:v>3.3879999999999999</c:v>
                </c:pt>
                <c:pt idx="6627">
                  <c:v>3.3909999999999991</c:v>
                </c:pt>
                <c:pt idx="6628">
                  <c:v>3.3889999999999998</c:v>
                </c:pt>
                <c:pt idx="6629">
                  <c:v>3.392999999999998</c:v>
                </c:pt>
                <c:pt idx="6630">
                  <c:v>3.3879999999999999</c:v>
                </c:pt>
                <c:pt idx="6631">
                  <c:v>3.392999999999998</c:v>
                </c:pt>
                <c:pt idx="6632">
                  <c:v>3.3909999999999991</c:v>
                </c:pt>
                <c:pt idx="6633">
                  <c:v>3.395999999999999</c:v>
                </c:pt>
                <c:pt idx="6634">
                  <c:v>3.391999999999999</c:v>
                </c:pt>
                <c:pt idx="6635">
                  <c:v>3.39</c:v>
                </c:pt>
                <c:pt idx="6636">
                  <c:v>3.3949999999999991</c:v>
                </c:pt>
                <c:pt idx="6637">
                  <c:v>3.3949999999999991</c:v>
                </c:pt>
                <c:pt idx="6638">
                  <c:v>3.392999999999998</c:v>
                </c:pt>
                <c:pt idx="6639">
                  <c:v>3.395999999999999</c:v>
                </c:pt>
                <c:pt idx="6640">
                  <c:v>3.396999999999998</c:v>
                </c:pt>
                <c:pt idx="6641">
                  <c:v>3.395999999999999</c:v>
                </c:pt>
                <c:pt idx="6642">
                  <c:v>3.4</c:v>
                </c:pt>
                <c:pt idx="6643">
                  <c:v>3.4</c:v>
                </c:pt>
                <c:pt idx="6644">
                  <c:v>3.4</c:v>
                </c:pt>
                <c:pt idx="6645">
                  <c:v>3.4009999999999998</c:v>
                </c:pt>
                <c:pt idx="6646">
                  <c:v>3.3989999999999991</c:v>
                </c:pt>
                <c:pt idx="6647">
                  <c:v>3.396999999999998</c:v>
                </c:pt>
                <c:pt idx="6648">
                  <c:v>3.4020000000000001</c:v>
                </c:pt>
                <c:pt idx="6649">
                  <c:v>3.3989999999999991</c:v>
                </c:pt>
                <c:pt idx="6650">
                  <c:v>3.4049999999999998</c:v>
                </c:pt>
                <c:pt idx="6651">
                  <c:v>3.396999999999998</c:v>
                </c:pt>
                <c:pt idx="6652">
                  <c:v>3.3940000000000001</c:v>
                </c:pt>
                <c:pt idx="6653">
                  <c:v>3.4039999999999999</c:v>
                </c:pt>
                <c:pt idx="6654">
                  <c:v>3.3940000000000001</c:v>
                </c:pt>
                <c:pt idx="6655">
                  <c:v>3.3940000000000001</c:v>
                </c:pt>
                <c:pt idx="6656">
                  <c:v>3.3949999999999991</c:v>
                </c:pt>
                <c:pt idx="6657">
                  <c:v>3.3940000000000001</c:v>
                </c:pt>
                <c:pt idx="6658">
                  <c:v>3.39</c:v>
                </c:pt>
                <c:pt idx="6659">
                  <c:v>3.3949999999999991</c:v>
                </c:pt>
                <c:pt idx="6660">
                  <c:v>3.39</c:v>
                </c:pt>
                <c:pt idx="6661">
                  <c:v>3.3940000000000001</c:v>
                </c:pt>
                <c:pt idx="6662">
                  <c:v>3.3940000000000001</c:v>
                </c:pt>
                <c:pt idx="6663">
                  <c:v>3.392999999999998</c:v>
                </c:pt>
                <c:pt idx="6664">
                  <c:v>3.396999999999998</c:v>
                </c:pt>
                <c:pt idx="6665">
                  <c:v>3.395999999999999</c:v>
                </c:pt>
                <c:pt idx="6666">
                  <c:v>3.392999999999998</c:v>
                </c:pt>
                <c:pt idx="6667">
                  <c:v>3.3949999999999991</c:v>
                </c:pt>
                <c:pt idx="6668">
                  <c:v>3.392999999999998</c:v>
                </c:pt>
                <c:pt idx="6669">
                  <c:v>3.396999999999998</c:v>
                </c:pt>
                <c:pt idx="6670">
                  <c:v>3.3940000000000001</c:v>
                </c:pt>
                <c:pt idx="6671">
                  <c:v>3.3980000000000001</c:v>
                </c:pt>
                <c:pt idx="6672">
                  <c:v>3.3949999999999991</c:v>
                </c:pt>
                <c:pt idx="6673">
                  <c:v>3.3989999999999991</c:v>
                </c:pt>
                <c:pt idx="6674">
                  <c:v>3.4020000000000001</c:v>
                </c:pt>
                <c:pt idx="6675">
                  <c:v>3.4</c:v>
                </c:pt>
                <c:pt idx="6676">
                  <c:v>3.4049999999999998</c:v>
                </c:pt>
                <c:pt idx="6677">
                  <c:v>3.4060000000000001</c:v>
                </c:pt>
                <c:pt idx="6678">
                  <c:v>3.407</c:v>
                </c:pt>
                <c:pt idx="6679">
                  <c:v>3.407</c:v>
                </c:pt>
                <c:pt idx="6680">
                  <c:v>3.4079999999999999</c:v>
                </c:pt>
                <c:pt idx="6681">
                  <c:v>3.41</c:v>
                </c:pt>
                <c:pt idx="6682">
                  <c:v>3.4109999999999991</c:v>
                </c:pt>
                <c:pt idx="6683">
                  <c:v>3.4109999999999991</c:v>
                </c:pt>
                <c:pt idx="6684">
                  <c:v>3.412999999999998</c:v>
                </c:pt>
                <c:pt idx="6685">
                  <c:v>3.4180000000000001</c:v>
                </c:pt>
                <c:pt idx="6686">
                  <c:v>3.416999999999998</c:v>
                </c:pt>
                <c:pt idx="6687">
                  <c:v>3.4180000000000001</c:v>
                </c:pt>
                <c:pt idx="6688">
                  <c:v>3.4180000000000001</c:v>
                </c:pt>
                <c:pt idx="6689">
                  <c:v>3.4239999999999999</c:v>
                </c:pt>
                <c:pt idx="6690">
                  <c:v>3.4249999999999998</c:v>
                </c:pt>
                <c:pt idx="6691">
                  <c:v>3.4249999999999998</c:v>
                </c:pt>
                <c:pt idx="6692">
                  <c:v>3.4209999999999998</c:v>
                </c:pt>
                <c:pt idx="6693">
                  <c:v>3.4249999999999998</c:v>
                </c:pt>
                <c:pt idx="6694">
                  <c:v>3.4279999999999999</c:v>
                </c:pt>
                <c:pt idx="6695">
                  <c:v>3.43</c:v>
                </c:pt>
                <c:pt idx="6696">
                  <c:v>3.4260000000000002</c:v>
                </c:pt>
                <c:pt idx="6697">
                  <c:v>3.4279999999999999</c:v>
                </c:pt>
                <c:pt idx="6698">
                  <c:v>3.4319999999999982</c:v>
                </c:pt>
                <c:pt idx="6699">
                  <c:v>3.43</c:v>
                </c:pt>
                <c:pt idx="6700">
                  <c:v>3.4309999999999992</c:v>
                </c:pt>
                <c:pt idx="6701">
                  <c:v>3.4329999999999981</c:v>
                </c:pt>
                <c:pt idx="6702">
                  <c:v>3.4359999999999991</c:v>
                </c:pt>
                <c:pt idx="6703">
                  <c:v>3.4389999999999992</c:v>
                </c:pt>
                <c:pt idx="6704">
                  <c:v>3.4389999999999992</c:v>
                </c:pt>
                <c:pt idx="6705">
                  <c:v>3.4389999999999992</c:v>
                </c:pt>
                <c:pt idx="6706">
                  <c:v>3.4420000000000002</c:v>
                </c:pt>
                <c:pt idx="6707">
                  <c:v>3.4399999999999982</c:v>
                </c:pt>
                <c:pt idx="6708">
                  <c:v>3.4420000000000002</c:v>
                </c:pt>
                <c:pt idx="6709">
                  <c:v>3.4449999999999998</c:v>
                </c:pt>
                <c:pt idx="6710">
                  <c:v>3.4460000000000002</c:v>
                </c:pt>
                <c:pt idx="6711">
                  <c:v>3.4429999999999992</c:v>
                </c:pt>
                <c:pt idx="6712">
                  <c:v>3.4470000000000001</c:v>
                </c:pt>
                <c:pt idx="6713">
                  <c:v>3.4489999999999998</c:v>
                </c:pt>
                <c:pt idx="6714">
                  <c:v>3.4489999999999998</c:v>
                </c:pt>
                <c:pt idx="6715">
                  <c:v>3.4509999999999992</c:v>
                </c:pt>
                <c:pt idx="6716">
                  <c:v>3.4489999999999998</c:v>
                </c:pt>
                <c:pt idx="6717">
                  <c:v>3.4509999999999992</c:v>
                </c:pt>
                <c:pt idx="6718">
                  <c:v>3.4519999999999991</c:v>
                </c:pt>
                <c:pt idx="6719">
                  <c:v>3.4549999999999992</c:v>
                </c:pt>
                <c:pt idx="6720">
                  <c:v>3.4549999999999992</c:v>
                </c:pt>
                <c:pt idx="6721">
                  <c:v>3.4580000000000002</c:v>
                </c:pt>
                <c:pt idx="6722">
                  <c:v>3.4580000000000002</c:v>
                </c:pt>
                <c:pt idx="6723">
                  <c:v>3.46</c:v>
                </c:pt>
                <c:pt idx="6724">
                  <c:v>3.4630000000000001</c:v>
                </c:pt>
                <c:pt idx="6725">
                  <c:v>3.4620000000000002</c:v>
                </c:pt>
                <c:pt idx="6726">
                  <c:v>3.464</c:v>
                </c:pt>
                <c:pt idx="6727">
                  <c:v>3.4689999999999999</c:v>
                </c:pt>
                <c:pt idx="6728">
                  <c:v>3.47</c:v>
                </c:pt>
                <c:pt idx="6729">
                  <c:v>3.4669999999999992</c:v>
                </c:pt>
                <c:pt idx="6730">
                  <c:v>3.4660000000000002</c:v>
                </c:pt>
                <c:pt idx="6731">
                  <c:v>3.4689999999999999</c:v>
                </c:pt>
                <c:pt idx="6732">
                  <c:v>3.4719999999999982</c:v>
                </c:pt>
                <c:pt idx="6733">
                  <c:v>3.4740000000000002</c:v>
                </c:pt>
                <c:pt idx="6734">
                  <c:v>3.4709999999999992</c:v>
                </c:pt>
                <c:pt idx="6735">
                  <c:v>3.4740000000000002</c:v>
                </c:pt>
                <c:pt idx="6736">
                  <c:v>3.4740000000000002</c:v>
                </c:pt>
                <c:pt idx="6737">
                  <c:v>3.4759999999999991</c:v>
                </c:pt>
                <c:pt idx="6738">
                  <c:v>3.4759999999999991</c:v>
                </c:pt>
                <c:pt idx="6739">
                  <c:v>3.4759999999999991</c:v>
                </c:pt>
                <c:pt idx="6740">
                  <c:v>3.476999999999999</c:v>
                </c:pt>
                <c:pt idx="6741">
                  <c:v>3.4749999999999992</c:v>
                </c:pt>
                <c:pt idx="6742">
                  <c:v>3.476999999999999</c:v>
                </c:pt>
                <c:pt idx="6743">
                  <c:v>3.4749999999999992</c:v>
                </c:pt>
                <c:pt idx="6744">
                  <c:v>3.4780000000000002</c:v>
                </c:pt>
                <c:pt idx="6745">
                  <c:v>3.4780000000000002</c:v>
                </c:pt>
                <c:pt idx="6746">
                  <c:v>3.476999999999999</c:v>
                </c:pt>
                <c:pt idx="6747">
                  <c:v>3.4799999999999982</c:v>
                </c:pt>
                <c:pt idx="6748">
                  <c:v>3.4809999999999999</c:v>
                </c:pt>
                <c:pt idx="6749">
                  <c:v>3.476999999999999</c:v>
                </c:pt>
                <c:pt idx="6750">
                  <c:v>3.4780000000000002</c:v>
                </c:pt>
                <c:pt idx="6751">
                  <c:v>3.4780000000000002</c:v>
                </c:pt>
                <c:pt idx="6752">
                  <c:v>3.4809999999999999</c:v>
                </c:pt>
                <c:pt idx="6753">
                  <c:v>3.4799999999999982</c:v>
                </c:pt>
                <c:pt idx="6754">
                  <c:v>3.4789999999999992</c:v>
                </c:pt>
                <c:pt idx="6755">
                  <c:v>3.4780000000000002</c:v>
                </c:pt>
                <c:pt idx="6756">
                  <c:v>3.4799999999999982</c:v>
                </c:pt>
                <c:pt idx="6757">
                  <c:v>3.4809999999999999</c:v>
                </c:pt>
                <c:pt idx="6758">
                  <c:v>3.4799999999999982</c:v>
                </c:pt>
                <c:pt idx="6759">
                  <c:v>3.4789999999999992</c:v>
                </c:pt>
                <c:pt idx="6760">
                  <c:v>3.4780000000000002</c:v>
                </c:pt>
                <c:pt idx="6761">
                  <c:v>3.476999999999999</c:v>
                </c:pt>
                <c:pt idx="6762">
                  <c:v>3.4759999999999991</c:v>
                </c:pt>
                <c:pt idx="6763">
                  <c:v>3.4759999999999991</c:v>
                </c:pt>
                <c:pt idx="6764">
                  <c:v>3.472999999999999</c:v>
                </c:pt>
                <c:pt idx="6765">
                  <c:v>3.4749999999999992</c:v>
                </c:pt>
                <c:pt idx="6766">
                  <c:v>3.4719999999999982</c:v>
                </c:pt>
                <c:pt idx="6767">
                  <c:v>3.4709999999999992</c:v>
                </c:pt>
                <c:pt idx="6768">
                  <c:v>3.4719999999999982</c:v>
                </c:pt>
                <c:pt idx="6769">
                  <c:v>3.4709999999999992</c:v>
                </c:pt>
                <c:pt idx="6770">
                  <c:v>3.4740000000000002</c:v>
                </c:pt>
                <c:pt idx="6771">
                  <c:v>3.4719999999999982</c:v>
                </c:pt>
                <c:pt idx="6772">
                  <c:v>3.47</c:v>
                </c:pt>
                <c:pt idx="6773">
                  <c:v>3.4689999999999999</c:v>
                </c:pt>
                <c:pt idx="6774">
                  <c:v>3.472999999999999</c:v>
                </c:pt>
                <c:pt idx="6775">
                  <c:v>3.4669999999999992</c:v>
                </c:pt>
                <c:pt idx="6776">
                  <c:v>3.4689999999999999</c:v>
                </c:pt>
                <c:pt idx="6777">
                  <c:v>3.4660000000000002</c:v>
                </c:pt>
                <c:pt idx="6778">
                  <c:v>3.4660000000000002</c:v>
                </c:pt>
                <c:pt idx="6779">
                  <c:v>3.4649999999999999</c:v>
                </c:pt>
                <c:pt idx="6780">
                  <c:v>3.4689999999999999</c:v>
                </c:pt>
                <c:pt idx="6781">
                  <c:v>3.47</c:v>
                </c:pt>
                <c:pt idx="6782">
                  <c:v>3.47</c:v>
                </c:pt>
                <c:pt idx="6783">
                  <c:v>3.4649999999999999</c:v>
                </c:pt>
                <c:pt idx="6784">
                  <c:v>3.4649999999999999</c:v>
                </c:pt>
                <c:pt idx="6785">
                  <c:v>3.464</c:v>
                </c:pt>
                <c:pt idx="6786">
                  <c:v>3.4630000000000001</c:v>
                </c:pt>
                <c:pt idx="6787">
                  <c:v>3.4609999999999999</c:v>
                </c:pt>
                <c:pt idx="6788">
                  <c:v>3.464</c:v>
                </c:pt>
                <c:pt idx="6789">
                  <c:v>3.464</c:v>
                </c:pt>
                <c:pt idx="6790">
                  <c:v>3.4660000000000002</c:v>
                </c:pt>
                <c:pt idx="6791">
                  <c:v>3.4609999999999999</c:v>
                </c:pt>
                <c:pt idx="6792">
                  <c:v>3.4620000000000002</c:v>
                </c:pt>
                <c:pt idx="6793">
                  <c:v>3.4620000000000002</c:v>
                </c:pt>
                <c:pt idx="6794">
                  <c:v>3.46</c:v>
                </c:pt>
                <c:pt idx="6795">
                  <c:v>3.4589999999999992</c:v>
                </c:pt>
                <c:pt idx="6796">
                  <c:v>3.46</c:v>
                </c:pt>
                <c:pt idx="6797">
                  <c:v>3.4559999999999982</c:v>
                </c:pt>
                <c:pt idx="6798">
                  <c:v>3.4549999999999992</c:v>
                </c:pt>
                <c:pt idx="6799">
                  <c:v>3.4559999999999982</c:v>
                </c:pt>
                <c:pt idx="6800">
                  <c:v>3.4549999999999992</c:v>
                </c:pt>
                <c:pt idx="6801">
                  <c:v>3.45</c:v>
                </c:pt>
                <c:pt idx="6802">
                  <c:v>3.45</c:v>
                </c:pt>
                <c:pt idx="6803">
                  <c:v>3.4509999999999992</c:v>
                </c:pt>
                <c:pt idx="6804">
                  <c:v>3.4509999999999992</c:v>
                </c:pt>
                <c:pt idx="6805">
                  <c:v>3.45</c:v>
                </c:pt>
                <c:pt idx="6806">
                  <c:v>3.4489999999999998</c:v>
                </c:pt>
                <c:pt idx="6807">
                  <c:v>3.4460000000000002</c:v>
                </c:pt>
                <c:pt idx="6808">
                  <c:v>3.4449999999999998</c:v>
                </c:pt>
                <c:pt idx="6809">
                  <c:v>3.4460000000000002</c:v>
                </c:pt>
                <c:pt idx="6810">
                  <c:v>3.4429999999999992</c:v>
                </c:pt>
                <c:pt idx="6811">
                  <c:v>3.444</c:v>
                </c:pt>
                <c:pt idx="6812">
                  <c:v>3.4369999999999981</c:v>
                </c:pt>
                <c:pt idx="6813">
                  <c:v>3.4380000000000002</c:v>
                </c:pt>
                <c:pt idx="6814">
                  <c:v>3.4380000000000002</c:v>
                </c:pt>
                <c:pt idx="6815">
                  <c:v>3.4399999999999982</c:v>
                </c:pt>
                <c:pt idx="6816">
                  <c:v>3.4399999999999982</c:v>
                </c:pt>
                <c:pt idx="6817">
                  <c:v>3.4380000000000002</c:v>
                </c:pt>
                <c:pt idx="6818">
                  <c:v>3.4380000000000002</c:v>
                </c:pt>
                <c:pt idx="6819">
                  <c:v>3.4409999999999998</c:v>
                </c:pt>
                <c:pt idx="6820">
                  <c:v>3.4399999999999982</c:v>
                </c:pt>
                <c:pt idx="6821">
                  <c:v>3.4369999999999981</c:v>
                </c:pt>
                <c:pt idx="6822">
                  <c:v>3.4380000000000002</c:v>
                </c:pt>
                <c:pt idx="6823">
                  <c:v>3.4369999999999981</c:v>
                </c:pt>
                <c:pt idx="6824">
                  <c:v>3.4369999999999981</c:v>
                </c:pt>
                <c:pt idx="6825">
                  <c:v>3.4349999999999992</c:v>
                </c:pt>
                <c:pt idx="6826">
                  <c:v>3.4380000000000002</c:v>
                </c:pt>
                <c:pt idx="6827">
                  <c:v>3.4369999999999981</c:v>
                </c:pt>
                <c:pt idx="6828">
                  <c:v>3.4369999999999981</c:v>
                </c:pt>
                <c:pt idx="6829">
                  <c:v>3.4340000000000002</c:v>
                </c:pt>
                <c:pt idx="6830">
                  <c:v>3.4329999999999981</c:v>
                </c:pt>
                <c:pt idx="6831">
                  <c:v>3.4380000000000002</c:v>
                </c:pt>
                <c:pt idx="6832">
                  <c:v>3.4329999999999981</c:v>
                </c:pt>
                <c:pt idx="6833">
                  <c:v>3.4340000000000002</c:v>
                </c:pt>
                <c:pt idx="6834">
                  <c:v>3.4309999999999992</c:v>
                </c:pt>
                <c:pt idx="6835">
                  <c:v>3.4289999999999998</c:v>
                </c:pt>
                <c:pt idx="6836">
                  <c:v>3.4279999999999999</c:v>
                </c:pt>
                <c:pt idx="6837">
                  <c:v>3.4319999999999982</c:v>
                </c:pt>
                <c:pt idx="6838">
                  <c:v>3.4289999999999998</c:v>
                </c:pt>
                <c:pt idx="6839">
                  <c:v>3.43</c:v>
                </c:pt>
                <c:pt idx="6840">
                  <c:v>3.4289999999999998</c:v>
                </c:pt>
                <c:pt idx="6841">
                  <c:v>3.4239999999999999</c:v>
                </c:pt>
                <c:pt idx="6842">
                  <c:v>3.4249999999999998</c:v>
                </c:pt>
                <c:pt idx="6843">
                  <c:v>3.4260000000000002</c:v>
                </c:pt>
                <c:pt idx="6844">
                  <c:v>3.4239999999999999</c:v>
                </c:pt>
                <c:pt idx="6845">
                  <c:v>3.4220000000000002</c:v>
                </c:pt>
                <c:pt idx="6846">
                  <c:v>3.423</c:v>
                </c:pt>
                <c:pt idx="6847">
                  <c:v>3.423</c:v>
                </c:pt>
                <c:pt idx="6848">
                  <c:v>3.415999999999999</c:v>
                </c:pt>
                <c:pt idx="6849">
                  <c:v>3.4149999999999991</c:v>
                </c:pt>
                <c:pt idx="6850">
                  <c:v>3.416999999999998</c:v>
                </c:pt>
                <c:pt idx="6851">
                  <c:v>3.4140000000000001</c:v>
                </c:pt>
                <c:pt idx="6852">
                  <c:v>3.415999999999999</c:v>
                </c:pt>
                <c:pt idx="6853">
                  <c:v>3.411999999999999</c:v>
                </c:pt>
                <c:pt idx="6854">
                  <c:v>3.41</c:v>
                </c:pt>
                <c:pt idx="6855">
                  <c:v>3.411999999999999</c:v>
                </c:pt>
                <c:pt idx="6856">
                  <c:v>3.4149999999999991</c:v>
                </c:pt>
                <c:pt idx="6857">
                  <c:v>3.4089999999999998</c:v>
                </c:pt>
                <c:pt idx="6858">
                  <c:v>3.4079999999999999</c:v>
                </c:pt>
                <c:pt idx="6859">
                  <c:v>3.407</c:v>
                </c:pt>
                <c:pt idx="6860">
                  <c:v>3.4039999999999999</c:v>
                </c:pt>
                <c:pt idx="6861">
                  <c:v>3.4009999999999998</c:v>
                </c:pt>
                <c:pt idx="6862">
                  <c:v>3.4029999999999991</c:v>
                </c:pt>
                <c:pt idx="6863">
                  <c:v>3.4060000000000001</c:v>
                </c:pt>
                <c:pt idx="6864">
                  <c:v>3.4060000000000001</c:v>
                </c:pt>
                <c:pt idx="6865">
                  <c:v>3.407</c:v>
                </c:pt>
                <c:pt idx="6866">
                  <c:v>3.4079999999999999</c:v>
                </c:pt>
                <c:pt idx="6867">
                  <c:v>3.4089999999999998</c:v>
                </c:pt>
                <c:pt idx="6868">
                  <c:v>3.407</c:v>
                </c:pt>
                <c:pt idx="6869">
                  <c:v>3.4089999999999998</c:v>
                </c:pt>
                <c:pt idx="6870">
                  <c:v>3.4109999999999991</c:v>
                </c:pt>
                <c:pt idx="6871">
                  <c:v>3.411999999999999</c:v>
                </c:pt>
                <c:pt idx="6872">
                  <c:v>3.4089999999999998</c:v>
                </c:pt>
                <c:pt idx="6873">
                  <c:v>3.4109999999999991</c:v>
                </c:pt>
                <c:pt idx="6874">
                  <c:v>3.41</c:v>
                </c:pt>
                <c:pt idx="6875">
                  <c:v>3.412999999999998</c:v>
                </c:pt>
                <c:pt idx="6876">
                  <c:v>3.4189999999999992</c:v>
                </c:pt>
                <c:pt idx="6877">
                  <c:v>3.42</c:v>
                </c:pt>
                <c:pt idx="6878">
                  <c:v>3.416999999999998</c:v>
                </c:pt>
                <c:pt idx="6879">
                  <c:v>3.4220000000000002</c:v>
                </c:pt>
                <c:pt idx="6880">
                  <c:v>3.4209999999999998</c:v>
                </c:pt>
                <c:pt idx="6881">
                  <c:v>3.423</c:v>
                </c:pt>
                <c:pt idx="6882">
                  <c:v>3.4289999999999998</c:v>
                </c:pt>
                <c:pt idx="6883">
                  <c:v>3.43</c:v>
                </c:pt>
                <c:pt idx="6884">
                  <c:v>3.4309999999999992</c:v>
                </c:pt>
                <c:pt idx="6885">
                  <c:v>3.4319999999999982</c:v>
                </c:pt>
                <c:pt idx="6886">
                  <c:v>3.4329999999999981</c:v>
                </c:pt>
                <c:pt idx="6887">
                  <c:v>3.4340000000000002</c:v>
                </c:pt>
                <c:pt idx="6888">
                  <c:v>3.4329999999999981</c:v>
                </c:pt>
                <c:pt idx="6889">
                  <c:v>3.4369999999999981</c:v>
                </c:pt>
                <c:pt idx="6890">
                  <c:v>3.4389999999999992</c:v>
                </c:pt>
                <c:pt idx="6891">
                  <c:v>3.4399999999999982</c:v>
                </c:pt>
                <c:pt idx="6892">
                  <c:v>3.4409999999999998</c:v>
                </c:pt>
                <c:pt idx="6893">
                  <c:v>3.4420000000000002</c:v>
                </c:pt>
                <c:pt idx="6894">
                  <c:v>3.4420000000000002</c:v>
                </c:pt>
                <c:pt idx="6895">
                  <c:v>3.4449999999999998</c:v>
                </c:pt>
                <c:pt idx="6896">
                  <c:v>3.4449999999999998</c:v>
                </c:pt>
                <c:pt idx="6897">
                  <c:v>3.4509999999999992</c:v>
                </c:pt>
                <c:pt idx="6898">
                  <c:v>3.4489999999999998</c:v>
                </c:pt>
                <c:pt idx="6899">
                  <c:v>3.448</c:v>
                </c:pt>
                <c:pt idx="6900">
                  <c:v>3.4549999999999992</c:v>
                </c:pt>
                <c:pt idx="6901">
                  <c:v>3.4529999999999981</c:v>
                </c:pt>
                <c:pt idx="6902">
                  <c:v>3.4549999999999992</c:v>
                </c:pt>
                <c:pt idx="6903">
                  <c:v>3.4589999999999992</c:v>
                </c:pt>
                <c:pt idx="6904">
                  <c:v>3.4569999999999981</c:v>
                </c:pt>
                <c:pt idx="6905">
                  <c:v>3.4609999999999999</c:v>
                </c:pt>
                <c:pt idx="6906">
                  <c:v>3.46</c:v>
                </c:pt>
                <c:pt idx="6907">
                  <c:v>3.46</c:v>
                </c:pt>
                <c:pt idx="6908">
                  <c:v>3.4580000000000002</c:v>
                </c:pt>
                <c:pt idx="6909">
                  <c:v>3.4620000000000002</c:v>
                </c:pt>
                <c:pt idx="6910">
                  <c:v>3.4649999999999999</c:v>
                </c:pt>
                <c:pt idx="6911">
                  <c:v>3.4669999999999992</c:v>
                </c:pt>
                <c:pt idx="6912">
                  <c:v>3.4660000000000002</c:v>
                </c:pt>
                <c:pt idx="6913">
                  <c:v>3.468</c:v>
                </c:pt>
                <c:pt idx="6914">
                  <c:v>3.468</c:v>
                </c:pt>
                <c:pt idx="6915">
                  <c:v>3.4709999999999992</c:v>
                </c:pt>
                <c:pt idx="6916">
                  <c:v>3.47</c:v>
                </c:pt>
                <c:pt idx="6917">
                  <c:v>3.4749999999999992</c:v>
                </c:pt>
                <c:pt idx="6918">
                  <c:v>3.4780000000000002</c:v>
                </c:pt>
                <c:pt idx="6919">
                  <c:v>3.476999999999999</c:v>
                </c:pt>
                <c:pt idx="6920">
                  <c:v>3.4799999999999982</c:v>
                </c:pt>
                <c:pt idx="6921">
                  <c:v>3.4809999999999999</c:v>
                </c:pt>
                <c:pt idx="6922">
                  <c:v>3.4789999999999992</c:v>
                </c:pt>
                <c:pt idx="6923">
                  <c:v>3.4809999999999999</c:v>
                </c:pt>
                <c:pt idx="6924">
                  <c:v>3.4830000000000001</c:v>
                </c:pt>
                <c:pt idx="6925">
                  <c:v>3.484</c:v>
                </c:pt>
                <c:pt idx="6926">
                  <c:v>3.4830000000000001</c:v>
                </c:pt>
                <c:pt idx="6927">
                  <c:v>3.4849999999999999</c:v>
                </c:pt>
                <c:pt idx="6928">
                  <c:v>3.4860000000000002</c:v>
                </c:pt>
                <c:pt idx="6929">
                  <c:v>3.484</c:v>
                </c:pt>
                <c:pt idx="6930">
                  <c:v>3.484</c:v>
                </c:pt>
                <c:pt idx="6931">
                  <c:v>3.4860000000000002</c:v>
                </c:pt>
                <c:pt idx="6932">
                  <c:v>3.484</c:v>
                </c:pt>
                <c:pt idx="6933">
                  <c:v>3.4820000000000002</c:v>
                </c:pt>
                <c:pt idx="6934">
                  <c:v>3.4830000000000001</c:v>
                </c:pt>
                <c:pt idx="6935">
                  <c:v>3.4849999999999999</c:v>
                </c:pt>
                <c:pt idx="6936">
                  <c:v>3.4820000000000002</c:v>
                </c:pt>
                <c:pt idx="6937">
                  <c:v>3.4809999999999999</c:v>
                </c:pt>
                <c:pt idx="6938">
                  <c:v>3.4820000000000002</c:v>
                </c:pt>
                <c:pt idx="6939">
                  <c:v>3.4799999999999982</c:v>
                </c:pt>
                <c:pt idx="6940">
                  <c:v>3.4799999999999982</c:v>
                </c:pt>
                <c:pt idx="6941">
                  <c:v>3.4809999999999999</c:v>
                </c:pt>
                <c:pt idx="6942">
                  <c:v>3.4780000000000002</c:v>
                </c:pt>
                <c:pt idx="6943">
                  <c:v>3.4740000000000002</c:v>
                </c:pt>
                <c:pt idx="6944">
                  <c:v>3.4749999999999992</c:v>
                </c:pt>
                <c:pt idx="6945">
                  <c:v>3.4740000000000002</c:v>
                </c:pt>
                <c:pt idx="6946">
                  <c:v>3.4759999999999991</c:v>
                </c:pt>
                <c:pt idx="6947">
                  <c:v>3.4759999999999991</c:v>
                </c:pt>
                <c:pt idx="6948">
                  <c:v>3.472999999999999</c:v>
                </c:pt>
                <c:pt idx="6949">
                  <c:v>3.472999999999999</c:v>
                </c:pt>
                <c:pt idx="6950">
                  <c:v>3.4719999999999982</c:v>
                </c:pt>
                <c:pt idx="6951">
                  <c:v>3.4709999999999992</c:v>
                </c:pt>
                <c:pt idx="6952">
                  <c:v>3.47</c:v>
                </c:pt>
                <c:pt idx="6953">
                  <c:v>3.4669999999999992</c:v>
                </c:pt>
                <c:pt idx="6954">
                  <c:v>3.4669999999999992</c:v>
                </c:pt>
                <c:pt idx="6955">
                  <c:v>3.464</c:v>
                </c:pt>
                <c:pt idx="6956">
                  <c:v>3.4649999999999999</c:v>
                </c:pt>
                <c:pt idx="6957">
                  <c:v>3.4620000000000002</c:v>
                </c:pt>
                <c:pt idx="6958">
                  <c:v>3.4609999999999999</c:v>
                </c:pt>
                <c:pt idx="6959">
                  <c:v>3.4630000000000001</c:v>
                </c:pt>
                <c:pt idx="6960">
                  <c:v>3.4609999999999999</c:v>
                </c:pt>
                <c:pt idx="6961">
                  <c:v>3.46</c:v>
                </c:pt>
                <c:pt idx="6962">
                  <c:v>3.4589999999999992</c:v>
                </c:pt>
                <c:pt idx="6963">
                  <c:v>3.4589999999999992</c:v>
                </c:pt>
                <c:pt idx="6964">
                  <c:v>3.4569999999999981</c:v>
                </c:pt>
                <c:pt idx="6965">
                  <c:v>3.4529999999999981</c:v>
                </c:pt>
                <c:pt idx="6966">
                  <c:v>3.45</c:v>
                </c:pt>
                <c:pt idx="6967">
                  <c:v>3.4529999999999981</c:v>
                </c:pt>
                <c:pt idx="6968">
                  <c:v>3.4549999999999992</c:v>
                </c:pt>
                <c:pt idx="6969">
                  <c:v>3.4529999999999981</c:v>
                </c:pt>
                <c:pt idx="6970">
                  <c:v>3.4519999999999991</c:v>
                </c:pt>
                <c:pt idx="6971">
                  <c:v>3.4519999999999991</c:v>
                </c:pt>
                <c:pt idx="6972">
                  <c:v>3.448</c:v>
                </c:pt>
                <c:pt idx="6973">
                  <c:v>3.4509999999999992</c:v>
                </c:pt>
                <c:pt idx="6974">
                  <c:v>3.4489999999999998</c:v>
                </c:pt>
                <c:pt idx="6975">
                  <c:v>3.4470000000000001</c:v>
                </c:pt>
                <c:pt idx="6976">
                  <c:v>3.448</c:v>
                </c:pt>
                <c:pt idx="6977">
                  <c:v>3.4470000000000001</c:v>
                </c:pt>
                <c:pt idx="6978">
                  <c:v>3.4489999999999998</c:v>
                </c:pt>
                <c:pt idx="6979">
                  <c:v>3.448</c:v>
                </c:pt>
                <c:pt idx="6980">
                  <c:v>3.448</c:v>
                </c:pt>
                <c:pt idx="6981">
                  <c:v>3.4489999999999998</c:v>
                </c:pt>
                <c:pt idx="6982">
                  <c:v>3.45</c:v>
                </c:pt>
                <c:pt idx="6983">
                  <c:v>3.4529999999999981</c:v>
                </c:pt>
                <c:pt idx="6984">
                  <c:v>3.45</c:v>
                </c:pt>
                <c:pt idx="6985">
                  <c:v>3.45</c:v>
                </c:pt>
                <c:pt idx="6986">
                  <c:v>3.4509999999999992</c:v>
                </c:pt>
                <c:pt idx="6987">
                  <c:v>3.4519999999999991</c:v>
                </c:pt>
                <c:pt idx="6988">
                  <c:v>3.45</c:v>
                </c:pt>
                <c:pt idx="6989">
                  <c:v>3.4509999999999992</c:v>
                </c:pt>
                <c:pt idx="6990">
                  <c:v>3.4540000000000002</c:v>
                </c:pt>
                <c:pt idx="6991">
                  <c:v>3.4549999999999992</c:v>
                </c:pt>
                <c:pt idx="6992">
                  <c:v>3.4529999999999981</c:v>
                </c:pt>
                <c:pt idx="6993">
                  <c:v>3.4540000000000002</c:v>
                </c:pt>
                <c:pt idx="6994">
                  <c:v>3.4540000000000002</c:v>
                </c:pt>
                <c:pt idx="6995">
                  <c:v>3.4559999999999982</c:v>
                </c:pt>
                <c:pt idx="6996">
                  <c:v>3.4559999999999982</c:v>
                </c:pt>
                <c:pt idx="6997">
                  <c:v>3.4609999999999999</c:v>
                </c:pt>
                <c:pt idx="6998">
                  <c:v>3.4620000000000002</c:v>
                </c:pt>
                <c:pt idx="6999">
                  <c:v>3.4630000000000001</c:v>
                </c:pt>
                <c:pt idx="7000">
                  <c:v>3.4669999999999992</c:v>
                </c:pt>
                <c:pt idx="7001">
                  <c:v>3.4689999999999999</c:v>
                </c:pt>
                <c:pt idx="7002">
                  <c:v>3.47</c:v>
                </c:pt>
                <c:pt idx="7003">
                  <c:v>3.472999999999999</c:v>
                </c:pt>
                <c:pt idx="7004">
                  <c:v>3.4740000000000002</c:v>
                </c:pt>
                <c:pt idx="7005">
                  <c:v>3.4719999999999982</c:v>
                </c:pt>
                <c:pt idx="7006">
                  <c:v>3.4759999999999991</c:v>
                </c:pt>
                <c:pt idx="7007">
                  <c:v>3.4759999999999991</c:v>
                </c:pt>
                <c:pt idx="7008">
                  <c:v>3.4749999999999992</c:v>
                </c:pt>
                <c:pt idx="7009">
                  <c:v>3.4749999999999992</c:v>
                </c:pt>
                <c:pt idx="7010">
                  <c:v>3.4740000000000002</c:v>
                </c:pt>
                <c:pt idx="7011">
                  <c:v>3.4749999999999992</c:v>
                </c:pt>
                <c:pt idx="7012">
                  <c:v>3.476999999999999</c:v>
                </c:pt>
                <c:pt idx="7013">
                  <c:v>3.4820000000000002</c:v>
                </c:pt>
                <c:pt idx="7014">
                  <c:v>3.4809999999999999</c:v>
                </c:pt>
                <c:pt idx="7015">
                  <c:v>3.4809999999999999</c:v>
                </c:pt>
                <c:pt idx="7016">
                  <c:v>3.4860000000000002</c:v>
                </c:pt>
                <c:pt idx="7017">
                  <c:v>3.4860000000000002</c:v>
                </c:pt>
                <c:pt idx="7018">
                  <c:v>3.4860000000000002</c:v>
                </c:pt>
                <c:pt idx="7019">
                  <c:v>3.49</c:v>
                </c:pt>
                <c:pt idx="7020">
                  <c:v>3.4910000000000001</c:v>
                </c:pt>
                <c:pt idx="7021">
                  <c:v>3.488</c:v>
                </c:pt>
                <c:pt idx="7022">
                  <c:v>3.4910000000000001</c:v>
                </c:pt>
                <c:pt idx="7023">
                  <c:v>3.4910000000000001</c:v>
                </c:pt>
                <c:pt idx="7024">
                  <c:v>3.49</c:v>
                </c:pt>
                <c:pt idx="7025">
                  <c:v>3.4919999999999991</c:v>
                </c:pt>
                <c:pt idx="7026">
                  <c:v>3.492999999999999</c:v>
                </c:pt>
                <c:pt idx="7027">
                  <c:v>3.4940000000000002</c:v>
                </c:pt>
                <c:pt idx="7028">
                  <c:v>3.49</c:v>
                </c:pt>
                <c:pt idx="7029">
                  <c:v>3.4959999999999991</c:v>
                </c:pt>
                <c:pt idx="7030">
                  <c:v>3.4980000000000002</c:v>
                </c:pt>
                <c:pt idx="7031">
                  <c:v>3.5030000000000001</c:v>
                </c:pt>
                <c:pt idx="7032">
                  <c:v>3.5030000000000001</c:v>
                </c:pt>
                <c:pt idx="7033">
                  <c:v>3.504</c:v>
                </c:pt>
                <c:pt idx="7034">
                  <c:v>3.5059999999999998</c:v>
                </c:pt>
                <c:pt idx="7035">
                  <c:v>3.5089999999999999</c:v>
                </c:pt>
                <c:pt idx="7036">
                  <c:v>3.5119999999999991</c:v>
                </c:pt>
                <c:pt idx="7037">
                  <c:v>3.5139999999999998</c:v>
                </c:pt>
                <c:pt idx="7038">
                  <c:v>3.5139999999999998</c:v>
                </c:pt>
                <c:pt idx="7039">
                  <c:v>3.5179999999999998</c:v>
                </c:pt>
                <c:pt idx="7040">
                  <c:v>3.5179999999999998</c:v>
                </c:pt>
                <c:pt idx="7041">
                  <c:v>3.5259999999999998</c:v>
                </c:pt>
                <c:pt idx="7042">
                  <c:v>3.53</c:v>
                </c:pt>
                <c:pt idx="7043">
                  <c:v>3.5339999999999998</c:v>
                </c:pt>
                <c:pt idx="7044">
                  <c:v>3.5339999999999998</c:v>
                </c:pt>
                <c:pt idx="7045">
                  <c:v>3.536999999999999</c:v>
                </c:pt>
                <c:pt idx="7046">
                  <c:v>3.5409999999999999</c:v>
                </c:pt>
                <c:pt idx="7047">
                  <c:v>3.5430000000000001</c:v>
                </c:pt>
                <c:pt idx="7048">
                  <c:v>3.548</c:v>
                </c:pt>
                <c:pt idx="7049">
                  <c:v>3.548</c:v>
                </c:pt>
                <c:pt idx="7050">
                  <c:v>3.5539999999999998</c:v>
                </c:pt>
                <c:pt idx="7051">
                  <c:v>3.5559999999999992</c:v>
                </c:pt>
                <c:pt idx="7052">
                  <c:v>3.5569999999999982</c:v>
                </c:pt>
                <c:pt idx="7053">
                  <c:v>3.5619999999999998</c:v>
                </c:pt>
                <c:pt idx="7054">
                  <c:v>3.57</c:v>
                </c:pt>
                <c:pt idx="7055">
                  <c:v>3.569</c:v>
                </c:pt>
                <c:pt idx="7056">
                  <c:v>3.581</c:v>
                </c:pt>
                <c:pt idx="7057">
                  <c:v>3.58</c:v>
                </c:pt>
                <c:pt idx="7058">
                  <c:v>3.58</c:v>
                </c:pt>
                <c:pt idx="7059">
                  <c:v>3.585</c:v>
                </c:pt>
                <c:pt idx="7060">
                  <c:v>3.5870000000000002</c:v>
                </c:pt>
                <c:pt idx="7061">
                  <c:v>3.5939999999999999</c:v>
                </c:pt>
                <c:pt idx="7062">
                  <c:v>3.5990000000000002</c:v>
                </c:pt>
                <c:pt idx="7063">
                  <c:v>3.601</c:v>
                </c:pt>
                <c:pt idx="7064">
                  <c:v>3.605</c:v>
                </c:pt>
                <c:pt idx="7065">
                  <c:v>3.609</c:v>
                </c:pt>
                <c:pt idx="7066">
                  <c:v>3.6120000000000001</c:v>
                </c:pt>
                <c:pt idx="7067">
                  <c:v>3.6190000000000002</c:v>
                </c:pt>
                <c:pt idx="7068">
                  <c:v>3.6219999999999999</c:v>
                </c:pt>
                <c:pt idx="7069">
                  <c:v>3.6230000000000002</c:v>
                </c:pt>
                <c:pt idx="7070">
                  <c:v>3.629</c:v>
                </c:pt>
                <c:pt idx="7071">
                  <c:v>3.6320000000000001</c:v>
                </c:pt>
                <c:pt idx="7072">
                  <c:v>3.633</c:v>
                </c:pt>
                <c:pt idx="7073">
                  <c:v>3.6360000000000001</c:v>
                </c:pt>
                <c:pt idx="7074">
                  <c:v>3.6379999999999999</c:v>
                </c:pt>
                <c:pt idx="7075">
                  <c:v>3.6429999999999998</c:v>
                </c:pt>
                <c:pt idx="7076">
                  <c:v>3.6480000000000001</c:v>
                </c:pt>
                <c:pt idx="7077">
                  <c:v>3.6469999999999998</c:v>
                </c:pt>
                <c:pt idx="7078">
                  <c:v>3.649</c:v>
                </c:pt>
                <c:pt idx="7079">
                  <c:v>3.6549999999999998</c:v>
                </c:pt>
                <c:pt idx="7080">
                  <c:v>3.6579999999999999</c:v>
                </c:pt>
                <c:pt idx="7081">
                  <c:v>3.657</c:v>
                </c:pt>
                <c:pt idx="7082">
                  <c:v>3.6589999999999998</c:v>
                </c:pt>
                <c:pt idx="7083">
                  <c:v>3.6640000000000001</c:v>
                </c:pt>
                <c:pt idx="7084">
                  <c:v>3.6659999999999999</c:v>
                </c:pt>
                <c:pt idx="7085">
                  <c:v>3.6659999999999999</c:v>
                </c:pt>
                <c:pt idx="7086">
                  <c:v>3.67</c:v>
                </c:pt>
                <c:pt idx="7087">
                  <c:v>3.6720000000000002</c:v>
                </c:pt>
                <c:pt idx="7088">
                  <c:v>3.673999999999999</c:v>
                </c:pt>
                <c:pt idx="7089">
                  <c:v>3.6789999999999998</c:v>
                </c:pt>
                <c:pt idx="7090">
                  <c:v>3.6789999999999998</c:v>
                </c:pt>
                <c:pt idx="7091">
                  <c:v>3.6819999999999991</c:v>
                </c:pt>
                <c:pt idx="7092">
                  <c:v>3.6819999999999991</c:v>
                </c:pt>
                <c:pt idx="7093">
                  <c:v>3.6890000000000001</c:v>
                </c:pt>
                <c:pt idx="7094">
                  <c:v>3.6880000000000002</c:v>
                </c:pt>
                <c:pt idx="7095">
                  <c:v>3.6899999999999991</c:v>
                </c:pt>
                <c:pt idx="7096">
                  <c:v>3.6920000000000002</c:v>
                </c:pt>
                <c:pt idx="7097">
                  <c:v>3.694</c:v>
                </c:pt>
                <c:pt idx="7098">
                  <c:v>3.6979999999999991</c:v>
                </c:pt>
                <c:pt idx="7099">
                  <c:v>3.6970000000000001</c:v>
                </c:pt>
                <c:pt idx="7100">
                  <c:v>3.702</c:v>
                </c:pt>
                <c:pt idx="7101">
                  <c:v>3.7069999999999999</c:v>
                </c:pt>
                <c:pt idx="7102">
                  <c:v>3.7080000000000002</c:v>
                </c:pt>
                <c:pt idx="7103">
                  <c:v>3.7109999999999999</c:v>
                </c:pt>
                <c:pt idx="7104">
                  <c:v>3.7149999999999999</c:v>
                </c:pt>
                <c:pt idx="7105">
                  <c:v>3.7160000000000002</c:v>
                </c:pt>
                <c:pt idx="7106">
                  <c:v>3.722</c:v>
                </c:pt>
                <c:pt idx="7107">
                  <c:v>3.7250000000000001</c:v>
                </c:pt>
                <c:pt idx="7108">
                  <c:v>3.73</c:v>
                </c:pt>
                <c:pt idx="7109">
                  <c:v>3.7320000000000002</c:v>
                </c:pt>
                <c:pt idx="7110">
                  <c:v>3.734</c:v>
                </c:pt>
                <c:pt idx="7111">
                  <c:v>3.7349999999999999</c:v>
                </c:pt>
                <c:pt idx="7112">
                  <c:v>3.74</c:v>
                </c:pt>
                <c:pt idx="7113">
                  <c:v>3.74</c:v>
                </c:pt>
                <c:pt idx="7114">
                  <c:v>3.7450000000000001</c:v>
                </c:pt>
                <c:pt idx="7115">
                  <c:v>3.742</c:v>
                </c:pt>
                <c:pt idx="7116">
                  <c:v>3.7469999999999999</c:v>
                </c:pt>
                <c:pt idx="7117">
                  <c:v>3.7509999999999999</c:v>
                </c:pt>
                <c:pt idx="7118">
                  <c:v>3.7519999999999998</c:v>
                </c:pt>
                <c:pt idx="7119">
                  <c:v>3.754</c:v>
                </c:pt>
                <c:pt idx="7120">
                  <c:v>3.758</c:v>
                </c:pt>
                <c:pt idx="7121">
                  <c:v>3.758</c:v>
                </c:pt>
                <c:pt idx="7122">
                  <c:v>3.7589999999999999</c:v>
                </c:pt>
                <c:pt idx="7123">
                  <c:v>3.7629999999999999</c:v>
                </c:pt>
                <c:pt idx="7124">
                  <c:v>3.766</c:v>
                </c:pt>
                <c:pt idx="7125">
                  <c:v>3.7690000000000001</c:v>
                </c:pt>
                <c:pt idx="7126">
                  <c:v>3.7690000000000001</c:v>
                </c:pt>
                <c:pt idx="7127">
                  <c:v>3.7749999999999999</c:v>
                </c:pt>
                <c:pt idx="7128">
                  <c:v>3.7749999999999999</c:v>
                </c:pt>
                <c:pt idx="7129">
                  <c:v>3.774</c:v>
                </c:pt>
                <c:pt idx="7130">
                  <c:v>3.778</c:v>
                </c:pt>
                <c:pt idx="7131">
                  <c:v>3.7829999999999999</c:v>
                </c:pt>
                <c:pt idx="7132">
                  <c:v>3.7810000000000001</c:v>
                </c:pt>
                <c:pt idx="7133">
                  <c:v>3.7829999999999999</c:v>
                </c:pt>
                <c:pt idx="7134">
                  <c:v>3.7850000000000001</c:v>
                </c:pt>
                <c:pt idx="7135">
                  <c:v>3.7829999999999999</c:v>
                </c:pt>
                <c:pt idx="7136">
                  <c:v>3.786</c:v>
                </c:pt>
                <c:pt idx="7137">
                  <c:v>3.786</c:v>
                </c:pt>
                <c:pt idx="7138">
                  <c:v>3.79</c:v>
                </c:pt>
                <c:pt idx="7139">
                  <c:v>3.7930000000000001</c:v>
                </c:pt>
                <c:pt idx="7140">
                  <c:v>3.7949999999999999</c:v>
                </c:pt>
                <c:pt idx="7141">
                  <c:v>3.7970000000000002</c:v>
                </c:pt>
                <c:pt idx="7142">
                  <c:v>3.8</c:v>
                </c:pt>
                <c:pt idx="7143">
                  <c:v>3.8</c:v>
                </c:pt>
                <c:pt idx="7144">
                  <c:v>3.8050000000000002</c:v>
                </c:pt>
                <c:pt idx="7145">
                  <c:v>3.8059999999999992</c:v>
                </c:pt>
                <c:pt idx="7146">
                  <c:v>3.8059999999999992</c:v>
                </c:pt>
                <c:pt idx="7147">
                  <c:v>3.8079999999999998</c:v>
                </c:pt>
                <c:pt idx="7148">
                  <c:v>3.8119999999999981</c:v>
                </c:pt>
                <c:pt idx="7149">
                  <c:v>3.8129999999999971</c:v>
                </c:pt>
                <c:pt idx="7150">
                  <c:v>3.8159999999999981</c:v>
                </c:pt>
                <c:pt idx="7151">
                  <c:v>3.8179999999999992</c:v>
                </c:pt>
                <c:pt idx="7152">
                  <c:v>3.8179999999999992</c:v>
                </c:pt>
                <c:pt idx="7153">
                  <c:v>3.8169999999999971</c:v>
                </c:pt>
                <c:pt idx="7154">
                  <c:v>3.82</c:v>
                </c:pt>
                <c:pt idx="7155">
                  <c:v>3.8210000000000002</c:v>
                </c:pt>
                <c:pt idx="7156">
                  <c:v>3.8259999999999992</c:v>
                </c:pt>
                <c:pt idx="7157">
                  <c:v>3.8259999999999992</c:v>
                </c:pt>
                <c:pt idx="7158">
                  <c:v>3.8279999999999998</c:v>
                </c:pt>
                <c:pt idx="7159">
                  <c:v>3.8319999999999981</c:v>
                </c:pt>
                <c:pt idx="7160">
                  <c:v>3.8349999999999991</c:v>
                </c:pt>
                <c:pt idx="7161">
                  <c:v>3.8319999999999981</c:v>
                </c:pt>
                <c:pt idx="7162">
                  <c:v>3.8339999999999992</c:v>
                </c:pt>
                <c:pt idx="7163">
                  <c:v>3.8339999999999992</c:v>
                </c:pt>
                <c:pt idx="7164">
                  <c:v>3.8359999999999981</c:v>
                </c:pt>
                <c:pt idx="7165">
                  <c:v>3.8379999999999992</c:v>
                </c:pt>
                <c:pt idx="7166">
                  <c:v>3.8329999999999971</c:v>
                </c:pt>
                <c:pt idx="7167">
                  <c:v>3.8389999999999982</c:v>
                </c:pt>
                <c:pt idx="7168">
                  <c:v>3.8389999999999982</c:v>
                </c:pt>
                <c:pt idx="7169">
                  <c:v>3.84</c:v>
                </c:pt>
                <c:pt idx="7170">
                  <c:v>3.8410000000000002</c:v>
                </c:pt>
                <c:pt idx="7171">
                  <c:v>3.8439999999999999</c:v>
                </c:pt>
                <c:pt idx="7172">
                  <c:v>3.8450000000000002</c:v>
                </c:pt>
                <c:pt idx="7173">
                  <c:v>3.8469999999999982</c:v>
                </c:pt>
                <c:pt idx="7174">
                  <c:v>3.8469999999999982</c:v>
                </c:pt>
                <c:pt idx="7175">
                  <c:v>3.8499999999999992</c:v>
                </c:pt>
                <c:pt idx="7176">
                  <c:v>3.8529999999999971</c:v>
                </c:pt>
                <c:pt idx="7177">
                  <c:v>3.8539999999999992</c:v>
                </c:pt>
                <c:pt idx="7178">
                  <c:v>3.8549999999999982</c:v>
                </c:pt>
                <c:pt idx="7179">
                  <c:v>3.8559999999999981</c:v>
                </c:pt>
                <c:pt idx="7180">
                  <c:v>3.8569999999999971</c:v>
                </c:pt>
                <c:pt idx="7181">
                  <c:v>3.8589999999999991</c:v>
                </c:pt>
                <c:pt idx="7182">
                  <c:v>3.8610000000000002</c:v>
                </c:pt>
                <c:pt idx="7183">
                  <c:v>3.8610000000000002</c:v>
                </c:pt>
                <c:pt idx="7184">
                  <c:v>3.8629999999999991</c:v>
                </c:pt>
                <c:pt idx="7185">
                  <c:v>3.8639999999999999</c:v>
                </c:pt>
                <c:pt idx="7186">
                  <c:v>3.867</c:v>
                </c:pt>
                <c:pt idx="7187">
                  <c:v>3.8709999999999991</c:v>
                </c:pt>
                <c:pt idx="7188">
                  <c:v>3.8709999999999991</c:v>
                </c:pt>
                <c:pt idx="7189">
                  <c:v>3.8749999999999991</c:v>
                </c:pt>
                <c:pt idx="7190">
                  <c:v>3.8749999999999991</c:v>
                </c:pt>
                <c:pt idx="7191">
                  <c:v>3.8740000000000001</c:v>
                </c:pt>
                <c:pt idx="7192">
                  <c:v>3.875999999999999</c:v>
                </c:pt>
                <c:pt idx="7193">
                  <c:v>3.8749999999999991</c:v>
                </c:pt>
                <c:pt idx="7194">
                  <c:v>3.88</c:v>
                </c:pt>
                <c:pt idx="7195">
                  <c:v>3.8809999999999998</c:v>
                </c:pt>
                <c:pt idx="7196">
                  <c:v>3.8820000000000001</c:v>
                </c:pt>
                <c:pt idx="7197">
                  <c:v>3.883</c:v>
                </c:pt>
                <c:pt idx="7198">
                  <c:v>3.8860000000000001</c:v>
                </c:pt>
                <c:pt idx="7199">
                  <c:v>3.8889999999999998</c:v>
                </c:pt>
                <c:pt idx="7200">
                  <c:v>3.8860000000000001</c:v>
                </c:pt>
                <c:pt idx="7201">
                  <c:v>3.8909999999999991</c:v>
                </c:pt>
                <c:pt idx="7202">
                  <c:v>3.8949999999999991</c:v>
                </c:pt>
                <c:pt idx="7203">
                  <c:v>3.8980000000000001</c:v>
                </c:pt>
                <c:pt idx="7204">
                  <c:v>3.896999999999998</c:v>
                </c:pt>
                <c:pt idx="7205">
                  <c:v>3.9</c:v>
                </c:pt>
                <c:pt idx="7206">
                  <c:v>3.907</c:v>
                </c:pt>
                <c:pt idx="7207">
                  <c:v>3.9039999999999999</c:v>
                </c:pt>
                <c:pt idx="7208">
                  <c:v>3.907</c:v>
                </c:pt>
                <c:pt idx="7209">
                  <c:v>3.9089999999999998</c:v>
                </c:pt>
                <c:pt idx="7210">
                  <c:v>3.91</c:v>
                </c:pt>
                <c:pt idx="7211">
                  <c:v>3.911999999999999</c:v>
                </c:pt>
                <c:pt idx="7212">
                  <c:v>3.9149999999999991</c:v>
                </c:pt>
                <c:pt idx="7213">
                  <c:v>3.9140000000000001</c:v>
                </c:pt>
                <c:pt idx="7214">
                  <c:v>3.916999999999998</c:v>
                </c:pt>
                <c:pt idx="7215">
                  <c:v>3.9209999999999998</c:v>
                </c:pt>
                <c:pt idx="7216">
                  <c:v>3.9209999999999998</c:v>
                </c:pt>
                <c:pt idx="7217">
                  <c:v>3.923</c:v>
                </c:pt>
                <c:pt idx="7218">
                  <c:v>3.9239999999999999</c:v>
                </c:pt>
                <c:pt idx="7219">
                  <c:v>3.9249999999999998</c:v>
                </c:pt>
                <c:pt idx="7220">
                  <c:v>3.9279999999999999</c:v>
                </c:pt>
                <c:pt idx="7221">
                  <c:v>3.9279999999999999</c:v>
                </c:pt>
                <c:pt idx="7222">
                  <c:v>3.93</c:v>
                </c:pt>
                <c:pt idx="7223">
                  <c:v>3.9349999999999992</c:v>
                </c:pt>
                <c:pt idx="7224">
                  <c:v>3.9309999999999992</c:v>
                </c:pt>
                <c:pt idx="7225">
                  <c:v>3.9349999999999992</c:v>
                </c:pt>
                <c:pt idx="7226">
                  <c:v>3.9380000000000002</c:v>
                </c:pt>
                <c:pt idx="7227">
                  <c:v>3.9409999999999998</c:v>
                </c:pt>
                <c:pt idx="7228">
                  <c:v>3.9409999999999998</c:v>
                </c:pt>
                <c:pt idx="7229">
                  <c:v>3.9409999999999998</c:v>
                </c:pt>
                <c:pt idx="7230">
                  <c:v>3.944</c:v>
                </c:pt>
                <c:pt idx="7231">
                  <c:v>3.9449999999999998</c:v>
                </c:pt>
                <c:pt idx="7232">
                  <c:v>3.95</c:v>
                </c:pt>
                <c:pt idx="7233">
                  <c:v>3.9509999999999992</c:v>
                </c:pt>
                <c:pt idx="7234">
                  <c:v>3.9489999999999998</c:v>
                </c:pt>
                <c:pt idx="7235">
                  <c:v>3.9489999999999998</c:v>
                </c:pt>
                <c:pt idx="7236">
                  <c:v>3.95</c:v>
                </c:pt>
                <c:pt idx="7237">
                  <c:v>3.9509999999999992</c:v>
                </c:pt>
                <c:pt idx="7238">
                  <c:v>3.9529999999999981</c:v>
                </c:pt>
                <c:pt idx="7239">
                  <c:v>3.95</c:v>
                </c:pt>
                <c:pt idx="7240">
                  <c:v>3.9529999999999981</c:v>
                </c:pt>
                <c:pt idx="7241">
                  <c:v>3.9509999999999992</c:v>
                </c:pt>
                <c:pt idx="7242">
                  <c:v>3.9529999999999981</c:v>
                </c:pt>
                <c:pt idx="7243">
                  <c:v>3.9540000000000002</c:v>
                </c:pt>
                <c:pt idx="7244">
                  <c:v>3.9549999999999992</c:v>
                </c:pt>
                <c:pt idx="7245">
                  <c:v>3.9620000000000002</c:v>
                </c:pt>
                <c:pt idx="7246">
                  <c:v>3.9609999999999999</c:v>
                </c:pt>
                <c:pt idx="7247">
                  <c:v>3.9620000000000002</c:v>
                </c:pt>
                <c:pt idx="7248">
                  <c:v>3.9649999999999999</c:v>
                </c:pt>
                <c:pt idx="7249">
                  <c:v>3.968</c:v>
                </c:pt>
                <c:pt idx="7250">
                  <c:v>3.9709999999999992</c:v>
                </c:pt>
                <c:pt idx="7251">
                  <c:v>3.9660000000000002</c:v>
                </c:pt>
                <c:pt idx="7252">
                  <c:v>3.9719999999999982</c:v>
                </c:pt>
                <c:pt idx="7253">
                  <c:v>3.9719999999999982</c:v>
                </c:pt>
                <c:pt idx="7254">
                  <c:v>3.972999999999999</c:v>
                </c:pt>
                <c:pt idx="7255">
                  <c:v>3.9740000000000002</c:v>
                </c:pt>
                <c:pt idx="7256">
                  <c:v>3.9749999999999992</c:v>
                </c:pt>
                <c:pt idx="7257">
                  <c:v>3.9780000000000002</c:v>
                </c:pt>
                <c:pt idx="7258">
                  <c:v>3.9789999999999992</c:v>
                </c:pt>
                <c:pt idx="7259">
                  <c:v>3.9799999999999982</c:v>
                </c:pt>
                <c:pt idx="7260">
                  <c:v>3.9799999999999982</c:v>
                </c:pt>
                <c:pt idx="7261">
                  <c:v>3.9849999999999999</c:v>
                </c:pt>
                <c:pt idx="7262">
                  <c:v>3.9870000000000001</c:v>
                </c:pt>
                <c:pt idx="7263">
                  <c:v>3.9870000000000001</c:v>
                </c:pt>
                <c:pt idx="7264">
                  <c:v>3.9910000000000001</c:v>
                </c:pt>
                <c:pt idx="7265">
                  <c:v>3.9959999999999991</c:v>
                </c:pt>
                <c:pt idx="7266">
                  <c:v>3.9950000000000001</c:v>
                </c:pt>
                <c:pt idx="7267">
                  <c:v>3.996999999999999</c:v>
                </c:pt>
                <c:pt idx="7268">
                  <c:v>3.9959999999999991</c:v>
                </c:pt>
                <c:pt idx="7269">
                  <c:v>4</c:v>
                </c:pt>
                <c:pt idx="7270">
                  <c:v>4</c:v>
                </c:pt>
                <c:pt idx="7271">
                  <c:v>4.0030000000000001</c:v>
                </c:pt>
                <c:pt idx="7272">
                  <c:v>4.0030000000000001</c:v>
                </c:pt>
                <c:pt idx="7273">
                  <c:v>4.0049999999999963</c:v>
                </c:pt>
                <c:pt idx="7274">
                  <c:v>4.0049999999999963</c:v>
                </c:pt>
                <c:pt idx="7275">
                  <c:v>4.0049999999999963</c:v>
                </c:pt>
                <c:pt idx="7276">
                  <c:v>4.0060000000000002</c:v>
                </c:pt>
                <c:pt idx="7277">
                  <c:v>4.008</c:v>
                </c:pt>
                <c:pt idx="7278">
                  <c:v>4.008</c:v>
                </c:pt>
                <c:pt idx="7279">
                  <c:v>4.0090000000000003</c:v>
                </c:pt>
                <c:pt idx="7280">
                  <c:v>4.0119999999999996</c:v>
                </c:pt>
                <c:pt idx="7281">
                  <c:v>4.0129999999999963</c:v>
                </c:pt>
                <c:pt idx="7282">
                  <c:v>4.0169999999999986</c:v>
                </c:pt>
                <c:pt idx="7283">
                  <c:v>4.0149999999999961</c:v>
                </c:pt>
                <c:pt idx="7284">
                  <c:v>4.0179999999999962</c:v>
                </c:pt>
                <c:pt idx="7285">
                  <c:v>4.0199999999999996</c:v>
                </c:pt>
                <c:pt idx="7286">
                  <c:v>4.0190000000000001</c:v>
                </c:pt>
                <c:pt idx="7287">
                  <c:v>4.0219999999999976</c:v>
                </c:pt>
                <c:pt idx="7288">
                  <c:v>4.0269999999999966</c:v>
                </c:pt>
                <c:pt idx="7289">
                  <c:v>4.0209999999999964</c:v>
                </c:pt>
                <c:pt idx="7290">
                  <c:v>4.0269999999999966</c:v>
                </c:pt>
                <c:pt idx="7291">
                  <c:v>4.0259999999999962</c:v>
                </c:pt>
                <c:pt idx="7292">
                  <c:v>4.0269999999999966</c:v>
                </c:pt>
                <c:pt idx="7293">
                  <c:v>4.0299999999999976</c:v>
                </c:pt>
                <c:pt idx="7294">
                  <c:v>4.0299999999999976</c:v>
                </c:pt>
                <c:pt idx="7295">
                  <c:v>4.0309999999999997</c:v>
                </c:pt>
                <c:pt idx="7296">
                  <c:v>4.0299999999999976</c:v>
                </c:pt>
                <c:pt idx="7297">
                  <c:v>4.0350000000000001</c:v>
                </c:pt>
                <c:pt idx="7298">
                  <c:v>4.0369999999999999</c:v>
                </c:pt>
                <c:pt idx="7299">
                  <c:v>4.0389999999999997</c:v>
                </c:pt>
                <c:pt idx="7300">
                  <c:v>4.0389999999999997</c:v>
                </c:pt>
                <c:pt idx="7301">
                  <c:v>4.0369999999999999</c:v>
                </c:pt>
                <c:pt idx="7302">
                  <c:v>4.0410000000000004</c:v>
                </c:pt>
                <c:pt idx="7303">
                  <c:v>4.0429999999999966</c:v>
                </c:pt>
                <c:pt idx="7304">
                  <c:v>4.0419999999999998</c:v>
                </c:pt>
                <c:pt idx="7305">
                  <c:v>4.048</c:v>
                </c:pt>
                <c:pt idx="7306">
                  <c:v>4.05</c:v>
                </c:pt>
                <c:pt idx="7307">
                  <c:v>4.0519999999999996</c:v>
                </c:pt>
                <c:pt idx="7308">
                  <c:v>4.0539999999999976</c:v>
                </c:pt>
                <c:pt idx="7309">
                  <c:v>4.0519999999999996</c:v>
                </c:pt>
                <c:pt idx="7310">
                  <c:v>4.056</c:v>
                </c:pt>
                <c:pt idx="7311">
                  <c:v>4.0579999999999963</c:v>
                </c:pt>
                <c:pt idx="7312">
                  <c:v>4.0569999999999986</c:v>
                </c:pt>
                <c:pt idx="7313">
                  <c:v>4.056</c:v>
                </c:pt>
                <c:pt idx="7314">
                  <c:v>4.0589999999999966</c:v>
                </c:pt>
                <c:pt idx="7315">
                  <c:v>4.0579999999999963</c:v>
                </c:pt>
                <c:pt idx="7316">
                  <c:v>4.0589999999999966</c:v>
                </c:pt>
                <c:pt idx="7317">
                  <c:v>4.0569999999999986</c:v>
                </c:pt>
                <c:pt idx="7318">
                  <c:v>4.0569999999999986</c:v>
                </c:pt>
                <c:pt idx="7319">
                  <c:v>4.0619999999999976</c:v>
                </c:pt>
                <c:pt idx="7320">
                  <c:v>4.0709999999999997</c:v>
                </c:pt>
                <c:pt idx="7321">
                  <c:v>4.07</c:v>
                </c:pt>
                <c:pt idx="7322">
                  <c:v>4.0709999999999997</c:v>
                </c:pt>
                <c:pt idx="7323">
                  <c:v>4.069</c:v>
                </c:pt>
                <c:pt idx="7324">
                  <c:v>4.0720000000000001</c:v>
                </c:pt>
                <c:pt idx="7325">
                  <c:v>4.0759999999999996</c:v>
                </c:pt>
                <c:pt idx="7326">
                  <c:v>4.0759999999999996</c:v>
                </c:pt>
                <c:pt idx="7327">
                  <c:v>4.0759999999999996</c:v>
                </c:pt>
                <c:pt idx="7328">
                  <c:v>4.0789999999999997</c:v>
                </c:pt>
                <c:pt idx="7329">
                  <c:v>4.0810000000000004</c:v>
                </c:pt>
                <c:pt idx="7330">
                  <c:v>4.0779999999999994</c:v>
                </c:pt>
                <c:pt idx="7331">
                  <c:v>4.0789999999999997</c:v>
                </c:pt>
                <c:pt idx="7332">
                  <c:v>4.0860000000000003</c:v>
                </c:pt>
                <c:pt idx="7333">
                  <c:v>4.0880000000000001</c:v>
                </c:pt>
                <c:pt idx="7334">
                  <c:v>4.09</c:v>
                </c:pt>
                <c:pt idx="7335">
                  <c:v>4.0919999999999996</c:v>
                </c:pt>
                <c:pt idx="7336">
                  <c:v>4.093</c:v>
                </c:pt>
                <c:pt idx="7337">
                  <c:v>4.093</c:v>
                </c:pt>
                <c:pt idx="7338">
                  <c:v>4.0939999999999994</c:v>
                </c:pt>
                <c:pt idx="7339">
                  <c:v>4.0960000000000001</c:v>
                </c:pt>
                <c:pt idx="7340">
                  <c:v>4.0999999999999996</c:v>
                </c:pt>
                <c:pt idx="7341">
                  <c:v>4.0999999999999996</c:v>
                </c:pt>
                <c:pt idx="7342">
                  <c:v>4.1059999999999963</c:v>
                </c:pt>
                <c:pt idx="7343">
                  <c:v>4.1069999999999984</c:v>
                </c:pt>
                <c:pt idx="7344">
                  <c:v>4.1109999999999962</c:v>
                </c:pt>
                <c:pt idx="7345">
                  <c:v>4.112999999999996</c:v>
                </c:pt>
                <c:pt idx="7346">
                  <c:v>4.1149999999999958</c:v>
                </c:pt>
                <c:pt idx="7347">
                  <c:v>4.1149999999999958</c:v>
                </c:pt>
                <c:pt idx="7348">
                  <c:v>4.1169999999999964</c:v>
                </c:pt>
                <c:pt idx="7349">
                  <c:v>4.1199999999999974</c:v>
                </c:pt>
                <c:pt idx="7350">
                  <c:v>4.1229999999999949</c:v>
                </c:pt>
                <c:pt idx="7351">
                  <c:v>4.125999999999995</c:v>
                </c:pt>
                <c:pt idx="7352">
                  <c:v>4.1310000000000002</c:v>
                </c:pt>
                <c:pt idx="7353">
                  <c:v>4.1319999999999997</c:v>
                </c:pt>
                <c:pt idx="7354">
                  <c:v>4.1339999999999986</c:v>
                </c:pt>
                <c:pt idx="7355">
                  <c:v>4.1339999999999986</c:v>
                </c:pt>
                <c:pt idx="7356">
                  <c:v>4.1319999999999997</c:v>
                </c:pt>
                <c:pt idx="7357">
                  <c:v>4.133</c:v>
                </c:pt>
                <c:pt idx="7358">
                  <c:v>4.1269999999999962</c:v>
                </c:pt>
                <c:pt idx="7359">
                  <c:v>4.1349999999999962</c:v>
                </c:pt>
                <c:pt idx="7360">
                  <c:v>4.1360000000000001</c:v>
                </c:pt>
                <c:pt idx="7361">
                  <c:v>4.1379999999999963</c:v>
                </c:pt>
                <c:pt idx="7362">
                  <c:v>4.1439999999999966</c:v>
                </c:pt>
                <c:pt idx="7363">
                  <c:v>4.144999999999996</c:v>
                </c:pt>
                <c:pt idx="7364">
                  <c:v>4.1499999999999986</c:v>
                </c:pt>
                <c:pt idx="7365">
                  <c:v>4.1479999999999961</c:v>
                </c:pt>
                <c:pt idx="7366">
                  <c:v>4.1519999999999966</c:v>
                </c:pt>
                <c:pt idx="7367">
                  <c:v>4.1559999999999961</c:v>
                </c:pt>
                <c:pt idx="7368">
                  <c:v>4.1569999999999956</c:v>
                </c:pt>
                <c:pt idx="7369">
                  <c:v>4.1539999999999964</c:v>
                </c:pt>
                <c:pt idx="7370">
                  <c:v>4.1599999999999966</c:v>
                </c:pt>
                <c:pt idx="7371">
                  <c:v>4.1619999999999964</c:v>
                </c:pt>
                <c:pt idx="7372">
                  <c:v>4.160999999999996</c:v>
                </c:pt>
                <c:pt idx="7373">
                  <c:v>4.160999999999996</c:v>
                </c:pt>
                <c:pt idx="7374">
                  <c:v>4.1569999999999956</c:v>
                </c:pt>
                <c:pt idx="7375">
                  <c:v>4.1589999999999963</c:v>
                </c:pt>
                <c:pt idx="7376">
                  <c:v>4.1599999999999966</c:v>
                </c:pt>
                <c:pt idx="7377">
                  <c:v>4.1629999999999958</c:v>
                </c:pt>
                <c:pt idx="7378">
                  <c:v>4.1639999999999961</c:v>
                </c:pt>
                <c:pt idx="7379">
                  <c:v>4.1629999999999958</c:v>
                </c:pt>
                <c:pt idx="7380">
                  <c:v>4.1649999999999947</c:v>
                </c:pt>
                <c:pt idx="7381">
                  <c:v>4.1639999999999961</c:v>
                </c:pt>
                <c:pt idx="7382">
                  <c:v>4.1669999999999963</c:v>
                </c:pt>
                <c:pt idx="7383">
                  <c:v>4.1679999999999948</c:v>
                </c:pt>
                <c:pt idx="7384">
                  <c:v>4.1709999999999976</c:v>
                </c:pt>
                <c:pt idx="7385">
                  <c:v>4.168999999999996</c:v>
                </c:pt>
                <c:pt idx="7386">
                  <c:v>4.1719999999999997</c:v>
                </c:pt>
                <c:pt idx="7387">
                  <c:v>4.173</c:v>
                </c:pt>
                <c:pt idx="7388">
                  <c:v>4.17</c:v>
                </c:pt>
                <c:pt idx="7389">
                  <c:v>4.1749999999999963</c:v>
                </c:pt>
                <c:pt idx="7390">
                  <c:v>4.173</c:v>
                </c:pt>
                <c:pt idx="7391">
                  <c:v>4.1739999999999986</c:v>
                </c:pt>
                <c:pt idx="7392">
                  <c:v>4.1809999999999956</c:v>
                </c:pt>
                <c:pt idx="7393">
                  <c:v>4.1769999999999996</c:v>
                </c:pt>
                <c:pt idx="7394">
                  <c:v>4.1790000000000003</c:v>
                </c:pt>
                <c:pt idx="7395">
                  <c:v>4.1829999999999963</c:v>
                </c:pt>
                <c:pt idx="7396">
                  <c:v>4.1849999999999961</c:v>
                </c:pt>
                <c:pt idx="7397">
                  <c:v>4.1859999999999964</c:v>
                </c:pt>
                <c:pt idx="7398">
                  <c:v>4.1890000000000001</c:v>
                </c:pt>
                <c:pt idx="7399">
                  <c:v>4.1899999999999986</c:v>
                </c:pt>
                <c:pt idx="7400">
                  <c:v>4.1919999999999966</c:v>
                </c:pt>
                <c:pt idx="7401">
                  <c:v>4.1919999999999966</c:v>
                </c:pt>
                <c:pt idx="7402">
                  <c:v>4.1939999999999964</c:v>
                </c:pt>
                <c:pt idx="7403">
                  <c:v>4.1999999999999966</c:v>
                </c:pt>
                <c:pt idx="7404">
                  <c:v>4.202</c:v>
                </c:pt>
                <c:pt idx="7405">
                  <c:v>4.202</c:v>
                </c:pt>
                <c:pt idx="7406">
                  <c:v>4.2060000000000004</c:v>
                </c:pt>
                <c:pt idx="7407">
                  <c:v>4.2039999999999997</c:v>
                </c:pt>
                <c:pt idx="7408">
                  <c:v>4.2069999999999999</c:v>
                </c:pt>
                <c:pt idx="7409">
                  <c:v>4.2069999999999999</c:v>
                </c:pt>
                <c:pt idx="7410">
                  <c:v>4.2050000000000001</c:v>
                </c:pt>
                <c:pt idx="7411">
                  <c:v>4.2080000000000002</c:v>
                </c:pt>
                <c:pt idx="7412">
                  <c:v>4.2119999999999997</c:v>
                </c:pt>
                <c:pt idx="7413">
                  <c:v>4.2080000000000002</c:v>
                </c:pt>
                <c:pt idx="7414">
                  <c:v>4.2080000000000002</c:v>
                </c:pt>
                <c:pt idx="7415">
                  <c:v>4.2140000000000004</c:v>
                </c:pt>
                <c:pt idx="7416">
                  <c:v>4.2149999999999963</c:v>
                </c:pt>
                <c:pt idx="7417">
                  <c:v>4.2169999999999996</c:v>
                </c:pt>
                <c:pt idx="7418">
                  <c:v>4.2189999999999994</c:v>
                </c:pt>
                <c:pt idx="7419">
                  <c:v>4.2159999999999984</c:v>
                </c:pt>
                <c:pt idx="7420">
                  <c:v>4.2159999999999984</c:v>
                </c:pt>
                <c:pt idx="7421">
                  <c:v>4.2159999999999984</c:v>
                </c:pt>
                <c:pt idx="7422">
                  <c:v>4.2169999999999996</c:v>
                </c:pt>
                <c:pt idx="7423">
                  <c:v>4.2169999999999996</c:v>
                </c:pt>
                <c:pt idx="7424">
                  <c:v>4.2169999999999996</c:v>
                </c:pt>
                <c:pt idx="7425">
                  <c:v>4.22</c:v>
                </c:pt>
                <c:pt idx="7426">
                  <c:v>4.2129999999999974</c:v>
                </c:pt>
                <c:pt idx="7427">
                  <c:v>4.2159999999999984</c:v>
                </c:pt>
                <c:pt idx="7428">
                  <c:v>4.2159999999999984</c:v>
                </c:pt>
                <c:pt idx="7429">
                  <c:v>4.2169999999999996</c:v>
                </c:pt>
                <c:pt idx="7430">
                  <c:v>4.2159999999999984</c:v>
                </c:pt>
                <c:pt idx="7431">
                  <c:v>4.2149999999999963</c:v>
                </c:pt>
                <c:pt idx="7432">
                  <c:v>4.2159999999999984</c:v>
                </c:pt>
                <c:pt idx="7433">
                  <c:v>4.2149999999999963</c:v>
                </c:pt>
                <c:pt idx="7434">
                  <c:v>4.2159999999999984</c:v>
                </c:pt>
                <c:pt idx="7435">
                  <c:v>4.2159999999999984</c:v>
                </c:pt>
                <c:pt idx="7436">
                  <c:v>4.2229999999999963</c:v>
                </c:pt>
                <c:pt idx="7437">
                  <c:v>4.22</c:v>
                </c:pt>
                <c:pt idx="7438">
                  <c:v>4.2239999999999984</c:v>
                </c:pt>
                <c:pt idx="7439">
                  <c:v>4.226</c:v>
                </c:pt>
                <c:pt idx="7440">
                  <c:v>4.2269999999999994</c:v>
                </c:pt>
                <c:pt idx="7441">
                  <c:v>4.2239999999999984</c:v>
                </c:pt>
                <c:pt idx="7442">
                  <c:v>4.2269999999999994</c:v>
                </c:pt>
                <c:pt idx="7443">
                  <c:v>4.2269999999999994</c:v>
                </c:pt>
                <c:pt idx="7444">
                  <c:v>4.2300000000000004</c:v>
                </c:pt>
                <c:pt idx="7445">
                  <c:v>4.2300000000000004</c:v>
                </c:pt>
                <c:pt idx="7446">
                  <c:v>4.234</c:v>
                </c:pt>
                <c:pt idx="7447">
                  <c:v>4.234</c:v>
                </c:pt>
                <c:pt idx="7448">
                  <c:v>4.2349999999999994</c:v>
                </c:pt>
                <c:pt idx="7449">
                  <c:v>4.2380000000000004</c:v>
                </c:pt>
                <c:pt idx="7450">
                  <c:v>4.2409999999999997</c:v>
                </c:pt>
                <c:pt idx="7451">
                  <c:v>4.24</c:v>
                </c:pt>
                <c:pt idx="7452">
                  <c:v>4.242</c:v>
                </c:pt>
                <c:pt idx="7453">
                  <c:v>4.2460000000000004</c:v>
                </c:pt>
                <c:pt idx="7454">
                  <c:v>4.2479999999999984</c:v>
                </c:pt>
                <c:pt idx="7455">
                  <c:v>4.2479999999999984</c:v>
                </c:pt>
                <c:pt idx="7456">
                  <c:v>4.2479999999999984</c:v>
                </c:pt>
                <c:pt idx="7457">
                  <c:v>4.2509999999999986</c:v>
                </c:pt>
                <c:pt idx="7458">
                  <c:v>4.25</c:v>
                </c:pt>
                <c:pt idx="7459">
                  <c:v>4.2509999999999986</c:v>
                </c:pt>
                <c:pt idx="7460">
                  <c:v>4.25</c:v>
                </c:pt>
                <c:pt idx="7461">
                  <c:v>4.2530000000000001</c:v>
                </c:pt>
                <c:pt idx="7462">
                  <c:v>4.2539999999999996</c:v>
                </c:pt>
                <c:pt idx="7463">
                  <c:v>4.2539999999999996</c:v>
                </c:pt>
                <c:pt idx="7464">
                  <c:v>4.2530000000000001</c:v>
                </c:pt>
                <c:pt idx="7465">
                  <c:v>4.258</c:v>
                </c:pt>
                <c:pt idx="7466">
                  <c:v>4.2549999999999963</c:v>
                </c:pt>
                <c:pt idx="7467">
                  <c:v>4.2549999999999963</c:v>
                </c:pt>
                <c:pt idx="7468">
                  <c:v>4.2530000000000001</c:v>
                </c:pt>
                <c:pt idx="7469">
                  <c:v>4.2539999999999996</c:v>
                </c:pt>
                <c:pt idx="7470">
                  <c:v>4.2560000000000002</c:v>
                </c:pt>
                <c:pt idx="7471">
                  <c:v>4.2539999999999996</c:v>
                </c:pt>
                <c:pt idx="7472">
                  <c:v>4.2549999999999963</c:v>
                </c:pt>
                <c:pt idx="7473">
                  <c:v>4.26</c:v>
                </c:pt>
                <c:pt idx="7474">
                  <c:v>4.2569999999999997</c:v>
                </c:pt>
                <c:pt idx="7475">
                  <c:v>4.2609999999999966</c:v>
                </c:pt>
                <c:pt idx="7476">
                  <c:v>4.2560000000000002</c:v>
                </c:pt>
                <c:pt idx="7477">
                  <c:v>4.26</c:v>
                </c:pt>
                <c:pt idx="7478">
                  <c:v>4.26</c:v>
                </c:pt>
                <c:pt idx="7479">
                  <c:v>4.2639999999999976</c:v>
                </c:pt>
                <c:pt idx="7480">
                  <c:v>4.2619999999999996</c:v>
                </c:pt>
                <c:pt idx="7481">
                  <c:v>4.2609999999999966</c:v>
                </c:pt>
                <c:pt idx="7482">
                  <c:v>4.2669999999999986</c:v>
                </c:pt>
                <c:pt idx="7483">
                  <c:v>4.2619999999999996</c:v>
                </c:pt>
                <c:pt idx="7484">
                  <c:v>4.2649999999999961</c:v>
                </c:pt>
                <c:pt idx="7485">
                  <c:v>4.2669999999999986</c:v>
                </c:pt>
                <c:pt idx="7486">
                  <c:v>4.2690000000000001</c:v>
                </c:pt>
                <c:pt idx="7487">
                  <c:v>4.2699999999999996</c:v>
                </c:pt>
                <c:pt idx="7488">
                  <c:v>4.274</c:v>
                </c:pt>
                <c:pt idx="7489">
                  <c:v>4.2709999999999999</c:v>
                </c:pt>
                <c:pt idx="7490">
                  <c:v>4.2709999999999999</c:v>
                </c:pt>
                <c:pt idx="7491">
                  <c:v>4.274</c:v>
                </c:pt>
                <c:pt idx="7492">
                  <c:v>4.2759999999999998</c:v>
                </c:pt>
                <c:pt idx="7493">
                  <c:v>4.2770000000000001</c:v>
                </c:pt>
                <c:pt idx="7494">
                  <c:v>4.2780000000000014</c:v>
                </c:pt>
                <c:pt idx="7495">
                  <c:v>4.2789999999999999</c:v>
                </c:pt>
                <c:pt idx="7496">
                  <c:v>4.2809999999999997</c:v>
                </c:pt>
                <c:pt idx="7497">
                  <c:v>4.28</c:v>
                </c:pt>
                <c:pt idx="7498">
                  <c:v>4.2809999999999997</c:v>
                </c:pt>
                <c:pt idx="7499">
                  <c:v>4.2829999999999986</c:v>
                </c:pt>
                <c:pt idx="7500">
                  <c:v>4.282</c:v>
                </c:pt>
                <c:pt idx="7501">
                  <c:v>4.2829999999999986</c:v>
                </c:pt>
                <c:pt idx="7502">
                  <c:v>4.2839999999999998</c:v>
                </c:pt>
                <c:pt idx="7503">
                  <c:v>4.2850000000000001</c:v>
                </c:pt>
                <c:pt idx="7504">
                  <c:v>4.2850000000000001</c:v>
                </c:pt>
                <c:pt idx="7505">
                  <c:v>4.2889999999999997</c:v>
                </c:pt>
                <c:pt idx="7506">
                  <c:v>4.2889999999999997</c:v>
                </c:pt>
                <c:pt idx="7507">
                  <c:v>4.2889999999999997</c:v>
                </c:pt>
                <c:pt idx="7508">
                  <c:v>4.2939999999999996</c:v>
                </c:pt>
                <c:pt idx="7509">
                  <c:v>4.29</c:v>
                </c:pt>
                <c:pt idx="7510">
                  <c:v>4.29</c:v>
                </c:pt>
                <c:pt idx="7511">
                  <c:v>4.2919999999999998</c:v>
                </c:pt>
                <c:pt idx="7512">
                  <c:v>4.2939999999999996</c:v>
                </c:pt>
                <c:pt idx="7513">
                  <c:v>4.2939999999999996</c:v>
                </c:pt>
                <c:pt idx="7514">
                  <c:v>4.2949999999999964</c:v>
                </c:pt>
                <c:pt idx="7515">
                  <c:v>4.2959999999999976</c:v>
                </c:pt>
                <c:pt idx="7516">
                  <c:v>4.2969999999999997</c:v>
                </c:pt>
                <c:pt idx="7517">
                  <c:v>4.2959999999999976</c:v>
                </c:pt>
                <c:pt idx="7518">
                  <c:v>4.2949999999999964</c:v>
                </c:pt>
                <c:pt idx="7519">
                  <c:v>4.2949999999999964</c:v>
                </c:pt>
                <c:pt idx="7520">
                  <c:v>4.3</c:v>
                </c:pt>
                <c:pt idx="7521">
                  <c:v>4.3010000000000002</c:v>
                </c:pt>
                <c:pt idx="7522">
                  <c:v>4.3</c:v>
                </c:pt>
                <c:pt idx="7523">
                  <c:v>4.3059999999999956</c:v>
                </c:pt>
                <c:pt idx="7524">
                  <c:v>4.3019999999999996</c:v>
                </c:pt>
                <c:pt idx="7525">
                  <c:v>4.3039999999999976</c:v>
                </c:pt>
                <c:pt idx="7526">
                  <c:v>4.3059999999999956</c:v>
                </c:pt>
                <c:pt idx="7527">
                  <c:v>4.3049999999999962</c:v>
                </c:pt>
                <c:pt idx="7528">
                  <c:v>4.3059999999999956</c:v>
                </c:pt>
                <c:pt idx="7529">
                  <c:v>4.3029999999999964</c:v>
                </c:pt>
                <c:pt idx="7530">
                  <c:v>4.3019999999999996</c:v>
                </c:pt>
                <c:pt idx="7531">
                  <c:v>4.3010000000000002</c:v>
                </c:pt>
                <c:pt idx="7532">
                  <c:v>4.3</c:v>
                </c:pt>
                <c:pt idx="7533">
                  <c:v>4.3019999999999996</c:v>
                </c:pt>
                <c:pt idx="7534">
                  <c:v>4.3010000000000002</c:v>
                </c:pt>
                <c:pt idx="7535">
                  <c:v>4.3029999999999964</c:v>
                </c:pt>
                <c:pt idx="7536">
                  <c:v>4.3039999999999976</c:v>
                </c:pt>
                <c:pt idx="7537">
                  <c:v>4.3049999999999962</c:v>
                </c:pt>
                <c:pt idx="7538">
                  <c:v>4.3079999999999963</c:v>
                </c:pt>
                <c:pt idx="7539">
                  <c:v>4.3049999999999962</c:v>
                </c:pt>
                <c:pt idx="7540">
                  <c:v>4.3069999999999986</c:v>
                </c:pt>
                <c:pt idx="7541">
                  <c:v>4.3099999999999996</c:v>
                </c:pt>
                <c:pt idx="7542">
                  <c:v>4.3069999999999986</c:v>
                </c:pt>
                <c:pt idx="7543">
                  <c:v>4.3089999999999966</c:v>
                </c:pt>
                <c:pt idx="7544">
                  <c:v>4.3099999999999996</c:v>
                </c:pt>
                <c:pt idx="7545">
                  <c:v>4.3109999999999964</c:v>
                </c:pt>
                <c:pt idx="7546">
                  <c:v>4.3099999999999996</c:v>
                </c:pt>
                <c:pt idx="7547">
                  <c:v>4.3129999999999962</c:v>
                </c:pt>
                <c:pt idx="7548">
                  <c:v>4.3109999999999964</c:v>
                </c:pt>
                <c:pt idx="7549">
                  <c:v>4.3129999999999962</c:v>
                </c:pt>
                <c:pt idx="7550">
                  <c:v>4.3139999999999956</c:v>
                </c:pt>
                <c:pt idx="7551">
                  <c:v>4.3169999999999966</c:v>
                </c:pt>
                <c:pt idx="7552">
                  <c:v>4.3159999999999963</c:v>
                </c:pt>
                <c:pt idx="7553">
                  <c:v>4.3139999999999956</c:v>
                </c:pt>
                <c:pt idx="7554">
                  <c:v>4.3129999999999962</c:v>
                </c:pt>
                <c:pt idx="7555">
                  <c:v>4.3169999999999966</c:v>
                </c:pt>
                <c:pt idx="7556">
                  <c:v>4.3139999999999956</c:v>
                </c:pt>
                <c:pt idx="7557">
                  <c:v>4.3179999999999961</c:v>
                </c:pt>
                <c:pt idx="7558">
                  <c:v>4.3159999999999963</c:v>
                </c:pt>
                <c:pt idx="7559">
                  <c:v>4.3159999999999963</c:v>
                </c:pt>
                <c:pt idx="7560">
                  <c:v>4.3149999999999959</c:v>
                </c:pt>
                <c:pt idx="7561">
                  <c:v>4.3139999999999956</c:v>
                </c:pt>
                <c:pt idx="7562">
                  <c:v>4.3129999999999962</c:v>
                </c:pt>
                <c:pt idx="7563">
                  <c:v>4.3159999999999963</c:v>
                </c:pt>
                <c:pt idx="7564">
                  <c:v>4.3149999999999959</c:v>
                </c:pt>
                <c:pt idx="7565">
                  <c:v>4.3129999999999962</c:v>
                </c:pt>
                <c:pt idx="7566">
                  <c:v>4.3159999999999963</c:v>
                </c:pt>
                <c:pt idx="7567">
                  <c:v>4.3129999999999962</c:v>
                </c:pt>
                <c:pt idx="7568">
                  <c:v>4.3159999999999963</c:v>
                </c:pt>
                <c:pt idx="7569">
                  <c:v>4.3149999999999959</c:v>
                </c:pt>
                <c:pt idx="7570">
                  <c:v>4.3149999999999959</c:v>
                </c:pt>
                <c:pt idx="7571">
                  <c:v>4.3139999999999956</c:v>
                </c:pt>
                <c:pt idx="7572">
                  <c:v>4.3159999999999963</c:v>
                </c:pt>
                <c:pt idx="7573">
                  <c:v>4.3149999999999959</c:v>
                </c:pt>
                <c:pt idx="7574">
                  <c:v>4.3159999999999963</c:v>
                </c:pt>
                <c:pt idx="7575">
                  <c:v>4.3149999999999959</c:v>
                </c:pt>
                <c:pt idx="7576">
                  <c:v>4.3169999999999966</c:v>
                </c:pt>
                <c:pt idx="7577">
                  <c:v>4.3169999999999966</c:v>
                </c:pt>
                <c:pt idx="7578">
                  <c:v>4.3199999999999976</c:v>
                </c:pt>
                <c:pt idx="7579">
                  <c:v>4.319</c:v>
                </c:pt>
                <c:pt idx="7580">
                  <c:v>4.319</c:v>
                </c:pt>
                <c:pt idx="7581">
                  <c:v>4.319</c:v>
                </c:pt>
                <c:pt idx="7582">
                  <c:v>4.3169999999999966</c:v>
                </c:pt>
                <c:pt idx="7583">
                  <c:v>4.319</c:v>
                </c:pt>
                <c:pt idx="7584">
                  <c:v>4.3219999999999956</c:v>
                </c:pt>
                <c:pt idx="7585">
                  <c:v>4.3229999999999968</c:v>
                </c:pt>
                <c:pt idx="7586">
                  <c:v>4.3249999999999948</c:v>
                </c:pt>
                <c:pt idx="7587">
                  <c:v>4.3269999999999964</c:v>
                </c:pt>
                <c:pt idx="7588">
                  <c:v>4.3269999999999964</c:v>
                </c:pt>
                <c:pt idx="7589">
                  <c:v>4.3309999999999986</c:v>
                </c:pt>
                <c:pt idx="7590">
                  <c:v>4.3319999999999999</c:v>
                </c:pt>
                <c:pt idx="7591">
                  <c:v>4.3319999999999999</c:v>
                </c:pt>
                <c:pt idx="7592">
                  <c:v>4.33</c:v>
                </c:pt>
                <c:pt idx="7593">
                  <c:v>4.3339999999999996</c:v>
                </c:pt>
                <c:pt idx="7594">
                  <c:v>4.3369999999999997</c:v>
                </c:pt>
                <c:pt idx="7595">
                  <c:v>4.3339999999999996</c:v>
                </c:pt>
                <c:pt idx="7596">
                  <c:v>4.3360000000000003</c:v>
                </c:pt>
                <c:pt idx="7597">
                  <c:v>4.3390000000000004</c:v>
                </c:pt>
                <c:pt idx="7598">
                  <c:v>4.34</c:v>
                </c:pt>
                <c:pt idx="7599">
                  <c:v>4.3379999999999956</c:v>
                </c:pt>
                <c:pt idx="7600">
                  <c:v>4.34</c:v>
                </c:pt>
                <c:pt idx="7601">
                  <c:v>4.343</c:v>
                </c:pt>
                <c:pt idx="7602">
                  <c:v>4.3449999999999962</c:v>
                </c:pt>
                <c:pt idx="7603">
                  <c:v>4.3460000000000001</c:v>
                </c:pt>
                <c:pt idx="7604">
                  <c:v>4.3439999999999976</c:v>
                </c:pt>
                <c:pt idx="7605">
                  <c:v>4.3460000000000001</c:v>
                </c:pt>
                <c:pt idx="7606">
                  <c:v>4.3469999999999986</c:v>
                </c:pt>
                <c:pt idx="7607">
                  <c:v>4.3439999999999976</c:v>
                </c:pt>
                <c:pt idx="7608">
                  <c:v>4.3479999999999963</c:v>
                </c:pt>
                <c:pt idx="7609">
                  <c:v>4.3469999999999986</c:v>
                </c:pt>
                <c:pt idx="7610">
                  <c:v>4.3449999999999962</c:v>
                </c:pt>
                <c:pt idx="7611">
                  <c:v>4.3469999999999986</c:v>
                </c:pt>
                <c:pt idx="7612">
                  <c:v>4.3449999999999962</c:v>
                </c:pt>
                <c:pt idx="7613">
                  <c:v>4.3439999999999976</c:v>
                </c:pt>
                <c:pt idx="7614">
                  <c:v>4.3490000000000002</c:v>
                </c:pt>
                <c:pt idx="7615">
                  <c:v>4.3490000000000002</c:v>
                </c:pt>
                <c:pt idx="7616">
                  <c:v>4.3490000000000002</c:v>
                </c:pt>
                <c:pt idx="7617">
                  <c:v>4.3490000000000002</c:v>
                </c:pt>
                <c:pt idx="7618">
                  <c:v>4.3499999999999996</c:v>
                </c:pt>
                <c:pt idx="7619">
                  <c:v>4.3479999999999963</c:v>
                </c:pt>
                <c:pt idx="7620">
                  <c:v>4.3469999999999986</c:v>
                </c:pt>
                <c:pt idx="7621">
                  <c:v>4.3469999999999986</c:v>
                </c:pt>
                <c:pt idx="7622">
                  <c:v>4.3469999999999986</c:v>
                </c:pt>
                <c:pt idx="7623">
                  <c:v>4.3499999999999996</c:v>
                </c:pt>
                <c:pt idx="7624">
                  <c:v>4.3460000000000001</c:v>
                </c:pt>
                <c:pt idx="7625">
                  <c:v>4.3469999999999986</c:v>
                </c:pt>
                <c:pt idx="7626">
                  <c:v>4.3460000000000001</c:v>
                </c:pt>
                <c:pt idx="7627">
                  <c:v>4.3460000000000001</c:v>
                </c:pt>
                <c:pt idx="7628">
                  <c:v>4.3479999999999963</c:v>
                </c:pt>
                <c:pt idx="7629">
                  <c:v>4.3469999999999986</c:v>
                </c:pt>
                <c:pt idx="7630">
                  <c:v>4.3479999999999963</c:v>
                </c:pt>
                <c:pt idx="7631">
                  <c:v>4.3499999999999996</c:v>
                </c:pt>
                <c:pt idx="7632">
                  <c:v>4.3469999999999986</c:v>
                </c:pt>
                <c:pt idx="7633">
                  <c:v>4.3469999999999986</c:v>
                </c:pt>
                <c:pt idx="7634">
                  <c:v>4.3490000000000002</c:v>
                </c:pt>
                <c:pt idx="7635">
                  <c:v>4.3499999999999996</c:v>
                </c:pt>
                <c:pt idx="7636">
                  <c:v>4.3499999999999996</c:v>
                </c:pt>
                <c:pt idx="7637">
                  <c:v>4.3490000000000002</c:v>
                </c:pt>
                <c:pt idx="7638">
                  <c:v>4.3519999999999976</c:v>
                </c:pt>
                <c:pt idx="7639">
                  <c:v>4.3490000000000002</c:v>
                </c:pt>
                <c:pt idx="7640">
                  <c:v>4.3529999999999962</c:v>
                </c:pt>
                <c:pt idx="7641">
                  <c:v>4.3519999999999976</c:v>
                </c:pt>
                <c:pt idx="7642">
                  <c:v>4.3519999999999976</c:v>
                </c:pt>
                <c:pt idx="7643">
                  <c:v>4.3529999999999962</c:v>
                </c:pt>
                <c:pt idx="7644">
                  <c:v>4.3549999999999969</c:v>
                </c:pt>
                <c:pt idx="7645">
                  <c:v>4.3559999999999963</c:v>
                </c:pt>
                <c:pt idx="7646">
                  <c:v>4.3559999999999963</c:v>
                </c:pt>
                <c:pt idx="7647">
                  <c:v>4.3579999999999961</c:v>
                </c:pt>
                <c:pt idx="7648">
                  <c:v>4.3559999999999963</c:v>
                </c:pt>
                <c:pt idx="7649">
                  <c:v>4.3559999999999963</c:v>
                </c:pt>
                <c:pt idx="7650">
                  <c:v>4.3579999999999961</c:v>
                </c:pt>
                <c:pt idx="7651">
                  <c:v>4.359</c:v>
                </c:pt>
                <c:pt idx="7652">
                  <c:v>4.3569999999999967</c:v>
                </c:pt>
                <c:pt idx="7653">
                  <c:v>4.3579999999999961</c:v>
                </c:pt>
                <c:pt idx="7654">
                  <c:v>4.359</c:v>
                </c:pt>
                <c:pt idx="7655">
                  <c:v>4.359</c:v>
                </c:pt>
                <c:pt idx="7656">
                  <c:v>4.3619999999999957</c:v>
                </c:pt>
                <c:pt idx="7657">
                  <c:v>4.3609999999999962</c:v>
                </c:pt>
                <c:pt idx="7658">
                  <c:v>4.3609999999999962</c:v>
                </c:pt>
                <c:pt idx="7659">
                  <c:v>4.3609999999999962</c:v>
                </c:pt>
                <c:pt idx="7660">
                  <c:v>4.3619999999999957</c:v>
                </c:pt>
                <c:pt idx="7661">
                  <c:v>4.3609999999999962</c:v>
                </c:pt>
                <c:pt idx="7662">
                  <c:v>4.3609999999999962</c:v>
                </c:pt>
                <c:pt idx="7663">
                  <c:v>4.362999999999996</c:v>
                </c:pt>
                <c:pt idx="7664">
                  <c:v>4.3609999999999962</c:v>
                </c:pt>
                <c:pt idx="7665">
                  <c:v>4.362999999999996</c:v>
                </c:pt>
                <c:pt idx="7666">
                  <c:v>4.3619999999999957</c:v>
                </c:pt>
                <c:pt idx="7667">
                  <c:v>4.3599999999999977</c:v>
                </c:pt>
                <c:pt idx="7668">
                  <c:v>4.3599999999999977</c:v>
                </c:pt>
                <c:pt idx="7669">
                  <c:v>4.3599999999999977</c:v>
                </c:pt>
                <c:pt idx="7670">
                  <c:v>4.359</c:v>
                </c:pt>
                <c:pt idx="7671">
                  <c:v>4.3579999999999961</c:v>
                </c:pt>
                <c:pt idx="7672">
                  <c:v>4.3569999999999967</c:v>
                </c:pt>
                <c:pt idx="7673">
                  <c:v>4.3559999999999963</c:v>
                </c:pt>
                <c:pt idx="7674">
                  <c:v>4.3549999999999969</c:v>
                </c:pt>
                <c:pt idx="7675">
                  <c:v>4.3549999999999969</c:v>
                </c:pt>
                <c:pt idx="7676">
                  <c:v>4.3529999999999962</c:v>
                </c:pt>
                <c:pt idx="7677">
                  <c:v>4.3539999999999957</c:v>
                </c:pt>
                <c:pt idx="7678">
                  <c:v>4.3519999999999976</c:v>
                </c:pt>
                <c:pt idx="7679">
                  <c:v>4.3539999999999957</c:v>
                </c:pt>
                <c:pt idx="7680">
                  <c:v>4.3529999999999962</c:v>
                </c:pt>
                <c:pt idx="7681">
                  <c:v>4.351</c:v>
                </c:pt>
                <c:pt idx="7682">
                  <c:v>4.3479999999999963</c:v>
                </c:pt>
                <c:pt idx="7683">
                  <c:v>4.3490000000000002</c:v>
                </c:pt>
                <c:pt idx="7684">
                  <c:v>4.3519999999999976</c:v>
                </c:pt>
                <c:pt idx="7685">
                  <c:v>4.3519999999999976</c:v>
                </c:pt>
                <c:pt idx="7686">
                  <c:v>4.3539999999999957</c:v>
                </c:pt>
                <c:pt idx="7687">
                  <c:v>4.3539999999999957</c:v>
                </c:pt>
                <c:pt idx="7688">
                  <c:v>4.351</c:v>
                </c:pt>
                <c:pt idx="7689">
                  <c:v>4.3559999999999963</c:v>
                </c:pt>
                <c:pt idx="7690">
                  <c:v>4.3559999999999963</c:v>
                </c:pt>
                <c:pt idx="7691">
                  <c:v>4.3549999999999969</c:v>
                </c:pt>
                <c:pt idx="7692">
                  <c:v>4.359</c:v>
                </c:pt>
                <c:pt idx="7693">
                  <c:v>4.3549999999999969</c:v>
                </c:pt>
                <c:pt idx="7694">
                  <c:v>4.3569999999999967</c:v>
                </c:pt>
                <c:pt idx="7695">
                  <c:v>4.3569999999999967</c:v>
                </c:pt>
                <c:pt idx="7696">
                  <c:v>4.359</c:v>
                </c:pt>
                <c:pt idx="7697">
                  <c:v>4.3609999999999962</c:v>
                </c:pt>
                <c:pt idx="7698">
                  <c:v>4.3619999999999957</c:v>
                </c:pt>
                <c:pt idx="7699">
                  <c:v>4.3579999999999961</c:v>
                </c:pt>
                <c:pt idx="7700">
                  <c:v>4.3569999999999967</c:v>
                </c:pt>
                <c:pt idx="7701">
                  <c:v>4.359</c:v>
                </c:pt>
                <c:pt idx="7702">
                  <c:v>4.3579999999999961</c:v>
                </c:pt>
                <c:pt idx="7703">
                  <c:v>4.3549999999999969</c:v>
                </c:pt>
                <c:pt idx="7704">
                  <c:v>4.3559999999999963</c:v>
                </c:pt>
                <c:pt idx="7705">
                  <c:v>4.351</c:v>
                </c:pt>
                <c:pt idx="7706">
                  <c:v>4.3539999999999957</c:v>
                </c:pt>
                <c:pt idx="7707">
                  <c:v>4.3549999999999969</c:v>
                </c:pt>
                <c:pt idx="7708">
                  <c:v>4.3499999999999996</c:v>
                </c:pt>
                <c:pt idx="7709">
                  <c:v>4.343</c:v>
                </c:pt>
                <c:pt idx="7710">
                  <c:v>4.3419999999999996</c:v>
                </c:pt>
                <c:pt idx="7711">
                  <c:v>4.34</c:v>
                </c:pt>
                <c:pt idx="7712">
                  <c:v>4.3390000000000004</c:v>
                </c:pt>
                <c:pt idx="7713">
                  <c:v>4.3309999999999986</c:v>
                </c:pt>
                <c:pt idx="7714">
                  <c:v>4.3319999999999999</c:v>
                </c:pt>
                <c:pt idx="7715">
                  <c:v>4.3309999999999986</c:v>
                </c:pt>
                <c:pt idx="7716">
                  <c:v>4.327999999999995</c:v>
                </c:pt>
                <c:pt idx="7717">
                  <c:v>4.327999999999995</c:v>
                </c:pt>
                <c:pt idx="7718">
                  <c:v>4.3249999999999948</c:v>
                </c:pt>
                <c:pt idx="7719">
                  <c:v>4.3219999999999956</c:v>
                </c:pt>
                <c:pt idx="7720">
                  <c:v>4.3209999999999962</c:v>
                </c:pt>
                <c:pt idx="7721">
                  <c:v>4.3169999999999966</c:v>
                </c:pt>
                <c:pt idx="7722">
                  <c:v>4.3169999999999966</c:v>
                </c:pt>
                <c:pt idx="7723">
                  <c:v>4.3129999999999962</c:v>
                </c:pt>
                <c:pt idx="7724">
                  <c:v>4.3099999999999996</c:v>
                </c:pt>
                <c:pt idx="7725">
                  <c:v>4.3049999999999962</c:v>
                </c:pt>
                <c:pt idx="7726">
                  <c:v>4.3029999999999964</c:v>
                </c:pt>
                <c:pt idx="7727">
                  <c:v>4.2989999999999986</c:v>
                </c:pt>
                <c:pt idx="7728">
                  <c:v>4.2959999999999976</c:v>
                </c:pt>
                <c:pt idx="7729">
                  <c:v>4.2939999999999996</c:v>
                </c:pt>
                <c:pt idx="7730">
                  <c:v>4.29</c:v>
                </c:pt>
                <c:pt idx="7731">
                  <c:v>4.2880000000000003</c:v>
                </c:pt>
                <c:pt idx="7732">
                  <c:v>4.2839999999999998</c:v>
                </c:pt>
                <c:pt idx="7733">
                  <c:v>4.2780000000000014</c:v>
                </c:pt>
                <c:pt idx="7734">
                  <c:v>4.2780000000000014</c:v>
                </c:pt>
                <c:pt idx="7735">
                  <c:v>4.2770000000000001</c:v>
                </c:pt>
                <c:pt idx="7736">
                  <c:v>4.2699999999999996</c:v>
                </c:pt>
                <c:pt idx="7737">
                  <c:v>4.2649999999999961</c:v>
                </c:pt>
                <c:pt idx="7738">
                  <c:v>4.2629999999999963</c:v>
                </c:pt>
                <c:pt idx="7739">
                  <c:v>4.2590000000000003</c:v>
                </c:pt>
                <c:pt idx="7740">
                  <c:v>4.2560000000000002</c:v>
                </c:pt>
                <c:pt idx="7741">
                  <c:v>4.2530000000000001</c:v>
                </c:pt>
                <c:pt idx="7742">
                  <c:v>4.2460000000000004</c:v>
                </c:pt>
                <c:pt idx="7743">
                  <c:v>4.2430000000000003</c:v>
                </c:pt>
                <c:pt idx="7744">
                  <c:v>4.2370000000000001</c:v>
                </c:pt>
                <c:pt idx="7745">
                  <c:v>4.2359999999999998</c:v>
                </c:pt>
                <c:pt idx="7746">
                  <c:v>4.2329999999999997</c:v>
                </c:pt>
                <c:pt idx="7747">
                  <c:v>4.2239999999999984</c:v>
                </c:pt>
                <c:pt idx="7748">
                  <c:v>4.2229999999999963</c:v>
                </c:pt>
                <c:pt idx="7749">
                  <c:v>4.2169999999999996</c:v>
                </c:pt>
                <c:pt idx="7750">
                  <c:v>4.2110000000000003</c:v>
                </c:pt>
                <c:pt idx="7751">
                  <c:v>4.2069999999999999</c:v>
                </c:pt>
                <c:pt idx="7752">
                  <c:v>4.2069999999999999</c:v>
                </c:pt>
                <c:pt idx="7753">
                  <c:v>4.1979999999999968</c:v>
                </c:pt>
                <c:pt idx="7754">
                  <c:v>4.1899999999999986</c:v>
                </c:pt>
                <c:pt idx="7755">
                  <c:v>4.1859999999999964</c:v>
                </c:pt>
                <c:pt idx="7756">
                  <c:v>4.1809999999999956</c:v>
                </c:pt>
                <c:pt idx="7757">
                  <c:v>4.1769999999999996</c:v>
                </c:pt>
                <c:pt idx="7758">
                  <c:v>4.1719999999999997</c:v>
                </c:pt>
                <c:pt idx="7759">
                  <c:v>4.1659999999999968</c:v>
                </c:pt>
                <c:pt idx="7760">
                  <c:v>4.1619999999999964</c:v>
                </c:pt>
                <c:pt idx="7761">
                  <c:v>4.1589999999999963</c:v>
                </c:pt>
                <c:pt idx="7762">
                  <c:v>4.1539999999999964</c:v>
                </c:pt>
                <c:pt idx="7763">
                  <c:v>4.1519999999999966</c:v>
                </c:pt>
                <c:pt idx="7764">
                  <c:v>4.1499999999999986</c:v>
                </c:pt>
                <c:pt idx="7765">
                  <c:v>4.1459999999999964</c:v>
                </c:pt>
                <c:pt idx="7766">
                  <c:v>4.1419999999999986</c:v>
                </c:pt>
                <c:pt idx="7767">
                  <c:v>4.1389999999999976</c:v>
                </c:pt>
                <c:pt idx="7768">
                  <c:v>4.1349999999999962</c:v>
                </c:pt>
                <c:pt idx="7769">
                  <c:v>4.13</c:v>
                </c:pt>
                <c:pt idx="7770">
                  <c:v>4.1229999999999949</c:v>
                </c:pt>
                <c:pt idx="7771">
                  <c:v>4.1199999999999974</c:v>
                </c:pt>
                <c:pt idx="7772">
                  <c:v>4.1179999999999959</c:v>
                </c:pt>
                <c:pt idx="7773">
                  <c:v>4.1159999999999961</c:v>
                </c:pt>
                <c:pt idx="7774">
                  <c:v>4.1099999999999994</c:v>
                </c:pt>
                <c:pt idx="7775">
                  <c:v>4.104999999999996</c:v>
                </c:pt>
                <c:pt idx="7776">
                  <c:v>4.1019999999999994</c:v>
                </c:pt>
                <c:pt idx="7777">
                  <c:v>4.0979999999999963</c:v>
                </c:pt>
                <c:pt idx="7778">
                  <c:v>4.0960000000000001</c:v>
                </c:pt>
                <c:pt idx="7779">
                  <c:v>4.0909999999999984</c:v>
                </c:pt>
                <c:pt idx="7780">
                  <c:v>4.0909999999999984</c:v>
                </c:pt>
                <c:pt idx="7781">
                  <c:v>4.0869999999999997</c:v>
                </c:pt>
                <c:pt idx="7782">
                  <c:v>4.0860000000000003</c:v>
                </c:pt>
                <c:pt idx="7783">
                  <c:v>4.0839999999999996</c:v>
                </c:pt>
                <c:pt idx="7784">
                  <c:v>4.0789999999999997</c:v>
                </c:pt>
                <c:pt idx="7785">
                  <c:v>4.0739999999999998</c:v>
                </c:pt>
                <c:pt idx="7786">
                  <c:v>4.069</c:v>
                </c:pt>
                <c:pt idx="7787">
                  <c:v>4.0669999999999966</c:v>
                </c:pt>
                <c:pt idx="7788">
                  <c:v>4.0659999999999963</c:v>
                </c:pt>
                <c:pt idx="7789">
                  <c:v>4.0589999999999966</c:v>
                </c:pt>
                <c:pt idx="7790">
                  <c:v>4.0589999999999966</c:v>
                </c:pt>
                <c:pt idx="7791">
                  <c:v>4.0599999999999996</c:v>
                </c:pt>
                <c:pt idx="7792">
                  <c:v>4.0519999999999996</c:v>
                </c:pt>
                <c:pt idx="7793">
                  <c:v>4.0519999999999996</c:v>
                </c:pt>
                <c:pt idx="7794">
                  <c:v>4.048</c:v>
                </c:pt>
                <c:pt idx="7795">
                  <c:v>4.0459999999999976</c:v>
                </c:pt>
                <c:pt idx="7796">
                  <c:v>4.0429999999999966</c:v>
                </c:pt>
                <c:pt idx="7797">
                  <c:v>4.04</c:v>
                </c:pt>
                <c:pt idx="7798">
                  <c:v>4.0369999999999999</c:v>
                </c:pt>
                <c:pt idx="7799">
                  <c:v>4.0329999999999986</c:v>
                </c:pt>
                <c:pt idx="7800">
                  <c:v>4.027999999999996</c:v>
                </c:pt>
                <c:pt idx="7801">
                  <c:v>4.027999999999996</c:v>
                </c:pt>
                <c:pt idx="7802">
                  <c:v>4.0239999999999956</c:v>
                </c:pt>
                <c:pt idx="7803">
                  <c:v>4.0190000000000001</c:v>
                </c:pt>
                <c:pt idx="7804">
                  <c:v>4.0179999999999962</c:v>
                </c:pt>
                <c:pt idx="7805">
                  <c:v>4.016</c:v>
                </c:pt>
                <c:pt idx="7806">
                  <c:v>4.0090000000000003</c:v>
                </c:pt>
                <c:pt idx="7807">
                  <c:v>4.0049999999999963</c:v>
                </c:pt>
                <c:pt idx="7808">
                  <c:v>4.0039999999999996</c:v>
                </c:pt>
                <c:pt idx="7809">
                  <c:v>4.0019999999999998</c:v>
                </c:pt>
                <c:pt idx="7810">
                  <c:v>3.9990000000000001</c:v>
                </c:pt>
                <c:pt idx="7811">
                  <c:v>3.9959999999999991</c:v>
                </c:pt>
                <c:pt idx="7812">
                  <c:v>3.99</c:v>
                </c:pt>
                <c:pt idx="7813">
                  <c:v>3.9889999999999999</c:v>
                </c:pt>
                <c:pt idx="7814">
                  <c:v>3.9809999999999999</c:v>
                </c:pt>
                <c:pt idx="7815">
                  <c:v>3.984</c:v>
                </c:pt>
                <c:pt idx="7816">
                  <c:v>3.9780000000000002</c:v>
                </c:pt>
                <c:pt idx="7817">
                  <c:v>3.9759999999999991</c:v>
                </c:pt>
                <c:pt idx="7818">
                  <c:v>3.9749999999999992</c:v>
                </c:pt>
                <c:pt idx="7819">
                  <c:v>3.97</c:v>
                </c:pt>
                <c:pt idx="7820">
                  <c:v>3.9669999999999992</c:v>
                </c:pt>
                <c:pt idx="7821">
                  <c:v>3.9630000000000001</c:v>
                </c:pt>
                <c:pt idx="7822">
                  <c:v>3.96</c:v>
                </c:pt>
                <c:pt idx="7823">
                  <c:v>3.9559999999999982</c:v>
                </c:pt>
                <c:pt idx="7824">
                  <c:v>3.9569999999999981</c:v>
                </c:pt>
                <c:pt idx="7825">
                  <c:v>3.9540000000000002</c:v>
                </c:pt>
                <c:pt idx="7826">
                  <c:v>3.95</c:v>
                </c:pt>
                <c:pt idx="7827">
                  <c:v>3.9489999999999998</c:v>
                </c:pt>
                <c:pt idx="7828">
                  <c:v>3.9460000000000002</c:v>
                </c:pt>
                <c:pt idx="7829">
                  <c:v>3.9429999999999992</c:v>
                </c:pt>
                <c:pt idx="7830">
                  <c:v>3.9429999999999992</c:v>
                </c:pt>
                <c:pt idx="7831">
                  <c:v>3.9420000000000002</c:v>
                </c:pt>
                <c:pt idx="7832">
                  <c:v>3.9369999999999981</c:v>
                </c:pt>
                <c:pt idx="7833">
                  <c:v>3.9389999999999992</c:v>
                </c:pt>
                <c:pt idx="7834">
                  <c:v>3.9329999999999981</c:v>
                </c:pt>
                <c:pt idx="7835">
                  <c:v>3.9329999999999981</c:v>
                </c:pt>
                <c:pt idx="7836">
                  <c:v>3.9289999999999998</c:v>
                </c:pt>
                <c:pt idx="7837">
                  <c:v>3.9279999999999999</c:v>
                </c:pt>
                <c:pt idx="7838">
                  <c:v>3.9239999999999999</c:v>
                </c:pt>
                <c:pt idx="7839">
                  <c:v>3.9239999999999999</c:v>
                </c:pt>
                <c:pt idx="7840">
                  <c:v>3.9189999999999992</c:v>
                </c:pt>
                <c:pt idx="7841">
                  <c:v>3.92</c:v>
                </c:pt>
                <c:pt idx="7842">
                  <c:v>3.915999999999999</c:v>
                </c:pt>
                <c:pt idx="7843">
                  <c:v>3.9149999999999991</c:v>
                </c:pt>
                <c:pt idx="7844">
                  <c:v>3.911999999999999</c:v>
                </c:pt>
                <c:pt idx="7845">
                  <c:v>3.912999999999998</c:v>
                </c:pt>
                <c:pt idx="7846">
                  <c:v>3.91</c:v>
                </c:pt>
                <c:pt idx="7847">
                  <c:v>3.9079999999999999</c:v>
                </c:pt>
                <c:pt idx="7848">
                  <c:v>3.9039999999999999</c:v>
                </c:pt>
                <c:pt idx="7849">
                  <c:v>3.9029999999999991</c:v>
                </c:pt>
                <c:pt idx="7850">
                  <c:v>3.9029999999999991</c:v>
                </c:pt>
                <c:pt idx="7851">
                  <c:v>3.8980000000000001</c:v>
                </c:pt>
                <c:pt idx="7852">
                  <c:v>3.895999999999999</c:v>
                </c:pt>
                <c:pt idx="7853">
                  <c:v>3.892999999999998</c:v>
                </c:pt>
                <c:pt idx="7854">
                  <c:v>3.8940000000000001</c:v>
                </c:pt>
                <c:pt idx="7855">
                  <c:v>3.89</c:v>
                </c:pt>
                <c:pt idx="7856">
                  <c:v>3.8889999999999998</c:v>
                </c:pt>
                <c:pt idx="7857">
                  <c:v>3.8869999999999991</c:v>
                </c:pt>
                <c:pt idx="7858">
                  <c:v>3.8860000000000001</c:v>
                </c:pt>
                <c:pt idx="7859">
                  <c:v>3.8820000000000001</c:v>
                </c:pt>
                <c:pt idx="7860">
                  <c:v>3.8780000000000001</c:v>
                </c:pt>
                <c:pt idx="7861">
                  <c:v>3.8789999999999991</c:v>
                </c:pt>
                <c:pt idx="7862">
                  <c:v>3.8809999999999998</c:v>
                </c:pt>
                <c:pt idx="7863">
                  <c:v>3.8740000000000001</c:v>
                </c:pt>
                <c:pt idx="7864">
                  <c:v>3.872999999999998</c:v>
                </c:pt>
                <c:pt idx="7865">
                  <c:v>3.871999999999999</c:v>
                </c:pt>
                <c:pt idx="7866">
                  <c:v>3.8690000000000002</c:v>
                </c:pt>
                <c:pt idx="7867">
                  <c:v>3.8660000000000001</c:v>
                </c:pt>
                <c:pt idx="7868">
                  <c:v>3.867</c:v>
                </c:pt>
                <c:pt idx="7869">
                  <c:v>3.8639999999999999</c:v>
                </c:pt>
                <c:pt idx="7870">
                  <c:v>3.8629999999999991</c:v>
                </c:pt>
                <c:pt idx="7871">
                  <c:v>3.8610000000000002</c:v>
                </c:pt>
                <c:pt idx="7872">
                  <c:v>3.8569999999999971</c:v>
                </c:pt>
                <c:pt idx="7873">
                  <c:v>3.8589999999999991</c:v>
                </c:pt>
                <c:pt idx="7874">
                  <c:v>3.8589999999999991</c:v>
                </c:pt>
                <c:pt idx="7875">
                  <c:v>3.8569999999999971</c:v>
                </c:pt>
                <c:pt idx="7876">
                  <c:v>3.8519999999999981</c:v>
                </c:pt>
                <c:pt idx="7877">
                  <c:v>3.8549999999999982</c:v>
                </c:pt>
                <c:pt idx="7878">
                  <c:v>3.8519999999999981</c:v>
                </c:pt>
                <c:pt idx="7879">
                  <c:v>3.8509999999999991</c:v>
                </c:pt>
                <c:pt idx="7880">
                  <c:v>3.8490000000000002</c:v>
                </c:pt>
                <c:pt idx="7881">
                  <c:v>3.8490000000000002</c:v>
                </c:pt>
                <c:pt idx="7882">
                  <c:v>3.8479999999999999</c:v>
                </c:pt>
                <c:pt idx="7883">
                  <c:v>3.8450000000000002</c:v>
                </c:pt>
                <c:pt idx="7884">
                  <c:v>3.8419999999999992</c:v>
                </c:pt>
                <c:pt idx="7885">
                  <c:v>3.8450000000000002</c:v>
                </c:pt>
                <c:pt idx="7886">
                  <c:v>3.8450000000000002</c:v>
                </c:pt>
                <c:pt idx="7887">
                  <c:v>3.8410000000000002</c:v>
                </c:pt>
                <c:pt idx="7888">
                  <c:v>3.8410000000000002</c:v>
                </c:pt>
                <c:pt idx="7889">
                  <c:v>3.84</c:v>
                </c:pt>
                <c:pt idx="7890">
                  <c:v>3.8369999999999971</c:v>
                </c:pt>
                <c:pt idx="7891">
                  <c:v>3.8339999999999992</c:v>
                </c:pt>
                <c:pt idx="7892">
                  <c:v>3.8339999999999992</c:v>
                </c:pt>
                <c:pt idx="7893">
                  <c:v>3.8339999999999992</c:v>
                </c:pt>
                <c:pt idx="7894">
                  <c:v>3.8319999999999981</c:v>
                </c:pt>
                <c:pt idx="7895">
                  <c:v>3.8309999999999982</c:v>
                </c:pt>
                <c:pt idx="7896">
                  <c:v>3.8319999999999981</c:v>
                </c:pt>
                <c:pt idx="7897">
                  <c:v>3.8299999999999992</c:v>
                </c:pt>
                <c:pt idx="7898">
                  <c:v>3.8259999999999992</c:v>
                </c:pt>
                <c:pt idx="7899">
                  <c:v>3.8219999999999992</c:v>
                </c:pt>
                <c:pt idx="7900">
                  <c:v>3.8239999999999998</c:v>
                </c:pt>
                <c:pt idx="7901">
                  <c:v>3.82</c:v>
                </c:pt>
                <c:pt idx="7902">
                  <c:v>3.8169999999999971</c:v>
                </c:pt>
                <c:pt idx="7903">
                  <c:v>3.8169999999999971</c:v>
                </c:pt>
                <c:pt idx="7904">
                  <c:v>3.8169999999999971</c:v>
                </c:pt>
                <c:pt idx="7905">
                  <c:v>3.8149999999999982</c:v>
                </c:pt>
                <c:pt idx="7906">
                  <c:v>3.8129999999999971</c:v>
                </c:pt>
                <c:pt idx="7907">
                  <c:v>3.8109999999999991</c:v>
                </c:pt>
                <c:pt idx="7908">
                  <c:v>3.8099999999999992</c:v>
                </c:pt>
                <c:pt idx="7909">
                  <c:v>3.8059999999999992</c:v>
                </c:pt>
                <c:pt idx="7910">
                  <c:v>3.8069999999999982</c:v>
                </c:pt>
                <c:pt idx="7911">
                  <c:v>3.8059999999999992</c:v>
                </c:pt>
                <c:pt idx="7912">
                  <c:v>3.8</c:v>
                </c:pt>
                <c:pt idx="7913">
                  <c:v>3.798999999999999</c:v>
                </c:pt>
                <c:pt idx="7914">
                  <c:v>3.7970000000000002</c:v>
                </c:pt>
                <c:pt idx="7915">
                  <c:v>3.7930000000000001</c:v>
                </c:pt>
                <c:pt idx="7916">
                  <c:v>3.7959999999999998</c:v>
                </c:pt>
                <c:pt idx="7917">
                  <c:v>3.794</c:v>
                </c:pt>
                <c:pt idx="7918">
                  <c:v>3.7919999999999998</c:v>
                </c:pt>
                <c:pt idx="7919">
                  <c:v>3.7909999999999999</c:v>
                </c:pt>
                <c:pt idx="7920">
                  <c:v>3.7919999999999998</c:v>
                </c:pt>
                <c:pt idx="7921">
                  <c:v>3.7869999999999999</c:v>
                </c:pt>
                <c:pt idx="7922">
                  <c:v>3.786</c:v>
                </c:pt>
                <c:pt idx="7923">
                  <c:v>3.7880000000000011</c:v>
                </c:pt>
                <c:pt idx="7924">
                  <c:v>3.7869999999999999</c:v>
                </c:pt>
                <c:pt idx="7925">
                  <c:v>3.786</c:v>
                </c:pt>
                <c:pt idx="7926">
                  <c:v>3.7829999999999999</c:v>
                </c:pt>
                <c:pt idx="7927">
                  <c:v>3.78</c:v>
                </c:pt>
                <c:pt idx="7928">
                  <c:v>3.78</c:v>
                </c:pt>
                <c:pt idx="7929">
                  <c:v>3.778</c:v>
                </c:pt>
                <c:pt idx="7930">
                  <c:v>3.78</c:v>
                </c:pt>
                <c:pt idx="7931">
                  <c:v>3.7789999999999999</c:v>
                </c:pt>
                <c:pt idx="7932">
                  <c:v>3.774</c:v>
                </c:pt>
                <c:pt idx="7933">
                  <c:v>3.77</c:v>
                </c:pt>
                <c:pt idx="7934">
                  <c:v>3.7690000000000001</c:v>
                </c:pt>
                <c:pt idx="7935">
                  <c:v>3.7679999999999998</c:v>
                </c:pt>
                <c:pt idx="7936">
                  <c:v>3.7679999999999998</c:v>
                </c:pt>
                <c:pt idx="7937">
                  <c:v>3.7650000000000001</c:v>
                </c:pt>
                <c:pt idx="7938">
                  <c:v>3.766</c:v>
                </c:pt>
                <c:pt idx="7939">
                  <c:v>3.766</c:v>
                </c:pt>
                <c:pt idx="7940">
                  <c:v>3.7629999999999999</c:v>
                </c:pt>
                <c:pt idx="7941">
                  <c:v>3.762</c:v>
                </c:pt>
                <c:pt idx="7942">
                  <c:v>3.762</c:v>
                </c:pt>
                <c:pt idx="7943">
                  <c:v>3.762</c:v>
                </c:pt>
                <c:pt idx="7944">
                  <c:v>3.76</c:v>
                </c:pt>
                <c:pt idx="7945">
                  <c:v>3.758</c:v>
                </c:pt>
                <c:pt idx="7946">
                  <c:v>3.7530000000000001</c:v>
                </c:pt>
                <c:pt idx="7947">
                  <c:v>3.7519999999999998</c:v>
                </c:pt>
                <c:pt idx="7948">
                  <c:v>3.75</c:v>
                </c:pt>
                <c:pt idx="7949">
                  <c:v>3.7490000000000001</c:v>
                </c:pt>
                <c:pt idx="7950">
                  <c:v>3.7490000000000001</c:v>
                </c:pt>
                <c:pt idx="7951">
                  <c:v>3.7450000000000001</c:v>
                </c:pt>
                <c:pt idx="7952">
                  <c:v>3.7469999999999999</c:v>
                </c:pt>
                <c:pt idx="7953">
                  <c:v>3.7440000000000002</c:v>
                </c:pt>
                <c:pt idx="7954">
                  <c:v>3.74</c:v>
                </c:pt>
                <c:pt idx="7955">
                  <c:v>3.74</c:v>
                </c:pt>
                <c:pt idx="7956">
                  <c:v>3.738</c:v>
                </c:pt>
                <c:pt idx="7957">
                  <c:v>3.738</c:v>
                </c:pt>
                <c:pt idx="7958">
                  <c:v>3.7370000000000001</c:v>
                </c:pt>
                <c:pt idx="7959">
                  <c:v>3.7330000000000001</c:v>
                </c:pt>
                <c:pt idx="7960">
                  <c:v>3.7320000000000002</c:v>
                </c:pt>
                <c:pt idx="7961">
                  <c:v>3.7309999999999999</c:v>
                </c:pt>
                <c:pt idx="7962">
                  <c:v>3.7309999999999999</c:v>
                </c:pt>
                <c:pt idx="7963">
                  <c:v>3.7280000000000002</c:v>
                </c:pt>
                <c:pt idx="7964">
                  <c:v>3.7280000000000002</c:v>
                </c:pt>
                <c:pt idx="7965">
                  <c:v>3.7269999999999999</c:v>
                </c:pt>
                <c:pt idx="7966">
                  <c:v>3.7250000000000001</c:v>
                </c:pt>
                <c:pt idx="7967">
                  <c:v>3.7240000000000002</c:v>
                </c:pt>
                <c:pt idx="7968">
                  <c:v>3.7229999999999999</c:v>
                </c:pt>
                <c:pt idx="7969">
                  <c:v>3.7229999999999999</c:v>
                </c:pt>
                <c:pt idx="7970">
                  <c:v>3.7229999999999999</c:v>
                </c:pt>
                <c:pt idx="7971">
                  <c:v>3.722</c:v>
                </c:pt>
                <c:pt idx="7972">
                  <c:v>3.7269999999999999</c:v>
                </c:pt>
                <c:pt idx="7973">
                  <c:v>3.7280000000000002</c:v>
                </c:pt>
                <c:pt idx="7974">
                  <c:v>3.7280000000000002</c:v>
                </c:pt>
                <c:pt idx="7975">
                  <c:v>3.7269999999999999</c:v>
                </c:pt>
                <c:pt idx="7976">
                  <c:v>3.7280000000000002</c:v>
                </c:pt>
                <c:pt idx="7977">
                  <c:v>3.726</c:v>
                </c:pt>
                <c:pt idx="7978">
                  <c:v>3.73</c:v>
                </c:pt>
                <c:pt idx="7979">
                  <c:v>3.726</c:v>
                </c:pt>
                <c:pt idx="7980">
                  <c:v>3.7290000000000001</c:v>
                </c:pt>
                <c:pt idx="7981">
                  <c:v>3.7320000000000002</c:v>
                </c:pt>
                <c:pt idx="7982">
                  <c:v>3.7290000000000001</c:v>
                </c:pt>
                <c:pt idx="7983">
                  <c:v>3.7309999999999999</c:v>
                </c:pt>
                <c:pt idx="7984">
                  <c:v>3.7309999999999999</c:v>
                </c:pt>
                <c:pt idx="7985">
                  <c:v>3.7360000000000002</c:v>
                </c:pt>
                <c:pt idx="7986">
                  <c:v>3.7330000000000001</c:v>
                </c:pt>
                <c:pt idx="7987">
                  <c:v>3.7360000000000002</c:v>
                </c:pt>
                <c:pt idx="7988">
                  <c:v>3.734</c:v>
                </c:pt>
                <c:pt idx="7989">
                  <c:v>3.7349999999999999</c:v>
                </c:pt>
                <c:pt idx="7990">
                  <c:v>3.734</c:v>
                </c:pt>
                <c:pt idx="7991">
                  <c:v>3.738</c:v>
                </c:pt>
                <c:pt idx="7992">
                  <c:v>3.7320000000000002</c:v>
                </c:pt>
                <c:pt idx="7993">
                  <c:v>3.7370000000000001</c:v>
                </c:pt>
                <c:pt idx="7994">
                  <c:v>3.734</c:v>
                </c:pt>
                <c:pt idx="7995">
                  <c:v>3.7349999999999999</c:v>
                </c:pt>
                <c:pt idx="7996">
                  <c:v>3.7349999999999999</c:v>
                </c:pt>
                <c:pt idx="7997">
                  <c:v>3.7360000000000002</c:v>
                </c:pt>
                <c:pt idx="7998">
                  <c:v>3.734</c:v>
                </c:pt>
                <c:pt idx="7999">
                  <c:v>3.7370000000000001</c:v>
                </c:pt>
                <c:pt idx="8000">
                  <c:v>3.7360000000000002</c:v>
                </c:pt>
                <c:pt idx="8001">
                  <c:v>3.7330000000000001</c:v>
                </c:pt>
                <c:pt idx="8002">
                  <c:v>3.7320000000000002</c:v>
                </c:pt>
                <c:pt idx="8003">
                  <c:v>3.7280000000000002</c:v>
                </c:pt>
                <c:pt idx="8004">
                  <c:v>3.73</c:v>
                </c:pt>
                <c:pt idx="8005">
                  <c:v>3.7290000000000001</c:v>
                </c:pt>
                <c:pt idx="8006">
                  <c:v>3.7290000000000001</c:v>
                </c:pt>
                <c:pt idx="8007">
                  <c:v>3.73</c:v>
                </c:pt>
                <c:pt idx="8008">
                  <c:v>3.7280000000000002</c:v>
                </c:pt>
                <c:pt idx="8009">
                  <c:v>3.726</c:v>
                </c:pt>
                <c:pt idx="8010">
                  <c:v>3.7250000000000001</c:v>
                </c:pt>
                <c:pt idx="8011">
                  <c:v>3.726</c:v>
                </c:pt>
                <c:pt idx="8012">
                  <c:v>3.7210000000000001</c:v>
                </c:pt>
                <c:pt idx="8013">
                  <c:v>3.7210000000000001</c:v>
                </c:pt>
                <c:pt idx="8014">
                  <c:v>3.7229999999999999</c:v>
                </c:pt>
                <c:pt idx="8015">
                  <c:v>3.7189999999999999</c:v>
                </c:pt>
                <c:pt idx="8016">
                  <c:v>3.7210000000000001</c:v>
                </c:pt>
                <c:pt idx="8017">
                  <c:v>3.7240000000000002</c:v>
                </c:pt>
                <c:pt idx="8018">
                  <c:v>3.718</c:v>
                </c:pt>
                <c:pt idx="8019">
                  <c:v>3.7210000000000001</c:v>
                </c:pt>
                <c:pt idx="8020">
                  <c:v>3.7229999999999999</c:v>
                </c:pt>
                <c:pt idx="8021">
                  <c:v>3.7169999999999992</c:v>
                </c:pt>
                <c:pt idx="8022">
                  <c:v>3.7210000000000001</c:v>
                </c:pt>
                <c:pt idx="8023">
                  <c:v>3.718</c:v>
                </c:pt>
                <c:pt idx="8024">
                  <c:v>3.7149999999999999</c:v>
                </c:pt>
                <c:pt idx="8025">
                  <c:v>3.7160000000000002</c:v>
                </c:pt>
                <c:pt idx="8026">
                  <c:v>3.7149999999999999</c:v>
                </c:pt>
                <c:pt idx="8027">
                  <c:v>3.7149999999999999</c:v>
                </c:pt>
                <c:pt idx="8028">
                  <c:v>3.7109999999999999</c:v>
                </c:pt>
                <c:pt idx="8029">
                  <c:v>3.714</c:v>
                </c:pt>
                <c:pt idx="8030">
                  <c:v>3.7130000000000001</c:v>
                </c:pt>
                <c:pt idx="8031">
                  <c:v>3.714</c:v>
                </c:pt>
                <c:pt idx="8032">
                  <c:v>3.7109999999999999</c:v>
                </c:pt>
                <c:pt idx="8033">
                  <c:v>3.71</c:v>
                </c:pt>
                <c:pt idx="8034">
                  <c:v>3.706</c:v>
                </c:pt>
                <c:pt idx="8035">
                  <c:v>3.706</c:v>
                </c:pt>
                <c:pt idx="8036">
                  <c:v>3.7040000000000002</c:v>
                </c:pt>
                <c:pt idx="8037">
                  <c:v>3.7</c:v>
                </c:pt>
                <c:pt idx="8038">
                  <c:v>3.702</c:v>
                </c:pt>
                <c:pt idx="8039">
                  <c:v>3.7010000000000001</c:v>
                </c:pt>
                <c:pt idx="8040">
                  <c:v>3.6989999999999998</c:v>
                </c:pt>
                <c:pt idx="8041">
                  <c:v>3.7</c:v>
                </c:pt>
                <c:pt idx="8042">
                  <c:v>3.6989999999999998</c:v>
                </c:pt>
                <c:pt idx="8043">
                  <c:v>3.6960000000000002</c:v>
                </c:pt>
                <c:pt idx="8044">
                  <c:v>3.6949999999999998</c:v>
                </c:pt>
                <c:pt idx="8045">
                  <c:v>3.6909999999999998</c:v>
                </c:pt>
                <c:pt idx="8046">
                  <c:v>3.6890000000000001</c:v>
                </c:pt>
                <c:pt idx="8047">
                  <c:v>3.6859999999999999</c:v>
                </c:pt>
                <c:pt idx="8048">
                  <c:v>3.6850000000000001</c:v>
                </c:pt>
                <c:pt idx="8049">
                  <c:v>3.6829999999999998</c:v>
                </c:pt>
                <c:pt idx="8050">
                  <c:v>3.6819999999999991</c:v>
                </c:pt>
                <c:pt idx="8051">
                  <c:v>3.681</c:v>
                </c:pt>
                <c:pt idx="8052">
                  <c:v>3.6779999999999999</c:v>
                </c:pt>
                <c:pt idx="8053">
                  <c:v>3.6760000000000002</c:v>
                </c:pt>
                <c:pt idx="8054">
                  <c:v>3.6749999999999998</c:v>
                </c:pt>
                <c:pt idx="8055">
                  <c:v>3.6760000000000002</c:v>
                </c:pt>
                <c:pt idx="8056">
                  <c:v>3.673999999999999</c:v>
                </c:pt>
                <c:pt idx="8057">
                  <c:v>3.673</c:v>
                </c:pt>
                <c:pt idx="8058">
                  <c:v>3.6749999999999998</c:v>
                </c:pt>
                <c:pt idx="8059">
                  <c:v>3.6709999999999998</c:v>
                </c:pt>
                <c:pt idx="8060">
                  <c:v>3.6680000000000001</c:v>
                </c:pt>
                <c:pt idx="8061">
                  <c:v>3.6680000000000001</c:v>
                </c:pt>
                <c:pt idx="8062">
                  <c:v>3.6680000000000001</c:v>
                </c:pt>
                <c:pt idx="8063">
                  <c:v>3.6659999999999999</c:v>
                </c:pt>
                <c:pt idx="8064">
                  <c:v>3.6629999999999998</c:v>
                </c:pt>
                <c:pt idx="8065">
                  <c:v>3.6640000000000001</c:v>
                </c:pt>
                <c:pt idx="8066">
                  <c:v>3.66</c:v>
                </c:pt>
                <c:pt idx="8067">
                  <c:v>3.6589999999999998</c:v>
                </c:pt>
                <c:pt idx="8068">
                  <c:v>3.6579999999999999</c:v>
                </c:pt>
                <c:pt idx="8069">
                  <c:v>3.657</c:v>
                </c:pt>
                <c:pt idx="8070">
                  <c:v>3.657</c:v>
                </c:pt>
                <c:pt idx="8071">
                  <c:v>3.657</c:v>
                </c:pt>
                <c:pt idx="8072">
                  <c:v>3.6539999999999999</c:v>
                </c:pt>
                <c:pt idx="8073">
                  <c:v>3.6520000000000001</c:v>
                </c:pt>
                <c:pt idx="8074">
                  <c:v>3.6539999999999999</c:v>
                </c:pt>
                <c:pt idx="8075">
                  <c:v>3.6509999999999998</c:v>
                </c:pt>
                <c:pt idx="8076">
                  <c:v>3.65</c:v>
                </c:pt>
                <c:pt idx="8077">
                  <c:v>3.65</c:v>
                </c:pt>
                <c:pt idx="8078">
                  <c:v>3.6480000000000001</c:v>
                </c:pt>
                <c:pt idx="8079">
                  <c:v>3.6480000000000001</c:v>
                </c:pt>
                <c:pt idx="8080">
                  <c:v>3.6459999999999999</c:v>
                </c:pt>
                <c:pt idx="8081">
                  <c:v>3.6440000000000001</c:v>
                </c:pt>
                <c:pt idx="8082">
                  <c:v>3.6440000000000001</c:v>
                </c:pt>
                <c:pt idx="8083">
                  <c:v>3.6419999999999999</c:v>
                </c:pt>
                <c:pt idx="8084">
                  <c:v>3.64</c:v>
                </c:pt>
                <c:pt idx="8085">
                  <c:v>3.6429999999999998</c:v>
                </c:pt>
                <c:pt idx="8086">
                  <c:v>3.6379999999999999</c:v>
                </c:pt>
                <c:pt idx="8087">
                  <c:v>3.6369999999999991</c:v>
                </c:pt>
                <c:pt idx="8088">
                  <c:v>3.6369999999999991</c:v>
                </c:pt>
                <c:pt idx="8089">
                  <c:v>3.6349999999999998</c:v>
                </c:pt>
                <c:pt idx="8090">
                  <c:v>3.63</c:v>
                </c:pt>
                <c:pt idx="8091">
                  <c:v>3.6320000000000001</c:v>
                </c:pt>
                <c:pt idx="8092">
                  <c:v>3.63</c:v>
                </c:pt>
                <c:pt idx="8093">
                  <c:v>3.6259999999999999</c:v>
                </c:pt>
                <c:pt idx="8094">
                  <c:v>3.6219999999999999</c:v>
                </c:pt>
                <c:pt idx="8095">
                  <c:v>3.6219999999999999</c:v>
                </c:pt>
                <c:pt idx="8096">
                  <c:v>3.6179999999999999</c:v>
                </c:pt>
                <c:pt idx="8097">
                  <c:v>3.62</c:v>
                </c:pt>
                <c:pt idx="8098">
                  <c:v>3.617</c:v>
                </c:pt>
                <c:pt idx="8099">
                  <c:v>3.6150000000000002</c:v>
                </c:pt>
                <c:pt idx="8100">
                  <c:v>3.6139999999999999</c:v>
                </c:pt>
                <c:pt idx="8101">
                  <c:v>3.6110000000000002</c:v>
                </c:pt>
                <c:pt idx="8102">
                  <c:v>3.61</c:v>
                </c:pt>
                <c:pt idx="8103">
                  <c:v>3.6080000000000001</c:v>
                </c:pt>
                <c:pt idx="8104">
                  <c:v>3.6070000000000002</c:v>
                </c:pt>
                <c:pt idx="8105">
                  <c:v>3.6070000000000002</c:v>
                </c:pt>
                <c:pt idx="8106">
                  <c:v>3.6070000000000002</c:v>
                </c:pt>
                <c:pt idx="8107">
                  <c:v>3.6059999999999999</c:v>
                </c:pt>
                <c:pt idx="8108">
                  <c:v>3.6019999999999999</c:v>
                </c:pt>
                <c:pt idx="8109">
                  <c:v>3.5999999999999992</c:v>
                </c:pt>
                <c:pt idx="8110">
                  <c:v>3.6019999999999999</c:v>
                </c:pt>
                <c:pt idx="8111">
                  <c:v>3.5969999999999982</c:v>
                </c:pt>
                <c:pt idx="8112">
                  <c:v>3.5979999999999999</c:v>
                </c:pt>
                <c:pt idx="8113">
                  <c:v>3.5959999999999992</c:v>
                </c:pt>
                <c:pt idx="8114">
                  <c:v>3.5969999999999982</c:v>
                </c:pt>
                <c:pt idx="8115">
                  <c:v>3.5959999999999992</c:v>
                </c:pt>
                <c:pt idx="8116">
                  <c:v>3.5950000000000002</c:v>
                </c:pt>
                <c:pt idx="8117">
                  <c:v>3.593</c:v>
                </c:pt>
                <c:pt idx="8118">
                  <c:v>3.593</c:v>
                </c:pt>
                <c:pt idx="8119">
                  <c:v>3.59</c:v>
                </c:pt>
                <c:pt idx="8120">
                  <c:v>3.589</c:v>
                </c:pt>
                <c:pt idx="8121">
                  <c:v>3.5870000000000002</c:v>
                </c:pt>
                <c:pt idx="8122">
                  <c:v>3.589</c:v>
                </c:pt>
                <c:pt idx="8123">
                  <c:v>3.5840000000000001</c:v>
                </c:pt>
                <c:pt idx="8124">
                  <c:v>3.585</c:v>
                </c:pt>
                <c:pt idx="8125">
                  <c:v>3.5830000000000002</c:v>
                </c:pt>
                <c:pt idx="8126">
                  <c:v>3.5830000000000002</c:v>
                </c:pt>
                <c:pt idx="8127">
                  <c:v>3.5790000000000002</c:v>
                </c:pt>
                <c:pt idx="8128">
                  <c:v>3.577</c:v>
                </c:pt>
                <c:pt idx="8129">
                  <c:v>3.5750000000000002</c:v>
                </c:pt>
                <c:pt idx="8130">
                  <c:v>3.5750000000000002</c:v>
                </c:pt>
                <c:pt idx="8131">
                  <c:v>3.5739999999999998</c:v>
                </c:pt>
                <c:pt idx="8132">
                  <c:v>3.5759999999999992</c:v>
                </c:pt>
                <c:pt idx="8133">
                  <c:v>3.5710000000000002</c:v>
                </c:pt>
                <c:pt idx="8134">
                  <c:v>3.57</c:v>
                </c:pt>
                <c:pt idx="8135">
                  <c:v>3.5670000000000002</c:v>
                </c:pt>
                <c:pt idx="8136">
                  <c:v>3.5670000000000002</c:v>
                </c:pt>
                <c:pt idx="8137">
                  <c:v>3.5659999999999998</c:v>
                </c:pt>
                <c:pt idx="8138">
                  <c:v>3.5630000000000002</c:v>
                </c:pt>
                <c:pt idx="8139">
                  <c:v>3.5609999999999999</c:v>
                </c:pt>
                <c:pt idx="8140">
                  <c:v>3.5609999999999999</c:v>
                </c:pt>
                <c:pt idx="8141">
                  <c:v>3.5579999999999998</c:v>
                </c:pt>
                <c:pt idx="8142">
                  <c:v>3.5550000000000002</c:v>
                </c:pt>
                <c:pt idx="8143">
                  <c:v>3.5559999999999992</c:v>
                </c:pt>
                <c:pt idx="8144">
                  <c:v>3.5539999999999998</c:v>
                </c:pt>
                <c:pt idx="8145">
                  <c:v>3.5539999999999998</c:v>
                </c:pt>
                <c:pt idx="8146">
                  <c:v>3.5510000000000002</c:v>
                </c:pt>
                <c:pt idx="8147">
                  <c:v>3.552999999999999</c:v>
                </c:pt>
                <c:pt idx="8148">
                  <c:v>3.552999999999999</c:v>
                </c:pt>
                <c:pt idx="8149">
                  <c:v>3.5489999999999999</c:v>
                </c:pt>
                <c:pt idx="8150">
                  <c:v>3.5459999999999998</c:v>
                </c:pt>
                <c:pt idx="8151">
                  <c:v>3.5459999999999998</c:v>
                </c:pt>
                <c:pt idx="8152">
                  <c:v>3.5409999999999999</c:v>
                </c:pt>
                <c:pt idx="8153">
                  <c:v>3.5419999999999998</c:v>
                </c:pt>
                <c:pt idx="8154">
                  <c:v>3.54</c:v>
                </c:pt>
                <c:pt idx="8155">
                  <c:v>3.54</c:v>
                </c:pt>
                <c:pt idx="8156">
                  <c:v>3.5359999999999991</c:v>
                </c:pt>
                <c:pt idx="8157">
                  <c:v>3.5350000000000001</c:v>
                </c:pt>
                <c:pt idx="8158">
                  <c:v>3.536999999999999</c:v>
                </c:pt>
                <c:pt idx="8159">
                  <c:v>3.5350000000000001</c:v>
                </c:pt>
                <c:pt idx="8160">
                  <c:v>3.532999999999999</c:v>
                </c:pt>
                <c:pt idx="8161">
                  <c:v>3.5350000000000001</c:v>
                </c:pt>
                <c:pt idx="8162">
                  <c:v>3.5310000000000001</c:v>
                </c:pt>
                <c:pt idx="8163">
                  <c:v>3.5319999999999991</c:v>
                </c:pt>
                <c:pt idx="8164">
                  <c:v>3.5319999999999991</c:v>
                </c:pt>
                <c:pt idx="8165">
                  <c:v>3.53</c:v>
                </c:pt>
                <c:pt idx="8166">
                  <c:v>3.53</c:v>
                </c:pt>
                <c:pt idx="8167">
                  <c:v>3.5319999999999991</c:v>
                </c:pt>
                <c:pt idx="8168">
                  <c:v>3.53</c:v>
                </c:pt>
                <c:pt idx="8169">
                  <c:v>3.5310000000000001</c:v>
                </c:pt>
                <c:pt idx="8170">
                  <c:v>3.5310000000000001</c:v>
                </c:pt>
                <c:pt idx="8171">
                  <c:v>3.5319999999999991</c:v>
                </c:pt>
                <c:pt idx="8172">
                  <c:v>3.5310000000000001</c:v>
                </c:pt>
                <c:pt idx="8173">
                  <c:v>3.5339999999999998</c:v>
                </c:pt>
                <c:pt idx="8174">
                  <c:v>3.5310000000000001</c:v>
                </c:pt>
                <c:pt idx="8175">
                  <c:v>3.5339999999999998</c:v>
                </c:pt>
                <c:pt idx="8176">
                  <c:v>3.5350000000000001</c:v>
                </c:pt>
                <c:pt idx="8177">
                  <c:v>3.5339999999999998</c:v>
                </c:pt>
                <c:pt idx="8178">
                  <c:v>3.5339999999999998</c:v>
                </c:pt>
                <c:pt idx="8179">
                  <c:v>3.536999999999999</c:v>
                </c:pt>
                <c:pt idx="8180">
                  <c:v>3.5350000000000001</c:v>
                </c:pt>
                <c:pt idx="8181">
                  <c:v>3.54</c:v>
                </c:pt>
                <c:pt idx="8182">
                  <c:v>3.536999999999999</c:v>
                </c:pt>
                <c:pt idx="8183">
                  <c:v>3.5419999999999998</c:v>
                </c:pt>
                <c:pt idx="8184">
                  <c:v>3.544</c:v>
                </c:pt>
                <c:pt idx="8185">
                  <c:v>3.5449999999999999</c:v>
                </c:pt>
                <c:pt idx="8186">
                  <c:v>3.5430000000000001</c:v>
                </c:pt>
                <c:pt idx="8187">
                  <c:v>3.544</c:v>
                </c:pt>
                <c:pt idx="8188">
                  <c:v>3.5489999999999999</c:v>
                </c:pt>
                <c:pt idx="8189">
                  <c:v>3.548</c:v>
                </c:pt>
                <c:pt idx="8190">
                  <c:v>3.55</c:v>
                </c:pt>
                <c:pt idx="8191">
                  <c:v>3.548</c:v>
                </c:pt>
                <c:pt idx="8192">
                  <c:v>3.5510000000000002</c:v>
                </c:pt>
                <c:pt idx="8193">
                  <c:v>3.5519999999999992</c:v>
                </c:pt>
                <c:pt idx="8194">
                  <c:v>3.55</c:v>
                </c:pt>
                <c:pt idx="8195">
                  <c:v>3.5609999999999999</c:v>
                </c:pt>
                <c:pt idx="8196">
                  <c:v>3.5539999999999998</c:v>
                </c:pt>
                <c:pt idx="8197">
                  <c:v>3.5609999999999999</c:v>
                </c:pt>
                <c:pt idx="8198">
                  <c:v>3.5630000000000002</c:v>
                </c:pt>
                <c:pt idx="8199">
                  <c:v>3.5630000000000002</c:v>
                </c:pt>
                <c:pt idx="8200">
                  <c:v>3.5609999999999999</c:v>
                </c:pt>
                <c:pt idx="8201">
                  <c:v>3.5609999999999999</c:v>
                </c:pt>
                <c:pt idx="8202">
                  <c:v>3.5599999999999992</c:v>
                </c:pt>
                <c:pt idx="8203">
                  <c:v>3.5619999999999998</c:v>
                </c:pt>
                <c:pt idx="8204">
                  <c:v>3.5630000000000002</c:v>
                </c:pt>
                <c:pt idx="8205">
                  <c:v>3.5630000000000002</c:v>
                </c:pt>
                <c:pt idx="8206">
                  <c:v>3.5680000000000001</c:v>
                </c:pt>
                <c:pt idx="8207">
                  <c:v>3.57</c:v>
                </c:pt>
                <c:pt idx="8208">
                  <c:v>3.569</c:v>
                </c:pt>
                <c:pt idx="8209">
                  <c:v>3.5729999999999982</c:v>
                </c:pt>
                <c:pt idx="8210">
                  <c:v>3.5739999999999998</c:v>
                </c:pt>
                <c:pt idx="8211">
                  <c:v>3.5779999999999998</c:v>
                </c:pt>
                <c:pt idx="8212">
                  <c:v>3.5790000000000002</c:v>
                </c:pt>
                <c:pt idx="8213">
                  <c:v>3.5830000000000002</c:v>
                </c:pt>
                <c:pt idx="8214">
                  <c:v>3.585</c:v>
                </c:pt>
                <c:pt idx="8215">
                  <c:v>3.59</c:v>
                </c:pt>
                <c:pt idx="8216">
                  <c:v>3.5939999999999999</c:v>
                </c:pt>
                <c:pt idx="8217">
                  <c:v>3.5969999999999982</c:v>
                </c:pt>
                <c:pt idx="8218">
                  <c:v>3.601</c:v>
                </c:pt>
                <c:pt idx="8219">
                  <c:v>3.5990000000000002</c:v>
                </c:pt>
                <c:pt idx="8220">
                  <c:v>3.6059999999999999</c:v>
                </c:pt>
                <c:pt idx="8221">
                  <c:v>3.6040000000000001</c:v>
                </c:pt>
                <c:pt idx="8222">
                  <c:v>3.6120000000000001</c:v>
                </c:pt>
                <c:pt idx="8223">
                  <c:v>3.6150000000000002</c:v>
                </c:pt>
                <c:pt idx="8224">
                  <c:v>3.621</c:v>
                </c:pt>
                <c:pt idx="8225">
                  <c:v>3.6219999999999999</c:v>
                </c:pt>
                <c:pt idx="8226">
                  <c:v>3.6259999999999999</c:v>
                </c:pt>
                <c:pt idx="8227">
                  <c:v>3.6309999999999998</c:v>
                </c:pt>
                <c:pt idx="8228">
                  <c:v>3.633</c:v>
                </c:pt>
                <c:pt idx="8229">
                  <c:v>3.6379999999999999</c:v>
                </c:pt>
                <c:pt idx="8230">
                  <c:v>3.64</c:v>
                </c:pt>
                <c:pt idx="8231">
                  <c:v>3.641</c:v>
                </c:pt>
                <c:pt idx="8232">
                  <c:v>3.6459999999999999</c:v>
                </c:pt>
                <c:pt idx="8233">
                  <c:v>3.65</c:v>
                </c:pt>
                <c:pt idx="8234">
                  <c:v>3.649</c:v>
                </c:pt>
                <c:pt idx="8235">
                  <c:v>3.6539999999999999</c:v>
                </c:pt>
                <c:pt idx="8236">
                  <c:v>3.6549999999999998</c:v>
                </c:pt>
                <c:pt idx="8237">
                  <c:v>3.6560000000000001</c:v>
                </c:pt>
                <c:pt idx="8238">
                  <c:v>3.6619999999999999</c:v>
                </c:pt>
                <c:pt idx="8239">
                  <c:v>3.661</c:v>
                </c:pt>
                <c:pt idx="8240">
                  <c:v>3.6659999999999999</c:v>
                </c:pt>
                <c:pt idx="8241">
                  <c:v>3.6720000000000002</c:v>
                </c:pt>
                <c:pt idx="8242">
                  <c:v>3.6760000000000002</c:v>
                </c:pt>
                <c:pt idx="8243">
                  <c:v>3.6769999999999992</c:v>
                </c:pt>
                <c:pt idx="8244">
                  <c:v>3.68</c:v>
                </c:pt>
                <c:pt idx="8245">
                  <c:v>3.6819999999999991</c:v>
                </c:pt>
                <c:pt idx="8246">
                  <c:v>3.6850000000000001</c:v>
                </c:pt>
                <c:pt idx="8247">
                  <c:v>3.6890000000000001</c:v>
                </c:pt>
                <c:pt idx="8248">
                  <c:v>3.6899999999999991</c:v>
                </c:pt>
                <c:pt idx="8249">
                  <c:v>3.6970000000000001</c:v>
                </c:pt>
                <c:pt idx="8250">
                  <c:v>3.7</c:v>
                </c:pt>
                <c:pt idx="8251">
                  <c:v>3.7010000000000001</c:v>
                </c:pt>
                <c:pt idx="8252">
                  <c:v>3.7029999999999998</c:v>
                </c:pt>
                <c:pt idx="8253">
                  <c:v>3.7010000000000001</c:v>
                </c:pt>
                <c:pt idx="8254">
                  <c:v>3.7080000000000002</c:v>
                </c:pt>
                <c:pt idx="8255">
                  <c:v>3.714</c:v>
                </c:pt>
                <c:pt idx="8256">
                  <c:v>3.7149999999999999</c:v>
                </c:pt>
                <c:pt idx="8257">
                  <c:v>3.7160000000000002</c:v>
                </c:pt>
                <c:pt idx="8258">
                  <c:v>3.7189999999999999</c:v>
                </c:pt>
                <c:pt idx="8259">
                  <c:v>3.7229999999999999</c:v>
                </c:pt>
                <c:pt idx="8260">
                  <c:v>3.73</c:v>
                </c:pt>
                <c:pt idx="8261">
                  <c:v>3.7360000000000002</c:v>
                </c:pt>
                <c:pt idx="8262">
                  <c:v>3.7349999999999999</c:v>
                </c:pt>
                <c:pt idx="8263">
                  <c:v>3.7450000000000001</c:v>
                </c:pt>
                <c:pt idx="8264">
                  <c:v>3.746</c:v>
                </c:pt>
                <c:pt idx="8265">
                  <c:v>3.7549999999999999</c:v>
                </c:pt>
                <c:pt idx="8266">
                  <c:v>3.76</c:v>
                </c:pt>
                <c:pt idx="8267">
                  <c:v>3.758</c:v>
                </c:pt>
                <c:pt idx="8268">
                  <c:v>3.766</c:v>
                </c:pt>
                <c:pt idx="8269">
                  <c:v>3.77</c:v>
                </c:pt>
                <c:pt idx="8270">
                  <c:v>3.7690000000000001</c:v>
                </c:pt>
                <c:pt idx="8271">
                  <c:v>3.774</c:v>
                </c:pt>
                <c:pt idx="8272">
                  <c:v>3.7759999999999998</c:v>
                </c:pt>
                <c:pt idx="8273">
                  <c:v>3.7789999999999999</c:v>
                </c:pt>
                <c:pt idx="8274">
                  <c:v>3.782</c:v>
                </c:pt>
                <c:pt idx="8275">
                  <c:v>3.7869999999999999</c:v>
                </c:pt>
                <c:pt idx="8276">
                  <c:v>3.7869999999999999</c:v>
                </c:pt>
                <c:pt idx="8277">
                  <c:v>3.7919999999999998</c:v>
                </c:pt>
                <c:pt idx="8278">
                  <c:v>3.794</c:v>
                </c:pt>
                <c:pt idx="8279">
                  <c:v>3.7930000000000001</c:v>
                </c:pt>
                <c:pt idx="8280">
                  <c:v>3.7970000000000002</c:v>
                </c:pt>
                <c:pt idx="8281">
                  <c:v>3.798</c:v>
                </c:pt>
                <c:pt idx="8282">
                  <c:v>3.798999999999999</c:v>
                </c:pt>
                <c:pt idx="8283">
                  <c:v>3.8019999999999992</c:v>
                </c:pt>
                <c:pt idx="8284">
                  <c:v>3.8069999999999982</c:v>
                </c:pt>
                <c:pt idx="8285">
                  <c:v>3.8090000000000002</c:v>
                </c:pt>
                <c:pt idx="8286">
                  <c:v>3.8099999999999992</c:v>
                </c:pt>
                <c:pt idx="8287">
                  <c:v>3.8159999999999981</c:v>
                </c:pt>
                <c:pt idx="8288">
                  <c:v>3.8149999999999982</c:v>
                </c:pt>
                <c:pt idx="8289">
                  <c:v>3.8149999999999982</c:v>
                </c:pt>
                <c:pt idx="8290">
                  <c:v>3.8169999999999971</c:v>
                </c:pt>
                <c:pt idx="8291">
                  <c:v>3.8179999999999992</c:v>
                </c:pt>
                <c:pt idx="8292">
                  <c:v>3.82</c:v>
                </c:pt>
                <c:pt idx="8293">
                  <c:v>3.8259999999999992</c:v>
                </c:pt>
                <c:pt idx="8294">
                  <c:v>3.8239999999999998</c:v>
                </c:pt>
                <c:pt idx="8295">
                  <c:v>3.8259999999999992</c:v>
                </c:pt>
                <c:pt idx="8296">
                  <c:v>3.8259999999999992</c:v>
                </c:pt>
                <c:pt idx="8297">
                  <c:v>3.8259999999999992</c:v>
                </c:pt>
                <c:pt idx="8298">
                  <c:v>3.8309999999999982</c:v>
                </c:pt>
                <c:pt idx="8299">
                  <c:v>3.8299999999999992</c:v>
                </c:pt>
                <c:pt idx="8300">
                  <c:v>3.8299999999999992</c:v>
                </c:pt>
                <c:pt idx="8301">
                  <c:v>3.8329999999999971</c:v>
                </c:pt>
                <c:pt idx="8302">
                  <c:v>3.8369999999999971</c:v>
                </c:pt>
                <c:pt idx="8303">
                  <c:v>3.8359999999999981</c:v>
                </c:pt>
                <c:pt idx="8304">
                  <c:v>3.84</c:v>
                </c:pt>
                <c:pt idx="8305">
                  <c:v>3.8389999999999982</c:v>
                </c:pt>
                <c:pt idx="8306">
                  <c:v>3.8419999999999992</c:v>
                </c:pt>
                <c:pt idx="8307">
                  <c:v>3.843</c:v>
                </c:pt>
                <c:pt idx="8308">
                  <c:v>3.8450000000000002</c:v>
                </c:pt>
                <c:pt idx="8309">
                  <c:v>3.8450000000000002</c:v>
                </c:pt>
                <c:pt idx="8310">
                  <c:v>3.8459999999999992</c:v>
                </c:pt>
                <c:pt idx="8311">
                  <c:v>3.8509999999999991</c:v>
                </c:pt>
                <c:pt idx="8312">
                  <c:v>3.8499999999999992</c:v>
                </c:pt>
                <c:pt idx="8313">
                  <c:v>3.8499999999999992</c:v>
                </c:pt>
                <c:pt idx="8314">
                  <c:v>3.8519999999999981</c:v>
                </c:pt>
                <c:pt idx="8315">
                  <c:v>3.8539999999999992</c:v>
                </c:pt>
                <c:pt idx="8316">
                  <c:v>3.8559999999999981</c:v>
                </c:pt>
                <c:pt idx="8317">
                  <c:v>3.8569999999999971</c:v>
                </c:pt>
                <c:pt idx="8318">
                  <c:v>3.8589999999999991</c:v>
                </c:pt>
                <c:pt idx="8319">
                  <c:v>3.86</c:v>
                </c:pt>
                <c:pt idx="8320">
                  <c:v>3.8589999999999991</c:v>
                </c:pt>
                <c:pt idx="8321">
                  <c:v>3.8620000000000001</c:v>
                </c:pt>
                <c:pt idx="8322">
                  <c:v>3.8629999999999991</c:v>
                </c:pt>
                <c:pt idx="8323">
                  <c:v>3.8629999999999991</c:v>
                </c:pt>
                <c:pt idx="8324">
                  <c:v>3.8639999999999999</c:v>
                </c:pt>
                <c:pt idx="8325">
                  <c:v>3.8660000000000001</c:v>
                </c:pt>
                <c:pt idx="8326">
                  <c:v>3.867</c:v>
                </c:pt>
                <c:pt idx="8327">
                  <c:v>3.8660000000000001</c:v>
                </c:pt>
                <c:pt idx="8328">
                  <c:v>3.8660000000000001</c:v>
                </c:pt>
                <c:pt idx="8329">
                  <c:v>3.8679999999999999</c:v>
                </c:pt>
                <c:pt idx="8330">
                  <c:v>3.8709999999999991</c:v>
                </c:pt>
                <c:pt idx="8331">
                  <c:v>3.8690000000000002</c:v>
                </c:pt>
                <c:pt idx="8332">
                  <c:v>3.871999999999999</c:v>
                </c:pt>
                <c:pt idx="8333">
                  <c:v>3.872999999999998</c:v>
                </c:pt>
                <c:pt idx="8334">
                  <c:v>3.871999999999999</c:v>
                </c:pt>
                <c:pt idx="8335">
                  <c:v>3.8740000000000001</c:v>
                </c:pt>
                <c:pt idx="8336">
                  <c:v>3.871999999999999</c:v>
                </c:pt>
                <c:pt idx="8337">
                  <c:v>3.875999999999999</c:v>
                </c:pt>
                <c:pt idx="8338">
                  <c:v>3.876999999999998</c:v>
                </c:pt>
                <c:pt idx="8339">
                  <c:v>3.8740000000000001</c:v>
                </c:pt>
                <c:pt idx="8340">
                  <c:v>3.8740000000000001</c:v>
                </c:pt>
                <c:pt idx="8341">
                  <c:v>3.876999999999998</c:v>
                </c:pt>
                <c:pt idx="8342">
                  <c:v>3.8789999999999991</c:v>
                </c:pt>
                <c:pt idx="8343">
                  <c:v>3.8780000000000001</c:v>
                </c:pt>
                <c:pt idx="8344">
                  <c:v>3.875999999999999</c:v>
                </c:pt>
                <c:pt idx="8345">
                  <c:v>3.8809999999999998</c:v>
                </c:pt>
                <c:pt idx="8346">
                  <c:v>3.8809999999999998</c:v>
                </c:pt>
                <c:pt idx="8347">
                  <c:v>3.8820000000000001</c:v>
                </c:pt>
                <c:pt idx="8348">
                  <c:v>3.8789999999999991</c:v>
                </c:pt>
                <c:pt idx="8349">
                  <c:v>3.8789999999999991</c:v>
                </c:pt>
                <c:pt idx="8350">
                  <c:v>3.875999999999999</c:v>
                </c:pt>
                <c:pt idx="8351">
                  <c:v>3.8789999999999991</c:v>
                </c:pt>
                <c:pt idx="8352">
                  <c:v>3.88</c:v>
                </c:pt>
                <c:pt idx="8353">
                  <c:v>3.8809999999999998</c:v>
                </c:pt>
                <c:pt idx="8354">
                  <c:v>3.8839999999999999</c:v>
                </c:pt>
                <c:pt idx="8355">
                  <c:v>3.8839999999999999</c:v>
                </c:pt>
                <c:pt idx="8356">
                  <c:v>3.8849999999999998</c:v>
                </c:pt>
                <c:pt idx="8357">
                  <c:v>3.8860000000000001</c:v>
                </c:pt>
                <c:pt idx="8358">
                  <c:v>3.8860000000000001</c:v>
                </c:pt>
                <c:pt idx="8359">
                  <c:v>3.8849999999999998</c:v>
                </c:pt>
                <c:pt idx="8360">
                  <c:v>3.8889999999999998</c:v>
                </c:pt>
                <c:pt idx="8361">
                  <c:v>3.89</c:v>
                </c:pt>
                <c:pt idx="8362">
                  <c:v>3.89</c:v>
                </c:pt>
                <c:pt idx="8363">
                  <c:v>3.8909999999999991</c:v>
                </c:pt>
                <c:pt idx="8364">
                  <c:v>3.8909999999999991</c:v>
                </c:pt>
                <c:pt idx="8365">
                  <c:v>3.89</c:v>
                </c:pt>
                <c:pt idx="8366">
                  <c:v>3.8940000000000001</c:v>
                </c:pt>
                <c:pt idx="8367">
                  <c:v>3.891999999999999</c:v>
                </c:pt>
                <c:pt idx="8368">
                  <c:v>3.892999999999998</c:v>
                </c:pt>
                <c:pt idx="8369">
                  <c:v>3.8889999999999998</c:v>
                </c:pt>
                <c:pt idx="8370">
                  <c:v>3.891999999999999</c:v>
                </c:pt>
                <c:pt idx="8371">
                  <c:v>3.891999999999999</c:v>
                </c:pt>
                <c:pt idx="8372">
                  <c:v>3.891999999999999</c:v>
                </c:pt>
                <c:pt idx="8373">
                  <c:v>3.891999999999999</c:v>
                </c:pt>
                <c:pt idx="8374">
                  <c:v>3.89</c:v>
                </c:pt>
                <c:pt idx="8375">
                  <c:v>3.8909999999999991</c:v>
                </c:pt>
                <c:pt idx="8376">
                  <c:v>3.8879999999999999</c:v>
                </c:pt>
                <c:pt idx="8377">
                  <c:v>3.8869999999999991</c:v>
                </c:pt>
                <c:pt idx="8378">
                  <c:v>3.8889999999999998</c:v>
                </c:pt>
                <c:pt idx="8379">
                  <c:v>3.8889999999999998</c:v>
                </c:pt>
                <c:pt idx="8380">
                  <c:v>3.8839999999999999</c:v>
                </c:pt>
                <c:pt idx="8381">
                  <c:v>3.8849999999999998</c:v>
                </c:pt>
                <c:pt idx="8382">
                  <c:v>3.883</c:v>
                </c:pt>
                <c:pt idx="8383">
                  <c:v>3.88</c:v>
                </c:pt>
                <c:pt idx="8384">
                  <c:v>3.8809999999999998</c:v>
                </c:pt>
                <c:pt idx="8385">
                  <c:v>3.876999999999998</c:v>
                </c:pt>
                <c:pt idx="8386">
                  <c:v>3.875999999999999</c:v>
                </c:pt>
                <c:pt idx="8387">
                  <c:v>3.876999999999998</c:v>
                </c:pt>
                <c:pt idx="8388">
                  <c:v>3.8740000000000001</c:v>
                </c:pt>
                <c:pt idx="8389">
                  <c:v>3.871999999999999</c:v>
                </c:pt>
                <c:pt idx="8390">
                  <c:v>3.8690000000000002</c:v>
                </c:pt>
                <c:pt idx="8391">
                  <c:v>3.8679999999999999</c:v>
                </c:pt>
                <c:pt idx="8392">
                  <c:v>3.8660000000000001</c:v>
                </c:pt>
                <c:pt idx="8393">
                  <c:v>3.8639999999999999</c:v>
                </c:pt>
                <c:pt idx="8394">
                  <c:v>3.8629999999999991</c:v>
                </c:pt>
                <c:pt idx="8395">
                  <c:v>3.8580000000000001</c:v>
                </c:pt>
                <c:pt idx="8396">
                  <c:v>3.8629999999999991</c:v>
                </c:pt>
                <c:pt idx="8397">
                  <c:v>3.8589999999999991</c:v>
                </c:pt>
                <c:pt idx="8398">
                  <c:v>3.8580000000000001</c:v>
                </c:pt>
                <c:pt idx="8399">
                  <c:v>3.8559999999999981</c:v>
                </c:pt>
                <c:pt idx="8400">
                  <c:v>3.8539999999999992</c:v>
                </c:pt>
                <c:pt idx="8401">
                  <c:v>3.8509999999999991</c:v>
                </c:pt>
                <c:pt idx="8402">
                  <c:v>3.8469999999999982</c:v>
                </c:pt>
                <c:pt idx="8403">
                  <c:v>3.8469999999999982</c:v>
                </c:pt>
                <c:pt idx="8404">
                  <c:v>3.8450000000000002</c:v>
                </c:pt>
                <c:pt idx="8405">
                  <c:v>3.843</c:v>
                </c:pt>
                <c:pt idx="8406">
                  <c:v>3.8439999999999999</c:v>
                </c:pt>
                <c:pt idx="8407">
                  <c:v>3.84</c:v>
                </c:pt>
                <c:pt idx="8408">
                  <c:v>3.8419999999999992</c:v>
                </c:pt>
                <c:pt idx="8409">
                  <c:v>3.84</c:v>
                </c:pt>
                <c:pt idx="8410">
                  <c:v>3.8410000000000002</c:v>
                </c:pt>
                <c:pt idx="8411">
                  <c:v>3.8349999999999991</c:v>
                </c:pt>
                <c:pt idx="8412">
                  <c:v>3.8379999999999992</c:v>
                </c:pt>
                <c:pt idx="8413">
                  <c:v>3.8369999999999971</c:v>
                </c:pt>
                <c:pt idx="8414">
                  <c:v>3.8339999999999992</c:v>
                </c:pt>
                <c:pt idx="8415">
                  <c:v>3.8339999999999992</c:v>
                </c:pt>
                <c:pt idx="8416">
                  <c:v>3.8319999999999981</c:v>
                </c:pt>
                <c:pt idx="8417">
                  <c:v>3.8329999999999971</c:v>
                </c:pt>
                <c:pt idx="8418">
                  <c:v>3.8319999999999981</c:v>
                </c:pt>
                <c:pt idx="8419">
                  <c:v>3.8309999999999982</c:v>
                </c:pt>
                <c:pt idx="8420">
                  <c:v>3.8290000000000002</c:v>
                </c:pt>
                <c:pt idx="8421">
                  <c:v>3.8299999999999992</c:v>
                </c:pt>
                <c:pt idx="8422">
                  <c:v>3.8309999999999982</c:v>
                </c:pt>
                <c:pt idx="8423">
                  <c:v>3.8279999999999998</c:v>
                </c:pt>
                <c:pt idx="8424">
                  <c:v>3.8229999999999982</c:v>
                </c:pt>
                <c:pt idx="8425">
                  <c:v>3.8219999999999992</c:v>
                </c:pt>
                <c:pt idx="8426">
                  <c:v>3.8210000000000002</c:v>
                </c:pt>
                <c:pt idx="8427">
                  <c:v>3.82</c:v>
                </c:pt>
                <c:pt idx="8428">
                  <c:v>3.8169999999999971</c:v>
                </c:pt>
                <c:pt idx="8429">
                  <c:v>3.8169999999999971</c:v>
                </c:pt>
                <c:pt idx="8430">
                  <c:v>3.8119999999999981</c:v>
                </c:pt>
                <c:pt idx="8431">
                  <c:v>3.8119999999999981</c:v>
                </c:pt>
                <c:pt idx="8432">
                  <c:v>3.8099999999999992</c:v>
                </c:pt>
                <c:pt idx="8433">
                  <c:v>3.8079999999999998</c:v>
                </c:pt>
                <c:pt idx="8434">
                  <c:v>3.8039999999999998</c:v>
                </c:pt>
                <c:pt idx="8435">
                  <c:v>3.802999999999999</c:v>
                </c:pt>
                <c:pt idx="8436">
                  <c:v>3.8019999999999992</c:v>
                </c:pt>
                <c:pt idx="8437">
                  <c:v>3.802999999999999</c:v>
                </c:pt>
                <c:pt idx="8438">
                  <c:v>3.798</c:v>
                </c:pt>
                <c:pt idx="8439">
                  <c:v>3.7930000000000001</c:v>
                </c:pt>
                <c:pt idx="8440">
                  <c:v>3.798</c:v>
                </c:pt>
                <c:pt idx="8441">
                  <c:v>3.7959999999999998</c:v>
                </c:pt>
                <c:pt idx="8442">
                  <c:v>3.7959999999999998</c:v>
                </c:pt>
                <c:pt idx="8443">
                  <c:v>3.7930000000000001</c:v>
                </c:pt>
                <c:pt idx="8444">
                  <c:v>3.7909999999999999</c:v>
                </c:pt>
                <c:pt idx="8445">
                  <c:v>3.7850000000000001</c:v>
                </c:pt>
                <c:pt idx="8446">
                  <c:v>3.7850000000000001</c:v>
                </c:pt>
                <c:pt idx="8447">
                  <c:v>3.786</c:v>
                </c:pt>
                <c:pt idx="8448">
                  <c:v>3.786</c:v>
                </c:pt>
                <c:pt idx="8449">
                  <c:v>3.7829999999999999</c:v>
                </c:pt>
                <c:pt idx="8450">
                  <c:v>3.7810000000000001</c:v>
                </c:pt>
                <c:pt idx="8451">
                  <c:v>3.7810000000000001</c:v>
                </c:pt>
                <c:pt idx="8452">
                  <c:v>3.78</c:v>
                </c:pt>
                <c:pt idx="8453">
                  <c:v>3.7789999999999999</c:v>
                </c:pt>
                <c:pt idx="8454">
                  <c:v>3.7789999999999999</c:v>
                </c:pt>
                <c:pt idx="8455">
                  <c:v>3.778</c:v>
                </c:pt>
                <c:pt idx="8456">
                  <c:v>3.7770000000000001</c:v>
                </c:pt>
                <c:pt idx="8457">
                  <c:v>3.7719999999999998</c:v>
                </c:pt>
                <c:pt idx="8458">
                  <c:v>3.774</c:v>
                </c:pt>
                <c:pt idx="8459">
                  <c:v>3.7749999999999999</c:v>
                </c:pt>
                <c:pt idx="8460">
                  <c:v>3.7730000000000001</c:v>
                </c:pt>
                <c:pt idx="8461">
                  <c:v>3.7730000000000001</c:v>
                </c:pt>
                <c:pt idx="8462">
                  <c:v>3.7709999999999999</c:v>
                </c:pt>
                <c:pt idx="8463">
                  <c:v>3.7709999999999999</c:v>
                </c:pt>
                <c:pt idx="8464">
                  <c:v>3.766</c:v>
                </c:pt>
                <c:pt idx="8465">
                  <c:v>3.7669999999999999</c:v>
                </c:pt>
                <c:pt idx="8466">
                  <c:v>3.7690000000000001</c:v>
                </c:pt>
                <c:pt idx="8467">
                  <c:v>3.7679999999999998</c:v>
                </c:pt>
                <c:pt idx="8468">
                  <c:v>3.766</c:v>
                </c:pt>
                <c:pt idx="8469">
                  <c:v>3.7639999999999998</c:v>
                </c:pt>
                <c:pt idx="8470">
                  <c:v>3.7650000000000001</c:v>
                </c:pt>
                <c:pt idx="8471">
                  <c:v>3.762</c:v>
                </c:pt>
                <c:pt idx="8472">
                  <c:v>3.7610000000000001</c:v>
                </c:pt>
                <c:pt idx="8473">
                  <c:v>3.7610000000000001</c:v>
                </c:pt>
                <c:pt idx="8474">
                  <c:v>3.758</c:v>
                </c:pt>
                <c:pt idx="8475">
                  <c:v>3.7559999999999998</c:v>
                </c:pt>
                <c:pt idx="8476">
                  <c:v>3.7559999999999998</c:v>
                </c:pt>
                <c:pt idx="8477">
                  <c:v>3.754</c:v>
                </c:pt>
                <c:pt idx="8478">
                  <c:v>3.7549999999999999</c:v>
                </c:pt>
                <c:pt idx="8479">
                  <c:v>3.7490000000000001</c:v>
                </c:pt>
                <c:pt idx="8480">
                  <c:v>3.75</c:v>
                </c:pt>
                <c:pt idx="8481">
                  <c:v>3.7450000000000001</c:v>
                </c:pt>
                <c:pt idx="8482">
                  <c:v>3.746</c:v>
                </c:pt>
                <c:pt idx="8483">
                  <c:v>3.7440000000000002</c:v>
                </c:pt>
                <c:pt idx="8484">
                  <c:v>3.742</c:v>
                </c:pt>
                <c:pt idx="8485">
                  <c:v>3.7410000000000001</c:v>
                </c:pt>
                <c:pt idx="8486">
                  <c:v>3.7370000000000001</c:v>
                </c:pt>
                <c:pt idx="8487">
                  <c:v>3.738</c:v>
                </c:pt>
                <c:pt idx="8488">
                  <c:v>3.7330000000000001</c:v>
                </c:pt>
                <c:pt idx="8489">
                  <c:v>3.7349999999999999</c:v>
                </c:pt>
                <c:pt idx="8490">
                  <c:v>3.7309999999999999</c:v>
                </c:pt>
                <c:pt idx="8491">
                  <c:v>3.726</c:v>
                </c:pt>
                <c:pt idx="8492">
                  <c:v>3.7240000000000002</c:v>
                </c:pt>
                <c:pt idx="8493">
                  <c:v>3.726</c:v>
                </c:pt>
                <c:pt idx="8494">
                  <c:v>3.7240000000000002</c:v>
                </c:pt>
                <c:pt idx="8495">
                  <c:v>3.7240000000000002</c:v>
                </c:pt>
                <c:pt idx="8496">
                  <c:v>3.722</c:v>
                </c:pt>
                <c:pt idx="8497">
                  <c:v>3.72</c:v>
                </c:pt>
                <c:pt idx="8498">
                  <c:v>3.7189999999999999</c:v>
                </c:pt>
                <c:pt idx="8499">
                  <c:v>3.7160000000000002</c:v>
                </c:pt>
                <c:pt idx="8500">
                  <c:v>3.7160000000000002</c:v>
                </c:pt>
                <c:pt idx="8501">
                  <c:v>3.7149999999999999</c:v>
                </c:pt>
                <c:pt idx="8502">
                  <c:v>3.714</c:v>
                </c:pt>
                <c:pt idx="8503">
                  <c:v>3.7109999999999999</c:v>
                </c:pt>
                <c:pt idx="8504">
                  <c:v>3.714</c:v>
                </c:pt>
                <c:pt idx="8505">
                  <c:v>3.7120000000000002</c:v>
                </c:pt>
                <c:pt idx="8506">
                  <c:v>3.7109999999999999</c:v>
                </c:pt>
                <c:pt idx="8507">
                  <c:v>3.7090000000000001</c:v>
                </c:pt>
                <c:pt idx="8508">
                  <c:v>3.7069999999999999</c:v>
                </c:pt>
                <c:pt idx="8509">
                  <c:v>3.7050000000000001</c:v>
                </c:pt>
                <c:pt idx="8510">
                  <c:v>3.706</c:v>
                </c:pt>
                <c:pt idx="8511">
                  <c:v>3.7010000000000001</c:v>
                </c:pt>
                <c:pt idx="8512">
                  <c:v>3.7040000000000002</c:v>
                </c:pt>
                <c:pt idx="8513">
                  <c:v>3.702</c:v>
                </c:pt>
                <c:pt idx="8514">
                  <c:v>3.7029999999999998</c:v>
                </c:pt>
                <c:pt idx="8515">
                  <c:v>3.702</c:v>
                </c:pt>
                <c:pt idx="8516">
                  <c:v>3.7</c:v>
                </c:pt>
                <c:pt idx="8517">
                  <c:v>3.694</c:v>
                </c:pt>
                <c:pt idx="8518">
                  <c:v>3.6960000000000002</c:v>
                </c:pt>
                <c:pt idx="8519">
                  <c:v>3.6949999999999998</c:v>
                </c:pt>
                <c:pt idx="8520">
                  <c:v>3.6929999999999992</c:v>
                </c:pt>
                <c:pt idx="8521">
                  <c:v>3.6920000000000002</c:v>
                </c:pt>
                <c:pt idx="8522">
                  <c:v>3.6890000000000001</c:v>
                </c:pt>
                <c:pt idx="8523">
                  <c:v>3.6880000000000002</c:v>
                </c:pt>
                <c:pt idx="8524">
                  <c:v>3.6829999999999998</c:v>
                </c:pt>
                <c:pt idx="8525">
                  <c:v>3.6829999999999998</c:v>
                </c:pt>
                <c:pt idx="8526">
                  <c:v>3.6829999999999998</c:v>
                </c:pt>
                <c:pt idx="8527">
                  <c:v>3.6789999999999998</c:v>
                </c:pt>
                <c:pt idx="8528">
                  <c:v>3.681</c:v>
                </c:pt>
                <c:pt idx="8529">
                  <c:v>3.6769999999999992</c:v>
                </c:pt>
                <c:pt idx="8530">
                  <c:v>3.6789999999999998</c:v>
                </c:pt>
                <c:pt idx="8531">
                  <c:v>3.6769999999999992</c:v>
                </c:pt>
                <c:pt idx="8532">
                  <c:v>3.6769999999999992</c:v>
                </c:pt>
                <c:pt idx="8533">
                  <c:v>3.6749999999999998</c:v>
                </c:pt>
                <c:pt idx="8534">
                  <c:v>3.6709999999999998</c:v>
                </c:pt>
                <c:pt idx="8535">
                  <c:v>3.6669999999999998</c:v>
                </c:pt>
                <c:pt idx="8536">
                  <c:v>3.669</c:v>
                </c:pt>
                <c:pt idx="8537">
                  <c:v>3.665</c:v>
                </c:pt>
                <c:pt idx="8538">
                  <c:v>3.6669999999999998</c:v>
                </c:pt>
                <c:pt idx="8539">
                  <c:v>3.665</c:v>
                </c:pt>
                <c:pt idx="8540">
                  <c:v>3.6629999999999998</c:v>
                </c:pt>
                <c:pt idx="8541">
                  <c:v>3.66</c:v>
                </c:pt>
                <c:pt idx="8542">
                  <c:v>3.657</c:v>
                </c:pt>
                <c:pt idx="8543">
                  <c:v>3.6549999999999998</c:v>
                </c:pt>
                <c:pt idx="8544">
                  <c:v>3.6549999999999998</c:v>
                </c:pt>
                <c:pt idx="8545">
                  <c:v>3.6529999999999991</c:v>
                </c:pt>
                <c:pt idx="8546">
                  <c:v>3.6509999999999998</c:v>
                </c:pt>
                <c:pt idx="8547">
                  <c:v>3.6529999999999991</c:v>
                </c:pt>
                <c:pt idx="8548">
                  <c:v>3.6509999999999998</c:v>
                </c:pt>
                <c:pt idx="8549">
                  <c:v>3.6520000000000001</c:v>
                </c:pt>
                <c:pt idx="8550">
                  <c:v>3.649</c:v>
                </c:pt>
                <c:pt idx="8551">
                  <c:v>3.65</c:v>
                </c:pt>
                <c:pt idx="8552">
                  <c:v>3.6480000000000001</c:v>
                </c:pt>
                <c:pt idx="8553">
                  <c:v>3.6480000000000001</c:v>
                </c:pt>
                <c:pt idx="8554">
                  <c:v>3.6469999999999998</c:v>
                </c:pt>
                <c:pt idx="8555">
                  <c:v>3.65</c:v>
                </c:pt>
                <c:pt idx="8556">
                  <c:v>3.645</c:v>
                </c:pt>
                <c:pt idx="8557">
                  <c:v>3.6440000000000001</c:v>
                </c:pt>
                <c:pt idx="8558">
                  <c:v>3.6429999999999998</c:v>
                </c:pt>
                <c:pt idx="8559">
                  <c:v>3.641</c:v>
                </c:pt>
                <c:pt idx="8560">
                  <c:v>3.641</c:v>
                </c:pt>
                <c:pt idx="8561">
                  <c:v>3.6440000000000001</c:v>
                </c:pt>
                <c:pt idx="8562">
                  <c:v>3.6429999999999998</c:v>
                </c:pt>
                <c:pt idx="8563">
                  <c:v>3.6389999999999998</c:v>
                </c:pt>
                <c:pt idx="8564">
                  <c:v>3.64</c:v>
                </c:pt>
                <c:pt idx="8565">
                  <c:v>3.6349999999999998</c:v>
                </c:pt>
                <c:pt idx="8566">
                  <c:v>3.6349999999999998</c:v>
                </c:pt>
                <c:pt idx="8567">
                  <c:v>3.6349999999999998</c:v>
                </c:pt>
                <c:pt idx="8568">
                  <c:v>3.6360000000000001</c:v>
                </c:pt>
                <c:pt idx="8569">
                  <c:v>3.6360000000000001</c:v>
                </c:pt>
                <c:pt idx="8570">
                  <c:v>3.6320000000000001</c:v>
                </c:pt>
                <c:pt idx="8571">
                  <c:v>3.63</c:v>
                </c:pt>
                <c:pt idx="8572">
                  <c:v>3.6320000000000001</c:v>
                </c:pt>
                <c:pt idx="8573">
                  <c:v>3.6280000000000001</c:v>
                </c:pt>
                <c:pt idx="8574">
                  <c:v>3.625</c:v>
                </c:pt>
                <c:pt idx="8575">
                  <c:v>3.625</c:v>
                </c:pt>
                <c:pt idx="8576">
                  <c:v>3.6240000000000001</c:v>
                </c:pt>
                <c:pt idx="8577">
                  <c:v>3.621</c:v>
                </c:pt>
                <c:pt idx="8578">
                  <c:v>3.6190000000000002</c:v>
                </c:pt>
                <c:pt idx="8579">
                  <c:v>3.6150000000000002</c:v>
                </c:pt>
                <c:pt idx="8580">
                  <c:v>3.6160000000000001</c:v>
                </c:pt>
                <c:pt idx="8581">
                  <c:v>3.6139999999999999</c:v>
                </c:pt>
                <c:pt idx="8582">
                  <c:v>3.6129999999999991</c:v>
                </c:pt>
                <c:pt idx="8583">
                  <c:v>3.61</c:v>
                </c:pt>
                <c:pt idx="8584">
                  <c:v>3.6059999999999999</c:v>
                </c:pt>
                <c:pt idx="8585">
                  <c:v>3.6059999999999999</c:v>
                </c:pt>
                <c:pt idx="8586">
                  <c:v>3.6059999999999999</c:v>
                </c:pt>
                <c:pt idx="8587">
                  <c:v>3.6059999999999999</c:v>
                </c:pt>
                <c:pt idx="8588">
                  <c:v>3.6059999999999999</c:v>
                </c:pt>
                <c:pt idx="8589">
                  <c:v>3.6080000000000001</c:v>
                </c:pt>
                <c:pt idx="8590">
                  <c:v>3.605</c:v>
                </c:pt>
                <c:pt idx="8591">
                  <c:v>3.6040000000000001</c:v>
                </c:pt>
                <c:pt idx="8592">
                  <c:v>3.6040000000000001</c:v>
                </c:pt>
                <c:pt idx="8593">
                  <c:v>3.5999999999999992</c:v>
                </c:pt>
                <c:pt idx="8594">
                  <c:v>3.6019999999999999</c:v>
                </c:pt>
                <c:pt idx="8595">
                  <c:v>3.5990000000000002</c:v>
                </c:pt>
                <c:pt idx="8596">
                  <c:v>3.5959999999999992</c:v>
                </c:pt>
                <c:pt idx="8597">
                  <c:v>3.5990000000000002</c:v>
                </c:pt>
                <c:pt idx="8598">
                  <c:v>3.5950000000000002</c:v>
                </c:pt>
                <c:pt idx="8599">
                  <c:v>3.5919999999999992</c:v>
                </c:pt>
                <c:pt idx="8600">
                  <c:v>3.5950000000000002</c:v>
                </c:pt>
                <c:pt idx="8601">
                  <c:v>3.59</c:v>
                </c:pt>
                <c:pt idx="8602">
                  <c:v>3.5919999999999992</c:v>
                </c:pt>
                <c:pt idx="8603">
                  <c:v>3.5910000000000002</c:v>
                </c:pt>
                <c:pt idx="8604">
                  <c:v>3.5880000000000001</c:v>
                </c:pt>
                <c:pt idx="8605">
                  <c:v>3.589</c:v>
                </c:pt>
                <c:pt idx="8606">
                  <c:v>3.5880000000000001</c:v>
                </c:pt>
                <c:pt idx="8607">
                  <c:v>3.589</c:v>
                </c:pt>
                <c:pt idx="8608">
                  <c:v>3.5859999999999999</c:v>
                </c:pt>
                <c:pt idx="8609">
                  <c:v>3.5859999999999999</c:v>
                </c:pt>
                <c:pt idx="8610">
                  <c:v>3.5859999999999999</c:v>
                </c:pt>
                <c:pt idx="8611">
                  <c:v>3.5870000000000002</c:v>
                </c:pt>
                <c:pt idx="8612">
                  <c:v>3.5830000000000002</c:v>
                </c:pt>
                <c:pt idx="8613">
                  <c:v>3.5819999999999999</c:v>
                </c:pt>
                <c:pt idx="8614">
                  <c:v>3.581</c:v>
                </c:pt>
                <c:pt idx="8615">
                  <c:v>3.58</c:v>
                </c:pt>
                <c:pt idx="8616">
                  <c:v>3.5759999999999992</c:v>
                </c:pt>
                <c:pt idx="8617">
                  <c:v>3.5779999999999998</c:v>
                </c:pt>
                <c:pt idx="8618">
                  <c:v>3.5729999999999982</c:v>
                </c:pt>
                <c:pt idx="8619">
                  <c:v>3.5729999999999982</c:v>
                </c:pt>
                <c:pt idx="8620">
                  <c:v>3.5739999999999998</c:v>
                </c:pt>
                <c:pt idx="8621">
                  <c:v>3.5739999999999998</c:v>
                </c:pt>
                <c:pt idx="8622">
                  <c:v>3.569</c:v>
                </c:pt>
                <c:pt idx="8623">
                  <c:v>3.5710000000000002</c:v>
                </c:pt>
                <c:pt idx="8624">
                  <c:v>3.5680000000000001</c:v>
                </c:pt>
                <c:pt idx="8625">
                  <c:v>3.5649999999999999</c:v>
                </c:pt>
                <c:pt idx="8626">
                  <c:v>3.5649999999999999</c:v>
                </c:pt>
                <c:pt idx="8627">
                  <c:v>3.5640000000000001</c:v>
                </c:pt>
                <c:pt idx="8628">
                  <c:v>3.5619999999999998</c:v>
                </c:pt>
                <c:pt idx="8629">
                  <c:v>3.5640000000000001</c:v>
                </c:pt>
                <c:pt idx="8630">
                  <c:v>3.5640000000000001</c:v>
                </c:pt>
                <c:pt idx="8631">
                  <c:v>3.5630000000000002</c:v>
                </c:pt>
                <c:pt idx="8632">
                  <c:v>3.5579999999999998</c:v>
                </c:pt>
                <c:pt idx="8633">
                  <c:v>3.5590000000000002</c:v>
                </c:pt>
                <c:pt idx="8634">
                  <c:v>3.5579999999999998</c:v>
                </c:pt>
                <c:pt idx="8635">
                  <c:v>3.5559999999999992</c:v>
                </c:pt>
                <c:pt idx="8636">
                  <c:v>3.552999999999999</c:v>
                </c:pt>
                <c:pt idx="8637">
                  <c:v>3.552999999999999</c:v>
                </c:pt>
                <c:pt idx="8638">
                  <c:v>3.5519999999999992</c:v>
                </c:pt>
                <c:pt idx="8639">
                  <c:v>3.548</c:v>
                </c:pt>
                <c:pt idx="8640">
                  <c:v>3.548</c:v>
                </c:pt>
                <c:pt idx="8641">
                  <c:v>3.55</c:v>
                </c:pt>
                <c:pt idx="8642">
                  <c:v>3.55</c:v>
                </c:pt>
                <c:pt idx="8643">
                  <c:v>3.5519999999999992</c:v>
                </c:pt>
                <c:pt idx="8644">
                  <c:v>3.5430000000000001</c:v>
                </c:pt>
                <c:pt idx="8645">
                  <c:v>3.5430000000000001</c:v>
                </c:pt>
                <c:pt idx="8646">
                  <c:v>3.544</c:v>
                </c:pt>
                <c:pt idx="8647">
                  <c:v>3.544</c:v>
                </c:pt>
                <c:pt idx="8648">
                  <c:v>3.5430000000000001</c:v>
                </c:pt>
                <c:pt idx="8649">
                  <c:v>3.5419999999999998</c:v>
                </c:pt>
                <c:pt idx="8650">
                  <c:v>3.5390000000000001</c:v>
                </c:pt>
                <c:pt idx="8651">
                  <c:v>3.54</c:v>
                </c:pt>
                <c:pt idx="8652">
                  <c:v>3.5409999999999999</c:v>
                </c:pt>
                <c:pt idx="8653">
                  <c:v>3.5390000000000001</c:v>
                </c:pt>
                <c:pt idx="8654">
                  <c:v>3.5339999999999998</c:v>
                </c:pt>
                <c:pt idx="8655">
                  <c:v>3.536999999999999</c:v>
                </c:pt>
                <c:pt idx="8656">
                  <c:v>3.5350000000000001</c:v>
                </c:pt>
                <c:pt idx="8657">
                  <c:v>3.5359999999999991</c:v>
                </c:pt>
                <c:pt idx="8658">
                  <c:v>3.5339999999999998</c:v>
                </c:pt>
                <c:pt idx="8659">
                  <c:v>3.5319999999999991</c:v>
                </c:pt>
                <c:pt idx="8660">
                  <c:v>3.532999999999999</c:v>
                </c:pt>
                <c:pt idx="8661">
                  <c:v>3.5319999999999991</c:v>
                </c:pt>
                <c:pt idx="8662">
                  <c:v>3.532999999999999</c:v>
                </c:pt>
                <c:pt idx="8663">
                  <c:v>3.5339999999999998</c:v>
                </c:pt>
                <c:pt idx="8664">
                  <c:v>3.5319999999999991</c:v>
                </c:pt>
                <c:pt idx="8665">
                  <c:v>3.5289999999999999</c:v>
                </c:pt>
                <c:pt idx="8666">
                  <c:v>3.5310000000000001</c:v>
                </c:pt>
                <c:pt idx="8667">
                  <c:v>3.53</c:v>
                </c:pt>
                <c:pt idx="8668">
                  <c:v>3.5259999999999998</c:v>
                </c:pt>
                <c:pt idx="8669">
                  <c:v>3.5289999999999999</c:v>
                </c:pt>
                <c:pt idx="8670">
                  <c:v>3.528</c:v>
                </c:pt>
                <c:pt idx="8671">
                  <c:v>3.528</c:v>
                </c:pt>
                <c:pt idx="8672">
                  <c:v>3.528</c:v>
                </c:pt>
                <c:pt idx="8673">
                  <c:v>3.528</c:v>
                </c:pt>
                <c:pt idx="8674">
                  <c:v>3.5289999999999999</c:v>
                </c:pt>
                <c:pt idx="8675">
                  <c:v>3.53</c:v>
                </c:pt>
                <c:pt idx="8676">
                  <c:v>3.53</c:v>
                </c:pt>
                <c:pt idx="8677">
                  <c:v>3.5289999999999999</c:v>
                </c:pt>
                <c:pt idx="8678">
                  <c:v>3.5289999999999999</c:v>
                </c:pt>
                <c:pt idx="8679">
                  <c:v>3.53</c:v>
                </c:pt>
                <c:pt idx="8680">
                  <c:v>3.528</c:v>
                </c:pt>
                <c:pt idx="8681">
                  <c:v>3.5289999999999999</c:v>
                </c:pt>
                <c:pt idx="8682">
                  <c:v>3.53</c:v>
                </c:pt>
                <c:pt idx="8683">
                  <c:v>3.528</c:v>
                </c:pt>
                <c:pt idx="8684">
                  <c:v>3.5310000000000001</c:v>
                </c:pt>
                <c:pt idx="8685">
                  <c:v>3.5310000000000001</c:v>
                </c:pt>
                <c:pt idx="8686">
                  <c:v>3.536999999999999</c:v>
                </c:pt>
                <c:pt idx="8687">
                  <c:v>3.5359999999999991</c:v>
                </c:pt>
                <c:pt idx="8688">
                  <c:v>3.5350000000000001</c:v>
                </c:pt>
                <c:pt idx="8689">
                  <c:v>3.5339999999999998</c:v>
                </c:pt>
                <c:pt idx="8690">
                  <c:v>3.5359999999999991</c:v>
                </c:pt>
                <c:pt idx="8691">
                  <c:v>3.536999999999999</c:v>
                </c:pt>
                <c:pt idx="8692">
                  <c:v>3.5419999999999998</c:v>
                </c:pt>
                <c:pt idx="8693">
                  <c:v>3.5409999999999999</c:v>
                </c:pt>
                <c:pt idx="8694">
                  <c:v>3.544</c:v>
                </c:pt>
                <c:pt idx="8695">
                  <c:v>3.544</c:v>
                </c:pt>
                <c:pt idx="8696">
                  <c:v>3.5449999999999999</c:v>
                </c:pt>
                <c:pt idx="8697">
                  <c:v>3.5489999999999999</c:v>
                </c:pt>
                <c:pt idx="8698">
                  <c:v>3.548</c:v>
                </c:pt>
                <c:pt idx="8699">
                  <c:v>3.5519999999999992</c:v>
                </c:pt>
                <c:pt idx="8700">
                  <c:v>3.5550000000000002</c:v>
                </c:pt>
                <c:pt idx="8701">
                  <c:v>3.5539999999999998</c:v>
                </c:pt>
                <c:pt idx="8702">
                  <c:v>3.5590000000000002</c:v>
                </c:pt>
                <c:pt idx="8703">
                  <c:v>3.5579999999999998</c:v>
                </c:pt>
                <c:pt idx="8704">
                  <c:v>3.5599999999999992</c:v>
                </c:pt>
                <c:pt idx="8705">
                  <c:v>3.5619999999999998</c:v>
                </c:pt>
                <c:pt idx="8706">
                  <c:v>3.5609999999999999</c:v>
                </c:pt>
                <c:pt idx="8707">
                  <c:v>3.5640000000000001</c:v>
                </c:pt>
                <c:pt idx="8708">
                  <c:v>3.5619999999999998</c:v>
                </c:pt>
                <c:pt idx="8709">
                  <c:v>3.5609999999999999</c:v>
                </c:pt>
                <c:pt idx="8710">
                  <c:v>3.5680000000000001</c:v>
                </c:pt>
                <c:pt idx="8711">
                  <c:v>3.5680000000000001</c:v>
                </c:pt>
                <c:pt idx="8712">
                  <c:v>3.5659999999999998</c:v>
                </c:pt>
                <c:pt idx="8713">
                  <c:v>3.5680000000000001</c:v>
                </c:pt>
                <c:pt idx="8714">
                  <c:v>3.5680000000000001</c:v>
                </c:pt>
                <c:pt idx="8715">
                  <c:v>3.569</c:v>
                </c:pt>
                <c:pt idx="8716">
                  <c:v>3.5680000000000001</c:v>
                </c:pt>
                <c:pt idx="8717">
                  <c:v>3.5670000000000002</c:v>
                </c:pt>
                <c:pt idx="8718">
                  <c:v>3.5680000000000001</c:v>
                </c:pt>
                <c:pt idx="8719">
                  <c:v>3.57</c:v>
                </c:pt>
                <c:pt idx="8720">
                  <c:v>3.5710000000000002</c:v>
                </c:pt>
                <c:pt idx="8721">
                  <c:v>3.5640000000000001</c:v>
                </c:pt>
                <c:pt idx="8722">
                  <c:v>3.5649999999999999</c:v>
                </c:pt>
                <c:pt idx="8723">
                  <c:v>3.5710000000000002</c:v>
                </c:pt>
                <c:pt idx="8724">
                  <c:v>3.5710000000000002</c:v>
                </c:pt>
                <c:pt idx="8725">
                  <c:v>3.569</c:v>
                </c:pt>
                <c:pt idx="8726">
                  <c:v>3.569</c:v>
                </c:pt>
                <c:pt idx="8727">
                  <c:v>3.5729999999999982</c:v>
                </c:pt>
                <c:pt idx="8728">
                  <c:v>3.5710000000000002</c:v>
                </c:pt>
                <c:pt idx="8729">
                  <c:v>3.5759999999999992</c:v>
                </c:pt>
                <c:pt idx="8730">
                  <c:v>3.5750000000000002</c:v>
                </c:pt>
                <c:pt idx="8731">
                  <c:v>3.58</c:v>
                </c:pt>
                <c:pt idx="8732">
                  <c:v>3.5819999999999999</c:v>
                </c:pt>
                <c:pt idx="8733">
                  <c:v>3.581</c:v>
                </c:pt>
                <c:pt idx="8734">
                  <c:v>3.5859999999999999</c:v>
                </c:pt>
                <c:pt idx="8735">
                  <c:v>3.5859999999999999</c:v>
                </c:pt>
                <c:pt idx="8736">
                  <c:v>3.589</c:v>
                </c:pt>
                <c:pt idx="8737">
                  <c:v>3.593</c:v>
                </c:pt>
                <c:pt idx="8738">
                  <c:v>3.5950000000000002</c:v>
                </c:pt>
                <c:pt idx="8739">
                  <c:v>3.5969999999999982</c:v>
                </c:pt>
                <c:pt idx="8740">
                  <c:v>3.601</c:v>
                </c:pt>
                <c:pt idx="8741">
                  <c:v>3.6040000000000001</c:v>
                </c:pt>
                <c:pt idx="8742">
                  <c:v>3.6070000000000002</c:v>
                </c:pt>
                <c:pt idx="8743">
                  <c:v>3.6110000000000002</c:v>
                </c:pt>
                <c:pt idx="8744">
                  <c:v>3.6139999999999999</c:v>
                </c:pt>
                <c:pt idx="8745">
                  <c:v>3.6190000000000002</c:v>
                </c:pt>
                <c:pt idx="8746">
                  <c:v>3.621</c:v>
                </c:pt>
                <c:pt idx="8747">
                  <c:v>3.6230000000000002</c:v>
                </c:pt>
                <c:pt idx="8748">
                  <c:v>3.6280000000000001</c:v>
                </c:pt>
                <c:pt idx="8749">
                  <c:v>3.629</c:v>
                </c:pt>
                <c:pt idx="8750">
                  <c:v>3.633</c:v>
                </c:pt>
                <c:pt idx="8751">
                  <c:v>3.633</c:v>
                </c:pt>
                <c:pt idx="8752">
                  <c:v>3.64</c:v>
                </c:pt>
                <c:pt idx="8753">
                  <c:v>3.6419999999999999</c:v>
                </c:pt>
                <c:pt idx="8754">
                  <c:v>3.6440000000000001</c:v>
                </c:pt>
                <c:pt idx="8755">
                  <c:v>3.649</c:v>
                </c:pt>
                <c:pt idx="8756">
                  <c:v>3.6520000000000001</c:v>
                </c:pt>
                <c:pt idx="8757">
                  <c:v>3.6560000000000001</c:v>
                </c:pt>
                <c:pt idx="8758">
                  <c:v>3.657</c:v>
                </c:pt>
                <c:pt idx="8759">
                  <c:v>3.6579999999999999</c:v>
                </c:pt>
                <c:pt idx="8760">
                  <c:v>3.6589999999999998</c:v>
                </c:pt>
                <c:pt idx="8761">
                  <c:v>3.66</c:v>
                </c:pt>
                <c:pt idx="8762">
                  <c:v>3.665</c:v>
                </c:pt>
                <c:pt idx="8763">
                  <c:v>3.6669999999999998</c:v>
                </c:pt>
                <c:pt idx="8764">
                  <c:v>3.6680000000000001</c:v>
                </c:pt>
                <c:pt idx="8765">
                  <c:v>3.6669999999999998</c:v>
                </c:pt>
                <c:pt idx="8766">
                  <c:v>3.669</c:v>
                </c:pt>
                <c:pt idx="8767">
                  <c:v>3.673999999999999</c:v>
                </c:pt>
                <c:pt idx="8768">
                  <c:v>3.673</c:v>
                </c:pt>
                <c:pt idx="8769">
                  <c:v>3.6779999999999999</c:v>
                </c:pt>
                <c:pt idx="8770">
                  <c:v>3.68</c:v>
                </c:pt>
                <c:pt idx="8771">
                  <c:v>3.68</c:v>
                </c:pt>
                <c:pt idx="8772">
                  <c:v>3.6840000000000002</c:v>
                </c:pt>
                <c:pt idx="8773">
                  <c:v>3.6859999999999999</c:v>
                </c:pt>
                <c:pt idx="8774">
                  <c:v>3.6869999999999998</c:v>
                </c:pt>
                <c:pt idx="8775">
                  <c:v>3.6909999999999998</c:v>
                </c:pt>
                <c:pt idx="8776">
                  <c:v>3.6920000000000002</c:v>
                </c:pt>
                <c:pt idx="8777">
                  <c:v>3.6929999999999992</c:v>
                </c:pt>
                <c:pt idx="8778">
                  <c:v>3.6979999999999991</c:v>
                </c:pt>
                <c:pt idx="8779">
                  <c:v>3.6989999999999998</c:v>
                </c:pt>
                <c:pt idx="8780">
                  <c:v>3.6989999999999998</c:v>
                </c:pt>
                <c:pt idx="8781">
                  <c:v>3.7</c:v>
                </c:pt>
                <c:pt idx="8782">
                  <c:v>3.702</c:v>
                </c:pt>
                <c:pt idx="8783">
                  <c:v>3.702</c:v>
                </c:pt>
                <c:pt idx="8784">
                  <c:v>3.706</c:v>
                </c:pt>
                <c:pt idx="8785">
                  <c:v>3.7080000000000002</c:v>
                </c:pt>
                <c:pt idx="8786">
                  <c:v>3.71</c:v>
                </c:pt>
                <c:pt idx="8787">
                  <c:v>3.71</c:v>
                </c:pt>
                <c:pt idx="8788">
                  <c:v>3.7109999999999999</c:v>
                </c:pt>
                <c:pt idx="8789">
                  <c:v>3.7120000000000002</c:v>
                </c:pt>
                <c:pt idx="8790">
                  <c:v>3.7149999999999999</c:v>
                </c:pt>
                <c:pt idx="8791">
                  <c:v>3.7160000000000002</c:v>
                </c:pt>
                <c:pt idx="8792">
                  <c:v>3.7169999999999992</c:v>
                </c:pt>
                <c:pt idx="8793">
                  <c:v>3.7149999999999999</c:v>
                </c:pt>
                <c:pt idx="8794">
                  <c:v>3.718</c:v>
                </c:pt>
                <c:pt idx="8795">
                  <c:v>3.72</c:v>
                </c:pt>
                <c:pt idx="8796">
                  <c:v>3.7229999999999999</c:v>
                </c:pt>
                <c:pt idx="8797">
                  <c:v>3.7240000000000002</c:v>
                </c:pt>
                <c:pt idx="8798">
                  <c:v>3.726</c:v>
                </c:pt>
                <c:pt idx="8799">
                  <c:v>3.7309999999999999</c:v>
                </c:pt>
                <c:pt idx="8800">
                  <c:v>3.7290000000000001</c:v>
                </c:pt>
                <c:pt idx="8801">
                  <c:v>3.7320000000000002</c:v>
                </c:pt>
                <c:pt idx="8802">
                  <c:v>3.7320000000000002</c:v>
                </c:pt>
                <c:pt idx="8803">
                  <c:v>3.73</c:v>
                </c:pt>
                <c:pt idx="8804">
                  <c:v>3.7330000000000001</c:v>
                </c:pt>
                <c:pt idx="8805">
                  <c:v>3.7349999999999999</c:v>
                </c:pt>
                <c:pt idx="8806">
                  <c:v>3.7320000000000002</c:v>
                </c:pt>
                <c:pt idx="8807">
                  <c:v>3.7349999999999999</c:v>
                </c:pt>
                <c:pt idx="8808">
                  <c:v>3.734</c:v>
                </c:pt>
                <c:pt idx="8809">
                  <c:v>3.734</c:v>
                </c:pt>
                <c:pt idx="8810">
                  <c:v>3.734</c:v>
                </c:pt>
                <c:pt idx="8811">
                  <c:v>3.7349999999999999</c:v>
                </c:pt>
                <c:pt idx="8812">
                  <c:v>3.7330000000000001</c:v>
                </c:pt>
                <c:pt idx="8813">
                  <c:v>3.734</c:v>
                </c:pt>
                <c:pt idx="8814">
                  <c:v>3.7349999999999999</c:v>
                </c:pt>
                <c:pt idx="8815">
                  <c:v>3.7349999999999999</c:v>
                </c:pt>
                <c:pt idx="8816">
                  <c:v>3.7349999999999999</c:v>
                </c:pt>
                <c:pt idx="8817">
                  <c:v>3.734</c:v>
                </c:pt>
                <c:pt idx="8818">
                  <c:v>3.7349999999999999</c:v>
                </c:pt>
                <c:pt idx="8819">
                  <c:v>3.7320000000000002</c:v>
                </c:pt>
                <c:pt idx="8820">
                  <c:v>3.7309999999999999</c:v>
                </c:pt>
                <c:pt idx="8821">
                  <c:v>3.73</c:v>
                </c:pt>
                <c:pt idx="8822">
                  <c:v>3.7290000000000001</c:v>
                </c:pt>
                <c:pt idx="8823">
                  <c:v>3.726</c:v>
                </c:pt>
                <c:pt idx="8824">
                  <c:v>3.7250000000000001</c:v>
                </c:pt>
                <c:pt idx="8825">
                  <c:v>3.7280000000000002</c:v>
                </c:pt>
                <c:pt idx="8826">
                  <c:v>3.7360000000000002</c:v>
                </c:pt>
                <c:pt idx="8827">
                  <c:v>3.74</c:v>
                </c:pt>
                <c:pt idx="8828">
                  <c:v>3.7410000000000001</c:v>
                </c:pt>
                <c:pt idx="8829">
                  <c:v>3.7389999999999999</c:v>
                </c:pt>
                <c:pt idx="8830">
                  <c:v>3.7320000000000002</c:v>
                </c:pt>
                <c:pt idx="8831">
                  <c:v>3.7349999999999999</c:v>
                </c:pt>
                <c:pt idx="8832">
                  <c:v>3.7330000000000001</c:v>
                </c:pt>
                <c:pt idx="8833">
                  <c:v>3.73</c:v>
                </c:pt>
                <c:pt idx="8834">
                  <c:v>3.7280000000000002</c:v>
                </c:pt>
                <c:pt idx="8835">
                  <c:v>3.734</c:v>
                </c:pt>
                <c:pt idx="8836">
                  <c:v>3.734</c:v>
                </c:pt>
                <c:pt idx="8837">
                  <c:v>3.73</c:v>
                </c:pt>
                <c:pt idx="8838">
                  <c:v>3.7330000000000001</c:v>
                </c:pt>
                <c:pt idx="8839">
                  <c:v>3.7330000000000001</c:v>
                </c:pt>
                <c:pt idx="8840">
                  <c:v>3.7320000000000002</c:v>
                </c:pt>
                <c:pt idx="8841">
                  <c:v>3.7320000000000002</c:v>
                </c:pt>
                <c:pt idx="8842">
                  <c:v>3.734</c:v>
                </c:pt>
                <c:pt idx="8843">
                  <c:v>3.734</c:v>
                </c:pt>
                <c:pt idx="8844">
                  <c:v>3.7309999999999999</c:v>
                </c:pt>
                <c:pt idx="8845">
                  <c:v>3.7290000000000001</c:v>
                </c:pt>
                <c:pt idx="8846">
                  <c:v>3.7280000000000002</c:v>
                </c:pt>
                <c:pt idx="8847">
                  <c:v>3.7290000000000001</c:v>
                </c:pt>
                <c:pt idx="8848">
                  <c:v>3.7290000000000001</c:v>
                </c:pt>
                <c:pt idx="8849">
                  <c:v>3.726</c:v>
                </c:pt>
                <c:pt idx="8850">
                  <c:v>3.7250000000000001</c:v>
                </c:pt>
                <c:pt idx="8851">
                  <c:v>3.7229999999999999</c:v>
                </c:pt>
                <c:pt idx="8852">
                  <c:v>3.7250000000000001</c:v>
                </c:pt>
                <c:pt idx="8853">
                  <c:v>3.7250000000000001</c:v>
                </c:pt>
                <c:pt idx="8854">
                  <c:v>3.7250000000000001</c:v>
                </c:pt>
                <c:pt idx="8855">
                  <c:v>3.726</c:v>
                </c:pt>
                <c:pt idx="8856">
                  <c:v>3.7229999999999999</c:v>
                </c:pt>
                <c:pt idx="8857">
                  <c:v>3.7240000000000002</c:v>
                </c:pt>
                <c:pt idx="8858">
                  <c:v>3.7229999999999999</c:v>
                </c:pt>
                <c:pt idx="8859">
                  <c:v>3.718</c:v>
                </c:pt>
                <c:pt idx="8860">
                  <c:v>3.7210000000000001</c:v>
                </c:pt>
                <c:pt idx="8861">
                  <c:v>3.7189999999999999</c:v>
                </c:pt>
                <c:pt idx="8862">
                  <c:v>3.71</c:v>
                </c:pt>
                <c:pt idx="8863">
                  <c:v>3.714</c:v>
                </c:pt>
                <c:pt idx="8864">
                  <c:v>3.7149999999999999</c:v>
                </c:pt>
                <c:pt idx="8865">
                  <c:v>3.71</c:v>
                </c:pt>
                <c:pt idx="8866">
                  <c:v>3.7090000000000001</c:v>
                </c:pt>
                <c:pt idx="8867">
                  <c:v>3.7080000000000002</c:v>
                </c:pt>
                <c:pt idx="8868">
                  <c:v>3.706</c:v>
                </c:pt>
                <c:pt idx="8869">
                  <c:v>3.7069999999999999</c:v>
                </c:pt>
                <c:pt idx="8870">
                  <c:v>3.7040000000000002</c:v>
                </c:pt>
                <c:pt idx="8871">
                  <c:v>3.7040000000000002</c:v>
                </c:pt>
                <c:pt idx="8872">
                  <c:v>3.6989999999999998</c:v>
                </c:pt>
                <c:pt idx="8873">
                  <c:v>3.6970000000000001</c:v>
                </c:pt>
                <c:pt idx="8874">
                  <c:v>3.6929999999999992</c:v>
                </c:pt>
                <c:pt idx="8875">
                  <c:v>3.6929999999999992</c:v>
                </c:pt>
                <c:pt idx="8876">
                  <c:v>3.694</c:v>
                </c:pt>
                <c:pt idx="8877">
                  <c:v>3.6899999999999991</c:v>
                </c:pt>
                <c:pt idx="8878">
                  <c:v>3.6880000000000002</c:v>
                </c:pt>
                <c:pt idx="8879">
                  <c:v>3.6890000000000001</c:v>
                </c:pt>
                <c:pt idx="8880">
                  <c:v>3.6899999999999991</c:v>
                </c:pt>
                <c:pt idx="8881">
                  <c:v>3.6859999999999999</c:v>
                </c:pt>
                <c:pt idx="8882">
                  <c:v>3.6859999999999999</c:v>
                </c:pt>
                <c:pt idx="8883">
                  <c:v>3.6850000000000001</c:v>
                </c:pt>
                <c:pt idx="8884">
                  <c:v>3.6850000000000001</c:v>
                </c:pt>
                <c:pt idx="8885">
                  <c:v>3.6829999999999998</c:v>
                </c:pt>
                <c:pt idx="8886">
                  <c:v>3.6819999999999991</c:v>
                </c:pt>
                <c:pt idx="8887">
                  <c:v>3.6819999999999991</c:v>
                </c:pt>
                <c:pt idx="8888">
                  <c:v>3.6819999999999991</c:v>
                </c:pt>
                <c:pt idx="8889">
                  <c:v>3.681</c:v>
                </c:pt>
                <c:pt idx="8890">
                  <c:v>3.6789999999999998</c:v>
                </c:pt>
                <c:pt idx="8891">
                  <c:v>3.6789999999999998</c:v>
                </c:pt>
                <c:pt idx="8892">
                  <c:v>3.6760000000000002</c:v>
                </c:pt>
                <c:pt idx="8893">
                  <c:v>3.6760000000000002</c:v>
                </c:pt>
                <c:pt idx="8894">
                  <c:v>3.673</c:v>
                </c:pt>
                <c:pt idx="8895">
                  <c:v>3.673</c:v>
                </c:pt>
                <c:pt idx="8896">
                  <c:v>3.6709999999999998</c:v>
                </c:pt>
                <c:pt idx="8897">
                  <c:v>3.67</c:v>
                </c:pt>
                <c:pt idx="8898">
                  <c:v>3.6669999999999998</c:v>
                </c:pt>
                <c:pt idx="8899">
                  <c:v>3.6680000000000001</c:v>
                </c:pt>
                <c:pt idx="8900">
                  <c:v>3.665</c:v>
                </c:pt>
                <c:pt idx="8901">
                  <c:v>3.6640000000000001</c:v>
                </c:pt>
                <c:pt idx="8902">
                  <c:v>3.6640000000000001</c:v>
                </c:pt>
                <c:pt idx="8903">
                  <c:v>3.6629999999999998</c:v>
                </c:pt>
                <c:pt idx="8904">
                  <c:v>3.6589999999999998</c:v>
                </c:pt>
                <c:pt idx="8905">
                  <c:v>3.6549999999999998</c:v>
                </c:pt>
                <c:pt idx="8906">
                  <c:v>3.657</c:v>
                </c:pt>
                <c:pt idx="8907">
                  <c:v>3.6529999999999991</c:v>
                </c:pt>
                <c:pt idx="8908">
                  <c:v>3.6529999999999991</c:v>
                </c:pt>
                <c:pt idx="8909">
                  <c:v>3.6529999999999991</c:v>
                </c:pt>
                <c:pt idx="8910">
                  <c:v>3.6480000000000001</c:v>
                </c:pt>
                <c:pt idx="8911">
                  <c:v>3.6520000000000001</c:v>
                </c:pt>
                <c:pt idx="8912">
                  <c:v>3.6509999999999998</c:v>
                </c:pt>
                <c:pt idx="8913">
                  <c:v>3.6469999999999998</c:v>
                </c:pt>
                <c:pt idx="8914">
                  <c:v>3.6440000000000001</c:v>
                </c:pt>
                <c:pt idx="8915">
                  <c:v>3.6429999999999998</c:v>
                </c:pt>
                <c:pt idx="8916">
                  <c:v>3.6419999999999999</c:v>
                </c:pt>
                <c:pt idx="8917">
                  <c:v>3.64</c:v>
                </c:pt>
                <c:pt idx="8918">
                  <c:v>3.6389999999999998</c:v>
                </c:pt>
                <c:pt idx="8919">
                  <c:v>3.641</c:v>
                </c:pt>
                <c:pt idx="8920">
                  <c:v>3.6369999999999991</c:v>
                </c:pt>
                <c:pt idx="8921">
                  <c:v>3.6369999999999991</c:v>
                </c:pt>
                <c:pt idx="8922">
                  <c:v>3.6339999999999999</c:v>
                </c:pt>
                <c:pt idx="8923">
                  <c:v>3.6320000000000001</c:v>
                </c:pt>
                <c:pt idx="8924">
                  <c:v>3.633</c:v>
                </c:pt>
                <c:pt idx="8925">
                  <c:v>3.6320000000000001</c:v>
                </c:pt>
                <c:pt idx="8926">
                  <c:v>3.633</c:v>
                </c:pt>
                <c:pt idx="8927">
                  <c:v>3.6280000000000001</c:v>
                </c:pt>
                <c:pt idx="8928">
                  <c:v>3.625</c:v>
                </c:pt>
                <c:pt idx="8929">
                  <c:v>3.625</c:v>
                </c:pt>
                <c:pt idx="8930">
                  <c:v>3.6240000000000001</c:v>
                </c:pt>
                <c:pt idx="8931">
                  <c:v>3.6240000000000001</c:v>
                </c:pt>
                <c:pt idx="8932">
                  <c:v>3.6230000000000002</c:v>
                </c:pt>
                <c:pt idx="8933">
                  <c:v>3.6230000000000002</c:v>
                </c:pt>
                <c:pt idx="8934">
                  <c:v>3.6269999999999998</c:v>
                </c:pt>
                <c:pt idx="8935">
                  <c:v>3.6219999999999999</c:v>
                </c:pt>
                <c:pt idx="8936">
                  <c:v>3.6230000000000002</c:v>
                </c:pt>
                <c:pt idx="8937">
                  <c:v>3.6219999999999999</c:v>
                </c:pt>
                <c:pt idx="8938">
                  <c:v>3.621</c:v>
                </c:pt>
                <c:pt idx="8939">
                  <c:v>3.621</c:v>
                </c:pt>
                <c:pt idx="8940">
                  <c:v>3.62</c:v>
                </c:pt>
                <c:pt idx="8941">
                  <c:v>3.617</c:v>
                </c:pt>
                <c:pt idx="8942">
                  <c:v>3.6160000000000001</c:v>
                </c:pt>
                <c:pt idx="8943">
                  <c:v>3.6179999999999999</c:v>
                </c:pt>
                <c:pt idx="8944">
                  <c:v>3.617</c:v>
                </c:pt>
                <c:pt idx="8945">
                  <c:v>3.6129999999999991</c:v>
                </c:pt>
                <c:pt idx="8946">
                  <c:v>3.6110000000000002</c:v>
                </c:pt>
                <c:pt idx="8947">
                  <c:v>3.6150000000000002</c:v>
                </c:pt>
                <c:pt idx="8948">
                  <c:v>3.6150000000000002</c:v>
                </c:pt>
                <c:pt idx="8949">
                  <c:v>3.6120000000000001</c:v>
                </c:pt>
                <c:pt idx="8950">
                  <c:v>3.6139999999999999</c:v>
                </c:pt>
                <c:pt idx="8951">
                  <c:v>3.6110000000000002</c:v>
                </c:pt>
                <c:pt idx="8952">
                  <c:v>3.6080000000000001</c:v>
                </c:pt>
                <c:pt idx="8953">
                  <c:v>3.6070000000000002</c:v>
                </c:pt>
                <c:pt idx="8954">
                  <c:v>3.6080000000000001</c:v>
                </c:pt>
                <c:pt idx="8955">
                  <c:v>3.6040000000000001</c:v>
                </c:pt>
                <c:pt idx="8956">
                  <c:v>3.6040000000000001</c:v>
                </c:pt>
                <c:pt idx="8957">
                  <c:v>3.6040000000000001</c:v>
                </c:pt>
                <c:pt idx="8958">
                  <c:v>3.6030000000000002</c:v>
                </c:pt>
                <c:pt idx="8959">
                  <c:v>3.6030000000000002</c:v>
                </c:pt>
                <c:pt idx="8960">
                  <c:v>3.5999999999999992</c:v>
                </c:pt>
                <c:pt idx="8961">
                  <c:v>3.5979999999999999</c:v>
                </c:pt>
                <c:pt idx="8962">
                  <c:v>3.5959999999999992</c:v>
                </c:pt>
                <c:pt idx="8963">
                  <c:v>3.5959999999999992</c:v>
                </c:pt>
                <c:pt idx="8964">
                  <c:v>3.5969999999999982</c:v>
                </c:pt>
                <c:pt idx="8965">
                  <c:v>3.593</c:v>
                </c:pt>
                <c:pt idx="8966">
                  <c:v>3.59</c:v>
                </c:pt>
                <c:pt idx="8967">
                  <c:v>3.5880000000000001</c:v>
                </c:pt>
                <c:pt idx="8968">
                  <c:v>3.5830000000000002</c:v>
                </c:pt>
                <c:pt idx="8969">
                  <c:v>3.585</c:v>
                </c:pt>
                <c:pt idx="8970">
                  <c:v>3.5830000000000002</c:v>
                </c:pt>
                <c:pt idx="8971">
                  <c:v>3.5840000000000001</c:v>
                </c:pt>
                <c:pt idx="8972">
                  <c:v>3.5840000000000001</c:v>
                </c:pt>
                <c:pt idx="8973">
                  <c:v>3.5830000000000002</c:v>
                </c:pt>
                <c:pt idx="8974">
                  <c:v>3.581</c:v>
                </c:pt>
                <c:pt idx="8975">
                  <c:v>3.5759999999999992</c:v>
                </c:pt>
                <c:pt idx="8976">
                  <c:v>3.5759999999999992</c:v>
                </c:pt>
                <c:pt idx="8977">
                  <c:v>3.5779999999999998</c:v>
                </c:pt>
                <c:pt idx="8978">
                  <c:v>3.577</c:v>
                </c:pt>
                <c:pt idx="8979">
                  <c:v>3.5729999999999982</c:v>
                </c:pt>
                <c:pt idx="8980">
                  <c:v>3.5710000000000002</c:v>
                </c:pt>
                <c:pt idx="8981">
                  <c:v>3.5729999999999982</c:v>
                </c:pt>
                <c:pt idx="8982">
                  <c:v>3.57</c:v>
                </c:pt>
                <c:pt idx="8983">
                  <c:v>3.569</c:v>
                </c:pt>
                <c:pt idx="8984">
                  <c:v>3.5680000000000001</c:v>
                </c:pt>
                <c:pt idx="8985">
                  <c:v>3.5670000000000002</c:v>
                </c:pt>
                <c:pt idx="8986">
                  <c:v>3.5670000000000002</c:v>
                </c:pt>
                <c:pt idx="8987">
                  <c:v>3.5649999999999999</c:v>
                </c:pt>
                <c:pt idx="8988">
                  <c:v>3.5670000000000002</c:v>
                </c:pt>
                <c:pt idx="8989">
                  <c:v>3.5659999999999998</c:v>
                </c:pt>
                <c:pt idx="8990">
                  <c:v>3.5659999999999998</c:v>
                </c:pt>
                <c:pt idx="8991">
                  <c:v>3.5640000000000001</c:v>
                </c:pt>
                <c:pt idx="8992">
                  <c:v>3.5649999999999999</c:v>
                </c:pt>
                <c:pt idx="8993">
                  <c:v>3.5609999999999999</c:v>
                </c:pt>
                <c:pt idx="8994">
                  <c:v>3.5599999999999992</c:v>
                </c:pt>
                <c:pt idx="8995">
                  <c:v>3.5599999999999992</c:v>
                </c:pt>
                <c:pt idx="8996">
                  <c:v>3.5599999999999992</c:v>
                </c:pt>
                <c:pt idx="8997">
                  <c:v>3.5569999999999982</c:v>
                </c:pt>
                <c:pt idx="8998">
                  <c:v>3.5559999999999992</c:v>
                </c:pt>
                <c:pt idx="8999">
                  <c:v>3.5539999999999998</c:v>
                </c:pt>
                <c:pt idx="9000">
                  <c:v>3.5510000000000002</c:v>
                </c:pt>
                <c:pt idx="9001">
                  <c:v>3.552999999999999</c:v>
                </c:pt>
                <c:pt idx="9002">
                  <c:v>3.55</c:v>
                </c:pt>
                <c:pt idx="9003">
                  <c:v>3.5519999999999992</c:v>
                </c:pt>
                <c:pt idx="9004">
                  <c:v>3.5470000000000002</c:v>
                </c:pt>
                <c:pt idx="9005">
                  <c:v>3.5489999999999999</c:v>
                </c:pt>
                <c:pt idx="9006">
                  <c:v>3.544</c:v>
                </c:pt>
                <c:pt idx="9007">
                  <c:v>3.5449999999999999</c:v>
                </c:pt>
                <c:pt idx="9008">
                  <c:v>3.5419999999999998</c:v>
                </c:pt>
                <c:pt idx="9009">
                  <c:v>3.544</c:v>
                </c:pt>
                <c:pt idx="9010">
                  <c:v>3.5409999999999999</c:v>
                </c:pt>
                <c:pt idx="9011">
                  <c:v>3.54</c:v>
                </c:pt>
                <c:pt idx="9012">
                  <c:v>3.5379999999999998</c:v>
                </c:pt>
                <c:pt idx="9013">
                  <c:v>3.5359999999999991</c:v>
                </c:pt>
                <c:pt idx="9014">
                  <c:v>3.536999999999999</c:v>
                </c:pt>
                <c:pt idx="9015">
                  <c:v>3.5350000000000001</c:v>
                </c:pt>
                <c:pt idx="9016">
                  <c:v>3.5359999999999991</c:v>
                </c:pt>
                <c:pt idx="9017">
                  <c:v>3.5339999999999998</c:v>
                </c:pt>
                <c:pt idx="9018">
                  <c:v>3.53</c:v>
                </c:pt>
                <c:pt idx="9019">
                  <c:v>3.53</c:v>
                </c:pt>
                <c:pt idx="9020">
                  <c:v>3.5310000000000001</c:v>
                </c:pt>
                <c:pt idx="9021">
                  <c:v>3.5259999999999998</c:v>
                </c:pt>
                <c:pt idx="9022">
                  <c:v>3.528</c:v>
                </c:pt>
                <c:pt idx="9023">
                  <c:v>3.528</c:v>
                </c:pt>
                <c:pt idx="9024">
                  <c:v>3.528</c:v>
                </c:pt>
                <c:pt idx="9025">
                  <c:v>3.528</c:v>
                </c:pt>
                <c:pt idx="9026">
                  <c:v>3.5249999999999999</c:v>
                </c:pt>
                <c:pt idx="9027">
                  <c:v>3.5259999999999998</c:v>
                </c:pt>
                <c:pt idx="9028">
                  <c:v>3.5219999999999998</c:v>
                </c:pt>
                <c:pt idx="9029">
                  <c:v>3.5209999999999999</c:v>
                </c:pt>
                <c:pt idx="9030">
                  <c:v>3.5199999999999991</c:v>
                </c:pt>
                <c:pt idx="9031">
                  <c:v>3.5179999999999998</c:v>
                </c:pt>
                <c:pt idx="9032">
                  <c:v>3.516999999999999</c:v>
                </c:pt>
                <c:pt idx="9033">
                  <c:v>3.5190000000000001</c:v>
                </c:pt>
                <c:pt idx="9034">
                  <c:v>3.5190000000000001</c:v>
                </c:pt>
                <c:pt idx="9035">
                  <c:v>3.5159999999999991</c:v>
                </c:pt>
                <c:pt idx="9036">
                  <c:v>3.5150000000000001</c:v>
                </c:pt>
                <c:pt idx="9037">
                  <c:v>3.5150000000000001</c:v>
                </c:pt>
                <c:pt idx="9038">
                  <c:v>3.512999999999999</c:v>
                </c:pt>
                <c:pt idx="9039">
                  <c:v>3.5119999999999991</c:v>
                </c:pt>
                <c:pt idx="9040">
                  <c:v>3.51</c:v>
                </c:pt>
                <c:pt idx="9041">
                  <c:v>3.5119999999999991</c:v>
                </c:pt>
                <c:pt idx="9042">
                  <c:v>3.5119999999999991</c:v>
                </c:pt>
                <c:pt idx="9043">
                  <c:v>3.51</c:v>
                </c:pt>
                <c:pt idx="9044">
                  <c:v>3.5070000000000001</c:v>
                </c:pt>
                <c:pt idx="9045">
                  <c:v>3.508</c:v>
                </c:pt>
                <c:pt idx="9046">
                  <c:v>3.508</c:v>
                </c:pt>
                <c:pt idx="9047">
                  <c:v>3.5049999999999999</c:v>
                </c:pt>
                <c:pt idx="9048">
                  <c:v>3.5009999999999999</c:v>
                </c:pt>
                <c:pt idx="9049">
                  <c:v>3.5009999999999999</c:v>
                </c:pt>
                <c:pt idx="9050">
                  <c:v>3.4990000000000001</c:v>
                </c:pt>
                <c:pt idx="9051">
                  <c:v>3.5009999999999999</c:v>
                </c:pt>
                <c:pt idx="9052">
                  <c:v>3.496999999999999</c:v>
                </c:pt>
                <c:pt idx="9053">
                  <c:v>3.4990000000000001</c:v>
                </c:pt>
                <c:pt idx="9054">
                  <c:v>3.496999999999999</c:v>
                </c:pt>
                <c:pt idx="9055">
                  <c:v>3.496999999999999</c:v>
                </c:pt>
                <c:pt idx="9056">
                  <c:v>3.4940000000000002</c:v>
                </c:pt>
                <c:pt idx="9057">
                  <c:v>3.4919999999999991</c:v>
                </c:pt>
                <c:pt idx="9058">
                  <c:v>3.4910000000000001</c:v>
                </c:pt>
                <c:pt idx="9059">
                  <c:v>3.4919999999999991</c:v>
                </c:pt>
                <c:pt idx="9060">
                  <c:v>3.49</c:v>
                </c:pt>
                <c:pt idx="9061">
                  <c:v>3.49</c:v>
                </c:pt>
                <c:pt idx="9062">
                  <c:v>3.484</c:v>
                </c:pt>
                <c:pt idx="9063">
                  <c:v>3.4860000000000002</c:v>
                </c:pt>
                <c:pt idx="9064">
                  <c:v>3.4809999999999999</c:v>
                </c:pt>
                <c:pt idx="9065">
                  <c:v>3.4849999999999999</c:v>
                </c:pt>
                <c:pt idx="9066">
                  <c:v>3.4799999999999982</c:v>
                </c:pt>
                <c:pt idx="9067">
                  <c:v>3.476999999999999</c:v>
                </c:pt>
                <c:pt idx="9068">
                  <c:v>3.4780000000000002</c:v>
                </c:pt>
                <c:pt idx="9069">
                  <c:v>3.4789999999999992</c:v>
                </c:pt>
                <c:pt idx="9070">
                  <c:v>3.4799999999999982</c:v>
                </c:pt>
                <c:pt idx="9071">
                  <c:v>3.4799999999999982</c:v>
                </c:pt>
                <c:pt idx="9072">
                  <c:v>3.4780000000000002</c:v>
                </c:pt>
                <c:pt idx="9073">
                  <c:v>3.4799999999999982</c:v>
                </c:pt>
                <c:pt idx="9074">
                  <c:v>3.4759999999999991</c:v>
                </c:pt>
                <c:pt idx="9075">
                  <c:v>3.4749999999999992</c:v>
                </c:pt>
                <c:pt idx="9076">
                  <c:v>3.472999999999999</c:v>
                </c:pt>
                <c:pt idx="9077">
                  <c:v>3.4709999999999992</c:v>
                </c:pt>
                <c:pt idx="9078">
                  <c:v>3.4689999999999999</c:v>
                </c:pt>
                <c:pt idx="9079">
                  <c:v>3.4709999999999992</c:v>
                </c:pt>
                <c:pt idx="9080">
                  <c:v>3.4689999999999999</c:v>
                </c:pt>
                <c:pt idx="9081">
                  <c:v>3.468</c:v>
                </c:pt>
                <c:pt idx="9082">
                  <c:v>3.468</c:v>
                </c:pt>
                <c:pt idx="9083">
                  <c:v>3.464</c:v>
                </c:pt>
                <c:pt idx="9084">
                  <c:v>3.464</c:v>
                </c:pt>
                <c:pt idx="9085">
                  <c:v>3.4630000000000001</c:v>
                </c:pt>
                <c:pt idx="9086">
                  <c:v>3.4630000000000001</c:v>
                </c:pt>
                <c:pt idx="9087">
                  <c:v>3.464</c:v>
                </c:pt>
                <c:pt idx="9088">
                  <c:v>3.4620000000000002</c:v>
                </c:pt>
                <c:pt idx="9089">
                  <c:v>3.46</c:v>
                </c:pt>
                <c:pt idx="9090">
                  <c:v>3.4609999999999999</c:v>
                </c:pt>
                <c:pt idx="9091">
                  <c:v>3.4589999999999992</c:v>
                </c:pt>
                <c:pt idx="9092">
                  <c:v>3.4549999999999992</c:v>
                </c:pt>
                <c:pt idx="9093">
                  <c:v>3.4569999999999981</c:v>
                </c:pt>
                <c:pt idx="9094">
                  <c:v>3.4580000000000002</c:v>
                </c:pt>
                <c:pt idx="9095">
                  <c:v>3.4549999999999992</c:v>
                </c:pt>
                <c:pt idx="9096">
                  <c:v>3.4529999999999981</c:v>
                </c:pt>
                <c:pt idx="9097">
                  <c:v>3.4529999999999981</c:v>
                </c:pt>
                <c:pt idx="9098">
                  <c:v>3.4489999999999998</c:v>
                </c:pt>
                <c:pt idx="9099">
                  <c:v>3.4460000000000002</c:v>
                </c:pt>
                <c:pt idx="9100">
                  <c:v>3.4470000000000001</c:v>
                </c:pt>
                <c:pt idx="9101">
                  <c:v>3.4470000000000001</c:v>
                </c:pt>
                <c:pt idx="9102">
                  <c:v>3.448</c:v>
                </c:pt>
                <c:pt idx="9103">
                  <c:v>3.4420000000000002</c:v>
                </c:pt>
                <c:pt idx="9104">
                  <c:v>3.4429999999999992</c:v>
                </c:pt>
                <c:pt idx="9105">
                  <c:v>3.4409999999999998</c:v>
                </c:pt>
                <c:pt idx="9106">
                  <c:v>3.4389999999999992</c:v>
                </c:pt>
                <c:pt idx="9107">
                  <c:v>3.4399999999999982</c:v>
                </c:pt>
                <c:pt idx="9108">
                  <c:v>3.4380000000000002</c:v>
                </c:pt>
                <c:pt idx="9109">
                  <c:v>3.4380000000000002</c:v>
                </c:pt>
                <c:pt idx="9110">
                  <c:v>3.4359999999999991</c:v>
                </c:pt>
                <c:pt idx="9111">
                  <c:v>3.4329999999999981</c:v>
                </c:pt>
                <c:pt idx="9112">
                  <c:v>3.4329999999999981</c:v>
                </c:pt>
                <c:pt idx="9113">
                  <c:v>3.4359999999999991</c:v>
                </c:pt>
                <c:pt idx="9114">
                  <c:v>3.4319999999999982</c:v>
                </c:pt>
                <c:pt idx="9115">
                  <c:v>3.43</c:v>
                </c:pt>
                <c:pt idx="9116">
                  <c:v>3.4319999999999982</c:v>
                </c:pt>
                <c:pt idx="9117">
                  <c:v>3.4289999999999998</c:v>
                </c:pt>
                <c:pt idx="9118">
                  <c:v>3.4239999999999999</c:v>
                </c:pt>
                <c:pt idx="9119">
                  <c:v>3.4249999999999998</c:v>
                </c:pt>
                <c:pt idx="9120">
                  <c:v>3.4220000000000002</c:v>
                </c:pt>
                <c:pt idx="9121">
                  <c:v>3.4260000000000002</c:v>
                </c:pt>
                <c:pt idx="9122">
                  <c:v>3.4239999999999999</c:v>
                </c:pt>
                <c:pt idx="9123">
                  <c:v>3.423</c:v>
                </c:pt>
                <c:pt idx="9124">
                  <c:v>3.423</c:v>
                </c:pt>
                <c:pt idx="9125">
                  <c:v>3.423</c:v>
                </c:pt>
                <c:pt idx="9126">
                  <c:v>3.4209999999999998</c:v>
                </c:pt>
                <c:pt idx="9127">
                  <c:v>3.42</c:v>
                </c:pt>
                <c:pt idx="9128">
                  <c:v>3.4220000000000002</c:v>
                </c:pt>
                <c:pt idx="9129">
                  <c:v>3.4220000000000002</c:v>
                </c:pt>
                <c:pt idx="9130">
                  <c:v>3.4239999999999999</c:v>
                </c:pt>
                <c:pt idx="9131">
                  <c:v>3.4249999999999998</c:v>
                </c:pt>
                <c:pt idx="9132">
                  <c:v>3.423</c:v>
                </c:pt>
                <c:pt idx="9133">
                  <c:v>3.4220000000000002</c:v>
                </c:pt>
                <c:pt idx="9134">
                  <c:v>3.4220000000000002</c:v>
                </c:pt>
                <c:pt idx="9135">
                  <c:v>3.4180000000000001</c:v>
                </c:pt>
                <c:pt idx="9136">
                  <c:v>3.4180000000000001</c:v>
                </c:pt>
                <c:pt idx="9137">
                  <c:v>3.415999999999999</c:v>
                </c:pt>
                <c:pt idx="9138">
                  <c:v>3.4189999999999992</c:v>
                </c:pt>
                <c:pt idx="9139">
                  <c:v>3.415999999999999</c:v>
                </c:pt>
                <c:pt idx="9140">
                  <c:v>3.4180000000000001</c:v>
                </c:pt>
                <c:pt idx="9141">
                  <c:v>3.4149999999999991</c:v>
                </c:pt>
                <c:pt idx="9142">
                  <c:v>3.415999999999999</c:v>
                </c:pt>
                <c:pt idx="9143">
                  <c:v>3.416999999999998</c:v>
                </c:pt>
                <c:pt idx="9144">
                  <c:v>3.4140000000000001</c:v>
                </c:pt>
                <c:pt idx="9145">
                  <c:v>3.41</c:v>
                </c:pt>
                <c:pt idx="9146">
                  <c:v>3.4109999999999991</c:v>
                </c:pt>
                <c:pt idx="9147">
                  <c:v>3.4079999999999999</c:v>
                </c:pt>
                <c:pt idx="9148">
                  <c:v>3.4079999999999999</c:v>
                </c:pt>
                <c:pt idx="9149">
                  <c:v>3.407</c:v>
                </c:pt>
                <c:pt idx="9150">
                  <c:v>3.4060000000000001</c:v>
                </c:pt>
                <c:pt idx="9151">
                  <c:v>3.407</c:v>
                </c:pt>
                <c:pt idx="9152">
                  <c:v>3.407</c:v>
                </c:pt>
                <c:pt idx="9153">
                  <c:v>3.4220000000000002</c:v>
                </c:pt>
                <c:pt idx="9154">
                  <c:v>3.4309999999999992</c:v>
                </c:pt>
                <c:pt idx="9155">
                  <c:v>3.4249999999999998</c:v>
                </c:pt>
                <c:pt idx="9156">
                  <c:v>3.4180000000000001</c:v>
                </c:pt>
                <c:pt idx="9157">
                  <c:v>3.411999999999999</c:v>
                </c:pt>
                <c:pt idx="9158">
                  <c:v>3.4079999999999999</c:v>
                </c:pt>
                <c:pt idx="9159">
                  <c:v>3.4039999999999999</c:v>
                </c:pt>
                <c:pt idx="9160">
                  <c:v>3.3989999999999991</c:v>
                </c:pt>
                <c:pt idx="9161">
                  <c:v>3.392999999999998</c:v>
                </c:pt>
                <c:pt idx="9162">
                  <c:v>3.391999999999999</c:v>
                </c:pt>
                <c:pt idx="9163">
                  <c:v>3.3889999999999998</c:v>
                </c:pt>
                <c:pt idx="9164">
                  <c:v>3.39</c:v>
                </c:pt>
                <c:pt idx="9165">
                  <c:v>3.3869999999999991</c:v>
                </c:pt>
                <c:pt idx="9166">
                  <c:v>3.3879999999999999</c:v>
                </c:pt>
                <c:pt idx="9167">
                  <c:v>3.3869999999999991</c:v>
                </c:pt>
                <c:pt idx="9168">
                  <c:v>3.383</c:v>
                </c:pt>
                <c:pt idx="9169">
                  <c:v>3.3820000000000001</c:v>
                </c:pt>
                <c:pt idx="9170">
                  <c:v>3.383</c:v>
                </c:pt>
                <c:pt idx="9171">
                  <c:v>3.3820000000000001</c:v>
                </c:pt>
                <c:pt idx="9172">
                  <c:v>3.3780000000000001</c:v>
                </c:pt>
                <c:pt idx="9173">
                  <c:v>3.3789999999999991</c:v>
                </c:pt>
                <c:pt idx="9174">
                  <c:v>3.375999999999999</c:v>
                </c:pt>
                <c:pt idx="9175">
                  <c:v>3.3749999999999991</c:v>
                </c:pt>
                <c:pt idx="9176">
                  <c:v>3.3740000000000001</c:v>
                </c:pt>
                <c:pt idx="9177">
                  <c:v>3.375999999999999</c:v>
                </c:pt>
                <c:pt idx="9178">
                  <c:v>3.3740000000000001</c:v>
                </c:pt>
                <c:pt idx="9179">
                  <c:v>3.3740000000000001</c:v>
                </c:pt>
                <c:pt idx="9180">
                  <c:v>3.372999999999998</c:v>
                </c:pt>
                <c:pt idx="9181">
                  <c:v>3.37</c:v>
                </c:pt>
                <c:pt idx="9182">
                  <c:v>3.372999999999998</c:v>
                </c:pt>
                <c:pt idx="9183">
                  <c:v>3.372999999999998</c:v>
                </c:pt>
                <c:pt idx="9184">
                  <c:v>3.3690000000000002</c:v>
                </c:pt>
                <c:pt idx="9185">
                  <c:v>3.3709999999999991</c:v>
                </c:pt>
                <c:pt idx="9186">
                  <c:v>3.3679999999999999</c:v>
                </c:pt>
                <c:pt idx="9187">
                  <c:v>3.3679999999999999</c:v>
                </c:pt>
                <c:pt idx="9188">
                  <c:v>3.3639999999999999</c:v>
                </c:pt>
                <c:pt idx="9189">
                  <c:v>3.3639999999999999</c:v>
                </c:pt>
                <c:pt idx="9190">
                  <c:v>3.3639999999999999</c:v>
                </c:pt>
                <c:pt idx="9191">
                  <c:v>3.3650000000000002</c:v>
                </c:pt>
                <c:pt idx="9192">
                  <c:v>3.3589999999999991</c:v>
                </c:pt>
                <c:pt idx="9193">
                  <c:v>3.3569999999999971</c:v>
                </c:pt>
                <c:pt idx="9194">
                  <c:v>3.3569999999999971</c:v>
                </c:pt>
                <c:pt idx="9195">
                  <c:v>3.3580000000000001</c:v>
                </c:pt>
                <c:pt idx="9196">
                  <c:v>3.3559999999999981</c:v>
                </c:pt>
                <c:pt idx="9197">
                  <c:v>3.3529999999999971</c:v>
                </c:pt>
                <c:pt idx="9198">
                  <c:v>3.3539999999999992</c:v>
                </c:pt>
                <c:pt idx="9199">
                  <c:v>3.3529999999999971</c:v>
                </c:pt>
                <c:pt idx="9200">
                  <c:v>3.3490000000000002</c:v>
                </c:pt>
                <c:pt idx="9201">
                  <c:v>3.3519999999999981</c:v>
                </c:pt>
                <c:pt idx="9202">
                  <c:v>3.3490000000000002</c:v>
                </c:pt>
                <c:pt idx="9203">
                  <c:v>3.3479999999999999</c:v>
                </c:pt>
                <c:pt idx="9204">
                  <c:v>3.3469999999999982</c:v>
                </c:pt>
                <c:pt idx="9205">
                  <c:v>3.3439999999999999</c:v>
                </c:pt>
                <c:pt idx="9206">
                  <c:v>3.3419999999999992</c:v>
                </c:pt>
                <c:pt idx="9207">
                  <c:v>3.3439999999999999</c:v>
                </c:pt>
                <c:pt idx="9208">
                  <c:v>3.3410000000000002</c:v>
                </c:pt>
                <c:pt idx="9209">
                  <c:v>3.3410000000000002</c:v>
                </c:pt>
                <c:pt idx="9210">
                  <c:v>3.3359999999999981</c:v>
                </c:pt>
                <c:pt idx="9211">
                  <c:v>3.3349999999999991</c:v>
                </c:pt>
                <c:pt idx="9212">
                  <c:v>3.3369999999999971</c:v>
                </c:pt>
                <c:pt idx="9213">
                  <c:v>3.3309999999999982</c:v>
                </c:pt>
                <c:pt idx="9214">
                  <c:v>3.3319999999999981</c:v>
                </c:pt>
                <c:pt idx="9215">
                  <c:v>3.3309999999999982</c:v>
                </c:pt>
                <c:pt idx="9216">
                  <c:v>3.3279999999999998</c:v>
                </c:pt>
                <c:pt idx="9217">
                  <c:v>3.3299999999999992</c:v>
                </c:pt>
                <c:pt idx="9218">
                  <c:v>3.3299999999999992</c:v>
                </c:pt>
                <c:pt idx="9219">
                  <c:v>3.3309999999999982</c:v>
                </c:pt>
                <c:pt idx="9220">
                  <c:v>3.3339999999999992</c:v>
                </c:pt>
                <c:pt idx="9221">
                  <c:v>3.3299999999999992</c:v>
                </c:pt>
                <c:pt idx="9222">
                  <c:v>3.3279999999999998</c:v>
                </c:pt>
                <c:pt idx="9223">
                  <c:v>3.327</c:v>
                </c:pt>
                <c:pt idx="9224">
                  <c:v>3.3299999999999992</c:v>
                </c:pt>
                <c:pt idx="9225">
                  <c:v>3.3290000000000002</c:v>
                </c:pt>
                <c:pt idx="9226">
                  <c:v>3.3279999999999998</c:v>
                </c:pt>
                <c:pt idx="9227">
                  <c:v>3.3239999999999998</c:v>
                </c:pt>
                <c:pt idx="9228">
                  <c:v>3.327</c:v>
                </c:pt>
                <c:pt idx="9229">
                  <c:v>3.327</c:v>
                </c:pt>
                <c:pt idx="9230">
                  <c:v>3.3250000000000002</c:v>
                </c:pt>
                <c:pt idx="9231">
                  <c:v>3.3229999999999982</c:v>
                </c:pt>
                <c:pt idx="9232">
                  <c:v>3.3250000000000002</c:v>
                </c:pt>
                <c:pt idx="9233">
                  <c:v>3.32</c:v>
                </c:pt>
                <c:pt idx="9234">
                  <c:v>3.32</c:v>
                </c:pt>
                <c:pt idx="9235">
                  <c:v>3.3219999999999992</c:v>
                </c:pt>
                <c:pt idx="9236">
                  <c:v>3.3179999999999992</c:v>
                </c:pt>
                <c:pt idx="9237">
                  <c:v>3.32</c:v>
                </c:pt>
                <c:pt idx="9238">
                  <c:v>3.3179999999999992</c:v>
                </c:pt>
                <c:pt idx="9239">
                  <c:v>3.3169999999999971</c:v>
                </c:pt>
                <c:pt idx="9240">
                  <c:v>3.32</c:v>
                </c:pt>
                <c:pt idx="9241">
                  <c:v>3.3159999999999981</c:v>
                </c:pt>
                <c:pt idx="9242">
                  <c:v>3.3149999999999982</c:v>
                </c:pt>
                <c:pt idx="9243">
                  <c:v>3.3139999999999992</c:v>
                </c:pt>
                <c:pt idx="9244">
                  <c:v>3.3149999999999982</c:v>
                </c:pt>
                <c:pt idx="9245">
                  <c:v>3.3129999999999971</c:v>
                </c:pt>
                <c:pt idx="9246">
                  <c:v>3.3149999999999982</c:v>
                </c:pt>
                <c:pt idx="9247">
                  <c:v>3.3139999999999992</c:v>
                </c:pt>
                <c:pt idx="9248">
                  <c:v>3.3119999999999981</c:v>
                </c:pt>
                <c:pt idx="9249">
                  <c:v>3.3119999999999981</c:v>
                </c:pt>
                <c:pt idx="9250">
                  <c:v>3.3099999999999992</c:v>
                </c:pt>
                <c:pt idx="9251">
                  <c:v>3.3090000000000002</c:v>
                </c:pt>
                <c:pt idx="9252">
                  <c:v>3.3069999999999982</c:v>
                </c:pt>
                <c:pt idx="9253">
                  <c:v>3.3069999999999982</c:v>
                </c:pt>
                <c:pt idx="9254">
                  <c:v>3.3059999999999992</c:v>
                </c:pt>
                <c:pt idx="9255">
                  <c:v>3.3059999999999992</c:v>
                </c:pt>
                <c:pt idx="9256">
                  <c:v>3.3050000000000002</c:v>
                </c:pt>
                <c:pt idx="9257">
                  <c:v>3.302999999999999</c:v>
                </c:pt>
                <c:pt idx="9258">
                  <c:v>3.302999999999999</c:v>
                </c:pt>
                <c:pt idx="9259">
                  <c:v>3.3019999999999992</c:v>
                </c:pt>
                <c:pt idx="9260">
                  <c:v>3.3010000000000002</c:v>
                </c:pt>
                <c:pt idx="9261">
                  <c:v>3.2989999999999999</c:v>
                </c:pt>
                <c:pt idx="9262">
                  <c:v>3.2989999999999999</c:v>
                </c:pt>
                <c:pt idx="9263">
                  <c:v>3.298</c:v>
                </c:pt>
                <c:pt idx="9264">
                  <c:v>3.3</c:v>
                </c:pt>
                <c:pt idx="9265">
                  <c:v>3.2989999999999999</c:v>
                </c:pt>
                <c:pt idx="9266">
                  <c:v>3.298</c:v>
                </c:pt>
                <c:pt idx="9267">
                  <c:v>3.2949999999999999</c:v>
                </c:pt>
                <c:pt idx="9268">
                  <c:v>3.298</c:v>
                </c:pt>
                <c:pt idx="9269">
                  <c:v>3.2949999999999999</c:v>
                </c:pt>
                <c:pt idx="9270">
                  <c:v>3.2949999999999999</c:v>
                </c:pt>
                <c:pt idx="9271">
                  <c:v>3.2949999999999999</c:v>
                </c:pt>
                <c:pt idx="9272">
                  <c:v>3.294</c:v>
                </c:pt>
                <c:pt idx="9273">
                  <c:v>3.2930000000000001</c:v>
                </c:pt>
                <c:pt idx="9274">
                  <c:v>3.2930000000000001</c:v>
                </c:pt>
                <c:pt idx="9275">
                  <c:v>3.2930000000000001</c:v>
                </c:pt>
                <c:pt idx="9276">
                  <c:v>3.2890000000000001</c:v>
                </c:pt>
                <c:pt idx="9277">
                  <c:v>3.29</c:v>
                </c:pt>
                <c:pt idx="9278">
                  <c:v>3.2880000000000011</c:v>
                </c:pt>
                <c:pt idx="9279">
                  <c:v>3.2880000000000011</c:v>
                </c:pt>
                <c:pt idx="9280">
                  <c:v>3.286</c:v>
                </c:pt>
                <c:pt idx="9281">
                  <c:v>3.286</c:v>
                </c:pt>
                <c:pt idx="9282">
                  <c:v>3.2869999999999999</c:v>
                </c:pt>
                <c:pt idx="9283">
                  <c:v>3.2850000000000001</c:v>
                </c:pt>
                <c:pt idx="9284">
                  <c:v>3.2850000000000001</c:v>
                </c:pt>
                <c:pt idx="9285">
                  <c:v>3.2840000000000011</c:v>
                </c:pt>
                <c:pt idx="9286">
                  <c:v>3.2840000000000011</c:v>
                </c:pt>
                <c:pt idx="9287">
                  <c:v>3.2829999999999999</c:v>
                </c:pt>
                <c:pt idx="9288">
                  <c:v>3.2840000000000011</c:v>
                </c:pt>
                <c:pt idx="9289">
                  <c:v>3.2810000000000001</c:v>
                </c:pt>
                <c:pt idx="9290">
                  <c:v>3.282</c:v>
                </c:pt>
                <c:pt idx="9291">
                  <c:v>3.278</c:v>
                </c:pt>
                <c:pt idx="9292">
                  <c:v>3.278</c:v>
                </c:pt>
                <c:pt idx="9293">
                  <c:v>3.2789999999999999</c:v>
                </c:pt>
                <c:pt idx="9294">
                  <c:v>3.2759999999999998</c:v>
                </c:pt>
                <c:pt idx="9295">
                  <c:v>3.2730000000000001</c:v>
                </c:pt>
                <c:pt idx="9296">
                  <c:v>3.274</c:v>
                </c:pt>
                <c:pt idx="9297">
                  <c:v>3.2719999999999998</c:v>
                </c:pt>
                <c:pt idx="9298">
                  <c:v>3.274</c:v>
                </c:pt>
                <c:pt idx="9299">
                  <c:v>3.2709999999999999</c:v>
                </c:pt>
                <c:pt idx="9300">
                  <c:v>3.2690000000000001</c:v>
                </c:pt>
                <c:pt idx="9301">
                  <c:v>3.2730000000000001</c:v>
                </c:pt>
                <c:pt idx="9302">
                  <c:v>3.2690000000000001</c:v>
                </c:pt>
                <c:pt idx="9303">
                  <c:v>3.2669999999999999</c:v>
                </c:pt>
                <c:pt idx="9304">
                  <c:v>3.266</c:v>
                </c:pt>
                <c:pt idx="9305">
                  <c:v>3.2639999999999998</c:v>
                </c:pt>
                <c:pt idx="9306">
                  <c:v>3.2639999999999998</c:v>
                </c:pt>
                <c:pt idx="9307">
                  <c:v>3.2650000000000001</c:v>
                </c:pt>
                <c:pt idx="9308">
                  <c:v>3.2639999999999998</c:v>
                </c:pt>
                <c:pt idx="9309">
                  <c:v>3.2629999999999999</c:v>
                </c:pt>
                <c:pt idx="9310">
                  <c:v>3.26</c:v>
                </c:pt>
                <c:pt idx="9311">
                  <c:v>3.2610000000000001</c:v>
                </c:pt>
                <c:pt idx="9312">
                  <c:v>3.2559999999999998</c:v>
                </c:pt>
                <c:pt idx="9313">
                  <c:v>3.2549999999999999</c:v>
                </c:pt>
                <c:pt idx="9314">
                  <c:v>3.2549999999999999</c:v>
                </c:pt>
                <c:pt idx="9315">
                  <c:v>3.26</c:v>
                </c:pt>
                <c:pt idx="9316">
                  <c:v>3.258</c:v>
                </c:pt>
                <c:pt idx="9317">
                  <c:v>3.2559999999999998</c:v>
                </c:pt>
                <c:pt idx="9318">
                  <c:v>3.2559999999999998</c:v>
                </c:pt>
                <c:pt idx="9319">
                  <c:v>3.2559999999999998</c:v>
                </c:pt>
                <c:pt idx="9320">
                  <c:v>3.2559999999999998</c:v>
                </c:pt>
                <c:pt idx="9321">
                  <c:v>3.2559999999999998</c:v>
                </c:pt>
                <c:pt idx="9322">
                  <c:v>3.2559999999999998</c:v>
                </c:pt>
                <c:pt idx="9323">
                  <c:v>3.2530000000000001</c:v>
                </c:pt>
                <c:pt idx="9324">
                  <c:v>3.254</c:v>
                </c:pt>
                <c:pt idx="9325">
                  <c:v>3.254</c:v>
                </c:pt>
                <c:pt idx="9326">
                  <c:v>3.2530000000000001</c:v>
                </c:pt>
                <c:pt idx="9327">
                  <c:v>3.2519999999999998</c:v>
                </c:pt>
                <c:pt idx="9328">
                  <c:v>3.254</c:v>
                </c:pt>
                <c:pt idx="9329">
                  <c:v>3.2530000000000001</c:v>
                </c:pt>
                <c:pt idx="9330">
                  <c:v>3.2509999999999999</c:v>
                </c:pt>
                <c:pt idx="9331">
                  <c:v>3.2480000000000002</c:v>
                </c:pt>
                <c:pt idx="9332">
                  <c:v>3.25</c:v>
                </c:pt>
                <c:pt idx="9333">
                  <c:v>3.25</c:v>
                </c:pt>
                <c:pt idx="9334">
                  <c:v>3.2480000000000002</c:v>
                </c:pt>
                <c:pt idx="9335">
                  <c:v>3.246</c:v>
                </c:pt>
                <c:pt idx="9336">
                  <c:v>3.246</c:v>
                </c:pt>
                <c:pt idx="9337">
                  <c:v>3.2450000000000001</c:v>
                </c:pt>
                <c:pt idx="9338">
                  <c:v>3.2450000000000001</c:v>
                </c:pt>
                <c:pt idx="9339">
                  <c:v>3.246</c:v>
                </c:pt>
                <c:pt idx="9340">
                  <c:v>3.2450000000000001</c:v>
                </c:pt>
                <c:pt idx="9341">
                  <c:v>3.2450000000000001</c:v>
                </c:pt>
                <c:pt idx="9342">
                  <c:v>3.2440000000000002</c:v>
                </c:pt>
                <c:pt idx="9343">
                  <c:v>3.2440000000000002</c:v>
                </c:pt>
                <c:pt idx="9344">
                  <c:v>3.2410000000000001</c:v>
                </c:pt>
                <c:pt idx="9345">
                  <c:v>3.242</c:v>
                </c:pt>
                <c:pt idx="9346">
                  <c:v>3.242</c:v>
                </c:pt>
                <c:pt idx="9347">
                  <c:v>3.2360000000000002</c:v>
                </c:pt>
                <c:pt idx="9348">
                  <c:v>3.2370000000000001</c:v>
                </c:pt>
                <c:pt idx="9349">
                  <c:v>3.2349999999999999</c:v>
                </c:pt>
                <c:pt idx="9350">
                  <c:v>3.2370000000000001</c:v>
                </c:pt>
                <c:pt idx="9351">
                  <c:v>3.2349999999999999</c:v>
                </c:pt>
                <c:pt idx="9352">
                  <c:v>3.2330000000000001</c:v>
                </c:pt>
                <c:pt idx="9353">
                  <c:v>3.2320000000000002</c:v>
                </c:pt>
                <c:pt idx="9354">
                  <c:v>3.2330000000000001</c:v>
                </c:pt>
                <c:pt idx="9355">
                  <c:v>3.2320000000000002</c:v>
                </c:pt>
                <c:pt idx="9356">
                  <c:v>3.23</c:v>
                </c:pt>
                <c:pt idx="9357">
                  <c:v>3.2280000000000002</c:v>
                </c:pt>
                <c:pt idx="9358">
                  <c:v>3.2290000000000001</c:v>
                </c:pt>
                <c:pt idx="9359">
                  <c:v>3.2250000000000001</c:v>
                </c:pt>
                <c:pt idx="9360">
                  <c:v>3.2240000000000002</c:v>
                </c:pt>
                <c:pt idx="9361">
                  <c:v>3.2229999999999999</c:v>
                </c:pt>
                <c:pt idx="9362">
                  <c:v>3.2250000000000001</c:v>
                </c:pt>
                <c:pt idx="9363">
                  <c:v>3.2229999999999999</c:v>
                </c:pt>
                <c:pt idx="9364">
                  <c:v>3.2210000000000001</c:v>
                </c:pt>
                <c:pt idx="9365">
                  <c:v>3.2210000000000001</c:v>
                </c:pt>
                <c:pt idx="9366">
                  <c:v>3.22</c:v>
                </c:pt>
                <c:pt idx="9367">
                  <c:v>3.22</c:v>
                </c:pt>
                <c:pt idx="9368">
                  <c:v>3.218</c:v>
                </c:pt>
                <c:pt idx="9369">
                  <c:v>3.22</c:v>
                </c:pt>
                <c:pt idx="9370">
                  <c:v>3.2160000000000002</c:v>
                </c:pt>
                <c:pt idx="9371">
                  <c:v>3.2130000000000001</c:v>
                </c:pt>
                <c:pt idx="9372">
                  <c:v>3.214</c:v>
                </c:pt>
                <c:pt idx="9373">
                  <c:v>3.2149999999999999</c:v>
                </c:pt>
                <c:pt idx="9374">
                  <c:v>3.2130000000000001</c:v>
                </c:pt>
                <c:pt idx="9375">
                  <c:v>3.2120000000000002</c:v>
                </c:pt>
                <c:pt idx="9376">
                  <c:v>3.21</c:v>
                </c:pt>
                <c:pt idx="9377">
                  <c:v>3.2109999999999999</c:v>
                </c:pt>
                <c:pt idx="9378">
                  <c:v>3.21</c:v>
                </c:pt>
                <c:pt idx="9379">
                  <c:v>3.21</c:v>
                </c:pt>
                <c:pt idx="9380">
                  <c:v>3.2090000000000001</c:v>
                </c:pt>
                <c:pt idx="9381">
                  <c:v>3.2080000000000002</c:v>
                </c:pt>
                <c:pt idx="9382">
                  <c:v>3.2069999999999999</c:v>
                </c:pt>
                <c:pt idx="9383">
                  <c:v>3.2069999999999999</c:v>
                </c:pt>
                <c:pt idx="9384">
                  <c:v>3.2050000000000001</c:v>
                </c:pt>
                <c:pt idx="9385">
                  <c:v>3.2029999999999998</c:v>
                </c:pt>
                <c:pt idx="9386">
                  <c:v>3.2029999999999998</c:v>
                </c:pt>
                <c:pt idx="9387">
                  <c:v>3.2029999999999998</c:v>
                </c:pt>
                <c:pt idx="9388">
                  <c:v>3.202</c:v>
                </c:pt>
                <c:pt idx="9389">
                  <c:v>3.2029999999999998</c:v>
                </c:pt>
                <c:pt idx="9390">
                  <c:v>3.1989999999999998</c:v>
                </c:pt>
                <c:pt idx="9391">
                  <c:v>3.2010000000000001</c:v>
                </c:pt>
                <c:pt idx="9392">
                  <c:v>3.1970000000000001</c:v>
                </c:pt>
                <c:pt idx="9393">
                  <c:v>3.1960000000000002</c:v>
                </c:pt>
                <c:pt idx="9394">
                  <c:v>3.1960000000000002</c:v>
                </c:pt>
                <c:pt idx="9395">
                  <c:v>3.194</c:v>
                </c:pt>
                <c:pt idx="9396">
                  <c:v>3.194</c:v>
                </c:pt>
                <c:pt idx="9397">
                  <c:v>3.1929999999999992</c:v>
                </c:pt>
                <c:pt idx="9398">
                  <c:v>3.1920000000000002</c:v>
                </c:pt>
                <c:pt idx="9399">
                  <c:v>3.1949999999999998</c:v>
                </c:pt>
                <c:pt idx="9400">
                  <c:v>3.1929999999999992</c:v>
                </c:pt>
                <c:pt idx="9401">
                  <c:v>3.1909999999999998</c:v>
                </c:pt>
                <c:pt idx="9402">
                  <c:v>3.1880000000000002</c:v>
                </c:pt>
                <c:pt idx="9403">
                  <c:v>3.1859999999999999</c:v>
                </c:pt>
                <c:pt idx="9404">
                  <c:v>3.1850000000000001</c:v>
                </c:pt>
                <c:pt idx="9405">
                  <c:v>3.181</c:v>
                </c:pt>
                <c:pt idx="9406">
                  <c:v>3.1819999999999999</c:v>
                </c:pt>
                <c:pt idx="9407">
                  <c:v>3.181</c:v>
                </c:pt>
                <c:pt idx="9408">
                  <c:v>3.1819999999999999</c:v>
                </c:pt>
                <c:pt idx="9409">
                  <c:v>3.1789999999999998</c:v>
                </c:pt>
                <c:pt idx="9410">
                  <c:v>3.181</c:v>
                </c:pt>
                <c:pt idx="9411">
                  <c:v>3.1819999999999999</c:v>
                </c:pt>
                <c:pt idx="9412">
                  <c:v>3.181</c:v>
                </c:pt>
                <c:pt idx="9413">
                  <c:v>3.1829999999999998</c:v>
                </c:pt>
                <c:pt idx="9414">
                  <c:v>3.181</c:v>
                </c:pt>
                <c:pt idx="9415">
                  <c:v>3.1819999999999999</c:v>
                </c:pt>
                <c:pt idx="9416">
                  <c:v>3.18</c:v>
                </c:pt>
                <c:pt idx="9417">
                  <c:v>3.1819999999999999</c:v>
                </c:pt>
                <c:pt idx="9418">
                  <c:v>3.181</c:v>
                </c:pt>
                <c:pt idx="9419">
                  <c:v>3.1789999999999998</c:v>
                </c:pt>
                <c:pt idx="9420">
                  <c:v>3.1789999999999998</c:v>
                </c:pt>
                <c:pt idx="9421">
                  <c:v>3.18</c:v>
                </c:pt>
                <c:pt idx="9422">
                  <c:v>3.1779999999999999</c:v>
                </c:pt>
                <c:pt idx="9423">
                  <c:v>3.1779999999999999</c:v>
                </c:pt>
                <c:pt idx="9424">
                  <c:v>3.1789999999999998</c:v>
                </c:pt>
                <c:pt idx="9425">
                  <c:v>3.18</c:v>
                </c:pt>
                <c:pt idx="9426">
                  <c:v>3.1749999999999998</c:v>
                </c:pt>
                <c:pt idx="9427">
                  <c:v>3.1779999999999999</c:v>
                </c:pt>
                <c:pt idx="9428">
                  <c:v>3.1769999999999992</c:v>
                </c:pt>
                <c:pt idx="9429">
                  <c:v>3.1749999999999998</c:v>
                </c:pt>
                <c:pt idx="9430">
                  <c:v>3.1769999999999992</c:v>
                </c:pt>
                <c:pt idx="9431">
                  <c:v>3.1749999999999998</c:v>
                </c:pt>
                <c:pt idx="9432">
                  <c:v>3.173</c:v>
                </c:pt>
                <c:pt idx="9433">
                  <c:v>3.1709999999999998</c:v>
                </c:pt>
                <c:pt idx="9434">
                  <c:v>3.1749999999999998</c:v>
                </c:pt>
                <c:pt idx="9435">
                  <c:v>3.1709999999999998</c:v>
                </c:pt>
                <c:pt idx="9436">
                  <c:v>3.1709999999999998</c:v>
                </c:pt>
                <c:pt idx="9437">
                  <c:v>3.1680000000000001</c:v>
                </c:pt>
                <c:pt idx="9438">
                  <c:v>3.1680000000000001</c:v>
                </c:pt>
                <c:pt idx="9439">
                  <c:v>3.169</c:v>
                </c:pt>
                <c:pt idx="9440">
                  <c:v>3.1659999999999999</c:v>
                </c:pt>
                <c:pt idx="9441">
                  <c:v>3.1659999999999999</c:v>
                </c:pt>
                <c:pt idx="9442">
                  <c:v>3.1659999999999999</c:v>
                </c:pt>
                <c:pt idx="9443">
                  <c:v>3.165</c:v>
                </c:pt>
                <c:pt idx="9444">
                  <c:v>3.165</c:v>
                </c:pt>
                <c:pt idx="9445">
                  <c:v>3.1629999999999998</c:v>
                </c:pt>
                <c:pt idx="9446">
                  <c:v>3.1619999999999999</c:v>
                </c:pt>
                <c:pt idx="9447">
                  <c:v>3.1619999999999999</c:v>
                </c:pt>
                <c:pt idx="9448">
                  <c:v>3.16</c:v>
                </c:pt>
                <c:pt idx="9449">
                  <c:v>3.1589999999999998</c:v>
                </c:pt>
                <c:pt idx="9450">
                  <c:v>3.1579999999999999</c:v>
                </c:pt>
                <c:pt idx="9451">
                  <c:v>3.157</c:v>
                </c:pt>
                <c:pt idx="9452">
                  <c:v>3.1560000000000001</c:v>
                </c:pt>
                <c:pt idx="9453">
                  <c:v>3.1560000000000001</c:v>
                </c:pt>
                <c:pt idx="9454">
                  <c:v>3.157</c:v>
                </c:pt>
                <c:pt idx="9455">
                  <c:v>3.1539999999999999</c:v>
                </c:pt>
                <c:pt idx="9456">
                  <c:v>3.157</c:v>
                </c:pt>
                <c:pt idx="9457">
                  <c:v>3.1549999999999998</c:v>
                </c:pt>
                <c:pt idx="9458">
                  <c:v>3.1539999999999999</c:v>
                </c:pt>
                <c:pt idx="9459">
                  <c:v>3.1529999999999991</c:v>
                </c:pt>
                <c:pt idx="9460">
                  <c:v>3.1520000000000001</c:v>
                </c:pt>
                <c:pt idx="9461">
                  <c:v>3.15</c:v>
                </c:pt>
                <c:pt idx="9462">
                  <c:v>3.1549999999999998</c:v>
                </c:pt>
                <c:pt idx="9463">
                  <c:v>3.15</c:v>
                </c:pt>
                <c:pt idx="9464">
                  <c:v>3.1529999999999991</c:v>
                </c:pt>
                <c:pt idx="9465">
                  <c:v>3.1520000000000001</c:v>
                </c:pt>
                <c:pt idx="9466">
                  <c:v>3.1520000000000001</c:v>
                </c:pt>
                <c:pt idx="9467">
                  <c:v>3.1509999999999998</c:v>
                </c:pt>
                <c:pt idx="9468">
                  <c:v>3.149</c:v>
                </c:pt>
                <c:pt idx="9469">
                  <c:v>3.1509999999999998</c:v>
                </c:pt>
                <c:pt idx="9470">
                  <c:v>3.1480000000000001</c:v>
                </c:pt>
                <c:pt idx="9471">
                  <c:v>3.1480000000000001</c:v>
                </c:pt>
                <c:pt idx="9472">
                  <c:v>3.149</c:v>
                </c:pt>
                <c:pt idx="9473">
                  <c:v>3.1469999999999998</c:v>
                </c:pt>
                <c:pt idx="9474">
                  <c:v>3.1480000000000001</c:v>
                </c:pt>
                <c:pt idx="9475">
                  <c:v>3.1469999999999998</c:v>
                </c:pt>
                <c:pt idx="9476">
                  <c:v>3.1480000000000001</c:v>
                </c:pt>
                <c:pt idx="9477">
                  <c:v>3.1480000000000001</c:v>
                </c:pt>
                <c:pt idx="9478">
                  <c:v>3.1429999999999998</c:v>
                </c:pt>
                <c:pt idx="9479">
                  <c:v>3.1459999999999999</c:v>
                </c:pt>
                <c:pt idx="9480">
                  <c:v>3.1419999999999999</c:v>
                </c:pt>
                <c:pt idx="9481">
                  <c:v>3.1440000000000001</c:v>
                </c:pt>
                <c:pt idx="9482">
                  <c:v>3.1429999999999998</c:v>
                </c:pt>
                <c:pt idx="9483">
                  <c:v>3.1440000000000001</c:v>
                </c:pt>
                <c:pt idx="9484">
                  <c:v>3.1369999999999991</c:v>
                </c:pt>
                <c:pt idx="9485">
                  <c:v>3.1360000000000001</c:v>
                </c:pt>
                <c:pt idx="9486">
                  <c:v>3.1379999999999999</c:v>
                </c:pt>
                <c:pt idx="9487">
                  <c:v>3.14</c:v>
                </c:pt>
                <c:pt idx="9488">
                  <c:v>3.1379999999999999</c:v>
                </c:pt>
                <c:pt idx="9489">
                  <c:v>3.1389999999999998</c:v>
                </c:pt>
                <c:pt idx="9490">
                  <c:v>3.1349999999999998</c:v>
                </c:pt>
                <c:pt idx="9491">
                  <c:v>3.1349999999999998</c:v>
                </c:pt>
                <c:pt idx="9492">
                  <c:v>3.1360000000000001</c:v>
                </c:pt>
                <c:pt idx="9493">
                  <c:v>3.1349999999999998</c:v>
                </c:pt>
                <c:pt idx="9494">
                  <c:v>3.1339999999999999</c:v>
                </c:pt>
                <c:pt idx="9495">
                  <c:v>3.1339999999999999</c:v>
                </c:pt>
                <c:pt idx="9496">
                  <c:v>3.1360000000000001</c:v>
                </c:pt>
                <c:pt idx="9497">
                  <c:v>3.129</c:v>
                </c:pt>
                <c:pt idx="9498">
                  <c:v>3.1309999999999998</c:v>
                </c:pt>
                <c:pt idx="9499">
                  <c:v>3.1309999999999998</c:v>
                </c:pt>
                <c:pt idx="9500">
                  <c:v>3.1280000000000001</c:v>
                </c:pt>
                <c:pt idx="9501">
                  <c:v>3.1269999999999998</c:v>
                </c:pt>
                <c:pt idx="9502">
                  <c:v>3.129</c:v>
                </c:pt>
                <c:pt idx="9503">
                  <c:v>3.1259999999999999</c:v>
                </c:pt>
                <c:pt idx="9504">
                  <c:v>3.125</c:v>
                </c:pt>
                <c:pt idx="9505">
                  <c:v>3.1269999999999998</c:v>
                </c:pt>
                <c:pt idx="9506">
                  <c:v>3.129</c:v>
                </c:pt>
                <c:pt idx="9507">
                  <c:v>3.129</c:v>
                </c:pt>
                <c:pt idx="9508">
                  <c:v>3.1309999999999998</c:v>
                </c:pt>
                <c:pt idx="9509">
                  <c:v>3.129</c:v>
                </c:pt>
                <c:pt idx="9510">
                  <c:v>3.13</c:v>
                </c:pt>
                <c:pt idx="9511">
                  <c:v>3.1269999999999998</c:v>
                </c:pt>
                <c:pt idx="9512">
                  <c:v>3.13</c:v>
                </c:pt>
                <c:pt idx="9513">
                  <c:v>3.1280000000000001</c:v>
                </c:pt>
                <c:pt idx="9514">
                  <c:v>3.13</c:v>
                </c:pt>
                <c:pt idx="9515">
                  <c:v>3.1280000000000001</c:v>
                </c:pt>
                <c:pt idx="9516">
                  <c:v>3.1259999999999999</c:v>
                </c:pt>
                <c:pt idx="9517">
                  <c:v>3.1259999999999999</c:v>
                </c:pt>
                <c:pt idx="9518">
                  <c:v>3.125</c:v>
                </c:pt>
                <c:pt idx="9519">
                  <c:v>3.125</c:v>
                </c:pt>
                <c:pt idx="9520">
                  <c:v>3.1269999999999998</c:v>
                </c:pt>
                <c:pt idx="9521">
                  <c:v>3.1259999999999999</c:v>
                </c:pt>
                <c:pt idx="9522">
                  <c:v>3.125</c:v>
                </c:pt>
                <c:pt idx="9523">
                  <c:v>3.1230000000000002</c:v>
                </c:pt>
                <c:pt idx="9524">
                  <c:v>3.1259999999999999</c:v>
                </c:pt>
                <c:pt idx="9525">
                  <c:v>3.1259999999999999</c:v>
                </c:pt>
                <c:pt idx="9526">
                  <c:v>3.121</c:v>
                </c:pt>
                <c:pt idx="9527">
                  <c:v>3.12</c:v>
                </c:pt>
                <c:pt idx="9528">
                  <c:v>3.125</c:v>
                </c:pt>
                <c:pt idx="9529">
                  <c:v>3.1240000000000001</c:v>
                </c:pt>
                <c:pt idx="9530">
                  <c:v>3.1219999999999999</c:v>
                </c:pt>
                <c:pt idx="9531">
                  <c:v>3.1219999999999999</c:v>
                </c:pt>
                <c:pt idx="9532">
                  <c:v>3.1219999999999999</c:v>
                </c:pt>
                <c:pt idx="9533">
                  <c:v>3.12</c:v>
                </c:pt>
                <c:pt idx="9534">
                  <c:v>3.1179999999999999</c:v>
                </c:pt>
                <c:pt idx="9535">
                  <c:v>3.1219999999999999</c:v>
                </c:pt>
                <c:pt idx="9536">
                  <c:v>3.1179999999999999</c:v>
                </c:pt>
                <c:pt idx="9537">
                  <c:v>3.1179999999999999</c:v>
                </c:pt>
                <c:pt idx="9538">
                  <c:v>3.117</c:v>
                </c:pt>
                <c:pt idx="9539">
                  <c:v>3.117</c:v>
                </c:pt>
                <c:pt idx="9540">
                  <c:v>3.1150000000000002</c:v>
                </c:pt>
                <c:pt idx="9541">
                  <c:v>3.1139999999999999</c:v>
                </c:pt>
                <c:pt idx="9542">
                  <c:v>3.1120000000000001</c:v>
                </c:pt>
                <c:pt idx="9543">
                  <c:v>3.1160000000000001</c:v>
                </c:pt>
                <c:pt idx="9544">
                  <c:v>3.1129999999999991</c:v>
                </c:pt>
                <c:pt idx="9545">
                  <c:v>3.1129999999999991</c:v>
                </c:pt>
                <c:pt idx="9546">
                  <c:v>3.1120000000000001</c:v>
                </c:pt>
                <c:pt idx="9547">
                  <c:v>3.1120000000000001</c:v>
                </c:pt>
                <c:pt idx="9548">
                  <c:v>3.1129999999999991</c:v>
                </c:pt>
                <c:pt idx="9549">
                  <c:v>3.1110000000000002</c:v>
                </c:pt>
                <c:pt idx="9550">
                  <c:v>3.1110000000000002</c:v>
                </c:pt>
                <c:pt idx="9551">
                  <c:v>3.1120000000000001</c:v>
                </c:pt>
                <c:pt idx="9552">
                  <c:v>3.1110000000000002</c:v>
                </c:pt>
                <c:pt idx="9553">
                  <c:v>3.1110000000000002</c:v>
                </c:pt>
                <c:pt idx="9554">
                  <c:v>3.1110000000000002</c:v>
                </c:pt>
                <c:pt idx="9555">
                  <c:v>3.109</c:v>
                </c:pt>
                <c:pt idx="9556">
                  <c:v>3.1080000000000001</c:v>
                </c:pt>
                <c:pt idx="9557">
                  <c:v>3.1080000000000001</c:v>
                </c:pt>
                <c:pt idx="9558">
                  <c:v>3.1080000000000001</c:v>
                </c:pt>
                <c:pt idx="9559">
                  <c:v>3.109</c:v>
                </c:pt>
                <c:pt idx="9560">
                  <c:v>3.1080000000000001</c:v>
                </c:pt>
                <c:pt idx="9561">
                  <c:v>3.105</c:v>
                </c:pt>
                <c:pt idx="9562">
                  <c:v>3.109</c:v>
                </c:pt>
                <c:pt idx="9563">
                  <c:v>3.1080000000000001</c:v>
                </c:pt>
                <c:pt idx="9564">
                  <c:v>3.1070000000000002</c:v>
                </c:pt>
                <c:pt idx="9565">
                  <c:v>3.1059999999999999</c:v>
                </c:pt>
                <c:pt idx="9566">
                  <c:v>3.1059999999999999</c:v>
                </c:pt>
                <c:pt idx="9567">
                  <c:v>3.1030000000000002</c:v>
                </c:pt>
                <c:pt idx="9568">
                  <c:v>3.1019999999999999</c:v>
                </c:pt>
                <c:pt idx="9569">
                  <c:v>3.1030000000000002</c:v>
                </c:pt>
                <c:pt idx="9570">
                  <c:v>3.1030000000000002</c:v>
                </c:pt>
                <c:pt idx="9571">
                  <c:v>3.0999999999999992</c:v>
                </c:pt>
                <c:pt idx="9572">
                  <c:v>3.1019999999999999</c:v>
                </c:pt>
                <c:pt idx="9573">
                  <c:v>3.1019999999999999</c:v>
                </c:pt>
                <c:pt idx="9574">
                  <c:v>3.1019999999999999</c:v>
                </c:pt>
                <c:pt idx="9575">
                  <c:v>3.0990000000000002</c:v>
                </c:pt>
                <c:pt idx="9576">
                  <c:v>3.101</c:v>
                </c:pt>
                <c:pt idx="9577">
                  <c:v>3.0990000000000002</c:v>
                </c:pt>
                <c:pt idx="9578">
                  <c:v>3.0990000000000002</c:v>
                </c:pt>
                <c:pt idx="9579">
                  <c:v>3.097</c:v>
                </c:pt>
                <c:pt idx="9580">
                  <c:v>3.097</c:v>
                </c:pt>
                <c:pt idx="9581">
                  <c:v>3.0950000000000002</c:v>
                </c:pt>
                <c:pt idx="9582">
                  <c:v>3.0979999999999999</c:v>
                </c:pt>
                <c:pt idx="9583">
                  <c:v>3.0950000000000002</c:v>
                </c:pt>
                <c:pt idx="9584">
                  <c:v>3.097</c:v>
                </c:pt>
                <c:pt idx="9585">
                  <c:v>3.0939999999999999</c:v>
                </c:pt>
                <c:pt idx="9586">
                  <c:v>3.0919999999999992</c:v>
                </c:pt>
                <c:pt idx="9587">
                  <c:v>3.0950000000000002</c:v>
                </c:pt>
                <c:pt idx="9588">
                  <c:v>3.0910000000000002</c:v>
                </c:pt>
                <c:pt idx="9589">
                  <c:v>3.0910000000000002</c:v>
                </c:pt>
                <c:pt idx="9590">
                  <c:v>3.0910000000000002</c:v>
                </c:pt>
                <c:pt idx="9591">
                  <c:v>3.09</c:v>
                </c:pt>
                <c:pt idx="9592">
                  <c:v>3.089</c:v>
                </c:pt>
                <c:pt idx="9593">
                  <c:v>3.089</c:v>
                </c:pt>
                <c:pt idx="9594">
                  <c:v>3.089</c:v>
                </c:pt>
                <c:pt idx="9595">
                  <c:v>3.0880000000000001</c:v>
                </c:pt>
                <c:pt idx="9596">
                  <c:v>3.0870000000000002</c:v>
                </c:pt>
                <c:pt idx="9597">
                  <c:v>3.0880000000000001</c:v>
                </c:pt>
                <c:pt idx="9598">
                  <c:v>3.0880000000000001</c:v>
                </c:pt>
                <c:pt idx="9599">
                  <c:v>3.0830000000000002</c:v>
                </c:pt>
                <c:pt idx="9600">
                  <c:v>3.085</c:v>
                </c:pt>
                <c:pt idx="9601">
                  <c:v>3.081</c:v>
                </c:pt>
                <c:pt idx="9602">
                  <c:v>3.0840000000000001</c:v>
                </c:pt>
                <c:pt idx="9603">
                  <c:v>3.0840000000000001</c:v>
                </c:pt>
                <c:pt idx="9604">
                  <c:v>3.0819999999999999</c:v>
                </c:pt>
                <c:pt idx="9605">
                  <c:v>3.0819999999999999</c:v>
                </c:pt>
                <c:pt idx="9606">
                  <c:v>3.0830000000000002</c:v>
                </c:pt>
                <c:pt idx="9607">
                  <c:v>3.081</c:v>
                </c:pt>
                <c:pt idx="9608">
                  <c:v>3.0830000000000002</c:v>
                </c:pt>
                <c:pt idx="9609">
                  <c:v>3.0819999999999999</c:v>
                </c:pt>
                <c:pt idx="9610">
                  <c:v>3.0830000000000002</c:v>
                </c:pt>
                <c:pt idx="9611">
                  <c:v>3.0830000000000002</c:v>
                </c:pt>
                <c:pt idx="9612">
                  <c:v>3.0830000000000002</c:v>
                </c:pt>
                <c:pt idx="9613">
                  <c:v>3.0830000000000002</c:v>
                </c:pt>
                <c:pt idx="9614">
                  <c:v>3.0840000000000001</c:v>
                </c:pt>
                <c:pt idx="9615">
                  <c:v>3.081</c:v>
                </c:pt>
                <c:pt idx="9616">
                  <c:v>3.081</c:v>
                </c:pt>
                <c:pt idx="9617">
                  <c:v>3.08</c:v>
                </c:pt>
                <c:pt idx="9618">
                  <c:v>3.0790000000000002</c:v>
                </c:pt>
                <c:pt idx="9619">
                  <c:v>3.0790000000000002</c:v>
                </c:pt>
                <c:pt idx="9620">
                  <c:v>3.0790000000000002</c:v>
                </c:pt>
                <c:pt idx="9621">
                  <c:v>3.0790000000000002</c:v>
                </c:pt>
                <c:pt idx="9622">
                  <c:v>3.077</c:v>
                </c:pt>
                <c:pt idx="9623">
                  <c:v>3.077</c:v>
                </c:pt>
                <c:pt idx="9624">
                  <c:v>3.0759999999999992</c:v>
                </c:pt>
                <c:pt idx="9625">
                  <c:v>3.0759999999999992</c:v>
                </c:pt>
                <c:pt idx="9626">
                  <c:v>3.0750000000000002</c:v>
                </c:pt>
                <c:pt idx="9627">
                  <c:v>3.0750000000000002</c:v>
                </c:pt>
                <c:pt idx="9628">
                  <c:v>3.0759999999999992</c:v>
                </c:pt>
                <c:pt idx="9629">
                  <c:v>3.0719999999999992</c:v>
                </c:pt>
                <c:pt idx="9630">
                  <c:v>3.0739999999999998</c:v>
                </c:pt>
                <c:pt idx="9631">
                  <c:v>3.0750000000000002</c:v>
                </c:pt>
                <c:pt idx="9632">
                  <c:v>3.073</c:v>
                </c:pt>
                <c:pt idx="9633">
                  <c:v>3.0750000000000002</c:v>
                </c:pt>
                <c:pt idx="9634">
                  <c:v>3.0719999999999992</c:v>
                </c:pt>
                <c:pt idx="9635">
                  <c:v>3.073</c:v>
                </c:pt>
                <c:pt idx="9636">
                  <c:v>3.07</c:v>
                </c:pt>
                <c:pt idx="9637">
                  <c:v>3.0710000000000002</c:v>
                </c:pt>
                <c:pt idx="9638">
                  <c:v>3.073</c:v>
                </c:pt>
                <c:pt idx="9639">
                  <c:v>3.0680000000000001</c:v>
                </c:pt>
                <c:pt idx="9640">
                  <c:v>3.069</c:v>
                </c:pt>
                <c:pt idx="9641">
                  <c:v>3.069</c:v>
                </c:pt>
                <c:pt idx="9642">
                  <c:v>3.0710000000000002</c:v>
                </c:pt>
                <c:pt idx="9643">
                  <c:v>3.0659999999999998</c:v>
                </c:pt>
                <c:pt idx="9644">
                  <c:v>3.0649999999999999</c:v>
                </c:pt>
                <c:pt idx="9645">
                  <c:v>3.0670000000000002</c:v>
                </c:pt>
                <c:pt idx="9646">
                  <c:v>3.0649999999999999</c:v>
                </c:pt>
                <c:pt idx="9647">
                  <c:v>3.0659999999999998</c:v>
                </c:pt>
                <c:pt idx="9648">
                  <c:v>3.0649999999999999</c:v>
                </c:pt>
                <c:pt idx="9649">
                  <c:v>3.0680000000000001</c:v>
                </c:pt>
                <c:pt idx="9650">
                  <c:v>3.0670000000000002</c:v>
                </c:pt>
                <c:pt idx="9651">
                  <c:v>3.0630000000000002</c:v>
                </c:pt>
                <c:pt idx="9652">
                  <c:v>3.0649999999999999</c:v>
                </c:pt>
                <c:pt idx="9653">
                  <c:v>3.0630000000000002</c:v>
                </c:pt>
                <c:pt idx="9654">
                  <c:v>3.0630000000000002</c:v>
                </c:pt>
                <c:pt idx="9655">
                  <c:v>3.0619999999999998</c:v>
                </c:pt>
                <c:pt idx="9656">
                  <c:v>3.0630000000000002</c:v>
                </c:pt>
                <c:pt idx="9657">
                  <c:v>3.0619999999999998</c:v>
                </c:pt>
                <c:pt idx="9658">
                  <c:v>3.0630000000000002</c:v>
                </c:pt>
                <c:pt idx="9659">
                  <c:v>3.0640000000000001</c:v>
                </c:pt>
                <c:pt idx="9660">
                  <c:v>3.0619999999999998</c:v>
                </c:pt>
                <c:pt idx="9661">
                  <c:v>3.0579999999999998</c:v>
                </c:pt>
                <c:pt idx="9662">
                  <c:v>3.0619999999999998</c:v>
                </c:pt>
                <c:pt idx="9663">
                  <c:v>3.0599999999999992</c:v>
                </c:pt>
                <c:pt idx="9664">
                  <c:v>3.0599999999999992</c:v>
                </c:pt>
                <c:pt idx="9665">
                  <c:v>3.0609999999999999</c:v>
                </c:pt>
                <c:pt idx="9666">
                  <c:v>3.0579999999999998</c:v>
                </c:pt>
                <c:pt idx="9667">
                  <c:v>3.0559999999999992</c:v>
                </c:pt>
                <c:pt idx="9668">
                  <c:v>3.0569999999999991</c:v>
                </c:pt>
                <c:pt idx="9669">
                  <c:v>3.0569999999999991</c:v>
                </c:pt>
                <c:pt idx="9670">
                  <c:v>3.0559999999999992</c:v>
                </c:pt>
                <c:pt idx="9671">
                  <c:v>3.0539999999999998</c:v>
                </c:pt>
                <c:pt idx="9672">
                  <c:v>3.0539999999999998</c:v>
                </c:pt>
                <c:pt idx="9673">
                  <c:v>3.0510000000000002</c:v>
                </c:pt>
                <c:pt idx="9674">
                  <c:v>3.0510000000000002</c:v>
                </c:pt>
                <c:pt idx="9675">
                  <c:v>3.0510000000000002</c:v>
                </c:pt>
                <c:pt idx="9676">
                  <c:v>3.0519999999999992</c:v>
                </c:pt>
                <c:pt idx="9677">
                  <c:v>3.0519999999999992</c:v>
                </c:pt>
                <c:pt idx="9678">
                  <c:v>3.05</c:v>
                </c:pt>
                <c:pt idx="9679">
                  <c:v>3.0489999999999999</c:v>
                </c:pt>
                <c:pt idx="9680">
                  <c:v>3.0489999999999999</c:v>
                </c:pt>
                <c:pt idx="9681">
                  <c:v>3.05</c:v>
                </c:pt>
                <c:pt idx="9682">
                  <c:v>3.0489999999999999</c:v>
                </c:pt>
                <c:pt idx="9683">
                  <c:v>3.0470000000000002</c:v>
                </c:pt>
                <c:pt idx="9684">
                  <c:v>3.0510000000000002</c:v>
                </c:pt>
                <c:pt idx="9685">
                  <c:v>3.0470000000000002</c:v>
                </c:pt>
                <c:pt idx="9686">
                  <c:v>3.0449999999999999</c:v>
                </c:pt>
                <c:pt idx="9687">
                  <c:v>3.0459999999999998</c:v>
                </c:pt>
                <c:pt idx="9688">
                  <c:v>3.0459999999999998</c:v>
                </c:pt>
                <c:pt idx="9689">
                  <c:v>3.044</c:v>
                </c:pt>
                <c:pt idx="9690">
                  <c:v>3.0459999999999998</c:v>
                </c:pt>
                <c:pt idx="9691">
                  <c:v>3.0449999999999999</c:v>
                </c:pt>
                <c:pt idx="9692">
                  <c:v>3.0430000000000001</c:v>
                </c:pt>
                <c:pt idx="9693">
                  <c:v>3.0409999999999999</c:v>
                </c:pt>
                <c:pt idx="9694">
                  <c:v>3.04</c:v>
                </c:pt>
                <c:pt idx="9695">
                  <c:v>3.0390000000000001</c:v>
                </c:pt>
                <c:pt idx="9696">
                  <c:v>3.0390000000000001</c:v>
                </c:pt>
                <c:pt idx="9697">
                  <c:v>3.0390000000000001</c:v>
                </c:pt>
                <c:pt idx="9698">
                  <c:v>3.0350000000000001</c:v>
                </c:pt>
                <c:pt idx="9699">
                  <c:v>3.0379999999999998</c:v>
                </c:pt>
                <c:pt idx="9700">
                  <c:v>3.0419999999999998</c:v>
                </c:pt>
                <c:pt idx="9701">
                  <c:v>3.0419999999999998</c:v>
                </c:pt>
                <c:pt idx="9702">
                  <c:v>3.0419999999999998</c:v>
                </c:pt>
                <c:pt idx="9703">
                  <c:v>3.0419999999999998</c:v>
                </c:pt>
                <c:pt idx="9704">
                  <c:v>3.0409999999999999</c:v>
                </c:pt>
                <c:pt idx="9705">
                  <c:v>3.0419999999999998</c:v>
                </c:pt>
                <c:pt idx="9706">
                  <c:v>3.0409999999999999</c:v>
                </c:pt>
                <c:pt idx="9707">
                  <c:v>3.0419999999999998</c:v>
                </c:pt>
                <c:pt idx="9708">
                  <c:v>3.04</c:v>
                </c:pt>
                <c:pt idx="9709">
                  <c:v>3.0390000000000001</c:v>
                </c:pt>
                <c:pt idx="9710">
                  <c:v>3.0419999999999998</c:v>
                </c:pt>
                <c:pt idx="9711">
                  <c:v>3.0409999999999999</c:v>
                </c:pt>
                <c:pt idx="9712">
                  <c:v>3.0409999999999999</c:v>
                </c:pt>
                <c:pt idx="9713">
                  <c:v>3.04</c:v>
                </c:pt>
                <c:pt idx="9714">
                  <c:v>3.04</c:v>
                </c:pt>
                <c:pt idx="9715">
                  <c:v>3.036999999999999</c:v>
                </c:pt>
                <c:pt idx="9716">
                  <c:v>3.0379999999999998</c:v>
                </c:pt>
                <c:pt idx="9717">
                  <c:v>3.0379999999999998</c:v>
                </c:pt>
                <c:pt idx="9718">
                  <c:v>3.036999999999999</c:v>
                </c:pt>
                <c:pt idx="9719">
                  <c:v>3.0409999999999999</c:v>
                </c:pt>
                <c:pt idx="9720">
                  <c:v>3.0350000000000001</c:v>
                </c:pt>
                <c:pt idx="9721">
                  <c:v>3.0359999999999991</c:v>
                </c:pt>
                <c:pt idx="9722">
                  <c:v>3.0359999999999991</c:v>
                </c:pt>
                <c:pt idx="9723">
                  <c:v>3.0379999999999998</c:v>
                </c:pt>
                <c:pt idx="9724">
                  <c:v>3.036999999999999</c:v>
                </c:pt>
                <c:pt idx="9725">
                  <c:v>3.0379999999999998</c:v>
                </c:pt>
                <c:pt idx="9726">
                  <c:v>3.0350000000000001</c:v>
                </c:pt>
                <c:pt idx="9727">
                  <c:v>3.0379999999999998</c:v>
                </c:pt>
                <c:pt idx="9728">
                  <c:v>3.0350000000000001</c:v>
                </c:pt>
                <c:pt idx="9729">
                  <c:v>3.032999999999999</c:v>
                </c:pt>
                <c:pt idx="9730">
                  <c:v>3.036999999999999</c:v>
                </c:pt>
                <c:pt idx="9731">
                  <c:v>3.0339999999999998</c:v>
                </c:pt>
                <c:pt idx="9732">
                  <c:v>3.032999999999999</c:v>
                </c:pt>
                <c:pt idx="9733">
                  <c:v>3.0319999999999991</c:v>
                </c:pt>
                <c:pt idx="9734">
                  <c:v>3.03</c:v>
                </c:pt>
                <c:pt idx="9735">
                  <c:v>3.0339999999999998</c:v>
                </c:pt>
                <c:pt idx="9736">
                  <c:v>3.0339999999999998</c:v>
                </c:pt>
                <c:pt idx="9737">
                  <c:v>3.03</c:v>
                </c:pt>
                <c:pt idx="9738">
                  <c:v>3.0289999999999999</c:v>
                </c:pt>
                <c:pt idx="9739">
                  <c:v>3.028</c:v>
                </c:pt>
                <c:pt idx="9740">
                  <c:v>3.03</c:v>
                </c:pt>
                <c:pt idx="9741">
                  <c:v>3.0289999999999999</c:v>
                </c:pt>
                <c:pt idx="9742">
                  <c:v>3.028</c:v>
                </c:pt>
                <c:pt idx="9743">
                  <c:v>3.03</c:v>
                </c:pt>
                <c:pt idx="9744">
                  <c:v>3.028</c:v>
                </c:pt>
                <c:pt idx="9745">
                  <c:v>3.028</c:v>
                </c:pt>
                <c:pt idx="9746">
                  <c:v>3.0259999999999998</c:v>
                </c:pt>
                <c:pt idx="9747">
                  <c:v>3.0259999999999998</c:v>
                </c:pt>
                <c:pt idx="9748">
                  <c:v>3.0270000000000001</c:v>
                </c:pt>
                <c:pt idx="9749">
                  <c:v>3.0249999999999999</c:v>
                </c:pt>
                <c:pt idx="9750">
                  <c:v>3.0270000000000001</c:v>
                </c:pt>
                <c:pt idx="9751">
                  <c:v>3.0249999999999999</c:v>
                </c:pt>
                <c:pt idx="9752">
                  <c:v>3.028</c:v>
                </c:pt>
                <c:pt idx="9753">
                  <c:v>3.0259999999999998</c:v>
                </c:pt>
                <c:pt idx="9754">
                  <c:v>3.028</c:v>
                </c:pt>
                <c:pt idx="9755">
                  <c:v>3.0270000000000001</c:v>
                </c:pt>
                <c:pt idx="9756">
                  <c:v>3.0259999999999998</c:v>
                </c:pt>
                <c:pt idx="9757">
                  <c:v>3.0219999999999998</c:v>
                </c:pt>
                <c:pt idx="9758">
                  <c:v>3.0259999999999998</c:v>
                </c:pt>
                <c:pt idx="9759">
                  <c:v>3.024</c:v>
                </c:pt>
                <c:pt idx="9760">
                  <c:v>3.0230000000000001</c:v>
                </c:pt>
                <c:pt idx="9761">
                  <c:v>3.0249999999999999</c:v>
                </c:pt>
                <c:pt idx="9762">
                  <c:v>3.0230000000000001</c:v>
                </c:pt>
                <c:pt idx="9763">
                  <c:v>3.0230000000000001</c:v>
                </c:pt>
                <c:pt idx="9764">
                  <c:v>3.024</c:v>
                </c:pt>
                <c:pt idx="9765">
                  <c:v>3.0230000000000001</c:v>
                </c:pt>
                <c:pt idx="9766">
                  <c:v>3.0209999999999999</c:v>
                </c:pt>
                <c:pt idx="9767">
                  <c:v>3.0190000000000001</c:v>
                </c:pt>
                <c:pt idx="9768">
                  <c:v>3.0230000000000001</c:v>
                </c:pt>
                <c:pt idx="9769">
                  <c:v>3.0209999999999999</c:v>
                </c:pt>
                <c:pt idx="9770">
                  <c:v>3.0209999999999999</c:v>
                </c:pt>
                <c:pt idx="9771">
                  <c:v>3.0179999999999998</c:v>
                </c:pt>
                <c:pt idx="9772">
                  <c:v>3.0190000000000001</c:v>
                </c:pt>
                <c:pt idx="9773">
                  <c:v>3.0159999999999991</c:v>
                </c:pt>
                <c:pt idx="9774">
                  <c:v>3.0159999999999991</c:v>
                </c:pt>
                <c:pt idx="9775">
                  <c:v>3.016999999999999</c:v>
                </c:pt>
                <c:pt idx="9776">
                  <c:v>3.0159999999999991</c:v>
                </c:pt>
                <c:pt idx="9777">
                  <c:v>3.0110000000000001</c:v>
                </c:pt>
                <c:pt idx="9778">
                  <c:v>3.0139999999999998</c:v>
                </c:pt>
                <c:pt idx="9779">
                  <c:v>3.012999999999999</c:v>
                </c:pt>
                <c:pt idx="9780">
                  <c:v>3.0119999999999991</c:v>
                </c:pt>
                <c:pt idx="9781">
                  <c:v>3.0119999999999991</c:v>
                </c:pt>
                <c:pt idx="9782">
                  <c:v>3.0119999999999991</c:v>
                </c:pt>
                <c:pt idx="9783">
                  <c:v>3.01</c:v>
                </c:pt>
                <c:pt idx="9784">
                  <c:v>3.008</c:v>
                </c:pt>
                <c:pt idx="9785">
                  <c:v>3.008</c:v>
                </c:pt>
                <c:pt idx="9786">
                  <c:v>3.008</c:v>
                </c:pt>
                <c:pt idx="9787">
                  <c:v>3.0089999999999999</c:v>
                </c:pt>
                <c:pt idx="9788">
                  <c:v>3.0059999999999998</c:v>
                </c:pt>
                <c:pt idx="9789">
                  <c:v>3.0049999999999999</c:v>
                </c:pt>
                <c:pt idx="9790">
                  <c:v>3.0049999999999999</c:v>
                </c:pt>
                <c:pt idx="9791">
                  <c:v>3.0059999999999998</c:v>
                </c:pt>
                <c:pt idx="9792">
                  <c:v>3.004</c:v>
                </c:pt>
                <c:pt idx="9793">
                  <c:v>3.0059999999999998</c:v>
                </c:pt>
                <c:pt idx="9794">
                  <c:v>3.004</c:v>
                </c:pt>
                <c:pt idx="9795">
                  <c:v>3.004</c:v>
                </c:pt>
                <c:pt idx="9796">
                  <c:v>3.004</c:v>
                </c:pt>
                <c:pt idx="9797">
                  <c:v>3.0059999999999998</c:v>
                </c:pt>
                <c:pt idx="9798">
                  <c:v>3.0070000000000001</c:v>
                </c:pt>
                <c:pt idx="9799">
                  <c:v>3.0059999999999998</c:v>
                </c:pt>
                <c:pt idx="9800">
                  <c:v>3.0070000000000001</c:v>
                </c:pt>
                <c:pt idx="9801">
                  <c:v>3.0110000000000001</c:v>
                </c:pt>
                <c:pt idx="9802">
                  <c:v>3.008</c:v>
                </c:pt>
                <c:pt idx="9803">
                  <c:v>3.0059999999999998</c:v>
                </c:pt>
                <c:pt idx="9804">
                  <c:v>3.004</c:v>
                </c:pt>
                <c:pt idx="9805">
                  <c:v>3.0059999999999998</c:v>
                </c:pt>
                <c:pt idx="9806">
                  <c:v>3.0049999999999999</c:v>
                </c:pt>
                <c:pt idx="9807">
                  <c:v>3.0049999999999999</c:v>
                </c:pt>
                <c:pt idx="9808">
                  <c:v>3.004</c:v>
                </c:pt>
                <c:pt idx="9809">
                  <c:v>3.0049999999999999</c:v>
                </c:pt>
                <c:pt idx="9810">
                  <c:v>3.0049999999999999</c:v>
                </c:pt>
                <c:pt idx="9811">
                  <c:v>3.008</c:v>
                </c:pt>
                <c:pt idx="9812">
                  <c:v>3.0059999999999998</c:v>
                </c:pt>
                <c:pt idx="9813">
                  <c:v>3.0049999999999999</c:v>
                </c:pt>
                <c:pt idx="9814">
                  <c:v>3.0030000000000001</c:v>
                </c:pt>
                <c:pt idx="9815">
                  <c:v>3.0030000000000001</c:v>
                </c:pt>
                <c:pt idx="9816">
                  <c:v>3.0030000000000001</c:v>
                </c:pt>
                <c:pt idx="9817">
                  <c:v>3.0009999999999999</c:v>
                </c:pt>
                <c:pt idx="9818">
                  <c:v>2.9990000000000001</c:v>
                </c:pt>
                <c:pt idx="9819">
                  <c:v>2.9990000000000001</c:v>
                </c:pt>
                <c:pt idx="9820">
                  <c:v>2.9980000000000002</c:v>
                </c:pt>
                <c:pt idx="9821">
                  <c:v>2.996999999999999</c:v>
                </c:pt>
                <c:pt idx="9822">
                  <c:v>2.9980000000000002</c:v>
                </c:pt>
                <c:pt idx="9823">
                  <c:v>2.9980000000000002</c:v>
                </c:pt>
                <c:pt idx="9824">
                  <c:v>2.9990000000000001</c:v>
                </c:pt>
                <c:pt idx="9825">
                  <c:v>2.996999999999999</c:v>
                </c:pt>
                <c:pt idx="9826">
                  <c:v>2.9950000000000001</c:v>
                </c:pt>
                <c:pt idx="9827">
                  <c:v>2.9990000000000001</c:v>
                </c:pt>
                <c:pt idx="9828">
                  <c:v>2.992999999999999</c:v>
                </c:pt>
                <c:pt idx="9829">
                  <c:v>2.996999999999999</c:v>
                </c:pt>
                <c:pt idx="9830">
                  <c:v>2.9950000000000001</c:v>
                </c:pt>
                <c:pt idx="9831">
                  <c:v>2.992999999999999</c:v>
                </c:pt>
                <c:pt idx="9832">
                  <c:v>2.9959999999999991</c:v>
                </c:pt>
                <c:pt idx="9833">
                  <c:v>2.9919999999999991</c:v>
                </c:pt>
                <c:pt idx="9834">
                  <c:v>2.9919999999999991</c:v>
                </c:pt>
                <c:pt idx="9835">
                  <c:v>2.992999999999999</c:v>
                </c:pt>
                <c:pt idx="9836">
                  <c:v>2.992999999999999</c:v>
                </c:pt>
                <c:pt idx="9837">
                  <c:v>2.9889999999999999</c:v>
                </c:pt>
                <c:pt idx="9838">
                  <c:v>2.992999999999999</c:v>
                </c:pt>
                <c:pt idx="9839">
                  <c:v>2.9910000000000001</c:v>
                </c:pt>
                <c:pt idx="9840">
                  <c:v>2.9910000000000001</c:v>
                </c:pt>
                <c:pt idx="9841">
                  <c:v>2.99</c:v>
                </c:pt>
                <c:pt idx="9842">
                  <c:v>2.9910000000000001</c:v>
                </c:pt>
                <c:pt idx="9843">
                  <c:v>2.9870000000000001</c:v>
                </c:pt>
                <c:pt idx="9844">
                  <c:v>2.9910000000000001</c:v>
                </c:pt>
                <c:pt idx="9845">
                  <c:v>2.9919999999999991</c:v>
                </c:pt>
                <c:pt idx="9846">
                  <c:v>2.988</c:v>
                </c:pt>
                <c:pt idx="9847">
                  <c:v>2.9889999999999999</c:v>
                </c:pt>
                <c:pt idx="9848">
                  <c:v>2.988</c:v>
                </c:pt>
                <c:pt idx="9849">
                  <c:v>2.9910000000000001</c:v>
                </c:pt>
                <c:pt idx="9850">
                  <c:v>2.9919999999999991</c:v>
                </c:pt>
                <c:pt idx="9851">
                  <c:v>2.9889999999999999</c:v>
                </c:pt>
                <c:pt idx="9852">
                  <c:v>2.9860000000000002</c:v>
                </c:pt>
                <c:pt idx="9853">
                  <c:v>2.988</c:v>
                </c:pt>
                <c:pt idx="9854">
                  <c:v>2.988</c:v>
                </c:pt>
                <c:pt idx="9855">
                  <c:v>2.9889999999999999</c:v>
                </c:pt>
                <c:pt idx="9856">
                  <c:v>2.9940000000000002</c:v>
                </c:pt>
                <c:pt idx="9857">
                  <c:v>2.9919999999999991</c:v>
                </c:pt>
                <c:pt idx="9858">
                  <c:v>2.99</c:v>
                </c:pt>
                <c:pt idx="9859">
                  <c:v>2.99</c:v>
                </c:pt>
                <c:pt idx="9860">
                  <c:v>2.9870000000000001</c:v>
                </c:pt>
                <c:pt idx="9861">
                  <c:v>2.9849999999999999</c:v>
                </c:pt>
                <c:pt idx="9862">
                  <c:v>2.9870000000000001</c:v>
                </c:pt>
                <c:pt idx="9863">
                  <c:v>2.9870000000000001</c:v>
                </c:pt>
                <c:pt idx="9864">
                  <c:v>2.9860000000000002</c:v>
                </c:pt>
                <c:pt idx="9865">
                  <c:v>2.9870000000000001</c:v>
                </c:pt>
                <c:pt idx="9866">
                  <c:v>2.9849999999999999</c:v>
                </c:pt>
                <c:pt idx="9867">
                  <c:v>2.9830000000000001</c:v>
                </c:pt>
                <c:pt idx="9868">
                  <c:v>2.9830000000000001</c:v>
                </c:pt>
                <c:pt idx="9869">
                  <c:v>2.9830000000000001</c:v>
                </c:pt>
                <c:pt idx="9870">
                  <c:v>2.984</c:v>
                </c:pt>
                <c:pt idx="9871">
                  <c:v>2.9830000000000001</c:v>
                </c:pt>
                <c:pt idx="9872">
                  <c:v>2.9820000000000002</c:v>
                </c:pt>
                <c:pt idx="9873">
                  <c:v>2.9820000000000002</c:v>
                </c:pt>
                <c:pt idx="9874">
                  <c:v>2.9809999999999999</c:v>
                </c:pt>
                <c:pt idx="9875">
                  <c:v>2.9830000000000001</c:v>
                </c:pt>
                <c:pt idx="9876">
                  <c:v>2.9809999999999999</c:v>
                </c:pt>
                <c:pt idx="9877">
                  <c:v>2.9799999999999982</c:v>
                </c:pt>
                <c:pt idx="9878">
                  <c:v>2.9809999999999999</c:v>
                </c:pt>
                <c:pt idx="9879">
                  <c:v>2.976999999999999</c:v>
                </c:pt>
                <c:pt idx="9880">
                  <c:v>2.9780000000000002</c:v>
                </c:pt>
                <c:pt idx="9881">
                  <c:v>2.9789999999999992</c:v>
                </c:pt>
                <c:pt idx="9882">
                  <c:v>2.9759999999999991</c:v>
                </c:pt>
                <c:pt idx="9883">
                  <c:v>2.972999999999999</c:v>
                </c:pt>
                <c:pt idx="9884">
                  <c:v>2.972999999999999</c:v>
                </c:pt>
                <c:pt idx="9885">
                  <c:v>2.9740000000000002</c:v>
                </c:pt>
                <c:pt idx="9886">
                  <c:v>2.976999999999999</c:v>
                </c:pt>
                <c:pt idx="9887">
                  <c:v>2.9709999999999992</c:v>
                </c:pt>
                <c:pt idx="9888">
                  <c:v>2.9709999999999992</c:v>
                </c:pt>
                <c:pt idx="9889">
                  <c:v>2.9689999999999999</c:v>
                </c:pt>
                <c:pt idx="9890">
                  <c:v>2.9709999999999992</c:v>
                </c:pt>
                <c:pt idx="9891">
                  <c:v>2.9740000000000002</c:v>
                </c:pt>
                <c:pt idx="9892">
                  <c:v>2.972999999999999</c:v>
                </c:pt>
                <c:pt idx="9893">
                  <c:v>2.9740000000000002</c:v>
                </c:pt>
                <c:pt idx="9894">
                  <c:v>2.9749999999999992</c:v>
                </c:pt>
                <c:pt idx="9895">
                  <c:v>2.9749999999999992</c:v>
                </c:pt>
                <c:pt idx="9896">
                  <c:v>2.972999999999999</c:v>
                </c:pt>
                <c:pt idx="9897">
                  <c:v>2.9740000000000002</c:v>
                </c:pt>
                <c:pt idx="9898">
                  <c:v>2.972999999999999</c:v>
                </c:pt>
                <c:pt idx="9899">
                  <c:v>2.9749999999999992</c:v>
                </c:pt>
                <c:pt idx="9900">
                  <c:v>2.9749999999999992</c:v>
                </c:pt>
                <c:pt idx="9901">
                  <c:v>2.9719999999999991</c:v>
                </c:pt>
                <c:pt idx="9902">
                  <c:v>2.9759999999999991</c:v>
                </c:pt>
                <c:pt idx="9903">
                  <c:v>2.9759999999999991</c:v>
                </c:pt>
                <c:pt idx="9904">
                  <c:v>2.9759999999999991</c:v>
                </c:pt>
                <c:pt idx="9905">
                  <c:v>2.976999999999999</c:v>
                </c:pt>
                <c:pt idx="9906">
                  <c:v>2.972999999999999</c:v>
                </c:pt>
                <c:pt idx="9907">
                  <c:v>2.9780000000000002</c:v>
                </c:pt>
                <c:pt idx="9908">
                  <c:v>2.9759999999999991</c:v>
                </c:pt>
                <c:pt idx="9909">
                  <c:v>2.9799999999999982</c:v>
                </c:pt>
                <c:pt idx="9910">
                  <c:v>2.976999999999999</c:v>
                </c:pt>
                <c:pt idx="9911">
                  <c:v>2.9799999999999982</c:v>
                </c:pt>
                <c:pt idx="9912">
                  <c:v>2.9789999999999992</c:v>
                </c:pt>
                <c:pt idx="9913">
                  <c:v>2.9789999999999992</c:v>
                </c:pt>
                <c:pt idx="9914">
                  <c:v>2.9799999999999982</c:v>
                </c:pt>
                <c:pt idx="9915">
                  <c:v>2.9780000000000002</c:v>
                </c:pt>
                <c:pt idx="9916">
                  <c:v>2.9809999999999999</c:v>
                </c:pt>
                <c:pt idx="9917">
                  <c:v>2.9789999999999992</c:v>
                </c:pt>
                <c:pt idx="9918">
                  <c:v>2.9830000000000001</c:v>
                </c:pt>
                <c:pt idx="9919">
                  <c:v>2.9789999999999992</c:v>
                </c:pt>
                <c:pt idx="9920">
                  <c:v>2.9809999999999999</c:v>
                </c:pt>
                <c:pt idx="9921">
                  <c:v>2.9799999999999982</c:v>
                </c:pt>
                <c:pt idx="9922">
                  <c:v>2.9830000000000001</c:v>
                </c:pt>
                <c:pt idx="9923">
                  <c:v>2.9830000000000001</c:v>
                </c:pt>
                <c:pt idx="9924">
                  <c:v>2.9799999999999982</c:v>
                </c:pt>
                <c:pt idx="9925">
                  <c:v>2.9820000000000002</c:v>
                </c:pt>
                <c:pt idx="9926">
                  <c:v>2.9849999999999999</c:v>
                </c:pt>
                <c:pt idx="9927">
                  <c:v>2.9799999999999982</c:v>
                </c:pt>
                <c:pt idx="9928">
                  <c:v>2.984</c:v>
                </c:pt>
                <c:pt idx="9929">
                  <c:v>2.9830000000000001</c:v>
                </c:pt>
                <c:pt idx="9930">
                  <c:v>2.984</c:v>
                </c:pt>
                <c:pt idx="9931">
                  <c:v>2.984</c:v>
                </c:pt>
                <c:pt idx="9932">
                  <c:v>2.9870000000000001</c:v>
                </c:pt>
                <c:pt idx="9933">
                  <c:v>2.9860000000000002</c:v>
                </c:pt>
                <c:pt idx="9934">
                  <c:v>2.9849999999999999</c:v>
                </c:pt>
                <c:pt idx="9935">
                  <c:v>2.9860000000000002</c:v>
                </c:pt>
                <c:pt idx="9936">
                  <c:v>2.9910000000000001</c:v>
                </c:pt>
                <c:pt idx="9937">
                  <c:v>2.9889999999999999</c:v>
                </c:pt>
                <c:pt idx="9938">
                  <c:v>2.992999999999999</c:v>
                </c:pt>
                <c:pt idx="9939">
                  <c:v>2.992999999999999</c:v>
                </c:pt>
                <c:pt idx="9940">
                  <c:v>2.992999999999999</c:v>
                </c:pt>
                <c:pt idx="9941">
                  <c:v>2.992999999999999</c:v>
                </c:pt>
                <c:pt idx="9942">
                  <c:v>2.9940000000000002</c:v>
                </c:pt>
                <c:pt idx="9943">
                  <c:v>2.9950000000000001</c:v>
                </c:pt>
                <c:pt idx="9944">
                  <c:v>2.9950000000000001</c:v>
                </c:pt>
                <c:pt idx="9945">
                  <c:v>2.9980000000000002</c:v>
                </c:pt>
                <c:pt idx="9946">
                  <c:v>2.9980000000000002</c:v>
                </c:pt>
                <c:pt idx="9947">
                  <c:v>2.9980000000000002</c:v>
                </c:pt>
                <c:pt idx="9948">
                  <c:v>3</c:v>
                </c:pt>
                <c:pt idx="9949">
                  <c:v>3</c:v>
                </c:pt>
                <c:pt idx="9950">
                  <c:v>3.0019999999999998</c:v>
                </c:pt>
                <c:pt idx="9951">
                  <c:v>3.004</c:v>
                </c:pt>
                <c:pt idx="9952">
                  <c:v>3.0059999999999998</c:v>
                </c:pt>
                <c:pt idx="9953">
                  <c:v>3.0059999999999998</c:v>
                </c:pt>
                <c:pt idx="9954">
                  <c:v>3.008</c:v>
                </c:pt>
                <c:pt idx="9955">
                  <c:v>3.008</c:v>
                </c:pt>
                <c:pt idx="9956">
                  <c:v>3.008</c:v>
                </c:pt>
                <c:pt idx="9957">
                  <c:v>3.0089999999999999</c:v>
                </c:pt>
                <c:pt idx="9958">
                  <c:v>3.0119999999999991</c:v>
                </c:pt>
                <c:pt idx="9959">
                  <c:v>3.01</c:v>
                </c:pt>
                <c:pt idx="9960">
                  <c:v>3.012999999999999</c:v>
                </c:pt>
                <c:pt idx="9961">
                  <c:v>3.012999999999999</c:v>
                </c:pt>
                <c:pt idx="9962">
                  <c:v>3.0139999999999998</c:v>
                </c:pt>
                <c:pt idx="9963">
                  <c:v>3.0139999999999998</c:v>
                </c:pt>
                <c:pt idx="9964">
                  <c:v>3.0119999999999991</c:v>
                </c:pt>
                <c:pt idx="9965">
                  <c:v>3.0150000000000001</c:v>
                </c:pt>
                <c:pt idx="9966">
                  <c:v>3.0139999999999998</c:v>
                </c:pt>
                <c:pt idx="9967">
                  <c:v>3.0179999999999998</c:v>
                </c:pt>
                <c:pt idx="9968">
                  <c:v>3.0190000000000001</c:v>
                </c:pt>
                <c:pt idx="9969">
                  <c:v>3.0209999999999999</c:v>
                </c:pt>
                <c:pt idx="9970">
                  <c:v>3.016999999999999</c:v>
                </c:pt>
                <c:pt idx="9971">
                  <c:v>3.0179999999999998</c:v>
                </c:pt>
                <c:pt idx="9972">
                  <c:v>3.0190000000000001</c:v>
                </c:pt>
                <c:pt idx="9973">
                  <c:v>3.0179999999999998</c:v>
                </c:pt>
                <c:pt idx="9974">
                  <c:v>3.0219999999999998</c:v>
                </c:pt>
                <c:pt idx="9975">
                  <c:v>3.0230000000000001</c:v>
                </c:pt>
                <c:pt idx="9976">
                  <c:v>3.0230000000000001</c:v>
                </c:pt>
                <c:pt idx="9977">
                  <c:v>3.024</c:v>
                </c:pt>
                <c:pt idx="9978">
                  <c:v>3.0259999999999998</c:v>
                </c:pt>
                <c:pt idx="9979">
                  <c:v>3.0270000000000001</c:v>
                </c:pt>
                <c:pt idx="9980">
                  <c:v>3.0230000000000001</c:v>
                </c:pt>
                <c:pt idx="9981">
                  <c:v>3.0259999999999998</c:v>
                </c:pt>
                <c:pt idx="9982">
                  <c:v>3.028</c:v>
                </c:pt>
                <c:pt idx="9983">
                  <c:v>3.0270000000000001</c:v>
                </c:pt>
                <c:pt idx="9984">
                  <c:v>3.0249999999999999</c:v>
                </c:pt>
                <c:pt idx="9985">
                  <c:v>3.0289999999999999</c:v>
                </c:pt>
                <c:pt idx="9986">
                  <c:v>3.0310000000000001</c:v>
                </c:pt>
                <c:pt idx="9987">
                  <c:v>3.0289999999999999</c:v>
                </c:pt>
                <c:pt idx="9988">
                  <c:v>3.032999999999999</c:v>
                </c:pt>
                <c:pt idx="9989">
                  <c:v>3.0350000000000001</c:v>
                </c:pt>
                <c:pt idx="9990">
                  <c:v>3.032999999999999</c:v>
                </c:pt>
                <c:pt idx="9991">
                  <c:v>3.0339999999999998</c:v>
                </c:pt>
                <c:pt idx="9992">
                  <c:v>3.0359999999999991</c:v>
                </c:pt>
                <c:pt idx="9993">
                  <c:v>3.0390000000000001</c:v>
                </c:pt>
                <c:pt idx="9994">
                  <c:v>3.0379999999999998</c:v>
                </c:pt>
                <c:pt idx="9995">
                  <c:v>3.036999999999999</c:v>
                </c:pt>
                <c:pt idx="9996">
                  <c:v>3.0390000000000001</c:v>
                </c:pt>
                <c:pt idx="9997">
                  <c:v>3.04</c:v>
                </c:pt>
                <c:pt idx="9998">
                  <c:v>3.04</c:v>
                </c:pt>
                <c:pt idx="9999">
                  <c:v>3.0430000000000001</c:v>
                </c:pt>
                <c:pt idx="10000">
                  <c:v>3.0419999999999998</c:v>
                </c:pt>
                <c:pt idx="10001">
                  <c:v>3.0409999999999999</c:v>
                </c:pt>
                <c:pt idx="10002">
                  <c:v>3.044</c:v>
                </c:pt>
                <c:pt idx="10003">
                  <c:v>3.0419999999999998</c:v>
                </c:pt>
                <c:pt idx="10004">
                  <c:v>3.044</c:v>
                </c:pt>
                <c:pt idx="10005">
                  <c:v>3.048</c:v>
                </c:pt>
                <c:pt idx="10006">
                  <c:v>3.0470000000000002</c:v>
                </c:pt>
                <c:pt idx="10007">
                  <c:v>3.044</c:v>
                </c:pt>
                <c:pt idx="10008">
                  <c:v>3.048</c:v>
                </c:pt>
                <c:pt idx="10009">
                  <c:v>3.0470000000000002</c:v>
                </c:pt>
                <c:pt idx="10010">
                  <c:v>3.0489999999999999</c:v>
                </c:pt>
                <c:pt idx="10011">
                  <c:v>3.048</c:v>
                </c:pt>
                <c:pt idx="10012">
                  <c:v>3.0510000000000002</c:v>
                </c:pt>
                <c:pt idx="10013">
                  <c:v>3.0489999999999999</c:v>
                </c:pt>
                <c:pt idx="10014">
                  <c:v>3.05</c:v>
                </c:pt>
                <c:pt idx="10015">
                  <c:v>3.0519999999999992</c:v>
                </c:pt>
                <c:pt idx="10016">
                  <c:v>3.048</c:v>
                </c:pt>
                <c:pt idx="10017">
                  <c:v>3.0510000000000002</c:v>
                </c:pt>
                <c:pt idx="10018">
                  <c:v>3.0519999999999992</c:v>
                </c:pt>
                <c:pt idx="10019">
                  <c:v>3.052999999999999</c:v>
                </c:pt>
                <c:pt idx="10020">
                  <c:v>3.052999999999999</c:v>
                </c:pt>
                <c:pt idx="10021">
                  <c:v>3.0550000000000002</c:v>
                </c:pt>
                <c:pt idx="10022">
                  <c:v>3.0550000000000002</c:v>
                </c:pt>
                <c:pt idx="10023">
                  <c:v>3.0519999999999992</c:v>
                </c:pt>
                <c:pt idx="10024">
                  <c:v>3.052999999999999</c:v>
                </c:pt>
                <c:pt idx="10025">
                  <c:v>3.0519999999999992</c:v>
                </c:pt>
                <c:pt idx="10026">
                  <c:v>3.0550000000000002</c:v>
                </c:pt>
                <c:pt idx="10027">
                  <c:v>3.052999999999999</c:v>
                </c:pt>
                <c:pt idx="10028">
                  <c:v>3.0559999999999992</c:v>
                </c:pt>
                <c:pt idx="10029">
                  <c:v>3.0550000000000002</c:v>
                </c:pt>
                <c:pt idx="10030">
                  <c:v>3.0559999999999992</c:v>
                </c:pt>
                <c:pt idx="10031">
                  <c:v>3.0539999999999998</c:v>
                </c:pt>
                <c:pt idx="10032">
                  <c:v>3.0550000000000002</c:v>
                </c:pt>
                <c:pt idx="10033">
                  <c:v>3.0550000000000002</c:v>
                </c:pt>
                <c:pt idx="10034">
                  <c:v>3.0550000000000002</c:v>
                </c:pt>
                <c:pt idx="10035">
                  <c:v>3.0579999999999998</c:v>
                </c:pt>
                <c:pt idx="10036">
                  <c:v>3.0579999999999998</c:v>
                </c:pt>
                <c:pt idx="10037">
                  <c:v>3.0539999999999998</c:v>
                </c:pt>
                <c:pt idx="10038">
                  <c:v>3.0550000000000002</c:v>
                </c:pt>
                <c:pt idx="10039">
                  <c:v>3.0579999999999998</c:v>
                </c:pt>
                <c:pt idx="10040">
                  <c:v>3.0579999999999998</c:v>
                </c:pt>
                <c:pt idx="10041">
                  <c:v>3.0590000000000002</c:v>
                </c:pt>
                <c:pt idx="10042">
                  <c:v>3.0579999999999998</c:v>
                </c:pt>
                <c:pt idx="10043">
                  <c:v>3.0590000000000002</c:v>
                </c:pt>
                <c:pt idx="10044">
                  <c:v>3.0609999999999999</c:v>
                </c:pt>
                <c:pt idx="10045">
                  <c:v>3.0590000000000002</c:v>
                </c:pt>
                <c:pt idx="10046">
                  <c:v>3.0619999999999998</c:v>
                </c:pt>
                <c:pt idx="10047">
                  <c:v>3.0619999999999998</c:v>
                </c:pt>
                <c:pt idx="10048">
                  <c:v>3.0609999999999999</c:v>
                </c:pt>
                <c:pt idx="10049">
                  <c:v>3.0599999999999992</c:v>
                </c:pt>
                <c:pt idx="10050">
                  <c:v>3.0630000000000002</c:v>
                </c:pt>
                <c:pt idx="10051">
                  <c:v>3.0590000000000002</c:v>
                </c:pt>
                <c:pt idx="10052">
                  <c:v>3.0609999999999999</c:v>
                </c:pt>
                <c:pt idx="10053">
                  <c:v>3.0630000000000002</c:v>
                </c:pt>
                <c:pt idx="10054">
                  <c:v>3.0619999999999998</c:v>
                </c:pt>
                <c:pt idx="10055">
                  <c:v>3.0630000000000002</c:v>
                </c:pt>
                <c:pt idx="10056">
                  <c:v>3.0609999999999999</c:v>
                </c:pt>
                <c:pt idx="10057">
                  <c:v>3.0630000000000002</c:v>
                </c:pt>
                <c:pt idx="10058">
                  <c:v>3.0619999999999998</c:v>
                </c:pt>
                <c:pt idx="10059">
                  <c:v>3.0640000000000001</c:v>
                </c:pt>
                <c:pt idx="10060">
                  <c:v>3.0649999999999999</c:v>
                </c:pt>
                <c:pt idx="10061">
                  <c:v>3.0630000000000002</c:v>
                </c:pt>
                <c:pt idx="10062">
                  <c:v>3.0609999999999999</c:v>
                </c:pt>
                <c:pt idx="10063">
                  <c:v>3.0630000000000002</c:v>
                </c:pt>
                <c:pt idx="10064">
                  <c:v>3.0609999999999999</c:v>
                </c:pt>
                <c:pt idx="10065">
                  <c:v>3.0659999999999998</c:v>
                </c:pt>
                <c:pt idx="10066">
                  <c:v>3.0609999999999999</c:v>
                </c:pt>
                <c:pt idx="10067">
                  <c:v>3.0609999999999999</c:v>
                </c:pt>
                <c:pt idx="10068">
                  <c:v>3.0619999999999998</c:v>
                </c:pt>
                <c:pt idx="10069">
                  <c:v>3.0599999999999992</c:v>
                </c:pt>
                <c:pt idx="10070">
                  <c:v>3.0619999999999998</c:v>
                </c:pt>
                <c:pt idx="10071">
                  <c:v>3.0609999999999999</c:v>
                </c:pt>
                <c:pt idx="10072">
                  <c:v>3.0590000000000002</c:v>
                </c:pt>
                <c:pt idx="10073">
                  <c:v>3.0599999999999992</c:v>
                </c:pt>
                <c:pt idx="10074">
                  <c:v>3.0559999999999992</c:v>
                </c:pt>
                <c:pt idx="10075">
                  <c:v>3.0559999999999992</c:v>
                </c:pt>
                <c:pt idx="10076">
                  <c:v>3.0559999999999992</c:v>
                </c:pt>
                <c:pt idx="10077">
                  <c:v>3.0559999999999992</c:v>
                </c:pt>
                <c:pt idx="10078">
                  <c:v>3.0569999999999991</c:v>
                </c:pt>
                <c:pt idx="10079">
                  <c:v>3.0569999999999991</c:v>
                </c:pt>
                <c:pt idx="10080">
                  <c:v>3.0579999999999998</c:v>
                </c:pt>
                <c:pt idx="10081">
                  <c:v>3.0579999999999998</c:v>
                </c:pt>
                <c:pt idx="10082">
                  <c:v>3.0579999999999998</c:v>
                </c:pt>
                <c:pt idx="10083">
                  <c:v>3.0569999999999991</c:v>
                </c:pt>
                <c:pt idx="10084">
                  <c:v>3.0579999999999998</c:v>
                </c:pt>
                <c:pt idx="10085">
                  <c:v>3.0599999999999992</c:v>
                </c:pt>
                <c:pt idx="10086">
                  <c:v>3.0609999999999999</c:v>
                </c:pt>
                <c:pt idx="10087">
                  <c:v>3.0609999999999999</c:v>
                </c:pt>
                <c:pt idx="10088">
                  <c:v>3.0590000000000002</c:v>
                </c:pt>
                <c:pt idx="10089">
                  <c:v>3.0590000000000002</c:v>
                </c:pt>
                <c:pt idx="10090">
                  <c:v>3.0609999999999999</c:v>
                </c:pt>
                <c:pt idx="10091">
                  <c:v>3.0630000000000002</c:v>
                </c:pt>
                <c:pt idx="10092">
                  <c:v>3.0609999999999999</c:v>
                </c:pt>
                <c:pt idx="10093">
                  <c:v>3.0630000000000002</c:v>
                </c:pt>
                <c:pt idx="10094">
                  <c:v>3.0640000000000001</c:v>
                </c:pt>
                <c:pt idx="10095">
                  <c:v>3.0649999999999999</c:v>
                </c:pt>
                <c:pt idx="10096">
                  <c:v>3.0630000000000002</c:v>
                </c:pt>
                <c:pt idx="10097">
                  <c:v>3.0619999999999998</c:v>
                </c:pt>
                <c:pt idx="10098">
                  <c:v>3.0609999999999999</c:v>
                </c:pt>
                <c:pt idx="10099">
                  <c:v>3.0619999999999998</c:v>
                </c:pt>
                <c:pt idx="10100">
                  <c:v>3.0609999999999999</c:v>
                </c:pt>
                <c:pt idx="10101">
                  <c:v>3.0599999999999992</c:v>
                </c:pt>
                <c:pt idx="10102">
                  <c:v>3.0619999999999998</c:v>
                </c:pt>
                <c:pt idx="10103">
                  <c:v>3.0640000000000001</c:v>
                </c:pt>
                <c:pt idx="10104">
                  <c:v>3.0619999999999998</c:v>
                </c:pt>
                <c:pt idx="10105">
                  <c:v>3.0599999999999992</c:v>
                </c:pt>
                <c:pt idx="10106">
                  <c:v>3.0630000000000002</c:v>
                </c:pt>
                <c:pt idx="10107">
                  <c:v>3.0640000000000001</c:v>
                </c:pt>
                <c:pt idx="10108">
                  <c:v>3.0619999999999998</c:v>
                </c:pt>
                <c:pt idx="10109">
                  <c:v>3.0599999999999992</c:v>
                </c:pt>
                <c:pt idx="10110">
                  <c:v>3.0630000000000002</c:v>
                </c:pt>
                <c:pt idx="10111">
                  <c:v>3.0609999999999999</c:v>
                </c:pt>
                <c:pt idx="10112">
                  <c:v>3.0599999999999992</c:v>
                </c:pt>
                <c:pt idx="10113">
                  <c:v>3.0599999999999992</c:v>
                </c:pt>
                <c:pt idx="10114">
                  <c:v>3.0619999999999998</c:v>
                </c:pt>
                <c:pt idx="10115">
                  <c:v>3.0609999999999999</c:v>
                </c:pt>
                <c:pt idx="10116">
                  <c:v>3.0579999999999998</c:v>
                </c:pt>
                <c:pt idx="10117">
                  <c:v>3.0569999999999991</c:v>
                </c:pt>
                <c:pt idx="10118">
                  <c:v>3.0569999999999991</c:v>
                </c:pt>
                <c:pt idx="10119">
                  <c:v>3.0590000000000002</c:v>
                </c:pt>
                <c:pt idx="10120">
                  <c:v>3.0569999999999991</c:v>
                </c:pt>
                <c:pt idx="10121">
                  <c:v>3.0559999999999992</c:v>
                </c:pt>
                <c:pt idx="10122">
                  <c:v>3.0559999999999992</c:v>
                </c:pt>
                <c:pt idx="10123">
                  <c:v>3.0550000000000002</c:v>
                </c:pt>
                <c:pt idx="10124">
                  <c:v>3.0559999999999992</c:v>
                </c:pt>
                <c:pt idx="10125">
                  <c:v>3.0539999999999998</c:v>
                </c:pt>
                <c:pt idx="10126">
                  <c:v>3.0539999999999998</c:v>
                </c:pt>
                <c:pt idx="10127">
                  <c:v>3.05</c:v>
                </c:pt>
                <c:pt idx="10128">
                  <c:v>3.052999999999999</c:v>
                </c:pt>
                <c:pt idx="10129">
                  <c:v>3.0519999999999992</c:v>
                </c:pt>
                <c:pt idx="10130">
                  <c:v>3.0510000000000002</c:v>
                </c:pt>
                <c:pt idx="10131">
                  <c:v>3.052999999999999</c:v>
                </c:pt>
                <c:pt idx="10132">
                  <c:v>3.052999999999999</c:v>
                </c:pt>
                <c:pt idx="10133">
                  <c:v>3.0539999999999998</c:v>
                </c:pt>
                <c:pt idx="10134">
                  <c:v>3.0519999999999992</c:v>
                </c:pt>
                <c:pt idx="10135">
                  <c:v>3.0539999999999998</c:v>
                </c:pt>
                <c:pt idx="10136">
                  <c:v>3.0539999999999998</c:v>
                </c:pt>
                <c:pt idx="10137">
                  <c:v>3.0539999999999998</c:v>
                </c:pt>
                <c:pt idx="10138">
                  <c:v>3.0539999999999998</c:v>
                </c:pt>
                <c:pt idx="10139">
                  <c:v>3.052999999999999</c:v>
                </c:pt>
                <c:pt idx="10140">
                  <c:v>3.052999999999999</c:v>
                </c:pt>
                <c:pt idx="10141">
                  <c:v>3.052999999999999</c:v>
                </c:pt>
                <c:pt idx="10142">
                  <c:v>3.052999999999999</c:v>
                </c:pt>
                <c:pt idx="10143">
                  <c:v>3.0519999999999992</c:v>
                </c:pt>
                <c:pt idx="10144">
                  <c:v>3.0510000000000002</c:v>
                </c:pt>
                <c:pt idx="10145">
                  <c:v>3.0510000000000002</c:v>
                </c:pt>
                <c:pt idx="10146">
                  <c:v>3.0510000000000002</c:v>
                </c:pt>
                <c:pt idx="10147">
                  <c:v>3.0510000000000002</c:v>
                </c:pt>
                <c:pt idx="10148">
                  <c:v>3.0510000000000002</c:v>
                </c:pt>
                <c:pt idx="10149">
                  <c:v>3.0489999999999999</c:v>
                </c:pt>
                <c:pt idx="10150">
                  <c:v>3.05</c:v>
                </c:pt>
                <c:pt idx="10151">
                  <c:v>3.05</c:v>
                </c:pt>
                <c:pt idx="10152">
                  <c:v>3.048</c:v>
                </c:pt>
                <c:pt idx="10153">
                  <c:v>3.0510000000000002</c:v>
                </c:pt>
                <c:pt idx="10154">
                  <c:v>3.05</c:v>
                </c:pt>
                <c:pt idx="10155">
                  <c:v>3.048</c:v>
                </c:pt>
                <c:pt idx="10156">
                  <c:v>3.0470000000000002</c:v>
                </c:pt>
                <c:pt idx="10157">
                  <c:v>3.0489999999999999</c:v>
                </c:pt>
                <c:pt idx="10158">
                  <c:v>3.0489999999999999</c:v>
                </c:pt>
                <c:pt idx="10159">
                  <c:v>3.0459999999999998</c:v>
                </c:pt>
                <c:pt idx="10160">
                  <c:v>3.0449999999999999</c:v>
                </c:pt>
                <c:pt idx="10161">
                  <c:v>3.0449999999999999</c:v>
                </c:pt>
                <c:pt idx="10162">
                  <c:v>3.048</c:v>
                </c:pt>
                <c:pt idx="10163">
                  <c:v>3.044</c:v>
                </c:pt>
                <c:pt idx="10164">
                  <c:v>3.0449999999999999</c:v>
                </c:pt>
                <c:pt idx="10165">
                  <c:v>3.0470000000000002</c:v>
                </c:pt>
                <c:pt idx="10166">
                  <c:v>3.0430000000000001</c:v>
                </c:pt>
                <c:pt idx="10167">
                  <c:v>3.0459999999999998</c:v>
                </c:pt>
                <c:pt idx="10168">
                  <c:v>3.0459999999999998</c:v>
                </c:pt>
                <c:pt idx="10169">
                  <c:v>3.0430000000000001</c:v>
                </c:pt>
                <c:pt idx="10170">
                  <c:v>3.0419999999999998</c:v>
                </c:pt>
                <c:pt idx="10171">
                  <c:v>3.04</c:v>
                </c:pt>
                <c:pt idx="10172">
                  <c:v>3.04</c:v>
                </c:pt>
                <c:pt idx="10173">
                  <c:v>3.0390000000000001</c:v>
                </c:pt>
                <c:pt idx="10174">
                  <c:v>3.0419999999999998</c:v>
                </c:pt>
                <c:pt idx="10175">
                  <c:v>3.0409999999999999</c:v>
                </c:pt>
                <c:pt idx="10176">
                  <c:v>3.04</c:v>
                </c:pt>
                <c:pt idx="10177">
                  <c:v>3.04</c:v>
                </c:pt>
                <c:pt idx="10178">
                  <c:v>3.0419999999999998</c:v>
                </c:pt>
                <c:pt idx="10179">
                  <c:v>3.0390000000000001</c:v>
                </c:pt>
                <c:pt idx="10180">
                  <c:v>3.0390000000000001</c:v>
                </c:pt>
                <c:pt idx="10181">
                  <c:v>3.0390000000000001</c:v>
                </c:pt>
                <c:pt idx="10182">
                  <c:v>3.0390000000000001</c:v>
                </c:pt>
                <c:pt idx="10183">
                  <c:v>3.0409999999999999</c:v>
                </c:pt>
                <c:pt idx="10184">
                  <c:v>3.036999999999999</c:v>
                </c:pt>
                <c:pt idx="10185">
                  <c:v>3.0409999999999999</c:v>
                </c:pt>
                <c:pt idx="10186">
                  <c:v>3.0379999999999998</c:v>
                </c:pt>
                <c:pt idx="10187">
                  <c:v>3.036999999999999</c:v>
                </c:pt>
                <c:pt idx="10192">
                  <c:v>3.0270000000000001</c:v>
                </c:pt>
                <c:pt idx="10193">
                  <c:v>3.0259999999999998</c:v>
                </c:pt>
                <c:pt idx="10194">
                  <c:v>3.03</c:v>
                </c:pt>
                <c:pt idx="10195">
                  <c:v>3.0449999999999999</c:v>
                </c:pt>
                <c:pt idx="10196">
                  <c:v>3.03</c:v>
                </c:pt>
                <c:pt idx="10197">
                  <c:v>3.0270000000000001</c:v>
                </c:pt>
                <c:pt idx="10198">
                  <c:v>3.0249999999999999</c:v>
                </c:pt>
                <c:pt idx="10199">
                  <c:v>3.03</c:v>
                </c:pt>
                <c:pt idx="10200">
                  <c:v>3.03</c:v>
                </c:pt>
                <c:pt idx="10201">
                  <c:v>3.028</c:v>
                </c:pt>
                <c:pt idx="10202">
                  <c:v>3.024</c:v>
                </c:pt>
                <c:pt idx="10203">
                  <c:v>3.0230000000000001</c:v>
                </c:pt>
                <c:pt idx="10204">
                  <c:v>3.024</c:v>
                </c:pt>
                <c:pt idx="10205">
                  <c:v>3.024</c:v>
                </c:pt>
                <c:pt idx="10206">
                  <c:v>3.024</c:v>
                </c:pt>
                <c:pt idx="10207">
                  <c:v>3.0230000000000001</c:v>
                </c:pt>
                <c:pt idx="10208">
                  <c:v>3.0230000000000001</c:v>
                </c:pt>
                <c:pt idx="10209">
                  <c:v>3.0209999999999999</c:v>
                </c:pt>
                <c:pt idx="10210">
                  <c:v>3.0209999999999999</c:v>
                </c:pt>
                <c:pt idx="10211">
                  <c:v>3.0199999999999991</c:v>
                </c:pt>
                <c:pt idx="10212">
                  <c:v>3.0190000000000001</c:v>
                </c:pt>
                <c:pt idx="10213">
                  <c:v>3.0190000000000001</c:v>
                </c:pt>
                <c:pt idx="10214">
                  <c:v>3.0179999999999998</c:v>
                </c:pt>
                <c:pt idx="10215">
                  <c:v>3.0190000000000001</c:v>
                </c:pt>
                <c:pt idx="10216">
                  <c:v>3.0199999999999991</c:v>
                </c:pt>
                <c:pt idx="10217">
                  <c:v>3.0190000000000001</c:v>
                </c:pt>
                <c:pt idx="10218">
                  <c:v>3.016999999999999</c:v>
                </c:pt>
                <c:pt idx="10219">
                  <c:v>3.016999999999999</c:v>
                </c:pt>
                <c:pt idx="10220">
                  <c:v>3.016999999999999</c:v>
                </c:pt>
                <c:pt idx="10221">
                  <c:v>3.0179999999999998</c:v>
                </c:pt>
                <c:pt idx="10222">
                  <c:v>3.0150000000000001</c:v>
                </c:pt>
                <c:pt idx="10223">
                  <c:v>3.0150000000000001</c:v>
                </c:pt>
                <c:pt idx="10224">
                  <c:v>3.0139999999999998</c:v>
                </c:pt>
                <c:pt idx="10225">
                  <c:v>3.012999999999999</c:v>
                </c:pt>
                <c:pt idx="10226">
                  <c:v>3.0150000000000001</c:v>
                </c:pt>
                <c:pt idx="10227">
                  <c:v>3.0139999999999998</c:v>
                </c:pt>
                <c:pt idx="10228">
                  <c:v>3.01</c:v>
                </c:pt>
                <c:pt idx="10229">
                  <c:v>3.012999999999999</c:v>
                </c:pt>
                <c:pt idx="10230">
                  <c:v>3.0159999999999991</c:v>
                </c:pt>
                <c:pt idx="10231">
                  <c:v>3.0150000000000001</c:v>
                </c:pt>
                <c:pt idx="10232">
                  <c:v>3.0179999999999998</c:v>
                </c:pt>
                <c:pt idx="10233">
                  <c:v>3.0159999999999991</c:v>
                </c:pt>
                <c:pt idx="10234">
                  <c:v>3.0150000000000001</c:v>
                </c:pt>
                <c:pt idx="10235">
                  <c:v>3.0139999999999998</c:v>
                </c:pt>
                <c:pt idx="10236">
                  <c:v>3.012999999999999</c:v>
                </c:pt>
                <c:pt idx="10237">
                  <c:v>3.016999999999999</c:v>
                </c:pt>
                <c:pt idx="10238">
                  <c:v>3.0150000000000001</c:v>
                </c:pt>
                <c:pt idx="10239">
                  <c:v>3.0150000000000001</c:v>
                </c:pt>
                <c:pt idx="10240">
                  <c:v>3.016999999999999</c:v>
                </c:pt>
                <c:pt idx="10241">
                  <c:v>3.0159999999999991</c:v>
                </c:pt>
                <c:pt idx="10242">
                  <c:v>3.0179999999999998</c:v>
                </c:pt>
                <c:pt idx="10243">
                  <c:v>3.0159999999999991</c:v>
                </c:pt>
                <c:pt idx="10244">
                  <c:v>3.0199999999999991</c:v>
                </c:pt>
                <c:pt idx="10245">
                  <c:v>3.0199999999999991</c:v>
                </c:pt>
                <c:pt idx="10246">
                  <c:v>3.0190000000000001</c:v>
                </c:pt>
                <c:pt idx="10247">
                  <c:v>3.0209999999999999</c:v>
                </c:pt>
                <c:pt idx="10248">
                  <c:v>3.0219999999999998</c:v>
                </c:pt>
                <c:pt idx="10249">
                  <c:v>3.0209999999999999</c:v>
                </c:pt>
                <c:pt idx="10250">
                  <c:v>3.024</c:v>
                </c:pt>
                <c:pt idx="10251">
                  <c:v>3.024</c:v>
                </c:pt>
                <c:pt idx="10252">
                  <c:v>3.0259999999999998</c:v>
                </c:pt>
                <c:pt idx="10253">
                  <c:v>3.0259999999999998</c:v>
                </c:pt>
                <c:pt idx="10254">
                  <c:v>3.0249999999999999</c:v>
                </c:pt>
                <c:pt idx="10255">
                  <c:v>3.0289999999999999</c:v>
                </c:pt>
                <c:pt idx="10256">
                  <c:v>3.028</c:v>
                </c:pt>
                <c:pt idx="10257">
                  <c:v>3.0270000000000001</c:v>
                </c:pt>
                <c:pt idx="10258">
                  <c:v>3.0259999999999998</c:v>
                </c:pt>
                <c:pt idx="10259">
                  <c:v>3.0270000000000001</c:v>
                </c:pt>
                <c:pt idx="10260">
                  <c:v>3.0289999999999999</c:v>
                </c:pt>
                <c:pt idx="10261">
                  <c:v>3.028</c:v>
                </c:pt>
                <c:pt idx="10262">
                  <c:v>3.0310000000000001</c:v>
                </c:pt>
                <c:pt idx="10263">
                  <c:v>3.032999999999999</c:v>
                </c:pt>
                <c:pt idx="10264">
                  <c:v>3.0310000000000001</c:v>
                </c:pt>
                <c:pt idx="10265">
                  <c:v>3.0359999999999991</c:v>
                </c:pt>
                <c:pt idx="10266">
                  <c:v>3.0339999999999998</c:v>
                </c:pt>
                <c:pt idx="10267">
                  <c:v>3.0339999999999998</c:v>
                </c:pt>
                <c:pt idx="10268">
                  <c:v>3.0359999999999991</c:v>
                </c:pt>
                <c:pt idx="10269">
                  <c:v>3.0350000000000001</c:v>
                </c:pt>
                <c:pt idx="10270">
                  <c:v>3.036999999999999</c:v>
                </c:pt>
                <c:pt idx="10271">
                  <c:v>3.0339999999999998</c:v>
                </c:pt>
                <c:pt idx="10272">
                  <c:v>3.036999999999999</c:v>
                </c:pt>
                <c:pt idx="10273">
                  <c:v>3.0350000000000001</c:v>
                </c:pt>
                <c:pt idx="10274">
                  <c:v>3.04</c:v>
                </c:pt>
                <c:pt idx="10275">
                  <c:v>3.0409999999999999</c:v>
                </c:pt>
                <c:pt idx="10276">
                  <c:v>3.0409999999999999</c:v>
                </c:pt>
                <c:pt idx="10277">
                  <c:v>3.0449999999999999</c:v>
                </c:pt>
                <c:pt idx="10278">
                  <c:v>3.0470000000000002</c:v>
                </c:pt>
                <c:pt idx="10279">
                  <c:v>3.0470000000000002</c:v>
                </c:pt>
                <c:pt idx="10280">
                  <c:v>3.0489999999999999</c:v>
                </c:pt>
                <c:pt idx="10281">
                  <c:v>3.0519999999999992</c:v>
                </c:pt>
                <c:pt idx="10282">
                  <c:v>3.0510000000000002</c:v>
                </c:pt>
                <c:pt idx="10283">
                  <c:v>3.052999999999999</c:v>
                </c:pt>
                <c:pt idx="10284">
                  <c:v>3.0519999999999992</c:v>
                </c:pt>
                <c:pt idx="10285">
                  <c:v>3.0539999999999998</c:v>
                </c:pt>
                <c:pt idx="10286">
                  <c:v>3.0559999999999992</c:v>
                </c:pt>
                <c:pt idx="10287">
                  <c:v>3.0559999999999992</c:v>
                </c:pt>
                <c:pt idx="10288">
                  <c:v>3.0590000000000002</c:v>
                </c:pt>
                <c:pt idx="10289">
                  <c:v>3.0609999999999999</c:v>
                </c:pt>
                <c:pt idx="10290">
                  <c:v>3.0599999999999992</c:v>
                </c:pt>
                <c:pt idx="10291">
                  <c:v>3.0630000000000002</c:v>
                </c:pt>
                <c:pt idx="10292">
                  <c:v>3.0649999999999999</c:v>
                </c:pt>
                <c:pt idx="10293">
                  <c:v>3.0649999999999999</c:v>
                </c:pt>
                <c:pt idx="10294">
                  <c:v>3.0670000000000002</c:v>
                </c:pt>
                <c:pt idx="10295">
                  <c:v>3.0659999999999998</c:v>
                </c:pt>
                <c:pt idx="10296">
                  <c:v>3.069</c:v>
                </c:pt>
                <c:pt idx="10297">
                  <c:v>3.07</c:v>
                </c:pt>
                <c:pt idx="10298">
                  <c:v>3.0710000000000002</c:v>
                </c:pt>
                <c:pt idx="10299">
                  <c:v>3.0719999999999992</c:v>
                </c:pt>
                <c:pt idx="10300">
                  <c:v>3.0719999999999992</c:v>
                </c:pt>
                <c:pt idx="10301">
                  <c:v>3.0710000000000002</c:v>
                </c:pt>
                <c:pt idx="10302">
                  <c:v>3.0750000000000002</c:v>
                </c:pt>
                <c:pt idx="10303">
                  <c:v>3.0750000000000002</c:v>
                </c:pt>
                <c:pt idx="10304">
                  <c:v>3.0750000000000002</c:v>
                </c:pt>
                <c:pt idx="10305">
                  <c:v>3.0750000000000002</c:v>
                </c:pt>
                <c:pt idx="10306">
                  <c:v>3.0759999999999992</c:v>
                </c:pt>
                <c:pt idx="10307">
                  <c:v>3.077</c:v>
                </c:pt>
                <c:pt idx="10308">
                  <c:v>3.0779999999999998</c:v>
                </c:pt>
                <c:pt idx="10309">
                  <c:v>3.0830000000000002</c:v>
                </c:pt>
                <c:pt idx="10310">
                  <c:v>3.081</c:v>
                </c:pt>
                <c:pt idx="10311">
                  <c:v>3.0830000000000002</c:v>
                </c:pt>
                <c:pt idx="10312">
                  <c:v>3.0830000000000002</c:v>
                </c:pt>
                <c:pt idx="10313">
                  <c:v>3.081</c:v>
                </c:pt>
                <c:pt idx="10314">
                  <c:v>3.0830000000000002</c:v>
                </c:pt>
                <c:pt idx="10315">
                  <c:v>3.0840000000000001</c:v>
                </c:pt>
                <c:pt idx="10316">
                  <c:v>3.0870000000000002</c:v>
                </c:pt>
                <c:pt idx="10317">
                  <c:v>3.0870000000000002</c:v>
                </c:pt>
                <c:pt idx="10318">
                  <c:v>3.0880000000000001</c:v>
                </c:pt>
                <c:pt idx="10319">
                  <c:v>3.0859999999999999</c:v>
                </c:pt>
                <c:pt idx="10320">
                  <c:v>3.0880000000000001</c:v>
                </c:pt>
                <c:pt idx="10321">
                  <c:v>3.0870000000000002</c:v>
                </c:pt>
                <c:pt idx="10322">
                  <c:v>3.0859999999999999</c:v>
                </c:pt>
                <c:pt idx="10323">
                  <c:v>3.089</c:v>
                </c:pt>
                <c:pt idx="10324">
                  <c:v>3.0870000000000002</c:v>
                </c:pt>
                <c:pt idx="10325">
                  <c:v>3.0919999999999992</c:v>
                </c:pt>
                <c:pt idx="10326">
                  <c:v>3.0919999999999992</c:v>
                </c:pt>
                <c:pt idx="10327">
                  <c:v>3.093</c:v>
                </c:pt>
                <c:pt idx="10328">
                  <c:v>3.0919999999999992</c:v>
                </c:pt>
                <c:pt idx="10329">
                  <c:v>3.093</c:v>
                </c:pt>
                <c:pt idx="10330">
                  <c:v>3.0919999999999992</c:v>
                </c:pt>
                <c:pt idx="10331">
                  <c:v>3.0959999999999992</c:v>
                </c:pt>
                <c:pt idx="10332">
                  <c:v>3.0950000000000002</c:v>
                </c:pt>
                <c:pt idx="10333">
                  <c:v>3.097</c:v>
                </c:pt>
                <c:pt idx="10334">
                  <c:v>3.0950000000000002</c:v>
                </c:pt>
                <c:pt idx="10335">
                  <c:v>3.0999999999999992</c:v>
                </c:pt>
                <c:pt idx="10336">
                  <c:v>3.0990000000000002</c:v>
                </c:pt>
                <c:pt idx="10337">
                  <c:v>3.0990000000000002</c:v>
                </c:pt>
                <c:pt idx="10338">
                  <c:v>3.101</c:v>
                </c:pt>
                <c:pt idx="10339">
                  <c:v>3.1019999999999999</c:v>
                </c:pt>
                <c:pt idx="10340">
                  <c:v>3.101</c:v>
                </c:pt>
                <c:pt idx="10341">
                  <c:v>3.1030000000000002</c:v>
                </c:pt>
                <c:pt idx="10342">
                  <c:v>3.1030000000000002</c:v>
                </c:pt>
                <c:pt idx="10343">
                  <c:v>3.1059999999999999</c:v>
                </c:pt>
                <c:pt idx="10344">
                  <c:v>3.1059999999999999</c:v>
                </c:pt>
                <c:pt idx="10345">
                  <c:v>3.1070000000000002</c:v>
                </c:pt>
                <c:pt idx="10346">
                  <c:v>3.105</c:v>
                </c:pt>
                <c:pt idx="10347">
                  <c:v>3.1080000000000001</c:v>
                </c:pt>
                <c:pt idx="10348">
                  <c:v>3.1070000000000002</c:v>
                </c:pt>
                <c:pt idx="10349">
                  <c:v>3.1059999999999999</c:v>
                </c:pt>
                <c:pt idx="10350">
                  <c:v>3.1059999999999999</c:v>
                </c:pt>
                <c:pt idx="10351">
                  <c:v>3.1070000000000002</c:v>
                </c:pt>
                <c:pt idx="10352">
                  <c:v>3.1070000000000002</c:v>
                </c:pt>
                <c:pt idx="10353">
                  <c:v>3.1080000000000001</c:v>
                </c:pt>
                <c:pt idx="10354">
                  <c:v>3.1059999999999999</c:v>
                </c:pt>
                <c:pt idx="10355">
                  <c:v>3.1070000000000002</c:v>
                </c:pt>
                <c:pt idx="10356">
                  <c:v>3.1059999999999999</c:v>
                </c:pt>
                <c:pt idx="10357">
                  <c:v>3.1070000000000002</c:v>
                </c:pt>
                <c:pt idx="10358">
                  <c:v>3.105</c:v>
                </c:pt>
                <c:pt idx="10359">
                  <c:v>3.1070000000000002</c:v>
                </c:pt>
                <c:pt idx="10360">
                  <c:v>3.1030000000000002</c:v>
                </c:pt>
                <c:pt idx="10361">
                  <c:v>3.105</c:v>
                </c:pt>
                <c:pt idx="10362">
                  <c:v>3.105</c:v>
                </c:pt>
                <c:pt idx="10363">
                  <c:v>3.105</c:v>
                </c:pt>
                <c:pt idx="10364">
                  <c:v>3.1059999999999999</c:v>
                </c:pt>
                <c:pt idx="10365">
                  <c:v>3.1040000000000001</c:v>
                </c:pt>
                <c:pt idx="10366">
                  <c:v>3.1059999999999999</c:v>
                </c:pt>
                <c:pt idx="10367">
                  <c:v>3.1070000000000002</c:v>
                </c:pt>
                <c:pt idx="10368">
                  <c:v>3.1030000000000002</c:v>
                </c:pt>
                <c:pt idx="10369">
                  <c:v>3.1040000000000001</c:v>
                </c:pt>
                <c:pt idx="10370">
                  <c:v>3.1019999999999999</c:v>
                </c:pt>
                <c:pt idx="10371">
                  <c:v>3.1059999999999999</c:v>
                </c:pt>
                <c:pt idx="10372">
                  <c:v>3.1030000000000002</c:v>
                </c:pt>
                <c:pt idx="10373">
                  <c:v>3.105</c:v>
                </c:pt>
                <c:pt idx="10374">
                  <c:v>3.1059999999999999</c:v>
                </c:pt>
                <c:pt idx="10375">
                  <c:v>3.1070000000000002</c:v>
                </c:pt>
                <c:pt idx="10376">
                  <c:v>3.109</c:v>
                </c:pt>
                <c:pt idx="10377">
                  <c:v>3.109</c:v>
                </c:pt>
                <c:pt idx="10378">
                  <c:v>3.11</c:v>
                </c:pt>
                <c:pt idx="10379">
                  <c:v>3.11</c:v>
                </c:pt>
                <c:pt idx="10380">
                  <c:v>3.109</c:v>
                </c:pt>
                <c:pt idx="10381">
                  <c:v>3.109</c:v>
                </c:pt>
                <c:pt idx="10382">
                  <c:v>3.1080000000000001</c:v>
                </c:pt>
                <c:pt idx="10383">
                  <c:v>3.11</c:v>
                </c:pt>
                <c:pt idx="10384">
                  <c:v>3.1120000000000001</c:v>
                </c:pt>
                <c:pt idx="10385">
                  <c:v>3.1110000000000002</c:v>
                </c:pt>
                <c:pt idx="10386">
                  <c:v>3.11</c:v>
                </c:pt>
                <c:pt idx="10387">
                  <c:v>3.1139999999999999</c:v>
                </c:pt>
                <c:pt idx="10388">
                  <c:v>3.1120000000000001</c:v>
                </c:pt>
                <c:pt idx="10389">
                  <c:v>3.1110000000000002</c:v>
                </c:pt>
                <c:pt idx="10390">
                  <c:v>3.1129999999999991</c:v>
                </c:pt>
                <c:pt idx="10391">
                  <c:v>3.1120000000000001</c:v>
                </c:pt>
                <c:pt idx="10392">
                  <c:v>3.1150000000000002</c:v>
                </c:pt>
                <c:pt idx="10393">
                  <c:v>3.1120000000000001</c:v>
                </c:pt>
                <c:pt idx="10394">
                  <c:v>3.1129999999999991</c:v>
                </c:pt>
                <c:pt idx="10395">
                  <c:v>3.1150000000000002</c:v>
                </c:pt>
                <c:pt idx="10396">
                  <c:v>3.1129999999999991</c:v>
                </c:pt>
                <c:pt idx="10397">
                  <c:v>3.1129999999999991</c:v>
                </c:pt>
                <c:pt idx="10398">
                  <c:v>3.1110000000000002</c:v>
                </c:pt>
                <c:pt idx="10399">
                  <c:v>3.1120000000000001</c:v>
                </c:pt>
                <c:pt idx="10400">
                  <c:v>3.1110000000000002</c:v>
                </c:pt>
                <c:pt idx="10401">
                  <c:v>3.1120000000000001</c:v>
                </c:pt>
                <c:pt idx="10402">
                  <c:v>3.1110000000000002</c:v>
                </c:pt>
                <c:pt idx="10403">
                  <c:v>3.1160000000000001</c:v>
                </c:pt>
                <c:pt idx="10404">
                  <c:v>3.11</c:v>
                </c:pt>
                <c:pt idx="10405">
                  <c:v>3.1110000000000002</c:v>
                </c:pt>
                <c:pt idx="10406">
                  <c:v>3.109</c:v>
                </c:pt>
                <c:pt idx="10407">
                  <c:v>3.1070000000000002</c:v>
                </c:pt>
                <c:pt idx="10408">
                  <c:v>3.109</c:v>
                </c:pt>
                <c:pt idx="10409">
                  <c:v>3.11</c:v>
                </c:pt>
                <c:pt idx="10410">
                  <c:v>3.1080000000000001</c:v>
                </c:pt>
                <c:pt idx="10411">
                  <c:v>3.1080000000000001</c:v>
                </c:pt>
                <c:pt idx="10412">
                  <c:v>3.1059999999999999</c:v>
                </c:pt>
                <c:pt idx="10413">
                  <c:v>3.1059999999999999</c:v>
                </c:pt>
                <c:pt idx="10414">
                  <c:v>3.109</c:v>
                </c:pt>
                <c:pt idx="10415">
                  <c:v>3.1059999999999999</c:v>
                </c:pt>
                <c:pt idx="10416">
                  <c:v>3.1059999999999999</c:v>
                </c:pt>
                <c:pt idx="10417">
                  <c:v>3.1070000000000002</c:v>
                </c:pt>
                <c:pt idx="10418">
                  <c:v>3.1040000000000001</c:v>
                </c:pt>
                <c:pt idx="10419">
                  <c:v>3.1059999999999999</c:v>
                </c:pt>
                <c:pt idx="10420">
                  <c:v>3.105</c:v>
                </c:pt>
                <c:pt idx="10421">
                  <c:v>3.1030000000000002</c:v>
                </c:pt>
                <c:pt idx="10422">
                  <c:v>3.105</c:v>
                </c:pt>
                <c:pt idx="10423">
                  <c:v>3.1040000000000001</c:v>
                </c:pt>
                <c:pt idx="10424">
                  <c:v>3.1040000000000001</c:v>
                </c:pt>
                <c:pt idx="10425">
                  <c:v>3.105</c:v>
                </c:pt>
                <c:pt idx="10426">
                  <c:v>3.1019999999999999</c:v>
                </c:pt>
                <c:pt idx="10427">
                  <c:v>3.0990000000000002</c:v>
                </c:pt>
                <c:pt idx="10428">
                  <c:v>3.101</c:v>
                </c:pt>
                <c:pt idx="10429">
                  <c:v>3.101</c:v>
                </c:pt>
                <c:pt idx="10430">
                  <c:v>3.0990000000000002</c:v>
                </c:pt>
                <c:pt idx="10431">
                  <c:v>3.0999999999999992</c:v>
                </c:pt>
                <c:pt idx="10432">
                  <c:v>3.0990000000000002</c:v>
                </c:pt>
                <c:pt idx="10433">
                  <c:v>3.1019999999999999</c:v>
                </c:pt>
                <c:pt idx="10434">
                  <c:v>3.101</c:v>
                </c:pt>
                <c:pt idx="10435">
                  <c:v>3.0990000000000002</c:v>
                </c:pt>
                <c:pt idx="10436">
                  <c:v>3.101</c:v>
                </c:pt>
                <c:pt idx="10437">
                  <c:v>3.097</c:v>
                </c:pt>
                <c:pt idx="10438">
                  <c:v>3.0999999999999992</c:v>
                </c:pt>
                <c:pt idx="10439">
                  <c:v>3.0999999999999992</c:v>
                </c:pt>
                <c:pt idx="10440">
                  <c:v>3.1030000000000002</c:v>
                </c:pt>
                <c:pt idx="10441">
                  <c:v>3.0990000000000002</c:v>
                </c:pt>
                <c:pt idx="10442">
                  <c:v>3.0990000000000002</c:v>
                </c:pt>
                <c:pt idx="10443">
                  <c:v>3.0990000000000002</c:v>
                </c:pt>
                <c:pt idx="10444">
                  <c:v>3.0979999999999999</c:v>
                </c:pt>
                <c:pt idx="10445">
                  <c:v>3.0959999999999992</c:v>
                </c:pt>
                <c:pt idx="10446">
                  <c:v>3.0950000000000002</c:v>
                </c:pt>
                <c:pt idx="10447">
                  <c:v>3.097</c:v>
                </c:pt>
                <c:pt idx="10448">
                  <c:v>3.097</c:v>
                </c:pt>
                <c:pt idx="10449">
                  <c:v>3.097</c:v>
                </c:pt>
                <c:pt idx="10450">
                  <c:v>3.0939999999999999</c:v>
                </c:pt>
                <c:pt idx="10451">
                  <c:v>3.093</c:v>
                </c:pt>
                <c:pt idx="10452">
                  <c:v>3.0880000000000001</c:v>
                </c:pt>
                <c:pt idx="10453">
                  <c:v>3.0910000000000002</c:v>
                </c:pt>
                <c:pt idx="10454">
                  <c:v>3.0880000000000001</c:v>
                </c:pt>
                <c:pt idx="10455">
                  <c:v>3.09</c:v>
                </c:pt>
                <c:pt idx="10456">
                  <c:v>3.09</c:v>
                </c:pt>
                <c:pt idx="10457">
                  <c:v>3.089</c:v>
                </c:pt>
                <c:pt idx="10458">
                  <c:v>3.0859999999999999</c:v>
                </c:pt>
                <c:pt idx="10459">
                  <c:v>3.0880000000000001</c:v>
                </c:pt>
                <c:pt idx="10460">
                  <c:v>3.0870000000000002</c:v>
                </c:pt>
                <c:pt idx="10461">
                  <c:v>3.085</c:v>
                </c:pt>
                <c:pt idx="10462">
                  <c:v>3.085</c:v>
                </c:pt>
                <c:pt idx="10463">
                  <c:v>3.08</c:v>
                </c:pt>
                <c:pt idx="10464">
                  <c:v>3.0790000000000002</c:v>
                </c:pt>
                <c:pt idx="10465">
                  <c:v>3.08</c:v>
                </c:pt>
                <c:pt idx="10466">
                  <c:v>3.08</c:v>
                </c:pt>
                <c:pt idx="10467">
                  <c:v>3.08</c:v>
                </c:pt>
                <c:pt idx="10468">
                  <c:v>3.0819999999999999</c:v>
                </c:pt>
                <c:pt idx="10469">
                  <c:v>3.0830000000000002</c:v>
                </c:pt>
                <c:pt idx="10470">
                  <c:v>3.081</c:v>
                </c:pt>
                <c:pt idx="10471">
                  <c:v>3.0819999999999999</c:v>
                </c:pt>
                <c:pt idx="10472">
                  <c:v>3.0819999999999999</c:v>
                </c:pt>
                <c:pt idx="10473">
                  <c:v>3.081</c:v>
                </c:pt>
                <c:pt idx="10474">
                  <c:v>3.0830000000000002</c:v>
                </c:pt>
                <c:pt idx="10475">
                  <c:v>3.081</c:v>
                </c:pt>
                <c:pt idx="10476">
                  <c:v>3.0830000000000002</c:v>
                </c:pt>
                <c:pt idx="10477">
                  <c:v>3.081</c:v>
                </c:pt>
                <c:pt idx="10478">
                  <c:v>3.081</c:v>
                </c:pt>
                <c:pt idx="10479">
                  <c:v>3.0819999999999999</c:v>
                </c:pt>
                <c:pt idx="10480">
                  <c:v>3.081</c:v>
                </c:pt>
                <c:pt idx="10481">
                  <c:v>3.077</c:v>
                </c:pt>
                <c:pt idx="10482">
                  <c:v>3.077</c:v>
                </c:pt>
                <c:pt idx="10483">
                  <c:v>3.08</c:v>
                </c:pt>
                <c:pt idx="10484">
                  <c:v>3.0779999999999998</c:v>
                </c:pt>
                <c:pt idx="10485">
                  <c:v>3.0790000000000002</c:v>
                </c:pt>
                <c:pt idx="10486">
                  <c:v>3.0779999999999998</c:v>
                </c:pt>
                <c:pt idx="10487">
                  <c:v>3.077</c:v>
                </c:pt>
                <c:pt idx="10488">
                  <c:v>3.0779999999999998</c:v>
                </c:pt>
                <c:pt idx="10489">
                  <c:v>3.0779999999999998</c:v>
                </c:pt>
                <c:pt idx="10490">
                  <c:v>3.0759999999999992</c:v>
                </c:pt>
                <c:pt idx="10491">
                  <c:v>3.0779999999999998</c:v>
                </c:pt>
                <c:pt idx="10492">
                  <c:v>3.0779999999999998</c:v>
                </c:pt>
                <c:pt idx="10493">
                  <c:v>3.08</c:v>
                </c:pt>
                <c:pt idx="10494">
                  <c:v>3.0739999999999998</c:v>
                </c:pt>
                <c:pt idx="10495">
                  <c:v>3.0759999999999992</c:v>
                </c:pt>
                <c:pt idx="10496">
                  <c:v>3.0779999999999998</c:v>
                </c:pt>
                <c:pt idx="10497">
                  <c:v>3.077</c:v>
                </c:pt>
                <c:pt idx="10498">
                  <c:v>3.0739999999999998</c:v>
                </c:pt>
                <c:pt idx="10499">
                  <c:v>3.0759999999999992</c:v>
                </c:pt>
                <c:pt idx="10500">
                  <c:v>3.0719999999999992</c:v>
                </c:pt>
                <c:pt idx="10501">
                  <c:v>3.073</c:v>
                </c:pt>
                <c:pt idx="10502">
                  <c:v>3.0719999999999992</c:v>
                </c:pt>
                <c:pt idx="10503">
                  <c:v>3.0710000000000002</c:v>
                </c:pt>
                <c:pt idx="10504">
                  <c:v>3.0710000000000002</c:v>
                </c:pt>
                <c:pt idx="10505">
                  <c:v>3.0719999999999992</c:v>
                </c:pt>
                <c:pt idx="10506">
                  <c:v>3.0710000000000002</c:v>
                </c:pt>
                <c:pt idx="10507">
                  <c:v>3.069</c:v>
                </c:pt>
                <c:pt idx="10508">
                  <c:v>3.07</c:v>
                </c:pt>
                <c:pt idx="10509">
                  <c:v>3.0710000000000002</c:v>
                </c:pt>
                <c:pt idx="10510">
                  <c:v>3.07</c:v>
                </c:pt>
                <c:pt idx="10511">
                  <c:v>3.069</c:v>
                </c:pt>
                <c:pt idx="10512">
                  <c:v>3.07</c:v>
                </c:pt>
                <c:pt idx="10513">
                  <c:v>3.07</c:v>
                </c:pt>
                <c:pt idx="10514">
                  <c:v>3.0680000000000001</c:v>
                </c:pt>
                <c:pt idx="10515">
                  <c:v>3.0670000000000002</c:v>
                </c:pt>
                <c:pt idx="10516">
                  <c:v>3.0670000000000002</c:v>
                </c:pt>
                <c:pt idx="10517">
                  <c:v>3.0670000000000002</c:v>
                </c:pt>
                <c:pt idx="10518">
                  <c:v>3.0659999999999998</c:v>
                </c:pt>
                <c:pt idx="10519">
                  <c:v>3.0659999999999998</c:v>
                </c:pt>
                <c:pt idx="10520">
                  <c:v>3.0659999999999998</c:v>
                </c:pt>
                <c:pt idx="10521">
                  <c:v>3.0659999999999998</c:v>
                </c:pt>
                <c:pt idx="10522">
                  <c:v>3.0670000000000002</c:v>
                </c:pt>
                <c:pt idx="10523">
                  <c:v>3.0659999999999998</c:v>
                </c:pt>
                <c:pt idx="10524">
                  <c:v>3.0659999999999998</c:v>
                </c:pt>
                <c:pt idx="10525">
                  <c:v>3.0649999999999999</c:v>
                </c:pt>
                <c:pt idx="10526">
                  <c:v>3.0670000000000002</c:v>
                </c:pt>
                <c:pt idx="10527">
                  <c:v>3.0630000000000002</c:v>
                </c:pt>
                <c:pt idx="10528">
                  <c:v>3.0630000000000002</c:v>
                </c:pt>
                <c:pt idx="10529">
                  <c:v>3.0619999999999998</c:v>
                </c:pt>
                <c:pt idx="10530">
                  <c:v>3.0619999999999998</c:v>
                </c:pt>
                <c:pt idx="10531">
                  <c:v>3.0599999999999992</c:v>
                </c:pt>
                <c:pt idx="10532">
                  <c:v>3.0599999999999992</c:v>
                </c:pt>
                <c:pt idx="10533">
                  <c:v>3.0590000000000002</c:v>
                </c:pt>
                <c:pt idx="10534">
                  <c:v>3.0599999999999992</c:v>
                </c:pt>
                <c:pt idx="10535">
                  <c:v>3.0599999999999992</c:v>
                </c:pt>
                <c:pt idx="10536">
                  <c:v>3.0590000000000002</c:v>
                </c:pt>
                <c:pt idx="10537">
                  <c:v>3.0569999999999991</c:v>
                </c:pt>
                <c:pt idx="10538">
                  <c:v>3.0579999999999998</c:v>
                </c:pt>
                <c:pt idx="10539">
                  <c:v>3.0559999999999992</c:v>
                </c:pt>
                <c:pt idx="10540">
                  <c:v>3.0590000000000002</c:v>
                </c:pt>
                <c:pt idx="10541">
                  <c:v>3.0579999999999998</c:v>
                </c:pt>
                <c:pt idx="10542">
                  <c:v>3.0559999999999992</c:v>
                </c:pt>
                <c:pt idx="10543">
                  <c:v>3.0550000000000002</c:v>
                </c:pt>
                <c:pt idx="10544">
                  <c:v>3.0539999999999998</c:v>
                </c:pt>
                <c:pt idx="10545">
                  <c:v>3.0550000000000002</c:v>
                </c:pt>
                <c:pt idx="10546">
                  <c:v>3.0510000000000002</c:v>
                </c:pt>
                <c:pt idx="10547">
                  <c:v>3.05</c:v>
                </c:pt>
                <c:pt idx="10548">
                  <c:v>3.05</c:v>
                </c:pt>
                <c:pt idx="10549">
                  <c:v>3.05</c:v>
                </c:pt>
                <c:pt idx="10550">
                  <c:v>3.05</c:v>
                </c:pt>
                <c:pt idx="10551">
                  <c:v>3.0470000000000002</c:v>
                </c:pt>
                <c:pt idx="10552">
                  <c:v>3.0459999999999998</c:v>
                </c:pt>
                <c:pt idx="10553">
                  <c:v>3.0459999999999998</c:v>
                </c:pt>
                <c:pt idx="10554">
                  <c:v>3.0470000000000002</c:v>
                </c:pt>
                <c:pt idx="10555">
                  <c:v>3.0489999999999999</c:v>
                </c:pt>
                <c:pt idx="10556">
                  <c:v>3.044</c:v>
                </c:pt>
                <c:pt idx="10557">
                  <c:v>3.04</c:v>
                </c:pt>
                <c:pt idx="10558">
                  <c:v>3.0409999999999999</c:v>
                </c:pt>
                <c:pt idx="10559">
                  <c:v>3.0409999999999999</c:v>
                </c:pt>
                <c:pt idx="10560">
                  <c:v>3.0390000000000001</c:v>
                </c:pt>
                <c:pt idx="10561">
                  <c:v>3.04</c:v>
                </c:pt>
                <c:pt idx="10562">
                  <c:v>3.0409999999999999</c:v>
                </c:pt>
                <c:pt idx="10563">
                  <c:v>3.0390000000000001</c:v>
                </c:pt>
                <c:pt idx="10564">
                  <c:v>3.0390000000000001</c:v>
                </c:pt>
                <c:pt idx="10565">
                  <c:v>3.04</c:v>
                </c:pt>
                <c:pt idx="10566">
                  <c:v>3.0390000000000001</c:v>
                </c:pt>
                <c:pt idx="10567">
                  <c:v>3.036999999999999</c:v>
                </c:pt>
                <c:pt idx="10568">
                  <c:v>3.0390000000000001</c:v>
                </c:pt>
                <c:pt idx="10569">
                  <c:v>3.0390000000000001</c:v>
                </c:pt>
                <c:pt idx="10570">
                  <c:v>3.04</c:v>
                </c:pt>
                <c:pt idx="10571">
                  <c:v>3.04</c:v>
                </c:pt>
                <c:pt idx="10572">
                  <c:v>3.036999999999999</c:v>
                </c:pt>
                <c:pt idx="10573">
                  <c:v>3.0379999999999998</c:v>
                </c:pt>
                <c:pt idx="10574">
                  <c:v>3.04</c:v>
                </c:pt>
                <c:pt idx="10575">
                  <c:v>3.036999999999999</c:v>
                </c:pt>
                <c:pt idx="10576">
                  <c:v>3.0379999999999998</c:v>
                </c:pt>
                <c:pt idx="10577">
                  <c:v>3.0379999999999998</c:v>
                </c:pt>
                <c:pt idx="10578">
                  <c:v>3.036999999999999</c:v>
                </c:pt>
                <c:pt idx="10579">
                  <c:v>3.0359999999999991</c:v>
                </c:pt>
                <c:pt idx="10580">
                  <c:v>3.0350000000000001</c:v>
                </c:pt>
                <c:pt idx="10581">
                  <c:v>3.0339999999999998</c:v>
                </c:pt>
                <c:pt idx="10582">
                  <c:v>3.036999999999999</c:v>
                </c:pt>
                <c:pt idx="10583">
                  <c:v>3.0339999999999998</c:v>
                </c:pt>
                <c:pt idx="10584">
                  <c:v>3.0319999999999991</c:v>
                </c:pt>
                <c:pt idx="10585">
                  <c:v>3.0339999999999998</c:v>
                </c:pt>
                <c:pt idx="10586">
                  <c:v>3.0350000000000001</c:v>
                </c:pt>
                <c:pt idx="10587">
                  <c:v>3.0319999999999991</c:v>
                </c:pt>
                <c:pt idx="10588">
                  <c:v>3.0339999999999998</c:v>
                </c:pt>
                <c:pt idx="10589">
                  <c:v>3.0319999999999991</c:v>
                </c:pt>
                <c:pt idx="10590">
                  <c:v>3.0289999999999999</c:v>
                </c:pt>
                <c:pt idx="10591">
                  <c:v>3.03</c:v>
                </c:pt>
                <c:pt idx="10592">
                  <c:v>3.0289999999999999</c:v>
                </c:pt>
                <c:pt idx="10593">
                  <c:v>3.0289999999999999</c:v>
                </c:pt>
                <c:pt idx="10594">
                  <c:v>3.03</c:v>
                </c:pt>
                <c:pt idx="10595">
                  <c:v>3.028</c:v>
                </c:pt>
                <c:pt idx="10596">
                  <c:v>3.0270000000000001</c:v>
                </c:pt>
                <c:pt idx="10597">
                  <c:v>3.0259999999999998</c:v>
                </c:pt>
                <c:pt idx="10598">
                  <c:v>3.0270000000000001</c:v>
                </c:pt>
                <c:pt idx="10599">
                  <c:v>3.0259999999999998</c:v>
                </c:pt>
                <c:pt idx="10600">
                  <c:v>3.024</c:v>
                </c:pt>
                <c:pt idx="10601">
                  <c:v>3.0249999999999999</c:v>
                </c:pt>
                <c:pt idx="10602">
                  <c:v>3.024</c:v>
                </c:pt>
                <c:pt idx="10603">
                  <c:v>3.024</c:v>
                </c:pt>
                <c:pt idx="10604">
                  <c:v>3.0230000000000001</c:v>
                </c:pt>
                <c:pt idx="10605">
                  <c:v>3.0209999999999999</c:v>
                </c:pt>
                <c:pt idx="10606">
                  <c:v>3.0190000000000001</c:v>
                </c:pt>
                <c:pt idx="10607">
                  <c:v>3.0199999999999991</c:v>
                </c:pt>
                <c:pt idx="10608">
                  <c:v>3.0209999999999999</c:v>
                </c:pt>
                <c:pt idx="10609">
                  <c:v>3.0199999999999991</c:v>
                </c:pt>
                <c:pt idx="10610">
                  <c:v>3.0179999999999998</c:v>
                </c:pt>
                <c:pt idx="10611">
                  <c:v>3.016999999999999</c:v>
                </c:pt>
                <c:pt idx="10612">
                  <c:v>3.0159999999999991</c:v>
                </c:pt>
                <c:pt idx="10613">
                  <c:v>3.016999999999999</c:v>
                </c:pt>
                <c:pt idx="10614">
                  <c:v>3.0159999999999991</c:v>
                </c:pt>
                <c:pt idx="10615">
                  <c:v>3.0150000000000001</c:v>
                </c:pt>
                <c:pt idx="10616">
                  <c:v>3.012999999999999</c:v>
                </c:pt>
                <c:pt idx="10617">
                  <c:v>3.0139999999999998</c:v>
                </c:pt>
                <c:pt idx="10618">
                  <c:v>3.012999999999999</c:v>
                </c:pt>
                <c:pt idx="10619">
                  <c:v>3.0119999999999991</c:v>
                </c:pt>
                <c:pt idx="10620">
                  <c:v>3.012999999999999</c:v>
                </c:pt>
                <c:pt idx="10621">
                  <c:v>3.012999999999999</c:v>
                </c:pt>
                <c:pt idx="10622">
                  <c:v>3.012999999999999</c:v>
                </c:pt>
                <c:pt idx="10623">
                  <c:v>3.0110000000000001</c:v>
                </c:pt>
                <c:pt idx="10624">
                  <c:v>3.0110000000000001</c:v>
                </c:pt>
                <c:pt idx="10625">
                  <c:v>3.0110000000000001</c:v>
                </c:pt>
                <c:pt idx="10626">
                  <c:v>3.0110000000000001</c:v>
                </c:pt>
                <c:pt idx="10627">
                  <c:v>3.0089999999999999</c:v>
                </c:pt>
                <c:pt idx="10628">
                  <c:v>3.01</c:v>
                </c:pt>
                <c:pt idx="10629">
                  <c:v>3.0089999999999999</c:v>
                </c:pt>
                <c:pt idx="10630">
                  <c:v>3.008</c:v>
                </c:pt>
                <c:pt idx="10631">
                  <c:v>3.0059999999999998</c:v>
                </c:pt>
                <c:pt idx="10632">
                  <c:v>3.0049999999999999</c:v>
                </c:pt>
                <c:pt idx="10633">
                  <c:v>3.0089999999999999</c:v>
                </c:pt>
                <c:pt idx="10634">
                  <c:v>3.01</c:v>
                </c:pt>
                <c:pt idx="10635">
                  <c:v>3.0070000000000001</c:v>
                </c:pt>
                <c:pt idx="10636">
                  <c:v>3.004</c:v>
                </c:pt>
                <c:pt idx="10637">
                  <c:v>3.0030000000000001</c:v>
                </c:pt>
                <c:pt idx="10638">
                  <c:v>3.0019999999999998</c:v>
                </c:pt>
                <c:pt idx="10639">
                  <c:v>3</c:v>
                </c:pt>
                <c:pt idx="10640">
                  <c:v>3.0030000000000001</c:v>
                </c:pt>
                <c:pt idx="10641">
                  <c:v>3.0030000000000001</c:v>
                </c:pt>
                <c:pt idx="10642">
                  <c:v>3.0030000000000001</c:v>
                </c:pt>
                <c:pt idx="10643">
                  <c:v>3.004</c:v>
                </c:pt>
                <c:pt idx="10644">
                  <c:v>3.0009999999999999</c:v>
                </c:pt>
                <c:pt idx="10645">
                  <c:v>2.9990000000000001</c:v>
                </c:pt>
                <c:pt idx="10646">
                  <c:v>3.0009999999999999</c:v>
                </c:pt>
                <c:pt idx="10647">
                  <c:v>2.9980000000000002</c:v>
                </c:pt>
                <c:pt idx="10648">
                  <c:v>2.9959999999999991</c:v>
                </c:pt>
                <c:pt idx="10649">
                  <c:v>2.996999999999999</c:v>
                </c:pt>
                <c:pt idx="10650">
                  <c:v>2.9959999999999991</c:v>
                </c:pt>
                <c:pt idx="10651">
                  <c:v>2.9950000000000001</c:v>
                </c:pt>
                <c:pt idx="10652">
                  <c:v>2.9940000000000002</c:v>
                </c:pt>
                <c:pt idx="10653">
                  <c:v>2.9919999999999991</c:v>
                </c:pt>
                <c:pt idx="10654">
                  <c:v>2.9910000000000001</c:v>
                </c:pt>
                <c:pt idx="10655">
                  <c:v>2.9870000000000001</c:v>
                </c:pt>
                <c:pt idx="10656">
                  <c:v>2.99</c:v>
                </c:pt>
                <c:pt idx="10657">
                  <c:v>2.9849999999999999</c:v>
                </c:pt>
                <c:pt idx="10658">
                  <c:v>2.9849999999999999</c:v>
                </c:pt>
                <c:pt idx="10659">
                  <c:v>2.9870000000000001</c:v>
                </c:pt>
                <c:pt idx="10660">
                  <c:v>2.9860000000000002</c:v>
                </c:pt>
                <c:pt idx="10661">
                  <c:v>2.99</c:v>
                </c:pt>
                <c:pt idx="10662">
                  <c:v>2.988</c:v>
                </c:pt>
                <c:pt idx="10663">
                  <c:v>2.9870000000000001</c:v>
                </c:pt>
                <c:pt idx="10664">
                  <c:v>2.9849999999999999</c:v>
                </c:pt>
                <c:pt idx="10665">
                  <c:v>2.99</c:v>
                </c:pt>
                <c:pt idx="10666">
                  <c:v>2.99</c:v>
                </c:pt>
                <c:pt idx="10667">
                  <c:v>2.9889999999999999</c:v>
                </c:pt>
                <c:pt idx="10668">
                  <c:v>2.99</c:v>
                </c:pt>
                <c:pt idx="10669">
                  <c:v>2.9889999999999999</c:v>
                </c:pt>
                <c:pt idx="10670">
                  <c:v>2.9870000000000001</c:v>
                </c:pt>
                <c:pt idx="10671">
                  <c:v>2.9860000000000002</c:v>
                </c:pt>
                <c:pt idx="10672">
                  <c:v>2.9820000000000002</c:v>
                </c:pt>
                <c:pt idx="10673">
                  <c:v>2.9860000000000002</c:v>
                </c:pt>
                <c:pt idx="10674">
                  <c:v>2.9860000000000002</c:v>
                </c:pt>
                <c:pt idx="10675">
                  <c:v>2.988</c:v>
                </c:pt>
                <c:pt idx="10676">
                  <c:v>2.9830000000000001</c:v>
                </c:pt>
                <c:pt idx="10677">
                  <c:v>2.9860000000000002</c:v>
                </c:pt>
                <c:pt idx="10678">
                  <c:v>2.984</c:v>
                </c:pt>
                <c:pt idx="10679">
                  <c:v>2.9830000000000001</c:v>
                </c:pt>
                <c:pt idx="10680">
                  <c:v>2.9849999999999999</c:v>
                </c:pt>
                <c:pt idx="10681">
                  <c:v>2.9820000000000002</c:v>
                </c:pt>
                <c:pt idx="10682">
                  <c:v>2.984</c:v>
                </c:pt>
                <c:pt idx="10683">
                  <c:v>2.9849999999999999</c:v>
                </c:pt>
                <c:pt idx="10684">
                  <c:v>2.9820000000000002</c:v>
                </c:pt>
                <c:pt idx="10685">
                  <c:v>2.984</c:v>
                </c:pt>
                <c:pt idx="10686">
                  <c:v>2.9849999999999999</c:v>
                </c:pt>
                <c:pt idx="10687">
                  <c:v>2.984</c:v>
                </c:pt>
                <c:pt idx="10688">
                  <c:v>2.9809999999999999</c:v>
                </c:pt>
                <c:pt idx="10689">
                  <c:v>2.9820000000000002</c:v>
                </c:pt>
                <c:pt idx="10690">
                  <c:v>2.9809999999999999</c:v>
                </c:pt>
                <c:pt idx="10691">
                  <c:v>2.9830000000000001</c:v>
                </c:pt>
                <c:pt idx="10692">
                  <c:v>2.9799999999999982</c:v>
                </c:pt>
                <c:pt idx="10693">
                  <c:v>2.9799999999999982</c:v>
                </c:pt>
                <c:pt idx="10694">
                  <c:v>2.9799999999999982</c:v>
                </c:pt>
                <c:pt idx="10695">
                  <c:v>2.976999999999999</c:v>
                </c:pt>
                <c:pt idx="10696">
                  <c:v>2.9809999999999999</c:v>
                </c:pt>
                <c:pt idx="10697">
                  <c:v>2.9789999999999992</c:v>
                </c:pt>
                <c:pt idx="10698">
                  <c:v>2.9789999999999992</c:v>
                </c:pt>
                <c:pt idx="10699">
                  <c:v>2.9789999999999992</c:v>
                </c:pt>
                <c:pt idx="10700">
                  <c:v>2.9780000000000002</c:v>
                </c:pt>
                <c:pt idx="10701">
                  <c:v>2.9759999999999991</c:v>
                </c:pt>
                <c:pt idx="10702">
                  <c:v>2.9780000000000002</c:v>
                </c:pt>
                <c:pt idx="10703">
                  <c:v>2.9780000000000002</c:v>
                </c:pt>
                <c:pt idx="10704">
                  <c:v>2.9789999999999992</c:v>
                </c:pt>
                <c:pt idx="10705">
                  <c:v>2.976999999999999</c:v>
                </c:pt>
                <c:pt idx="10706">
                  <c:v>2.9759999999999991</c:v>
                </c:pt>
                <c:pt idx="10707">
                  <c:v>2.9780000000000002</c:v>
                </c:pt>
                <c:pt idx="10708">
                  <c:v>2.9749999999999992</c:v>
                </c:pt>
                <c:pt idx="10709">
                  <c:v>2.972999999999999</c:v>
                </c:pt>
                <c:pt idx="10710">
                  <c:v>2.9709999999999992</c:v>
                </c:pt>
                <c:pt idx="10711">
                  <c:v>2.9749999999999992</c:v>
                </c:pt>
                <c:pt idx="10712">
                  <c:v>2.9719999999999991</c:v>
                </c:pt>
                <c:pt idx="10713">
                  <c:v>2.9709999999999992</c:v>
                </c:pt>
                <c:pt idx="10714">
                  <c:v>2.972999999999999</c:v>
                </c:pt>
                <c:pt idx="10715">
                  <c:v>2.972999999999999</c:v>
                </c:pt>
                <c:pt idx="10716">
                  <c:v>2.972999999999999</c:v>
                </c:pt>
                <c:pt idx="10717">
                  <c:v>2.9740000000000002</c:v>
                </c:pt>
                <c:pt idx="10718">
                  <c:v>2.972999999999999</c:v>
                </c:pt>
                <c:pt idx="10719">
                  <c:v>2.9719999999999991</c:v>
                </c:pt>
                <c:pt idx="10720">
                  <c:v>2.968</c:v>
                </c:pt>
                <c:pt idx="10721">
                  <c:v>2.9719999999999991</c:v>
                </c:pt>
                <c:pt idx="10722">
                  <c:v>2.972999999999999</c:v>
                </c:pt>
                <c:pt idx="10723">
                  <c:v>2.97</c:v>
                </c:pt>
                <c:pt idx="10724">
                  <c:v>2.9689999999999999</c:v>
                </c:pt>
                <c:pt idx="10725">
                  <c:v>2.9689999999999999</c:v>
                </c:pt>
                <c:pt idx="10726">
                  <c:v>2.9689999999999999</c:v>
                </c:pt>
                <c:pt idx="10727">
                  <c:v>2.968</c:v>
                </c:pt>
                <c:pt idx="10728">
                  <c:v>2.9660000000000002</c:v>
                </c:pt>
                <c:pt idx="10729">
                  <c:v>2.9660000000000002</c:v>
                </c:pt>
                <c:pt idx="10730">
                  <c:v>2.968</c:v>
                </c:pt>
                <c:pt idx="10731">
                  <c:v>2.9649999999999999</c:v>
                </c:pt>
                <c:pt idx="10732">
                  <c:v>2.964</c:v>
                </c:pt>
                <c:pt idx="10733">
                  <c:v>2.9660000000000002</c:v>
                </c:pt>
                <c:pt idx="10734">
                  <c:v>2.9620000000000002</c:v>
                </c:pt>
                <c:pt idx="10735">
                  <c:v>2.964</c:v>
                </c:pt>
                <c:pt idx="10736">
                  <c:v>2.9609999999999999</c:v>
                </c:pt>
                <c:pt idx="10737">
                  <c:v>2.9620000000000002</c:v>
                </c:pt>
                <c:pt idx="10738">
                  <c:v>2.9620000000000002</c:v>
                </c:pt>
                <c:pt idx="10739">
                  <c:v>2.9620000000000002</c:v>
                </c:pt>
                <c:pt idx="10740">
                  <c:v>2.9630000000000001</c:v>
                </c:pt>
                <c:pt idx="10741">
                  <c:v>2.9609999999999999</c:v>
                </c:pt>
                <c:pt idx="10742">
                  <c:v>2.9609999999999999</c:v>
                </c:pt>
                <c:pt idx="10743">
                  <c:v>2.9580000000000002</c:v>
                </c:pt>
                <c:pt idx="10744">
                  <c:v>2.9569999999999981</c:v>
                </c:pt>
                <c:pt idx="10745">
                  <c:v>2.9589999999999992</c:v>
                </c:pt>
                <c:pt idx="10746">
                  <c:v>2.9549999999999992</c:v>
                </c:pt>
                <c:pt idx="10747">
                  <c:v>2.9569999999999981</c:v>
                </c:pt>
                <c:pt idx="10748">
                  <c:v>2.9569999999999981</c:v>
                </c:pt>
                <c:pt idx="10749">
                  <c:v>2.9529999999999981</c:v>
                </c:pt>
                <c:pt idx="10750">
                  <c:v>2.9529999999999981</c:v>
                </c:pt>
                <c:pt idx="10751">
                  <c:v>2.9529999999999981</c:v>
                </c:pt>
                <c:pt idx="10752">
                  <c:v>2.9519999999999991</c:v>
                </c:pt>
                <c:pt idx="10753">
                  <c:v>2.95</c:v>
                </c:pt>
                <c:pt idx="10754">
                  <c:v>2.9509999999999992</c:v>
                </c:pt>
                <c:pt idx="10755">
                  <c:v>2.9489999999999998</c:v>
                </c:pt>
                <c:pt idx="10756">
                  <c:v>2.9509999999999992</c:v>
                </c:pt>
                <c:pt idx="10757">
                  <c:v>2.9519999999999991</c:v>
                </c:pt>
                <c:pt idx="10758">
                  <c:v>2.9519999999999991</c:v>
                </c:pt>
                <c:pt idx="10759">
                  <c:v>2.9540000000000002</c:v>
                </c:pt>
                <c:pt idx="10760">
                  <c:v>2.9519999999999991</c:v>
                </c:pt>
                <c:pt idx="10761">
                  <c:v>2.9509999999999992</c:v>
                </c:pt>
                <c:pt idx="10762">
                  <c:v>2.9519999999999991</c:v>
                </c:pt>
                <c:pt idx="10763">
                  <c:v>2.9519999999999991</c:v>
                </c:pt>
                <c:pt idx="10764">
                  <c:v>2.9519999999999991</c:v>
                </c:pt>
                <c:pt idx="10765">
                  <c:v>2.9519999999999991</c:v>
                </c:pt>
                <c:pt idx="10766">
                  <c:v>2.95</c:v>
                </c:pt>
                <c:pt idx="10767">
                  <c:v>2.9529999999999981</c:v>
                </c:pt>
                <c:pt idx="10768">
                  <c:v>2.95</c:v>
                </c:pt>
                <c:pt idx="10769">
                  <c:v>2.9509999999999992</c:v>
                </c:pt>
                <c:pt idx="10770">
                  <c:v>2.9540000000000002</c:v>
                </c:pt>
                <c:pt idx="10771">
                  <c:v>2.9519999999999991</c:v>
                </c:pt>
                <c:pt idx="10772">
                  <c:v>2.9529999999999981</c:v>
                </c:pt>
                <c:pt idx="10773">
                  <c:v>2.95</c:v>
                </c:pt>
                <c:pt idx="10774">
                  <c:v>2.95</c:v>
                </c:pt>
                <c:pt idx="10775">
                  <c:v>2.95</c:v>
                </c:pt>
                <c:pt idx="10776">
                  <c:v>2.948</c:v>
                </c:pt>
                <c:pt idx="10777">
                  <c:v>2.9489999999999998</c:v>
                </c:pt>
                <c:pt idx="10778">
                  <c:v>2.95</c:v>
                </c:pt>
                <c:pt idx="10779">
                  <c:v>2.95</c:v>
                </c:pt>
                <c:pt idx="10780">
                  <c:v>2.9489999999999998</c:v>
                </c:pt>
                <c:pt idx="10781">
                  <c:v>2.948</c:v>
                </c:pt>
                <c:pt idx="10782">
                  <c:v>2.9460000000000002</c:v>
                </c:pt>
                <c:pt idx="10783">
                  <c:v>2.9460000000000002</c:v>
                </c:pt>
                <c:pt idx="10784">
                  <c:v>2.948</c:v>
                </c:pt>
                <c:pt idx="10785">
                  <c:v>2.9470000000000001</c:v>
                </c:pt>
                <c:pt idx="10786">
                  <c:v>2.9429999999999992</c:v>
                </c:pt>
                <c:pt idx="10787">
                  <c:v>2.944</c:v>
                </c:pt>
                <c:pt idx="10788">
                  <c:v>2.944</c:v>
                </c:pt>
                <c:pt idx="10789">
                  <c:v>2.944</c:v>
                </c:pt>
                <c:pt idx="10790">
                  <c:v>2.944</c:v>
                </c:pt>
                <c:pt idx="10791">
                  <c:v>2.9449999999999998</c:v>
                </c:pt>
                <c:pt idx="10792">
                  <c:v>2.9429999999999992</c:v>
                </c:pt>
                <c:pt idx="10793">
                  <c:v>2.9449999999999998</c:v>
                </c:pt>
                <c:pt idx="10794">
                  <c:v>2.944</c:v>
                </c:pt>
                <c:pt idx="10795">
                  <c:v>2.9420000000000002</c:v>
                </c:pt>
                <c:pt idx="10796">
                  <c:v>2.9429999999999992</c:v>
                </c:pt>
                <c:pt idx="10797">
                  <c:v>2.9429999999999992</c:v>
                </c:pt>
                <c:pt idx="10798">
                  <c:v>2.9429999999999992</c:v>
                </c:pt>
                <c:pt idx="10799">
                  <c:v>2.9420000000000002</c:v>
                </c:pt>
                <c:pt idx="10800">
                  <c:v>2.9389999999999992</c:v>
                </c:pt>
                <c:pt idx="10801">
                  <c:v>2.9429999999999992</c:v>
                </c:pt>
                <c:pt idx="10802">
                  <c:v>2.94</c:v>
                </c:pt>
                <c:pt idx="10803">
                  <c:v>2.9420000000000002</c:v>
                </c:pt>
                <c:pt idx="10804">
                  <c:v>2.9389999999999992</c:v>
                </c:pt>
                <c:pt idx="10805">
                  <c:v>2.9420000000000002</c:v>
                </c:pt>
                <c:pt idx="10806">
                  <c:v>2.9409999999999998</c:v>
                </c:pt>
                <c:pt idx="10807">
                  <c:v>2.94</c:v>
                </c:pt>
                <c:pt idx="10808">
                  <c:v>2.94</c:v>
                </c:pt>
                <c:pt idx="10809">
                  <c:v>2.94</c:v>
                </c:pt>
                <c:pt idx="10810">
                  <c:v>2.9420000000000002</c:v>
                </c:pt>
                <c:pt idx="10811">
                  <c:v>2.94</c:v>
                </c:pt>
                <c:pt idx="10812">
                  <c:v>2.9409999999999998</c:v>
                </c:pt>
                <c:pt idx="10813">
                  <c:v>2.9380000000000002</c:v>
                </c:pt>
                <c:pt idx="10814">
                  <c:v>2.9369999999999981</c:v>
                </c:pt>
                <c:pt idx="10815">
                  <c:v>2.94</c:v>
                </c:pt>
                <c:pt idx="10816">
                  <c:v>2.9369999999999981</c:v>
                </c:pt>
                <c:pt idx="10817">
                  <c:v>2.9349999999999992</c:v>
                </c:pt>
                <c:pt idx="10818">
                  <c:v>2.9349999999999992</c:v>
                </c:pt>
                <c:pt idx="10819">
                  <c:v>2.9369999999999981</c:v>
                </c:pt>
                <c:pt idx="10820">
                  <c:v>2.9340000000000002</c:v>
                </c:pt>
                <c:pt idx="10821">
                  <c:v>2.9380000000000002</c:v>
                </c:pt>
                <c:pt idx="10822">
                  <c:v>2.9369999999999981</c:v>
                </c:pt>
                <c:pt idx="10823">
                  <c:v>2.9319999999999991</c:v>
                </c:pt>
                <c:pt idx="10824">
                  <c:v>2.9380000000000002</c:v>
                </c:pt>
                <c:pt idx="10825">
                  <c:v>2.9359999999999991</c:v>
                </c:pt>
                <c:pt idx="10826">
                  <c:v>2.9340000000000002</c:v>
                </c:pt>
                <c:pt idx="10827">
                  <c:v>2.9319999999999991</c:v>
                </c:pt>
                <c:pt idx="10828">
                  <c:v>2.93</c:v>
                </c:pt>
                <c:pt idx="10829">
                  <c:v>2.9340000000000002</c:v>
                </c:pt>
                <c:pt idx="10830">
                  <c:v>2.9340000000000002</c:v>
                </c:pt>
                <c:pt idx="10831">
                  <c:v>2.9329999999999981</c:v>
                </c:pt>
                <c:pt idx="10832">
                  <c:v>2.9319999999999991</c:v>
                </c:pt>
                <c:pt idx="10833">
                  <c:v>2.9309999999999992</c:v>
                </c:pt>
                <c:pt idx="10834">
                  <c:v>2.9289999999999998</c:v>
                </c:pt>
                <c:pt idx="10835">
                  <c:v>2.9309999999999992</c:v>
                </c:pt>
                <c:pt idx="10836">
                  <c:v>2.9289999999999998</c:v>
                </c:pt>
                <c:pt idx="10837">
                  <c:v>2.9279999999999999</c:v>
                </c:pt>
                <c:pt idx="10838">
                  <c:v>2.9289999999999998</c:v>
                </c:pt>
                <c:pt idx="10839">
                  <c:v>2.93</c:v>
                </c:pt>
                <c:pt idx="10840">
                  <c:v>2.9319999999999991</c:v>
                </c:pt>
                <c:pt idx="10841">
                  <c:v>2.9289999999999998</c:v>
                </c:pt>
                <c:pt idx="10842">
                  <c:v>2.9289999999999998</c:v>
                </c:pt>
                <c:pt idx="10843">
                  <c:v>2.9249999999999998</c:v>
                </c:pt>
                <c:pt idx="10844">
                  <c:v>2.9279999999999999</c:v>
                </c:pt>
                <c:pt idx="10845">
                  <c:v>2.9239999999999999</c:v>
                </c:pt>
                <c:pt idx="10846">
                  <c:v>2.9239999999999999</c:v>
                </c:pt>
                <c:pt idx="10847">
                  <c:v>2.9239999999999999</c:v>
                </c:pt>
                <c:pt idx="10848">
                  <c:v>2.9220000000000002</c:v>
                </c:pt>
                <c:pt idx="10849">
                  <c:v>2.9249999999999998</c:v>
                </c:pt>
                <c:pt idx="10850">
                  <c:v>2.9249999999999998</c:v>
                </c:pt>
                <c:pt idx="10851">
                  <c:v>2.923</c:v>
                </c:pt>
                <c:pt idx="10852">
                  <c:v>2.9249999999999998</c:v>
                </c:pt>
                <c:pt idx="10853">
                  <c:v>2.92</c:v>
                </c:pt>
                <c:pt idx="10854">
                  <c:v>2.9239999999999999</c:v>
                </c:pt>
                <c:pt idx="10855">
                  <c:v>2.923</c:v>
                </c:pt>
                <c:pt idx="10856">
                  <c:v>2.9249999999999998</c:v>
                </c:pt>
                <c:pt idx="10857">
                  <c:v>2.9220000000000002</c:v>
                </c:pt>
                <c:pt idx="10858">
                  <c:v>2.9249999999999998</c:v>
                </c:pt>
                <c:pt idx="10859">
                  <c:v>2.923</c:v>
                </c:pt>
                <c:pt idx="10860">
                  <c:v>2.9239999999999999</c:v>
                </c:pt>
                <c:pt idx="10861">
                  <c:v>2.923</c:v>
                </c:pt>
                <c:pt idx="10862">
                  <c:v>2.9220000000000002</c:v>
                </c:pt>
                <c:pt idx="10863">
                  <c:v>2.9239999999999999</c:v>
                </c:pt>
                <c:pt idx="10864">
                  <c:v>2.92</c:v>
                </c:pt>
                <c:pt idx="10865">
                  <c:v>2.923</c:v>
                </c:pt>
                <c:pt idx="10866">
                  <c:v>2.92</c:v>
                </c:pt>
                <c:pt idx="10867">
                  <c:v>2.9180000000000001</c:v>
                </c:pt>
                <c:pt idx="10868">
                  <c:v>2.9220000000000002</c:v>
                </c:pt>
                <c:pt idx="10869">
                  <c:v>2.92</c:v>
                </c:pt>
                <c:pt idx="10870">
                  <c:v>2.9220000000000002</c:v>
                </c:pt>
                <c:pt idx="10871">
                  <c:v>2.9180000000000001</c:v>
                </c:pt>
                <c:pt idx="10872">
                  <c:v>2.92</c:v>
                </c:pt>
                <c:pt idx="10873">
                  <c:v>2.9180000000000001</c:v>
                </c:pt>
                <c:pt idx="10874">
                  <c:v>2.916999999999998</c:v>
                </c:pt>
                <c:pt idx="10875">
                  <c:v>2.9189999999999992</c:v>
                </c:pt>
                <c:pt idx="10876">
                  <c:v>2.92</c:v>
                </c:pt>
                <c:pt idx="10877">
                  <c:v>2.9189999999999992</c:v>
                </c:pt>
                <c:pt idx="10878">
                  <c:v>2.923</c:v>
                </c:pt>
                <c:pt idx="10879">
                  <c:v>2.92</c:v>
                </c:pt>
                <c:pt idx="10880">
                  <c:v>2.92</c:v>
                </c:pt>
                <c:pt idx="10881">
                  <c:v>2.9180000000000001</c:v>
                </c:pt>
                <c:pt idx="10882">
                  <c:v>2.9189999999999992</c:v>
                </c:pt>
                <c:pt idx="10883">
                  <c:v>2.916999999999998</c:v>
                </c:pt>
                <c:pt idx="10884">
                  <c:v>2.916999999999998</c:v>
                </c:pt>
                <c:pt idx="10885">
                  <c:v>2.9140000000000001</c:v>
                </c:pt>
                <c:pt idx="10886">
                  <c:v>2.915999999999999</c:v>
                </c:pt>
                <c:pt idx="10887">
                  <c:v>2.916999999999998</c:v>
                </c:pt>
                <c:pt idx="10888">
                  <c:v>2.9189999999999992</c:v>
                </c:pt>
                <c:pt idx="10889">
                  <c:v>2.915999999999999</c:v>
                </c:pt>
                <c:pt idx="10890">
                  <c:v>2.915999999999999</c:v>
                </c:pt>
                <c:pt idx="10891">
                  <c:v>2.916999999999998</c:v>
                </c:pt>
                <c:pt idx="10892">
                  <c:v>2.9149999999999991</c:v>
                </c:pt>
                <c:pt idx="10893">
                  <c:v>2.912999999999998</c:v>
                </c:pt>
                <c:pt idx="10894">
                  <c:v>2.9149999999999991</c:v>
                </c:pt>
                <c:pt idx="10895">
                  <c:v>2.9140000000000001</c:v>
                </c:pt>
                <c:pt idx="10896">
                  <c:v>2.911999999999999</c:v>
                </c:pt>
                <c:pt idx="10897">
                  <c:v>2.916999999999998</c:v>
                </c:pt>
                <c:pt idx="10898">
                  <c:v>2.9140000000000001</c:v>
                </c:pt>
                <c:pt idx="10899">
                  <c:v>2.9140000000000001</c:v>
                </c:pt>
                <c:pt idx="10900">
                  <c:v>2.912999999999998</c:v>
                </c:pt>
                <c:pt idx="10901">
                  <c:v>2.9140000000000001</c:v>
                </c:pt>
                <c:pt idx="10902">
                  <c:v>2.912999999999998</c:v>
                </c:pt>
                <c:pt idx="10903">
                  <c:v>2.9140000000000001</c:v>
                </c:pt>
                <c:pt idx="10904">
                  <c:v>2.9140000000000001</c:v>
                </c:pt>
                <c:pt idx="10905">
                  <c:v>2.912999999999998</c:v>
                </c:pt>
                <c:pt idx="10906">
                  <c:v>2.911999999999999</c:v>
                </c:pt>
                <c:pt idx="10907">
                  <c:v>2.911999999999999</c:v>
                </c:pt>
                <c:pt idx="10908">
                  <c:v>2.9109999999999991</c:v>
                </c:pt>
                <c:pt idx="10909">
                  <c:v>2.91</c:v>
                </c:pt>
                <c:pt idx="10910">
                  <c:v>2.9109999999999991</c:v>
                </c:pt>
                <c:pt idx="10911">
                  <c:v>2.9079999999999999</c:v>
                </c:pt>
                <c:pt idx="10912">
                  <c:v>2.9089999999999998</c:v>
                </c:pt>
                <c:pt idx="10913">
                  <c:v>2.91</c:v>
                </c:pt>
                <c:pt idx="10914">
                  <c:v>2.9109999999999991</c:v>
                </c:pt>
                <c:pt idx="10915">
                  <c:v>2.911999999999999</c:v>
                </c:pt>
                <c:pt idx="10916">
                  <c:v>2.9079999999999999</c:v>
                </c:pt>
                <c:pt idx="10917">
                  <c:v>2.9079999999999999</c:v>
                </c:pt>
                <c:pt idx="10918">
                  <c:v>2.907</c:v>
                </c:pt>
                <c:pt idx="10919">
                  <c:v>2.907</c:v>
                </c:pt>
                <c:pt idx="10920">
                  <c:v>2.907</c:v>
                </c:pt>
                <c:pt idx="10921">
                  <c:v>2.9079999999999999</c:v>
                </c:pt>
                <c:pt idx="10922">
                  <c:v>2.907</c:v>
                </c:pt>
                <c:pt idx="10923">
                  <c:v>2.9060000000000001</c:v>
                </c:pt>
                <c:pt idx="10924">
                  <c:v>2.9089999999999998</c:v>
                </c:pt>
                <c:pt idx="10925">
                  <c:v>2.91</c:v>
                </c:pt>
                <c:pt idx="10926">
                  <c:v>2.9060000000000001</c:v>
                </c:pt>
                <c:pt idx="10927">
                  <c:v>2.9039999999999999</c:v>
                </c:pt>
                <c:pt idx="10928">
                  <c:v>2.907</c:v>
                </c:pt>
                <c:pt idx="10929">
                  <c:v>2.9049999999999998</c:v>
                </c:pt>
                <c:pt idx="10930">
                  <c:v>2.9049999999999998</c:v>
                </c:pt>
                <c:pt idx="10931">
                  <c:v>2.9039999999999999</c:v>
                </c:pt>
                <c:pt idx="10932">
                  <c:v>2.9029999999999991</c:v>
                </c:pt>
                <c:pt idx="10933">
                  <c:v>2.9029999999999991</c:v>
                </c:pt>
                <c:pt idx="10934">
                  <c:v>2.9009999999999998</c:v>
                </c:pt>
                <c:pt idx="10935">
                  <c:v>2.9029999999999991</c:v>
                </c:pt>
                <c:pt idx="10936">
                  <c:v>2.9020000000000001</c:v>
                </c:pt>
                <c:pt idx="10937">
                  <c:v>2.9009999999999998</c:v>
                </c:pt>
                <c:pt idx="10938">
                  <c:v>2.9</c:v>
                </c:pt>
                <c:pt idx="10939">
                  <c:v>2.9009999999999998</c:v>
                </c:pt>
                <c:pt idx="10940">
                  <c:v>2.9</c:v>
                </c:pt>
                <c:pt idx="10941">
                  <c:v>2.896999999999998</c:v>
                </c:pt>
                <c:pt idx="10942">
                  <c:v>2.896999999999998</c:v>
                </c:pt>
                <c:pt idx="10943">
                  <c:v>2.9</c:v>
                </c:pt>
                <c:pt idx="10944">
                  <c:v>2.9020000000000001</c:v>
                </c:pt>
                <c:pt idx="10945">
                  <c:v>2.8980000000000001</c:v>
                </c:pt>
                <c:pt idx="10946">
                  <c:v>2.896999999999998</c:v>
                </c:pt>
                <c:pt idx="10947">
                  <c:v>2.8989999999999991</c:v>
                </c:pt>
                <c:pt idx="10948">
                  <c:v>2.9009999999999998</c:v>
                </c:pt>
                <c:pt idx="10949">
                  <c:v>2.9029999999999991</c:v>
                </c:pt>
                <c:pt idx="10950">
                  <c:v>2.9049999999999998</c:v>
                </c:pt>
                <c:pt idx="10951">
                  <c:v>2.9039999999999999</c:v>
                </c:pt>
                <c:pt idx="10952">
                  <c:v>2.9009999999999998</c:v>
                </c:pt>
                <c:pt idx="10953">
                  <c:v>2.9020000000000001</c:v>
                </c:pt>
                <c:pt idx="10954">
                  <c:v>2.9039999999999999</c:v>
                </c:pt>
                <c:pt idx="10955">
                  <c:v>2.907</c:v>
                </c:pt>
                <c:pt idx="10956">
                  <c:v>2.907</c:v>
                </c:pt>
                <c:pt idx="10957">
                  <c:v>2.907</c:v>
                </c:pt>
                <c:pt idx="10958">
                  <c:v>2.9029999999999991</c:v>
                </c:pt>
                <c:pt idx="10959">
                  <c:v>2.9089999999999998</c:v>
                </c:pt>
                <c:pt idx="10960">
                  <c:v>2.907</c:v>
                </c:pt>
                <c:pt idx="10961">
                  <c:v>2.9089999999999998</c:v>
                </c:pt>
                <c:pt idx="10962">
                  <c:v>2.907</c:v>
                </c:pt>
                <c:pt idx="10963">
                  <c:v>2.9089999999999998</c:v>
                </c:pt>
                <c:pt idx="10964">
                  <c:v>2.911999999999999</c:v>
                </c:pt>
                <c:pt idx="10965">
                  <c:v>2.9109999999999991</c:v>
                </c:pt>
                <c:pt idx="10966">
                  <c:v>2.911999999999999</c:v>
                </c:pt>
                <c:pt idx="10967">
                  <c:v>2.911999999999999</c:v>
                </c:pt>
                <c:pt idx="10968">
                  <c:v>2.9149999999999991</c:v>
                </c:pt>
                <c:pt idx="10969">
                  <c:v>2.915999999999999</c:v>
                </c:pt>
                <c:pt idx="10970">
                  <c:v>2.9140000000000001</c:v>
                </c:pt>
                <c:pt idx="10971">
                  <c:v>2.916999999999998</c:v>
                </c:pt>
                <c:pt idx="10972">
                  <c:v>2.916999999999998</c:v>
                </c:pt>
                <c:pt idx="10973">
                  <c:v>2.915999999999999</c:v>
                </c:pt>
                <c:pt idx="10974">
                  <c:v>2.92</c:v>
                </c:pt>
                <c:pt idx="10975">
                  <c:v>2.9140000000000001</c:v>
                </c:pt>
                <c:pt idx="10976">
                  <c:v>2.9180000000000001</c:v>
                </c:pt>
                <c:pt idx="10977">
                  <c:v>2.92</c:v>
                </c:pt>
                <c:pt idx="10978">
                  <c:v>2.92</c:v>
                </c:pt>
                <c:pt idx="10979">
                  <c:v>2.9189999999999992</c:v>
                </c:pt>
                <c:pt idx="10980">
                  <c:v>2.9220000000000002</c:v>
                </c:pt>
                <c:pt idx="10981">
                  <c:v>2.923</c:v>
                </c:pt>
                <c:pt idx="10982">
                  <c:v>2.9249999999999998</c:v>
                </c:pt>
                <c:pt idx="10983">
                  <c:v>2.9239999999999999</c:v>
                </c:pt>
                <c:pt idx="10984">
                  <c:v>2.9239999999999999</c:v>
                </c:pt>
                <c:pt idx="10985">
                  <c:v>2.9269999999999992</c:v>
                </c:pt>
                <c:pt idx="10986">
                  <c:v>2.9249999999999998</c:v>
                </c:pt>
                <c:pt idx="10987">
                  <c:v>2.9260000000000002</c:v>
                </c:pt>
                <c:pt idx="10988">
                  <c:v>2.9260000000000002</c:v>
                </c:pt>
                <c:pt idx="10989">
                  <c:v>2.9279999999999999</c:v>
                </c:pt>
                <c:pt idx="10990">
                  <c:v>2.9289999999999998</c:v>
                </c:pt>
                <c:pt idx="10991">
                  <c:v>2.93</c:v>
                </c:pt>
                <c:pt idx="10992">
                  <c:v>2.9340000000000002</c:v>
                </c:pt>
                <c:pt idx="10993">
                  <c:v>2.9319999999999991</c:v>
                </c:pt>
                <c:pt idx="10994">
                  <c:v>2.9349999999999992</c:v>
                </c:pt>
                <c:pt idx="10995">
                  <c:v>2.9349999999999992</c:v>
                </c:pt>
                <c:pt idx="10996">
                  <c:v>2.9359999999999991</c:v>
                </c:pt>
                <c:pt idx="10997">
                  <c:v>2.9380000000000002</c:v>
                </c:pt>
                <c:pt idx="10998">
                  <c:v>2.94</c:v>
                </c:pt>
                <c:pt idx="10999">
                  <c:v>2.9420000000000002</c:v>
                </c:pt>
                <c:pt idx="11000">
                  <c:v>2.94</c:v>
                </c:pt>
                <c:pt idx="11001">
                  <c:v>2.94</c:v>
                </c:pt>
                <c:pt idx="11002">
                  <c:v>2.9409999999999998</c:v>
                </c:pt>
                <c:pt idx="11003">
                  <c:v>2.9420000000000002</c:v>
                </c:pt>
                <c:pt idx="11004">
                  <c:v>2.9460000000000002</c:v>
                </c:pt>
                <c:pt idx="11005">
                  <c:v>2.948</c:v>
                </c:pt>
                <c:pt idx="11006">
                  <c:v>2.944</c:v>
                </c:pt>
                <c:pt idx="11007">
                  <c:v>2.9470000000000001</c:v>
                </c:pt>
                <c:pt idx="11008">
                  <c:v>2.95</c:v>
                </c:pt>
                <c:pt idx="11009">
                  <c:v>2.9489999999999998</c:v>
                </c:pt>
                <c:pt idx="11010">
                  <c:v>2.95</c:v>
                </c:pt>
                <c:pt idx="11011">
                  <c:v>2.9489999999999998</c:v>
                </c:pt>
                <c:pt idx="11012">
                  <c:v>2.9549999999999992</c:v>
                </c:pt>
                <c:pt idx="11013">
                  <c:v>2.9559999999999991</c:v>
                </c:pt>
                <c:pt idx="11014">
                  <c:v>2.9559999999999991</c:v>
                </c:pt>
                <c:pt idx="11015">
                  <c:v>2.9559999999999991</c:v>
                </c:pt>
                <c:pt idx="11016">
                  <c:v>2.9580000000000002</c:v>
                </c:pt>
                <c:pt idx="11017">
                  <c:v>2.9580000000000002</c:v>
                </c:pt>
                <c:pt idx="11018">
                  <c:v>2.9580000000000002</c:v>
                </c:pt>
                <c:pt idx="11019">
                  <c:v>2.9589999999999992</c:v>
                </c:pt>
                <c:pt idx="11020">
                  <c:v>2.96</c:v>
                </c:pt>
                <c:pt idx="11021">
                  <c:v>2.9609999999999999</c:v>
                </c:pt>
                <c:pt idx="11022">
                  <c:v>2.9609999999999999</c:v>
                </c:pt>
                <c:pt idx="11023">
                  <c:v>2.9620000000000002</c:v>
                </c:pt>
                <c:pt idx="11024">
                  <c:v>2.9630000000000001</c:v>
                </c:pt>
                <c:pt idx="11025">
                  <c:v>2.96</c:v>
                </c:pt>
                <c:pt idx="11026">
                  <c:v>2.9620000000000002</c:v>
                </c:pt>
                <c:pt idx="11027">
                  <c:v>2.968</c:v>
                </c:pt>
                <c:pt idx="11028">
                  <c:v>2.9630000000000001</c:v>
                </c:pt>
                <c:pt idx="11029">
                  <c:v>2.9660000000000002</c:v>
                </c:pt>
                <c:pt idx="11030">
                  <c:v>2.9689999999999999</c:v>
                </c:pt>
                <c:pt idx="11031">
                  <c:v>2.9689999999999999</c:v>
                </c:pt>
                <c:pt idx="11032">
                  <c:v>2.9709999999999992</c:v>
                </c:pt>
                <c:pt idx="11033">
                  <c:v>2.9689999999999999</c:v>
                </c:pt>
                <c:pt idx="11034">
                  <c:v>2.97</c:v>
                </c:pt>
                <c:pt idx="11035">
                  <c:v>2.972999999999999</c:v>
                </c:pt>
                <c:pt idx="11036">
                  <c:v>2.9719999999999991</c:v>
                </c:pt>
                <c:pt idx="11037">
                  <c:v>2.9719999999999991</c:v>
                </c:pt>
                <c:pt idx="11038">
                  <c:v>2.9719999999999991</c:v>
                </c:pt>
                <c:pt idx="11039">
                  <c:v>2.9719999999999991</c:v>
                </c:pt>
                <c:pt idx="11040">
                  <c:v>2.972999999999999</c:v>
                </c:pt>
                <c:pt idx="11041">
                  <c:v>2.9719999999999991</c:v>
                </c:pt>
                <c:pt idx="11042">
                  <c:v>2.972999999999999</c:v>
                </c:pt>
                <c:pt idx="11043">
                  <c:v>2.9759999999999991</c:v>
                </c:pt>
                <c:pt idx="11044">
                  <c:v>2.9789999999999992</c:v>
                </c:pt>
                <c:pt idx="11045">
                  <c:v>2.9799999999999982</c:v>
                </c:pt>
                <c:pt idx="11046">
                  <c:v>2.9809999999999999</c:v>
                </c:pt>
                <c:pt idx="11047">
                  <c:v>2.9849999999999999</c:v>
                </c:pt>
                <c:pt idx="11048">
                  <c:v>2.984</c:v>
                </c:pt>
                <c:pt idx="11049">
                  <c:v>2.9860000000000002</c:v>
                </c:pt>
                <c:pt idx="11050">
                  <c:v>2.9860000000000002</c:v>
                </c:pt>
                <c:pt idx="11051">
                  <c:v>2.9849999999999999</c:v>
                </c:pt>
                <c:pt idx="11052">
                  <c:v>2.9870000000000001</c:v>
                </c:pt>
                <c:pt idx="11053">
                  <c:v>2.988</c:v>
                </c:pt>
                <c:pt idx="11054">
                  <c:v>2.988</c:v>
                </c:pt>
                <c:pt idx="11055">
                  <c:v>2.9889999999999999</c:v>
                </c:pt>
                <c:pt idx="11056">
                  <c:v>2.9889999999999999</c:v>
                </c:pt>
                <c:pt idx="11057">
                  <c:v>2.9910000000000001</c:v>
                </c:pt>
                <c:pt idx="11058">
                  <c:v>2.9959999999999991</c:v>
                </c:pt>
                <c:pt idx="11059">
                  <c:v>2.992999999999999</c:v>
                </c:pt>
                <c:pt idx="11060">
                  <c:v>2.9950000000000001</c:v>
                </c:pt>
                <c:pt idx="11061">
                  <c:v>2.9940000000000002</c:v>
                </c:pt>
                <c:pt idx="11062">
                  <c:v>2.992999999999999</c:v>
                </c:pt>
                <c:pt idx="11063">
                  <c:v>2.9980000000000002</c:v>
                </c:pt>
                <c:pt idx="11064">
                  <c:v>2.996999999999999</c:v>
                </c:pt>
                <c:pt idx="11065">
                  <c:v>2.9950000000000001</c:v>
                </c:pt>
                <c:pt idx="11066">
                  <c:v>2.996999999999999</c:v>
                </c:pt>
                <c:pt idx="11067">
                  <c:v>2.9980000000000002</c:v>
                </c:pt>
                <c:pt idx="11068">
                  <c:v>2.9990000000000001</c:v>
                </c:pt>
                <c:pt idx="11069">
                  <c:v>3</c:v>
                </c:pt>
                <c:pt idx="11070">
                  <c:v>3.0009999999999999</c:v>
                </c:pt>
                <c:pt idx="11071">
                  <c:v>3</c:v>
                </c:pt>
                <c:pt idx="11072">
                  <c:v>3.0009999999999999</c:v>
                </c:pt>
                <c:pt idx="11073">
                  <c:v>2.9990000000000001</c:v>
                </c:pt>
                <c:pt idx="11074">
                  <c:v>3.0019999999999998</c:v>
                </c:pt>
                <c:pt idx="11075">
                  <c:v>3.0009999999999999</c:v>
                </c:pt>
                <c:pt idx="11076">
                  <c:v>3.0009999999999999</c:v>
                </c:pt>
                <c:pt idx="11077">
                  <c:v>3.0030000000000001</c:v>
                </c:pt>
                <c:pt idx="11078">
                  <c:v>3.0049999999999999</c:v>
                </c:pt>
                <c:pt idx="11079">
                  <c:v>3.004</c:v>
                </c:pt>
                <c:pt idx="11080">
                  <c:v>3.0019999999999998</c:v>
                </c:pt>
                <c:pt idx="11081">
                  <c:v>3.0019999999999998</c:v>
                </c:pt>
                <c:pt idx="11082">
                  <c:v>3.004</c:v>
                </c:pt>
                <c:pt idx="11083">
                  <c:v>3.0019999999999998</c:v>
                </c:pt>
                <c:pt idx="11084">
                  <c:v>3.0070000000000001</c:v>
                </c:pt>
                <c:pt idx="11085">
                  <c:v>3.0059999999999998</c:v>
                </c:pt>
                <c:pt idx="11086">
                  <c:v>3.0030000000000001</c:v>
                </c:pt>
                <c:pt idx="11087">
                  <c:v>3.0070000000000001</c:v>
                </c:pt>
                <c:pt idx="11088">
                  <c:v>3.0049999999999999</c:v>
                </c:pt>
                <c:pt idx="11089">
                  <c:v>3.0059999999999998</c:v>
                </c:pt>
                <c:pt idx="11090">
                  <c:v>3.008</c:v>
                </c:pt>
                <c:pt idx="11091">
                  <c:v>3.0049999999999999</c:v>
                </c:pt>
                <c:pt idx="11092">
                  <c:v>3.0059999999999998</c:v>
                </c:pt>
                <c:pt idx="11093">
                  <c:v>3.004</c:v>
                </c:pt>
                <c:pt idx="11094">
                  <c:v>3.0059999999999998</c:v>
                </c:pt>
                <c:pt idx="11095">
                  <c:v>3.0070000000000001</c:v>
                </c:pt>
                <c:pt idx="11096">
                  <c:v>3.0089999999999999</c:v>
                </c:pt>
                <c:pt idx="11097">
                  <c:v>3.0089999999999999</c:v>
                </c:pt>
                <c:pt idx="11098">
                  <c:v>3.01</c:v>
                </c:pt>
                <c:pt idx="11099">
                  <c:v>3.0089999999999999</c:v>
                </c:pt>
                <c:pt idx="11100">
                  <c:v>3.01</c:v>
                </c:pt>
                <c:pt idx="11101">
                  <c:v>3.0110000000000001</c:v>
                </c:pt>
                <c:pt idx="11102">
                  <c:v>3.01</c:v>
                </c:pt>
                <c:pt idx="11103">
                  <c:v>3.0110000000000001</c:v>
                </c:pt>
                <c:pt idx="11104">
                  <c:v>3.01</c:v>
                </c:pt>
                <c:pt idx="11105">
                  <c:v>3.0110000000000001</c:v>
                </c:pt>
                <c:pt idx="11106">
                  <c:v>3.0119999999999991</c:v>
                </c:pt>
                <c:pt idx="11107">
                  <c:v>3.0119999999999991</c:v>
                </c:pt>
                <c:pt idx="11108">
                  <c:v>3.0110000000000001</c:v>
                </c:pt>
                <c:pt idx="11109">
                  <c:v>3.01</c:v>
                </c:pt>
                <c:pt idx="11110">
                  <c:v>3.01</c:v>
                </c:pt>
                <c:pt idx="11111">
                  <c:v>3.0110000000000001</c:v>
                </c:pt>
                <c:pt idx="11112">
                  <c:v>3.0119999999999991</c:v>
                </c:pt>
                <c:pt idx="11113">
                  <c:v>3.0110000000000001</c:v>
                </c:pt>
                <c:pt idx="11114">
                  <c:v>3.0119999999999991</c:v>
                </c:pt>
                <c:pt idx="11115">
                  <c:v>3.0110000000000001</c:v>
                </c:pt>
                <c:pt idx="11116">
                  <c:v>3.0110000000000001</c:v>
                </c:pt>
                <c:pt idx="11117">
                  <c:v>3.0119999999999991</c:v>
                </c:pt>
                <c:pt idx="11118">
                  <c:v>3.0110000000000001</c:v>
                </c:pt>
                <c:pt idx="11119">
                  <c:v>3.01</c:v>
                </c:pt>
                <c:pt idx="11120">
                  <c:v>3.0089999999999999</c:v>
                </c:pt>
                <c:pt idx="11121">
                  <c:v>3.01</c:v>
                </c:pt>
                <c:pt idx="11122">
                  <c:v>3.008</c:v>
                </c:pt>
                <c:pt idx="11123">
                  <c:v>3.0070000000000001</c:v>
                </c:pt>
                <c:pt idx="11124">
                  <c:v>3.0070000000000001</c:v>
                </c:pt>
                <c:pt idx="11125">
                  <c:v>3.0070000000000001</c:v>
                </c:pt>
                <c:pt idx="11126">
                  <c:v>3.0059999999999998</c:v>
                </c:pt>
                <c:pt idx="11127">
                  <c:v>3.0070000000000001</c:v>
                </c:pt>
                <c:pt idx="11128">
                  <c:v>3.0059999999999998</c:v>
                </c:pt>
                <c:pt idx="11129">
                  <c:v>3.0110000000000001</c:v>
                </c:pt>
                <c:pt idx="11130">
                  <c:v>3.0059999999999998</c:v>
                </c:pt>
                <c:pt idx="11131">
                  <c:v>3.0059999999999998</c:v>
                </c:pt>
                <c:pt idx="11132">
                  <c:v>3.0049999999999999</c:v>
                </c:pt>
                <c:pt idx="11133">
                  <c:v>3.004</c:v>
                </c:pt>
                <c:pt idx="11134">
                  <c:v>3.0049999999999999</c:v>
                </c:pt>
                <c:pt idx="11135">
                  <c:v>3.0089999999999999</c:v>
                </c:pt>
                <c:pt idx="11136">
                  <c:v>3.0089999999999999</c:v>
                </c:pt>
                <c:pt idx="11137">
                  <c:v>3.012999999999999</c:v>
                </c:pt>
                <c:pt idx="11138">
                  <c:v>3.008</c:v>
                </c:pt>
                <c:pt idx="11139">
                  <c:v>3.0110000000000001</c:v>
                </c:pt>
                <c:pt idx="11140">
                  <c:v>3.01</c:v>
                </c:pt>
                <c:pt idx="11141">
                  <c:v>3.0089999999999999</c:v>
                </c:pt>
                <c:pt idx="11142">
                  <c:v>3.0070000000000001</c:v>
                </c:pt>
                <c:pt idx="11143">
                  <c:v>3.0059999999999998</c:v>
                </c:pt>
                <c:pt idx="11144">
                  <c:v>3.0089999999999999</c:v>
                </c:pt>
                <c:pt idx="11145">
                  <c:v>3.0089999999999999</c:v>
                </c:pt>
                <c:pt idx="11146">
                  <c:v>3.0089999999999999</c:v>
                </c:pt>
                <c:pt idx="11147">
                  <c:v>3.0059999999999998</c:v>
                </c:pt>
                <c:pt idx="11148">
                  <c:v>3.0089999999999999</c:v>
                </c:pt>
                <c:pt idx="11149">
                  <c:v>3.0089999999999999</c:v>
                </c:pt>
                <c:pt idx="11150">
                  <c:v>3.008</c:v>
                </c:pt>
                <c:pt idx="11151">
                  <c:v>3.0089999999999999</c:v>
                </c:pt>
                <c:pt idx="11152">
                  <c:v>3.0049999999999999</c:v>
                </c:pt>
                <c:pt idx="11153">
                  <c:v>3.0070000000000001</c:v>
                </c:pt>
                <c:pt idx="11154">
                  <c:v>3.0059999999999998</c:v>
                </c:pt>
                <c:pt idx="11155">
                  <c:v>3.0070000000000001</c:v>
                </c:pt>
                <c:pt idx="11156">
                  <c:v>3.0030000000000001</c:v>
                </c:pt>
                <c:pt idx="11157">
                  <c:v>3.0049999999999999</c:v>
                </c:pt>
                <c:pt idx="11158">
                  <c:v>3.0049999999999999</c:v>
                </c:pt>
                <c:pt idx="11159">
                  <c:v>3.0070000000000001</c:v>
                </c:pt>
                <c:pt idx="11160">
                  <c:v>3.0070000000000001</c:v>
                </c:pt>
                <c:pt idx="11161">
                  <c:v>3.0030000000000001</c:v>
                </c:pt>
                <c:pt idx="11162">
                  <c:v>3.0059999999999998</c:v>
                </c:pt>
                <c:pt idx="11163">
                  <c:v>3.004</c:v>
                </c:pt>
                <c:pt idx="11164">
                  <c:v>3.0049999999999999</c:v>
                </c:pt>
                <c:pt idx="11165">
                  <c:v>3.0049999999999999</c:v>
                </c:pt>
                <c:pt idx="11166">
                  <c:v>3.004</c:v>
                </c:pt>
                <c:pt idx="11167">
                  <c:v>3.0030000000000001</c:v>
                </c:pt>
                <c:pt idx="11168">
                  <c:v>3.0019999999999998</c:v>
                </c:pt>
                <c:pt idx="11169">
                  <c:v>3.0019999999999998</c:v>
                </c:pt>
                <c:pt idx="11170">
                  <c:v>3.0019999999999998</c:v>
                </c:pt>
                <c:pt idx="11171">
                  <c:v>3.0030000000000001</c:v>
                </c:pt>
                <c:pt idx="11172">
                  <c:v>3</c:v>
                </c:pt>
                <c:pt idx="11173">
                  <c:v>3.0009999999999999</c:v>
                </c:pt>
                <c:pt idx="11174">
                  <c:v>3</c:v>
                </c:pt>
                <c:pt idx="11175">
                  <c:v>2.996999999999999</c:v>
                </c:pt>
                <c:pt idx="11176">
                  <c:v>2.9950000000000001</c:v>
                </c:pt>
                <c:pt idx="11177">
                  <c:v>2.9959999999999991</c:v>
                </c:pt>
                <c:pt idx="11178">
                  <c:v>2.9980000000000002</c:v>
                </c:pt>
                <c:pt idx="11179">
                  <c:v>2.9959999999999991</c:v>
                </c:pt>
                <c:pt idx="11180">
                  <c:v>2.9980000000000002</c:v>
                </c:pt>
                <c:pt idx="11181">
                  <c:v>2.9959999999999991</c:v>
                </c:pt>
                <c:pt idx="11182">
                  <c:v>2.9959999999999991</c:v>
                </c:pt>
                <c:pt idx="11183">
                  <c:v>2.9959999999999991</c:v>
                </c:pt>
                <c:pt idx="11184">
                  <c:v>2.9959999999999991</c:v>
                </c:pt>
                <c:pt idx="11185">
                  <c:v>2.996999999999999</c:v>
                </c:pt>
                <c:pt idx="11186">
                  <c:v>2.9959999999999991</c:v>
                </c:pt>
                <c:pt idx="11187">
                  <c:v>2.9950000000000001</c:v>
                </c:pt>
                <c:pt idx="11188">
                  <c:v>2.9959999999999991</c:v>
                </c:pt>
                <c:pt idx="11189">
                  <c:v>2.9940000000000002</c:v>
                </c:pt>
                <c:pt idx="11190">
                  <c:v>2.9940000000000002</c:v>
                </c:pt>
                <c:pt idx="11191">
                  <c:v>2.9950000000000001</c:v>
                </c:pt>
                <c:pt idx="11192">
                  <c:v>2.9950000000000001</c:v>
                </c:pt>
                <c:pt idx="11193">
                  <c:v>2.9959999999999991</c:v>
                </c:pt>
                <c:pt idx="11194">
                  <c:v>2.992999999999999</c:v>
                </c:pt>
                <c:pt idx="11195">
                  <c:v>2.992999999999999</c:v>
                </c:pt>
                <c:pt idx="11196">
                  <c:v>2.9919999999999991</c:v>
                </c:pt>
                <c:pt idx="11197">
                  <c:v>2.9919999999999991</c:v>
                </c:pt>
                <c:pt idx="11198">
                  <c:v>2.9910000000000001</c:v>
                </c:pt>
                <c:pt idx="11199">
                  <c:v>2.9919999999999991</c:v>
                </c:pt>
                <c:pt idx="11200">
                  <c:v>2.9919999999999991</c:v>
                </c:pt>
                <c:pt idx="11201">
                  <c:v>2.9919999999999991</c:v>
                </c:pt>
                <c:pt idx="11202">
                  <c:v>2.9910000000000001</c:v>
                </c:pt>
                <c:pt idx="11203">
                  <c:v>2.9910000000000001</c:v>
                </c:pt>
                <c:pt idx="11204">
                  <c:v>2.9919999999999991</c:v>
                </c:pt>
                <c:pt idx="11205">
                  <c:v>2.9870000000000001</c:v>
                </c:pt>
                <c:pt idx="11206">
                  <c:v>2.9870000000000001</c:v>
                </c:pt>
                <c:pt idx="11207">
                  <c:v>2.99</c:v>
                </c:pt>
                <c:pt idx="11208">
                  <c:v>2.988</c:v>
                </c:pt>
                <c:pt idx="11209">
                  <c:v>2.9889999999999999</c:v>
                </c:pt>
                <c:pt idx="11210">
                  <c:v>2.9860000000000002</c:v>
                </c:pt>
                <c:pt idx="11211">
                  <c:v>2.9849999999999999</c:v>
                </c:pt>
                <c:pt idx="11212">
                  <c:v>2.988</c:v>
                </c:pt>
                <c:pt idx="11213">
                  <c:v>2.9870000000000001</c:v>
                </c:pt>
                <c:pt idx="11214">
                  <c:v>2.9870000000000001</c:v>
                </c:pt>
                <c:pt idx="11215">
                  <c:v>2.984</c:v>
                </c:pt>
                <c:pt idx="11216">
                  <c:v>2.9849999999999999</c:v>
                </c:pt>
                <c:pt idx="11217">
                  <c:v>2.9820000000000002</c:v>
                </c:pt>
                <c:pt idx="11218">
                  <c:v>2.9830000000000001</c:v>
                </c:pt>
                <c:pt idx="11219">
                  <c:v>2.9830000000000001</c:v>
                </c:pt>
                <c:pt idx="11220">
                  <c:v>2.9820000000000002</c:v>
                </c:pt>
                <c:pt idx="11221">
                  <c:v>2.9820000000000002</c:v>
                </c:pt>
                <c:pt idx="11222">
                  <c:v>2.9789999999999992</c:v>
                </c:pt>
                <c:pt idx="11223">
                  <c:v>2.9799999999999982</c:v>
                </c:pt>
                <c:pt idx="11224">
                  <c:v>2.9830000000000001</c:v>
                </c:pt>
                <c:pt idx="11225">
                  <c:v>2.9789999999999992</c:v>
                </c:pt>
                <c:pt idx="11226">
                  <c:v>2.9789999999999992</c:v>
                </c:pt>
                <c:pt idx="11227">
                  <c:v>2.9789999999999992</c:v>
                </c:pt>
                <c:pt idx="11228">
                  <c:v>2.9759999999999991</c:v>
                </c:pt>
                <c:pt idx="11229">
                  <c:v>2.976999999999999</c:v>
                </c:pt>
                <c:pt idx="11230">
                  <c:v>2.9759999999999991</c:v>
                </c:pt>
                <c:pt idx="11231">
                  <c:v>2.9759999999999991</c:v>
                </c:pt>
                <c:pt idx="11232">
                  <c:v>2.976999999999999</c:v>
                </c:pt>
                <c:pt idx="11233">
                  <c:v>2.9780000000000002</c:v>
                </c:pt>
                <c:pt idx="11234">
                  <c:v>2.9759999999999991</c:v>
                </c:pt>
                <c:pt idx="11235">
                  <c:v>2.972999999999999</c:v>
                </c:pt>
                <c:pt idx="11236">
                  <c:v>2.9740000000000002</c:v>
                </c:pt>
                <c:pt idx="11237">
                  <c:v>2.9789999999999992</c:v>
                </c:pt>
                <c:pt idx="11238">
                  <c:v>2.976999999999999</c:v>
                </c:pt>
                <c:pt idx="11239">
                  <c:v>2.9740000000000002</c:v>
                </c:pt>
                <c:pt idx="11240">
                  <c:v>2.9719999999999991</c:v>
                </c:pt>
                <c:pt idx="11241">
                  <c:v>2.9740000000000002</c:v>
                </c:pt>
                <c:pt idx="11242">
                  <c:v>2.9759999999999991</c:v>
                </c:pt>
                <c:pt idx="11243">
                  <c:v>2.9749999999999992</c:v>
                </c:pt>
                <c:pt idx="11244">
                  <c:v>2.972999999999999</c:v>
                </c:pt>
                <c:pt idx="11245">
                  <c:v>2.972999999999999</c:v>
                </c:pt>
                <c:pt idx="11246">
                  <c:v>2.9740000000000002</c:v>
                </c:pt>
                <c:pt idx="11247">
                  <c:v>2.9719999999999991</c:v>
                </c:pt>
                <c:pt idx="11248">
                  <c:v>2.9740000000000002</c:v>
                </c:pt>
                <c:pt idx="11249">
                  <c:v>2.9740000000000002</c:v>
                </c:pt>
                <c:pt idx="11250">
                  <c:v>2.9719999999999991</c:v>
                </c:pt>
                <c:pt idx="11251">
                  <c:v>2.9740000000000002</c:v>
                </c:pt>
                <c:pt idx="11252">
                  <c:v>2.9719999999999991</c:v>
                </c:pt>
                <c:pt idx="11253">
                  <c:v>2.972999999999999</c:v>
                </c:pt>
                <c:pt idx="11254">
                  <c:v>2.9689999999999999</c:v>
                </c:pt>
                <c:pt idx="11255">
                  <c:v>2.9740000000000002</c:v>
                </c:pt>
                <c:pt idx="11256">
                  <c:v>2.972999999999999</c:v>
                </c:pt>
                <c:pt idx="11257">
                  <c:v>2.972999999999999</c:v>
                </c:pt>
                <c:pt idx="11258">
                  <c:v>2.9719999999999991</c:v>
                </c:pt>
                <c:pt idx="11259">
                  <c:v>2.9709999999999992</c:v>
                </c:pt>
                <c:pt idx="11260">
                  <c:v>2.9689999999999999</c:v>
                </c:pt>
                <c:pt idx="11261">
                  <c:v>2.9719999999999991</c:v>
                </c:pt>
                <c:pt idx="11262">
                  <c:v>2.968</c:v>
                </c:pt>
                <c:pt idx="11263">
                  <c:v>2.968</c:v>
                </c:pt>
                <c:pt idx="11264">
                  <c:v>2.9669999999999992</c:v>
                </c:pt>
                <c:pt idx="11265">
                  <c:v>2.968</c:v>
                </c:pt>
                <c:pt idx="11266">
                  <c:v>2.9689999999999999</c:v>
                </c:pt>
                <c:pt idx="11267">
                  <c:v>2.968</c:v>
                </c:pt>
                <c:pt idx="11268">
                  <c:v>2.9649999999999999</c:v>
                </c:pt>
                <c:pt idx="11269">
                  <c:v>2.968</c:v>
                </c:pt>
                <c:pt idx="11270">
                  <c:v>2.9660000000000002</c:v>
                </c:pt>
                <c:pt idx="11271">
                  <c:v>2.968</c:v>
                </c:pt>
                <c:pt idx="11272">
                  <c:v>2.9660000000000002</c:v>
                </c:pt>
                <c:pt idx="11273">
                  <c:v>2.9609999999999999</c:v>
                </c:pt>
                <c:pt idx="11274">
                  <c:v>2.964</c:v>
                </c:pt>
                <c:pt idx="11275">
                  <c:v>2.9630000000000001</c:v>
                </c:pt>
                <c:pt idx="11276">
                  <c:v>2.964</c:v>
                </c:pt>
                <c:pt idx="11277">
                  <c:v>2.9589999999999992</c:v>
                </c:pt>
                <c:pt idx="11278">
                  <c:v>2.96</c:v>
                </c:pt>
                <c:pt idx="11279">
                  <c:v>2.9589999999999992</c:v>
                </c:pt>
                <c:pt idx="11280">
                  <c:v>2.9609999999999999</c:v>
                </c:pt>
                <c:pt idx="11281">
                  <c:v>2.96</c:v>
                </c:pt>
                <c:pt idx="11282">
                  <c:v>2.9620000000000002</c:v>
                </c:pt>
                <c:pt idx="11283">
                  <c:v>2.96</c:v>
                </c:pt>
                <c:pt idx="11284">
                  <c:v>2.9580000000000002</c:v>
                </c:pt>
                <c:pt idx="11285">
                  <c:v>2.9609999999999999</c:v>
                </c:pt>
                <c:pt idx="11286">
                  <c:v>2.9589999999999992</c:v>
                </c:pt>
                <c:pt idx="11287">
                  <c:v>2.96</c:v>
                </c:pt>
                <c:pt idx="11288">
                  <c:v>2.96</c:v>
                </c:pt>
                <c:pt idx="11289">
                  <c:v>2.9589999999999992</c:v>
                </c:pt>
                <c:pt idx="11290">
                  <c:v>2.9609999999999999</c:v>
                </c:pt>
                <c:pt idx="11291">
                  <c:v>2.9569999999999981</c:v>
                </c:pt>
                <c:pt idx="11292">
                  <c:v>2.9569999999999981</c:v>
                </c:pt>
                <c:pt idx="11293">
                  <c:v>2.9559999999999991</c:v>
                </c:pt>
                <c:pt idx="11294">
                  <c:v>2.9569999999999981</c:v>
                </c:pt>
                <c:pt idx="11295">
                  <c:v>2.9559999999999991</c:v>
                </c:pt>
                <c:pt idx="11296">
                  <c:v>2.9580000000000002</c:v>
                </c:pt>
                <c:pt idx="11297">
                  <c:v>2.9559999999999991</c:v>
                </c:pt>
                <c:pt idx="11298">
                  <c:v>2.9569999999999981</c:v>
                </c:pt>
                <c:pt idx="11299">
                  <c:v>2.9559999999999991</c:v>
                </c:pt>
                <c:pt idx="11300">
                  <c:v>2.9609999999999999</c:v>
                </c:pt>
                <c:pt idx="11301">
                  <c:v>2.9589999999999992</c:v>
                </c:pt>
                <c:pt idx="11302">
                  <c:v>2.9630000000000001</c:v>
                </c:pt>
                <c:pt idx="11303">
                  <c:v>2.9609999999999999</c:v>
                </c:pt>
                <c:pt idx="11304">
                  <c:v>2.9589999999999992</c:v>
                </c:pt>
                <c:pt idx="11305">
                  <c:v>2.9620000000000002</c:v>
                </c:pt>
                <c:pt idx="11306">
                  <c:v>2.9569999999999981</c:v>
                </c:pt>
                <c:pt idx="11307">
                  <c:v>2.9559999999999991</c:v>
                </c:pt>
                <c:pt idx="11308">
                  <c:v>2.9569999999999981</c:v>
                </c:pt>
                <c:pt idx="11309">
                  <c:v>2.9559999999999991</c:v>
                </c:pt>
                <c:pt idx="11310">
                  <c:v>2.9580000000000002</c:v>
                </c:pt>
                <c:pt idx="11311">
                  <c:v>2.9549999999999992</c:v>
                </c:pt>
                <c:pt idx="11312">
                  <c:v>2.9559999999999991</c:v>
                </c:pt>
                <c:pt idx="11313">
                  <c:v>2.9569999999999981</c:v>
                </c:pt>
                <c:pt idx="11314">
                  <c:v>2.9559999999999991</c:v>
                </c:pt>
                <c:pt idx="11315">
                  <c:v>2.9529999999999981</c:v>
                </c:pt>
                <c:pt idx="11316">
                  <c:v>2.9549999999999992</c:v>
                </c:pt>
                <c:pt idx="11317">
                  <c:v>2.9529999999999981</c:v>
                </c:pt>
                <c:pt idx="11318">
                  <c:v>2.9540000000000002</c:v>
                </c:pt>
                <c:pt idx="11319">
                  <c:v>2.9529999999999981</c:v>
                </c:pt>
                <c:pt idx="11320">
                  <c:v>2.9519999999999991</c:v>
                </c:pt>
                <c:pt idx="11321">
                  <c:v>2.9519999999999991</c:v>
                </c:pt>
                <c:pt idx="11322">
                  <c:v>2.9519999999999991</c:v>
                </c:pt>
                <c:pt idx="11323">
                  <c:v>2.9540000000000002</c:v>
                </c:pt>
                <c:pt idx="11324">
                  <c:v>2.9529999999999981</c:v>
                </c:pt>
                <c:pt idx="11325">
                  <c:v>2.9519999999999991</c:v>
                </c:pt>
                <c:pt idx="11326">
                  <c:v>2.9519999999999991</c:v>
                </c:pt>
                <c:pt idx="11327">
                  <c:v>2.9529999999999981</c:v>
                </c:pt>
                <c:pt idx="11328">
                  <c:v>2.9509999999999992</c:v>
                </c:pt>
                <c:pt idx="11329">
                  <c:v>2.948</c:v>
                </c:pt>
                <c:pt idx="11330">
                  <c:v>2.9489999999999998</c:v>
                </c:pt>
                <c:pt idx="11331">
                  <c:v>2.948</c:v>
                </c:pt>
                <c:pt idx="11332">
                  <c:v>2.9489999999999998</c:v>
                </c:pt>
                <c:pt idx="11333">
                  <c:v>2.9489999999999998</c:v>
                </c:pt>
                <c:pt idx="11334">
                  <c:v>2.9470000000000001</c:v>
                </c:pt>
                <c:pt idx="11335">
                  <c:v>2.9509999999999992</c:v>
                </c:pt>
                <c:pt idx="11336">
                  <c:v>2.9519999999999991</c:v>
                </c:pt>
                <c:pt idx="11337">
                  <c:v>2.95</c:v>
                </c:pt>
                <c:pt idx="11338">
                  <c:v>2.95</c:v>
                </c:pt>
                <c:pt idx="11339">
                  <c:v>2.9529999999999981</c:v>
                </c:pt>
                <c:pt idx="11340">
                  <c:v>2.948</c:v>
                </c:pt>
                <c:pt idx="11341">
                  <c:v>2.9519999999999991</c:v>
                </c:pt>
                <c:pt idx="11342">
                  <c:v>2.9529999999999981</c:v>
                </c:pt>
                <c:pt idx="11343">
                  <c:v>2.9549999999999992</c:v>
                </c:pt>
                <c:pt idx="11344">
                  <c:v>2.9580000000000002</c:v>
                </c:pt>
                <c:pt idx="11345">
                  <c:v>2.9559999999999991</c:v>
                </c:pt>
                <c:pt idx="11346">
                  <c:v>2.9569999999999981</c:v>
                </c:pt>
                <c:pt idx="11347">
                  <c:v>2.9569999999999981</c:v>
                </c:pt>
                <c:pt idx="11348">
                  <c:v>2.9660000000000002</c:v>
                </c:pt>
                <c:pt idx="11349">
                  <c:v>2.9649999999999999</c:v>
                </c:pt>
                <c:pt idx="11350">
                  <c:v>2.9589999999999992</c:v>
                </c:pt>
                <c:pt idx="11351">
                  <c:v>2.97</c:v>
                </c:pt>
                <c:pt idx="11352">
                  <c:v>2.9660000000000002</c:v>
                </c:pt>
                <c:pt idx="11353">
                  <c:v>2.9669999999999992</c:v>
                </c:pt>
                <c:pt idx="11354">
                  <c:v>2.9669999999999992</c:v>
                </c:pt>
                <c:pt idx="11355">
                  <c:v>2.97</c:v>
                </c:pt>
                <c:pt idx="11356">
                  <c:v>2.9709999999999992</c:v>
                </c:pt>
                <c:pt idx="11357">
                  <c:v>2.972999999999999</c:v>
                </c:pt>
                <c:pt idx="11358">
                  <c:v>2.9719999999999991</c:v>
                </c:pt>
                <c:pt idx="11359">
                  <c:v>2.972999999999999</c:v>
                </c:pt>
                <c:pt idx="11360">
                  <c:v>2.9759999999999991</c:v>
                </c:pt>
                <c:pt idx="11361">
                  <c:v>2.9789999999999992</c:v>
                </c:pt>
                <c:pt idx="11362">
                  <c:v>2.9830000000000001</c:v>
                </c:pt>
                <c:pt idx="11363">
                  <c:v>2.984</c:v>
                </c:pt>
                <c:pt idx="11364">
                  <c:v>2.9849999999999999</c:v>
                </c:pt>
                <c:pt idx="11365">
                  <c:v>2.988</c:v>
                </c:pt>
                <c:pt idx="11366">
                  <c:v>2.988</c:v>
                </c:pt>
                <c:pt idx="11367">
                  <c:v>2.9889999999999999</c:v>
                </c:pt>
                <c:pt idx="11368">
                  <c:v>2.9910000000000001</c:v>
                </c:pt>
                <c:pt idx="11369">
                  <c:v>2.9919999999999991</c:v>
                </c:pt>
                <c:pt idx="11370">
                  <c:v>2.996999999999999</c:v>
                </c:pt>
                <c:pt idx="11371">
                  <c:v>3</c:v>
                </c:pt>
                <c:pt idx="11372">
                  <c:v>3.0019999999999998</c:v>
                </c:pt>
                <c:pt idx="11373">
                  <c:v>3.004</c:v>
                </c:pt>
                <c:pt idx="11374">
                  <c:v>3.0070000000000001</c:v>
                </c:pt>
                <c:pt idx="11375">
                  <c:v>3.0089999999999999</c:v>
                </c:pt>
                <c:pt idx="11376">
                  <c:v>3.01</c:v>
                </c:pt>
                <c:pt idx="11377">
                  <c:v>3.012999999999999</c:v>
                </c:pt>
                <c:pt idx="11378">
                  <c:v>3.016999999999999</c:v>
                </c:pt>
                <c:pt idx="11379">
                  <c:v>3.0190000000000001</c:v>
                </c:pt>
                <c:pt idx="11380">
                  <c:v>3.0219999999999998</c:v>
                </c:pt>
                <c:pt idx="11381">
                  <c:v>3.0249999999999999</c:v>
                </c:pt>
                <c:pt idx="11382">
                  <c:v>3.024</c:v>
                </c:pt>
                <c:pt idx="11383">
                  <c:v>3.0270000000000001</c:v>
                </c:pt>
                <c:pt idx="11384">
                  <c:v>3.0319999999999991</c:v>
                </c:pt>
                <c:pt idx="11385">
                  <c:v>3.032999999999999</c:v>
                </c:pt>
                <c:pt idx="11386">
                  <c:v>3.0339999999999998</c:v>
                </c:pt>
                <c:pt idx="11387">
                  <c:v>3.0359999999999991</c:v>
                </c:pt>
                <c:pt idx="11388">
                  <c:v>3.0390000000000001</c:v>
                </c:pt>
                <c:pt idx="11389">
                  <c:v>3.0419999999999998</c:v>
                </c:pt>
                <c:pt idx="11390">
                  <c:v>3.044</c:v>
                </c:pt>
                <c:pt idx="11391">
                  <c:v>3.0470000000000002</c:v>
                </c:pt>
                <c:pt idx="11392">
                  <c:v>3.0489999999999999</c:v>
                </c:pt>
                <c:pt idx="11393">
                  <c:v>3.0539999999999998</c:v>
                </c:pt>
                <c:pt idx="11394">
                  <c:v>3.052999999999999</c:v>
                </c:pt>
                <c:pt idx="11395">
                  <c:v>3.0569999999999991</c:v>
                </c:pt>
                <c:pt idx="11396">
                  <c:v>3.0590000000000002</c:v>
                </c:pt>
                <c:pt idx="11397">
                  <c:v>3.0630000000000002</c:v>
                </c:pt>
                <c:pt idx="11398">
                  <c:v>3.0649999999999999</c:v>
                </c:pt>
                <c:pt idx="11399">
                  <c:v>3.0670000000000002</c:v>
                </c:pt>
                <c:pt idx="11400">
                  <c:v>3.0710000000000002</c:v>
                </c:pt>
                <c:pt idx="11401">
                  <c:v>3.0750000000000002</c:v>
                </c:pt>
                <c:pt idx="11402">
                  <c:v>3.0750000000000002</c:v>
                </c:pt>
                <c:pt idx="11403">
                  <c:v>3.0819999999999999</c:v>
                </c:pt>
                <c:pt idx="11404">
                  <c:v>3.0840000000000001</c:v>
                </c:pt>
                <c:pt idx="11405">
                  <c:v>3.0840000000000001</c:v>
                </c:pt>
                <c:pt idx="11406">
                  <c:v>3.0859999999999999</c:v>
                </c:pt>
                <c:pt idx="11407">
                  <c:v>3.089</c:v>
                </c:pt>
                <c:pt idx="11408">
                  <c:v>3.09</c:v>
                </c:pt>
                <c:pt idx="11409">
                  <c:v>3.0939999999999999</c:v>
                </c:pt>
                <c:pt idx="11410">
                  <c:v>3.0999999999999992</c:v>
                </c:pt>
                <c:pt idx="11411">
                  <c:v>3.101</c:v>
                </c:pt>
                <c:pt idx="11412">
                  <c:v>3.1040000000000001</c:v>
                </c:pt>
                <c:pt idx="11413">
                  <c:v>3.1059999999999999</c:v>
                </c:pt>
                <c:pt idx="11414">
                  <c:v>3.1059999999999999</c:v>
                </c:pt>
                <c:pt idx="11415">
                  <c:v>3.11</c:v>
                </c:pt>
                <c:pt idx="11416">
                  <c:v>3.1120000000000001</c:v>
                </c:pt>
                <c:pt idx="11417">
                  <c:v>3.117</c:v>
                </c:pt>
                <c:pt idx="11418">
                  <c:v>3.1230000000000002</c:v>
                </c:pt>
                <c:pt idx="11419">
                  <c:v>3.1240000000000001</c:v>
                </c:pt>
                <c:pt idx="11420">
                  <c:v>3.1219999999999999</c:v>
                </c:pt>
                <c:pt idx="11421">
                  <c:v>3.125</c:v>
                </c:pt>
                <c:pt idx="11422">
                  <c:v>3.1269999999999998</c:v>
                </c:pt>
                <c:pt idx="11423">
                  <c:v>3.129</c:v>
                </c:pt>
                <c:pt idx="11424">
                  <c:v>3.1320000000000001</c:v>
                </c:pt>
                <c:pt idx="11425">
                  <c:v>3.14</c:v>
                </c:pt>
                <c:pt idx="11426">
                  <c:v>3.141</c:v>
                </c:pt>
                <c:pt idx="11427">
                  <c:v>3.1469999999999998</c:v>
                </c:pt>
                <c:pt idx="11428">
                  <c:v>3.1509999999999998</c:v>
                </c:pt>
                <c:pt idx="11429">
                  <c:v>3.1539999999999999</c:v>
                </c:pt>
                <c:pt idx="11430">
                  <c:v>3.1549999999999998</c:v>
                </c:pt>
                <c:pt idx="11431">
                  <c:v>3.161</c:v>
                </c:pt>
                <c:pt idx="11432">
                  <c:v>3.165</c:v>
                </c:pt>
                <c:pt idx="11433">
                  <c:v>3.17</c:v>
                </c:pt>
                <c:pt idx="11434">
                  <c:v>3.1720000000000002</c:v>
                </c:pt>
                <c:pt idx="11435">
                  <c:v>3.1749999999999998</c:v>
                </c:pt>
                <c:pt idx="11436">
                  <c:v>3.18</c:v>
                </c:pt>
                <c:pt idx="11437">
                  <c:v>3.18</c:v>
                </c:pt>
                <c:pt idx="11438">
                  <c:v>3.1850000000000001</c:v>
                </c:pt>
                <c:pt idx="11439">
                  <c:v>3.1880000000000002</c:v>
                </c:pt>
                <c:pt idx="11440">
                  <c:v>3.1920000000000002</c:v>
                </c:pt>
                <c:pt idx="11441">
                  <c:v>3.1949999999999998</c:v>
                </c:pt>
                <c:pt idx="11442">
                  <c:v>3.2010000000000001</c:v>
                </c:pt>
                <c:pt idx="11443">
                  <c:v>3.202</c:v>
                </c:pt>
                <c:pt idx="11444">
                  <c:v>3.2029999999999998</c:v>
                </c:pt>
                <c:pt idx="11445">
                  <c:v>3.2050000000000001</c:v>
                </c:pt>
                <c:pt idx="11446">
                  <c:v>3.2080000000000002</c:v>
                </c:pt>
                <c:pt idx="11447">
                  <c:v>3.2090000000000001</c:v>
                </c:pt>
                <c:pt idx="11448">
                  <c:v>3.2120000000000002</c:v>
                </c:pt>
                <c:pt idx="11449">
                  <c:v>3.2149999999999999</c:v>
                </c:pt>
                <c:pt idx="11450">
                  <c:v>3.2160000000000002</c:v>
                </c:pt>
                <c:pt idx="11451">
                  <c:v>3.2189999999999999</c:v>
                </c:pt>
                <c:pt idx="11452">
                  <c:v>3.2240000000000002</c:v>
                </c:pt>
                <c:pt idx="11453">
                  <c:v>3.2250000000000001</c:v>
                </c:pt>
                <c:pt idx="11454">
                  <c:v>3.2280000000000002</c:v>
                </c:pt>
                <c:pt idx="11455">
                  <c:v>3.2330000000000001</c:v>
                </c:pt>
                <c:pt idx="11456">
                  <c:v>3.2330000000000001</c:v>
                </c:pt>
                <c:pt idx="11457">
                  <c:v>3.2360000000000002</c:v>
                </c:pt>
                <c:pt idx="11458">
                  <c:v>3.2370000000000001</c:v>
                </c:pt>
                <c:pt idx="11459">
                  <c:v>3.2440000000000002</c:v>
                </c:pt>
                <c:pt idx="11460">
                  <c:v>3.2469999999999999</c:v>
                </c:pt>
                <c:pt idx="11461">
                  <c:v>3.2469999999999999</c:v>
                </c:pt>
                <c:pt idx="11462">
                  <c:v>3.2480000000000002</c:v>
                </c:pt>
                <c:pt idx="11463">
                  <c:v>3.2519999999999998</c:v>
                </c:pt>
                <c:pt idx="11464">
                  <c:v>3.2530000000000001</c:v>
                </c:pt>
                <c:pt idx="11465">
                  <c:v>3.2549999999999999</c:v>
                </c:pt>
                <c:pt idx="11466">
                  <c:v>3.2589999999999999</c:v>
                </c:pt>
                <c:pt idx="11467">
                  <c:v>3.262</c:v>
                </c:pt>
                <c:pt idx="11468">
                  <c:v>3.2610000000000001</c:v>
                </c:pt>
                <c:pt idx="11469">
                  <c:v>3.2629999999999999</c:v>
                </c:pt>
                <c:pt idx="11470">
                  <c:v>3.2669999999999999</c:v>
                </c:pt>
                <c:pt idx="11471">
                  <c:v>3.2679999999999998</c:v>
                </c:pt>
                <c:pt idx="11472">
                  <c:v>3.2679999999999998</c:v>
                </c:pt>
                <c:pt idx="11473">
                  <c:v>3.2709999999999999</c:v>
                </c:pt>
                <c:pt idx="11474">
                  <c:v>3.2719999999999998</c:v>
                </c:pt>
                <c:pt idx="11475">
                  <c:v>3.2759999999999998</c:v>
                </c:pt>
                <c:pt idx="11476">
                  <c:v>3.2759999999999998</c:v>
                </c:pt>
                <c:pt idx="11477">
                  <c:v>3.278</c:v>
                </c:pt>
                <c:pt idx="11478">
                  <c:v>3.2810000000000001</c:v>
                </c:pt>
                <c:pt idx="11479">
                  <c:v>3.28</c:v>
                </c:pt>
                <c:pt idx="11480">
                  <c:v>3.2829999999999999</c:v>
                </c:pt>
                <c:pt idx="11481">
                  <c:v>3.2850000000000001</c:v>
                </c:pt>
                <c:pt idx="11482">
                  <c:v>3.286</c:v>
                </c:pt>
                <c:pt idx="11483">
                  <c:v>3.29</c:v>
                </c:pt>
                <c:pt idx="11484">
                  <c:v>3.2880000000000011</c:v>
                </c:pt>
                <c:pt idx="11485">
                  <c:v>3.29</c:v>
                </c:pt>
                <c:pt idx="11486">
                  <c:v>3.2919999999999998</c:v>
                </c:pt>
                <c:pt idx="11487">
                  <c:v>3.2919999999999998</c:v>
                </c:pt>
                <c:pt idx="11488">
                  <c:v>3.2959999999999998</c:v>
                </c:pt>
                <c:pt idx="11489">
                  <c:v>3.2959999999999998</c:v>
                </c:pt>
                <c:pt idx="11490">
                  <c:v>3.2959999999999998</c:v>
                </c:pt>
                <c:pt idx="11491">
                  <c:v>3.2959999999999998</c:v>
                </c:pt>
                <c:pt idx="11492">
                  <c:v>3.2949999999999999</c:v>
                </c:pt>
                <c:pt idx="11493">
                  <c:v>3.2970000000000002</c:v>
                </c:pt>
                <c:pt idx="11494">
                  <c:v>3.3019999999999992</c:v>
                </c:pt>
                <c:pt idx="11495">
                  <c:v>3.2989999999999999</c:v>
                </c:pt>
                <c:pt idx="11496">
                  <c:v>3.3010000000000002</c:v>
                </c:pt>
                <c:pt idx="11497">
                  <c:v>3.2989999999999999</c:v>
                </c:pt>
                <c:pt idx="11498">
                  <c:v>3.3010000000000002</c:v>
                </c:pt>
                <c:pt idx="11499">
                  <c:v>3.3010000000000002</c:v>
                </c:pt>
                <c:pt idx="11500">
                  <c:v>3.302999999999999</c:v>
                </c:pt>
                <c:pt idx="11501">
                  <c:v>3.3039999999999998</c:v>
                </c:pt>
                <c:pt idx="11502">
                  <c:v>3.3019999999999992</c:v>
                </c:pt>
                <c:pt idx="11503">
                  <c:v>3.3059999999999992</c:v>
                </c:pt>
                <c:pt idx="11504">
                  <c:v>3.3059999999999992</c:v>
                </c:pt>
                <c:pt idx="11505">
                  <c:v>3.3090000000000002</c:v>
                </c:pt>
                <c:pt idx="11506">
                  <c:v>3.3079999999999998</c:v>
                </c:pt>
                <c:pt idx="11507">
                  <c:v>3.3099999999999992</c:v>
                </c:pt>
                <c:pt idx="11508">
                  <c:v>3.3069999999999982</c:v>
                </c:pt>
                <c:pt idx="11509">
                  <c:v>3.3069999999999982</c:v>
                </c:pt>
                <c:pt idx="11510">
                  <c:v>3.3069999999999982</c:v>
                </c:pt>
                <c:pt idx="11511">
                  <c:v>3.3059999999999992</c:v>
                </c:pt>
                <c:pt idx="11512">
                  <c:v>3.3079999999999998</c:v>
                </c:pt>
                <c:pt idx="11513">
                  <c:v>3.3090000000000002</c:v>
                </c:pt>
                <c:pt idx="11514">
                  <c:v>3.3090000000000002</c:v>
                </c:pt>
                <c:pt idx="11515">
                  <c:v>3.3069999999999982</c:v>
                </c:pt>
                <c:pt idx="11516">
                  <c:v>3.3079999999999998</c:v>
                </c:pt>
                <c:pt idx="11517">
                  <c:v>3.3059999999999992</c:v>
                </c:pt>
                <c:pt idx="11518">
                  <c:v>3.3039999999999998</c:v>
                </c:pt>
                <c:pt idx="11519">
                  <c:v>3.302999999999999</c:v>
                </c:pt>
                <c:pt idx="11520">
                  <c:v>3.3059999999999992</c:v>
                </c:pt>
                <c:pt idx="11521">
                  <c:v>3.3059999999999992</c:v>
                </c:pt>
                <c:pt idx="11522">
                  <c:v>3.3079999999999998</c:v>
                </c:pt>
                <c:pt idx="11523">
                  <c:v>3.3050000000000002</c:v>
                </c:pt>
                <c:pt idx="11524">
                  <c:v>3.3090000000000002</c:v>
                </c:pt>
                <c:pt idx="11525">
                  <c:v>3.3129999999999971</c:v>
                </c:pt>
                <c:pt idx="11526">
                  <c:v>3.3129999999999971</c:v>
                </c:pt>
                <c:pt idx="11527">
                  <c:v>3.3129999999999971</c:v>
                </c:pt>
                <c:pt idx="11528">
                  <c:v>3.3129999999999971</c:v>
                </c:pt>
                <c:pt idx="11529">
                  <c:v>3.3139999999999992</c:v>
                </c:pt>
                <c:pt idx="11530">
                  <c:v>3.3159999999999981</c:v>
                </c:pt>
                <c:pt idx="11531">
                  <c:v>3.3159999999999981</c:v>
                </c:pt>
                <c:pt idx="11532">
                  <c:v>3.3169999999999971</c:v>
                </c:pt>
                <c:pt idx="11533">
                  <c:v>3.3179999999999992</c:v>
                </c:pt>
                <c:pt idx="11534">
                  <c:v>3.3179999999999992</c:v>
                </c:pt>
                <c:pt idx="11535">
                  <c:v>3.3129999999999971</c:v>
                </c:pt>
                <c:pt idx="11536">
                  <c:v>3.3179999999999992</c:v>
                </c:pt>
                <c:pt idx="11537">
                  <c:v>3.3179999999999992</c:v>
                </c:pt>
                <c:pt idx="11538">
                  <c:v>3.3189999999999991</c:v>
                </c:pt>
                <c:pt idx="11539">
                  <c:v>3.3179999999999992</c:v>
                </c:pt>
                <c:pt idx="11540">
                  <c:v>3.3179999999999992</c:v>
                </c:pt>
                <c:pt idx="11541">
                  <c:v>3.3179999999999992</c:v>
                </c:pt>
                <c:pt idx="11542">
                  <c:v>3.3189999999999991</c:v>
                </c:pt>
                <c:pt idx="11543">
                  <c:v>3.3179999999999992</c:v>
                </c:pt>
                <c:pt idx="11544">
                  <c:v>3.32</c:v>
                </c:pt>
                <c:pt idx="11545">
                  <c:v>3.3169999999999971</c:v>
                </c:pt>
                <c:pt idx="11546">
                  <c:v>3.3179999999999992</c:v>
                </c:pt>
                <c:pt idx="11547">
                  <c:v>3.3179999999999992</c:v>
                </c:pt>
                <c:pt idx="11548">
                  <c:v>3.3189999999999991</c:v>
                </c:pt>
                <c:pt idx="11549">
                  <c:v>3.3169999999999971</c:v>
                </c:pt>
                <c:pt idx="11550">
                  <c:v>3.3219999999999992</c:v>
                </c:pt>
                <c:pt idx="11551">
                  <c:v>3.3159999999999981</c:v>
                </c:pt>
                <c:pt idx="11552">
                  <c:v>3.3159999999999981</c:v>
                </c:pt>
                <c:pt idx="11553">
                  <c:v>3.3189999999999991</c:v>
                </c:pt>
                <c:pt idx="11554">
                  <c:v>3.3189999999999991</c:v>
                </c:pt>
                <c:pt idx="11555">
                  <c:v>3.3139999999999992</c:v>
                </c:pt>
                <c:pt idx="11556">
                  <c:v>3.3179999999999992</c:v>
                </c:pt>
                <c:pt idx="11557">
                  <c:v>3.3189999999999991</c:v>
                </c:pt>
                <c:pt idx="11558">
                  <c:v>3.3169999999999971</c:v>
                </c:pt>
                <c:pt idx="11559">
                  <c:v>3.3169999999999971</c:v>
                </c:pt>
                <c:pt idx="11560">
                  <c:v>3.3179999999999992</c:v>
                </c:pt>
                <c:pt idx="11561">
                  <c:v>3.3129999999999971</c:v>
                </c:pt>
                <c:pt idx="11562">
                  <c:v>3.3139999999999992</c:v>
                </c:pt>
                <c:pt idx="11563">
                  <c:v>3.3129999999999971</c:v>
                </c:pt>
                <c:pt idx="11564">
                  <c:v>3.3119999999999981</c:v>
                </c:pt>
                <c:pt idx="11565">
                  <c:v>3.3109999999999991</c:v>
                </c:pt>
                <c:pt idx="11566">
                  <c:v>3.3109999999999991</c:v>
                </c:pt>
                <c:pt idx="11567">
                  <c:v>3.3109999999999991</c:v>
                </c:pt>
                <c:pt idx="11568">
                  <c:v>3.3079999999999998</c:v>
                </c:pt>
                <c:pt idx="11569">
                  <c:v>3.3109999999999991</c:v>
                </c:pt>
                <c:pt idx="11570">
                  <c:v>3.3109999999999991</c:v>
                </c:pt>
                <c:pt idx="11571">
                  <c:v>3.3090000000000002</c:v>
                </c:pt>
                <c:pt idx="11572">
                  <c:v>3.3069999999999982</c:v>
                </c:pt>
                <c:pt idx="11573">
                  <c:v>3.3099999999999992</c:v>
                </c:pt>
                <c:pt idx="11574">
                  <c:v>3.3079999999999998</c:v>
                </c:pt>
                <c:pt idx="11575">
                  <c:v>3.3069999999999982</c:v>
                </c:pt>
                <c:pt idx="11576">
                  <c:v>3.3059999999999992</c:v>
                </c:pt>
                <c:pt idx="11577">
                  <c:v>3.3059999999999992</c:v>
                </c:pt>
                <c:pt idx="11578">
                  <c:v>3.3059999999999992</c:v>
                </c:pt>
                <c:pt idx="11579">
                  <c:v>3.3059999999999992</c:v>
                </c:pt>
                <c:pt idx="11580">
                  <c:v>3.3050000000000002</c:v>
                </c:pt>
                <c:pt idx="11581">
                  <c:v>3.3039999999999998</c:v>
                </c:pt>
                <c:pt idx="11582">
                  <c:v>3.3069999999999982</c:v>
                </c:pt>
                <c:pt idx="11583">
                  <c:v>3.3079999999999998</c:v>
                </c:pt>
                <c:pt idx="11584">
                  <c:v>3.3079999999999998</c:v>
                </c:pt>
                <c:pt idx="11585">
                  <c:v>3.3069999999999982</c:v>
                </c:pt>
                <c:pt idx="11586">
                  <c:v>3.3059999999999992</c:v>
                </c:pt>
                <c:pt idx="11587">
                  <c:v>3.3050000000000002</c:v>
                </c:pt>
                <c:pt idx="11588">
                  <c:v>3.3019999999999992</c:v>
                </c:pt>
                <c:pt idx="11589">
                  <c:v>3.3019999999999992</c:v>
                </c:pt>
                <c:pt idx="11590">
                  <c:v>3.3019999999999992</c:v>
                </c:pt>
                <c:pt idx="11591">
                  <c:v>3.3059999999999992</c:v>
                </c:pt>
                <c:pt idx="11592">
                  <c:v>3.3019999999999992</c:v>
                </c:pt>
                <c:pt idx="11593">
                  <c:v>3.3019999999999992</c:v>
                </c:pt>
                <c:pt idx="11594">
                  <c:v>3.3019999999999992</c:v>
                </c:pt>
                <c:pt idx="11595">
                  <c:v>3.3</c:v>
                </c:pt>
                <c:pt idx="11596">
                  <c:v>3.3010000000000002</c:v>
                </c:pt>
                <c:pt idx="11597">
                  <c:v>3.3</c:v>
                </c:pt>
                <c:pt idx="11598">
                  <c:v>3.298</c:v>
                </c:pt>
                <c:pt idx="11599">
                  <c:v>3.2949999999999999</c:v>
                </c:pt>
                <c:pt idx="11600">
                  <c:v>3.2949999999999999</c:v>
                </c:pt>
                <c:pt idx="11601">
                  <c:v>3.2919999999999998</c:v>
                </c:pt>
                <c:pt idx="11602">
                  <c:v>3.2919999999999998</c:v>
                </c:pt>
                <c:pt idx="11603">
                  <c:v>3.2909999999999999</c:v>
                </c:pt>
                <c:pt idx="11604">
                  <c:v>3.2909999999999999</c:v>
                </c:pt>
                <c:pt idx="11605">
                  <c:v>3.2890000000000001</c:v>
                </c:pt>
                <c:pt idx="11606">
                  <c:v>3.2909999999999999</c:v>
                </c:pt>
                <c:pt idx="11607">
                  <c:v>3.29</c:v>
                </c:pt>
                <c:pt idx="11608">
                  <c:v>3.2890000000000001</c:v>
                </c:pt>
                <c:pt idx="11609">
                  <c:v>3.29</c:v>
                </c:pt>
                <c:pt idx="11610">
                  <c:v>3.29</c:v>
                </c:pt>
                <c:pt idx="11611">
                  <c:v>3.286</c:v>
                </c:pt>
                <c:pt idx="11612">
                  <c:v>3.286</c:v>
                </c:pt>
                <c:pt idx="11613">
                  <c:v>3.2850000000000001</c:v>
                </c:pt>
                <c:pt idx="11614">
                  <c:v>3.28</c:v>
                </c:pt>
                <c:pt idx="11615">
                  <c:v>3.282</c:v>
                </c:pt>
                <c:pt idx="11616">
                  <c:v>3.2810000000000001</c:v>
                </c:pt>
                <c:pt idx="11617">
                  <c:v>3.2840000000000011</c:v>
                </c:pt>
                <c:pt idx="11618">
                  <c:v>3.2810000000000001</c:v>
                </c:pt>
                <c:pt idx="11619">
                  <c:v>3.282</c:v>
                </c:pt>
                <c:pt idx="11620">
                  <c:v>3.2810000000000001</c:v>
                </c:pt>
                <c:pt idx="11621">
                  <c:v>3.286</c:v>
                </c:pt>
                <c:pt idx="11622">
                  <c:v>3.2850000000000001</c:v>
                </c:pt>
                <c:pt idx="11623">
                  <c:v>3.2829999999999999</c:v>
                </c:pt>
                <c:pt idx="11624">
                  <c:v>3.2850000000000001</c:v>
                </c:pt>
                <c:pt idx="11625">
                  <c:v>3.282</c:v>
                </c:pt>
                <c:pt idx="11626">
                  <c:v>3.2840000000000011</c:v>
                </c:pt>
                <c:pt idx="11627">
                  <c:v>3.2850000000000001</c:v>
                </c:pt>
                <c:pt idx="11628">
                  <c:v>3.2840000000000011</c:v>
                </c:pt>
                <c:pt idx="11629">
                  <c:v>3.2840000000000011</c:v>
                </c:pt>
                <c:pt idx="11630">
                  <c:v>3.282</c:v>
                </c:pt>
                <c:pt idx="11631">
                  <c:v>3.2840000000000011</c:v>
                </c:pt>
                <c:pt idx="11632">
                  <c:v>3.2810000000000001</c:v>
                </c:pt>
                <c:pt idx="11633">
                  <c:v>3.2850000000000001</c:v>
                </c:pt>
                <c:pt idx="11634">
                  <c:v>3.2840000000000011</c:v>
                </c:pt>
                <c:pt idx="11635">
                  <c:v>3.282</c:v>
                </c:pt>
                <c:pt idx="11636">
                  <c:v>3.2840000000000011</c:v>
                </c:pt>
                <c:pt idx="11637">
                  <c:v>3.282</c:v>
                </c:pt>
                <c:pt idx="11638">
                  <c:v>3.2829999999999999</c:v>
                </c:pt>
                <c:pt idx="11639">
                  <c:v>3.2810000000000001</c:v>
                </c:pt>
                <c:pt idx="11640">
                  <c:v>3.2759999999999998</c:v>
                </c:pt>
                <c:pt idx="11641">
                  <c:v>3.2759999999999998</c:v>
                </c:pt>
                <c:pt idx="11642">
                  <c:v>3.278</c:v>
                </c:pt>
                <c:pt idx="11643">
                  <c:v>3.2789999999999999</c:v>
                </c:pt>
                <c:pt idx="11644">
                  <c:v>3.2759999999999998</c:v>
                </c:pt>
                <c:pt idx="11645">
                  <c:v>3.2759999999999998</c:v>
                </c:pt>
                <c:pt idx="11646">
                  <c:v>3.2770000000000001</c:v>
                </c:pt>
                <c:pt idx="11647">
                  <c:v>3.2759999999999998</c:v>
                </c:pt>
                <c:pt idx="11648">
                  <c:v>3.2749999999999999</c:v>
                </c:pt>
                <c:pt idx="11649">
                  <c:v>3.2730000000000001</c:v>
                </c:pt>
                <c:pt idx="11650">
                  <c:v>3.2730000000000001</c:v>
                </c:pt>
                <c:pt idx="11651">
                  <c:v>3.2709999999999999</c:v>
                </c:pt>
                <c:pt idx="11652">
                  <c:v>3.2709999999999999</c:v>
                </c:pt>
                <c:pt idx="11653">
                  <c:v>3.27</c:v>
                </c:pt>
                <c:pt idx="11654">
                  <c:v>3.27</c:v>
                </c:pt>
                <c:pt idx="11655">
                  <c:v>3.2690000000000001</c:v>
                </c:pt>
                <c:pt idx="11656">
                  <c:v>3.2690000000000001</c:v>
                </c:pt>
                <c:pt idx="11657">
                  <c:v>3.266</c:v>
                </c:pt>
                <c:pt idx="11658">
                  <c:v>3.2679999999999998</c:v>
                </c:pt>
                <c:pt idx="11659">
                  <c:v>3.2669999999999999</c:v>
                </c:pt>
                <c:pt idx="11660">
                  <c:v>3.262</c:v>
                </c:pt>
                <c:pt idx="11661">
                  <c:v>3.2639999999999998</c:v>
                </c:pt>
                <c:pt idx="11662">
                  <c:v>3.26</c:v>
                </c:pt>
                <c:pt idx="11663">
                  <c:v>3.2610000000000001</c:v>
                </c:pt>
                <c:pt idx="11664">
                  <c:v>3.2559999999999998</c:v>
                </c:pt>
                <c:pt idx="11665">
                  <c:v>3.2589999999999999</c:v>
                </c:pt>
                <c:pt idx="11666">
                  <c:v>3.258</c:v>
                </c:pt>
                <c:pt idx="11667">
                  <c:v>3.2589999999999999</c:v>
                </c:pt>
                <c:pt idx="11668">
                  <c:v>3.2559999999999998</c:v>
                </c:pt>
                <c:pt idx="11669">
                  <c:v>3.2570000000000001</c:v>
                </c:pt>
                <c:pt idx="11670">
                  <c:v>3.2549999999999999</c:v>
                </c:pt>
                <c:pt idx="11671">
                  <c:v>3.2549999999999999</c:v>
                </c:pt>
                <c:pt idx="11672">
                  <c:v>3.2559999999999998</c:v>
                </c:pt>
                <c:pt idx="11673">
                  <c:v>3.2570000000000001</c:v>
                </c:pt>
                <c:pt idx="11674">
                  <c:v>3.2570000000000001</c:v>
                </c:pt>
                <c:pt idx="11675">
                  <c:v>3.2519999999999998</c:v>
                </c:pt>
                <c:pt idx="11676">
                  <c:v>3.2519999999999998</c:v>
                </c:pt>
                <c:pt idx="11677">
                  <c:v>3.2530000000000001</c:v>
                </c:pt>
                <c:pt idx="11678">
                  <c:v>3.2490000000000001</c:v>
                </c:pt>
                <c:pt idx="11679">
                  <c:v>3.2509999999999999</c:v>
                </c:pt>
                <c:pt idx="11680">
                  <c:v>3.2490000000000001</c:v>
                </c:pt>
                <c:pt idx="11681">
                  <c:v>3.2490000000000001</c:v>
                </c:pt>
                <c:pt idx="11682">
                  <c:v>3.246</c:v>
                </c:pt>
                <c:pt idx="11683">
                  <c:v>3.2469999999999999</c:v>
                </c:pt>
                <c:pt idx="11684">
                  <c:v>3.2480000000000002</c:v>
                </c:pt>
                <c:pt idx="11685">
                  <c:v>3.2440000000000002</c:v>
                </c:pt>
                <c:pt idx="11686">
                  <c:v>3.2450000000000001</c:v>
                </c:pt>
                <c:pt idx="11687">
                  <c:v>3.2450000000000001</c:v>
                </c:pt>
                <c:pt idx="11688">
                  <c:v>3.2450000000000001</c:v>
                </c:pt>
                <c:pt idx="11689">
                  <c:v>3.2429999999999999</c:v>
                </c:pt>
                <c:pt idx="11690">
                  <c:v>3.2410000000000001</c:v>
                </c:pt>
                <c:pt idx="11691">
                  <c:v>3.2389999999999999</c:v>
                </c:pt>
                <c:pt idx="11692">
                  <c:v>3.2389999999999999</c:v>
                </c:pt>
                <c:pt idx="11693">
                  <c:v>3.2370000000000001</c:v>
                </c:pt>
                <c:pt idx="11694">
                  <c:v>3.238</c:v>
                </c:pt>
                <c:pt idx="11695">
                  <c:v>3.2349999999999999</c:v>
                </c:pt>
                <c:pt idx="11696">
                  <c:v>3.2330000000000001</c:v>
                </c:pt>
                <c:pt idx="11697">
                  <c:v>3.234</c:v>
                </c:pt>
                <c:pt idx="11698">
                  <c:v>3.2320000000000002</c:v>
                </c:pt>
                <c:pt idx="11699">
                  <c:v>3.2309999999999999</c:v>
                </c:pt>
                <c:pt idx="11700">
                  <c:v>3.23</c:v>
                </c:pt>
                <c:pt idx="11701">
                  <c:v>3.2309999999999999</c:v>
                </c:pt>
                <c:pt idx="11702">
                  <c:v>3.23</c:v>
                </c:pt>
                <c:pt idx="11703">
                  <c:v>3.2280000000000002</c:v>
                </c:pt>
                <c:pt idx="11704">
                  <c:v>3.2290000000000001</c:v>
                </c:pt>
                <c:pt idx="11705">
                  <c:v>3.2269999999999999</c:v>
                </c:pt>
                <c:pt idx="11706">
                  <c:v>3.2290000000000001</c:v>
                </c:pt>
                <c:pt idx="11707">
                  <c:v>3.2250000000000001</c:v>
                </c:pt>
                <c:pt idx="11708">
                  <c:v>3.2210000000000001</c:v>
                </c:pt>
                <c:pt idx="11709">
                  <c:v>3.218</c:v>
                </c:pt>
                <c:pt idx="11710">
                  <c:v>3.2189999999999999</c:v>
                </c:pt>
                <c:pt idx="11711">
                  <c:v>3.2169999999999992</c:v>
                </c:pt>
                <c:pt idx="11712">
                  <c:v>3.218</c:v>
                </c:pt>
                <c:pt idx="11713">
                  <c:v>3.214</c:v>
                </c:pt>
                <c:pt idx="11714">
                  <c:v>3.2160000000000002</c:v>
                </c:pt>
                <c:pt idx="11715">
                  <c:v>3.218</c:v>
                </c:pt>
                <c:pt idx="11716">
                  <c:v>3.2149999999999999</c:v>
                </c:pt>
                <c:pt idx="11717">
                  <c:v>3.2160000000000002</c:v>
                </c:pt>
                <c:pt idx="11718">
                  <c:v>3.2160000000000002</c:v>
                </c:pt>
                <c:pt idx="11719">
                  <c:v>3.2160000000000002</c:v>
                </c:pt>
                <c:pt idx="11720">
                  <c:v>3.2160000000000002</c:v>
                </c:pt>
                <c:pt idx="11721">
                  <c:v>3.2169999999999992</c:v>
                </c:pt>
                <c:pt idx="11722">
                  <c:v>3.214</c:v>
                </c:pt>
                <c:pt idx="11723">
                  <c:v>3.2120000000000002</c:v>
                </c:pt>
                <c:pt idx="11724">
                  <c:v>3.2160000000000002</c:v>
                </c:pt>
                <c:pt idx="11725">
                  <c:v>3.2149999999999999</c:v>
                </c:pt>
                <c:pt idx="11726">
                  <c:v>3.2120000000000002</c:v>
                </c:pt>
                <c:pt idx="11727">
                  <c:v>3.21</c:v>
                </c:pt>
                <c:pt idx="11728">
                  <c:v>3.2080000000000002</c:v>
                </c:pt>
                <c:pt idx="11729">
                  <c:v>3.2090000000000001</c:v>
                </c:pt>
                <c:pt idx="11730">
                  <c:v>3.2130000000000001</c:v>
                </c:pt>
                <c:pt idx="11731">
                  <c:v>3.2130000000000001</c:v>
                </c:pt>
                <c:pt idx="11732">
                  <c:v>3.2109999999999999</c:v>
                </c:pt>
                <c:pt idx="11733">
                  <c:v>3.2090000000000001</c:v>
                </c:pt>
                <c:pt idx="11734">
                  <c:v>3.21</c:v>
                </c:pt>
                <c:pt idx="11735">
                  <c:v>3.2090000000000001</c:v>
                </c:pt>
                <c:pt idx="11736">
                  <c:v>3.2080000000000002</c:v>
                </c:pt>
                <c:pt idx="11737">
                  <c:v>3.206</c:v>
                </c:pt>
                <c:pt idx="11738">
                  <c:v>3.2069999999999999</c:v>
                </c:pt>
                <c:pt idx="11739">
                  <c:v>3.2050000000000001</c:v>
                </c:pt>
                <c:pt idx="11740">
                  <c:v>3.2050000000000001</c:v>
                </c:pt>
                <c:pt idx="11741">
                  <c:v>3.2050000000000001</c:v>
                </c:pt>
                <c:pt idx="11742">
                  <c:v>3.2040000000000002</c:v>
                </c:pt>
                <c:pt idx="11743">
                  <c:v>3.202</c:v>
                </c:pt>
                <c:pt idx="11744">
                  <c:v>3.202</c:v>
                </c:pt>
                <c:pt idx="11745">
                  <c:v>3.2</c:v>
                </c:pt>
                <c:pt idx="11746">
                  <c:v>3.1989999999999998</c:v>
                </c:pt>
                <c:pt idx="11747">
                  <c:v>3.2010000000000001</c:v>
                </c:pt>
                <c:pt idx="11748">
                  <c:v>3.1960000000000002</c:v>
                </c:pt>
                <c:pt idx="11749">
                  <c:v>3.198</c:v>
                </c:pt>
                <c:pt idx="11750">
                  <c:v>3.1989999999999998</c:v>
                </c:pt>
                <c:pt idx="11751">
                  <c:v>3.1960000000000002</c:v>
                </c:pt>
                <c:pt idx="11752">
                  <c:v>3.1929999999999992</c:v>
                </c:pt>
                <c:pt idx="11753">
                  <c:v>3.1920000000000002</c:v>
                </c:pt>
                <c:pt idx="11754">
                  <c:v>3.1909999999999998</c:v>
                </c:pt>
                <c:pt idx="11755">
                  <c:v>3.1880000000000002</c:v>
                </c:pt>
                <c:pt idx="11756">
                  <c:v>3.1859999999999999</c:v>
                </c:pt>
                <c:pt idx="11757">
                  <c:v>3.1869999999999998</c:v>
                </c:pt>
                <c:pt idx="11758">
                  <c:v>3.1840000000000002</c:v>
                </c:pt>
                <c:pt idx="11759">
                  <c:v>3.1859999999999999</c:v>
                </c:pt>
                <c:pt idx="11760">
                  <c:v>3.181</c:v>
                </c:pt>
                <c:pt idx="11761">
                  <c:v>3.1829999999999998</c:v>
                </c:pt>
                <c:pt idx="11762">
                  <c:v>3.1829999999999998</c:v>
                </c:pt>
                <c:pt idx="11763">
                  <c:v>3.181</c:v>
                </c:pt>
                <c:pt idx="11764">
                  <c:v>3.18</c:v>
                </c:pt>
                <c:pt idx="11765">
                  <c:v>3.1789999999999998</c:v>
                </c:pt>
                <c:pt idx="11766">
                  <c:v>3.1769999999999992</c:v>
                </c:pt>
                <c:pt idx="11767">
                  <c:v>3.1760000000000002</c:v>
                </c:pt>
                <c:pt idx="11768">
                  <c:v>3.1769999999999992</c:v>
                </c:pt>
                <c:pt idx="11769">
                  <c:v>3.1760000000000002</c:v>
                </c:pt>
                <c:pt idx="11770">
                  <c:v>3.1760000000000002</c:v>
                </c:pt>
                <c:pt idx="11771">
                  <c:v>3.1769999999999992</c:v>
                </c:pt>
                <c:pt idx="11772">
                  <c:v>3.1739999999999999</c:v>
                </c:pt>
                <c:pt idx="11773">
                  <c:v>3.173</c:v>
                </c:pt>
                <c:pt idx="11774">
                  <c:v>3.1720000000000002</c:v>
                </c:pt>
                <c:pt idx="11775">
                  <c:v>3.169</c:v>
                </c:pt>
                <c:pt idx="11776">
                  <c:v>3.1720000000000002</c:v>
                </c:pt>
                <c:pt idx="11777">
                  <c:v>3.17</c:v>
                </c:pt>
                <c:pt idx="11778">
                  <c:v>3.1709999999999998</c:v>
                </c:pt>
                <c:pt idx="11779">
                  <c:v>3.1680000000000001</c:v>
                </c:pt>
                <c:pt idx="11780">
                  <c:v>3.1680000000000001</c:v>
                </c:pt>
                <c:pt idx="11781">
                  <c:v>3.1669999999999998</c:v>
                </c:pt>
                <c:pt idx="11782">
                  <c:v>3.1669999999999998</c:v>
                </c:pt>
                <c:pt idx="11783">
                  <c:v>3.1659999999999999</c:v>
                </c:pt>
                <c:pt idx="11784">
                  <c:v>3.1659999999999999</c:v>
                </c:pt>
                <c:pt idx="11785">
                  <c:v>3.165</c:v>
                </c:pt>
                <c:pt idx="11786">
                  <c:v>3.1619999999999999</c:v>
                </c:pt>
                <c:pt idx="11787">
                  <c:v>3.161</c:v>
                </c:pt>
                <c:pt idx="11788">
                  <c:v>3.1629999999999998</c:v>
                </c:pt>
                <c:pt idx="11789">
                  <c:v>3.16</c:v>
                </c:pt>
                <c:pt idx="11790">
                  <c:v>3.1619999999999999</c:v>
                </c:pt>
                <c:pt idx="11791">
                  <c:v>3.16</c:v>
                </c:pt>
                <c:pt idx="11792">
                  <c:v>3.16</c:v>
                </c:pt>
                <c:pt idx="11793">
                  <c:v>3.1579999999999999</c:v>
                </c:pt>
                <c:pt idx="11794">
                  <c:v>3.1549999999999998</c:v>
                </c:pt>
                <c:pt idx="11795">
                  <c:v>3.1560000000000001</c:v>
                </c:pt>
                <c:pt idx="11796">
                  <c:v>3.1539999999999999</c:v>
                </c:pt>
                <c:pt idx="11797">
                  <c:v>3.1549999999999998</c:v>
                </c:pt>
                <c:pt idx="11798">
                  <c:v>3.1549999999999998</c:v>
                </c:pt>
                <c:pt idx="11799">
                  <c:v>3.15</c:v>
                </c:pt>
                <c:pt idx="11800">
                  <c:v>3.15</c:v>
                </c:pt>
                <c:pt idx="11801">
                  <c:v>3.15</c:v>
                </c:pt>
                <c:pt idx="11802">
                  <c:v>3.1480000000000001</c:v>
                </c:pt>
                <c:pt idx="11803">
                  <c:v>3.145</c:v>
                </c:pt>
                <c:pt idx="11804">
                  <c:v>3.1419999999999999</c:v>
                </c:pt>
                <c:pt idx="11805">
                  <c:v>3.1389999999999998</c:v>
                </c:pt>
                <c:pt idx="11806">
                  <c:v>3.1379999999999999</c:v>
                </c:pt>
                <c:pt idx="11807">
                  <c:v>3.14</c:v>
                </c:pt>
                <c:pt idx="11808">
                  <c:v>3.1339999999999999</c:v>
                </c:pt>
                <c:pt idx="11809">
                  <c:v>3.1360000000000001</c:v>
                </c:pt>
                <c:pt idx="11810">
                  <c:v>3.1339999999999999</c:v>
                </c:pt>
                <c:pt idx="11811">
                  <c:v>3.1379999999999999</c:v>
                </c:pt>
                <c:pt idx="11812">
                  <c:v>3.1339999999999999</c:v>
                </c:pt>
                <c:pt idx="11813">
                  <c:v>3.1349999999999998</c:v>
                </c:pt>
                <c:pt idx="11814">
                  <c:v>3.1369999999999991</c:v>
                </c:pt>
                <c:pt idx="11815">
                  <c:v>3.1349999999999998</c:v>
                </c:pt>
                <c:pt idx="11816">
                  <c:v>3.1349999999999998</c:v>
                </c:pt>
                <c:pt idx="11817">
                  <c:v>3.1360000000000001</c:v>
                </c:pt>
                <c:pt idx="11818">
                  <c:v>3.133</c:v>
                </c:pt>
                <c:pt idx="11819">
                  <c:v>3.1320000000000001</c:v>
                </c:pt>
                <c:pt idx="11820">
                  <c:v>3.1309999999999998</c:v>
                </c:pt>
                <c:pt idx="11821">
                  <c:v>3.133</c:v>
                </c:pt>
                <c:pt idx="11822">
                  <c:v>3.1309999999999998</c:v>
                </c:pt>
                <c:pt idx="11823">
                  <c:v>3.1320000000000001</c:v>
                </c:pt>
                <c:pt idx="11824">
                  <c:v>3.133</c:v>
                </c:pt>
                <c:pt idx="11825">
                  <c:v>3.129</c:v>
                </c:pt>
                <c:pt idx="11826">
                  <c:v>3.1280000000000001</c:v>
                </c:pt>
                <c:pt idx="11827">
                  <c:v>3.1309999999999998</c:v>
                </c:pt>
                <c:pt idx="11828">
                  <c:v>3.1269999999999998</c:v>
                </c:pt>
                <c:pt idx="11829">
                  <c:v>3.125</c:v>
                </c:pt>
                <c:pt idx="11830">
                  <c:v>3.1280000000000001</c:v>
                </c:pt>
                <c:pt idx="11831">
                  <c:v>3.125</c:v>
                </c:pt>
                <c:pt idx="11832">
                  <c:v>3.13</c:v>
                </c:pt>
                <c:pt idx="11833">
                  <c:v>3.1269999999999998</c:v>
                </c:pt>
                <c:pt idx="11834">
                  <c:v>3.1240000000000001</c:v>
                </c:pt>
                <c:pt idx="11835">
                  <c:v>3.1269999999999998</c:v>
                </c:pt>
                <c:pt idx="11836">
                  <c:v>3.1240000000000001</c:v>
                </c:pt>
                <c:pt idx="11837">
                  <c:v>3.1259999999999999</c:v>
                </c:pt>
                <c:pt idx="11838">
                  <c:v>3.1240000000000001</c:v>
                </c:pt>
                <c:pt idx="11839">
                  <c:v>3.1219999999999999</c:v>
                </c:pt>
                <c:pt idx="11840">
                  <c:v>3.1219999999999999</c:v>
                </c:pt>
                <c:pt idx="11841">
                  <c:v>3.121</c:v>
                </c:pt>
                <c:pt idx="11842">
                  <c:v>3.1190000000000002</c:v>
                </c:pt>
                <c:pt idx="11843">
                  <c:v>3.1179999999999999</c:v>
                </c:pt>
                <c:pt idx="11844">
                  <c:v>3.1190000000000002</c:v>
                </c:pt>
                <c:pt idx="11845">
                  <c:v>3.1179999999999999</c:v>
                </c:pt>
                <c:pt idx="11846">
                  <c:v>3.1160000000000001</c:v>
                </c:pt>
                <c:pt idx="11847">
                  <c:v>3.1120000000000001</c:v>
                </c:pt>
                <c:pt idx="11848">
                  <c:v>3.1129999999999991</c:v>
                </c:pt>
                <c:pt idx="11849">
                  <c:v>3.1129999999999991</c:v>
                </c:pt>
                <c:pt idx="11850">
                  <c:v>3.1129999999999991</c:v>
                </c:pt>
                <c:pt idx="11851">
                  <c:v>3.1120000000000001</c:v>
                </c:pt>
                <c:pt idx="11852">
                  <c:v>3.11</c:v>
                </c:pt>
                <c:pt idx="11853">
                  <c:v>3.11</c:v>
                </c:pt>
                <c:pt idx="11854">
                  <c:v>3.1080000000000001</c:v>
                </c:pt>
                <c:pt idx="11855">
                  <c:v>3.1129999999999991</c:v>
                </c:pt>
                <c:pt idx="11856">
                  <c:v>3.105</c:v>
                </c:pt>
                <c:pt idx="11857">
                  <c:v>3.1070000000000002</c:v>
                </c:pt>
                <c:pt idx="11858">
                  <c:v>3.1059999999999999</c:v>
                </c:pt>
                <c:pt idx="11859">
                  <c:v>3.1070000000000002</c:v>
                </c:pt>
                <c:pt idx="11860">
                  <c:v>3.105</c:v>
                </c:pt>
                <c:pt idx="11861">
                  <c:v>3.1030000000000002</c:v>
                </c:pt>
                <c:pt idx="11862">
                  <c:v>3.1030000000000002</c:v>
                </c:pt>
                <c:pt idx="11863">
                  <c:v>3.1030000000000002</c:v>
                </c:pt>
                <c:pt idx="11864">
                  <c:v>3.1019999999999999</c:v>
                </c:pt>
                <c:pt idx="11865">
                  <c:v>3.101</c:v>
                </c:pt>
                <c:pt idx="11866">
                  <c:v>3.1019999999999999</c:v>
                </c:pt>
                <c:pt idx="11867">
                  <c:v>3.0999999999999992</c:v>
                </c:pt>
                <c:pt idx="11868">
                  <c:v>3.0999999999999992</c:v>
                </c:pt>
                <c:pt idx="11869">
                  <c:v>3.097</c:v>
                </c:pt>
                <c:pt idx="11870">
                  <c:v>3.0979999999999999</c:v>
                </c:pt>
                <c:pt idx="11871">
                  <c:v>3.097</c:v>
                </c:pt>
                <c:pt idx="11872">
                  <c:v>3.0959999999999992</c:v>
                </c:pt>
                <c:pt idx="11873">
                  <c:v>3.0950000000000002</c:v>
                </c:pt>
                <c:pt idx="11874">
                  <c:v>3.093</c:v>
                </c:pt>
                <c:pt idx="11875">
                  <c:v>3.0919999999999992</c:v>
                </c:pt>
                <c:pt idx="11876">
                  <c:v>3.0919999999999992</c:v>
                </c:pt>
                <c:pt idx="11877">
                  <c:v>3.0910000000000002</c:v>
                </c:pt>
                <c:pt idx="11878">
                  <c:v>3.0919999999999992</c:v>
                </c:pt>
                <c:pt idx="11879">
                  <c:v>3.0939999999999999</c:v>
                </c:pt>
                <c:pt idx="11880">
                  <c:v>3.09</c:v>
                </c:pt>
                <c:pt idx="11881">
                  <c:v>3.0870000000000002</c:v>
                </c:pt>
                <c:pt idx="11882">
                  <c:v>3.0870000000000002</c:v>
                </c:pt>
                <c:pt idx="11883">
                  <c:v>3.0870000000000002</c:v>
                </c:pt>
                <c:pt idx="11884">
                  <c:v>3.0870000000000002</c:v>
                </c:pt>
                <c:pt idx="11885">
                  <c:v>3.0859999999999999</c:v>
                </c:pt>
                <c:pt idx="11886">
                  <c:v>3.0859999999999999</c:v>
                </c:pt>
                <c:pt idx="11887">
                  <c:v>3.0840000000000001</c:v>
                </c:pt>
                <c:pt idx="11888">
                  <c:v>3.0830000000000002</c:v>
                </c:pt>
                <c:pt idx="11889">
                  <c:v>3.0840000000000001</c:v>
                </c:pt>
                <c:pt idx="11890">
                  <c:v>3.0819999999999999</c:v>
                </c:pt>
                <c:pt idx="11891">
                  <c:v>3.081</c:v>
                </c:pt>
                <c:pt idx="11892">
                  <c:v>3.0819999999999999</c:v>
                </c:pt>
                <c:pt idx="11893">
                  <c:v>3.0790000000000002</c:v>
                </c:pt>
                <c:pt idx="11894">
                  <c:v>3.08</c:v>
                </c:pt>
                <c:pt idx="11895">
                  <c:v>3.077</c:v>
                </c:pt>
                <c:pt idx="11896">
                  <c:v>3.0779999999999998</c:v>
                </c:pt>
                <c:pt idx="11897">
                  <c:v>3.0750000000000002</c:v>
                </c:pt>
                <c:pt idx="11898">
                  <c:v>3.0750000000000002</c:v>
                </c:pt>
                <c:pt idx="11899">
                  <c:v>3.073</c:v>
                </c:pt>
                <c:pt idx="11900">
                  <c:v>3.0710000000000002</c:v>
                </c:pt>
                <c:pt idx="11901">
                  <c:v>3.0710000000000002</c:v>
                </c:pt>
                <c:pt idx="11902">
                  <c:v>3.07</c:v>
                </c:pt>
                <c:pt idx="11903">
                  <c:v>3.0680000000000001</c:v>
                </c:pt>
                <c:pt idx="11904">
                  <c:v>3.0670000000000002</c:v>
                </c:pt>
                <c:pt idx="11905">
                  <c:v>3.0680000000000001</c:v>
                </c:pt>
                <c:pt idx="11906">
                  <c:v>3.0670000000000002</c:v>
                </c:pt>
                <c:pt idx="11907">
                  <c:v>3.0680000000000001</c:v>
                </c:pt>
                <c:pt idx="11908">
                  <c:v>3.0649999999999999</c:v>
                </c:pt>
                <c:pt idx="11909">
                  <c:v>3.0649999999999999</c:v>
                </c:pt>
                <c:pt idx="11910">
                  <c:v>3.0680000000000001</c:v>
                </c:pt>
                <c:pt idx="11911">
                  <c:v>3.0670000000000002</c:v>
                </c:pt>
                <c:pt idx="11912">
                  <c:v>3.0680000000000001</c:v>
                </c:pt>
                <c:pt idx="11913">
                  <c:v>3.0659999999999998</c:v>
                </c:pt>
                <c:pt idx="11914">
                  <c:v>3.0670000000000002</c:v>
                </c:pt>
                <c:pt idx="11915">
                  <c:v>3.07</c:v>
                </c:pt>
                <c:pt idx="11916">
                  <c:v>3.069</c:v>
                </c:pt>
                <c:pt idx="11917">
                  <c:v>3.0670000000000002</c:v>
                </c:pt>
                <c:pt idx="11918">
                  <c:v>3.0659999999999998</c:v>
                </c:pt>
                <c:pt idx="11919">
                  <c:v>3.0670000000000002</c:v>
                </c:pt>
                <c:pt idx="11920">
                  <c:v>3.0670000000000002</c:v>
                </c:pt>
                <c:pt idx="11921">
                  <c:v>3.0640000000000001</c:v>
                </c:pt>
                <c:pt idx="11922">
                  <c:v>3.0640000000000001</c:v>
                </c:pt>
                <c:pt idx="11923">
                  <c:v>3.0649999999999999</c:v>
                </c:pt>
                <c:pt idx="11924">
                  <c:v>3.0649999999999999</c:v>
                </c:pt>
                <c:pt idx="11925">
                  <c:v>3.0640000000000001</c:v>
                </c:pt>
                <c:pt idx="11926">
                  <c:v>3.0649999999999999</c:v>
                </c:pt>
                <c:pt idx="11927">
                  <c:v>3.0609999999999999</c:v>
                </c:pt>
                <c:pt idx="11928">
                  <c:v>3.0640000000000001</c:v>
                </c:pt>
                <c:pt idx="11929">
                  <c:v>3.0599999999999992</c:v>
                </c:pt>
                <c:pt idx="11930">
                  <c:v>3.0609999999999999</c:v>
                </c:pt>
                <c:pt idx="11931">
                  <c:v>3.0619999999999998</c:v>
                </c:pt>
                <c:pt idx="11932">
                  <c:v>3.0599999999999992</c:v>
                </c:pt>
                <c:pt idx="11933">
                  <c:v>3.0599999999999992</c:v>
                </c:pt>
                <c:pt idx="11934">
                  <c:v>3.0569999999999991</c:v>
                </c:pt>
                <c:pt idx="11935">
                  <c:v>3.0590000000000002</c:v>
                </c:pt>
                <c:pt idx="11936">
                  <c:v>3.0579999999999998</c:v>
                </c:pt>
                <c:pt idx="11937">
                  <c:v>3.0559999999999992</c:v>
                </c:pt>
                <c:pt idx="11938">
                  <c:v>3.0550000000000002</c:v>
                </c:pt>
                <c:pt idx="11939">
                  <c:v>3.0539999999999998</c:v>
                </c:pt>
                <c:pt idx="11940">
                  <c:v>3.052999999999999</c:v>
                </c:pt>
                <c:pt idx="11941">
                  <c:v>3.0510000000000002</c:v>
                </c:pt>
                <c:pt idx="11942">
                  <c:v>3.0559999999999992</c:v>
                </c:pt>
                <c:pt idx="11943">
                  <c:v>3.0519999999999992</c:v>
                </c:pt>
                <c:pt idx="11944">
                  <c:v>3.052999999999999</c:v>
                </c:pt>
                <c:pt idx="11945">
                  <c:v>3.05</c:v>
                </c:pt>
                <c:pt idx="11946">
                  <c:v>3.05</c:v>
                </c:pt>
                <c:pt idx="11947">
                  <c:v>3.048</c:v>
                </c:pt>
                <c:pt idx="11948">
                  <c:v>3.05</c:v>
                </c:pt>
                <c:pt idx="11949">
                  <c:v>3.048</c:v>
                </c:pt>
                <c:pt idx="11950">
                  <c:v>3.0470000000000002</c:v>
                </c:pt>
                <c:pt idx="11951">
                  <c:v>3.0459999999999998</c:v>
                </c:pt>
                <c:pt idx="11952">
                  <c:v>3.044</c:v>
                </c:pt>
                <c:pt idx="11953">
                  <c:v>3.044</c:v>
                </c:pt>
                <c:pt idx="11954">
                  <c:v>3.0430000000000001</c:v>
                </c:pt>
                <c:pt idx="11955">
                  <c:v>3.0419999999999998</c:v>
                </c:pt>
                <c:pt idx="11956">
                  <c:v>3.0409999999999999</c:v>
                </c:pt>
                <c:pt idx="11957">
                  <c:v>3.0430000000000001</c:v>
                </c:pt>
                <c:pt idx="11958">
                  <c:v>3.04</c:v>
                </c:pt>
                <c:pt idx="11959">
                  <c:v>3.0390000000000001</c:v>
                </c:pt>
                <c:pt idx="11960">
                  <c:v>3.0419999999999998</c:v>
                </c:pt>
                <c:pt idx="11961">
                  <c:v>3.0350000000000001</c:v>
                </c:pt>
                <c:pt idx="11962">
                  <c:v>3.036999999999999</c:v>
                </c:pt>
                <c:pt idx="11963">
                  <c:v>3.0350000000000001</c:v>
                </c:pt>
                <c:pt idx="11964">
                  <c:v>3.0379999999999998</c:v>
                </c:pt>
                <c:pt idx="11965">
                  <c:v>3.036999999999999</c:v>
                </c:pt>
                <c:pt idx="11966">
                  <c:v>3.0390000000000001</c:v>
                </c:pt>
                <c:pt idx="11967">
                  <c:v>3.0359999999999991</c:v>
                </c:pt>
                <c:pt idx="11968">
                  <c:v>3.0379999999999998</c:v>
                </c:pt>
                <c:pt idx="11969">
                  <c:v>3.0359999999999991</c:v>
                </c:pt>
                <c:pt idx="11970">
                  <c:v>3.0359999999999991</c:v>
                </c:pt>
                <c:pt idx="11971">
                  <c:v>3.0339999999999998</c:v>
                </c:pt>
                <c:pt idx="11972">
                  <c:v>3.0350000000000001</c:v>
                </c:pt>
                <c:pt idx="11973">
                  <c:v>3.0319999999999991</c:v>
                </c:pt>
                <c:pt idx="11974">
                  <c:v>3.0319999999999991</c:v>
                </c:pt>
                <c:pt idx="11975">
                  <c:v>3.0310000000000001</c:v>
                </c:pt>
                <c:pt idx="11976">
                  <c:v>3.0319999999999991</c:v>
                </c:pt>
                <c:pt idx="11977">
                  <c:v>3.032999999999999</c:v>
                </c:pt>
                <c:pt idx="11978">
                  <c:v>3.0289999999999999</c:v>
                </c:pt>
                <c:pt idx="11979">
                  <c:v>3.03</c:v>
                </c:pt>
                <c:pt idx="11980">
                  <c:v>3.03</c:v>
                </c:pt>
                <c:pt idx="11981">
                  <c:v>3.03</c:v>
                </c:pt>
                <c:pt idx="11982">
                  <c:v>3.028</c:v>
                </c:pt>
                <c:pt idx="11983">
                  <c:v>3.0270000000000001</c:v>
                </c:pt>
                <c:pt idx="11984">
                  <c:v>3.0270000000000001</c:v>
                </c:pt>
                <c:pt idx="11985">
                  <c:v>3.0259999999999998</c:v>
                </c:pt>
                <c:pt idx="11986">
                  <c:v>3.0249999999999999</c:v>
                </c:pt>
                <c:pt idx="11987">
                  <c:v>3.0270000000000001</c:v>
                </c:pt>
                <c:pt idx="11988">
                  <c:v>3.0259999999999998</c:v>
                </c:pt>
                <c:pt idx="11989">
                  <c:v>3.024</c:v>
                </c:pt>
                <c:pt idx="11990">
                  <c:v>3.024</c:v>
                </c:pt>
                <c:pt idx="11991">
                  <c:v>3.0230000000000001</c:v>
                </c:pt>
                <c:pt idx="11992">
                  <c:v>3.0209999999999999</c:v>
                </c:pt>
                <c:pt idx="11993">
                  <c:v>3.0199999999999991</c:v>
                </c:pt>
                <c:pt idx="11994">
                  <c:v>3.016999999999999</c:v>
                </c:pt>
                <c:pt idx="11995">
                  <c:v>3.016999999999999</c:v>
                </c:pt>
                <c:pt idx="11996">
                  <c:v>3.0159999999999991</c:v>
                </c:pt>
                <c:pt idx="11997">
                  <c:v>3.0150000000000001</c:v>
                </c:pt>
                <c:pt idx="11998">
                  <c:v>3.0119999999999991</c:v>
                </c:pt>
                <c:pt idx="11999">
                  <c:v>3.0119999999999991</c:v>
                </c:pt>
                <c:pt idx="12000">
                  <c:v>3.01</c:v>
                </c:pt>
                <c:pt idx="12001">
                  <c:v>3.0070000000000001</c:v>
                </c:pt>
                <c:pt idx="12002">
                  <c:v>3.01</c:v>
                </c:pt>
                <c:pt idx="12003">
                  <c:v>3.0089999999999999</c:v>
                </c:pt>
                <c:pt idx="12004">
                  <c:v>3.0119999999999991</c:v>
                </c:pt>
                <c:pt idx="12005">
                  <c:v>3.0119999999999991</c:v>
                </c:pt>
                <c:pt idx="12006">
                  <c:v>3.0089999999999999</c:v>
                </c:pt>
                <c:pt idx="12007">
                  <c:v>3.0110000000000001</c:v>
                </c:pt>
                <c:pt idx="12008">
                  <c:v>3.01</c:v>
                </c:pt>
                <c:pt idx="12009">
                  <c:v>3.0110000000000001</c:v>
                </c:pt>
                <c:pt idx="12010">
                  <c:v>3.0119999999999991</c:v>
                </c:pt>
                <c:pt idx="12011">
                  <c:v>3.0110000000000001</c:v>
                </c:pt>
                <c:pt idx="12012">
                  <c:v>3.01</c:v>
                </c:pt>
                <c:pt idx="12013">
                  <c:v>3.0089999999999999</c:v>
                </c:pt>
                <c:pt idx="12014">
                  <c:v>3.0070000000000001</c:v>
                </c:pt>
                <c:pt idx="12015">
                  <c:v>3.0070000000000001</c:v>
                </c:pt>
                <c:pt idx="12016">
                  <c:v>3.0089999999999999</c:v>
                </c:pt>
                <c:pt idx="12017">
                  <c:v>3.008</c:v>
                </c:pt>
                <c:pt idx="12018">
                  <c:v>3.0070000000000001</c:v>
                </c:pt>
                <c:pt idx="12019">
                  <c:v>3.0059999999999998</c:v>
                </c:pt>
                <c:pt idx="12020">
                  <c:v>3.0059999999999998</c:v>
                </c:pt>
                <c:pt idx="12021">
                  <c:v>3.0089999999999999</c:v>
                </c:pt>
                <c:pt idx="12022">
                  <c:v>3.0070000000000001</c:v>
                </c:pt>
                <c:pt idx="12023">
                  <c:v>3.0049999999999999</c:v>
                </c:pt>
                <c:pt idx="12024">
                  <c:v>3.0049999999999999</c:v>
                </c:pt>
                <c:pt idx="12025">
                  <c:v>3.0019999999999998</c:v>
                </c:pt>
                <c:pt idx="12026">
                  <c:v>3.0019999999999998</c:v>
                </c:pt>
                <c:pt idx="12027">
                  <c:v>3.0030000000000001</c:v>
                </c:pt>
                <c:pt idx="12028">
                  <c:v>3.0049999999999999</c:v>
                </c:pt>
                <c:pt idx="12029">
                  <c:v>3.0019999999999998</c:v>
                </c:pt>
                <c:pt idx="12030">
                  <c:v>3.0030000000000001</c:v>
                </c:pt>
                <c:pt idx="12031">
                  <c:v>3.0009999999999999</c:v>
                </c:pt>
                <c:pt idx="12032">
                  <c:v>2.9990000000000001</c:v>
                </c:pt>
                <c:pt idx="12033">
                  <c:v>3.0019999999999998</c:v>
                </c:pt>
                <c:pt idx="12034">
                  <c:v>3</c:v>
                </c:pt>
                <c:pt idx="12035">
                  <c:v>2.9959999999999991</c:v>
                </c:pt>
                <c:pt idx="12036">
                  <c:v>2.9990000000000001</c:v>
                </c:pt>
                <c:pt idx="12037">
                  <c:v>2.9980000000000002</c:v>
                </c:pt>
                <c:pt idx="12038">
                  <c:v>2.996999999999999</c:v>
                </c:pt>
                <c:pt idx="12039">
                  <c:v>2.9990000000000001</c:v>
                </c:pt>
                <c:pt idx="12040">
                  <c:v>2.9950000000000001</c:v>
                </c:pt>
                <c:pt idx="12041">
                  <c:v>2.992999999999999</c:v>
                </c:pt>
                <c:pt idx="12042">
                  <c:v>2.992999999999999</c:v>
                </c:pt>
                <c:pt idx="12043">
                  <c:v>2.9910000000000001</c:v>
                </c:pt>
                <c:pt idx="12044">
                  <c:v>2.9919999999999991</c:v>
                </c:pt>
                <c:pt idx="12045">
                  <c:v>2.99</c:v>
                </c:pt>
                <c:pt idx="12046">
                  <c:v>2.9919999999999991</c:v>
                </c:pt>
                <c:pt idx="12047">
                  <c:v>2.9919999999999991</c:v>
                </c:pt>
                <c:pt idx="12048">
                  <c:v>2.9889999999999999</c:v>
                </c:pt>
                <c:pt idx="12049">
                  <c:v>2.9919999999999991</c:v>
                </c:pt>
                <c:pt idx="12050">
                  <c:v>2.988</c:v>
                </c:pt>
                <c:pt idx="12051">
                  <c:v>2.99</c:v>
                </c:pt>
                <c:pt idx="12052">
                  <c:v>2.988</c:v>
                </c:pt>
                <c:pt idx="12053">
                  <c:v>2.9889999999999999</c:v>
                </c:pt>
                <c:pt idx="12054">
                  <c:v>2.9849999999999999</c:v>
                </c:pt>
                <c:pt idx="12055">
                  <c:v>2.9849999999999999</c:v>
                </c:pt>
                <c:pt idx="12056">
                  <c:v>2.9860000000000002</c:v>
                </c:pt>
                <c:pt idx="12057">
                  <c:v>2.9830000000000001</c:v>
                </c:pt>
                <c:pt idx="12058">
                  <c:v>2.9860000000000002</c:v>
                </c:pt>
                <c:pt idx="12059">
                  <c:v>2.9849999999999999</c:v>
                </c:pt>
                <c:pt idx="12060">
                  <c:v>2.984</c:v>
                </c:pt>
                <c:pt idx="12061">
                  <c:v>2.9820000000000002</c:v>
                </c:pt>
                <c:pt idx="12062">
                  <c:v>2.9820000000000002</c:v>
                </c:pt>
                <c:pt idx="12063">
                  <c:v>2.9830000000000001</c:v>
                </c:pt>
                <c:pt idx="12064">
                  <c:v>2.9820000000000002</c:v>
                </c:pt>
                <c:pt idx="12065">
                  <c:v>2.9820000000000002</c:v>
                </c:pt>
                <c:pt idx="12066">
                  <c:v>2.9820000000000002</c:v>
                </c:pt>
                <c:pt idx="12067">
                  <c:v>2.9809999999999999</c:v>
                </c:pt>
                <c:pt idx="12068">
                  <c:v>2.9809999999999999</c:v>
                </c:pt>
                <c:pt idx="12069">
                  <c:v>2.9799999999999982</c:v>
                </c:pt>
                <c:pt idx="12070">
                  <c:v>2.9820000000000002</c:v>
                </c:pt>
                <c:pt idx="12071">
                  <c:v>2.9809999999999999</c:v>
                </c:pt>
                <c:pt idx="12072">
                  <c:v>2.976999999999999</c:v>
                </c:pt>
                <c:pt idx="12073">
                  <c:v>2.9789999999999992</c:v>
                </c:pt>
                <c:pt idx="12074">
                  <c:v>2.9799999999999982</c:v>
                </c:pt>
                <c:pt idx="12075">
                  <c:v>2.976999999999999</c:v>
                </c:pt>
                <c:pt idx="12076">
                  <c:v>2.9740000000000002</c:v>
                </c:pt>
                <c:pt idx="12077">
                  <c:v>2.9740000000000002</c:v>
                </c:pt>
                <c:pt idx="12078">
                  <c:v>2.9759999999999991</c:v>
                </c:pt>
                <c:pt idx="12079">
                  <c:v>2.976999999999999</c:v>
                </c:pt>
                <c:pt idx="12080">
                  <c:v>2.972999999999999</c:v>
                </c:pt>
                <c:pt idx="12081">
                  <c:v>2.9759999999999991</c:v>
                </c:pt>
                <c:pt idx="12082">
                  <c:v>2.9749999999999992</c:v>
                </c:pt>
                <c:pt idx="12083">
                  <c:v>2.9709999999999992</c:v>
                </c:pt>
                <c:pt idx="12084">
                  <c:v>2.9709999999999992</c:v>
                </c:pt>
                <c:pt idx="12085">
                  <c:v>2.9709999999999992</c:v>
                </c:pt>
                <c:pt idx="12086">
                  <c:v>2.97</c:v>
                </c:pt>
                <c:pt idx="12087">
                  <c:v>2.97</c:v>
                </c:pt>
                <c:pt idx="12088">
                  <c:v>2.9719999999999991</c:v>
                </c:pt>
                <c:pt idx="12089">
                  <c:v>2.9649999999999999</c:v>
                </c:pt>
                <c:pt idx="12090">
                  <c:v>2.968</c:v>
                </c:pt>
                <c:pt idx="12091">
                  <c:v>2.9660000000000002</c:v>
                </c:pt>
                <c:pt idx="12092">
                  <c:v>2.9649999999999999</c:v>
                </c:pt>
                <c:pt idx="12093">
                  <c:v>2.964</c:v>
                </c:pt>
                <c:pt idx="12094">
                  <c:v>2.964</c:v>
                </c:pt>
                <c:pt idx="12095">
                  <c:v>2.9620000000000002</c:v>
                </c:pt>
                <c:pt idx="12096">
                  <c:v>2.9630000000000001</c:v>
                </c:pt>
                <c:pt idx="12097">
                  <c:v>2.9609999999999999</c:v>
                </c:pt>
                <c:pt idx="12098">
                  <c:v>2.9589999999999992</c:v>
                </c:pt>
                <c:pt idx="12099">
                  <c:v>2.9589999999999992</c:v>
                </c:pt>
                <c:pt idx="12100">
                  <c:v>2.9580000000000002</c:v>
                </c:pt>
                <c:pt idx="12101">
                  <c:v>2.96</c:v>
                </c:pt>
                <c:pt idx="12102">
                  <c:v>2.9609999999999999</c:v>
                </c:pt>
                <c:pt idx="12103">
                  <c:v>2.9609999999999999</c:v>
                </c:pt>
                <c:pt idx="12104">
                  <c:v>2.9609999999999999</c:v>
                </c:pt>
                <c:pt idx="12105">
                  <c:v>2.9580000000000002</c:v>
                </c:pt>
                <c:pt idx="12106">
                  <c:v>2.9589999999999992</c:v>
                </c:pt>
                <c:pt idx="12107">
                  <c:v>2.9589999999999992</c:v>
                </c:pt>
                <c:pt idx="12108">
                  <c:v>2.9609999999999999</c:v>
                </c:pt>
                <c:pt idx="12109">
                  <c:v>2.9589999999999992</c:v>
                </c:pt>
                <c:pt idx="12110">
                  <c:v>2.9580000000000002</c:v>
                </c:pt>
                <c:pt idx="12111">
                  <c:v>2.9569999999999981</c:v>
                </c:pt>
                <c:pt idx="12112">
                  <c:v>2.9549999999999992</c:v>
                </c:pt>
                <c:pt idx="12113">
                  <c:v>2.9559999999999991</c:v>
                </c:pt>
                <c:pt idx="12114">
                  <c:v>2.9569999999999981</c:v>
                </c:pt>
                <c:pt idx="12115">
                  <c:v>2.9559999999999991</c:v>
                </c:pt>
                <c:pt idx="12116">
                  <c:v>2.9569999999999981</c:v>
                </c:pt>
                <c:pt idx="12117">
                  <c:v>2.9569999999999981</c:v>
                </c:pt>
                <c:pt idx="12118">
                  <c:v>2.9549999999999992</c:v>
                </c:pt>
                <c:pt idx="12119">
                  <c:v>2.9549999999999992</c:v>
                </c:pt>
                <c:pt idx="12120">
                  <c:v>2.9529999999999981</c:v>
                </c:pt>
                <c:pt idx="12121">
                  <c:v>2.9549999999999992</c:v>
                </c:pt>
                <c:pt idx="12122">
                  <c:v>2.9509999999999992</c:v>
                </c:pt>
                <c:pt idx="12123">
                  <c:v>2.95</c:v>
                </c:pt>
                <c:pt idx="12124">
                  <c:v>2.9529999999999981</c:v>
                </c:pt>
                <c:pt idx="12125">
                  <c:v>2.948</c:v>
                </c:pt>
                <c:pt idx="12126">
                  <c:v>2.948</c:v>
                </c:pt>
                <c:pt idx="12127">
                  <c:v>2.9519999999999991</c:v>
                </c:pt>
                <c:pt idx="12128">
                  <c:v>2.9509999999999992</c:v>
                </c:pt>
                <c:pt idx="12129">
                  <c:v>2.9460000000000002</c:v>
                </c:pt>
                <c:pt idx="12130">
                  <c:v>2.9470000000000001</c:v>
                </c:pt>
                <c:pt idx="12131">
                  <c:v>2.95</c:v>
                </c:pt>
                <c:pt idx="12132">
                  <c:v>2.948</c:v>
                </c:pt>
                <c:pt idx="12133">
                  <c:v>2.948</c:v>
                </c:pt>
                <c:pt idx="12134">
                  <c:v>2.9460000000000002</c:v>
                </c:pt>
                <c:pt idx="12135">
                  <c:v>2.9449999999999998</c:v>
                </c:pt>
                <c:pt idx="12136">
                  <c:v>2.944</c:v>
                </c:pt>
                <c:pt idx="12137">
                  <c:v>2.9429999999999992</c:v>
                </c:pt>
                <c:pt idx="12138">
                  <c:v>2.9429999999999992</c:v>
                </c:pt>
                <c:pt idx="12139">
                  <c:v>2.9429999999999992</c:v>
                </c:pt>
                <c:pt idx="12140">
                  <c:v>2.9429999999999992</c:v>
                </c:pt>
                <c:pt idx="12141">
                  <c:v>2.9409999999999998</c:v>
                </c:pt>
                <c:pt idx="12142">
                  <c:v>2.9409999999999998</c:v>
                </c:pt>
                <c:pt idx="12143">
                  <c:v>2.9380000000000002</c:v>
                </c:pt>
                <c:pt idx="12144">
                  <c:v>2.9409999999999998</c:v>
                </c:pt>
                <c:pt idx="12145">
                  <c:v>2.9380000000000002</c:v>
                </c:pt>
                <c:pt idx="12146">
                  <c:v>2.9380000000000002</c:v>
                </c:pt>
                <c:pt idx="12147">
                  <c:v>2.9409999999999998</c:v>
                </c:pt>
                <c:pt idx="12148">
                  <c:v>2.9389999999999992</c:v>
                </c:pt>
                <c:pt idx="12149">
                  <c:v>2.9349999999999992</c:v>
                </c:pt>
                <c:pt idx="12150">
                  <c:v>2.9380000000000002</c:v>
                </c:pt>
                <c:pt idx="12151">
                  <c:v>2.9380000000000002</c:v>
                </c:pt>
                <c:pt idx="12152">
                  <c:v>2.9359999999999991</c:v>
                </c:pt>
                <c:pt idx="12153">
                  <c:v>2.9380000000000002</c:v>
                </c:pt>
                <c:pt idx="12154">
                  <c:v>2.9389999999999992</c:v>
                </c:pt>
                <c:pt idx="12155">
                  <c:v>2.9349999999999992</c:v>
                </c:pt>
                <c:pt idx="12156">
                  <c:v>2.9349999999999992</c:v>
                </c:pt>
                <c:pt idx="12157">
                  <c:v>2.9369999999999981</c:v>
                </c:pt>
                <c:pt idx="12158">
                  <c:v>2.9329999999999981</c:v>
                </c:pt>
                <c:pt idx="12159">
                  <c:v>2.9359999999999991</c:v>
                </c:pt>
                <c:pt idx="12160">
                  <c:v>2.9329999999999981</c:v>
                </c:pt>
                <c:pt idx="12161">
                  <c:v>2.9309999999999992</c:v>
                </c:pt>
                <c:pt idx="12162">
                  <c:v>2.93</c:v>
                </c:pt>
                <c:pt idx="12163">
                  <c:v>2.9329999999999981</c:v>
                </c:pt>
                <c:pt idx="12164">
                  <c:v>2.9329999999999981</c:v>
                </c:pt>
                <c:pt idx="12165">
                  <c:v>2.9319999999999991</c:v>
                </c:pt>
                <c:pt idx="12166">
                  <c:v>2.9309999999999992</c:v>
                </c:pt>
                <c:pt idx="12167">
                  <c:v>2.9309999999999992</c:v>
                </c:pt>
                <c:pt idx="12168">
                  <c:v>2.9309999999999992</c:v>
                </c:pt>
                <c:pt idx="12169">
                  <c:v>2.93</c:v>
                </c:pt>
                <c:pt idx="12170">
                  <c:v>2.9319999999999991</c:v>
                </c:pt>
                <c:pt idx="12171">
                  <c:v>2.9289999999999998</c:v>
                </c:pt>
                <c:pt idx="12172">
                  <c:v>2.93</c:v>
                </c:pt>
                <c:pt idx="12173">
                  <c:v>2.9269999999999992</c:v>
                </c:pt>
                <c:pt idx="12174">
                  <c:v>2.9279999999999999</c:v>
                </c:pt>
                <c:pt idx="12175">
                  <c:v>2.9260000000000002</c:v>
                </c:pt>
                <c:pt idx="12176">
                  <c:v>2.9269999999999992</c:v>
                </c:pt>
                <c:pt idx="12177">
                  <c:v>2.9279999999999999</c:v>
                </c:pt>
                <c:pt idx="12178">
                  <c:v>2.9269999999999992</c:v>
                </c:pt>
                <c:pt idx="12179">
                  <c:v>2.9249999999999998</c:v>
                </c:pt>
                <c:pt idx="12180">
                  <c:v>2.9239999999999999</c:v>
                </c:pt>
                <c:pt idx="12181">
                  <c:v>2.923</c:v>
                </c:pt>
                <c:pt idx="12182">
                  <c:v>2.9220000000000002</c:v>
                </c:pt>
                <c:pt idx="12183">
                  <c:v>2.9220000000000002</c:v>
                </c:pt>
                <c:pt idx="12184">
                  <c:v>2.9220000000000002</c:v>
                </c:pt>
                <c:pt idx="12185">
                  <c:v>2.923</c:v>
                </c:pt>
                <c:pt idx="12186">
                  <c:v>2.9209999999999998</c:v>
                </c:pt>
                <c:pt idx="12187">
                  <c:v>2.9180000000000001</c:v>
                </c:pt>
                <c:pt idx="12188">
                  <c:v>2.915999999999999</c:v>
                </c:pt>
                <c:pt idx="12189">
                  <c:v>2.9189999999999992</c:v>
                </c:pt>
                <c:pt idx="12190">
                  <c:v>2.916999999999998</c:v>
                </c:pt>
                <c:pt idx="12191">
                  <c:v>2.916999999999998</c:v>
                </c:pt>
                <c:pt idx="12192">
                  <c:v>2.9149999999999991</c:v>
                </c:pt>
                <c:pt idx="12193">
                  <c:v>2.916999999999998</c:v>
                </c:pt>
                <c:pt idx="12194">
                  <c:v>2.916999999999998</c:v>
                </c:pt>
                <c:pt idx="12195">
                  <c:v>2.92</c:v>
                </c:pt>
                <c:pt idx="12196">
                  <c:v>2.92</c:v>
                </c:pt>
                <c:pt idx="12197">
                  <c:v>2.9180000000000001</c:v>
                </c:pt>
                <c:pt idx="12198">
                  <c:v>2.9149999999999991</c:v>
                </c:pt>
                <c:pt idx="12199">
                  <c:v>2.916999999999998</c:v>
                </c:pt>
                <c:pt idx="12200">
                  <c:v>2.9149999999999991</c:v>
                </c:pt>
                <c:pt idx="12201">
                  <c:v>2.916999999999998</c:v>
                </c:pt>
                <c:pt idx="12202">
                  <c:v>2.9149999999999991</c:v>
                </c:pt>
                <c:pt idx="12203">
                  <c:v>2.916999999999998</c:v>
                </c:pt>
                <c:pt idx="12204">
                  <c:v>2.916999999999998</c:v>
                </c:pt>
                <c:pt idx="12205">
                  <c:v>2.9180000000000001</c:v>
                </c:pt>
                <c:pt idx="12206">
                  <c:v>2.915999999999999</c:v>
                </c:pt>
                <c:pt idx="12207">
                  <c:v>2.9140000000000001</c:v>
                </c:pt>
                <c:pt idx="12208">
                  <c:v>2.915999999999999</c:v>
                </c:pt>
                <c:pt idx="12209">
                  <c:v>2.9140000000000001</c:v>
                </c:pt>
                <c:pt idx="12210">
                  <c:v>2.911999999999999</c:v>
                </c:pt>
                <c:pt idx="12211">
                  <c:v>2.915999999999999</c:v>
                </c:pt>
                <c:pt idx="12212">
                  <c:v>2.9149999999999991</c:v>
                </c:pt>
                <c:pt idx="12213">
                  <c:v>2.9149999999999991</c:v>
                </c:pt>
                <c:pt idx="12214">
                  <c:v>2.911999999999999</c:v>
                </c:pt>
                <c:pt idx="12215">
                  <c:v>2.912999999999998</c:v>
                </c:pt>
                <c:pt idx="12216">
                  <c:v>2.912999999999998</c:v>
                </c:pt>
                <c:pt idx="12217">
                  <c:v>2.912999999999998</c:v>
                </c:pt>
                <c:pt idx="12218">
                  <c:v>2.9109999999999991</c:v>
                </c:pt>
                <c:pt idx="12219">
                  <c:v>2.9109999999999991</c:v>
                </c:pt>
                <c:pt idx="12220">
                  <c:v>2.91</c:v>
                </c:pt>
                <c:pt idx="12221">
                  <c:v>2.9079999999999999</c:v>
                </c:pt>
                <c:pt idx="12222">
                  <c:v>2.91</c:v>
                </c:pt>
                <c:pt idx="12223">
                  <c:v>2.9109999999999991</c:v>
                </c:pt>
                <c:pt idx="12224">
                  <c:v>2.911999999999999</c:v>
                </c:pt>
                <c:pt idx="12225">
                  <c:v>2.9079999999999999</c:v>
                </c:pt>
                <c:pt idx="12226">
                  <c:v>2.911999999999999</c:v>
                </c:pt>
                <c:pt idx="12227">
                  <c:v>2.91</c:v>
                </c:pt>
                <c:pt idx="12228">
                  <c:v>2.91</c:v>
                </c:pt>
                <c:pt idx="12229">
                  <c:v>2.91</c:v>
                </c:pt>
                <c:pt idx="12230">
                  <c:v>2.9079999999999999</c:v>
                </c:pt>
                <c:pt idx="12231">
                  <c:v>2.9109999999999991</c:v>
                </c:pt>
                <c:pt idx="12232">
                  <c:v>2.9039999999999999</c:v>
                </c:pt>
                <c:pt idx="12233">
                  <c:v>2.907</c:v>
                </c:pt>
                <c:pt idx="12234">
                  <c:v>2.907</c:v>
                </c:pt>
                <c:pt idx="12235">
                  <c:v>2.9029999999999991</c:v>
                </c:pt>
                <c:pt idx="12236">
                  <c:v>2.9049999999999998</c:v>
                </c:pt>
                <c:pt idx="12237">
                  <c:v>2.907</c:v>
                </c:pt>
                <c:pt idx="12238">
                  <c:v>2.9039999999999999</c:v>
                </c:pt>
                <c:pt idx="12239">
                  <c:v>2.9060000000000001</c:v>
                </c:pt>
                <c:pt idx="12240">
                  <c:v>2.9029999999999991</c:v>
                </c:pt>
                <c:pt idx="12241">
                  <c:v>2.9029999999999991</c:v>
                </c:pt>
                <c:pt idx="12242">
                  <c:v>2.9020000000000001</c:v>
                </c:pt>
                <c:pt idx="12243">
                  <c:v>2.9029999999999991</c:v>
                </c:pt>
                <c:pt idx="12244">
                  <c:v>2.9039999999999999</c:v>
                </c:pt>
                <c:pt idx="12245">
                  <c:v>2.9020000000000001</c:v>
                </c:pt>
                <c:pt idx="12246">
                  <c:v>2.8989999999999991</c:v>
                </c:pt>
                <c:pt idx="12247">
                  <c:v>2.9</c:v>
                </c:pt>
                <c:pt idx="12248">
                  <c:v>2.9009999999999998</c:v>
                </c:pt>
                <c:pt idx="12249">
                  <c:v>2.8989999999999991</c:v>
                </c:pt>
                <c:pt idx="12250">
                  <c:v>2.8989999999999991</c:v>
                </c:pt>
                <c:pt idx="12251">
                  <c:v>2.9009999999999998</c:v>
                </c:pt>
                <c:pt idx="12252">
                  <c:v>2.8989999999999991</c:v>
                </c:pt>
                <c:pt idx="12253">
                  <c:v>2.8989999999999991</c:v>
                </c:pt>
                <c:pt idx="12254">
                  <c:v>2.8980000000000001</c:v>
                </c:pt>
                <c:pt idx="12255">
                  <c:v>2.8980000000000001</c:v>
                </c:pt>
                <c:pt idx="12256">
                  <c:v>2.8980000000000001</c:v>
                </c:pt>
                <c:pt idx="12257">
                  <c:v>2.8980000000000001</c:v>
                </c:pt>
                <c:pt idx="12258">
                  <c:v>2.8989999999999991</c:v>
                </c:pt>
                <c:pt idx="12259">
                  <c:v>2.8980000000000001</c:v>
                </c:pt>
                <c:pt idx="12260">
                  <c:v>2.895999999999999</c:v>
                </c:pt>
                <c:pt idx="12261">
                  <c:v>2.895999999999999</c:v>
                </c:pt>
                <c:pt idx="12262">
                  <c:v>2.8949999999999991</c:v>
                </c:pt>
                <c:pt idx="12263">
                  <c:v>2.8949999999999991</c:v>
                </c:pt>
                <c:pt idx="12264">
                  <c:v>2.8940000000000001</c:v>
                </c:pt>
                <c:pt idx="12265">
                  <c:v>2.892999999999998</c:v>
                </c:pt>
                <c:pt idx="12266">
                  <c:v>2.892999999999998</c:v>
                </c:pt>
                <c:pt idx="12267">
                  <c:v>2.892999999999998</c:v>
                </c:pt>
                <c:pt idx="12268">
                  <c:v>2.89</c:v>
                </c:pt>
                <c:pt idx="12269">
                  <c:v>2.8909999999999991</c:v>
                </c:pt>
                <c:pt idx="12270">
                  <c:v>2.8940000000000001</c:v>
                </c:pt>
                <c:pt idx="12271">
                  <c:v>2.8909999999999991</c:v>
                </c:pt>
                <c:pt idx="12272">
                  <c:v>2.8940000000000001</c:v>
                </c:pt>
                <c:pt idx="12273">
                  <c:v>2.8909999999999991</c:v>
                </c:pt>
                <c:pt idx="12274">
                  <c:v>2.8879999999999999</c:v>
                </c:pt>
                <c:pt idx="12275">
                  <c:v>2.891999999999999</c:v>
                </c:pt>
                <c:pt idx="12276">
                  <c:v>2.8889999999999998</c:v>
                </c:pt>
                <c:pt idx="12277">
                  <c:v>2.8849999999999998</c:v>
                </c:pt>
                <c:pt idx="12278">
                  <c:v>2.8889999999999998</c:v>
                </c:pt>
                <c:pt idx="12279">
                  <c:v>2.8860000000000001</c:v>
                </c:pt>
                <c:pt idx="12280">
                  <c:v>2.8860000000000001</c:v>
                </c:pt>
                <c:pt idx="12281">
                  <c:v>2.883</c:v>
                </c:pt>
                <c:pt idx="12282">
                  <c:v>2.8839999999999999</c:v>
                </c:pt>
                <c:pt idx="12283">
                  <c:v>2.8789999999999991</c:v>
                </c:pt>
                <c:pt idx="12284">
                  <c:v>2.875999999999999</c:v>
                </c:pt>
                <c:pt idx="12285">
                  <c:v>2.88</c:v>
                </c:pt>
                <c:pt idx="12286">
                  <c:v>2.8809999999999998</c:v>
                </c:pt>
                <c:pt idx="12287">
                  <c:v>2.8809999999999998</c:v>
                </c:pt>
                <c:pt idx="12288">
                  <c:v>2.8789999999999991</c:v>
                </c:pt>
                <c:pt idx="12289">
                  <c:v>2.8789999999999991</c:v>
                </c:pt>
                <c:pt idx="12290">
                  <c:v>2.88</c:v>
                </c:pt>
                <c:pt idx="12291">
                  <c:v>2.8789999999999991</c:v>
                </c:pt>
                <c:pt idx="12292">
                  <c:v>2.8809999999999998</c:v>
                </c:pt>
                <c:pt idx="12293">
                  <c:v>2.88</c:v>
                </c:pt>
                <c:pt idx="12294">
                  <c:v>2.883</c:v>
                </c:pt>
                <c:pt idx="12295">
                  <c:v>2.883</c:v>
                </c:pt>
                <c:pt idx="12296">
                  <c:v>2.8839999999999999</c:v>
                </c:pt>
                <c:pt idx="12297">
                  <c:v>2.8839999999999999</c:v>
                </c:pt>
                <c:pt idx="12298">
                  <c:v>2.8869999999999991</c:v>
                </c:pt>
                <c:pt idx="12299">
                  <c:v>2.883</c:v>
                </c:pt>
                <c:pt idx="12300">
                  <c:v>2.883</c:v>
                </c:pt>
                <c:pt idx="12301">
                  <c:v>2.8849999999999998</c:v>
                </c:pt>
                <c:pt idx="12302">
                  <c:v>2.8879999999999999</c:v>
                </c:pt>
                <c:pt idx="12303">
                  <c:v>2.8839999999999999</c:v>
                </c:pt>
                <c:pt idx="12304">
                  <c:v>2.8869999999999991</c:v>
                </c:pt>
                <c:pt idx="12305">
                  <c:v>2.8869999999999991</c:v>
                </c:pt>
                <c:pt idx="12306">
                  <c:v>2.8879999999999999</c:v>
                </c:pt>
                <c:pt idx="12307">
                  <c:v>2.8879999999999999</c:v>
                </c:pt>
                <c:pt idx="12308">
                  <c:v>2.8909999999999991</c:v>
                </c:pt>
                <c:pt idx="12309">
                  <c:v>2.8889999999999998</c:v>
                </c:pt>
                <c:pt idx="12310">
                  <c:v>2.8889999999999998</c:v>
                </c:pt>
                <c:pt idx="12311">
                  <c:v>2.8860000000000001</c:v>
                </c:pt>
                <c:pt idx="12312">
                  <c:v>2.8889999999999998</c:v>
                </c:pt>
                <c:pt idx="12313">
                  <c:v>2.8879999999999999</c:v>
                </c:pt>
                <c:pt idx="12314">
                  <c:v>2.8889999999999998</c:v>
                </c:pt>
                <c:pt idx="12315">
                  <c:v>2.8860000000000001</c:v>
                </c:pt>
                <c:pt idx="12316">
                  <c:v>2.8879999999999999</c:v>
                </c:pt>
                <c:pt idx="12317">
                  <c:v>2.8879999999999999</c:v>
                </c:pt>
                <c:pt idx="12318">
                  <c:v>2.8879999999999999</c:v>
                </c:pt>
                <c:pt idx="12319">
                  <c:v>2.8889999999999998</c:v>
                </c:pt>
                <c:pt idx="12320">
                  <c:v>2.8889999999999998</c:v>
                </c:pt>
                <c:pt idx="12321">
                  <c:v>2.89</c:v>
                </c:pt>
                <c:pt idx="12322">
                  <c:v>2.8879999999999999</c:v>
                </c:pt>
                <c:pt idx="12323">
                  <c:v>2.8889999999999998</c:v>
                </c:pt>
                <c:pt idx="12324">
                  <c:v>2.8879999999999999</c:v>
                </c:pt>
                <c:pt idx="12325">
                  <c:v>2.8909999999999991</c:v>
                </c:pt>
                <c:pt idx="12326">
                  <c:v>2.8909999999999991</c:v>
                </c:pt>
                <c:pt idx="12327">
                  <c:v>2.8879999999999999</c:v>
                </c:pt>
                <c:pt idx="12328">
                  <c:v>2.89</c:v>
                </c:pt>
                <c:pt idx="12329">
                  <c:v>2.8879999999999999</c:v>
                </c:pt>
                <c:pt idx="12330">
                  <c:v>2.89</c:v>
                </c:pt>
                <c:pt idx="12331">
                  <c:v>2.8909999999999991</c:v>
                </c:pt>
                <c:pt idx="12332">
                  <c:v>2.8909999999999991</c:v>
                </c:pt>
                <c:pt idx="12333">
                  <c:v>2.89</c:v>
                </c:pt>
                <c:pt idx="12334">
                  <c:v>2.8889999999999998</c:v>
                </c:pt>
                <c:pt idx="12335">
                  <c:v>2.8889999999999998</c:v>
                </c:pt>
                <c:pt idx="12336">
                  <c:v>2.8879999999999999</c:v>
                </c:pt>
                <c:pt idx="12337">
                  <c:v>2.8889999999999998</c:v>
                </c:pt>
                <c:pt idx="12338">
                  <c:v>2.8879999999999999</c:v>
                </c:pt>
                <c:pt idx="12339">
                  <c:v>2.8889999999999998</c:v>
                </c:pt>
                <c:pt idx="12340">
                  <c:v>2.89</c:v>
                </c:pt>
                <c:pt idx="12341">
                  <c:v>2.8909999999999991</c:v>
                </c:pt>
                <c:pt idx="12342">
                  <c:v>2.8909999999999991</c:v>
                </c:pt>
                <c:pt idx="12343">
                  <c:v>2.8909999999999991</c:v>
                </c:pt>
                <c:pt idx="12344">
                  <c:v>2.8940000000000001</c:v>
                </c:pt>
                <c:pt idx="12345">
                  <c:v>2.891999999999999</c:v>
                </c:pt>
                <c:pt idx="12346">
                  <c:v>2.891999999999999</c:v>
                </c:pt>
                <c:pt idx="12347">
                  <c:v>2.892999999999998</c:v>
                </c:pt>
                <c:pt idx="12348">
                  <c:v>2.8949999999999991</c:v>
                </c:pt>
                <c:pt idx="12349">
                  <c:v>2.892999999999998</c:v>
                </c:pt>
                <c:pt idx="12350">
                  <c:v>2.8949999999999991</c:v>
                </c:pt>
                <c:pt idx="12351">
                  <c:v>2.892999999999998</c:v>
                </c:pt>
                <c:pt idx="12352">
                  <c:v>2.892999999999998</c:v>
                </c:pt>
                <c:pt idx="12353">
                  <c:v>2.891999999999999</c:v>
                </c:pt>
                <c:pt idx="12354">
                  <c:v>2.8949999999999991</c:v>
                </c:pt>
                <c:pt idx="12355">
                  <c:v>2.8940000000000001</c:v>
                </c:pt>
                <c:pt idx="12356">
                  <c:v>2.892999999999998</c:v>
                </c:pt>
                <c:pt idx="12357">
                  <c:v>2.8940000000000001</c:v>
                </c:pt>
                <c:pt idx="12358">
                  <c:v>2.891999999999999</c:v>
                </c:pt>
                <c:pt idx="12359">
                  <c:v>2.895999999999999</c:v>
                </c:pt>
                <c:pt idx="12360">
                  <c:v>2.895999999999999</c:v>
                </c:pt>
                <c:pt idx="12361">
                  <c:v>2.8949999999999991</c:v>
                </c:pt>
                <c:pt idx="12362">
                  <c:v>2.8949999999999991</c:v>
                </c:pt>
                <c:pt idx="12363">
                  <c:v>2.8940000000000001</c:v>
                </c:pt>
                <c:pt idx="12364">
                  <c:v>2.8949999999999991</c:v>
                </c:pt>
                <c:pt idx="12365">
                  <c:v>2.8940000000000001</c:v>
                </c:pt>
                <c:pt idx="12366">
                  <c:v>2.892999999999998</c:v>
                </c:pt>
                <c:pt idx="12367">
                  <c:v>2.8949999999999991</c:v>
                </c:pt>
                <c:pt idx="12368">
                  <c:v>2.8940000000000001</c:v>
                </c:pt>
                <c:pt idx="12369">
                  <c:v>2.8940000000000001</c:v>
                </c:pt>
                <c:pt idx="12370">
                  <c:v>2.8940000000000001</c:v>
                </c:pt>
                <c:pt idx="12371">
                  <c:v>2.895999999999999</c:v>
                </c:pt>
                <c:pt idx="12372">
                  <c:v>2.8949999999999991</c:v>
                </c:pt>
                <c:pt idx="12373">
                  <c:v>2.8940000000000001</c:v>
                </c:pt>
                <c:pt idx="12374">
                  <c:v>2.8949999999999991</c:v>
                </c:pt>
                <c:pt idx="12375">
                  <c:v>2.8940000000000001</c:v>
                </c:pt>
                <c:pt idx="12376">
                  <c:v>2.895999999999999</c:v>
                </c:pt>
                <c:pt idx="12377">
                  <c:v>2.895999999999999</c:v>
                </c:pt>
                <c:pt idx="12378">
                  <c:v>2.8949999999999991</c:v>
                </c:pt>
                <c:pt idx="12379">
                  <c:v>2.891999999999999</c:v>
                </c:pt>
                <c:pt idx="12380">
                  <c:v>2.8940000000000001</c:v>
                </c:pt>
                <c:pt idx="12381">
                  <c:v>2.8949999999999991</c:v>
                </c:pt>
                <c:pt idx="12382">
                  <c:v>2.8909999999999991</c:v>
                </c:pt>
                <c:pt idx="12383">
                  <c:v>2.8909999999999991</c:v>
                </c:pt>
                <c:pt idx="12384">
                  <c:v>2.891999999999999</c:v>
                </c:pt>
                <c:pt idx="12385">
                  <c:v>2.891999999999999</c:v>
                </c:pt>
                <c:pt idx="12386">
                  <c:v>2.891999999999999</c:v>
                </c:pt>
                <c:pt idx="12387">
                  <c:v>2.8940000000000001</c:v>
                </c:pt>
                <c:pt idx="12388">
                  <c:v>2.8940000000000001</c:v>
                </c:pt>
                <c:pt idx="12389">
                  <c:v>2.895999999999999</c:v>
                </c:pt>
                <c:pt idx="12390">
                  <c:v>2.895999999999999</c:v>
                </c:pt>
                <c:pt idx="12391">
                  <c:v>2.895999999999999</c:v>
                </c:pt>
                <c:pt idx="12392">
                  <c:v>2.8949999999999991</c:v>
                </c:pt>
                <c:pt idx="12393">
                  <c:v>2.895999999999999</c:v>
                </c:pt>
                <c:pt idx="12394">
                  <c:v>2.8949999999999991</c:v>
                </c:pt>
                <c:pt idx="12395">
                  <c:v>2.8980000000000001</c:v>
                </c:pt>
                <c:pt idx="12396">
                  <c:v>2.895999999999999</c:v>
                </c:pt>
                <c:pt idx="12397">
                  <c:v>2.9009999999999998</c:v>
                </c:pt>
                <c:pt idx="12398">
                  <c:v>2.8980000000000001</c:v>
                </c:pt>
                <c:pt idx="12399">
                  <c:v>2.896999999999998</c:v>
                </c:pt>
                <c:pt idx="12400">
                  <c:v>2.8989999999999991</c:v>
                </c:pt>
                <c:pt idx="12401">
                  <c:v>2.8980000000000001</c:v>
                </c:pt>
                <c:pt idx="12402">
                  <c:v>2.896999999999998</c:v>
                </c:pt>
                <c:pt idx="12403">
                  <c:v>2.896999999999998</c:v>
                </c:pt>
                <c:pt idx="12404">
                  <c:v>2.896999999999998</c:v>
                </c:pt>
                <c:pt idx="12405">
                  <c:v>2.895999999999999</c:v>
                </c:pt>
                <c:pt idx="12406">
                  <c:v>2.895999999999999</c:v>
                </c:pt>
                <c:pt idx="12407">
                  <c:v>2.8980000000000001</c:v>
                </c:pt>
                <c:pt idx="12408">
                  <c:v>2.8980000000000001</c:v>
                </c:pt>
                <c:pt idx="12409">
                  <c:v>2.8989999999999991</c:v>
                </c:pt>
                <c:pt idx="12410">
                  <c:v>2.8989999999999991</c:v>
                </c:pt>
                <c:pt idx="12411">
                  <c:v>2.8980000000000001</c:v>
                </c:pt>
                <c:pt idx="12412">
                  <c:v>2.896999999999998</c:v>
                </c:pt>
                <c:pt idx="12413">
                  <c:v>2.896999999999998</c:v>
                </c:pt>
                <c:pt idx="12414">
                  <c:v>2.896999999999998</c:v>
                </c:pt>
                <c:pt idx="12415">
                  <c:v>2.8989999999999991</c:v>
                </c:pt>
                <c:pt idx="12416">
                  <c:v>2.895999999999999</c:v>
                </c:pt>
                <c:pt idx="12417">
                  <c:v>2.8989999999999991</c:v>
                </c:pt>
                <c:pt idx="12418">
                  <c:v>2.8980000000000001</c:v>
                </c:pt>
                <c:pt idx="12419">
                  <c:v>2.8989999999999991</c:v>
                </c:pt>
                <c:pt idx="12420">
                  <c:v>2.9</c:v>
                </c:pt>
                <c:pt idx="12421">
                  <c:v>2.8980000000000001</c:v>
                </c:pt>
                <c:pt idx="12422">
                  <c:v>2.896999999999998</c:v>
                </c:pt>
                <c:pt idx="12423">
                  <c:v>2.896999999999998</c:v>
                </c:pt>
                <c:pt idx="12424">
                  <c:v>2.895999999999999</c:v>
                </c:pt>
                <c:pt idx="12425">
                  <c:v>2.8949999999999991</c:v>
                </c:pt>
                <c:pt idx="12426">
                  <c:v>2.8949999999999991</c:v>
                </c:pt>
                <c:pt idx="12427">
                  <c:v>2.895999999999999</c:v>
                </c:pt>
                <c:pt idx="12428">
                  <c:v>2.895999999999999</c:v>
                </c:pt>
                <c:pt idx="12429">
                  <c:v>2.8940000000000001</c:v>
                </c:pt>
                <c:pt idx="12430">
                  <c:v>2.8940000000000001</c:v>
                </c:pt>
                <c:pt idx="12431">
                  <c:v>2.892999999999998</c:v>
                </c:pt>
                <c:pt idx="12432">
                  <c:v>2.896999999999998</c:v>
                </c:pt>
                <c:pt idx="12433">
                  <c:v>2.895999999999999</c:v>
                </c:pt>
                <c:pt idx="12434">
                  <c:v>2.8949999999999991</c:v>
                </c:pt>
                <c:pt idx="12435">
                  <c:v>2.892999999999998</c:v>
                </c:pt>
                <c:pt idx="12436">
                  <c:v>2.892999999999998</c:v>
                </c:pt>
                <c:pt idx="12437">
                  <c:v>2.896999999999998</c:v>
                </c:pt>
                <c:pt idx="12438">
                  <c:v>2.895999999999999</c:v>
                </c:pt>
                <c:pt idx="12439">
                  <c:v>2.8980000000000001</c:v>
                </c:pt>
                <c:pt idx="12440">
                  <c:v>2.895999999999999</c:v>
                </c:pt>
                <c:pt idx="12441">
                  <c:v>2.8949999999999991</c:v>
                </c:pt>
                <c:pt idx="12442">
                  <c:v>2.895999999999999</c:v>
                </c:pt>
                <c:pt idx="12443">
                  <c:v>2.8949999999999991</c:v>
                </c:pt>
                <c:pt idx="12444">
                  <c:v>2.895999999999999</c:v>
                </c:pt>
                <c:pt idx="12445">
                  <c:v>2.8949999999999991</c:v>
                </c:pt>
                <c:pt idx="12446">
                  <c:v>2.892999999999998</c:v>
                </c:pt>
                <c:pt idx="12447">
                  <c:v>2.896999999999998</c:v>
                </c:pt>
                <c:pt idx="12448">
                  <c:v>2.891999999999999</c:v>
                </c:pt>
                <c:pt idx="12449">
                  <c:v>2.8949999999999991</c:v>
                </c:pt>
                <c:pt idx="12450">
                  <c:v>2.892999999999998</c:v>
                </c:pt>
                <c:pt idx="12451">
                  <c:v>2.8909999999999991</c:v>
                </c:pt>
                <c:pt idx="12452">
                  <c:v>2.8949999999999991</c:v>
                </c:pt>
                <c:pt idx="12453">
                  <c:v>2.892999999999998</c:v>
                </c:pt>
                <c:pt idx="12454">
                  <c:v>2.895999999999999</c:v>
                </c:pt>
                <c:pt idx="12455">
                  <c:v>2.892999999999998</c:v>
                </c:pt>
                <c:pt idx="12456">
                  <c:v>2.891999999999999</c:v>
                </c:pt>
                <c:pt idx="12457">
                  <c:v>2.891999999999999</c:v>
                </c:pt>
                <c:pt idx="12458">
                  <c:v>2.8879999999999999</c:v>
                </c:pt>
                <c:pt idx="12459">
                  <c:v>2.8909999999999991</c:v>
                </c:pt>
                <c:pt idx="12460">
                  <c:v>2.8889999999999998</c:v>
                </c:pt>
                <c:pt idx="12461">
                  <c:v>2.8909999999999991</c:v>
                </c:pt>
                <c:pt idx="12462">
                  <c:v>2.8879999999999999</c:v>
                </c:pt>
                <c:pt idx="12463">
                  <c:v>2.8879999999999999</c:v>
                </c:pt>
                <c:pt idx="12464">
                  <c:v>2.8879999999999999</c:v>
                </c:pt>
                <c:pt idx="12465">
                  <c:v>2.8869999999999991</c:v>
                </c:pt>
                <c:pt idx="12466">
                  <c:v>2.8889999999999998</c:v>
                </c:pt>
                <c:pt idx="12467">
                  <c:v>2.8869999999999991</c:v>
                </c:pt>
                <c:pt idx="12468">
                  <c:v>2.8860000000000001</c:v>
                </c:pt>
                <c:pt idx="12469">
                  <c:v>2.8869999999999991</c:v>
                </c:pt>
                <c:pt idx="12470">
                  <c:v>2.883</c:v>
                </c:pt>
                <c:pt idx="12471">
                  <c:v>2.8869999999999991</c:v>
                </c:pt>
                <c:pt idx="12472">
                  <c:v>2.883</c:v>
                </c:pt>
                <c:pt idx="12473">
                  <c:v>2.8839999999999999</c:v>
                </c:pt>
                <c:pt idx="12474">
                  <c:v>2.883</c:v>
                </c:pt>
                <c:pt idx="12475">
                  <c:v>2.8820000000000001</c:v>
                </c:pt>
                <c:pt idx="12476">
                  <c:v>2.8820000000000001</c:v>
                </c:pt>
                <c:pt idx="12477">
                  <c:v>2.8809999999999998</c:v>
                </c:pt>
                <c:pt idx="12478">
                  <c:v>2.8809999999999998</c:v>
                </c:pt>
                <c:pt idx="12479">
                  <c:v>2.8809999999999998</c:v>
                </c:pt>
                <c:pt idx="12480">
                  <c:v>2.8809999999999998</c:v>
                </c:pt>
                <c:pt idx="12481">
                  <c:v>2.8809999999999998</c:v>
                </c:pt>
                <c:pt idx="12482">
                  <c:v>2.8789999999999991</c:v>
                </c:pt>
                <c:pt idx="12483">
                  <c:v>2.88</c:v>
                </c:pt>
                <c:pt idx="12484">
                  <c:v>2.8839999999999999</c:v>
                </c:pt>
                <c:pt idx="12485">
                  <c:v>2.8820000000000001</c:v>
                </c:pt>
                <c:pt idx="12486">
                  <c:v>2.883</c:v>
                </c:pt>
                <c:pt idx="12487">
                  <c:v>2.883</c:v>
                </c:pt>
                <c:pt idx="12488">
                  <c:v>2.8820000000000001</c:v>
                </c:pt>
                <c:pt idx="12489">
                  <c:v>2.8809999999999998</c:v>
                </c:pt>
                <c:pt idx="12490">
                  <c:v>2.883</c:v>
                </c:pt>
                <c:pt idx="12491">
                  <c:v>2.8809999999999998</c:v>
                </c:pt>
                <c:pt idx="12492">
                  <c:v>2.8839999999999999</c:v>
                </c:pt>
                <c:pt idx="12493">
                  <c:v>2.8839999999999999</c:v>
                </c:pt>
                <c:pt idx="12494">
                  <c:v>2.883</c:v>
                </c:pt>
                <c:pt idx="12495">
                  <c:v>2.883</c:v>
                </c:pt>
                <c:pt idx="12496">
                  <c:v>2.8820000000000001</c:v>
                </c:pt>
                <c:pt idx="12497">
                  <c:v>2.88</c:v>
                </c:pt>
                <c:pt idx="12498">
                  <c:v>2.8820000000000001</c:v>
                </c:pt>
                <c:pt idx="12499">
                  <c:v>2.8820000000000001</c:v>
                </c:pt>
                <c:pt idx="12500">
                  <c:v>2.883</c:v>
                </c:pt>
                <c:pt idx="12501">
                  <c:v>2.88</c:v>
                </c:pt>
                <c:pt idx="12502">
                  <c:v>2.8789999999999991</c:v>
                </c:pt>
                <c:pt idx="12503">
                  <c:v>2.8809999999999998</c:v>
                </c:pt>
                <c:pt idx="12504">
                  <c:v>2.8789999999999991</c:v>
                </c:pt>
                <c:pt idx="12505">
                  <c:v>2.8789999999999991</c:v>
                </c:pt>
                <c:pt idx="12506">
                  <c:v>2.8789999999999991</c:v>
                </c:pt>
                <c:pt idx="12507">
                  <c:v>2.8789999999999991</c:v>
                </c:pt>
                <c:pt idx="12508">
                  <c:v>2.8780000000000001</c:v>
                </c:pt>
                <c:pt idx="12509">
                  <c:v>2.8789999999999991</c:v>
                </c:pt>
                <c:pt idx="12510">
                  <c:v>2.8780000000000001</c:v>
                </c:pt>
                <c:pt idx="12511">
                  <c:v>2.875999999999999</c:v>
                </c:pt>
                <c:pt idx="12512">
                  <c:v>2.876999999999998</c:v>
                </c:pt>
                <c:pt idx="12513">
                  <c:v>2.8780000000000001</c:v>
                </c:pt>
                <c:pt idx="12514">
                  <c:v>2.8780000000000001</c:v>
                </c:pt>
                <c:pt idx="12515">
                  <c:v>2.8789999999999991</c:v>
                </c:pt>
                <c:pt idx="12516">
                  <c:v>2.876999999999998</c:v>
                </c:pt>
                <c:pt idx="12517">
                  <c:v>2.8749999999999991</c:v>
                </c:pt>
                <c:pt idx="12518">
                  <c:v>2.876999999999998</c:v>
                </c:pt>
                <c:pt idx="12519">
                  <c:v>2.8740000000000001</c:v>
                </c:pt>
                <c:pt idx="12520">
                  <c:v>2.875999999999999</c:v>
                </c:pt>
                <c:pt idx="12521">
                  <c:v>2.8740000000000001</c:v>
                </c:pt>
                <c:pt idx="12522">
                  <c:v>2.871999999999999</c:v>
                </c:pt>
                <c:pt idx="12523">
                  <c:v>2.872999999999998</c:v>
                </c:pt>
                <c:pt idx="12524">
                  <c:v>2.8749999999999991</c:v>
                </c:pt>
                <c:pt idx="12525">
                  <c:v>2.8740000000000001</c:v>
                </c:pt>
                <c:pt idx="12526">
                  <c:v>2.8709999999999991</c:v>
                </c:pt>
                <c:pt idx="12527">
                  <c:v>2.8740000000000001</c:v>
                </c:pt>
                <c:pt idx="12528">
                  <c:v>2.872999999999998</c:v>
                </c:pt>
                <c:pt idx="12529">
                  <c:v>2.871999999999999</c:v>
                </c:pt>
                <c:pt idx="12530">
                  <c:v>2.872999999999998</c:v>
                </c:pt>
                <c:pt idx="12531">
                  <c:v>2.871999999999999</c:v>
                </c:pt>
                <c:pt idx="12532">
                  <c:v>2.8749999999999991</c:v>
                </c:pt>
                <c:pt idx="12533">
                  <c:v>2.8709999999999991</c:v>
                </c:pt>
                <c:pt idx="12534">
                  <c:v>2.871999999999999</c:v>
                </c:pt>
                <c:pt idx="12535">
                  <c:v>2.8709999999999991</c:v>
                </c:pt>
                <c:pt idx="12536">
                  <c:v>2.871999999999999</c:v>
                </c:pt>
                <c:pt idx="12537">
                  <c:v>2.8740000000000001</c:v>
                </c:pt>
                <c:pt idx="12538">
                  <c:v>2.871999999999999</c:v>
                </c:pt>
                <c:pt idx="12539">
                  <c:v>2.8679999999999999</c:v>
                </c:pt>
                <c:pt idx="12540">
                  <c:v>2.8690000000000002</c:v>
                </c:pt>
                <c:pt idx="12541">
                  <c:v>2.8690000000000002</c:v>
                </c:pt>
                <c:pt idx="12542">
                  <c:v>2.8690000000000002</c:v>
                </c:pt>
                <c:pt idx="12543">
                  <c:v>2.8690000000000002</c:v>
                </c:pt>
                <c:pt idx="12544">
                  <c:v>2.867</c:v>
                </c:pt>
                <c:pt idx="12545">
                  <c:v>2.867</c:v>
                </c:pt>
                <c:pt idx="12546">
                  <c:v>2.8679999999999999</c:v>
                </c:pt>
                <c:pt idx="12547">
                  <c:v>2.87</c:v>
                </c:pt>
                <c:pt idx="12548">
                  <c:v>2.8690000000000002</c:v>
                </c:pt>
                <c:pt idx="12549">
                  <c:v>2.8690000000000002</c:v>
                </c:pt>
                <c:pt idx="12550">
                  <c:v>2.8650000000000002</c:v>
                </c:pt>
                <c:pt idx="12551">
                  <c:v>2.8690000000000002</c:v>
                </c:pt>
                <c:pt idx="12552">
                  <c:v>2.8679999999999999</c:v>
                </c:pt>
                <c:pt idx="12553">
                  <c:v>2.867</c:v>
                </c:pt>
                <c:pt idx="12554">
                  <c:v>2.8660000000000001</c:v>
                </c:pt>
                <c:pt idx="12555">
                  <c:v>2.867</c:v>
                </c:pt>
                <c:pt idx="12556">
                  <c:v>2.867</c:v>
                </c:pt>
                <c:pt idx="12557">
                  <c:v>2.8660000000000001</c:v>
                </c:pt>
                <c:pt idx="12558">
                  <c:v>2.8650000000000002</c:v>
                </c:pt>
                <c:pt idx="12559">
                  <c:v>2.8620000000000001</c:v>
                </c:pt>
                <c:pt idx="12560">
                  <c:v>2.8639999999999999</c:v>
                </c:pt>
                <c:pt idx="12561">
                  <c:v>2.8629999999999991</c:v>
                </c:pt>
                <c:pt idx="12562">
                  <c:v>2.8620000000000001</c:v>
                </c:pt>
                <c:pt idx="12563">
                  <c:v>2.86</c:v>
                </c:pt>
                <c:pt idx="12564">
                  <c:v>2.8589999999999991</c:v>
                </c:pt>
                <c:pt idx="12565">
                  <c:v>2.86</c:v>
                </c:pt>
                <c:pt idx="12566">
                  <c:v>2.8589999999999991</c:v>
                </c:pt>
                <c:pt idx="12567">
                  <c:v>2.8610000000000002</c:v>
                </c:pt>
                <c:pt idx="12568">
                  <c:v>2.8569999999999971</c:v>
                </c:pt>
                <c:pt idx="12569">
                  <c:v>2.86</c:v>
                </c:pt>
                <c:pt idx="12570">
                  <c:v>2.8589999999999991</c:v>
                </c:pt>
                <c:pt idx="12571">
                  <c:v>2.8580000000000001</c:v>
                </c:pt>
                <c:pt idx="12572">
                  <c:v>2.8559999999999981</c:v>
                </c:pt>
                <c:pt idx="12573">
                  <c:v>2.8559999999999981</c:v>
                </c:pt>
                <c:pt idx="12574">
                  <c:v>2.8519999999999981</c:v>
                </c:pt>
                <c:pt idx="12575">
                  <c:v>2.8569999999999971</c:v>
                </c:pt>
                <c:pt idx="12576">
                  <c:v>2.8529999999999971</c:v>
                </c:pt>
                <c:pt idx="12577">
                  <c:v>2.8549999999999982</c:v>
                </c:pt>
                <c:pt idx="12578">
                  <c:v>2.8509999999999991</c:v>
                </c:pt>
                <c:pt idx="12579">
                  <c:v>2.8529999999999971</c:v>
                </c:pt>
                <c:pt idx="12580">
                  <c:v>2.8499999999999992</c:v>
                </c:pt>
                <c:pt idx="12581">
                  <c:v>2.8529999999999971</c:v>
                </c:pt>
                <c:pt idx="12582">
                  <c:v>2.8539999999999992</c:v>
                </c:pt>
                <c:pt idx="12583">
                  <c:v>2.8539999999999992</c:v>
                </c:pt>
                <c:pt idx="12584">
                  <c:v>2.8519999999999981</c:v>
                </c:pt>
                <c:pt idx="12585">
                  <c:v>2.8539999999999992</c:v>
                </c:pt>
                <c:pt idx="12586">
                  <c:v>2.8519999999999981</c:v>
                </c:pt>
                <c:pt idx="12587">
                  <c:v>2.8519999999999981</c:v>
                </c:pt>
                <c:pt idx="12588">
                  <c:v>2.8499999999999992</c:v>
                </c:pt>
                <c:pt idx="12589">
                  <c:v>2.8519999999999981</c:v>
                </c:pt>
                <c:pt idx="12590">
                  <c:v>2.8490000000000002</c:v>
                </c:pt>
                <c:pt idx="12591">
                  <c:v>2.8519999999999981</c:v>
                </c:pt>
                <c:pt idx="12592">
                  <c:v>2.8529999999999971</c:v>
                </c:pt>
                <c:pt idx="12593">
                  <c:v>2.8549999999999982</c:v>
                </c:pt>
                <c:pt idx="12594">
                  <c:v>2.8529999999999971</c:v>
                </c:pt>
                <c:pt idx="12595">
                  <c:v>2.8499999999999992</c:v>
                </c:pt>
                <c:pt idx="12596">
                  <c:v>2.847</c:v>
                </c:pt>
                <c:pt idx="12597">
                  <c:v>2.8499999999999992</c:v>
                </c:pt>
                <c:pt idx="12598">
                  <c:v>2.8479999999999999</c:v>
                </c:pt>
                <c:pt idx="12599">
                  <c:v>2.8479999999999999</c:v>
                </c:pt>
                <c:pt idx="12600">
                  <c:v>2.8519999999999981</c:v>
                </c:pt>
                <c:pt idx="12601">
                  <c:v>2.8490000000000002</c:v>
                </c:pt>
                <c:pt idx="12602">
                  <c:v>2.8509999999999991</c:v>
                </c:pt>
                <c:pt idx="12603">
                  <c:v>2.8519999999999981</c:v>
                </c:pt>
                <c:pt idx="12604">
                  <c:v>2.8490000000000002</c:v>
                </c:pt>
                <c:pt idx="12605">
                  <c:v>2.8499999999999992</c:v>
                </c:pt>
                <c:pt idx="12606">
                  <c:v>2.847</c:v>
                </c:pt>
                <c:pt idx="12607">
                  <c:v>2.8490000000000002</c:v>
                </c:pt>
                <c:pt idx="12608">
                  <c:v>2.847</c:v>
                </c:pt>
                <c:pt idx="12609">
                  <c:v>2.8479999999999999</c:v>
                </c:pt>
                <c:pt idx="12610">
                  <c:v>2.8479999999999999</c:v>
                </c:pt>
                <c:pt idx="12611">
                  <c:v>2.8499999999999992</c:v>
                </c:pt>
                <c:pt idx="12612">
                  <c:v>2.8450000000000002</c:v>
                </c:pt>
                <c:pt idx="12613">
                  <c:v>2.8459999999999992</c:v>
                </c:pt>
                <c:pt idx="12614">
                  <c:v>2.847</c:v>
                </c:pt>
                <c:pt idx="12615">
                  <c:v>2.8439999999999999</c:v>
                </c:pt>
                <c:pt idx="12616">
                  <c:v>2.843</c:v>
                </c:pt>
                <c:pt idx="12617">
                  <c:v>2.8439999999999999</c:v>
                </c:pt>
                <c:pt idx="12618">
                  <c:v>2.843</c:v>
                </c:pt>
                <c:pt idx="12619">
                  <c:v>2.8439999999999999</c:v>
                </c:pt>
                <c:pt idx="12620">
                  <c:v>2.843</c:v>
                </c:pt>
                <c:pt idx="12621">
                  <c:v>2.8410000000000002</c:v>
                </c:pt>
                <c:pt idx="12622">
                  <c:v>2.8419999999999992</c:v>
                </c:pt>
                <c:pt idx="12623">
                  <c:v>2.84</c:v>
                </c:pt>
                <c:pt idx="12624">
                  <c:v>2.8410000000000002</c:v>
                </c:pt>
                <c:pt idx="12625">
                  <c:v>2.8439999999999999</c:v>
                </c:pt>
                <c:pt idx="12626">
                  <c:v>2.8410000000000002</c:v>
                </c:pt>
                <c:pt idx="12627">
                  <c:v>2.843</c:v>
                </c:pt>
                <c:pt idx="12628">
                  <c:v>2.843</c:v>
                </c:pt>
                <c:pt idx="12629">
                  <c:v>2.84</c:v>
                </c:pt>
                <c:pt idx="12630">
                  <c:v>2.84</c:v>
                </c:pt>
                <c:pt idx="12631">
                  <c:v>2.8369999999999971</c:v>
                </c:pt>
                <c:pt idx="12632">
                  <c:v>2.84</c:v>
                </c:pt>
                <c:pt idx="12633">
                  <c:v>2.84</c:v>
                </c:pt>
                <c:pt idx="12634">
                  <c:v>2.84</c:v>
                </c:pt>
                <c:pt idx="12635">
                  <c:v>2.8379999999999992</c:v>
                </c:pt>
                <c:pt idx="12636">
                  <c:v>2.8369999999999971</c:v>
                </c:pt>
                <c:pt idx="12637">
                  <c:v>2.8349999999999991</c:v>
                </c:pt>
                <c:pt idx="12638">
                  <c:v>2.8359999999999981</c:v>
                </c:pt>
                <c:pt idx="12639">
                  <c:v>2.8349999999999991</c:v>
                </c:pt>
                <c:pt idx="12640">
                  <c:v>2.8359999999999981</c:v>
                </c:pt>
                <c:pt idx="12641">
                  <c:v>2.8359999999999981</c:v>
                </c:pt>
                <c:pt idx="12642">
                  <c:v>2.8349999999999991</c:v>
                </c:pt>
                <c:pt idx="12643">
                  <c:v>2.8349999999999991</c:v>
                </c:pt>
                <c:pt idx="12644">
                  <c:v>2.8339999999999992</c:v>
                </c:pt>
                <c:pt idx="12645">
                  <c:v>2.8349999999999991</c:v>
                </c:pt>
                <c:pt idx="12646">
                  <c:v>2.8359999999999981</c:v>
                </c:pt>
                <c:pt idx="12647">
                  <c:v>2.8349999999999991</c:v>
                </c:pt>
                <c:pt idx="12648">
                  <c:v>2.8309999999999991</c:v>
                </c:pt>
                <c:pt idx="12649">
                  <c:v>2.8329999999999971</c:v>
                </c:pt>
                <c:pt idx="12650">
                  <c:v>2.8329999999999971</c:v>
                </c:pt>
                <c:pt idx="12651">
                  <c:v>2.8339999999999992</c:v>
                </c:pt>
                <c:pt idx="12652">
                  <c:v>2.8329999999999971</c:v>
                </c:pt>
                <c:pt idx="12653">
                  <c:v>2.8319999999999981</c:v>
                </c:pt>
                <c:pt idx="12654">
                  <c:v>2.8329999999999971</c:v>
                </c:pt>
                <c:pt idx="12655">
                  <c:v>2.8319999999999981</c:v>
                </c:pt>
                <c:pt idx="12656">
                  <c:v>2.8319999999999981</c:v>
                </c:pt>
                <c:pt idx="12657">
                  <c:v>2.8299999999999992</c:v>
                </c:pt>
                <c:pt idx="12658">
                  <c:v>2.8329999999999971</c:v>
                </c:pt>
                <c:pt idx="12659">
                  <c:v>2.8309999999999991</c:v>
                </c:pt>
                <c:pt idx="12660">
                  <c:v>2.8290000000000002</c:v>
                </c:pt>
                <c:pt idx="12661">
                  <c:v>2.8290000000000002</c:v>
                </c:pt>
                <c:pt idx="12662">
                  <c:v>2.8319999999999981</c:v>
                </c:pt>
                <c:pt idx="12663">
                  <c:v>2.827</c:v>
                </c:pt>
                <c:pt idx="12664">
                  <c:v>2.8279999999999998</c:v>
                </c:pt>
                <c:pt idx="12665">
                  <c:v>2.8290000000000002</c:v>
                </c:pt>
                <c:pt idx="12666">
                  <c:v>2.827</c:v>
                </c:pt>
                <c:pt idx="12667">
                  <c:v>2.823</c:v>
                </c:pt>
                <c:pt idx="12668">
                  <c:v>2.8210000000000002</c:v>
                </c:pt>
                <c:pt idx="12669">
                  <c:v>2.8239999999999998</c:v>
                </c:pt>
                <c:pt idx="12670">
                  <c:v>2.82</c:v>
                </c:pt>
                <c:pt idx="12671">
                  <c:v>2.82</c:v>
                </c:pt>
                <c:pt idx="12672">
                  <c:v>2.82</c:v>
                </c:pt>
                <c:pt idx="12673">
                  <c:v>2.823</c:v>
                </c:pt>
                <c:pt idx="12674">
                  <c:v>2.8179999999999992</c:v>
                </c:pt>
                <c:pt idx="12675">
                  <c:v>2.8210000000000002</c:v>
                </c:pt>
                <c:pt idx="12676">
                  <c:v>2.8219999999999992</c:v>
                </c:pt>
                <c:pt idx="12677">
                  <c:v>2.8210000000000002</c:v>
                </c:pt>
                <c:pt idx="12678">
                  <c:v>2.8219999999999992</c:v>
                </c:pt>
                <c:pt idx="12679">
                  <c:v>2.823</c:v>
                </c:pt>
                <c:pt idx="12680">
                  <c:v>2.8219999999999992</c:v>
                </c:pt>
                <c:pt idx="12681">
                  <c:v>2.8219999999999992</c:v>
                </c:pt>
                <c:pt idx="12682">
                  <c:v>2.8210000000000002</c:v>
                </c:pt>
                <c:pt idx="12683">
                  <c:v>2.823</c:v>
                </c:pt>
                <c:pt idx="12684">
                  <c:v>2.823</c:v>
                </c:pt>
                <c:pt idx="12685">
                  <c:v>2.8210000000000002</c:v>
                </c:pt>
                <c:pt idx="12686">
                  <c:v>2.8219999999999992</c:v>
                </c:pt>
                <c:pt idx="12687">
                  <c:v>2.82</c:v>
                </c:pt>
                <c:pt idx="12688">
                  <c:v>2.823</c:v>
                </c:pt>
                <c:pt idx="12689">
                  <c:v>2.823</c:v>
                </c:pt>
                <c:pt idx="12690">
                  <c:v>2.8250000000000002</c:v>
                </c:pt>
                <c:pt idx="12691">
                  <c:v>2.823</c:v>
                </c:pt>
                <c:pt idx="12692">
                  <c:v>2.8239999999999998</c:v>
                </c:pt>
                <c:pt idx="12693">
                  <c:v>2.8210000000000002</c:v>
                </c:pt>
                <c:pt idx="12694">
                  <c:v>2.8219999999999992</c:v>
                </c:pt>
                <c:pt idx="12695">
                  <c:v>2.8179999999999992</c:v>
                </c:pt>
                <c:pt idx="12696">
                  <c:v>2.82</c:v>
                </c:pt>
                <c:pt idx="12697">
                  <c:v>2.82</c:v>
                </c:pt>
                <c:pt idx="12698">
                  <c:v>2.8179999999999992</c:v>
                </c:pt>
                <c:pt idx="12699">
                  <c:v>2.8159999999999981</c:v>
                </c:pt>
                <c:pt idx="12700">
                  <c:v>2.8169999999999971</c:v>
                </c:pt>
                <c:pt idx="12701">
                  <c:v>2.8159999999999981</c:v>
                </c:pt>
                <c:pt idx="12702">
                  <c:v>2.8169999999999971</c:v>
                </c:pt>
                <c:pt idx="12703">
                  <c:v>2.8179999999999992</c:v>
                </c:pt>
                <c:pt idx="12704">
                  <c:v>2.82</c:v>
                </c:pt>
                <c:pt idx="12705">
                  <c:v>2.8179999999999992</c:v>
                </c:pt>
                <c:pt idx="12706">
                  <c:v>2.8129999999999971</c:v>
                </c:pt>
                <c:pt idx="12707">
                  <c:v>2.8159999999999981</c:v>
                </c:pt>
                <c:pt idx="12708">
                  <c:v>2.8169999999999971</c:v>
                </c:pt>
                <c:pt idx="12709">
                  <c:v>2.8139999999999992</c:v>
                </c:pt>
                <c:pt idx="12710">
                  <c:v>2.8139999999999992</c:v>
                </c:pt>
                <c:pt idx="12711">
                  <c:v>2.8139999999999992</c:v>
                </c:pt>
                <c:pt idx="12712">
                  <c:v>2.8159999999999981</c:v>
                </c:pt>
                <c:pt idx="12713">
                  <c:v>2.8139999999999992</c:v>
                </c:pt>
                <c:pt idx="12714">
                  <c:v>2.8149999999999991</c:v>
                </c:pt>
                <c:pt idx="12715">
                  <c:v>2.8129999999999971</c:v>
                </c:pt>
                <c:pt idx="12716">
                  <c:v>2.8129999999999971</c:v>
                </c:pt>
                <c:pt idx="12717">
                  <c:v>2.8139999999999992</c:v>
                </c:pt>
                <c:pt idx="12718">
                  <c:v>2.8119999999999981</c:v>
                </c:pt>
                <c:pt idx="12719">
                  <c:v>2.8139999999999992</c:v>
                </c:pt>
                <c:pt idx="12720">
                  <c:v>2.8159999999999981</c:v>
                </c:pt>
                <c:pt idx="12721">
                  <c:v>2.8109999999999991</c:v>
                </c:pt>
                <c:pt idx="12722">
                  <c:v>2.8109999999999991</c:v>
                </c:pt>
                <c:pt idx="12723">
                  <c:v>2.8119999999999981</c:v>
                </c:pt>
                <c:pt idx="12724">
                  <c:v>2.8119999999999981</c:v>
                </c:pt>
                <c:pt idx="12725">
                  <c:v>2.8109999999999991</c:v>
                </c:pt>
                <c:pt idx="12726">
                  <c:v>2.8090000000000002</c:v>
                </c:pt>
                <c:pt idx="12727">
                  <c:v>2.8099999999999992</c:v>
                </c:pt>
                <c:pt idx="12728">
                  <c:v>2.8099999999999992</c:v>
                </c:pt>
                <c:pt idx="12729">
                  <c:v>2.8079999999999998</c:v>
                </c:pt>
                <c:pt idx="12730">
                  <c:v>2.8079999999999998</c:v>
                </c:pt>
                <c:pt idx="12731">
                  <c:v>2.8079999999999998</c:v>
                </c:pt>
                <c:pt idx="12732">
                  <c:v>2.8109999999999991</c:v>
                </c:pt>
                <c:pt idx="12733">
                  <c:v>2.8059999999999992</c:v>
                </c:pt>
                <c:pt idx="12734">
                  <c:v>2.8079999999999998</c:v>
                </c:pt>
                <c:pt idx="12735">
                  <c:v>2.8069999999999991</c:v>
                </c:pt>
                <c:pt idx="12736">
                  <c:v>2.8079999999999998</c:v>
                </c:pt>
                <c:pt idx="12737">
                  <c:v>2.8079999999999998</c:v>
                </c:pt>
                <c:pt idx="12738">
                  <c:v>2.8069999999999991</c:v>
                </c:pt>
                <c:pt idx="12739">
                  <c:v>2.8079999999999998</c:v>
                </c:pt>
                <c:pt idx="12740">
                  <c:v>2.8069999999999991</c:v>
                </c:pt>
                <c:pt idx="12741">
                  <c:v>2.8069999999999991</c:v>
                </c:pt>
                <c:pt idx="12742">
                  <c:v>2.8039999999999998</c:v>
                </c:pt>
                <c:pt idx="12743">
                  <c:v>2.8050000000000002</c:v>
                </c:pt>
                <c:pt idx="12744">
                  <c:v>2.8050000000000002</c:v>
                </c:pt>
                <c:pt idx="12745">
                  <c:v>2.8010000000000002</c:v>
                </c:pt>
                <c:pt idx="12746">
                  <c:v>2.8</c:v>
                </c:pt>
                <c:pt idx="12747">
                  <c:v>2.8039999999999998</c:v>
                </c:pt>
                <c:pt idx="12748">
                  <c:v>2.8050000000000002</c:v>
                </c:pt>
                <c:pt idx="12749">
                  <c:v>2.802999999999999</c:v>
                </c:pt>
                <c:pt idx="12750">
                  <c:v>2.8</c:v>
                </c:pt>
                <c:pt idx="12751">
                  <c:v>2.8039999999999998</c:v>
                </c:pt>
                <c:pt idx="12752">
                  <c:v>2.802999999999999</c:v>
                </c:pt>
                <c:pt idx="12753">
                  <c:v>2.8019999999999992</c:v>
                </c:pt>
                <c:pt idx="12754">
                  <c:v>2.8010000000000002</c:v>
                </c:pt>
                <c:pt idx="12755">
                  <c:v>2.7989999999999999</c:v>
                </c:pt>
                <c:pt idx="12756">
                  <c:v>2.8010000000000002</c:v>
                </c:pt>
                <c:pt idx="12757">
                  <c:v>2.8010000000000002</c:v>
                </c:pt>
                <c:pt idx="12758">
                  <c:v>2.8</c:v>
                </c:pt>
                <c:pt idx="12759">
                  <c:v>2.7989999999999999</c:v>
                </c:pt>
                <c:pt idx="12760">
                  <c:v>2.798</c:v>
                </c:pt>
                <c:pt idx="12761">
                  <c:v>2.7959999999999998</c:v>
                </c:pt>
                <c:pt idx="12762">
                  <c:v>2.7959999999999998</c:v>
                </c:pt>
                <c:pt idx="12763">
                  <c:v>2.7930000000000001</c:v>
                </c:pt>
                <c:pt idx="12764">
                  <c:v>2.7949999999999999</c:v>
                </c:pt>
              </c:numCache>
            </c:numRef>
          </c:yVal>
          <c:smooth val="1"/>
        </c:ser>
        <c:ser>
          <c:idx val="2"/>
          <c:order val="2"/>
          <c:tx>
            <c:v>Eng</c:v>
          </c:tx>
          <c:spPr>
            <a:ln>
              <a:solidFill>
                <a:srgbClr val="517D33"/>
              </a:solidFill>
            </a:ln>
          </c:spPr>
          <c:marker>
            <c:symbol val="none"/>
          </c:marker>
          <c:xVal>
            <c:numRef>
              <c:f>eng!$B$12:$B$12670</c:f>
              <c:numCache>
                <c:formatCode>m/d/yyyy\ h:mm</c:formatCode>
                <c:ptCount val="12659"/>
                <c:pt idx="0">
                  <c:v>42109.53125</c:v>
                </c:pt>
                <c:pt idx="1">
                  <c:v>42109.541666666628</c:v>
                </c:pt>
                <c:pt idx="2">
                  <c:v>42109.552083333343</c:v>
                </c:pt>
                <c:pt idx="3">
                  <c:v>42109.5625</c:v>
                </c:pt>
                <c:pt idx="4">
                  <c:v>42109.572916666657</c:v>
                </c:pt>
                <c:pt idx="5">
                  <c:v>42109.583333333343</c:v>
                </c:pt>
                <c:pt idx="6">
                  <c:v>42109.593749999993</c:v>
                </c:pt>
                <c:pt idx="7">
                  <c:v>42109.604166666628</c:v>
                </c:pt>
                <c:pt idx="8">
                  <c:v>42109.614583333343</c:v>
                </c:pt>
                <c:pt idx="9">
                  <c:v>42109.625</c:v>
                </c:pt>
                <c:pt idx="10">
                  <c:v>42109.635416666628</c:v>
                </c:pt>
                <c:pt idx="11">
                  <c:v>42109.645833333343</c:v>
                </c:pt>
                <c:pt idx="12">
                  <c:v>42109.656250000022</c:v>
                </c:pt>
                <c:pt idx="13">
                  <c:v>42109.666666666628</c:v>
                </c:pt>
                <c:pt idx="14">
                  <c:v>42109.677083333299</c:v>
                </c:pt>
                <c:pt idx="15">
                  <c:v>42109.6875</c:v>
                </c:pt>
                <c:pt idx="16">
                  <c:v>42109.697916666628</c:v>
                </c:pt>
                <c:pt idx="17">
                  <c:v>42109.708333333343</c:v>
                </c:pt>
                <c:pt idx="18">
                  <c:v>42109.71875</c:v>
                </c:pt>
                <c:pt idx="19">
                  <c:v>42109.729166666613</c:v>
                </c:pt>
                <c:pt idx="20">
                  <c:v>42109.739583333299</c:v>
                </c:pt>
                <c:pt idx="21">
                  <c:v>42109.75</c:v>
                </c:pt>
                <c:pt idx="22">
                  <c:v>42109.760416666628</c:v>
                </c:pt>
                <c:pt idx="23">
                  <c:v>42109.770833333343</c:v>
                </c:pt>
                <c:pt idx="24">
                  <c:v>42109.78125</c:v>
                </c:pt>
                <c:pt idx="25">
                  <c:v>42109.791666666613</c:v>
                </c:pt>
                <c:pt idx="26">
                  <c:v>42109.802083333343</c:v>
                </c:pt>
                <c:pt idx="27">
                  <c:v>42109.812500000022</c:v>
                </c:pt>
                <c:pt idx="28">
                  <c:v>42109.822916666657</c:v>
                </c:pt>
                <c:pt idx="29">
                  <c:v>42109.833333333343</c:v>
                </c:pt>
                <c:pt idx="30">
                  <c:v>42109.84375</c:v>
                </c:pt>
                <c:pt idx="31">
                  <c:v>42109.854166666657</c:v>
                </c:pt>
                <c:pt idx="32">
                  <c:v>42109.864583333343</c:v>
                </c:pt>
                <c:pt idx="33">
                  <c:v>42109.875</c:v>
                </c:pt>
                <c:pt idx="34">
                  <c:v>42109.885416666657</c:v>
                </c:pt>
                <c:pt idx="35">
                  <c:v>42109.895833333343</c:v>
                </c:pt>
                <c:pt idx="36">
                  <c:v>42109.906250000022</c:v>
                </c:pt>
                <c:pt idx="37">
                  <c:v>42109.916666666657</c:v>
                </c:pt>
                <c:pt idx="38">
                  <c:v>42109.927083333299</c:v>
                </c:pt>
                <c:pt idx="39">
                  <c:v>42109.9375</c:v>
                </c:pt>
                <c:pt idx="40">
                  <c:v>42109.947916666657</c:v>
                </c:pt>
                <c:pt idx="41">
                  <c:v>42109.958333333343</c:v>
                </c:pt>
                <c:pt idx="42">
                  <c:v>42109.96875</c:v>
                </c:pt>
                <c:pt idx="43">
                  <c:v>42109.979166666628</c:v>
                </c:pt>
                <c:pt idx="44">
                  <c:v>42109.989583333343</c:v>
                </c:pt>
                <c:pt idx="45">
                  <c:v>42110</c:v>
                </c:pt>
                <c:pt idx="46">
                  <c:v>42110.010416666657</c:v>
                </c:pt>
                <c:pt idx="47">
                  <c:v>42110.020833333343</c:v>
                </c:pt>
                <c:pt idx="48">
                  <c:v>42110.03125</c:v>
                </c:pt>
                <c:pt idx="49">
                  <c:v>42110.041666666628</c:v>
                </c:pt>
                <c:pt idx="50">
                  <c:v>42110.052083333343</c:v>
                </c:pt>
                <c:pt idx="51">
                  <c:v>42110.0625</c:v>
                </c:pt>
                <c:pt idx="52">
                  <c:v>42110.072916666657</c:v>
                </c:pt>
                <c:pt idx="53">
                  <c:v>42110.083333333343</c:v>
                </c:pt>
                <c:pt idx="54">
                  <c:v>42110.093749999993</c:v>
                </c:pt>
                <c:pt idx="55">
                  <c:v>42110.104166666628</c:v>
                </c:pt>
                <c:pt idx="56">
                  <c:v>42110.114583333343</c:v>
                </c:pt>
                <c:pt idx="57">
                  <c:v>42110.125</c:v>
                </c:pt>
                <c:pt idx="58">
                  <c:v>42110.135416666628</c:v>
                </c:pt>
                <c:pt idx="59">
                  <c:v>42110.145833333343</c:v>
                </c:pt>
                <c:pt idx="60">
                  <c:v>42110.156250000022</c:v>
                </c:pt>
                <c:pt idx="61">
                  <c:v>42110.166666666628</c:v>
                </c:pt>
                <c:pt idx="62">
                  <c:v>42110.177083333299</c:v>
                </c:pt>
                <c:pt idx="63">
                  <c:v>42110.1875</c:v>
                </c:pt>
                <c:pt idx="64">
                  <c:v>42110.197916666628</c:v>
                </c:pt>
                <c:pt idx="65">
                  <c:v>42110.208333333343</c:v>
                </c:pt>
                <c:pt idx="66">
                  <c:v>42110.21875</c:v>
                </c:pt>
                <c:pt idx="67">
                  <c:v>42110.229166666613</c:v>
                </c:pt>
                <c:pt idx="68">
                  <c:v>42110.239583333299</c:v>
                </c:pt>
                <c:pt idx="69">
                  <c:v>42110.25</c:v>
                </c:pt>
                <c:pt idx="70">
                  <c:v>42110.260416666628</c:v>
                </c:pt>
                <c:pt idx="71">
                  <c:v>42110.270833333343</c:v>
                </c:pt>
                <c:pt idx="72">
                  <c:v>42110.28125</c:v>
                </c:pt>
                <c:pt idx="73">
                  <c:v>42110.291666666613</c:v>
                </c:pt>
                <c:pt idx="74">
                  <c:v>42110.302083333343</c:v>
                </c:pt>
                <c:pt idx="75">
                  <c:v>42110.312500000022</c:v>
                </c:pt>
                <c:pt idx="76">
                  <c:v>42110.322916666657</c:v>
                </c:pt>
                <c:pt idx="77">
                  <c:v>42110.333333333343</c:v>
                </c:pt>
                <c:pt idx="78">
                  <c:v>42110.34375</c:v>
                </c:pt>
                <c:pt idx="79">
                  <c:v>42110.354166666657</c:v>
                </c:pt>
                <c:pt idx="80">
                  <c:v>42110.364583333343</c:v>
                </c:pt>
                <c:pt idx="81">
                  <c:v>42110.375</c:v>
                </c:pt>
                <c:pt idx="82">
                  <c:v>42110.385416666657</c:v>
                </c:pt>
                <c:pt idx="83">
                  <c:v>42110.395833333343</c:v>
                </c:pt>
                <c:pt idx="84">
                  <c:v>42110.406250000022</c:v>
                </c:pt>
                <c:pt idx="85">
                  <c:v>42110.416666666657</c:v>
                </c:pt>
                <c:pt idx="86">
                  <c:v>42110.427083333299</c:v>
                </c:pt>
                <c:pt idx="87">
                  <c:v>42110.4375</c:v>
                </c:pt>
                <c:pt idx="88">
                  <c:v>42110.447916666657</c:v>
                </c:pt>
                <c:pt idx="89">
                  <c:v>42110.458333333343</c:v>
                </c:pt>
                <c:pt idx="90">
                  <c:v>42110.46875</c:v>
                </c:pt>
                <c:pt idx="91">
                  <c:v>42110.479166666628</c:v>
                </c:pt>
                <c:pt idx="92">
                  <c:v>42110.489583333343</c:v>
                </c:pt>
                <c:pt idx="93">
                  <c:v>42110.5</c:v>
                </c:pt>
                <c:pt idx="94">
                  <c:v>42110.510416666657</c:v>
                </c:pt>
                <c:pt idx="95">
                  <c:v>42110.520833333343</c:v>
                </c:pt>
                <c:pt idx="96">
                  <c:v>42110.53125</c:v>
                </c:pt>
                <c:pt idx="97">
                  <c:v>42110.541666666628</c:v>
                </c:pt>
                <c:pt idx="98">
                  <c:v>42110.552083333343</c:v>
                </c:pt>
                <c:pt idx="99">
                  <c:v>42110.5625</c:v>
                </c:pt>
                <c:pt idx="100">
                  <c:v>42110.572916666657</c:v>
                </c:pt>
                <c:pt idx="101">
                  <c:v>42110.583333333343</c:v>
                </c:pt>
                <c:pt idx="102">
                  <c:v>42110.593749999993</c:v>
                </c:pt>
                <c:pt idx="103">
                  <c:v>42110.604166666628</c:v>
                </c:pt>
                <c:pt idx="104">
                  <c:v>42110.614583333343</c:v>
                </c:pt>
                <c:pt idx="105">
                  <c:v>42110.625</c:v>
                </c:pt>
                <c:pt idx="106">
                  <c:v>42110.635416666628</c:v>
                </c:pt>
                <c:pt idx="107">
                  <c:v>42110.645833333343</c:v>
                </c:pt>
                <c:pt idx="108">
                  <c:v>42110.656250000022</c:v>
                </c:pt>
                <c:pt idx="109">
                  <c:v>42110.666666666628</c:v>
                </c:pt>
                <c:pt idx="110">
                  <c:v>42110.677083333299</c:v>
                </c:pt>
                <c:pt idx="111">
                  <c:v>42110.6875</c:v>
                </c:pt>
                <c:pt idx="112">
                  <c:v>42110.697916666628</c:v>
                </c:pt>
                <c:pt idx="113">
                  <c:v>42110.708333333343</c:v>
                </c:pt>
                <c:pt idx="114">
                  <c:v>42110.71875</c:v>
                </c:pt>
                <c:pt idx="115">
                  <c:v>42110.729166666613</c:v>
                </c:pt>
                <c:pt idx="116">
                  <c:v>42110.739583333299</c:v>
                </c:pt>
                <c:pt idx="117">
                  <c:v>42110.75</c:v>
                </c:pt>
                <c:pt idx="118">
                  <c:v>42110.760416666628</c:v>
                </c:pt>
                <c:pt idx="119">
                  <c:v>42110.770833333343</c:v>
                </c:pt>
                <c:pt idx="120">
                  <c:v>42110.78125</c:v>
                </c:pt>
                <c:pt idx="121">
                  <c:v>42110.791666666613</c:v>
                </c:pt>
                <c:pt idx="122">
                  <c:v>42110.802083333343</c:v>
                </c:pt>
                <c:pt idx="123">
                  <c:v>42110.812500000022</c:v>
                </c:pt>
                <c:pt idx="124">
                  <c:v>42110.822916666657</c:v>
                </c:pt>
                <c:pt idx="125">
                  <c:v>42110.833333333343</c:v>
                </c:pt>
                <c:pt idx="126">
                  <c:v>42110.84375</c:v>
                </c:pt>
                <c:pt idx="127">
                  <c:v>42110.854166666657</c:v>
                </c:pt>
                <c:pt idx="128">
                  <c:v>42110.864583333343</c:v>
                </c:pt>
                <c:pt idx="129">
                  <c:v>42110.875</c:v>
                </c:pt>
                <c:pt idx="130">
                  <c:v>42110.885416666657</c:v>
                </c:pt>
                <c:pt idx="131">
                  <c:v>42110.895833333343</c:v>
                </c:pt>
                <c:pt idx="132">
                  <c:v>42110.906250000022</c:v>
                </c:pt>
                <c:pt idx="133">
                  <c:v>42110.916666666657</c:v>
                </c:pt>
                <c:pt idx="134">
                  <c:v>42110.927083333299</c:v>
                </c:pt>
                <c:pt idx="135">
                  <c:v>42110.9375</c:v>
                </c:pt>
                <c:pt idx="136">
                  <c:v>42110.947916666657</c:v>
                </c:pt>
                <c:pt idx="137">
                  <c:v>42110.958333333343</c:v>
                </c:pt>
                <c:pt idx="138">
                  <c:v>42110.96875</c:v>
                </c:pt>
                <c:pt idx="139">
                  <c:v>42110.979166666628</c:v>
                </c:pt>
                <c:pt idx="140">
                  <c:v>42110.989583333343</c:v>
                </c:pt>
                <c:pt idx="141">
                  <c:v>42111</c:v>
                </c:pt>
                <c:pt idx="142">
                  <c:v>42111.010416666657</c:v>
                </c:pt>
                <c:pt idx="143">
                  <c:v>42111.020833333343</c:v>
                </c:pt>
                <c:pt idx="144">
                  <c:v>42111.03125</c:v>
                </c:pt>
                <c:pt idx="145">
                  <c:v>42111.041666666628</c:v>
                </c:pt>
                <c:pt idx="146">
                  <c:v>42111.052083333343</c:v>
                </c:pt>
                <c:pt idx="147">
                  <c:v>42111.0625</c:v>
                </c:pt>
                <c:pt idx="148">
                  <c:v>42111.072916666657</c:v>
                </c:pt>
                <c:pt idx="149">
                  <c:v>42111.083333333343</c:v>
                </c:pt>
                <c:pt idx="150">
                  <c:v>42111.093749999993</c:v>
                </c:pt>
                <c:pt idx="151">
                  <c:v>42111.104166666628</c:v>
                </c:pt>
                <c:pt idx="152">
                  <c:v>42111.114583333343</c:v>
                </c:pt>
                <c:pt idx="153">
                  <c:v>42111.125</c:v>
                </c:pt>
                <c:pt idx="154">
                  <c:v>42111.135416666628</c:v>
                </c:pt>
                <c:pt idx="155">
                  <c:v>42111.145833333343</c:v>
                </c:pt>
                <c:pt idx="156">
                  <c:v>42111.156250000022</c:v>
                </c:pt>
                <c:pt idx="157">
                  <c:v>42111.166666666628</c:v>
                </c:pt>
                <c:pt idx="158">
                  <c:v>42111.177083333299</c:v>
                </c:pt>
                <c:pt idx="159">
                  <c:v>42111.1875</c:v>
                </c:pt>
                <c:pt idx="160">
                  <c:v>42111.197916666628</c:v>
                </c:pt>
                <c:pt idx="161">
                  <c:v>42111.208333333343</c:v>
                </c:pt>
                <c:pt idx="162">
                  <c:v>42111.21875</c:v>
                </c:pt>
                <c:pt idx="163">
                  <c:v>42111.229166666613</c:v>
                </c:pt>
                <c:pt idx="164">
                  <c:v>42111.239583333299</c:v>
                </c:pt>
                <c:pt idx="165">
                  <c:v>42111.25</c:v>
                </c:pt>
                <c:pt idx="166">
                  <c:v>42111.260416666628</c:v>
                </c:pt>
                <c:pt idx="167">
                  <c:v>42111.270833333343</c:v>
                </c:pt>
                <c:pt idx="168">
                  <c:v>42111.28125</c:v>
                </c:pt>
                <c:pt idx="169">
                  <c:v>42111.291666666613</c:v>
                </c:pt>
                <c:pt idx="170">
                  <c:v>42111.302083333343</c:v>
                </c:pt>
                <c:pt idx="171">
                  <c:v>42111.312500000022</c:v>
                </c:pt>
                <c:pt idx="172">
                  <c:v>42111.322916666657</c:v>
                </c:pt>
                <c:pt idx="173">
                  <c:v>42111.333333333343</c:v>
                </c:pt>
                <c:pt idx="174">
                  <c:v>42111.34375</c:v>
                </c:pt>
                <c:pt idx="175">
                  <c:v>42111.354166666657</c:v>
                </c:pt>
                <c:pt idx="176">
                  <c:v>42111.364583333343</c:v>
                </c:pt>
                <c:pt idx="177">
                  <c:v>42111.375</c:v>
                </c:pt>
                <c:pt idx="178">
                  <c:v>42111.385416666657</c:v>
                </c:pt>
                <c:pt idx="179">
                  <c:v>42111.395833333343</c:v>
                </c:pt>
                <c:pt idx="180">
                  <c:v>42111.406250000022</c:v>
                </c:pt>
                <c:pt idx="181">
                  <c:v>42111.416666666657</c:v>
                </c:pt>
                <c:pt idx="182">
                  <c:v>42111.427083333299</c:v>
                </c:pt>
                <c:pt idx="183">
                  <c:v>42111.4375</c:v>
                </c:pt>
                <c:pt idx="184">
                  <c:v>42111.447916666657</c:v>
                </c:pt>
                <c:pt idx="185">
                  <c:v>42111.458333333343</c:v>
                </c:pt>
                <c:pt idx="186">
                  <c:v>42111.46875</c:v>
                </c:pt>
                <c:pt idx="187">
                  <c:v>42111.479166666628</c:v>
                </c:pt>
                <c:pt idx="188">
                  <c:v>42111.489583333343</c:v>
                </c:pt>
                <c:pt idx="189">
                  <c:v>42111.5</c:v>
                </c:pt>
                <c:pt idx="190">
                  <c:v>42111.510416666657</c:v>
                </c:pt>
                <c:pt idx="191">
                  <c:v>42111.520833333343</c:v>
                </c:pt>
                <c:pt idx="192">
                  <c:v>42111.53125</c:v>
                </c:pt>
                <c:pt idx="193">
                  <c:v>42111.541666666628</c:v>
                </c:pt>
                <c:pt idx="194">
                  <c:v>42111.552083333343</c:v>
                </c:pt>
                <c:pt idx="195">
                  <c:v>42111.5625</c:v>
                </c:pt>
                <c:pt idx="196">
                  <c:v>42111.572916666657</c:v>
                </c:pt>
                <c:pt idx="197">
                  <c:v>42111.583333333343</c:v>
                </c:pt>
                <c:pt idx="198">
                  <c:v>42111.593749999993</c:v>
                </c:pt>
                <c:pt idx="199">
                  <c:v>42111.604166666628</c:v>
                </c:pt>
                <c:pt idx="200">
                  <c:v>42111.614583333343</c:v>
                </c:pt>
                <c:pt idx="201">
                  <c:v>42111.625</c:v>
                </c:pt>
                <c:pt idx="202">
                  <c:v>42111.635416666628</c:v>
                </c:pt>
                <c:pt idx="203">
                  <c:v>42111.645833333343</c:v>
                </c:pt>
                <c:pt idx="204">
                  <c:v>42111.656250000022</c:v>
                </c:pt>
                <c:pt idx="205">
                  <c:v>42111.666666666628</c:v>
                </c:pt>
                <c:pt idx="206">
                  <c:v>42111.677083333299</c:v>
                </c:pt>
                <c:pt idx="207">
                  <c:v>42111.6875</c:v>
                </c:pt>
                <c:pt idx="208">
                  <c:v>42111.697916666628</c:v>
                </c:pt>
                <c:pt idx="209">
                  <c:v>42111.708333333343</c:v>
                </c:pt>
                <c:pt idx="210">
                  <c:v>42111.71875</c:v>
                </c:pt>
                <c:pt idx="211">
                  <c:v>42111.729166666613</c:v>
                </c:pt>
                <c:pt idx="212">
                  <c:v>42111.739583333299</c:v>
                </c:pt>
                <c:pt idx="213">
                  <c:v>42111.75</c:v>
                </c:pt>
                <c:pt idx="214">
                  <c:v>42111.760416666628</c:v>
                </c:pt>
                <c:pt idx="215">
                  <c:v>42111.770833333343</c:v>
                </c:pt>
                <c:pt idx="216">
                  <c:v>42111.78125</c:v>
                </c:pt>
                <c:pt idx="217">
                  <c:v>42111.791666666613</c:v>
                </c:pt>
                <c:pt idx="218">
                  <c:v>42111.802083333343</c:v>
                </c:pt>
                <c:pt idx="219">
                  <c:v>42111.812500000022</c:v>
                </c:pt>
                <c:pt idx="220">
                  <c:v>42111.822916666657</c:v>
                </c:pt>
                <c:pt idx="221">
                  <c:v>42111.833333333343</c:v>
                </c:pt>
                <c:pt idx="222">
                  <c:v>42111.84375</c:v>
                </c:pt>
                <c:pt idx="223">
                  <c:v>42111.854166666657</c:v>
                </c:pt>
                <c:pt idx="224">
                  <c:v>42111.864583333343</c:v>
                </c:pt>
                <c:pt idx="225">
                  <c:v>42111.875</c:v>
                </c:pt>
                <c:pt idx="226">
                  <c:v>42111.885416666657</c:v>
                </c:pt>
                <c:pt idx="227">
                  <c:v>42111.895833333343</c:v>
                </c:pt>
                <c:pt idx="228">
                  <c:v>42111.906250000022</c:v>
                </c:pt>
                <c:pt idx="229">
                  <c:v>42111.916666666657</c:v>
                </c:pt>
                <c:pt idx="230">
                  <c:v>42111.927083333299</c:v>
                </c:pt>
                <c:pt idx="231">
                  <c:v>42111.9375</c:v>
                </c:pt>
                <c:pt idx="232">
                  <c:v>42111.947916666657</c:v>
                </c:pt>
                <c:pt idx="233">
                  <c:v>42111.958333333343</c:v>
                </c:pt>
                <c:pt idx="234">
                  <c:v>42111.96875</c:v>
                </c:pt>
                <c:pt idx="235">
                  <c:v>42111.979166666628</c:v>
                </c:pt>
                <c:pt idx="236">
                  <c:v>42111.989583333343</c:v>
                </c:pt>
                <c:pt idx="237">
                  <c:v>42112</c:v>
                </c:pt>
                <c:pt idx="238">
                  <c:v>42112.010416666657</c:v>
                </c:pt>
                <c:pt idx="239">
                  <c:v>42112.020833333343</c:v>
                </c:pt>
                <c:pt idx="240">
                  <c:v>42112.03125</c:v>
                </c:pt>
                <c:pt idx="241">
                  <c:v>42112.041666666628</c:v>
                </c:pt>
                <c:pt idx="242">
                  <c:v>42112.052083333343</c:v>
                </c:pt>
                <c:pt idx="243">
                  <c:v>42112.0625</c:v>
                </c:pt>
                <c:pt idx="244">
                  <c:v>42112.072916666657</c:v>
                </c:pt>
                <c:pt idx="245">
                  <c:v>42112.083333333343</c:v>
                </c:pt>
                <c:pt idx="246">
                  <c:v>42112.093749999993</c:v>
                </c:pt>
                <c:pt idx="247">
                  <c:v>42112.104166666628</c:v>
                </c:pt>
                <c:pt idx="248">
                  <c:v>42112.114583333343</c:v>
                </c:pt>
                <c:pt idx="249">
                  <c:v>42112.125</c:v>
                </c:pt>
                <c:pt idx="250">
                  <c:v>42112.135416666628</c:v>
                </c:pt>
                <c:pt idx="251">
                  <c:v>42112.145833333343</c:v>
                </c:pt>
                <c:pt idx="252">
                  <c:v>42112.156250000022</c:v>
                </c:pt>
                <c:pt idx="253">
                  <c:v>42112.166666666628</c:v>
                </c:pt>
                <c:pt idx="254">
                  <c:v>42112.177083333299</c:v>
                </c:pt>
                <c:pt idx="255">
                  <c:v>42112.1875</c:v>
                </c:pt>
                <c:pt idx="256">
                  <c:v>42112.197916666628</c:v>
                </c:pt>
                <c:pt idx="257">
                  <c:v>42112.208333333343</c:v>
                </c:pt>
                <c:pt idx="258">
                  <c:v>42112.21875</c:v>
                </c:pt>
                <c:pt idx="259">
                  <c:v>42112.229166666613</c:v>
                </c:pt>
                <c:pt idx="260">
                  <c:v>42112.239583333299</c:v>
                </c:pt>
                <c:pt idx="261">
                  <c:v>42112.25</c:v>
                </c:pt>
                <c:pt idx="262">
                  <c:v>42112.260416666628</c:v>
                </c:pt>
                <c:pt idx="263">
                  <c:v>42112.270833333343</c:v>
                </c:pt>
                <c:pt idx="264">
                  <c:v>42112.28125</c:v>
                </c:pt>
                <c:pt idx="265">
                  <c:v>42112.291666666613</c:v>
                </c:pt>
                <c:pt idx="266">
                  <c:v>42112.302083333343</c:v>
                </c:pt>
                <c:pt idx="267">
                  <c:v>42112.312500000022</c:v>
                </c:pt>
                <c:pt idx="268">
                  <c:v>42112.322916666657</c:v>
                </c:pt>
                <c:pt idx="269">
                  <c:v>42112.333333333343</c:v>
                </c:pt>
                <c:pt idx="270">
                  <c:v>42112.34375</c:v>
                </c:pt>
                <c:pt idx="271">
                  <c:v>42112.354166666657</c:v>
                </c:pt>
                <c:pt idx="272">
                  <c:v>42112.364583333343</c:v>
                </c:pt>
                <c:pt idx="273">
                  <c:v>42112.375</c:v>
                </c:pt>
                <c:pt idx="274">
                  <c:v>42112.385416666657</c:v>
                </c:pt>
                <c:pt idx="275">
                  <c:v>42112.395833333343</c:v>
                </c:pt>
                <c:pt idx="276">
                  <c:v>42112.406250000022</c:v>
                </c:pt>
                <c:pt idx="277">
                  <c:v>42112.416666666657</c:v>
                </c:pt>
                <c:pt idx="278">
                  <c:v>42112.427083333299</c:v>
                </c:pt>
                <c:pt idx="279">
                  <c:v>42112.4375</c:v>
                </c:pt>
                <c:pt idx="280">
                  <c:v>42112.447916666657</c:v>
                </c:pt>
                <c:pt idx="281">
                  <c:v>42112.458333333343</c:v>
                </c:pt>
                <c:pt idx="282">
                  <c:v>42112.46875</c:v>
                </c:pt>
                <c:pt idx="283">
                  <c:v>42112.479166666628</c:v>
                </c:pt>
                <c:pt idx="284">
                  <c:v>42112.489583333343</c:v>
                </c:pt>
                <c:pt idx="285">
                  <c:v>42112.5</c:v>
                </c:pt>
                <c:pt idx="286">
                  <c:v>42112.510416666657</c:v>
                </c:pt>
                <c:pt idx="287">
                  <c:v>42112.520833333343</c:v>
                </c:pt>
                <c:pt idx="288">
                  <c:v>42112.53125</c:v>
                </c:pt>
                <c:pt idx="289">
                  <c:v>42112.541666666628</c:v>
                </c:pt>
                <c:pt idx="290">
                  <c:v>42112.552083333343</c:v>
                </c:pt>
                <c:pt idx="291">
                  <c:v>42112.5625</c:v>
                </c:pt>
                <c:pt idx="292">
                  <c:v>42112.572916666657</c:v>
                </c:pt>
                <c:pt idx="293">
                  <c:v>42112.583333333343</c:v>
                </c:pt>
                <c:pt idx="294">
                  <c:v>42112.593749999993</c:v>
                </c:pt>
                <c:pt idx="295">
                  <c:v>42112.604166666628</c:v>
                </c:pt>
                <c:pt idx="296">
                  <c:v>42112.614583333343</c:v>
                </c:pt>
                <c:pt idx="297">
                  <c:v>42112.625</c:v>
                </c:pt>
                <c:pt idx="298">
                  <c:v>42112.635416666628</c:v>
                </c:pt>
                <c:pt idx="299">
                  <c:v>42112.645833333343</c:v>
                </c:pt>
                <c:pt idx="300">
                  <c:v>42112.656250000022</c:v>
                </c:pt>
                <c:pt idx="301">
                  <c:v>42112.666666666628</c:v>
                </c:pt>
                <c:pt idx="302">
                  <c:v>42112.677083333299</c:v>
                </c:pt>
                <c:pt idx="303">
                  <c:v>42112.6875</c:v>
                </c:pt>
                <c:pt idx="304">
                  <c:v>42112.697916666628</c:v>
                </c:pt>
                <c:pt idx="305">
                  <c:v>42112.708333333343</c:v>
                </c:pt>
                <c:pt idx="306">
                  <c:v>42112.71875</c:v>
                </c:pt>
                <c:pt idx="307">
                  <c:v>42112.729166666613</c:v>
                </c:pt>
                <c:pt idx="308">
                  <c:v>42112.739583333299</c:v>
                </c:pt>
                <c:pt idx="309">
                  <c:v>42112.75</c:v>
                </c:pt>
                <c:pt idx="310">
                  <c:v>42112.760416666628</c:v>
                </c:pt>
                <c:pt idx="311">
                  <c:v>42112.770833333343</c:v>
                </c:pt>
                <c:pt idx="312">
                  <c:v>42112.78125</c:v>
                </c:pt>
                <c:pt idx="313">
                  <c:v>42112.791666666613</c:v>
                </c:pt>
                <c:pt idx="314">
                  <c:v>42112.802083333343</c:v>
                </c:pt>
                <c:pt idx="315">
                  <c:v>42112.812500000022</c:v>
                </c:pt>
                <c:pt idx="316">
                  <c:v>42112.822916666657</c:v>
                </c:pt>
                <c:pt idx="317">
                  <c:v>42112.833333333343</c:v>
                </c:pt>
                <c:pt idx="318">
                  <c:v>42112.84375</c:v>
                </c:pt>
                <c:pt idx="319">
                  <c:v>42112.854166666657</c:v>
                </c:pt>
                <c:pt idx="320">
                  <c:v>42112.864583333343</c:v>
                </c:pt>
                <c:pt idx="321">
                  <c:v>42112.875</c:v>
                </c:pt>
                <c:pt idx="322">
                  <c:v>42112.885416666657</c:v>
                </c:pt>
                <c:pt idx="323">
                  <c:v>42112.895833333343</c:v>
                </c:pt>
                <c:pt idx="324">
                  <c:v>42112.906250000022</c:v>
                </c:pt>
                <c:pt idx="325">
                  <c:v>42112.916666666657</c:v>
                </c:pt>
                <c:pt idx="326">
                  <c:v>42112.927083333299</c:v>
                </c:pt>
                <c:pt idx="327">
                  <c:v>42112.9375</c:v>
                </c:pt>
                <c:pt idx="328">
                  <c:v>42112.947916666657</c:v>
                </c:pt>
                <c:pt idx="329">
                  <c:v>42112.958333333343</c:v>
                </c:pt>
                <c:pt idx="330">
                  <c:v>42112.96875</c:v>
                </c:pt>
                <c:pt idx="331">
                  <c:v>42112.979166666628</c:v>
                </c:pt>
                <c:pt idx="332">
                  <c:v>42112.989583333343</c:v>
                </c:pt>
                <c:pt idx="333">
                  <c:v>42113</c:v>
                </c:pt>
                <c:pt idx="334">
                  <c:v>42113.010416666657</c:v>
                </c:pt>
                <c:pt idx="335">
                  <c:v>42113.020833333343</c:v>
                </c:pt>
                <c:pt idx="336">
                  <c:v>42113.03125</c:v>
                </c:pt>
                <c:pt idx="337">
                  <c:v>42113.041666666628</c:v>
                </c:pt>
                <c:pt idx="338">
                  <c:v>42113.052083333343</c:v>
                </c:pt>
                <c:pt idx="339">
                  <c:v>42113.0625</c:v>
                </c:pt>
                <c:pt idx="340">
                  <c:v>42113.072916666657</c:v>
                </c:pt>
                <c:pt idx="341">
                  <c:v>42113.083333333343</c:v>
                </c:pt>
                <c:pt idx="342">
                  <c:v>42113.093749999993</c:v>
                </c:pt>
                <c:pt idx="343">
                  <c:v>42113.104166666628</c:v>
                </c:pt>
                <c:pt idx="344">
                  <c:v>42113.114583333343</c:v>
                </c:pt>
                <c:pt idx="345">
                  <c:v>42113.125</c:v>
                </c:pt>
                <c:pt idx="346">
                  <c:v>42113.135416666628</c:v>
                </c:pt>
                <c:pt idx="347">
                  <c:v>42113.145833333343</c:v>
                </c:pt>
                <c:pt idx="348">
                  <c:v>42113.156250000022</c:v>
                </c:pt>
                <c:pt idx="349">
                  <c:v>42113.166666666628</c:v>
                </c:pt>
                <c:pt idx="350">
                  <c:v>42113.177083333299</c:v>
                </c:pt>
                <c:pt idx="351">
                  <c:v>42113.1875</c:v>
                </c:pt>
                <c:pt idx="352">
                  <c:v>42113.197916666628</c:v>
                </c:pt>
                <c:pt idx="353">
                  <c:v>42113.208333333343</c:v>
                </c:pt>
                <c:pt idx="354">
                  <c:v>42113.21875</c:v>
                </c:pt>
                <c:pt idx="355">
                  <c:v>42113.229166666613</c:v>
                </c:pt>
                <c:pt idx="356">
                  <c:v>42113.239583333299</c:v>
                </c:pt>
                <c:pt idx="357">
                  <c:v>42113.25</c:v>
                </c:pt>
                <c:pt idx="358">
                  <c:v>42113.260416666628</c:v>
                </c:pt>
                <c:pt idx="359">
                  <c:v>42113.270833333343</c:v>
                </c:pt>
                <c:pt idx="360">
                  <c:v>42113.28125</c:v>
                </c:pt>
                <c:pt idx="361">
                  <c:v>42113.291666666613</c:v>
                </c:pt>
                <c:pt idx="362">
                  <c:v>42113.302083333343</c:v>
                </c:pt>
                <c:pt idx="363">
                  <c:v>42113.312500000022</c:v>
                </c:pt>
                <c:pt idx="364">
                  <c:v>42113.322916666657</c:v>
                </c:pt>
                <c:pt idx="365">
                  <c:v>42113.333333333343</c:v>
                </c:pt>
                <c:pt idx="366">
                  <c:v>42113.34375</c:v>
                </c:pt>
                <c:pt idx="367">
                  <c:v>42113.354166666657</c:v>
                </c:pt>
                <c:pt idx="368">
                  <c:v>42113.364583333343</c:v>
                </c:pt>
                <c:pt idx="369">
                  <c:v>42113.375</c:v>
                </c:pt>
                <c:pt idx="370">
                  <c:v>42113.385416666657</c:v>
                </c:pt>
                <c:pt idx="371">
                  <c:v>42113.395833333343</c:v>
                </c:pt>
                <c:pt idx="372">
                  <c:v>42113.406250000022</c:v>
                </c:pt>
                <c:pt idx="373">
                  <c:v>42113.416666666657</c:v>
                </c:pt>
                <c:pt idx="374">
                  <c:v>42113.427083333299</c:v>
                </c:pt>
                <c:pt idx="375">
                  <c:v>42113.4375</c:v>
                </c:pt>
                <c:pt idx="376">
                  <c:v>42113.447916666657</c:v>
                </c:pt>
                <c:pt idx="377">
                  <c:v>42113.458333333343</c:v>
                </c:pt>
                <c:pt idx="378">
                  <c:v>42113.46875</c:v>
                </c:pt>
                <c:pt idx="379">
                  <c:v>42113.479166666628</c:v>
                </c:pt>
                <c:pt idx="380">
                  <c:v>42113.489583333343</c:v>
                </c:pt>
                <c:pt idx="381">
                  <c:v>42113.5</c:v>
                </c:pt>
                <c:pt idx="382">
                  <c:v>42113.510416666657</c:v>
                </c:pt>
                <c:pt idx="383">
                  <c:v>42113.520833333343</c:v>
                </c:pt>
                <c:pt idx="384">
                  <c:v>42113.53125</c:v>
                </c:pt>
                <c:pt idx="385">
                  <c:v>42113.541666666628</c:v>
                </c:pt>
                <c:pt idx="386">
                  <c:v>42113.552083333343</c:v>
                </c:pt>
                <c:pt idx="387">
                  <c:v>42113.5625</c:v>
                </c:pt>
                <c:pt idx="388">
                  <c:v>42113.572916666657</c:v>
                </c:pt>
                <c:pt idx="389">
                  <c:v>42113.583333333343</c:v>
                </c:pt>
                <c:pt idx="390">
                  <c:v>42113.593749999993</c:v>
                </c:pt>
                <c:pt idx="391">
                  <c:v>42113.604166666628</c:v>
                </c:pt>
                <c:pt idx="392">
                  <c:v>42113.614583333343</c:v>
                </c:pt>
                <c:pt idx="393">
                  <c:v>42113.625</c:v>
                </c:pt>
                <c:pt idx="394">
                  <c:v>42113.635416666628</c:v>
                </c:pt>
                <c:pt idx="395">
                  <c:v>42113.645833333343</c:v>
                </c:pt>
                <c:pt idx="396">
                  <c:v>42113.656250000022</c:v>
                </c:pt>
                <c:pt idx="397">
                  <c:v>42113.666666666628</c:v>
                </c:pt>
                <c:pt idx="398">
                  <c:v>42113.677083333299</c:v>
                </c:pt>
                <c:pt idx="399">
                  <c:v>42113.6875</c:v>
                </c:pt>
                <c:pt idx="400">
                  <c:v>42113.697916666628</c:v>
                </c:pt>
                <c:pt idx="401">
                  <c:v>42113.708333333343</c:v>
                </c:pt>
                <c:pt idx="402">
                  <c:v>42113.71875</c:v>
                </c:pt>
                <c:pt idx="403">
                  <c:v>42113.729166666613</c:v>
                </c:pt>
                <c:pt idx="404">
                  <c:v>42113.739583333299</c:v>
                </c:pt>
                <c:pt idx="405">
                  <c:v>42113.75</c:v>
                </c:pt>
                <c:pt idx="406">
                  <c:v>42113.760416666628</c:v>
                </c:pt>
                <c:pt idx="407">
                  <c:v>42113.770833333343</c:v>
                </c:pt>
                <c:pt idx="408">
                  <c:v>42113.78125</c:v>
                </c:pt>
                <c:pt idx="409">
                  <c:v>42113.791666666613</c:v>
                </c:pt>
                <c:pt idx="410">
                  <c:v>42113.802083333343</c:v>
                </c:pt>
                <c:pt idx="411">
                  <c:v>42113.812500000022</c:v>
                </c:pt>
                <c:pt idx="412">
                  <c:v>42113.822916666657</c:v>
                </c:pt>
                <c:pt idx="413">
                  <c:v>42113.833333333343</c:v>
                </c:pt>
                <c:pt idx="414">
                  <c:v>42113.84375</c:v>
                </c:pt>
                <c:pt idx="415">
                  <c:v>42113.854166666657</c:v>
                </c:pt>
                <c:pt idx="416">
                  <c:v>42113.864583333343</c:v>
                </c:pt>
                <c:pt idx="417">
                  <c:v>42113.875</c:v>
                </c:pt>
                <c:pt idx="418">
                  <c:v>42113.885416666657</c:v>
                </c:pt>
                <c:pt idx="419">
                  <c:v>42113.895833333343</c:v>
                </c:pt>
                <c:pt idx="420">
                  <c:v>42113.906250000022</c:v>
                </c:pt>
                <c:pt idx="421">
                  <c:v>42113.916666666657</c:v>
                </c:pt>
                <c:pt idx="422">
                  <c:v>42113.927083333299</c:v>
                </c:pt>
                <c:pt idx="423">
                  <c:v>42113.9375</c:v>
                </c:pt>
                <c:pt idx="424">
                  <c:v>42113.947916666657</c:v>
                </c:pt>
                <c:pt idx="425">
                  <c:v>42113.958333333343</c:v>
                </c:pt>
                <c:pt idx="426">
                  <c:v>42113.96875</c:v>
                </c:pt>
                <c:pt idx="427">
                  <c:v>42113.979166666628</c:v>
                </c:pt>
                <c:pt idx="428">
                  <c:v>42113.989583333343</c:v>
                </c:pt>
                <c:pt idx="429">
                  <c:v>42114</c:v>
                </c:pt>
                <c:pt idx="430">
                  <c:v>42114.010416666657</c:v>
                </c:pt>
                <c:pt idx="431">
                  <c:v>42114.020833333343</c:v>
                </c:pt>
                <c:pt idx="432">
                  <c:v>42114.03125</c:v>
                </c:pt>
                <c:pt idx="433">
                  <c:v>42114.041666666628</c:v>
                </c:pt>
                <c:pt idx="434">
                  <c:v>42114.052083333343</c:v>
                </c:pt>
                <c:pt idx="435">
                  <c:v>42114.0625</c:v>
                </c:pt>
                <c:pt idx="436">
                  <c:v>42114.072916666657</c:v>
                </c:pt>
                <c:pt idx="437">
                  <c:v>42114.083333333343</c:v>
                </c:pt>
                <c:pt idx="438">
                  <c:v>42114.093749999993</c:v>
                </c:pt>
                <c:pt idx="439">
                  <c:v>42114.104166666628</c:v>
                </c:pt>
                <c:pt idx="440">
                  <c:v>42114.114583333343</c:v>
                </c:pt>
                <c:pt idx="441">
                  <c:v>42114.125</c:v>
                </c:pt>
                <c:pt idx="442">
                  <c:v>42114.135416666628</c:v>
                </c:pt>
                <c:pt idx="443">
                  <c:v>42114.145833333343</c:v>
                </c:pt>
                <c:pt idx="444">
                  <c:v>42114.156250000022</c:v>
                </c:pt>
                <c:pt idx="445">
                  <c:v>42114.166666666628</c:v>
                </c:pt>
                <c:pt idx="446">
                  <c:v>42114.177083333299</c:v>
                </c:pt>
                <c:pt idx="447">
                  <c:v>42114.1875</c:v>
                </c:pt>
                <c:pt idx="448">
                  <c:v>42114.197916666628</c:v>
                </c:pt>
                <c:pt idx="449">
                  <c:v>42114.208333333343</c:v>
                </c:pt>
                <c:pt idx="450">
                  <c:v>42114.21875</c:v>
                </c:pt>
                <c:pt idx="451">
                  <c:v>42114.229166666613</c:v>
                </c:pt>
                <c:pt idx="452">
                  <c:v>42114.239583333299</c:v>
                </c:pt>
                <c:pt idx="453">
                  <c:v>42114.25</c:v>
                </c:pt>
                <c:pt idx="454">
                  <c:v>42114.260416666628</c:v>
                </c:pt>
                <c:pt idx="455">
                  <c:v>42114.270833333343</c:v>
                </c:pt>
                <c:pt idx="456">
                  <c:v>42114.28125</c:v>
                </c:pt>
                <c:pt idx="457">
                  <c:v>42114.291666666613</c:v>
                </c:pt>
                <c:pt idx="458">
                  <c:v>42114.302083333343</c:v>
                </c:pt>
                <c:pt idx="459">
                  <c:v>42114.312500000022</c:v>
                </c:pt>
                <c:pt idx="460">
                  <c:v>42114.322916666657</c:v>
                </c:pt>
                <c:pt idx="461">
                  <c:v>42114.333333333343</c:v>
                </c:pt>
                <c:pt idx="462">
                  <c:v>42114.34375</c:v>
                </c:pt>
                <c:pt idx="463">
                  <c:v>42114.354166666657</c:v>
                </c:pt>
                <c:pt idx="464">
                  <c:v>42114.364583333343</c:v>
                </c:pt>
                <c:pt idx="465">
                  <c:v>42114.375</c:v>
                </c:pt>
                <c:pt idx="466">
                  <c:v>42114.385416666657</c:v>
                </c:pt>
                <c:pt idx="467">
                  <c:v>42114.395833333343</c:v>
                </c:pt>
                <c:pt idx="468">
                  <c:v>42114.406250000022</c:v>
                </c:pt>
                <c:pt idx="469">
                  <c:v>42114.416666666657</c:v>
                </c:pt>
                <c:pt idx="470">
                  <c:v>42114.427083333299</c:v>
                </c:pt>
                <c:pt idx="471">
                  <c:v>42114.4375</c:v>
                </c:pt>
                <c:pt idx="472">
                  <c:v>42114.447916666657</c:v>
                </c:pt>
                <c:pt idx="473">
                  <c:v>42114.458333333343</c:v>
                </c:pt>
                <c:pt idx="474">
                  <c:v>42114.46875</c:v>
                </c:pt>
                <c:pt idx="475">
                  <c:v>42114.479166666628</c:v>
                </c:pt>
                <c:pt idx="476">
                  <c:v>42114.489583333343</c:v>
                </c:pt>
                <c:pt idx="477">
                  <c:v>42114.5</c:v>
                </c:pt>
                <c:pt idx="478">
                  <c:v>42114.510416666657</c:v>
                </c:pt>
                <c:pt idx="479">
                  <c:v>42114.520833333343</c:v>
                </c:pt>
                <c:pt idx="480">
                  <c:v>42114.53125</c:v>
                </c:pt>
                <c:pt idx="481">
                  <c:v>42114.541666666628</c:v>
                </c:pt>
                <c:pt idx="482">
                  <c:v>42114.552083333343</c:v>
                </c:pt>
                <c:pt idx="483">
                  <c:v>42114.5625</c:v>
                </c:pt>
                <c:pt idx="484">
                  <c:v>42114.572916666657</c:v>
                </c:pt>
                <c:pt idx="485">
                  <c:v>42114.583333333343</c:v>
                </c:pt>
                <c:pt idx="486">
                  <c:v>42114.593749999993</c:v>
                </c:pt>
                <c:pt idx="487">
                  <c:v>42114.604166666628</c:v>
                </c:pt>
                <c:pt idx="488">
                  <c:v>42114.614583333343</c:v>
                </c:pt>
                <c:pt idx="489">
                  <c:v>42114.625</c:v>
                </c:pt>
                <c:pt idx="490">
                  <c:v>42114.635416666628</c:v>
                </c:pt>
                <c:pt idx="491">
                  <c:v>42114.645833333343</c:v>
                </c:pt>
                <c:pt idx="492">
                  <c:v>42114.656250000022</c:v>
                </c:pt>
                <c:pt idx="493">
                  <c:v>42114.666666666628</c:v>
                </c:pt>
                <c:pt idx="494">
                  <c:v>42114.677083333299</c:v>
                </c:pt>
                <c:pt idx="495">
                  <c:v>42114.6875</c:v>
                </c:pt>
                <c:pt idx="496">
                  <c:v>42114.697916666628</c:v>
                </c:pt>
                <c:pt idx="497">
                  <c:v>42114.708333333343</c:v>
                </c:pt>
                <c:pt idx="498">
                  <c:v>42114.71875</c:v>
                </c:pt>
                <c:pt idx="499">
                  <c:v>42114.729166666613</c:v>
                </c:pt>
                <c:pt idx="500">
                  <c:v>42114.739583333299</c:v>
                </c:pt>
                <c:pt idx="501">
                  <c:v>42114.75</c:v>
                </c:pt>
                <c:pt idx="502">
                  <c:v>42114.760416666628</c:v>
                </c:pt>
                <c:pt idx="503">
                  <c:v>42114.770833333343</c:v>
                </c:pt>
                <c:pt idx="504">
                  <c:v>42114.78125</c:v>
                </c:pt>
                <c:pt idx="505">
                  <c:v>42114.791666666613</c:v>
                </c:pt>
                <c:pt idx="506">
                  <c:v>42114.802083333343</c:v>
                </c:pt>
                <c:pt idx="507">
                  <c:v>42114.812500000022</c:v>
                </c:pt>
                <c:pt idx="508">
                  <c:v>42114.822916666657</c:v>
                </c:pt>
                <c:pt idx="509">
                  <c:v>42114.833333333343</c:v>
                </c:pt>
                <c:pt idx="510">
                  <c:v>42114.84375</c:v>
                </c:pt>
                <c:pt idx="511">
                  <c:v>42114.854166666657</c:v>
                </c:pt>
                <c:pt idx="512">
                  <c:v>42114.864583333343</c:v>
                </c:pt>
                <c:pt idx="513">
                  <c:v>42114.875</c:v>
                </c:pt>
                <c:pt idx="514">
                  <c:v>42114.885416666657</c:v>
                </c:pt>
                <c:pt idx="515">
                  <c:v>42114.895833333343</c:v>
                </c:pt>
                <c:pt idx="516">
                  <c:v>42114.906250000022</c:v>
                </c:pt>
                <c:pt idx="517">
                  <c:v>42114.916666666657</c:v>
                </c:pt>
                <c:pt idx="518">
                  <c:v>42114.927083333299</c:v>
                </c:pt>
                <c:pt idx="519">
                  <c:v>42114.9375</c:v>
                </c:pt>
                <c:pt idx="520">
                  <c:v>42114.947916666657</c:v>
                </c:pt>
                <c:pt idx="521">
                  <c:v>42114.958333333343</c:v>
                </c:pt>
                <c:pt idx="522">
                  <c:v>42114.96875</c:v>
                </c:pt>
                <c:pt idx="523">
                  <c:v>42114.979166666628</c:v>
                </c:pt>
                <c:pt idx="524">
                  <c:v>42114.989583333343</c:v>
                </c:pt>
                <c:pt idx="525">
                  <c:v>42115</c:v>
                </c:pt>
                <c:pt idx="526">
                  <c:v>42115.010416666657</c:v>
                </c:pt>
                <c:pt idx="527">
                  <c:v>42115.020833333343</c:v>
                </c:pt>
                <c:pt idx="528">
                  <c:v>42115.03125</c:v>
                </c:pt>
                <c:pt idx="529">
                  <c:v>42115.041666666628</c:v>
                </c:pt>
                <c:pt idx="530">
                  <c:v>42115.052083333343</c:v>
                </c:pt>
                <c:pt idx="531">
                  <c:v>42115.0625</c:v>
                </c:pt>
                <c:pt idx="532">
                  <c:v>42115.072916666657</c:v>
                </c:pt>
                <c:pt idx="533">
                  <c:v>42115.083333333343</c:v>
                </c:pt>
                <c:pt idx="534">
                  <c:v>42115.093749999993</c:v>
                </c:pt>
                <c:pt idx="535">
                  <c:v>42115.104166666628</c:v>
                </c:pt>
                <c:pt idx="536">
                  <c:v>42115.114583333343</c:v>
                </c:pt>
                <c:pt idx="537">
                  <c:v>42115.125</c:v>
                </c:pt>
                <c:pt idx="538">
                  <c:v>42115.135416666628</c:v>
                </c:pt>
                <c:pt idx="539">
                  <c:v>42115.145833333343</c:v>
                </c:pt>
                <c:pt idx="540">
                  <c:v>42115.156250000022</c:v>
                </c:pt>
                <c:pt idx="541">
                  <c:v>42115.166666666628</c:v>
                </c:pt>
                <c:pt idx="542">
                  <c:v>42115.177083333299</c:v>
                </c:pt>
                <c:pt idx="543">
                  <c:v>42115.1875</c:v>
                </c:pt>
                <c:pt idx="544">
                  <c:v>42115.197916666628</c:v>
                </c:pt>
                <c:pt idx="545">
                  <c:v>42115.208333333343</c:v>
                </c:pt>
                <c:pt idx="546">
                  <c:v>42115.21875</c:v>
                </c:pt>
                <c:pt idx="547">
                  <c:v>42115.229166666613</c:v>
                </c:pt>
                <c:pt idx="548">
                  <c:v>42115.239583333299</c:v>
                </c:pt>
                <c:pt idx="549">
                  <c:v>42115.25</c:v>
                </c:pt>
                <c:pt idx="550">
                  <c:v>42115.260416666628</c:v>
                </c:pt>
                <c:pt idx="551">
                  <c:v>42115.270833333343</c:v>
                </c:pt>
                <c:pt idx="552">
                  <c:v>42115.28125</c:v>
                </c:pt>
                <c:pt idx="553">
                  <c:v>42115.291666666613</c:v>
                </c:pt>
                <c:pt idx="554">
                  <c:v>42115.302083333343</c:v>
                </c:pt>
                <c:pt idx="555">
                  <c:v>42115.312500000022</c:v>
                </c:pt>
                <c:pt idx="556">
                  <c:v>42115.322916666657</c:v>
                </c:pt>
                <c:pt idx="557">
                  <c:v>42115.333333333343</c:v>
                </c:pt>
                <c:pt idx="558">
                  <c:v>42115.34375</c:v>
                </c:pt>
                <c:pt idx="559">
                  <c:v>42115.354166666657</c:v>
                </c:pt>
                <c:pt idx="560">
                  <c:v>42115.364583333343</c:v>
                </c:pt>
                <c:pt idx="561">
                  <c:v>42115.375</c:v>
                </c:pt>
                <c:pt idx="562">
                  <c:v>42115.385416666657</c:v>
                </c:pt>
                <c:pt idx="563">
                  <c:v>42115.395833333343</c:v>
                </c:pt>
                <c:pt idx="564">
                  <c:v>42115.406250000022</c:v>
                </c:pt>
                <c:pt idx="565">
                  <c:v>42115.416666666657</c:v>
                </c:pt>
                <c:pt idx="566">
                  <c:v>42115.427083333299</c:v>
                </c:pt>
                <c:pt idx="567">
                  <c:v>42115.4375</c:v>
                </c:pt>
                <c:pt idx="568">
                  <c:v>42115.447916666657</c:v>
                </c:pt>
                <c:pt idx="569">
                  <c:v>42115.458333333343</c:v>
                </c:pt>
                <c:pt idx="570">
                  <c:v>42115.46875</c:v>
                </c:pt>
                <c:pt idx="571">
                  <c:v>42115.479166666628</c:v>
                </c:pt>
                <c:pt idx="572">
                  <c:v>42115.489583333343</c:v>
                </c:pt>
                <c:pt idx="573">
                  <c:v>42115.5</c:v>
                </c:pt>
                <c:pt idx="574">
                  <c:v>42115.510416666657</c:v>
                </c:pt>
                <c:pt idx="575">
                  <c:v>42115.520833333343</c:v>
                </c:pt>
                <c:pt idx="576">
                  <c:v>42115.53125</c:v>
                </c:pt>
                <c:pt idx="577">
                  <c:v>42115.541666666628</c:v>
                </c:pt>
                <c:pt idx="578">
                  <c:v>42115.552083333343</c:v>
                </c:pt>
                <c:pt idx="579">
                  <c:v>42115.5625</c:v>
                </c:pt>
                <c:pt idx="580">
                  <c:v>42115.572916666657</c:v>
                </c:pt>
                <c:pt idx="581">
                  <c:v>42115.583333333343</c:v>
                </c:pt>
                <c:pt idx="582">
                  <c:v>42115.593749999993</c:v>
                </c:pt>
                <c:pt idx="583">
                  <c:v>42115.604166666628</c:v>
                </c:pt>
                <c:pt idx="584">
                  <c:v>42115.614583333343</c:v>
                </c:pt>
                <c:pt idx="585">
                  <c:v>42115.625</c:v>
                </c:pt>
                <c:pt idx="586">
                  <c:v>42115.635416666628</c:v>
                </c:pt>
                <c:pt idx="587">
                  <c:v>42115.645833333343</c:v>
                </c:pt>
                <c:pt idx="588">
                  <c:v>42115.656250000022</c:v>
                </c:pt>
                <c:pt idx="589">
                  <c:v>42115.666666666628</c:v>
                </c:pt>
                <c:pt idx="590">
                  <c:v>42115.677083333299</c:v>
                </c:pt>
                <c:pt idx="591">
                  <c:v>42115.6875</c:v>
                </c:pt>
                <c:pt idx="592">
                  <c:v>42115.697916666628</c:v>
                </c:pt>
                <c:pt idx="593">
                  <c:v>42115.708333333343</c:v>
                </c:pt>
                <c:pt idx="594">
                  <c:v>42115.71875</c:v>
                </c:pt>
                <c:pt idx="595">
                  <c:v>42115.729166666613</c:v>
                </c:pt>
                <c:pt idx="596">
                  <c:v>42115.739583333299</c:v>
                </c:pt>
                <c:pt idx="597">
                  <c:v>42115.75</c:v>
                </c:pt>
                <c:pt idx="598">
                  <c:v>42115.760416666628</c:v>
                </c:pt>
                <c:pt idx="599">
                  <c:v>42115.770833333343</c:v>
                </c:pt>
                <c:pt idx="600">
                  <c:v>42115.78125</c:v>
                </c:pt>
                <c:pt idx="601">
                  <c:v>42115.791666666613</c:v>
                </c:pt>
                <c:pt idx="602">
                  <c:v>42115.802083333343</c:v>
                </c:pt>
                <c:pt idx="603">
                  <c:v>42115.812500000022</c:v>
                </c:pt>
                <c:pt idx="604">
                  <c:v>42115.822916666657</c:v>
                </c:pt>
                <c:pt idx="605">
                  <c:v>42115.833333333343</c:v>
                </c:pt>
                <c:pt idx="606">
                  <c:v>42115.84375</c:v>
                </c:pt>
                <c:pt idx="607">
                  <c:v>42115.854166666657</c:v>
                </c:pt>
                <c:pt idx="608">
                  <c:v>42115.864583333343</c:v>
                </c:pt>
                <c:pt idx="609">
                  <c:v>42115.875</c:v>
                </c:pt>
                <c:pt idx="610">
                  <c:v>42115.885416666657</c:v>
                </c:pt>
                <c:pt idx="611">
                  <c:v>42115.895833333343</c:v>
                </c:pt>
                <c:pt idx="612">
                  <c:v>42115.906250000022</c:v>
                </c:pt>
                <c:pt idx="613">
                  <c:v>42115.916666666657</c:v>
                </c:pt>
                <c:pt idx="614">
                  <c:v>42115.927083333299</c:v>
                </c:pt>
                <c:pt idx="615">
                  <c:v>42115.9375</c:v>
                </c:pt>
                <c:pt idx="616">
                  <c:v>42115.947916666657</c:v>
                </c:pt>
                <c:pt idx="617">
                  <c:v>42115.958333333343</c:v>
                </c:pt>
                <c:pt idx="618">
                  <c:v>42115.96875</c:v>
                </c:pt>
                <c:pt idx="619">
                  <c:v>42115.979166666628</c:v>
                </c:pt>
                <c:pt idx="620">
                  <c:v>42115.989583333343</c:v>
                </c:pt>
                <c:pt idx="621">
                  <c:v>42116</c:v>
                </c:pt>
                <c:pt idx="622">
                  <c:v>42116.010416666657</c:v>
                </c:pt>
                <c:pt idx="623">
                  <c:v>42116.020833333343</c:v>
                </c:pt>
                <c:pt idx="624">
                  <c:v>42116.03125</c:v>
                </c:pt>
                <c:pt idx="625">
                  <c:v>42116.041666666628</c:v>
                </c:pt>
                <c:pt idx="626">
                  <c:v>42116.052083333343</c:v>
                </c:pt>
                <c:pt idx="627">
                  <c:v>42116.0625</c:v>
                </c:pt>
                <c:pt idx="628">
                  <c:v>42116.072916666657</c:v>
                </c:pt>
                <c:pt idx="629">
                  <c:v>42116.083333333343</c:v>
                </c:pt>
                <c:pt idx="630">
                  <c:v>42116.093749999993</c:v>
                </c:pt>
                <c:pt idx="631">
                  <c:v>42116.104166666628</c:v>
                </c:pt>
                <c:pt idx="632">
                  <c:v>42116.114583333343</c:v>
                </c:pt>
                <c:pt idx="633">
                  <c:v>42116.125</c:v>
                </c:pt>
                <c:pt idx="634">
                  <c:v>42116.135416666628</c:v>
                </c:pt>
                <c:pt idx="635">
                  <c:v>42116.145833333343</c:v>
                </c:pt>
                <c:pt idx="636">
                  <c:v>42116.156250000022</c:v>
                </c:pt>
                <c:pt idx="637">
                  <c:v>42116.166666666628</c:v>
                </c:pt>
                <c:pt idx="638">
                  <c:v>42116.177083333299</c:v>
                </c:pt>
                <c:pt idx="639">
                  <c:v>42116.1875</c:v>
                </c:pt>
                <c:pt idx="640">
                  <c:v>42116.197916666628</c:v>
                </c:pt>
                <c:pt idx="641">
                  <c:v>42116.208333333343</c:v>
                </c:pt>
                <c:pt idx="642">
                  <c:v>42116.21875</c:v>
                </c:pt>
                <c:pt idx="643">
                  <c:v>42116.229166666613</c:v>
                </c:pt>
                <c:pt idx="644">
                  <c:v>42116.239583333299</c:v>
                </c:pt>
                <c:pt idx="645">
                  <c:v>42116.25</c:v>
                </c:pt>
                <c:pt idx="646">
                  <c:v>42116.260416666628</c:v>
                </c:pt>
                <c:pt idx="647">
                  <c:v>42116.270833333343</c:v>
                </c:pt>
                <c:pt idx="648">
                  <c:v>42116.28125</c:v>
                </c:pt>
                <c:pt idx="649">
                  <c:v>42116.291666666613</c:v>
                </c:pt>
                <c:pt idx="650">
                  <c:v>42116.302083333343</c:v>
                </c:pt>
                <c:pt idx="651">
                  <c:v>42116.312500000022</c:v>
                </c:pt>
                <c:pt idx="652">
                  <c:v>42116.322916666657</c:v>
                </c:pt>
                <c:pt idx="653">
                  <c:v>42116.333333333343</c:v>
                </c:pt>
                <c:pt idx="654">
                  <c:v>42116.34375</c:v>
                </c:pt>
                <c:pt idx="655">
                  <c:v>42116.354166666657</c:v>
                </c:pt>
                <c:pt idx="656">
                  <c:v>42116.364583333343</c:v>
                </c:pt>
                <c:pt idx="657">
                  <c:v>42116.375</c:v>
                </c:pt>
                <c:pt idx="658">
                  <c:v>42116.385416666657</c:v>
                </c:pt>
                <c:pt idx="659">
                  <c:v>42116.395833333343</c:v>
                </c:pt>
                <c:pt idx="660">
                  <c:v>42116.406250000022</c:v>
                </c:pt>
                <c:pt idx="661">
                  <c:v>42116.416666666657</c:v>
                </c:pt>
                <c:pt idx="662">
                  <c:v>42116.427083333299</c:v>
                </c:pt>
                <c:pt idx="663">
                  <c:v>42116.4375</c:v>
                </c:pt>
                <c:pt idx="664">
                  <c:v>42116.447916666657</c:v>
                </c:pt>
                <c:pt idx="665">
                  <c:v>42116.458333333343</c:v>
                </c:pt>
                <c:pt idx="666">
                  <c:v>42116.46875</c:v>
                </c:pt>
                <c:pt idx="667">
                  <c:v>42116.479166666628</c:v>
                </c:pt>
                <c:pt idx="668">
                  <c:v>42116.489583333343</c:v>
                </c:pt>
                <c:pt idx="669">
                  <c:v>42116.5</c:v>
                </c:pt>
                <c:pt idx="670">
                  <c:v>42116.510416666657</c:v>
                </c:pt>
                <c:pt idx="671">
                  <c:v>42116.520833333343</c:v>
                </c:pt>
                <c:pt idx="672">
                  <c:v>42116.53125</c:v>
                </c:pt>
                <c:pt idx="673">
                  <c:v>42116.541666666628</c:v>
                </c:pt>
                <c:pt idx="674">
                  <c:v>42116.552083333343</c:v>
                </c:pt>
                <c:pt idx="675">
                  <c:v>42116.5625</c:v>
                </c:pt>
                <c:pt idx="676">
                  <c:v>42116.572916666657</c:v>
                </c:pt>
                <c:pt idx="677">
                  <c:v>42116.583333333343</c:v>
                </c:pt>
                <c:pt idx="678">
                  <c:v>42116.593749999993</c:v>
                </c:pt>
                <c:pt idx="679">
                  <c:v>42116.604166666628</c:v>
                </c:pt>
                <c:pt idx="680">
                  <c:v>42116.614583333343</c:v>
                </c:pt>
                <c:pt idx="681">
                  <c:v>42116.625</c:v>
                </c:pt>
                <c:pt idx="682">
                  <c:v>42116.635416666628</c:v>
                </c:pt>
                <c:pt idx="683">
                  <c:v>42116.645833333343</c:v>
                </c:pt>
                <c:pt idx="684">
                  <c:v>42116.656250000022</c:v>
                </c:pt>
                <c:pt idx="685">
                  <c:v>42116.666666666628</c:v>
                </c:pt>
                <c:pt idx="686">
                  <c:v>42116.677083333299</c:v>
                </c:pt>
                <c:pt idx="687">
                  <c:v>42116.6875</c:v>
                </c:pt>
                <c:pt idx="688">
                  <c:v>42116.697916666628</c:v>
                </c:pt>
                <c:pt idx="689">
                  <c:v>42116.708333333343</c:v>
                </c:pt>
                <c:pt idx="690">
                  <c:v>42116.71875</c:v>
                </c:pt>
                <c:pt idx="691">
                  <c:v>42116.729166666613</c:v>
                </c:pt>
                <c:pt idx="692">
                  <c:v>42116.739583333299</c:v>
                </c:pt>
                <c:pt idx="693">
                  <c:v>42116.75</c:v>
                </c:pt>
                <c:pt idx="694">
                  <c:v>42116.760416666628</c:v>
                </c:pt>
                <c:pt idx="695">
                  <c:v>42116.770833333343</c:v>
                </c:pt>
                <c:pt idx="696">
                  <c:v>42116.78125</c:v>
                </c:pt>
                <c:pt idx="697">
                  <c:v>42116.791666666613</c:v>
                </c:pt>
                <c:pt idx="698">
                  <c:v>42116.802083333343</c:v>
                </c:pt>
                <c:pt idx="699">
                  <c:v>42116.812500000022</c:v>
                </c:pt>
                <c:pt idx="700">
                  <c:v>42116.822916666657</c:v>
                </c:pt>
                <c:pt idx="701">
                  <c:v>42116.833333333343</c:v>
                </c:pt>
                <c:pt idx="702">
                  <c:v>42116.84375</c:v>
                </c:pt>
                <c:pt idx="703">
                  <c:v>42116.854166666657</c:v>
                </c:pt>
                <c:pt idx="704">
                  <c:v>42116.864583333343</c:v>
                </c:pt>
                <c:pt idx="705">
                  <c:v>42116.875</c:v>
                </c:pt>
                <c:pt idx="706">
                  <c:v>42116.885416666657</c:v>
                </c:pt>
                <c:pt idx="707">
                  <c:v>42116.895833333343</c:v>
                </c:pt>
                <c:pt idx="708">
                  <c:v>42116.906250000022</c:v>
                </c:pt>
                <c:pt idx="709">
                  <c:v>42116.916666666657</c:v>
                </c:pt>
                <c:pt idx="710">
                  <c:v>42116.927083333299</c:v>
                </c:pt>
                <c:pt idx="711">
                  <c:v>42116.9375</c:v>
                </c:pt>
                <c:pt idx="712">
                  <c:v>42116.947916666657</c:v>
                </c:pt>
                <c:pt idx="713">
                  <c:v>42116.958333333343</c:v>
                </c:pt>
                <c:pt idx="714">
                  <c:v>42116.96875</c:v>
                </c:pt>
                <c:pt idx="715">
                  <c:v>42116.979166666628</c:v>
                </c:pt>
                <c:pt idx="716">
                  <c:v>42116.989583333343</c:v>
                </c:pt>
                <c:pt idx="717">
                  <c:v>42117</c:v>
                </c:pt>
                <c:pt idx="718">
                  <c:v>42117.010416666657</c:v>
                </c:pt>
                <c:pt idx="719">
                  <c:v>42117.020833333343</c:v>
                </c:pt>
                <c:pt idx="720">
                  <c:v>42117.03125</c:v>
                </c:pt>
                <c:pt idx="721">
                  <c:v>42117.041666666628</c:v>
                </c:pt>
                <c:pt idx="722">
                  <c:v>42117.052083333343</c:v>
                </c:pt>
                <c:pt idx="723">
                  <c:v>42117.0625</c:v>
                </c:pt>
                <c:pt idx="724">
                  <c:v>42117.072916666657</c:v>
                </c:pt>
                <c:pt idx="725">
                  <c:v>42117.083333333343</c:v>
                </c:pt>
                <c:pt idx="726">
                  <c:v>42117.093749999993</c:v>
                </c:pt>
                <c:pt idx="727">
                  <c:v>42117.104166666628</c:v>
                </c:pt>
                <c:pt idx="728">
                  <c:v>42117.114583333343</c:v>
                </c:pt>
                <c:pt idx="729">
                  <c:v>42117.125</c:v>
                </c:pt>
                <c:pt idx="730">
                  <c:v>42117.135416666628</c:v>
                </c:pt>
                <c:pt idx="731">
                  <c:v>42117.145833333343</c:v>
                </c:pt>
                <c:pt idx="732">
                  <c:v>42117.156250000022</c:v>
                </c:pt>
                <c:pt idx="733">
                  <c:v>42117.166666666628</c:v>
                </c:pt>
                <c:pt idx="734">
                  <c:v>42117.177083333299</c:v>
                </c:pt>
                <c:pt idx="735">
                  <c:v>42117.1875</c:v>
                </c:pt>
                <c:pt idx="736">
                  <c:v>42117.197916666628</c:v>
                </c:pt>
                <c:pt idx="737">
                  <c:v>42117.208333333343</c:v>
                </c:pt>
                <c:pt idx="738">
                  <c:v>42117.21875</c:v>
                </c:pt>
                <c:pt idx="739">
                  <c:v>42117.229166666613</c:v>
                </c:pt>
                <c:pt idx="740">
                  <c:v>42117.239583333299</c:v>
                </c:pt>
                <c:pt idx="741">
                  <c:v>42117.25</c:v>
                </c:pt>
                <c:pt idx="742">
                  <c:v>42117.260416666628</c:v>
                </c:pt>
                <c:pt idx="743">
                  <c:v>42117.270833333343</c:v>
                </c:pt>
                <c:pt idx="744">
                  <c:v>42117.28125</c:v>
                </c:pt>
                <c:pt idx="745">
                  <c:v>42117.291666666613</c:v>
                </c:pt>
                <c:pt idx="746">
                  <c:v>42117.302083333343</c:v>
                </c:pt>
                <c:pt idx="747">
                  <c:v>42117.312500000022</c:v>
                </c:pt>
                <c:pt idx="748">
                  <c:v>42117.322916666657</c:v>
                </c:pt>
                <c:pt idx="749">
                  <c:v>42117.333333333343</c:v>
                </c:pt>
                <c:pt idx="750">
                  <c:v>42117.34375</c:v>
                </c:pt>
                <c:pt idx="751">
                  <c:v>42117.354166666657</c:v>
                </c:pt>
                <c:pt idx="752">
                  <c:v>42117.364583333343</c:v>
                </c:pt>
                <c:pt idx="753">
                  <c:v>42117.375</c:v>
                </c:pt>
                <c:pt idx="754">
                  <c:v>42117.385416666657</c:v>
                </c:pt>
                <c:pt idx="755">
                  <c:v>42117.395833333343</c:v>
                </c:pt>
                <c:pt idx="756">
                  <c:v>42117.406250000022</c:v>
                </c:pt>
                <c:pt idx="757">
                  <c:v>42117.416666666657</c:v>
                </c:pt>
                <c:pt idx="758">
                  <c:v>42117.427083333299</c:v>
                </c:pt>
                <c:pt idx="759">
                  <c:v>42117.4375</c:v>
                </c:pt>
                <c:pt idx="760">
                  <c:v>42117.447916666657</c:v>
                </c:pt>
                <c:pt idx="761">
                  <c:v>42117.458333333343</c:v>
                </c:pt>
                <c:pt idx="762">
                  <c:v>42117.46875</c:v>
                </c:pt>
                <c:pt idx="763">
                  <c:v>42117.479166666628</c:v>
                </c:pt>
                <c:pt idx="764">
                  <c:v>42117.489583333343</c:v>
                </c:pt>
                <c:pt idx="765">
                  <c:v>42117.5</c:v>
                </c:pt>
                <c:pt idx="766">
                  <c:v>42117.510416666657</c:v>
                </c:pt>
                <c:pt idx="767">
                  <c:v>42117.520833333343</c:v>
                </c:pt>
                <c:pt idx="768">
                  <c:v>42117.53125</c:v>
                </c:pt>
                <c:pt idx="769">
                  <c:v>42117.541666666628</c:v>
                </c:pt>
                <c:pt idx="770">
                  <c:v>42117.552083333343</c:v>
                </c:pt>
                <c:pt idx="771">
                  <c:v>42117.5625</c:v>
                </c:pt>
                <c:pt idx="772">
                  <c:v>42117.572916666657</c:v>
                </c:pt>
                <c:pt idx="773">
                  <c:v>42117.583333333343</c:v>
                </c:pt>
                <c:pt idx="774">
                  <c:v>42117.593749999993</c:v>
                </c:pt>
                <c:pt idx="775">
                  <c:v>42117.604166666628</c:v>
                </c:pt>
                <c:pt idx="776">
                  <c:v>42117.614583333343</c:v>
                </c:pt>
                <c:pt idx="777">
                  <c:v>42117.625</c:v>
                </c:pt>
                <c:pt idx="778">
                  <c:v>42117.635416666628</c:v>
                </c:pt>
                <c:pt idx="779">
                  <c:v>42117.645833333343</c:v>
                </c:pt>
                <c:pt idx="780">
                  <c:v>42117.656250000022</c:v>
                </c:pt>
                <c:pt idx="781">
                  <c:v>42117.666666666628</c:v>
                </c:pt>
                <c:pt idx="782">
                  <c:v>42117.677083333299</c:v>
                </c:pt>
                <c:pt idx="783">
                  <c:v>42117.6875</c:v>
                </c:pt>
                <c:pt idx="784">
                  <c:v>42117.697916666628</c:v>
                </c:pt>
                <c:pt idx="785">
                  <c:v>42117.708333333343</c:v>
                </c:pt>
                <c:pt idx="786">
                  <c:v>42117.71875</c:v>
                </c:pt>
                <c:pt idx="787">
                  <c:v>42117.729166666613</c:v>
                </c:pt>
                <c:pt idx="788">
                  <c:v>42117.739583333299</c:v>
                </c:pt>
                <c:pt idx="789">
                  <c:v>42117.75</c:v>
                </c:pt>
                <c:pt idx="790">
                  <c:v>42117.760416666628</c:v>
                </c:pt>
                <c:pt idx="791">
                  <c:v>42117.770833333343</c:v>
                </c:pt>
                <c:pt idx="792">
                  <c:v>42117.78125</c:v>
                </c:pt>
                <c:pt idx="793">
                  <c:v>42117.791666666613</c:v>
                </c:pt>
                <c:pt idx="794">
                  <c:v>42117.802083333343</c:v>
                </c:pt>
                <c:pt idx="795">
                  <c:v>42117.812500000022</c:v>
                </c:pt>
                <c:pt idx="796">
                  <c:v>42117.822916666657</c:v>
                </c:pt>
                <c:pt idx="797">
                  <c:v>42117.833333333343</c:v>
                </c:pt>
                <c:pt idx="798">
                  <c:v>42117.84375</c:v>
                </c:pt>
                <c:pt idx="799">
                  <c:v>42117.854166666657</c:v>
                </c:pt>
                <c:pt idx="800">
                  <c:v>42117.864583333343</c:v>
                </c:pt>
                <c:pt idx="801">
                  <c:v>42117.875</c:v>
                </c:pt>
                <c:pt idx="802">
                  <c:v>42117.885416666657</c:v>
                </c:pt>
                <c:pt idx="803">
                  <c:v>42117.895833333343</c:v>
                </c:pt>
                <c:pt idx="804">
                  <c:v>42117.906250000022</c:v>
                </c:pt>
                <c:pt idx="805">
                  <c:v>42117.916666666657</c:v>
                </c:pt>
                <c:pt idx="806">
                  <c:v>42117.927083333299</c:v>
                </c:pt>
                <c:pt idx="807">
                  <c:v>42117.9375</c:v>
                </c:pt>
                <c:pt idx="808">
                  <c:v>42117.947916666657</c:v>
                </c:pt>
                <c:pt idx="809">
                  <c:v>42117.958333333343</c:v>
                </c:pt>
                <c:pt idx="810">
                  <c:v>42117.96875</c:v>
                </c:pt>
                <c:pt idx="811">
                  <c:v>42117.979166666628</c:v>
                </c:pt>
                <c:pt idx="812">
                  <c:v>42117.989583333343</c:v>
                </c:pt>
                <c:pt idx="813">
                  <c:v>42118</c:v>
                </c:pt>
                <c:pt idx="814">
                  <c:v>42118.010416666657</c:v>
                </c:pt>
                <c:pt idx="815">
                  <c:v>42118.020833333343</c:v>
                </c:pt>
                <c:pt idx="816">
                  <c:v>42118.03125</c:v>
                </c:pt>
                <c:pt idx="817">
                  <c:v>42118.041666666628</c:v>
                </c:pt>
                <c:pt idx="818">
                  <c:v>42118.052083333343</c:v>
                </c:pt>
                <c:pt idx="819">
                  <c:v>42118.0625</c:v>
                </c:pt>
                <c:pt idx="820">
                  <c:v>42118.072916666657</c:v>
                </c:pt>
                <c:pt idx="821">
                  <c:v>42118.083333333343</c:v>
                </c:pt>
                <c:pt idx="822">
                  <c:v>42118.093749999993</c:v>
                </c:pt>
                <c:pt idx="823">
                  <c:v>42118.104166666628</c:v>
                </c:pt>
                <c:pt idx="824">
                  <c:v>42118.114583333343</c:v>
                </c:pt>
                <c:pt idx="825">
                  <c:v>42118.125</c:v>
                </c:pt>
                <c:pt idx="826">
                  <c:v>42118.135416666628</c:v>
                </c:pt>
                <c:pt idx="827">
                  <c:v>42118.145833333343</c:v>
                </c:pt>
                <c:pt idx="828">
                  <c:v>42118.156250000022</c:v>
                </c:pt>
                <c:pt idx="829">
                  <c:v>42118.166666666628</c:v>
                </c:pt>
                <c:pt idx="830">
                  <c:v>42118.177083333299</c:v>
                </c:pt>
                <c:pt idx="831">
                  <c:v>42118.1875</c:v>
                </c:pt>
                <c:pt idx="832">
                  <c:v>42118.197916666628</c:v>
                </c:pt>
                <c:pt idx="833">
                  <c:v>42118.208333333343</c:v>
                </c:pt>
                <c:pt idx="834">
                  <c:v>42118.21875</c:v>
                </c:pt>
                <c:pt idx="835">
                  <c:v>42118.229166666613</c:v>
                </c:pt>
                <c:pt idx="836">
                  <c:v>42118.239583333299</c:v>
                </c:pt>
                <c:pt idx="837">
                  <c:v>42118.25</c:v>
                </c:pt>
                <c:pt idx="838">
                  <c:v>42118.260416666628</c:v>
                </c:pt>
                <c:pt idx="839">
                  <c:v>42118.270833333343</c:v>
                </c:pt>
                <c:pt idx="840">
                  <c:v>42118.28125</c:v>
                </c:pt>
                <c:pt idx="841">
                  <c:v>42118.291666666613</c:v>
                </c:pt>
                <c:pt idx="842">
                  <c:v>42118.302083333343</c:v>
                </c:pt>
                <c:pt idx="843">
                  <c:v>42118.312500000022</c:v>
                </c:pt>
                <c:pt idx="844">
                  <c:v>42118.322916666657</c:v>
                </c:pt>
                <c:pt idx="845">
                  <c:v>42118.333333333343</c:v>
                </c:pt>
                <c:pt idx="846">
                  <c:v>42118.34375</c:v>
                </c:pt>
                <c:pt idx="847">
                  <c:v>42118.354166666657</c:v>
                </c:pt>
                <c:pt idx="848">
                  <c:v>42118.364583333343</c:v>
                </c:pt>
                <c:pt idx="849">
                  <c:v>42118.375</c:v>
                </c:pt>
                <c:pt idx="850">
                  <c:v>42118.385416666657</c:v>
                </c:pt>
                <c:pt idx="851">
                  <c:v>42118.395833333343</c:v>
                </c:pt>
                <c:pt idx="852">
                  <c:v>42118.406250000022</c:v>
                </c:pt>
                <c:pt idx="853">
                  <c:v>42118.416666666657</c:v>
                </c:pt>
                <c:pt idx="854">
                  <c:v>42118.427083333299</c:v>
                </c:pt>
                <c:pt idx="855">
                  <c:v>42118.4375</c:v>
                </c:pt>
                <c:pt idx="856">
                  <c:v>42118.447916666657</c:v>
                </c:pt>
                <c:pt idx="857">
                  <c:v>42118.458333333343</c:v>
                </c:pt>
                <c:pt idx="858">
                  <c:v>42118.46875</c:v>
                </c:pt>
                <c:pt idx="859">
                  <c:v>42118.479166666628</c:v>
                </c:pt>
                <c:pt idx="860">
                  <c:v>42118.489583333343</c:v>
                </c:pt>
                <c:pt idx="861">
                  <c:v>42118.5</c:v>
                </c:pt>
                <c:pt idx="862">
                  <c:v>42118.510416666657</c:v>
                </c:pt>
                <c:pt idx="863">
                  <c:v>42118.520833333343</c:v>
                </c:pt>
                <c:pt idx="864">
                  <c:v>42118.53125</c:v>
                </c:pt>
                <c:pt idx="865">
                  <c:v>42118.541666666628</c:v>
                </c:pt>
                <c:pt idx="866">
                  <c:v>42118.552083333343</c:v>
                </c:pt>
                <c:pt idx="867">
                  <c:v>42118.5625</c:v>
                </c:pt>
                <c:pt idx="868">
                  <c:v>42118.572916666657</c:v>
                </c:pt>
                <c:pt idx="869">
                  <c:v>42118.583333333343</c:v>
                </c:pt>
                <c:pt idx="870">
                  <c:v>42118.593749999993</c:v>
                </c:pt>
                <c:pt idx="871">
                  <c:v>42118.604166666628</c:v>
                </c:pt>
                <c:pt idx="872">
                  <c:v>42118.614583333343</c:v>
                </c:pt>
                <c:pt idx="873">
                  <c:v>42118.625</c:v>
                </c:pt>
                <c:pt idx="874">
                  <c:v>42118.635416666628</c:v>
                </c:pt>
                <c:pt idx="875">
                  <c:v>42118.645833333343</c:v>
                </c:pt>
                <c:pt idx="876">
                  <c:v>42118.656250000022</c:v>
                </c:pt>
                <c:pt idx="877">
                  <c:v>42118.666666666628</c:v>
                </c:pt>
                <c:pt idx="878">
                  <c:v>42118.677083333299</c:v>
                </c:pt>
                <c:pt idx="879">
                  <c:v>42118.6875</c:v>
                </c:pt>
                <c:pt idx="880">
                  <c:v>42118.697916666628</c:v>
                </c:pt>
                <c:pt idx="881">
                  <c:v>42118.708333333343</c:v>
                </c:pt>
                <c:pt idx="882">
                  <c:v>42118.71875</c:v>
                </c:pt>
                <c:pt idx="883">
                  <c:v>42118.729166666613</c:v>
                </c:pt>
                <c:pt idx="884">
                  <c:v>42118.739583333299</c:v>
                </c:pt>
                <c:pt idx="885">
                  <c:v>42118.75</c:v>
                </c:pt>
                <c:pt idx="886">
                  <c:v>42118.760416666628</c:v>
                </c:pt>
                <c:pt idx="887">
                  <c:v>42118.770833333343</c:v>
                </c:pt>
                <c:pt idx="888">
                  <c:v>42118.78125</c:v>
                </c:pt>
                <c:pt idx="889">
                  <c:v>42118.791666666613</c:v>
                </c:pt>
                <c:pt idx="890">
                  <c:v>42118.802083333343</c:v>
                </c:pt>
                <c:pt idx="891">
                  <c:v>42118.812500000022</c:v>
                </c:pt>
                <c:pt idx="892">
                  <c:v>42118.822916666657</c:v>
                </c:pt>
                <c:pt idx="893">
                  <c:v>42118.833333333343</c:v>
                </c:pt>
                <c:pt idx="894">
                  <c:v>42118.84375</c:v>
                </c:pt>
                <c:pt idx="895">
                  <c:v>42118.854166666657</c:v>
                </c:pt>
                <c:pt idx="896">
                  <c:v>42118.864583333343</c:v>
                </c:pt>
                <c:pt idx="897">
                  <c:v>42118.875</c:v>
                </c:pt>
                <c:pt idx="898">
                  <c:v>42118.885416666657</c:v>
                </c:pt>
                <c:pt idx="899">
                  <c:v>42118.895833333343</c:v>
                </c:pt>
                <c:pt idx="900">
                  <c:v>42118.906250000022</c:v>
                </c:pt>
                <c:pt idx="901">
                  <c:v>42118.916666666657</c:v>
                </c:pt>
                <c:pt idx="902">
                  <c:v>42118.927083333299</c:v>
                </c:pt>
                <c:pt idx="903">
                  <c:v>42118.9375</c:v>
                </c:pt>
                <c:pt idx="904">
                  <c:v>42118.947916666657</c:v>
                </c:pt>
                <c:pt idx="905">
                  <c:v>42118.958333333343</c:v>
                </c:pt>
                <c:pt idx="906">
                  <c:v>42118.96875</c:v>
                </c:pt>
                <c:pt idx="907">
                  <c:v>42118.979166666628</c:v>
                </c:pt>
                <c:pt idx="908">
                  <c:v>42118.989583333343</c:v>
                </c:pt>
                <c:pt idx="909">
                  <c:v>42119</c:v>
                </c:pt>
                <c:pt idx="910">
                  <c:v>42119.010416666657</c:v>
                </c:pt>
                <c:pt idx="911">
                  <c:v>42119.020833333343</c:v>
                </c:pt>
                <c:pt idx="912">
                  <c:v>42119.03125</c:v>
                </c:pt>
                <c:pt idx="913">
                  <c:v>42119.041666666628</c:v>
                </c:pt>
                <c:pt idx="914">
                  <c:v>42119.052083333343</c:v>
                </c:pt>
                <c:pt idx="915">
                  <c:v>42119.0625</c:v>
                </c:pt>
                <c:pt idx="916">
                  <c:v>42119.072916666657</c:v>
                </c:pt>
                <c:pt idx="917">
                  <c:v>42119.083333333343</c:v>
                </c:pt>
                <c:pt idx="918">
                  <c:v>42119.093749999993</c:v>
                </c:pt>
                <c:pt idx="919">
                  <c:v>42119.104166666628</c:v>
                </c:pt>
                <c:pt idx="920">
                  <c:v>42119.114583333343</c:v>
                </c:pt>
                <c:pt idx="921">
                  <c:v>42119.125</c:v>
                </c:pt>
                <c:pt idx="922">
                  <c:v>42119.135416666628</c:v>
                </c:pt>
                <c:pt idx="923">
                  <c:v>42119.145833333343</c:v>
                </c:pt>
                <c:pt idx="924">
                  <c:v>42119.156250000022</c:v>
                </c:pt>
                <c:pt idx="925">
                  <c:v>42119.166666666628</c:v>
                </c:pt>
                <c:pt idx="926">
                  <c:v>42119.177083333299</c:v>
                </c:pt>
                <c:pt idx="927">
                  <c:v>42119.1875</c:v>
                </c:pt>
                <c:pt idx="928">
                  <c:v>42119.197916666628</c:v>
                </c:pt>
                <c:pt idx="929">
                  <c:v>42119.208333333343</c:v>
                </c:pt>
                <c:pt idx="930">
                  <c:v>42119.21875</c:v>
                </c:pt>
                <c:pt idx="931">
                  <c:v>42119.229166666613</c:v>
                </c:pt>
                <c:pt idx="932">
                  <c:v>42119.239583333299</c:v>
                </c:pt>
                <c:pt idx="933">
                  <c:v>42119.25</c:v>
                </c:pt>
                <c:pt idx="934">
                  <c:v>42119.260416666628</c:v>
                </c:pt>
                <c:pt idx="935">
                  <c:v>42119.270833333343</c:v>
                </c:pt>
                <c:pt idx="936">
                  <c:v>42119.28125</c:v>
                </c:pt>
                <c:pt idx="937">
                  <c:v>42119.291666666613</c:v>
                </c:pt>
                <c:pt idx="938">
                  <c:v>42119.302083333343</c:v>
                </c:pt>
                <c:pt idx="939">
                  <c:v>42119.312500000022</c:v>
                </c:pt>
                <c:pt idx="940">
                  <c:v>42119.322916666657</c:v>
                </c:pt>
                <c:pt idx="941">
                  <c:v>42119.333333333343</c:v>
                </c:pt>
                <c:pt idx="942">
                  <c:v>42119.34375</c:v>
                </c:pt>
                <c:pt idx="943">
                  <c:v>42119.354166666657</c:v>
                </c:pt>
                <c:pt idx="944">
                  <c:v>42119.364583333343</c:v>
                </c:pt>
                <c:pt idx="945">
                  <c:v>42119.375</c:v>
                </c:pt>
                <c:pt idx="946">
                  <c:v>42119.385416666657</c:v>
                </c:pt>
                <c:pt idx="947">
                  <c:v>42119.395833333343</c:v>
                </c:pt>
                <c:pt idx="948">
                  <c:v>42119.406250000022</c:v>
                </c:pt>
                <c:pt idx="949">
                  <c:v>42119.416666666657</c:v>
                </c:pt>
                <c:pt idx="950">
                  <c:v>42119.427083333299</c:v>
                </c:pt>
                <c:pt idx="951">
                  <c:v>42119.4375</c:v>
                </c:pt>
                <c:pt idx="952">
                  <c:v>42119.447916666657</c:v>
                </c:pt>
                <c:pt idx="953">
                  <c:v>42119.458333333343</c:v>
                </c:pt>
                <c:pt idx="954">
                  <c:v>42119.46875</c:v>
                </c:pt>
                <c:pt idx="955">
                  <c:v>42119.479166666628</c:v>
                </c:pt>
                <c:pt idx="956">
                  <c:v>42119.489583333343</c:v>
                </c:pt>
                <c:pt idx="957">
                  <c:v>42119.5</c:v>
                </c:pt>
                <c:pt idx="958">
                  <c:v>42119.510416666657</c:v>
                </c:pt>
                <c:pt idx="959">
                  <c:v>42119.520833333343</c:v>
                </c:pt>
                <c:pt idx="960">
                  <c:v>42119.53125</c:v>
                </c:pt>
                <c:pt idx="961">
                  <c:v>42119.541666666628</c:v>
                </c:pt>
                <c:pt idx="962">
                  <c:v>42119.552083333343</c:v>
                </c:pt>
                <c:pt idx="963">
                  <c:v>42119.5625</c:v>
                </c:pt>
                <c:pt idx="964">
                  <c:v>42119.572916666657</c:v>
                </c:pt>
                <c:pt idx="965">
                  <c:v>42119.583333333343</c:v>
                </c:pt>
                <c:pt idx="966">
                  <c:v>42119.593749999993</c:v>
                </c:pt>
                <c:pt idx="967">
                  <c:v>42119.604166666628</c:v>
                </c:pt>
                <c:pt idx="968">
                  <c:v>42119.614583333343</c:v>
                </c:pt>
                <c:pt idx="969">
                  <c:v>42119.625</c:v>
                </c:pt>
                <c:pt idx="970">
                  <c:v>42119.635416666628</c:v>
                </c:pt>
                <c:pt idx="971">
                  <c:v>42119.645833333343</c:v>
                </c:pt>
                <c:pt idx="972">
                  <c:v>42119.656250000022</c:v>
                </c:pt>
                <c:pt idx="973">
                  <c:v>42119.666666666628</c:v>
                </c:pt>
                <c:pt idx="974">
                  <c:v>42119.677083333299</c:v>
                </c:pt>
                <c:pt idx="975">
                  <c:v>42119.6875</c:v>
                </c:pt>
                <c:pt idx="976">
                  <c:v>42119.697916666628</c:v>
                </c:pt>
                <c:pt idx="977">
                  <c:v>42119.708333333343</c:v>
                </c:pt>
                <c:pt idx="978">
                  <c:v>42119.71875</c:v>
                </c:pt>
                <c:pt idx="979">
                  <c:v>42119.729166666613</c:v>
                </c:pt>
                <c:pt idx="980">
                  <c:v>42119.739583333299</c:v>
                </c:pt>
                <c:pt idx="981">
                  <c:v>42119.75</c:v>
                </c:pt>
                <c:pt idx="982">
                  <c:v>42119.760416666628</c:v>
                </c:pt>
                <c:pt idx="983">
                  <c:v>42119.770833333343</c:v>
                </c:pt>
                <c:pt idx="984">
                  <c:v>42119.78125</c:v>
                </c:pt>
                <c:pt idx="985">
                  <c:v>42119.791666666613</c:v>
                </c:pt>
                <c:pt idx="986">
                  <c:v>42119.802083333343</c:v>
                </c:pt>
                <c:pt idx="987">
                  <c:v>42119.812500000022</c:v>
                </c:pt>
                <c:pt idx="988">
                  <c:v>42119.822916666657</c:v>
                </c:pt>
                <c:pt idx="989">
                  <c:v>42119.833333333343</c:v>
                </c:pt>
                <c:pt idx="990">
                  <c:v>42119.84375</c:v>
                </c:pt>
                <c:pt idx="991">
                  <c:v>42119.854166666657</c:v>
                </c:pt>
                <c:pt idx="992">
                  <c:v>42119.864583333343</c:v>
                </c:pt>
                <c:pt idx="993">
                  <c:v>42119.875</c:v>
                </c:pt>
                <c:pt idx="994">
                  <c:v>42119.885416666657</c:v>
                </c:pt>
                <c:pt idx="995">
                  <c:v>42119.895833333343</c:v>
                </c:pt>
                <c:pt idx="996">
                  <c:v>42119.906250000022</c:v>
                </c:pt>
                <c:pt idx="997">
                  <c:v>42119.916666666657</c:v>
                </c:pt>
                <c:pt idx="998">
                  <c:v>42119.927083333299</c:v>
                </c:pt>
                <c:pt idx="999">
                  <c:v>42119.9375</c:v>
                </c:pt>
                <c:pt idx="1000">
                  <c:v>42119.947916666657</c:v>
                </c:pt>
                <c:pt idx="1001">
                  <c:v>42119.958333333343</c:v>
                </c:pt>
                <c:pt idx="1002">
                  <c:v>42119.96875</c:v>
                </c:pt>
                <c:pt idx="1003">
                  <c:v>42119.979166666628</c:v>
                </c:pt>
                <c:pt idx="1004">
                  <c:v>42119.989583333343</c:v>
                </c:pt>
                <c:pt idx="1005">
                  <c:v>42120</c:v>
                </c:pt>
                <c:pt idx="1006">
                  <c:v>42120.010416666657</c:v>
                </c:pt>
                <c:pt idx="1007">
                  <c:v>42120.020833333343</c:v>
                </c:pt>
                <c:pt idx="1008">
                  <c:v>42120.03125</c:v>
                </c:pt>
                <c:pt idx="1009">
                  <c:v>42120.041666666628</c:v>
                </c:pt>
                <c:pt idx="1010">
                  <c:v>42120.052083333343</c:v>
                </c:pt>
                <c:pt idx="1011">
                  <c:v>42120.0625</c:v>
                </c:pt>
                <c:pt idx="1012">
                  <c:v>42120.072916666657</c:v>
                </c:pt>
                <c:pt idx="1013">
                  <c:v>42120.083333333343</c:v>
                </c:pt>
                <c:pt idx="1014">
                  <c:v>42120.093749999993</c:v>
                </c:pt>
                <c:pt idx="1015">
                  <c:v>42120.104166666628</c:v>
                </c:pt>
                <c:pt idx="1016">
                  <c:v>42120.114583333343</c:v>
                </c:pt>
                <c:pt idx="1017">
                  <c:v>42120.125</c:v>
                </c:pt>
                <c:pt idx="1018">
                  <c:v>42120.135416666628</c:v>
                </c:pt>
                <c:pt idx="1019">
                  <c:v>42120.145833333343</c:v>
                </c:pt>
                <c:pt idx="1020">
                  <c:v>42120.156250000022</c:v>
                </c:pt>
                <c:pt idx="1021">
                  <c:v>42120.166666666628</c:v>
                </c:pt>
                <c:pt idx="1022">
                  <c:v>42120.177083333299</c:v>
                </c:pt>
                <c:pt idx="1023">
                  <c:v>42120.1875</c:v>
                </c:pt>
                <c:pt idx="1024">
                  <c:v>42120.197916666628</c:v>
                </c:pt>
                <c:pt idx="1025">
                  <c:v>42120.208333333343</c:v>
                </c:pt>
                <c:pt idx="1026">
                  <c:v>42120.21875</c:v>
                </c:pt>
                <c:pt idx="1027">
                  <c:v>42120.229166666613</c:v>
                </c:pt>
                <c:pt idx="1028">
                  <c:v>42120.239583333299</c:v>
                </c:pt>
                <c:pt idx="1029">
                  <c:v>42120.25</c:v>
                </c:pt>
                <c:pt idx="1030">
                  <c:v>42120.260416666628</c:v>
                </c:pt>
                <c:pt idx="1031">
                  <c:v>42120.270833333343</c:v>
                </c:pt>
                <c:pt idx="1032">
                  <c:v>42120.28125</c:v>
                </c:pt>
                <c:pt idx="1033">
                  <c:v>42120.291666666613</c:v>
                </c:pt>
                <c:pt idx="1034">
                  <c:v>42120.302083333343</c:v>
                </c:pt>
                <c:pt idx="1035">
                  <c:v>42120.312500000022</c:v>
                </c:pt>
                <c:pt idx="1036">
                  <c:v>42120.322916666657</c:v>
                </c:pt>
                <c:pt idx="1037">
                  <c:v>42120.333333333343</c:v>
                </c:pt>
                <c:pt idx="1038">
                  <c:v>42120.34375</c:v>
                </c:pt>
                <c:pt idx="1039">
                  <c:v>42120.354166666657</c:v>
                </c:pt>
                <c:pt idx="1040">
                  <c:v>42120.364583333343</c:v>
                </c:pt>
                <c:pt idx="1041">
                  <c:v>42120.375</c:v>
                </c:pt>
                <c:pt idx="1042">
                  <c:v>42120.385416666657</c:v>
                </c:pt>
                <c:pt idx="1043">
                  <c:v>42120.395833333343</c:v>
                </c:pt>
                <c:pt idx="1044">
                  <c:v>42120.406250000022</c:v>
                </c:pt>
                <c:pt idx="1045">
                  <c:v>42120.416666666657</c:v>
                </c:pt>
                <c:pt idx="1046">
                  <c:v>42120.427083333299</c:v>
                </c:pt>
                <c:pt idx="1047">
                  <c:v>42120.4375</c:v>
                </c:pt>
                <c:pt idx="1048">
                  <c:v>42120.447916666657</c:v>
                </c:pt>
                <c:pt idx="1049">
                  <c:v>42120.458333333343</c:v>
                </c:pt>
                <c:pt idx="1050">
                  <c:v>42120.46875</c:v>
                </c:pt>
                <c:pt idx="1051">
                  <c:v>42120.479166666628</c:v>
                </c:pt>
                <c:pt idx="1052">
                  <c:v>42120.489583333343</c:v>
                </c:pt>
                <c:pt idx="1053">
                  <c:v>42120.5</c:v>
                </c:pt>
                <c:pt idx="1054">
                  <c:v>42120.510416666657</c:v>
                </c:pt>
                <c:pt idx="1055">
                  <c:v>42120.520833333343</c:v>
                </c:pt>
                <c:pt idx="1056">
                  <c:v>42120.53125</c:v>
                </c:pt>
                <c:pt idx="1057">
                  <c:v>42120.541666666628</c:v>
                </c:pt>
                <c:pt idx="1058">
                  <c:v>42120.552083333343</c:v>
                </c:pt>
                <c:pt idx="1059">
                  <c:v>42120.5625</c:v>
                </c:pt>
                <c:pt idx="1060">
                  <c:v>42120.572916666657</c:v>
                </c:pt>
                <c:pt idx="1061">
                  <c:v>42120.583333333343</c:v>
                </c:pt>
                <c:pt idx="1062">
                  <c:v>42120.593749999993</c:v>
                </c:pt>
                <c:pt idx="1063">
                  <c:v>42120.604166666628</c:v>
                </c:pt>
                <c:pt idx="1064">
                  <c:v>42120.614583333343</c:v>
                </c:pt>
                <c:pt idx="1065">
                  <c:v>42120.625</c:v>
                </c:pt>
                <c:pt idx="1066">
                  <c:v>42120.635416666628</c:v>
                </c:pt>
                <c:pt idx="1067">
                  <c:v>42120.645833333343</c:v>
                </c:pt>
                <c:pt idx="1068">
                  <c:v>42120.656250000022</c:v>
                </c:pt>
                <c:pt idx="1069">
                  <c:v>42120.666666666628</c:v>
                </c:pt>
                <c:pt idx="1070">
                  <c:v>42120.677083333299</c:v>
                </c:pt>
                <c:pt idx="1071">
                  <c:v>42120.6875</c:v>
                </c:pt>
                <c:pt idx="1072">
                  <c:v>42120.697916666628</c:v>
                </c:pt>
                <c:pt idx="1073">
                  <c:v>42120.708333333343</c:v>
                </c:pt>
                <c:pt idx="1074">
                  <c:v>42120.71875</c:v>
                </c:pt>
                <c:pt idx="1075">
                  <c:v>42120.729166666613</c:v>
                </c:pt>
                <c:pt idx="1076">
                  <c:v>42120.739583333299</c:v>
                </c:pt>
                <c:pt idx="1077">
                  <c:v>42120.75</c:v>
                </c:pt>
                <c:pt idx="1078">
                  <c:v>42120.760416666628</c:v>
                </c:pt>
                <c:pt idx="1079">
                  <c:v>42120.770833333343</c:v>
                </c:pt>
                <c:pt idx="1080">
                  <c:v>42120.78125</c:v>
                </c:pt>
                <c:pt idx="1081">
                  <c:v>42120.791666666613</c:v>
                </c:pt>
                <c:pt idx="1082">
                  <c:v>42120.802083333343</c:v>
                </c:pt>
                <c:pt idx="1083">
                  <c:v>42120.812500000022</c:v>
                </c:pt>
                <c:pt idx="1084">
                  <c:v>42120.822916666657</c:v>
                </c:pt>
                <c:pt idx="1085">
                  <c:v>42120.833333333343</c:v>
                </c:pt>
                <c:pt idx="1086">
                  <c:v>42120.84375</c:v>
                </c:pt>
                <c:pt idx="1087">
                  <c:v>42120.854166666657</c:v>
                </c:pt>
                <c:pt idx="1088">
                  <c:v>42120.864583333343</c:v>
                </c:pt>
                <c:pt idx="1089">
                  <c:v>42120.875</c:v>
                </c:pt>
                <c:pt idx="1090">
                  <c:v>42120.885416666657</c:v>
                </c:pt>
                <c:pt idx="1091">
                  <c:v>42120.895833333343</c:v>
                </c:pt>
                <c:pt idx="1092">
                  <c:v>42120.906250000022</c:v>
                </c:pt>
                <c:pt idx="1093">
                  <c:v>42120.916666666657</c:v>
                </c:pt>
                <c:pt idx="1094">
                  <c:v>42120.927083333299</c:v>
                </c:pt>
                <c:pt idx="1095">
                  <c:v>42120.9375</c:v>
                </c:pt>
                <c:pt idx="1096">
                  <c:v>42120.947916666657</c:v>
                </c:pt>
                <c:pt idx="1097">
                  <c:v>42120.958333333343</c:v>
                </c:pt>
                <c:pt idx="1098">
                  <c:v>42120.96875</c:v>
                </c:pt>
                <c:pt idx="1099">
                  <c:v>42120.979166666628</c:v>
                </c:pt>
                <c:pt idx="1100">
                  <c:v>42120.989583333343</c:v>
                </c:pt>
                <c:pt idx="1101">
                  <c:v>42121</c:v>
                </c:pt>
                <c:pt idx="1102">
                  <c:v>42121.010416666657</c:v>
                </c:pt>
                <c:pt idx="1103">
                  <c:v>42121.020833333343</c:v>
                </c:pt>
                <c:pt idx="1104">
                  <c:v>42121.03125</c:v>
                </c:pt>
                <c:pt idx="1105">
                  <c:v>42121.041666666628</c:v>
                </c:pt>
                <c:pt idx="1106">
                  <c:v>42121.052083333343</c:v>
                </c:pt>
                <c:pt idx="1107">
                  <c:v>42121.0625</c:v>
                </c:pt>
                <c:pt idx="1108">
                  <c:v>42121.072916666657</c:v>
                </c:pt>
                <c:pt idx="1109">
                  <c:v>42121.083333333343</c:v>
                </c:pt>
                <c:pt idx="1110">
                  <c:v>42121.093749999993</c:v>
                </c:pt>
                <c:pt idx="1111">
                  <c:v>42121.104166666628</c:v>
                </c:pt>
                <c:pt idx="1112">
                  <c:v>42121.114583333343</c:v>
                </c:pt>
                <c:pt idx="1113">
                  <c:v>42121.125</c:v>
                </c:pt>
                <c:pt idx="1114">
                  <c:v>42121.135416666628</c:v>
                </c:pt>
                <c:pt idx="1115">
                  <c:v>42121.145833333343</c:v>
                </c:pt>
                <c:pt idx="1116">
                  <c:v>42121.156250000022</c:v>
                </c:pt>
                <c:pt idx="1117">
                  <c:v>42121.166666666628</c:v>
                </c:pt>
                <c:pt idx="1118">
                  <c:v>42121.177083333299</c:v>
                </c:pt>
                <c:pt idx="1119">
                  <c:v>42121.1875</c:v>
                </c:pt>
                <c:pt idx="1120">
                  <c:v>42121.197916666628</c:v>
                </c:pt>
                <c:pt idx="1121">
                  <c:v>42121.208333333343</c:v>
                </c:pt>
                <c:pt idx="1122">
                  <c:v>42121.21875</c:v>
                </c:pt>
                <c:pt idx="1123">
                  <c:v>42121.229166666613</c:v>
                </c:pt>
                <c:pt idx="1124">
                  <c:v>42121.239583333299</c:v>
                </c:pt>
                <c:pt idx="1125">
                  <c:v>42121.25</c:v>
                </c:pt>
                <c:pt idx="1126">
                  <c:v>42121.260416666628</c:v>
                </c:pt>
                <c:pt idx="1127">
                  <c:v>42121.270833333343</c:v>
                </c:pt>
                <c:pt idx="1128">
                  <c:v>42121.28125</c:v>
                </c:pt>
                <c:pt idx="1129">
                  <c:v>42121.291666666613</c:v>
                </c:pt>
                <c:pt idx="1130">
                  <c:v>42121.302083333343</c:v>
                </c:pt>
                <c:pt idx="1131">
                  <c:v>42121.312500000022</c:v>
                </c:pt>
                <c:pt idx="1132">
                  <c:v>42121.322916666657</c:v>
                </c:pt>
                <c:pt idx="1133">
                  <c:v>42121.333333333343</c:v>
                </c:pt>
                <c:pt idx="1134">
                  <c:v>42121.34375</c:v>
                </c:pt>
                <c:pt idx="1135">
                  <c:v>42121.354166666657</c:v>
                </c:pt>
                <c:pt idx="1136">
                  <c:v>42121.364583333343</c:v>
                </c:pt>
                <c:pt idx="1137">
                  <c:v>42121.375</c:v>
                </c:pt>
                <c:pt idx="1138">
                  <c:v>42121.385416666657</c:v>
                </c:pt>
                <c:pt idx="1139">
                  <c:v>42121.395833333343</c:v>
                </c:pt>
                <c:pt idx="1140">
                  <c:v>42121.406250000022</c:v>
                </c:pt>
                <c:pt idx="1141">
                  <c:v>42121.416666666657</c:v>
                </c:pt>
                <c:pt idx="1142">
                  <c:v>42121.427083333299</c:v>
                </c:pt>
                <c:pt idx="1143">
                  <c:v>42121.4375</c:v>
                </c:pt>
                <c:pt idx="1144">
                  <c:v>42121.447916666657</c:v>
                </c:pt>
                <c:pt idx="1145">
                  <c:v>42121.458333333343</c:v>
                </c:pt>
                <c:pt idx="1146">
                  <c:v>42121.46875</c:v>
                </c:pt>
                <c:pt idx="1147">
                  <c:v>42121.479166666628</c:v>
                </c:pt>
                <c:pt idx="1148">
                  <c:v>42121.489583333343</c:v>
                </c:pt>
                <c:pt idx="1149">
                  <c:v>42121.5</c:v>
                </c:pt>
                <c:pt idx="1150">
                  <c:v>42121.510416666657</c:v>
                </c:pt>
                <c:pt idx="1151">
                  <c:v>42121.520833333343</c:v>
                </c:pt>
                <c:pt idx="1152">
                  <c:v>42121.53125</c:v>
                </c:pt>
                <c:pt idx="1153">
                  <c:v>42121.541666666628</c:v>
                </c:pt>
                <c:pt idx="1154">
                  <c:v>42121.552083333343</c:v>
                </c:pt>
                <c:pt idx="1155">
                  <c:v>42121.5625</c:v>
                </c:pt>
                <c:pt idx="1156">
                  <c:v>42121.572916666657</c:v>
                </c:pt>
                <c:pt idx="1157">
                  <c:v>42121.583333333343</c:v>
                </c:pt>
                <c:pt idx="1158">
                  <c:v>42121.593749999993</c:v>
                </c:pt>
                <c:pt idx="1159">
                  <c:v>42121.604166666628</c:v>
                </c:pt>
                <c:pt idx="1160">
                  <c:v>42121.614583333343</c:v>
                </c:pt>
                <c:pt idx="1161">
                  <c:v>42121.625</c:v>
                </c:pt>
                <c:pt idx="1162">
                  <c:v>42121.635416666628</c:v>
                </c:pt>
                <c:pt idx="1163">
                  <c:v>42121.645833333343</c:v>
                </c:pt>
                <c:pt idx="1164">
                  <c:v>42121.656250000022</c:v>
                </c:pt>
                <c:pt idx="1165">
                  <c:v>42121.666666666628</c:v>
                </c:pt>
                <c:pt idx="1166">
                  <c:v>42121.677083333299</c:v>
                </c:pt>
                <c:pt idx="1167">
                  <c:v>42121.6875</c:v>
                </c:pt>
                <c:pt idx="1168">
                  <c:v>42121.697916666628</c:v>
                </c:pt>
                <c:pt idx="1169">
                  <c:v>42121.708333333343</c:v>
                </c:pt>
                <c:pt idx="1170">
                  <c:v>42121.71875</c:v>
                </c:pt>
                <c:pt idx="1171">
                  <c:v>42121.729166666613</c:v>
                </c:pt>
                <c:pt idx="1172">
                  <c:v>42121.739583333299</c:v>
                </c:pt>
                <c:pt idx="1173">
                  <c:v>42121.75</c:v>
                </c:pt>
                <c:pt idx="1174">
                  <c:v>42121.760416666628</c:v>
                </c:pt>
                <c:pt idx="1175">
                  <c:v>42121.770833333343</c:v>
                </c:pt>
                <c:pt idx="1176">
                  <c:v>42121.78125</c:v>
                </c:pt>
                <c:pt idx="1177">
                  <c:v>42121.791666666613</c:v>
                </c:pt>
                <c:pt idx="1178">
                  <c:v>42121.802083333343</c:v>
                </c:pt>
                <c:pt idx="1179">
                  <c:v>42121.812500000022</c:v>
                </c:pt>
                <c:pt idx="1180">
                  <c:v>42121.822916666657</c:v>
                </c:pt>
                <c:pt idx="1181">
                  <c:v>42121.833333333343</c:v>
                </c:pt>
                <c:pt idx="1182">
                  <c:v>42121.84375</c:v>
                </c:pt>
                <c:pt idx="1183">
                  <c:v>42121.854166666657</c:v>
                </c:pt>
                <c:pt idx="1184">
                  <c:v>42121.864583333343</c:v>
                </c:pt>
                <c:pt idx="1185">
                  <c:v>42121.875</c:v>
                </c:pt>
                <c:pt idx="1186">
                  <c:v>42121.885416666657</c:v>
                </c:pt>
                <c:pt idx="1187">
                  <c:v>42121.895833333343</c:v>
                </c:pt>
                <c:pt idx="1188">
                  <c:v>42121.906250000022</c:v>
                </c:pt>
                <c:pt idx="1189">
                  <c:v>42121.916666666657</c:v>
                </c:pt>
                <c:pt idx="1190">
                  <c:v>42121.927083333299</c:v>
                </c:pt>
                <c:pt idx="1191">
                  <c:v>42121.9375</c:v>
                </c:pt>
                <c:pt idx="1192">
                  <c:v>42121.947916666657</c:v>
                </c:pt>
                <c:pt idx="1193">
                  <c:v>42121.958333333343</c:v>
                </c:pt>
                <c:pt idx="1194">
                  <c:v>42121.96875</c:v>
                </c:pt>
                <c:pt idx="1195">
                  <c:v>42121.979166666628</c:v>
                </c:pt>
                <c:pt idx="1196">
                  <c:v>42121.989583333343</c:v>
                </c:pt>
                <c:pt idx="1197">
                  <c:v>42122</c:v>
                </c:pt>
                <c:pt idx="1198">
                  <c:v>42122.010416666657</c:v>
                </c:pt>
                <c:pt idx="1199">
                  <c:v>42122.020833333343</c:v>
                </c:pt>
                <c:pt idx="1200">
                  <c:v>42122.03125</c:v>
                </c:pt>
                <c:pt idx="1201">
                  <c:v>42122.041666666628</c:v>
                </c:pt>
                <c:pt idx="1202">
                  <c:v>42122.052083333343</c:v>
                </c:pt>
                <c:pt idx="1203">
                  <c:v>42122.0625</c:v>
                </c:pt>
                <c:pt idx="1204">
                  <c:v>42122.072916666657</c:v>
                </c:pt>
                <c:pt idx="1205">
                  <c:v>42122.083333333343</c:v>
                </c:pt>
                <c:pt idx="1206">
                  <c:v>42122.093749999993</c:v>
                </c:pt>
                <c:pt idx="1207">
                  <c:v>42122.104166666628</c:v>
                </c:pt>
                <c:pt idx="1208">
                  <c:v>42122.114583333343</c:v>
                </c:pt>
                <c:pt idx="1209">
                  <c:v>42122.125</c:v>
                </c:pt>
                <c:pt idx="1210">
                  <c:v>42122.135416666628</c:v>
                </c:pt>
                <c:pt idx="1211">
                  <c:v>42122.145833333343</c:v>
                </c:pt>
                <c:pt idx="1212">
                  <c:v>42122.156250000022</c:v>
                </c:pt>
                <c:pt idx="1213">
                  <c:v>42122.166666666628</c:v>
                </c:pt>
                <c:pt idx="1214">
                  <c:v>42122.177083333299</c:v>
                </c:pt>
                <c:pt idx="1215">
                  <c:v>42122.1875</c:v>
                </c:pt>
                <c:pt idx="1216">
                  <c:v>42122.197916666628</c:v>
                </c:pt>
                <c:pt idx="1217">
                  <c:v>42122.208333333343</c:v>
                </c:pt>
                <c:pt idx="1218">
                  <c:v>42122.21875</c:v>
                </c:pt>
                <c:pt idx="1219">
                  <c:v>42122.229166666613</c:v>
                </c:pt>
                <c:pt idx="1220">
                  <c:v>42122.239583333299</c:v>
                </c:pt>
                <c:pt idx="1221">
                  <c:v>42122.25</c:v>
                </c:pt>
                <c:pt idx="1222">
                  <c:v>42122.260416666628</c:v>
                </c:pt>
                <c:pt idx="1223">
                  <c:v>42122.270833333343</c:v>
                </c:pt>
                <c:pt idx="1224">
                  <c:v>42122.28125</c:v>
                </c:pt>
                <c:pt idx="1225">
                  <c:v>42122.291666666613</c:v>
                </c:pt>
                <c:pt idx="1226">
                  <c:v>42122.302083333343</c:v>
                </c:pt>
                <c:pt idx="1227">
                  <c:v>42122.312500000022</c:v>
                </c:pt>
                <c:pt idx="1228">
                  <c:v>42122.322916666657</c:v>
                </c:pt>
                <c:pt idx="1229">
                  <c:v>42122.333333333343</c:v>
                </c:pt>
                <c:pt idx="1230">
                  <c:v>42122.34375</c:v>
                </c:pt>
                <c:pt idx="1231">
                  <c:v>42122.354166666657</c:v>
                </c:pt>
                <c:pt idx="1232">
                  <c:v>42122.364583333343</c:v>
                </c:pt>
                <c:pt idx="1233">
                  <c:v>42122.375</c:v>
                </c:pt>
                <c:pt idx="1234">
                  <c:v>42122.385416666657</c:v>
                </c:pt>
                <c:pt idx="1235">
                  <c:v>42122.395833333343</c:v>
                </c:pt>
                <c:pt idx="1236">
                  <c:v>42122.406250000022</c:v>
                </c:pt>
                <c:pt idx="1237">
                  <c:v>42122.416666666657</c:v>
                </c:pt>
                <c:pt idx="1238">
                  <c:v>42122.427083333299</c:v>
                </c:pt>
                <c:pt idx="1239">
                  <c:v>42122.4375</c:v>
                </c:pt>
                <c:pt idx="1240">
                  <c:v>42122.447916666657</c:v>
                </c:pt>
                <c:pt idx="1241">
                  <c:v>42122.458333333343</c:v>
                </c:pt>
                <c:pt idx="1242">
                  <c:v>42122.46875</c:v>
                </c:pt>
                <c:pt idx="1243">
                  <c:v>42122.479166666628</c:v>
                </c:pt>
                <c:pt idx="1244">
                  <c:v>42122.489583333343</c:v>
                </c:pt>
                <c:pt idx="1245">
                  <c:v>42122.5</c:v>
                </c:pt>
                <c:pt idx="1246">
                  <c:v>42122.510416666657</c:v>
                </c:pt>
                <c:pt idx="1247">
                  <c:v>42122.520833333343</c:v>
                </c:pt>
                <c:pt idx="1248">
                  <c:v>42122.53125</c:v>
                </c:pt>
                <c:pt idx="1249">
                  <c:v>42122.541666666628</c:v>
                </c:pt>
                <c:pt idx="1250">
                  <c:v>42122.552083333343</c:v>
                </c:pt>
                <c:pt idx="1251">
                  <c:v>42122.5625</c:v>
                </c:pt>
                <c:pt idx="1252">
                  <c:v>42122.572916666657</c:v>
                </c:pt>
                <c:pt idx="1253">
                  <c:v>42122.583333333343</c:v>
                </c:pt>
                <c:pt idx="1254">
                  <c:v>42122.593749999993</c:v>
                </c:pt>
                <c:pt idx="1255">
                  <c:v>42122.604166666628</c:v>
                </c:pt>
                <c:pt idx="1256">
                  <c:v>42122.614583333343</c:v>
                </c:pt>
                <c:pt idx="1257">
                  <c:v>42122.625</c:v>
                </c:pt>
                <c:pt idx="1258">
                  <c:v>42122.635416666628</c:v>
                </c:pt>
                <c:pt idx="1259">
                  <c:v>42122.645833333343</c:v>
                </c:pt>
                <c:pt idx="1260">
                  <c:v>42122.656250000022</c:v>
                </c:pt>
                <c:pt idx="1261">
                  <c:v>42122.666666666628</c:v>
                </c:pt>
                <c:pt idx="1262">
                  <c:v>42122.677083333299</c:v>
                </c:pt>
                <c:pt idx="1263">
                  <c:v>42122.6875</c:v>
                </c:pt>
                <c:pt idx="1264">
                  <c:v>42122.697916666628</c:v>
                </c:pt>
                <c:pt idx="1265">
                  <c:v>42122.708333333343</c:v>
                </c:pt>
                <c:pt idx="1266">
                  <c:v>42122.71875</c:v>
                </c:pt>
                <c:pt idx="1267">
                  <c:v>42122.729166666613</c:v>
                </c:pt>
                <c:pt idx="1268">
                  <c:v>42122.739583333299</c:v>
                </c:pt>
                <c:pt idx="1269">
                  <c:v>42122.75</c:v>
                </c:pt>
                <c:pt idx="1270">
                  <c:v>42122.760416666628</c:v>
                </c:pt>
                <c:pt idx="1271">
                  <c:v>42122.770833333343</c:v>
                </c:pt>
                <c:pt idx="1272">
                  <c:v>42122.78125</c:v>
                </c:pt>
                <c:pt idx="1273">
                  <c:v>42122.791666666613</c:v>
                </c:pt>
                <c:pt idx="1274">
                  <c:v>42122.802083333343</c:v>
                </c:pt>
                <c:pt idx="1275">
                  <c:v>42122.812500000022</c:v>
                </c:pt>
                <c:pt idx="1276">
                  <c:v>42122.822916666657</c:v>
                </c:pt>
                <c:pt idx="1277">
                  <c:v>42122.833333333343</c:v>
                </c:pt>
                <c:pt idx="1278">
                  <c:v>42122.84375</c:v>
                </c:pt>
                <c:pt idx="1279">
                  <c:v>42122.854166666657</c:v>
                </c:pt>
                <c:pt idx="1280">
                  <c:v>42122.864583333343</c:v>
                </c:pt>
                <c:pt idx="1281">
                  <c:v>42122.875</c:v>
                </c:pt>
                <c:pt idx="1282">
                  <c:v>42122.885416666657</c:v>
                </c:pt>
                <c:pt idx="1283">
                  <c:v>42122.895833333343</c:v>
                </c:pt>
                <c:pt idx="1284">
                  <c:v>42122.906250000022</c:v>
                </c:pt>
                <c:pt idx="1285">
                  <c:v>42122.916666666657</c:v>
                </c:pt>
                <c:pt idx="1286">
                  <c:v>42122.927083333299</c:v>
                </c:pt>
                <c:pt idx="1287">
                  <c:v>42122.9375</c:v>
                </c:pt>
                <c:pt idx="1288">
                  <c:v>42122.947916666657</c:v>
                </c:pt>
                <c:pt idx="1289">
                  <c:v>42122.958333333343</c:v>
                </c:pt>
                <c:pt idx="1290">
                  <c:v>42122.96875</c:v>
                </c:pt>
                <c:pt idx="1291">
                  <c:v>42122.979166666628</c:v>
                </c:pt>
                <c:pt idx="1292">
                  <c:v>42122.989583333343</c:v>
                </c:pt>
                <c:pt idx="1293">
                  <c:v>42123</c:v>
                </c:pt>
                <c:pt idx="1294">
                  <c:v>42123.010416666657</c:v>
                </c:pt>
                <c:pt idx="1295">
                  <c:v>42123.020833333343</c:v>
                </c:pt>
                <c:pt idx="1296">
                  <c:v>42123.03125</c:v>
                </c:pt>
                <c:pt idx="1297">
                  <c:v>42123.041666666628</c:v>
                </c:pt>
                <c:pt idx="1298">
                  <c:v>42123.052083333343</c:v>
                </c:pt>
                <c:pt idx="1299">
                  <c:v>42123.0625</c:v>
                </c:pt>
                <c:pt idx="1300">
                  <c:v>42123.072916666657</c:v>
                </c:pt>
                <c:pt idx="1301">
                  <c:v>42123.083333333343</c:v>
                </c:pt>
                <c:pt idx="1302">
                  <c:v>42123.093749999993</c:v>
                </c:pt>
                <c:pt idx="1303">
                  <c:v>42123.104166666628</c:v>
                </c:pt>
                <c:pt idx="1304">
                  <c:v>42123.114583333343</c:v>
                </c:pt>
                <c:pt idx="1305">
                  <c:v>42123.125</c:v>
                </c:pt>
                <c:pt idx="1306">
                  <c:v>42123.135416666628</c:v>
                </c:pt>
                <c:pt idx="1307">
                  <c:v>42123.145833333343</c:v>
                </c:pt>
                <c:pt idx="1308">
                  <c:v>42123.156250000022</c:v>
                </c:pt>
                <c:pt idx="1309">
                  <c:v>42123.166666666628</c:v>
                </c:pt>
                <c:pt idx="1310">
                  <c:v>42123.177083333299</c:v>
                </c:pt>
                <c:pt idx="1311">
                  <c:v>42123.1875</c:v>
                </c:pt>
                <c:pt idx="1312">
                  <c:v>42123.197916666628</c:v>
                </c:pt>
                <c:pt idx="1313">
                  <c:v>42123.208333333343</c:v>
                </c:pt>
                <c:pt idx="1314">
                  <c:v>42123.21875</c:v>
                </c:pt>
                <c:pt idx="1315">
                  <c:v>42123.229166666613</c:v>
                </c:pt>
                <c:pt idx="1316">
                  <c:v>42123.239583333299</c:v>
                </c:pt>
                <c:pt idx="1317">
                  <c:v>42123.25</c:v>
                </c:pt>
                <c:pt idx="1318">
                  <c:v>42123.260416666628</c:v>
                </c:pt>
                <c:pt idx="1319">
                  <c:v>42123.270833333343</c:v>
                </c:pt>
                <c:pt idx="1320">
                  <c:v>42123.28125</c:v>
                </c:pt>
                <c:pt idx="1321">
                  <c:v>42123.291666666613</c:v>
                </c:pt>
                <c:pt idx="1322">
                  <c:v>42123.302083333343</c:v>
                </c:pt>
                <c:pt idx="1323">
                  <c:v>42123.312500000022</c:v>
                </c:pt>
                <c:pt idx="1324">
                  <c:v>42123.322916666657</c:v>
                </c:pt>
                <c:pt idx="1325">
                  <c:v>42123.333333333343</c:v>
                </c:pt>
                <c:pt idx="1326">
                  <c:v>42123.34375</c:v>
                </c:pt>
                <c:pt idx="1327">
                  <c:v>42123.354166666657</c:v>
                </c:pt>
                <c:pt idx="1328">
                  <c:v>42123.364583333343</c:v>
                </c:pt>
                <c:pt idx="1329">
                  <c:v>42123.375</c:v>
                </c:pt>
                <c:pt idx="1330">
                  <c:v>42123.385416666657</c:v>
                </c:pt>
                <c:pt idx="1331">
                  <c:v>42123.395833333343</c:v>
                </c:pt>
                <c:pt idx="1332">
                  <c:v>42123.406250000022</c:v>
                </c:pt>
                <c:pt idx="1333">
                  <c:v>42123.416666666657</c:v>
                </c:pt>
                <c:pt idx="1334">
                  <c:v>42123.427083333299</c:v>
                </c:pt>
                <c:pt idx="1335">
                  <c:v>42123.4375</c:v>
                </c:pt>
                <c:pt idx="1336">
                  <c:v>42123.447916666657</c:v>
                </c:pt>
                <c:pt idx="1337">
                  <c:v>42123.458333333343</c:v>
                </c:pt>
                <c:pt idx="1338">
                  <c:v>42123.46875</c:v>
                </c:pt>
                <c:pt idx="1339">
                  <c:v>42123.479166666628</c:v>
                </c:pt>
                <c:pt idx="1340">
                  <c:v>42123.489583333343</c:v>
                </c:pt>
                <c:pt idx="1341">
                  <c:v>42123.5</c:v>
                </c:pt>
                <c:pt idx="1342">
                  <c:v>42123.510416666657</c:v>
                </c:pt>
                <c:pt idx="1343">
                  <c:v>42123.520833333343</c:v>
                </c:pt>
                <c:pt idx="1344">
                  <c:v>42123.53125</c:v>
                </c:pt>
                <c:pt idx="1345">
                  <c:v>42123.541666666628</c:v>
                </c:pt>
                <c:pt idx="1346">
                  <c:v>42123.552083333343</c:v>
                </c:pt>
                <c:pt idx="1347">
                  <c:v>42123.5625</c:v>
                </c:pt>
                <c:pt idx="1348">
                  <c:v>42123.572916666657</c:v>
                </c:pt>
                <c:pt idx="1349">
                  <c:v>42123.583333333343</c:v>
                </c:pt>
                <c:pt idx="1350">
                  <c:v>42123.593749999993</c:v>
                </c:pt>
                <c:pt idx="1351">
                  <c:v>42123.604166666628</c:v>
                </c:pt>
                <c:pt idx="1352">
                  <c:v>42123.614583333343</c:v>
                </c:pt>
                <c:pt idx="1353">
                  <c:v>42123.625</c:v>
                </c:pt>
                <c:pt idx="1354">
                  <c:v>42123.635416666628</c:v>
                </c:pt>
                <c:pt idx="1355">
                  <c:v>42123.645833333343</c:v>
                </c:pt>
                <c:pt idx="1356">
                  <c:v>42123.656250000022</c:v>
                </c:pt>
                <c:pt idx="1357">
                  <c:v>42123.666666666628</c:v>
                </c:pt>
                <c:pt idx="1358">
                  <c:v>42123.677083333299</c:v>
                </c:pt>
                <c:pt idx="1359">
                  <c:v>42123.6875</c:v>
                </c:pt>
                <c:pt idx="1360">
                  <c:v>42123.697916666628</c:v>
                </c:pt>
                <c:pt idx="1361">
                  <c:v>42123.708333333343</c:v>
                </c:pt>
                <c:pt idx="1362">
                  <c:v>42123.71875</c:v>
                </c:pt>
                <c:pt idx="1363">
                  <c:v>42123.729166666613</c:v>
                </c:pt>
                <c:pt idx="1364">
                  <c:v>42123.739583333299</c:v>
                </c:pt>
                <c:pt idx="1365">
                  <c:v>42123.75</c:v>
                </c:pt>
                <c:pt idx="1366">
                  <c:v>42123.760416666628</c:v>
                </c:pt>
                <c:pt idx="1367">
                  <c:v>42123.770833333343</c:v>
                </c:pt>
                <c:pt idx="1368">
                  <c:v>42123.78125</c:v>
                </c:pt>
                <c:pt idx="1369">
                  <c:v>42123.791666666613</c:v>
                </c:pt>
                <c:pt idx="1370">
                  <c:v>42123.802083333343</c:v>
                </c:pt>
                <c:pt idx="1371">
                  <c:v>42123.812500000022</c:v>
                </c:pt>
                <c:pt idx="1372">
                  <c:v>42123.822916666657</c:v>
                </c:pt>
                <c:pt idx="1373">
                  <c:v>42123.833333333343</c:v>
                </c:pt>
                <c:pt idx="1374">
                  <c:v>42123.84375</c:v>
                </c:pt>
                <c:pt idx="1375">
                  <c:v>42123.854166666657</c:v>
                </c:pt>
                <c:pt idx="1376">
                  <c:v>42123.864583333343</c:v>
                </c:pt>
                <c:pt idx="1377">
                  <c:v>42123.875</c:v>
                </c:pt>
                <c:pt idx="1378">
                  <c:v>42123.885416666657</c:v>
                </c:pt>
                <c:pt idx="1379">
                  <c:v>42123.895833333343</c:v>
                </c:pt>
                <c:pt idx="1380">
                  <c:v>42123.906250000022</c:v>
                </c:pt>
                <c:pt idx="1381">
                  <c:v>42123.916666666657</c:v>
                </c:pt>
                <c:pt idx="1382">
                  <c:v>42123.927083333299</c:v>
                </c:pt>
                <c:pt idx="1383">
                  <c:v>42123.9375</c:v>
                </c:pt>
                <c:pt idx="1384">
                  <c:v>42123.947916666657</c:v>
                </c:pt>
                <c:pt idx="1385">
                  <c:v>42123.958333333343</c:v>
                </c:pt>
                <c:pt idx="1386">
                  <c:v>42123.96875</c:v>
                </c:pt>
                <c:pt idx="1387">
                  <c:v>42123.979166666628</c:v>
                </c:pt>
                <c:pt idx="1388">
                  <c:v>42123.989583333343</c:v>
                </c:pt>
                <c:pt idx="1389">
                  <c:v>42124</c:v>
                </c:pt>
                <c:pt idx="1390">
                  <c:v>42124.010416666657</c:v>
                </c:pt>
                <c:pt idx="1391">
                  <c:v>42124.020833333343</c:v>
                </c:pt>
                <c:pt idx="1392">
                  <c:v>42124.03125</c:v>
                </c:pt>
                <c:pt idx="1393">
                  <c:v>42124.041666666628</c:v>
                </c:pt>
                <c:pt idx="1394">
                  <c:v>42124.052083333343</c:v>
                </c:pt>
                <c:pt idx="1395">
                  <c:v>42124.0625</c:v>
                </c:pt>
                <c:pt idx="1396">
                  <c:v>42124.072916666657</c:v>
                </c:pt>
                <c:pt idx="1397">
                  <c:v>42124.083333333343</c:v>
                </c:pt>
                <c:pt idx="1398">
                  <c:v>42124.093749999993</c:v>
                </c:pt>
                <c:pt idx="1399">
                  <c:v>42124.104166666628</c:v>
                </c:pt>
                <c:pt idx="1400">
                  <c:v>42124.114583333343</c:v>
                </c:pt>
                <c:pt idx="1401">
                  <c:v>42124.125</c:v>
                </c:pt>
                <c:pt idx="1402">
                  <c:v>42124.135416666628</c:v>
                </c:pt>
                <c:pt idx="1403">
                  <c:v>42124.145833333343</c:v>
                </c:pt>
                <c:pt idx="1404">
                  <c:v>42124.156250000022</c:v>
                </c:pt>
                <c:pt idx="1405">
                  <c:v>42124.166666666628</c:v>
                </c:pt>
                <c:pt idx="1406">
                  <c:v>42124.177083333299</c:v>
                </c:pt>
                <c:pt idx="1407">
                  <c:v>42124.1875</c:v>
                </c:pt>
                <c:pt idx="1408">
                  <c:v>42124.197916666628</c:v>
                </c:pt>
                <c:pt idx="1409">
                  <c:v>42124.208333333343</c:v>
                </c:pt>
                <c:pt idx="1410">
                  <c:v>42124.21875</c:v>
                </c:pt>
                <c:pt idx="1411">
                  <c:v>42124.229166666613</c:v>
                </c:pt>
                <c:pt idx="1412">
                  <c:v>42124.239583333299</c:v>
                </c:pt>
                <c:pt idx="1413">
                  <c:v>42124.25</c:v>
                </c:pt>
                <c:pt idx="1414">
                  <c:v>42124.260416666628</c:v>
                </c:pt>
                <c:pt idx="1415">
                  <c:v>42124.270833333343</c:v>
                </c:pt>
                <c:pt idx="1416">
                  <c:v>42124.28125</c:v>
                </c:pt>
                <c:pt idx="1417">
                  <c:v>42124.291666666613</c:v>
                </c:pt>
                <c:pt idx="1418">
                  <c:v>42124.302083333343</c:v>
                </c:pt>
                <c:pt idx="1419">
                  <c:v>42124.312500000022</c:v>
                </c:pt>
                <c:pt idx="1420">
                  <c:v>42124.322916666657</c:v>
                </c:pt>
                <c:pt idx="1421">
                  <c:v>42124.333333333343</c:v>
                </c:pt>
                <c:pt idx="1422">
                  <c:v>42124.34375</c:v>
                </c:pt>
                <c:pt idx="1423">
                  <c:v>42124.354166666657</c:v>
                </c:pt>
                <c:pt idx="1424">
                  <c:v>42124.364583333343</c:v>
                </c:pt>
                <c:pt idx="1425">
                  <c:v>42124.375</c:v>
                </c:pt>
                <c:pt idx="1426">
                  <c:v>42124.385416666657</c:v>
                </c:pt>
                <c:pt idx="1427">
                  <c:v>42124.395833333343</c:v>
                </c:pt>
                <c:pt idx="1428">
                  <c:v>42124.406250000022</c:v>
                </c:pt>
                <c:pt idx="1429">
                  <c:v>42124.416666666657</c:v>
                </c:pt>
                <c:pt idx="1430">
                  <c:v>42124.427083333299</c:v>
                </c:pt>
                <c:pt idx="1431">
                  <c:v>42124.4375</c:v>
                </c:pt>
                <c:pt idx="1432">
                  <c:v>42124.447916666657</c:v>
                </c:pt>
                <c:pt idx="1433">
                  <c:v>42124.458333333343</c:v>
                </c:pt>
                <c:pt idx="1434">
                  <c:v>42124.46875</c:v>
                </c:pt>
                <c:pt idx="1435">
                  <c:v>42124.479166666628</c:v>
                </c:pt>
                <c:pt idx="1436">
                  <c:v>42124.489583333343</c:v>
                </c:pt>
                <c:pt idx="1437">
                  <c:v>42124.5</c:v>
                </c:pt>
                <c:pt idx="1438">
                  <c:v>42124.510416666657</c:v>
                </c:pt>
                <c:pt idx="1439">
                  <c:v>42124.520833333343</c:v>
                </c:pt>
                <c:pt idx="1440">
                  <c:v>42124.53125</c:v>
                </c:pt>
                <c:pt idx="1441">
                  <c:v>42124.541666666628</c:v>
                </c:pt>
                <c:pt idx="1442">
                  <c:v>42124.552083333343</c:v>
                </c:pt>
                <c:pt idx="1443">
                  <c:v>42124.5625</c:v>
                </c:pt>
                <c:pt idx="1444">
                  <c:v>42124.572916666657</c:v>
                </c:pt>
                <c:pt idx="1445">
                  <c:v>42124.583333333343</c:v>
                </c:pt>
                <c:pt idx="1446">
                  <c:v>42124.593749999993</c:v>
                </c:pt>
                <c:pt idx="1447">
                  <c:v>42124.604166666628</c:v>
                </c:pt>
                <c:pt idx="1448">
                  <c:v>42124.614583333343</c:v>
                </c:pt>
                <c:pt idx="1449">
                  <c:v>42124.625</c:v>
                </c:pt>
                <c:pt idx="1450">
                  <c:v>42124.635416666628</c:v>
                </c:pt>
                <c:pt idx="1451">
                  <c:v>42124.645833333343</c:v>
                </c:pt>
                <c:pt idx="1452">
                  <c:v>42124.656250000022</c:v>
                </c:pt>
                <c:pt idx="1453">
                  <c:v>42124.666666666628</c:v>
                </c:pt>
                <c:pt idx="1454">
                  <c:v>42124.677083333299</c:v>
                </c:pt>
                <c:pt idx="1455">
                  <c:v>42124.6875</c:v>
                </c:pt>
                <c:pt idx="1456">
                  <c:v>42124.697916666628</c:v>
                </c:pt>
                <c:pt idx="1457">
                  <c:v>42124.708333333343</c:v>
                </c:pt>
                <c:pt idx="1458">
                  <c:v>42124.71875</c:v>
                </c:pt>
                <c:pt idx="1459">
                  <c:v>42124.729166666613</c:v>
                </c:pt>
                <c:pt idx="1460">
                  <c:v>42124.739583333299</c:v>
                </c:pt>
                <c:pt idx="1461">
                  <c:v>42124.75</c:v>
                </c:pt>
                <c:pt idx="1462">
                  <c:v>42124.760416666628</c:v>
                </c:pt>
                <c:pt idx="1463">
                  <c:v>42124.770833333343</c:v>
                </c:pt>
                <c:pt idx="1464">
                  <c:v>42124.78125</c:v>
                </c:pt>
                <c:pt idx="1465">
                  <c:v>42124.791666666613</c:v>
                </c:pt>
                <c:pt idx="1466">
                  <c:v>42124.802083333343</c:v>
                </c:pt>
                <c:pt idx="1467">
                  <c:v>42124.812500000022</c:v>
                </c:pt>
                <c:pt idx="1468">
                  <c:v>42124.822916666657</c:v>
                </c:pt>
                <c:pt idx="1469">
                  <c:v>42124.833333333343</c:v>
                </c:pt>
                <c:pt idx="1470">
                  <c:v>42124.84375</c:v>
                </c:pt>
                <c:pt idx="1471">
                  <c:v>42124.854166666657</c:v>
                </c:pt>
                <c:pt idx="1472">
                  <c:v>42124.864583333343</c:v>
                </c:pt>
                <c:pt idx="1473">
                  <c:v>42124.875</c:v>
                </c:pt>
                <c:pt idx="1474">
                  <c:v>42124.885416666657</c:v>
                </c:pt>
                <c:pt idx="1475">
                  <c:v>42124.895833333343</c:v>
                </c:pt>
                <c:pt idx="1476">
                  <c:v>42124.906250000022</c:v>
                </c:pt>
                <c:pt idx="1477">
                  <c:v>42124.916666666657</c:v>
                </c:pt>
                <c:pt idx="1478">
                  <c:v>42124.927083333299</c:v>
                </c:pt>
                <c:pt idx="1479">
                  <c:v>42124.9375</c:v>
                </c:pt>
                <c:pt idx="1480">
                  <c:v>42124.947916666657</c:v>
                </c:pt>
                <c:pt idx="1481">
                  <c:v>42124.958333333343</c:v>
                </c:pt>
                <c:pt idx="1482">
                  <c:v>42124.96875</c:v>
                </c:pt>
                <c:pt idx="1483">
                  <c:v>42124.979166666628</c:v>
                </c:pt>
                <c:pt idx="1484">
                  <c:v>42124.989583333343</c:v>
                </c:pt>
                <c:pt idx="1485">
                  <c:v>42125</c:v>
                </c:pt>
                <c:pt idx="1486">
                  <c:v>42125.010416666657</c:v>
                </c:pt>
                <c:pt idx="1487">
                  <c:v>42125.020833333343</c:v>
                </c:pt>
                <c:pt idx="1488">
                  <c:v>42125.03125</c:v>
                </c:pt>
                <c:pt idx="1489">
                  <c:v>42125.041666666628</c:v>
                </c:pt>
                <c:pt idx="1490">
                  <c:v>42125.052083333343</c:v>
                </c:pt>
                <c:pt idx="1491">
                  <c:v>42125.0625</c:v>
                </c:pt>
                <c:pt idx="1492">
                  <c:v>42125.072916666657</c:v>
                </c:pt>
                <c:pt idx="1493">
                  <c:v>42125.083333333343</c:v>
                </c:pt>
                <c:pt idx="1494">
                  <c:v>42125.093749999993</c:v>
                </c:pt>
                <c:pt idx="1495">
                  <c:v>42125.104166666628</c:v>
                </c:pt>
                <c:pt idx="1496">
                  <c:v>42125.114583333343</c:v>
                </c:pt>
                <c:pt idx="1497">
                  <c:v>42125.125</c:v>
                </c:pt>
                <c:pt idx="1498">
                  <c:v>42125.135416666628</c:v>
                </c:pt>
                <c:pt idx="1499">
                  <c:v>42125.145833333343</c:v>
                </c:pt>
                <c:pt idx="1500">
                  <c:v>42125.156250000022</c:v>
                </c:pt>
                <c:pt idx="1501">
                  <c:v>42125.166666666628</c:v>
                </c:pt>
                <c:pt idx="1502">
                  <c:v>42125.177083333299</c:v>
                </c:pt>
                <c:pt idx="1503">
                  <c:v>42125.1875</c:v>
                </c:pt>
                <c:pt idx="1504">
                  <c:v>42125.197916666628</c:v>
                </c:pt>
                <c:pt idx="1505">
                  <c:v>42125.208333333343</c:v>
                </c:pt>
                <c:pt idx="1506">
                  <c:v>42125.21875</c:v>
                </c:pt>
                <c:pt idx="1507">
                  <c:v>42125.229166666613</c:v>
                </c:pt>
                <c:pt idx="1508">
                  <c:v>42125.239583333299</c:v>
                </c:pt>
                <c:pt idx="1509">
                  <c:v>42125.25</c:v>
                </c:pt>
                <c:pt idx="1510">
                  <c:v>42125.260416666628</c:v>
                </c:pt>
                <c:pt idx="1511">
                  <c:v>42125.270833333343</c:v>
                </c:pt>
                <c:pt idx="1512">
                  <c:v>42125.28125</c:v>
                </c:pt>
                <c:pt idx="1513">
                  <c:v>42125.291666666613</c:v>
                </c:pt>
                <c:pt idx="1514">
                  <c:v>42125.302083333343</c:v>
                </c:pt>
                <c:pt idx="1515">
                  <c:v>42125.312500000022</c:v>
                </c:pt>
                <c:pt idx="1516">
                  <c:v>42125.322916666657</c:v>
                </c:pt>
                <c:pt idx="1517">
                  <c:v>42125.333333333343</c:v>
                </c:pt>
                <c:pt idx="1518">
                  <c:v>42125.34375</c:v>
                </c:pt>
                <c:pt idx="1519">
                  <c:v>42125.354166666657</c:v>
                </c:pt>
                <c:pt idx="1520">
                  <c:v>42125.364583333343</c:v>
                </c:pt>
                <c:pt idx="1521">
                  <c:v>42125.375</c:v>
                </c:pt>
                <c:pt idx="1522">
                  <c:v>42125.385416666657</c:v>
                </c:pt>
                <c:pt idx="1523">
                  <c:v>42125.395833333343</c:v>
                </c:pt>
                <c:pt idx="1524">
                  <c:v>42125.406250000022</c:v>
                </c:pt>
                <c:pt idx="1525">
                  <c:v>42125.416666666657</c:v>
                </c:pt>
                <c:pt idx="1526">
                  <c:v>42125.427083333299</c:v>
                </c:pt>
                <c:pt idx="1527">
                  <c:v>42125.4375</c:v>
                </c:pt>
                <c:pt idx="1528">
                  <c:v>42125.447916666657</c:v>
                </c:pt>
                <c:pt idx="1529">
                  <c:v>42125.458333333343</c:v>
                </c:pt>
                <c:pt idx="1530">
                  <c:v>42125.46875</c:v>
                </c:pt>
                <c:pt idx="1531">
                  <c:v>42125.479166666628</c:v>
                </c:pt>
                <c:pt idx="1532">
                  <c:v>42125.489583333343</c:v>
                </c:pt>
                <c:pt idx="1533">
                  <c:v>42125.5</c:v>
                </c:pt>
                <c:pt idx="1534">
                  <c:v>42125.510416666657</c:v>
                </c:pt>
                <c:pt idx="1535">
                  <c:v>42125.520833333343</c:v>
                </c:pt>
                <c:pt idx="1536">
                  <c:v>42125.53125</c:v>
                </c:pt>
                <c:pt idx="1537">
                  <c:v>42125.541666666628</c:v>
                </c:pt>
                <c:pt idx="1538">
                  <c:v>42125.552083333343</c:v>
                </c:pt>
                <c:pt idx="1539">
                  <c:v>42125.5625</c:v>
                </c:pt>
                <c:pt idx="1540">
                  <c:v>42125.572916666657</c:v>
                </c:pt>
                <c:pt idx="1541">
                  <c:v>42125.583333333343</c:v>
                </c:pt>
                <c:pt idx="1542">
                  <c:v>42125.593749999993</c:v>
                </c:pt>
                <c:pt idx="1543">
                  <c:v>42125.604166666628</c:v>
                </c:pt>
                <c:pt idx="1544">
                  <c:v>42125.614583333343</c:v>
                </c:pt>
                <c:pt idx="1545">
                  <c:v>42125.625</c:v>
                </c:pt>
                <c:pt idx="1546">
                  <c:v>42125.635416666628</c:v>
                </c:pt>
                <c:pt idx="1547">
                  <c:v>42125.645833333343</c:v>
                </c:pt>
                <c:pt idx="1548">
                  <c:v>42125.656250000022</c:v>
                </c:pt>
                <c:pt idx="1549">
                  <c:v>42125.666666666628</c:v>
                </c:pt>
                <c:pt idx="1550">
                  <c:v>42125.677083333299</c:v>
                </c:pt>
                <c:pt idx="1551">
                  <c:v>42125.6875</c:v>
                </c:pt>
                <c:pt idx="1552">
                  <c:v>42125.697916666628</c:v>
                </c:pt>
                <c:pt idx="1553">
                  <c:v>42125.708333333343</c:v>
                </c:pt>
                <c:pt idx="1554">
                  <c:v>42125.71875</c:v>
                </c:pt>
                <c:pt idx="1555">
                  <c:v>42125.729166666613</c:v>
                </c:pt>
                <c:pt idx="1556">
                  <c:v>42125.739583333299</c:v>
                </c:pt>
                <c:pt idx="1557">
                  <c:v>42125.75</c:v>
                </c:pt>
                <c:pt idx="1558">
                  <c:v>42125.760416666628</c:v>
                </c:pt>
                <c:pt idx="1559">
                  <c:v>42125.770833333343</c:v>
                </c:pt>
                <c:pt idx="1560">
                  <c:v>42125.78125</c:v>
                </c:pt>
                <c:pt idx="1561">
                  <c:v>42125.791666666613</c:v>
                </c:pt>
                <c:pt idx="1562">
                  <c:v>42125.802083333343</c:v>
                </c:pt>
                <c:pt idx="1563">
                  <c:v>42125.812500000022</c:v>
                </c:pt>
                <c:pt idx="1564">
                  <c:v>42125.822916666657</c:v>
                </c:pt>
                <c:pt idx="1565">
                  <c:v>42125.833333333343</c:v>
                </c:pt>
                <c:pt idx="1566">
                  <c:v>42125.84375</c:v>
                </c:pt>
                <c:pt idx="1567">
                  <c:v>42125.854166666657</c:v>
                </c:pt>
                <c:pt idx="1568">
                  <c:v>42125.864583333343</c:v>
                </c:pt>
                <c:pt idx="1569">
                  <c:v>42125.875</c:v>
                </c:pt>
                <c:pt idx="1570">
                  <c:v>42125.885416666657</c:v>
                </c:pt>
                <c:pt idx="1571">
                  <c:v>42125.895833333343</c:v>
                </c:pt>
                <c:pt idx="1572">
                  <c:v>42125.906250000022</c:v>
                </c:pt>
                <c:pt idx="1573">
                  <c:v>42125.916666666657</c:v>
                </c:pt>
                <c:pt idx="1574">
                  <c:v>42125.927083333299</c:v>
                </c:pt>
                <c:pt idx="1575">
                  <c:v>42125.9375</c:v>
                </c:pt>
                <c:pt idx="1576">
                  <c:v>42125.947916666657</c:v>
                </c:pt>
                <c:pt idx="1577">
                  <c:v>42125.958333333343</c:v>
                </c:pt>
                <c:pt idx="1578">
                  <c:v>42125.96875</c:v>
                </c:pt>
                <c:pt idx="1579">
                  <c:v>42125.979166666628</c:v>
                </c:pt>
                <c:pt idx="1580">
                  <c:v>42125.989583333343</c:v>
                </c:pt>
                <c:pt idx="1581">
                  <c:v>42126</c:v>
                </c:pt>
                <c:pt idx="1582">
                  <c:v>42126.010416666657</c:v>
                </c:pt>
                <c:pt idx="1583">
                  <c:v>42126.020833333343</c:v>
                </c:pt>
                <c:pt idx="1584">
                  <c:v>42126.03125</c:v>
                </c:pt>
                <c:pt idx="1585">
                  <c:v>42126.041666666628</c:v>
                </c:pt>
                <c:pt idx="1586">
                  <c:v>42126.052083333343</c:v>
                </c:pt>
                <c:pt idx="1587">
                  <c:v>42126.0625</c:v>
                </c:pt>
                <c:pt idx="1588">
                  <c:v>42126.072916666657</c:v>
                </c:pt>
                <c:pt idx="1589">
                  <c:v>42126.083333333343</c:v>
                </c:pt>
                <c:pt idx="1590">
                  <c:v>42126.093749999993</c:v>
                </c:pt>
                <c:pt idx="1591">
                  <c:v>42126.104166666628</c:v>
                </c:pt>
                <c:pt idx="1592">
                  <c:v>42126.114583333343</c:v>
                </c:pt>
                <c:pt idx="1593">
                  <c:v>42126.125</c:v>
                </c:pt>
                <c:pt idx="1594">
                  <c:v>42126.135416666628</c:v>
                </c:pt>
                <c:pt idx="1595">
                  <c:v>42126.145833333343</c:v>
                </c:pt>
                <c:pt idx="1596">
                  <c:v>42126.156250000022</c:v>
                </c:pt>
                <c:pt idx="1597">
                  <c:v>42126.166666666628</c:v>
                </c:pt>
                <c:pt idx="1598">
                  <c:v>42126.177083333299</c:v>
                </c:pt>
                <c:pt idx="1599">
                  <c:v>42126.1875</c:v>
                </c:pt>
                <c:pt idx="1600">
                  <c:v>42126.197916666628</c:v>
                </c:pt>
                <c:pt idx="1601">
                  <c:v>42126.208333333343</c:v>
                </c:pt>
                <c:pt idx="1602">
                  <c:v>42126.21875</c:v>
                </c:pt>
                <c:pt idx="1603">
                  <c:v>42126.229166666613</c:v>
                </c:pt>
                <c:pt idx="1604">
                  <c:v>42126.239583333299</c:v>
                </c:pt>
                <c:pt idx="1605">
                  <c:v>42126.25</c:v>
                </c:pt>
                <c:pt idx="1606">
                  <c:v>42126.260416666628</c:v>
                </c:pt>
                <c:pt idx="1607">
                  <c:v>42126.270833333343</c:v>
                </c:pt>
                <c:pt idx="1608">
                  <c:v>42126.28125</c:v>
                </c:pt>
                <c:pt idx="1609">
                  <c:v>42126.291666666613</c:v>
                </c:pt>
                <c:pt idx="1610">
                  <c:v>42126.302083333343</c:v>
                </c:pt>
                <c:pt idx="1611">
                  <c:v>42126.312500000022</c:v>
                </c:pt>
                <c:pt idx="1612">
                  <c:v>42126.322916666657</c:v>
                </c:pt>
                <c:pt idx="1613">
                  <c:v>42126.333333333343</c:v>
                </c:pt>
                <c:pt idx="1614">
                  <c:v>42126.34375</c:v>
                </c:pt>
                <c:pt idx="1615">
                  <c:v>42126.354166666657</c:v>
                </c:pt>
                <c:pt idx="1616">
                  <c:v>42126.364583333343</c:v>
                </c:pt>
                <c:pt idx="1617">
                  <c:v>42126.375</c:v>
                </c:pt>
                <c:pt idx="1618">
                  <c:v>42126.385416666657</c:v>
                </c:pt>
                <c:pt idx="1619">
                  <c:v>42126.395833333343</c:v>
                </c:pt>
                <c:pt idx="1620">
                  <c:v>42126.406250000022</c:v>
                </c:pt>
                <c:pt idx="1621">
                  <c:v>42126.416666666657</c:v>
                </c:pt>
                <c:pt idx="1622">
                  <c:v>42126.427083333299</c:v>
                </c:pt>
                <c:pt idx="1623">
                  <c:v>42126.4375</c:v>
                </c:pt>
                <c:pt idx="1624">
                  <c:v>42126.447916666657</c:v>
                </c:pt>
                <c:pt idx="1625">
                  <c:v>42126.458333333343</c:v>
                </c:pt>
                <c:pt idx="1626">
                  <c:v>42126.46875</c:v>
                </c:pt>
                <c:pt idx="1627">
                  <c:v>42126.479166666628</c:v>
                </c:pt>
                <c:pt idx="1628">
                  <c:v>42126.489583333343</c:v>
                </c:pt>
                <c:pt idx="1629">
                  <c:v>42126.5</c:v>
                </c:pt>
                <c:pt idx="1630">
                  <c:v>42126.510416666657</c:v>
                </c:pt>
                <c:pt idx="1631">
                  <c:v>42126.520833333343</c:v>
                </c:pt>
                <c:pt idx="1632">
                  <c:v>42126.53125</c:v>
                </c:pt>
                <c:pt idx="1633">
                  <c:v>42126.541666666628</c:v>
                </c:pt>
                <c:pt idx="1634">
                  <c:v>42126.552083333343</c:v>
                </c:pt>
                <c:pt idx="1635">
                  <c:v>42126.5625</c:v>
                </c:pt>
                <c:pt idx="1636">
                  <c:v>42126.572916666657</c:v>
                </c:pt>
                <c:pt idx="1637">
                  <c:v>42126.583333333343</c:v>
                </c:pt>
                <c:pt idx="1638">
                  <c:v>42126.593749999993</c:v>
                </c:pt>
                <c:pt idx="1639">
                  <c:v>42126.604166666628</c:v>
                </c:pt>
                <c:pt idx="1640">
                  <c:v>42126.614583333343</c:v>
                </c:pt>
                <c:pt idx="1641">
                  <c:v>42126.625</c:v>
                </c:pt>
                <c:pt idx="1642">
                  <c:v>42126.635416666628</c:v>
                </c:pt>
                <c:pt idx="1643">
                  <c:v>42126.645833333343</c:v>
                </c:pt>
                <c:pt idx="1644">
                  <c:v>42126.656250000022</c:v>
                </c:pt>
                <c:pt idx="1645">
                  <c:v>42126.666666666628</c:v>
                </c:pt>
                <c:pt idx="1646">
                  <c:v>42126.677083333299</c:v>
                </c:pt>
                <c:pt idx="1647">
                  <c:v>42126.6875</c:v>
                </c:pt>
                <c:pt idx="1648">
                  <c:v>42126.697916666628</c:v>
                </c:pt>
                <c:pt idx="1649">
                  <c:v>42126.708333333343</c:v>
                </c:pt>
                <c:pt idx="1650">
                  <c:v>42126.71875</c:v>
                </c:pt>
                <c:pt idx="1651">
                  <c:v>42126.729166666613</c:v>
                </c:pt>
                <c:pt idx="1652">
                  <c:v>42126.739583333299</c:v>
                </c:pt>
                <c:pt idx="1653">
                  <c:v>42126.75</c:v>
                </c:pt>
                <c:pt idx="1654">
                  <c:v>42126.760416666628</c:v>
                </c:pt>
                <c:pt idx="1655">
                  <c:v>42126.770833333343</c:v>
                </c:pt>
                <c:pt idx="1656">
                  <c:v>42126.78125</c:v>
                </c:pt>
                <c:pt idx="1657">
                  <c:v>42126.791666666613</c:v>
                </c:pt>
                <c:pt idx="1658">
                  <c:v>42126.802083333343</c:v>
                </c:pt>
                <c:pt idx="1659">
                  <c:v>42126.812500000022</c:v>
                </c:pt>
                <c:pt idx="1660">
                  <c:v>42126.822916666657</c:v>
                </c:pt>
                <c:pt idx="1661">
                  <c:v>42126.833333333343</c:v>
                </c:pt>
                <c:pt idx="1662">
                  <c:v>42126.84375</c:v>
                </c:pt>
                <c:pt idx="1663">
                  <c:v>42126.854166666657</c:v>
                </c:pt>
                <c:pt idx="1664">
                  <c:v>42126.864583333343</c:v>
                </c:pt>
                <c:pt idx="1665">
                  <c:v>42126.875</c:v>
                </c:pt>
                <c:pt idx="1666">
                  <c:v>42126.885416666657</c:v>
                </c:pt>
                <c:pt idx="1667">
                  <c:v>42126.895833333343</c:v>
                </c:pt>
                <c:pt idx="1668">
                  <c:v>42126.906250000022</c:v>
                </c:pt>
                <c:pt idx="1669">
                  <c:v>42126.916666666657</c:v>
                </c:pt>
                <c:pt idx="1670">
                  <c:v>42126.927083333299</c:v>
                </c:pt>
                <c:pt idx="1671">
                  <c:v>42126.9375</c:v>
                </c:pt>
                <c:pt idx="1672">
                  <c:v>42126.947916666657</c:v>
                </c:pt>
                <c:pt idx="1673">
                  <c:v>42126.958333333343</c:v>
                </c:pt>
                <c:pt idx="1674">
                  <c:v>42126.96875</c:v>
                </c:pt>
                <c:pt idx="1675">
                  <c:v>42126.979166666628</c:v>
                </c:pt>
                <c:pt idx="1676">
                  <c:v>42126.989583333343</c:v>
                </c:pt>
                <c:pt idx="1677">
                  <c:v>42127</c:v>
                </c:pt>
                <c:pt idx="1678">
                  <c:v>42127.010416666657</c:v>
                </c:pt>
                <c:pt idx="1679">
                  <c:v>42127.020833333343</c:v>
                </c:pt>
                <c:pt idx="1680">
                  <c:v>42127.03125</c:v>
                </c:pt>
                <c:pt idx="1681">
                  <c:v>42127.041666666628</c:v>
                </c:pt>
                <c:pt idx="1682">
                  <c:v>42127.052083333343</c:v>
                </c:pt>
                <c:pt idx="1683">
                  <c:v>42127.0625</c:v>
                </c:pt>
                <c:pt idx="1684">
                  <c:v>42127.072916666657</c:v>
                </c:pt>
                <c:pt idx="1685">
                  <c:v>42127.083333333343</c:v>
                </c:pt>
                <c:pt idx="1686">
                  <c:v>42127.093749999993</c:v>
                </c:pt>
                <c:pt idx="1687">
                  <c:v>42127.104166666628</c:v>
                </c:pt>
                <c:pt idx="1688">
                  <c:v>42127.114583333343</c:v>
                </c:pt>
                <c:pt idx="1689">
                  <c:v>42127.125</c:v>
                </c:pt>
                <c:pt idx="1690">
                  <c:v>42127.135416666628</c:v>
                </c:pt>
                <c:pt idx="1691">
                  <c:v>42127.145833333343</c:v>
                </c:pt>
                <c:pt idx="1692">
                  <c:v>42127.156250000022</c:v>
                </c:pt>
                <c:pt idx="1693">
                  <c:v>42127.166666666628</c:v>
                </c:pt>
                <c:pt idx="1694">
                  <c:v>42127.177083333299</c:v>
                </c:pt>
                <c:pt idx="1695">
                  <c:v>42127.1875</c:v>
                </c:pt>
                <c:pt idx="1696">
                  <c:v>42127.197916666628</c:v>
                </c:pt>
                <c:pt idx="1697">
                  <c:v>42127.208333333343</c:v>
                </c:pt>
                <c:pt idx="1698">
                  <c:v>42127.21875</c:v>
                </c:pt>
                <c:pt idx="1699">
                  <c:v>42127.229166666613</c:v>
                </c:pt>
                <c:pt idx="1700">
                  <c:v>42127.239583333299</c:v>
                </c:pt>
                <c:pt idx="1701">
                  <c:v>42127.25</c:v>
                </c:pt>
                <c:pt idx="1702">
                  <c:v>42127.260416666628</c:v>
                </c:pt>
                <c:pt idx="1703">
                  <c:v>42127.270833333343</c:v>
                </c:pt>
                <c:pt idx="1704">
                  <c:v>42127.28125</c:v>
                </c:pt>
                <c:pt idx="1705">
                  <c:v>42127.291666666613</c:v>
                </c:pt>
                <c:pt idx="1706">
                  <c:v>42127.302083333343</c:v>
                </c:pt>
                <c:pt idx="1707">
                  <c:v>42127.312500000022</c:v>
                </c:pt>
                <c:pt idx="1708">
                  <c:v>42127.322916666657</c:v>
                </c:pt>
                <c:pt idx="1709">
                  <c:v>42127.333333333343</c:v>
                </c:pt>
                <c:pt idx="1710">
                  <c:v>42127.34375</c:v>
                </c:pt>
                <c:pt idx="1711">
                  <c:v>42127.354166666657</c:v>
                </c:pt>
                <c:pt idx="1712">
                  <c:v>42127.364583333343</c:v>
                </c:pt>
                <c:pt idx="1713">
                  <c:v>42127.375</c:v>
                </c:pt>
                <c:pt idx="1714">
                  <c:v>42127.385416666657</c:v>
                </c:pt>
                <c:pt idx="1715">
                  <c:v>42127.395833333343</c:v>
                </c:pt>
                <c:pt idx="1716">
                  <c:v>42127.406250000022</c:v>
                </c:pt>
                <c:pt idx="1717">
                  <c:v>42127.416666666657</c:v>
                </c:pt>
                <c:pt idx="1718">
                  <c:v>42127.427083333299</c:v>
                </c:pt>
                <c:pt idx="1719">
                  <c:v>42127.4375</c:v>
                </c:pt>
                <c:pt idx="1720">
                  <c:v>42127.447916666657</c:v>
                </c:pt>
                <c:pt idx="1721">
                  <c:v>42127.458333333343</c:v>
                </c:pt>
                <c:pt idx="1722">
                  <c:v>42127.46875</c:v>
                </c:pt>
                <c:pt idx="1723">
                  <c:v>42127.479166666628</c:v>
                </c:pt>
                <c:pt idx="1724">
                  <c:v>42127.489583333343</c:v>
                </c:pt>
                <c:pt idx="1725">
                  <c:v>42127.5</c:v>
                </c:pt>
                <c:pt idx="1726">
                  <c:v>42127.510416666657</c:v>
                </c:pt>
                <c:pt idx="1727">
                  <c:v>42127.520833333343</c:v>
                </c:pt>
                <c:pt idx="1728">
                  <c:v>42127.53125</c:v>
                </c:pt>
                <c:pt idx="1729">
                  <c:v>42127.541666666628</c:v>
                </c:pt>
                <c:pt idx="1730">
                  <c:v>42127.552083333343</c:v>
                </c:pt>
                <c:pt idx="1731">
                  <c:v>42127.5625</c:v>
                </c:pt>
                <c:pt idx="1732">
                  <c:v>42127.572916666657</c:v>
                </c:pt>
                <c:pt idx="1733">
                  <c:v>42127.583333333343</c:v>
                </c:pt>
                <c:pt idx="1734">
                  <c:v>42127.593749999993</c:v>
                </c:pt>
                <c:pt idx="1735">
                  <c:v>42127.604166666628</c:v>
                </c:pt>
                <c:pt idx="1736">
                  <c:v>42127.614583333343</c:v>
                </c:pt>
                <c:pt idx="1737">
                  <c:v>42127.625</c:v>
                </c:pt>
                <c:pt idx="1738">
                  <c:v>42127.635416666628</c:v>
                </c:pt>
                <c:pt idx="1739">
                  <c:v>42127.645833333343</c:v>
                </c:pt>
                <c:pt idx="1740">
                  <c:v>42127.656250000022</c:v>
                </c:pt>
                <c:pt idx="1741">
                  <c:v>42127.666666666628</c:v>
                </c:pt>
                <c:pt idx="1742">
                  <c:v>42127.677083333299</c:v>
                </c:pt>
                <c:pt idx="1743">
                  <c:v>42127.6875</c:v>
                </c:pt>
                <c:pt idx="1744">
                  <c:v>42127.697916666628</c:v>
                </c:pt>
                <c:pt idx="1745">
                  <c:v>42127.708333333343</c:v>
                </c:pt>
                <c:pt idx="1746">
                  <c:v>42127.71875</c:v>
                </c:pt>
                <c:pt idx="1747">
                  <c:v>42127.729166666613</c:v>
                </c:pt>
                <c:pt idx="1748">
                  <c:v>42127.739583333299</c:v>
                </c:pt>
                <c:pt idx="1749">
                  <c:v>42127.75</c:v>
                </c:pt>
                <c:pt idx="1750">
                  <c:v>42127.760416666628</c:v>
                </c:pt>
                <c:pt idx="1751">
                  <c:v>42127.770833333343</c:v>
                </c:pt>
                <c:pt idx="1752">
                  <c:v>42127.78125</c:v>
                </c:pt>
                <c:pt idx="1753">
                  <c:v>42127.791666666613</c:v>
                </c:pt>
                <c:pt idx="1754">
                  <c:v>42127.802083333343</c:v>
                </c:pt>
                <c:pt idx="1755">
                  <c:v>42127.812500000022</c:v>
                </c:pt>
                <c:pt idx="1756">
                  <c:v>42127.822916666657</c:v>
                </c:pt>
                <c:pt idx="1757">
                  <c:v>42127.833333333343</c:v>
                </c:pt>
                <c:pt idx="1758">
                  <c:v>42127.84375</c:v>
                </c:pt>
                <c:pt idx="1759">
                  <c:v>42127.854166666657</c:v>
                </c:pt>
                <c:pt idx="1760">
                  <c:v>42127.864583333343</c:v>
                </c:pt>
                <c:pt idx="1761">
                  <c:v>42127.875</c:v>
                </c:pt>
                <c:pt idx="1762">
                  <c:v>42127.885416666657</c:v>
                </c:pt>
                <c:pt idx="1763">
                  <c:v>42127.895833333343</c:v>
                </c:pt>
                <c:pt idx="1764">
                  <c:v>42127.906250000022</c:v>
                </c:pt>
                <c:pt idx="1765">
                  <c:v>42127.916666666657</c:v>
                </c:pt>
                <c:pt idx="1766">
                  <c:v>42127.927083333299</c:v>
                </c:pt>
                <c:pt idx="1767">
                  <c:v>42127.9375</c:v>
                </c:pt>
                <c:pt idx="1768">
                  <c:v>42127.947916666657</c:v>
                </c:pt>
                <c:pt idx="1769">
                  <c:v>42127.958333333343</c:v>
                </c:pt>
                <c:pt idx="1770">
                  <c:v>42127.96875</c:v>
                </c:pt>
                <c:pt idx="1771">
                  <c:v>42127.979166666628</c:v>
                </c:pt>
                <c:pt idx="1772">
                  <c:v>42127.989583333343</c:v>
                </c:pt>
                <c:pt idx="1773">
                  <c:v>42128</c:v>
                </c:pt>
                <c:pt idx="1774">
                  <c:v>42128.010416666657</c:v>
                </c:pt>
                <c:pt idx="1775">
                  <c:v>42128.020833333343</c:v>
                </c:pt>
                <c:pt idx="1776">
                  <c:v>42128.03125</c:v>
                </c:pt>
                <c:pt idx="1777">
                  <c:v>42128.041666666628</c:v>
                </c:pt>
                <c:pt idx="1778">
                  <c:v>42128.052083333343</c:v>
                </c:pt>
                <c:pt idx="1779">
                  <c:v>42128.0625</c:v>
                </c:pt>
                <c:pt idx="1780">
                  <c:v>42128.072916666657</c:v>
                </c:pt>
                <c:pt idx="1781">
                  <c:v>42128.083333333343</c:v>
                </c:pt>
                <c:pt idx="1782">
                  <c:v>42128.093749999993</c:v>
                </c:pt>
                <c:pt idx="1783">
                  <c:v>42128.104166666628</c:v>
                </c:pt>
                <c:pt idx="1784">
                  <c:v>42128.114583333343</c:v>
                </c:pt>
                <c:pt idx="1785">
                  <c:v>42128.125</c:v>
                </c:pt>
                <c:pt idx="1786">
                  <c:v>42128.135416666628</c:v>
                </c:pt>
                <c:pt idx="1787">
                  <c:v>42128.145833333343</c:v>
                </c:pt>
                <c:pt idx="1788">
                  <c:v>42128.156250000022</c:v>
                </c:pt>
                <c:pt idx="1789">
                  <c:v>42128.166666666628</c:v>
                </c:pt>
                <c:pt idx="1790">
                  <c:v>42128.177083333299</c:v>
                </c:pt>
                <c:pt idx="1791">
                  <c:v>42128.1875</c:v>
                </c:pt>
                <c:pt idx="1792">
                  <c:v>42128.197916666628</c:v>
                </c:pt>
                <c:pt idx="1793">
                  <c:v>42128.208333333343</c:v>
                </c:pt>
                <c:pt idx="1794">
                  <c:v>42128.21875</c:v>
                </c:pt>
                <c:pt idx="1795">
                  <c:v>42128.229166666613</c:v>
                </c:pt>
                <c:pt idx="1796">
                  <c:v>42128.239583333299</c:v>
                </c:pt>
                <c:pt idx="1797">
                  <c:v>42128.25</c:v>
                </c:pt>
                <c:pt idx="1798">
                  <c:v>42128.260416666628</c:v>
                </c:pt>
                <c:pt idx="1799">
                  <c:v>42128.270833333343</c:v>
                </c:pt>
                <c:pt idx="1800">
                  <c:v>42128.28125</c:v>
                </c:pt>
                <c:pt idx="1801">
                  <c:v>42128.291666666613</c:v>
                </c:pt>
                <c:pt idx="1802">
                  <c:v>42128.302083333343</c:v>
                </c:pt>
                <c:pt idx="1803">
                  <c:v>42128.312500000022</c:v>
                </c:pt>
                <c:pt idx="1804">
                  <c:v>42128.322916666657</c:v>
                </c:pt>
                <c:pt idx="1805">
                  <c:v>42128.333333333343</c:v>
                </c:pt>
                <c:pt idx="1806">
                  <c:v>42128.34375</c:v>
                </c:pt>
                <c:pt idx="1807">
                  <c:v>42128.354166666657</c:v>
                </c:pt>
                <c:pt idx="1808">
                  <c:v>42128.364583333343</c:v>
                </c:pt>
                <c:pt idx="1809">
                  <c:v>42128.375</c:v>
                </c:pt>
                <c:pt idx="1810">
                  <c:v>42128.385416666657</c:v>
                </c:pt>
                <c:pt idx="1811">
                  <c:v>42128.395833333343</c:v>
                </c:pt>
                <c:pt idx="1812">
                  <c:v>42128.406250000022</c:v>
                </c:pt>
                <c:pt idx="1813">
                  <c:v>42128.416666666657</c:v>
                </c:pt>
                <c:pt idx="1814">
                  <c:v>42128.427083333299</c:v>
                </c:pt>
                <c:pt idx="1815">
                  <c:v>42128.4375</c:v>
                </c:pt>
                <c:pt idx="1816">
                  <c:v>42128.447916666657</c:v>
                </c:pt>
                <c:pt idx="1817">
                  <c:v>42128.458333333343</c:v>
                </c:pt>
                <c:pt idx="1818">
                  <c:v>42128.46875</c:v>
                </c:pt>
                <c:pt idx="1819">
                  <c:v>42128.479166666628</c:v>
                </c:pt>
                <c:pt idx="1820">
                  <c:v>42128.489583333343</c:v>
                </c:pt>
                <c:pt idx="1821">
                  <c:v>42128.5</c:v>
                </c:pt>
                <c:pt idx="1822">
                  <c:v>42128.510416666657</c:v>
                </c:pt>
                <c:pt idx="1823">
                  <c:v>42128.520833333343</c:v>
                </c:pt>
                <c:pt idx="1824">
                  <c:v>42128.53125</c:v>
                </c:pt>
                <c:pt idx="1825">
                  <c:v>42128.541666666628</c:v>
                </c:pt>
                <c:pt idx="1826">
                  <c:v>42128.552083333343</c:v>
                </c:pt>
                <c:pt idx="1827">
                  <c:v>42128.5625</c:v>
                </c:pt>
                <c:pt idx="1828">
                  <c:v>42128.572916666657</c:v>
                </c:pt>
                <c:pt idx="1829">
                  <c:v>42128.583333333343</c:v>
                </c:pt>
                <c:pt idx="1830">
                  <c:v>42128.593749999993</c:v>
                </c:pt>
                <c:pt idx="1831">
                  <c:v>42128.604166666628</c:v>
                </c:pt>
                <c:pt idx="1832">
                  <c:v>42128.614583333343</c:v>
                </c:pt>
                <c:pt idx="1833">
                  <c:v>42128.625</c:v>
                </c:pt>
                <c:pt idx="1834">
                  <c:v>42128.635416666628</c:v>
                </c:pt>
                <c:pt idx="1835">
                  <c:v>42128.645833333343</c:v>
                </c:pt>
                <c:pt idx="1836">
                  <c:v>42128.656250000022</c:v>
                </c:pt>
                <c:pt idx="1837">
                  <c:v>42128.666666666628</c:v>
                </c:pt>
                <c:pt idx="1838">
                  <c:v>42128.677083333299</c:v>
                </c:pt>
                <c:pt idx="1839">
                  <c:v>42128.6875</c:v>
                </c:pt>
                <c:pt idx="1840">
                  <c:v>42128.697916666628</c:v>
                </c:pt>
                <c:pt idx="1841">
                  <c:v>42128.708333333343</c:v>
                </c:pt>
                <c:pt idx="1842">
                  <c:v>42128.71875</c:v>
                </c:pt>
                <c:pt idx="1843">
                  <c:v>42128.729166666613</c:v>
                </c:pt>
                <c:pt idx="1844">
                  <c:v>42128.739583333299</c:v>
                </c:pt>
                <c:pt idx="1845">
                  <c:v>42128.75</c:v>
                </c:pt>
                <c:pt idx="1846">
                  <c:v>42128.760416666628</c:v>
                </c:pt>
                <c:pt idx="1847">
                  <c:v>42128.770833333343</c:v>
                </c:pt>
                <c:pt idx="1848">
                  <c:v>42128.78125</c:v>
                </c:pt>
                <c:pt idx="1849">
                  <c:v>42128.791666666613</c:v>
                </c:pt>
                <c:pt idx="1850">
                  <c:v>42128.802083333343</c:v>
                </c:pt>
                <c:pt idx="1851">
                  <c:v>42128.812500000022</c:v>
                </c:pt>
                <c:pt idx="1852">
                  <c:v>42128.822916666657</c:v>
                </c:pt>
                <c:pt idx="1853">
                  <c:v>42128.833333333343</c:v>
                </c:pt>
                <c:pt idx="1854">
                  <c:v>42128.84375</c:v>
                </c:pt>
                <c:pt idx="1855">
                  <c:v>42128.854166666657</c:v>
                </c:pt>
                <c:pt idx="1856">
                  <c:v>42128.864583333343</c:v>
                </c:pt>
                <c:pt idx="1857">
                  <c:v>42128.875</c:v>
                </c:pt>
                <c:pt idx="1858">
                  <c:v>42128.885416666657</c:v>
                </c:pt>
                <c:pt idx="1859">
                  <c:v>42128.895833333343</c:v>
                </c:pt>
                <c:pt idx="1860">
                  <c:v>42128.906250000022</c:v>
                </c:pt>
                <c:pt idx="1861">
                  <c:v>42128.916666666657</c:v>
                </c:pt>
                <c:pt idx="1862">
                  <c:v>42128.927083333299</c:v>
                </c:pt>
                <c:pt idx="1863">
                  <c:v>42128.9375</c:v>
                </c:pt>
                <c:pt idx="1864">
                  <c:v>42128.947916666657</c:v>
                </c:pt>
                <c:pt idx="1865">
                  <c:v>42128.958333333343</c:v>
                </c:pt>
                <c:pt idx="1866">
                  <c:v>42128.96875</c:v>
                </c:pt>
                <c:pt idx="1867">
                  <c:v>42128.979166666628</c:v>
                </c:pt>
                <c:pt idx="1868">
                  <c:v>42128.989583333343</c:v>
                </c:pt>
                <c:pt idx="1869">
                  <c:v>42129</c:v>
                </c:pt>
                <c:pt idx="1870">
                  <c:v>42129.010416666657</c:v>
                </c:pt>
                <c:pt idx="1871">
                  <c:v>42129.020833333343</c:v>
                </c:pt>
                <c:pt idx="1872">
                  <c:v>42129.03125</c:v>
                </c:pt>
                <c:pt idx="1873">
                  <c:v>42129.041666666628</c:v>
                </c:pt>
                <c:pt idx="1874">
                  <c:v>42129.052083333343</c:v>
                </c:pt>
                <c:pt idx="1875">
                  <c:v>42129.0625</c:v>
                </c:pt>
                <c:pt idx="1876">
                  <c:v>42129.072916666657</c:v>
                </c:pt>
                <c:pt idx="1877">
                  <c:v>42129.083333333343</c:v>
                </c:pt>
                <c:pt idx="1878">
                  <c:v>42129.093749999993</c:v>
                </c:pt>
                <c:pt idx="1879">
                  <c:v>42129.104166666628</c:v>
                </c:pt>
                <c:pt idx="1880">
                  <c:v>42129.114583333343</c:v>
                </c:pt>
                <c:pt idx="1881">
                  <c:v>42129.125</c:v>
                </c:pt>
                <c:pt idx="1882">
                  <c:v>42129.135416666628</c:v>
                </c:pt>
                <c:pt idx="1883">
                  <c:v>42129.145833333343</c:v>
                </c:pt>
                <c:pt idx="1884">
                  <c:v>42129.156250000022</c:v>
                </c:pt>
                <c:pt idx="1885">
                  <c:v>42129.166666666628</c:v>
                </c:pt>
                <c:pt idx="1886">
                  <c:v>42129.177083333299</c:v>
                </c:pt>
                <c:pt idx="1887">
                  <c:v>42129.1875</c:v>
                </c:pt>
                <c:pt idx="1888">
                  <c:v>42129.197916666628</c:v>
                </c:pt>
                <c:pt idx="1889">
                  <c:v>42129.208333333343</c:v>
                </c:pt>
                <c:pt idx="1890">
                  <c:v>42129.21875</c:v>
                </c:pt>
                <c:pt idx="1891">
                  <c:v>42129.229166666613</c:v>
                </c:pt>
                <c:pt idx="1892">
                  <c:v>42129.239583333299</c:v>
                </c:pt>
                <c:pt idx="1893">
                  <c:v>42129.25</c:v>
                </c:pt>
                <c:pt idx="1894">
                  <c:v>42129.260416666628</c:v>
                </c:pt>
                <c:pt idx="1895">
                  <c:v>42129.270833333343</c:v>
                </c:pt>
                <c:pt idx="1896">
                  <c:v>42129.28125</c:v>
                </c:pt>
                <c:pt idx="1897">
                  <c:v>42129.291666666613</c:v>
                </c:pt>
                <c:pt idx="1898">
                  <c:v>42129.302083333343</c:v>
                </c:pt>
                <c:pt idx="1899">
                  <c:v>42129.312500000022</c:v>
                </c:pt>
                <c:pt idx="1900">
                  <c:v>42129.322916666657</c:v>
                </c:pt>
                <c:pt idx="1901">
                  <c:v>42129.333333333343</c:v>
                </c:pt>
                <c:pt idx="1902">
                  <c:v>42129.34375</c:v>
                </c:pt>
                <c:pt idx="1903">
                  <c:v>42129.354166666657</c:v>
                </c:pt>
                <c:pt idx="1904">
                  <c:v>42129.364583333343</c:v>
                </c:pt>
                <c:pt idx="1905">
                  <c:v>42129.375</c:v>
                </c:pt>
                <c:pt idx="1906">
                  <c:v>42129.385416666657</c:v>
                </c:pt>
                <c:pt idx="1907">
                  <c:v>42129.395833333343</c:v>
                </c:pt>
                <c:pt idx="1908">
                  <c:v>42129.406250000022</c:v>
                </c:pt>
                <c:pt idx="1909">
                  <c:v>42129.416666666657</c:v>
                </c:pt>
                <c:pt idx="1910">
                  <c:v>42129.427083333299</c:v>
                </c:pt>
                <c:pt idx="1911">
                  <c:v>42129.4375</c:v>
                </c:pt>
                <c:pt idx="1912">
                  <c:v>42129.447916666657</c:v>
                </c:pt>
                <c:pt idx="1913">
                  <c:v>42129.458333333343</c:v>
                </c:pt>
                <c:pt idx="1914">
                  <c:v>42129.46875</c:v>
                </c:pt>
                <c:pt idx="1915">
                  <c:v>42129.479166666628</c:v>
                </c:pt>
                <c:pt idx="1916">
                  <c:v>42129.489583333343</c:v>
                </c:pt>
                <c:pt idx="1917">
                  <c:v>42129.5</c:v>
                </c:pt>
                <c:pt idx="1918">
                  <c:v>42129.510416666657</c:v>
                </c:pt>
                <c:pt idx="1919">
                  <c:v>42129.520833333343</c:v>
                </c:pt>
                <c:pt idx="1920">
                  <c:v>42129.53125</c:v>
                </c:pt>
                <c:pt idx="1921">
                  <c:v>42129.541666666628</c:v>
                </c:pt>
                <c:pt idx="1922">
                  <c:v>42129.552083333343</c:v>
                </c:pt>
                <c:pt idx="1923">
                  <c:v>42129.5625</c:v>
                </c:pt>
                <c:pt idx="1924">
                  <c:v>42129.572916666657</c:v>
                </c:pt>
                <c:pt idx="1925">
                  <c:v>42129.583333333343</c:v>
                </c:pt>
                <c:pt idx="1926">
                  <c:v>42129.593749999993</c:v>
                </c:pt>
                <c:pt idx="1927">
                  <c:v>42129.604166666628</c:v>
                </c:pt>
                <c:pt idx="1928">
                  <c:v>42129.614583333343</c:v>
                </c:pt>
                <c:pt idx="1929">
                  <c:v>42129.625</c:v>
                </c:pt>
                <c:pt idx="1930">
                  <c:v>42129.635416666628</c:v>
                </c:pt>
                <c:pt idx="1931">
                  <c:v>42129.645833333343</c:v>
                </c:pt>
                <c:pt idx="1932">
                  <c:v>42129.656250000022</c:v>
                </c:pt>
                <c:pt idx="1933">
                  <c:v>42129.666666666628</c:v>
                </c:pt>
                <c:pt idx="1934">
                  <c:v>42129.677083333299</c:v>
                </c:pt>
                <c:pt idx="1935">
                  <c:v>42129.6875</c:v>
                </c:pt>
                <c:pt idx="1936">
                  <c:v>42129.697916666628</c:v>
                </c:pt>
                <c:pt idx="1937">
                  <c:v>42129.708333333343</c:v>
                </c:pt>
                <c:pt idx="1938">
                  <c:v>42129.71875</c:v>
                </c:pt>
                <c:pt idx="1939">
                  <c:v>42129.729166666613</c:v>
                </c:pt>
                <c:pt idx="1940">
                  <c:v>42129.739583333299</c:v>
                </c:pt>
                <c:pt idx="1941">
                  <c:v>42129.75</c:v>
                </c:pt>
                <c:pt idx="1942">
                  <c:v>42129.760416666628</c:v>
                </c:pt>
                <c:pt idx="1943">
                  <c:v>42129.770833333343</c:v>
                </c:pt>
                <c:pt idx="1944">
                  <c:v>42129.78125</c:v>
                </c:pt>
                <c:pt idx="1945">
                  <c:v>42129.791666666613</c:v>
                </c:pt>
                <c:pt idx="1946">
                  <c:v>42129.802083333343</c:v>
                </c:pt>
                <c:pt idx="1947">
                  <c:v>42129.812500000022</c:v>
                </c:pt>
                <c:pt idx="1948">
                  <c:v>42129.822916666657</c:v>
                </c:pt>
                <c:pt idx="1949">
                  <c:v>42129.833333333343</c:v>
                </c:pt>
                <c:pt idx="1950">
                  <c:v>42129.84375</c:v>
                </c:pt>
                <c:pt idx="1951">
                  <c:v>42129.854166666657</c:v>
                </c:pt>
                <c:pt idx="1952">
                  <c:v>42129.864583333343</c:v>
                </c:pt>
                <c:pt idx="1953">
                  <c:v>42129.875</c:v>
                </c:pt>
                <c:pt idx="1954">
                  <c:v>42129.885416666657</c:v>
                </c:pt>
                <c:pt idx="1955">
                  <c:v>42129.895833333343</c:v>
                </c:pt>
                <c:pt idx="1956">
                  <c:v>42129.906250000022</c:v>
                </c:pt>
                <c:pt idx="1957">
                  <c:v>42129.916666666657</c:v>
                </c:pt>
                <c:pt idx="1958">
                  <c:v>42129.927083333299</c:v>
                </c:pt>
                <c:pt idx="1959">
                  <c:v>42129.9375</c:v>
                </c:pt>
                <c:pt idx="1960">
                  <c:v>42129.947916666657</c:v>
                </c:pt>
                <c:pt idx="1961">
                  <c:v>42129.958333333343</c:v>
                </c:pt>
                <c:pt idx="1962">
                  <c:v>42129.96875</c:v>
                </c:pt>
                <c:pt idx="1963">
                  <c:v>42129.979166666628</c:v>
                </c:pt>
                <c:pt idx="1964">
                  <c:v>42129.989583333343</c:v>
                </c:pt>
                <c:pt idx="1965">
                  <c:v>42130</c:v>
                </c:pt>
                <c:pt idx="1966">
                  <c:v>42130.010416666657</c:v>
                </c:pt>
                <c:pt idx="1967">
                  <c:v>42130.020833333343</c:v>
                </c:pt>
                <c:pt idx="1968">
                  <c:v>42130.03125</c:v>
                </c:pt>
                <c:pt idx="1969">
                  <c:v>42130.041666666628</c:v>
                </c:pt>
                <c:pt idx="1970">
                  <c:v>42130.052083333343</c:v>
                </c:pt>
                <c:pt idx="1971">
                  <c:v>42130.0625</c:v>
                </c:pt>
                <c:pt idx="1972">
                  <c:v>42130.072916666657</c:v>
                </c:pt>
                <c:pt idx="1973">
                  <c:v>42130.083333333343</c:v>
                </c:pt>
                <c:pt idx="1974">
                  <c:v>42130.093749999993</c:v>
                </c:pt>
                <c:pt idx="1975">
                  <c:v>42130.104166666628</c:v>
                </c:pt>
                <c:pt idx="1976">
                  <c:v>42130.114583333343</c:v>
                </c:pt>
                <c:pt idx="1977">
                  <c:v>42130.125</c:v>
                </c:pt>
                <c:pt idx="1978">
                  <c:v>42130.135416666628</c:v>
                </c:pt>
                <c:pt idx="1979">
                  <c:v>42130.145833333343</c:v>
                </c:pt>
                <c:pt idx="1980">
                  <c:v>42130.156250000022</c:v>
                </c:pt>
                <c:pt idx="1981">
                  <c:v>42130.166666666628</c:v>
                </c:pt>
                <c:pt idx="1982">
                  <c:v>42130.177083333299</c:v>
                </c:pt>
                <c:pt idx="1983">
                  <c:v>42130.1875</c:v>
                </c:pt>
                <c:pt idx="1984">
                  <c:v>42130.197916666628</c:v>
                </c:pt>
                <c:pt idx="1985">
                  <c:v>42130.208333333343</c:v>
                </c:pt>
                <c:pt idx="1986">
                  <c:v>42130.21875</c:v>
                </c:pt>
                <c:pt idx="1987">
                  <c:v>42130.229166666613</c:v>
                </c:pt>
                <c:pt idx="1988">
                  <c:v>42130.239583333299</c:v>
                </c:pt>
                <c:pt idx="1989">
                  <c:v>42130.25</c:v>
                </c:pt>
                <c:pt idx="1990">
                  <c:v>42130.260416666628</c:v>
                </c:pt>
                <c:pt idx="1991">
                  <c:v>42130.270833333343</c:v>
                </c:pt>
                <c:pt idx="1992">
                  <c:v>42130.28125</c:v>
                </c:pt>
                <c:pt idx="1993">
                  <c:v>42130.291666666613</c:v>
                </c:pt>
                <c:pt idx="1994">
                  <c:v>42130.302083333343</c:v>
                </c:pt>
                <c:pt idx="1995">
                  <c:v>42130.312500000022</c:v>
                </c:pt>
                <c:pt idx="1996">
                  <c:v>42130.322916666657</c:v>
                </c:pt>
                <c:pt idx="1997">
                  <c:v>42130.333333333343</c:v>
                </c:pt>
                <c:pt idx="1998">
                  <c:v>42130.34375</c:v>
                </c:pt>
                <c:pt idx="1999">
                  <c:v>42130.354166666657</c:v>
                </c:pt>
                <c:pt idx="2000">
                  <c:v>42130.364583333343</c:v>
                </c:pt>
                <c:pt idx="2001">
                  <c:v>42130.375</c:v>
                </c:pt>
                <c:pt idx="2002">
                  <c:v>42130.385416666657</c:v>
                </c:pt>
                <c:pt idx="2003">
                  <c:v>42130.395833333343</c:v>
                </c:pt>
                <c:pt idx="2004">
                  <c:v>42130.406250000022</c:v>
                </c:pt>
                <c:pt idx="2005">
                  <c:v>42130.416666666657</c:v>
                </c:pt>
                <c:pt idx="2006">
                  <c:v>42130.427083333299</c:v>
                </c:pt>
                <c:pt idx="2007">
                  <c:v>42130.4375</c:v>
                </c:pt>
                <c:pt idx="2008">
                  <c:v>42130.447916666657</c:v>
                </c:pt>
                <c:pt idx="2009">
                  <c:v>42130.458333333343</c:v>
                </c:pt>
                <c:pt idx="2010">
                  <c:v>42130.46875</c:v>
                </c:pt>
                <c:pt idx="2011">
                  <c:v>42130.479166666628</c:v>
                </c:pt>
                <c:pt idx="2012">
                  <c:v>42130.489583333343</c:v>
                </c:pt>
                <c:pt idx="2013">
                  <c:v>42130.5</c:v>
                </c:pt>
                <c:pt idx="2014">
                  <c:v>42130.510416666657</c:v>
                </c:pt>
                <c:pt idx="2015">
                  <c:v>42130.520833333343</c:v>
                </c:pt>
                <c:pt idx="2016">
                  <c:v>42130.53125</c:v>
                </c:pt>
                <c:pt idx="2017">
                  <c:v>42130.541666666628</c:v>
                </c:pt>
                <c:pt idx="2018">
                  <c:v>42130.552083333343</c:v>
                </c:pt>
                <c:pt idx="2019">
                  <c:v>42130.5625</c:v>
                </c:pt>
                <c:pt idx="2020">
                  <c:v>42130.572916666657</c:v>
                </c:pt>
                <c:pt idx="2021">
                  <c:v>42130.583333333343</c:v>
                </c:pt>
                <c:pt idx="2022">
                  <c:v>42130.593749999993</c:v>
                </c:pt>
                <c:pt idx="2023">
                  <c:v>42130.604166666628</c:v>
                </c:pt>
                <c:pt idx="2024">
                  <c:v>42130.614583333343</c:v>
                </c:pt>
                <c:pt idx="2025">
                  <c:v>42130.625</c:v>
                </c:pt>
                <c:pt idx="2026">
                  <c:v>42130.635416666628</c:v>
                </c:pt>
                <c:pt idx="2027">
                  <c:v>42130.645833333343</c:v>
                </c:pt>
                <c:pt idx="2028">
                  <c:v>42130.656250000022</c:v>
                </c:pt>
                <c:pt idx="2029">
                  <c:v>42130.666666666628</c:v>
                </c:pt>
                <c:pt idx="2030">
                  <c:v>42130.677083333299</c:v>
                </c:pt>
                <c:pt idx="2031">
                  <c:v>42130.6875</c:v>
                </c:pt>
                <c:pt idx="2032">
                  <c:v>42130.697916666628</c:v>
                </c:pt>
                <c:pt idx="2033">
                  <c:v>42130.708333333343</c:v>
                </c:pt>
                <c:pt idx="2034">
                  <c:v>42130.71875</c:v>
                </c:pt>
                <c:pt idx="2035">
                  <c:v>42130.729166666613</c:v>
                </c:pt>
                <c:pt idx="2036">
                  <c:v>42130.739583333299</c:v>
                </c:pt>
                <c:pt idx="2037">
                  <c:v>42130.75</c:v>
                </c:pt>
                <c:pt idx="2038">
                  <c:v>42130.760416666628</c:v>
                </c:pt>
                <c:pt idx="2039">
                  <c:v>42130.770833333343</c:v>
                </c:pt>
                <c:pt idx="2040">
                  <c:v>42130.78125</c:v>
                </c:pt>
                <c:pt idx="2041">
                  <c:v>42130.791666666613</c:v>
                </c:pt>
                <c:pt idx="2042">
                  <c:v>42130.802083333343</c:v>
                </c:pt>
                <c:pt idx="2043">
                  <c:v>42130.812500000022</c:v>
                </c:pt>
                <c:pt idx="2044">
                  <c:v>42130.822916666657</c:v>
                </c:pt>
                <c:pt idx="2045">
                  <c:v>42130.833333333343</c:v>
                </c:pt>
                <c:pt idx="2046">
                  <c:v>42130.84375</c:v>
                </c:pt>
                <c:pt idx="2047">
                  <c:v>42130.854166666657</c:v>
                </c:pt>
                <c:pt idx="2048">
                  <c:v>42130.864583333343</c:v>
                </c:pt>
                <c:pt idx="2049">
                  <c:v>42130.875</c:v>
                </c:pt>
                <c:pt idx="2050">
                  <c:v>42130.885416666657</c:v>
                </c:pt>
                <c:pt idx="2051">
                  <c:v>42130.895833333343</c:v>
                </c:pt>
                <c:pt idx="2052">
                  <c:v>42130.906250000022</c:v>
                </c:pt>
                <c:pt idx="2053">
                  <c:v>42130.916666666657</c:v>
                </c:pt>
                <c:pt idx="2054">
                  <c:v>42130.927083333299</c:v>
                </c:pt>
                <c:pt idx="2055">
                  <c:v>42130.9375</c:v>
                </c:pt>
                <c:pt idx="2056">
                  <c:v>42130.947916666657</c:v>
                </c:pt>
                <c:pt idx="2057">
                  <c:v>42130.958333333343</c:v>
                </c:pt>
                <c:pt idx="2058">
                  <c:v>42130.96875</c:v>
                </c:pt>
                <c:pt idx="2059">
                  <c:v>42130.979166666628</c:v>
                </c:pt>
                <c:pt idx="2060">
                  <c:v>42130.989583333343</c:v>
                </c:pt>
                <c:pt idx="2061">
                  <c:v>42131</c:v>
                </c:pt>
                <c:pt idx="2062">
                  <c:v>42131.010416666657</c:v>
                </c:pt>
                <c:pt idx="2063">
                  <c:v>42131.020833333343</c:v>
                </c:pt>
                <c:pt idx="2064">
                  <c:v>42131.03125</c:v>
                </c:pt>
                <c:pt idx="2065">
                  <c:v>42131.041666666628</c:v>
                </c:pt>
                <c:pt idx="2066">
                  <c:v>42131.052083333343</c:v>
                </c:pt>
                <c:pt idx="2067">
                  <c:v>42131.0625</c:v>
                </c:pt>
                <c:pt idx="2068">
                  <c:v>42131.072916666657</c:v>
                </c:pt>
                <c:pt idx="2069">
                  <c:v>42131.083333333343</c:v>
                </c:pt>
                <c:pt idx="2070">
                  <c:v>42131.093749999993</c:v>
                </c:pt>
                <c:pt idx="2071">
                  <c:v>42131.104166666628</c:v>
                </c:pt>
                <c:pt idx="2072">
                  <c:v>42131.114583333343</c:v>
                </c:pt>
                <c:pt idx="2073">
                  <c:v>42131.125</c:v>
                </c:pt>
                <c:pt idx="2074">
                  <c:v>42131.135416666628</c:v>
                </c:pt>
                <c:pt idx="2075">
                  <c:v>42131.145833333343</c:v>
                </c:pt>
                <c:pt idx="2076">
                  <c:v>42131.156250000022</c:v>
                </c:pt>
                <c:pt idx="2077">
                  <c:v>42131.166666666628</c:v>
                </c:pt>
                <c:pt idx="2078">
                  <c:v>42131.177083333299</c:v>
                </c:pt>
                <c:pt idx="2079">
                  <c:v>42131.1875</c:v>
                </c:pt>
                <c:pt idx="2080">
                  <c:v>42131.197916666628</c:v>
                </c:pt>
                <c:pt idx="2081">
                  <c:v>42131.208333333343</c:v>
                </c:pt>
                <c:pt idx="2082">
                  <c:v>42131.21875</c:v>
                </c:pt>
                <c:pt idx="2083">
                  <c:v>42131.229166666613</c:v>
                </c:pt>
                <c:pt idx="2084">
                  <c:v>42131.239583333299</c:v>
                </c:pt>
                <c:pt idx="2085">
                  <c:v>42131.25</c:v>
                </c:pt>
                <c:pt idx="2086">
                  <c:v>42131.260416666628</c:v>
                </c:pt>
                <c:pt idx="2087">
                  <c:v>42131.270833333343</c:v>
                </c:pt>
                <c:pt idx="2088">
                  <c:v>42131.28125</c:v>
                </c:pt>
                <c:pt idx="2089">
                  <c:v>42131.291666666613</c:v>
                </c:pt>
                <c:pt idx="2090">
                  <c:v>42131.302083333343</c:v>
                </c:pt>
                <c:pt idx="2091">
                  <c:v>42131.312500000022</c:v>
                </c:pt>
                <c:pt idx="2092">
                  <c:v>42131.322916666657</c:v>
                </c:pt>
                <c:pt idx="2093">
                  <c:v>42131.333333333343</c:v>
                </c:pt>
                <c:pt idx="2094">
                  <c:v>42131.34375</c:v>
                </c:pt>
                <c:pt idx="2095">
                  <c:v>42131.354166666657</c:v>
                </c:pt>
                <c:pt idx="2096">
                  <c:v>42131.364583333343</c:v>
                </c:pt>
                <c:pt idx="2097">
                  <c:v>42131.375</c:v>
                </c:pt>
                <c:pt idx="2098">
                  <c:v>42131.385416666657</c:v>
                </c:pt>
                <c:pt idx="2099">
                  <c:v>42131.395833333343</c:v>
                </c:pt>
                <c:pt idx="2100">
                  <c:v>42131.406250000022</c:v>
                </c:pt>
                <c:pt idx="2101">
                  <c:v>42131.416666666657</c:v>
                </c:pt>
                <c:pt idx="2102">
                  <c:v>42131.427083333299</c:v>
                </c:pt>
                <c:pt idx="2103">
                  <c:v>42131.4375</c:v>
                </c:pt>
                <c:pt idx="2104">
                  <c:v>42131.447916666657</c:v>
                </c:pt>
                <c:pt idx="2105">
                  <c:v>42131.458333333343</c:v>
                </c:pt>
                <c:pt idx="2106">
                  <c:v>42131.46875</c:v>
                </c:pt>
                <c:pt idx="2107">
                  <c:v>42131.479166666628</c:v>
                </c:pt>
                <c:pt idx="2108">
                  <c:v>42131.489583333343</c:v>
                </c:pt>
                <c:pt idx="2109">
                  <c:v>42131.5</c:v>
                </c:pt>
                <c:pt idx="2110">
                  <c:v>42131.510416666657</c:v>
                </c:pt>
                <c:pt idx="2111">
                  <c:v>42131.520833333343</c:v>
                </c:pt>
                <c:pt idx="2112">
                  <c:v>42131.53125</c:v>
                </c:pt>
                <c:pt idx="2113">
                  <c:v>42131.541666666628</c:v>
                </c:pt>
                <c:pt idx="2114">
                  <c:v>42131.552083333343</c:v>
                </c:pt>
                <c:pt idx="2115">
                  <c:v>42131.5625</c:v>
                </c:pt>
                <c:pt idx="2116">
                  <c:v>42131.572916666657</c:v>
                </c:pt>
                <c:pt idx="2117">
                  <c:v>42131.583333333343</c:v>
                </c:pt>
                <c:pt idx="2118">
                  <c:v>42131.593749999993</c:v>
                </c:pt>
                <c:pt idx="2119">
                  <c:v>42131.604166666628</c:v>
                </c:pt>
                <c:pt idx="2120">
                  <c:v>42131.614583333343</c:v>
                </c:pt>
                <c:pt idx="2121">
                  <c:v>42131.625</c:v>
                </c:pt>
                <c:pt idx="2122">
                  <c:v>42131.635416666628</c:v>
                </c:pt>
                <c:pt idx="2123">
                  <c:v>42131.645833333343</c:v>
                </c:pt>
                <c:pt idx="2124">
                  <c:v>42131.656250000022</c:v>
                </c:pt>
                <c:pt idx="2125">
                  <c:v>42131.666666666628</c:v>
                </c:pt>
                <c:pt idx="2126">
                  <c:v>42131.677083333299</c:v>
                </c:pt>
                <c:pt idx="2127">
                  <c:v>42131.6875</c:v>
                </c:pt>
                <c:pt idx="2128">
                  <c:v>42131.697916666628</c:v>
                </c:pt>
                <c:pt idx="2129">
                  <c:v>42131.708333333343</c:v>
                </c:pt>
                <c:pt idx="2130">
                  <c:v>42131.71875</c:v>
                </c:pt>
                <c:pt idx="2131">
                  <c:v>42131.729166666613</c:v>
                </c:pt>
                <c:pt idx="2132">
                  <c:v>42131.739583333299</c:v>
                </c:pt>
                <c:pt idx="2133">
                  <c:v>42131.75</c:v>
                </c:pt>
                <c:pt idx="2134">
                  <c:v>42131.760416666628</c:v>
                </c:pt>
                <c:pt idx="2135">
                  <c:v>42131.770833333343</c:v>
                </c:pt>
                <c:pt idx="2136">
                  <c:v>42131.78125</c:v>
                </c:pt>
                <c:pt idx="2137">
                  <c:v>42131.791666666613</c:v>
                </c:pt>
                <c:pt idx="2138">
                  <c:v>42131.802083333343</c:v>
                </c:pt>
                <c:pt idx="2139">
                  <c:v>42131.812500000022</c:v>
                </c:pt>
                <c:pt idx="2140">
                  <c:v>42131.822916666657</c:v>
                </c:pt>
                <c:pt idx="2141">
                  <c:v>42131.833333333343</c:v>
                </c:pt>
                <c:pt idx="2142">
                  <c:v>42131.84375</c:v>
                </c:pt>
                <c:pt idx="2143">
                  <c:v>42131.854166666657</c:v>
                </c:pt>
                <c:pt idx="2144">
                  <c:v>42131.864583333343</c:v>
                </c:pt>
                <c:pt idx="2145">
                  <c:v>42131.875</c:v>
                </c:pt>
                <c:pt idx="2146">
                  <c:v>42131.885416666657</c:v>
                </c:pt>
                <c:pt idx="2147">
                  <c:v>42131.895833333343</c:v>
                </c:pt>
                <c:pt idx="2148">
                  <c:v>42131.906250000022</c:v>
                </c:pt>
                <c:pt idx="2149">
                  <c:v>42131.916666666657</c:v>
                </c:pt>
                <c:pt idx="2150">
                  <c:v>42131.927083333299</c:v>
                </c:pt>
                <c:pt idx="2151">
                  <c:v>42131.9375</c:v>
                </c:pt>
                <c:pt idx="2152">
                  <c:v>42131.947916666657</c:v>
                </c:pt>
                <c:pt idx="2153">
                  <c:v>42131.958333333343</c:v>
                </c:pt>
                <c:pt idx="2154">
                  <c:v>42131.96875</c:v>
                </c:pt>
                <c:pt idx="2155">
                  <c:v>42131.979166666628</c:v>
                </c:pt>
                <c:pt idx="2156">
                  <c:v>42131.989583333343</c:v>
                </c:pt>
                <c:pt idx="2157">
                  <c:v>42132</c:v>
                </c:pt>
                <c:pt idx="2158">
                  <c:v>42132.010416666657</c:v>
                </c:pt>
                <c:pt idx="2159">
                  <c:v>42132.020833333343</c:v>
                </c:pt>
                <c:pt idx="2160">
                  <c:v>42132.03125</c:v>
                </c:pt>
                <c:pt idx="2161">
                  <c:v>42132.041666666628</c:v>
                </c:pt>
                <c:pt idx="2162">
                  <c:v>42132.052083333343</c:v>
                </c:pt>
                <c:pt idx="2163">
                  <c:v>42132.0625</c:v>
                </c:pt>
                <c:pt idx="2164">
                  <c:v>42132.072916666657</c:v>
                </c:pt>
                <c:pt idx="2165">
                  <c:v>42132.083333333343</c:v>
                </c:pt>
                <c:pt idx="2166">
                  <c:v>42132.093749999993</c:v>
                </c:pt>
                <c:pt idx="2167">
                  <c:v>42132.104166666628</c:v>
                </c:pt>
                <c:pt idx="2168">
                  <c:v>42132.114583333343</c:v>
                </c:pt>
                <c:pt idx="2169">
                  <c:v>42132.125</c:v>
                </c:pt>
                <c:pt idx="2170">
                  <c:v>42132.135416666628</c:v>
                </c:pt>
                <c:pt idx="2171">
                  <c:v>42132.145833333343</c:v>
                </c:pt>
                <c:pt idx="2172">
                  <c:v>42132.156250000022</c:v>
                </c:pt>
                <c:pt idx="2173">
                  <c:v>42132.166666666628</c:v>
                </c:pt>
                <c:pt idx="2174">
                  <c:v>42132.177083333299</c:v>
                </c:pt>
                <c:pt idx="2175">
                  <c:v>42132.1875</c:v>
                </c:pt>
                <c:pt idx="2176">
                  <c:v>42132.197916666628</c:v>
                </c:pt>
                <c:pt idx="2177">
                  <c:v>42132.208333333343</c:v>
                </c:pt>
                <c:pt idx="2178">
                  <c:v>42132.21875</c:v>
                </c:pt>
                <c:pt idx="2179">
                  <c:v>42132.229166666613</c:v>
                </c:pt>
                <c:pt idx="2180">
                  <c:v>42132.239583333299</c:v>
                </c:pt>
                <c:pt idx="2181">
                  <c:v>42132.25</c:v>
                </c:pt>
                <c:pt idx="2182">
                  <c:v>42132.260416666628</c:v>
                </c:pt>
                <c:pt idx="2183">
                  <c:v>42132.270833333343</c:v>
                </c:pt>
                <c:pt idx="2184">
                  <c:v>42132.28125</c:v>
                </c:pt>
                <c:pt idx="2185">
                  <c:v>42132.291666666613</c:v>
                </c:pt>
                <c:pt idx="2186">
                  <c:v>42132.302083333343</c:v>
                </c:pt>
                <c:pt idx="2187">
                  <c:v>42132.312500000022</c:v>
                </c:pt>
                <c:pt idx="2188">
                  <c:v>42132.322916666657</c:v>
                </c:pt>
                <c:pt idx="2189">
                  <c:v>42132.333333333343</c:v>
                </c:pt>
                <c:pt idx="2190">
                  <c:v>42132.34375</c:v>
                </c:pt>
                <c:pt idx="2191">
                  <c:v>42132.354166666657</c:v>
                </c:pt>
                <c:pt idx="2192">
                  <c:v>42132.364583333343</c:v>
                </c:pt>
                <c:pt idx="2193">
                  <c:v>42132.375</c:v>
                </c:pt>
                <c:pt idx="2194">
                  <c:v>42132.385416666657</c:v>
                </c:pt>
                <c:pt idx="2195">
                  <c:v>42132.395833333343</c:v>
                </c:pt>
                <c:pt idx="2196">
                  <c:v>42132.406250000022</c:v>
                </c:pt>
                <c:pt idx="2197">
                  <c:v>42132.416666666657</c:v>
                </c:pt>
                <c:pt idx="2198">
                  <c:v>42132.427083333299</c:v>
                </c:pt>
                <c:pt idx="2199">
                  <c:v>42132.4375</c:v>
                </c:pt>
                <c:pt idx="2200">
                  <c:v>42132.447916666657</c:v>
                </c:pt>
                <c:pt idx="2201">
                  <c:v>42132.458333333343</c:v>
                </c:pt>
                <c:pt idx="2202">
                  <c:v>42132.46875</c:v>
                </c:pt>
                <c:pt idx="2203">
                  <c:v>42132.479166666628</c:v>
                </c:pt>
                <c:pt idx="2204">
                  <c:v>42132.489583333343</c:v>
                </c:pt>
                <c:pt idx="2205">
                  <c:v>42132.5</c:v>
                </c:pt>
                <c:pt idx="2206">
                  <c:v>42132.510416666657</c:v>
                </c:pt>
                <c:pt idx="2207">
                  <c:v>42132.520833333343</c:v>
                </c:pt>
                <c:pt idx="2208">
                  <c:v>42132.53125</c:v>
                </c:pt>
                <c:pt idx="2209">
                  <c:v>42132.541666666628</c:v>
                </c:pt>
                <c:pt idx="2210">
                  <c:v>42132.552083333343</c:v>
                </c:pt>
                <c:pt idx="2211">
                  <c:v>42132.5625</c:v>
                </c:pt>
                <c:pt idx="2212">
                  <c:v>42132.572916666657</c:v>
                </c:pt>
                <c:pt idx="2213">
                  <c:v>42132.583333333343</c:v>
                </c:pt>
                <c:pt idx="2214">
                  <c:v>42132.593749999993</c:v>
                </c:pt>
                <c:pt idx="2215">
                  <c:v>42132.604166666628</c:v>
                </c:pt>
                <c:pt idx="2216">
                  <c:v>42132.614583333343</c:v>
                </c:pt>
                <c:pt idx="2217">
                  <c:v>42132.625</c:v>
                </c:pt>
                <c:pt idx="2218">
                  <c:v>42132.635416666628</c:v>
                </c:pt>
                <c:pt idx="2219">
                  <c:v>42132.645833333343</c:v>
                </c:pt>
                <c:pt idx="2220">
                  <c:v>42132.656250000022</c:v>
                </c:pt>
                <c:pt idx="2221">
                  <c:v>42132.666666666628</c:v>
                </c:pt>
                <c:pt idx="2222">
                  <c:v>42132.677083333299</c:v>
                </c:pt>
                <c:pt idx="2223">
                  <c:v>42132.6875</c:v>
                </c:pt>
                <c:pt idx="2224">
                  <c:v>42132.697916666628</c:v>
                </c:pt>
                <c:pt idx="2225">
                  <c:v>42132.708333333343</c:v>
                </c:pt>
                <c:pt idx="2226">
                  <c:v>42132.71875</c:v>
                </c:pt>
                <c:pt idx="2227">
                  <c:v>42132.729166666613</c:v>
                </c:pt>
                <c:pt idx="2228">
                  <c:v>42132.739583333299</c:v>
                </c:pt>
                <c:pt idx="2229">
                  <c:v>42132.75</c:v>
                </c:pt>
                <c:pt idx="2230">
                  <c:v>42132.760416666628</c:v>
                </c:pt>
                <c:pt idx="2231">
                  <c:v>42132.770833333343</c:v>
                </c:pt>
                <c:pt idx="2232">
                  <c:v>42132.78125</c:v>
                </c:pt>
                <c:pt idx="2233">
                  <c:v>42132.791666666613</c:v>
                </c:pt>
                <c:pt idx="2234">
                  <c:v>42132.802083333343</c:v>
                </c:pt>
                <c:pt idx="2235">
                  <c:v>42132.812500000022</c:v>
                </c:pt>
                <c:pt idx="2236">
                  <c:v>42132.822916666657</c:v>
                </c:pt>
                <c:pt idx="2237">
                  <c:v>42132.833333333343</c:v>
                </c:pt>
                <c:pt idx="2238">
                  <c:v>42132.84375</c:v>
                </c:pt>
                <c:pt idx="2239">
                  <c:v>42132.854166666657</c:v>
                </c:pt>
                <c:pt idx="2240">
                  <c:v>42132.864583333343</c:v>
                </c:pt>
                <c:pt idx="2241">
                  <c:v>42132.875</c:v>
                </c:pt>
                <c:pt idx="2242">
                  <c:v>42132.885416666657</c:v>
                </c:pt>
                <c:pt idx="2243">
                  <c:v>42132.895833333343</c:v>
                </c:pt>
                <c:pt idx="2244">
                  <c:v>42132.906250000022</c:v>
                </c:pt>
                <c:pt idx="2245">
                  <c:v>42132.916666666657</c:v>
                </c:pt>
                <c:pt idx="2246">
                  <c:v>42132.927083333299</c:v>
                </c:pt>
                <c:pt idx="2247">
                  <c:v>42132.9375</c:v>
                </c:pt>
                <c:pt idx="2248">
                  <c:v>42132.947916666657</c:v>
                </c:pt>
                <c:pt idx="2249">
                  <c:v>42132.958333333343</c:v>
                </c:pt>
                <c:pt idx="2250">
                  <c:v>42132.96875</c:v>
                </c:pt>
                <c:pt idx="2251">
                  <c:v>42132.979166666628</c:v>
                </c:pt>
                <c:pt idx="2252">
                  <c:v>42132.989583333343</c:v>
                </c:pt>
                <c:pt idx="2253">
                  <c:v>42133</c:v>
                </c:pt>
                <c:pt idx="2254">
                  <c:v>42133.010416666657</c:v>
                </c:pt>
                <c:pt idx="2255">
                  <c:v>42133.020833333343</c:v>
                </c:pt>
                <c:pt idx="2256">
                  <c:v>42133.03125</c:v>
                </c:pt>
                <c:pt idx="2257">
                  <c:v>42133.041666666628</c:v>
                </c:pt>
                <c:pt idx="2258">
                  <c:v>42133.052083333343</c:v>
                </c:pt>
                <c:pt idx="2259">
                  <c:v>42133.0625</c:v>
                </c:pt>
                <c:pt idx="2260">
                  <c:v>42133.072916666657</c:v>
                </c:pt>
                <c:pt idx="2261">
                  <c:v>42133.083333333343</c:v>
                </c:pt>
                <c:pt idx="2262">
                  <c:v>42133.093749999993</c:v>
                </c:pt>
                <c:pt idx="2263">
                  <c:v>42133.104166666628</c:v>
                </c:pt>
                <c:pt idx="2264">
                  <c:v>42133.114583333343</c:v>
                </c:pt>
                <c:pt idx="2265">
                  <c:v>42133.125</c:v>
                </c:pt>
                <c:pt idx="2266">
                  <c:v>42133.135416666628</c:v>
                </c:pt>
                <c:pt idx="2267">
                  <c:v>42133.145833333343</c:v>
                </c:pt>
                <c:pt idx="2268">
                  <c:v>42133.156250000022</c:v>
                </c:pt>
                <c:pt idx="2269">
                  <c:v>42133.166666666628</c:v>
                </c:pt>
                <c:pt idx="2270">
                  <c:v>42133.177083333299</c:v>
                </c:pt>
                <c:pt idx="2271">
                  <c:v>42133.1875</c:v>
                </c:pt>
                <c:pt idx="2272">
                  <c:v>42133.197916666628</c:v>
                </c:pt>
                <c:pt idx="2273">
                  <c:v>42133.208333333343</c:v>
                </c:pt>
                <c:pt idx="2274">
                  <c:v>42133.21875</c:v>
                </c:pt>
                <c:pt idx="2275">
                  <c:v>42133.229166666613</c:v>
                </c:pt>
                <c:pt idx="2276">
                  <c:v>42133.239583333299</c:v>
                </c:pt>
                <c:pt idx="2277">
                  <c:v>42133.25</c:v>
                </c:pt>
                <c:pt idx="2278">
                  <c:v>42133.260416666628</c:v>
                </c:pt>
                <c:pt idx="2279">
                  <c:v>42133.270833333343</c:v>
                </c:pt>
                <c:pt idx="2280">
                  <c:v>42133.28125</c:v>
                </c:pt>
                <c:pt idx="2281">
                  <c:v>42133.291666666613</c:v>
                </c:pt>
                <c:pt idx="2282">
                  <c:v>42133.302083333343</c:v>
                </c:pt>
                <c:pt idx="2283">
                  <c:v>42133.312500000022</c:v>
                </c:pt>
                <c:pt idx="2284">
                  <c:v>42133.322916666657</c:v>
                </c:pt>
                <c:pt idx="2285">
                  <c:v>42133.333333333343</c:v>
                </c:pt>
                <c:pt idx="2286">
                  <c:v>42133.34375</c:v>
                </c:pt>
                <c:pt idx="2287">
                  <c:v>42133.354166666657</c:v>
                </c:pt>
                <c:pt idx="2288">
                  <c:v>42133.364583333343</c:v>
                </c:pt>
                <c:pt idx="2289">
                  <c:v>42133.375</c:v>
                </c:pt>
                <c:pt idx="2290">
                  <c:v>42133.385416666657</c:v>
                </c:pt>
                <c:pt idx="2291">
                  <c:v>42133.395833333343</c:v>
                </c:pt>
                <c:pt idx="2292">
                  <c:v>42133.406250000022</c:v>
                </c:pt>
                <c:pt idx="2293">
                  <c:v>42133.416666666657</c:v>
                </c:pt>
                <c:pt idx="2294">
                  <c:v>42133.427083333299</c:v>
                </c:pt>
                <c:pt idx="2295">
                  <c:v>42133.4375</c:v>
                </c:pt>
                <c:pt idx="2296">
                  <c:v>42133.447916666657</c:v>
                </c:pt>
                <c:pt idx="2297">
                  <c:v>42133.458333333343</c:v>
                </c:pt>
                <c:pt idx="2298">
                  <c:v>42133.46875</c:v>
                </c:pt>
                <c:pt idx="2299">
                  <c:v>42133.479166666628</c:v>
                </c:pt>
                <c:pt idx="2300">
                  <c:v>42133.489583333343</c:v>
                </c:pt>
                <c:pt idx="2301">
                  <c:v>42133.5</c:v>
                </c:pt>
                <c:pt idx="2302">
                  <c:v>42133.510416666657</c:v>
                </c:pt>
                <c:pt idx="2303">
                  <c:v>42133.520833333343</c:v>
                </c:pt>
                <c:pt idx="2304">
                  <c:v>42133.53125</c:v>
                </c:pt>
                <c:pt idx="2305">
                  <c:v>42133.541666666628</c:v>
                </c:pt>
                <c:pt idx="2306">
                  <c:v>42133.552083333343</c:v>
                </c:pt>
                <c:pt idx="2307">
                  <c:v>42133.5625</c:v>
                </c:pt>
                <c:pt idx="2308">
                  <c:v>42133.572916666657</c:v>
                </c:pt>
                <c:pt idx="2309">
                  <c:v>42133.583333333343</c:v>
                </c:pt>
                <c:pt idx="2310">
                  <c:v>42133.593749999993</c:v>
                </c:pt>
                <c:pt idx="2311">
                  <c:v>42133.604166666628</c:v>
                </c:pt>
                <c:pt idx="2312">
                  <c:v>42133.614583333343</c:v>
                </c:pt>
                <c:pt idx="2313">
                  <c:v>42133.625</c:v>
                </c:pt>
                <c:pt idx="2314">
                  <c:v>42133.635416666628</c:v>
                </c:pt>
                <c:pt idx="2315">
                  <c:v>42133.645833333343</c:v>
                </c:pt>
                <c:pt idx="2316">
                  <c:v>42133.656250000022</c:v>
                </c:pt>
                <c:pt idx="2317">
                  <c:v>42133.666666666628</c:v>
                </c:pt>
                <c:pt idx="2318">
                  <c:v>42133.677083333299</c:v>
                </c:pt>
                <c:pt idx="2319">
                  <c:v>42133.6875</c:v>
                </c:pt>
                <c:pt idx="2320">
                  <c:v>42133.697916666628</c:v>
                </c:pt>
                <c:pt idx="2321">
                  <c:v>42133.708333333343</c:v>
                </c:pt>
                <c:pt idx="2322">
                  <c:v>42133.71875</c:v>
                </c:pt>
                <c:pt idx="2323">
                  <c:v>42133.729166666613</c:v>
                </c:pt>
                <c:pt idx="2324">
                  <c:v>42133.739583333299</c:v>
                </c:pt>
                <c:pt idx="2325">
                  <c:v>42133.75</c:v>
                </c:pt>
                <c:pt idx="2326">
                  <c:v>42133.760416666628</c:v>
                </c:pt>
                <c:pt idx="2327">
                  <c:v>42133.770833333343</c:v>
                </c:pt>
                <c:pt idx="2328">
                  <c:v>42133.78125</c:v>
                </c:pt>
                <c:pt idx="2329">
                  <c:v>42133.791666666613</c:v>
                </c:pt>
                <c:pt idx="2330">
                  <c:v>42133.802083333343</c:v>
                </c:pt>
                <c:pt idx="2331">
                  <c:v>42133.812500000022</c:v>
                </c:pt>
                <c:pt idx="2332">
                  <c:v>42133.822916666657</c:v>
                </c:pt>
                <c:pt idx="2333">
                  <c:v>42133.833333333343</c:v>
                </c:pt>
                <c:pt idx="2334">
                  <c:v>42133.84375</c:v>
                </c:pt>
                <c:pt idx="2335">
                  <c:v>42133.854166666657</c:v>
                </c:pt>
                <c:pt idx="2336">
                  <c:v>42133.864583333343</c:v>
                </c:pt>
                <c:pt idx="2337">
                  <c:v>42133.875</c:v>
                </c:pt>
                <c:pt idx="2338">
                  <c:v>42133.885416666657</c:v>
                </c:pt>
                <c:pt idx="2339">
                  <c:v>42133.895833333343</c:v>
                </c:pt>
                <c:pt idx="2340">
                  <c:v>42133.906250000022</c:v>
                </c:pt>
                <c:pt idx="2341">
                  <c:v>42133.916666666657</c:v>
                </c:pt>
                <c:pt idx="2342">
                  <c:v>42133.927083333299</c:v>
                </c:pt>
                <c:pt idx="2343">
                  <c:v>42133.9375</c:v>
                </c:pt>
                <c:pt idx="2344">
                  <c:v>42133.947916666657</c:v>
                </c:pt>
                <c:pt idx="2345">
                  <c:v>42133.958333333343</c:v>
                </c:pt>
                <c:pt idx="2346">
                  <c:v>42133.96875</c:v>
                </c:pt>
                <c:pt idx="2347">
                  <c:v>42133.979166666628</c:v>
                </c:pt>
                <c:pt idx="2348">
                  <c:v>42133.989583333343</c:v>
                </c:pt>
                <c:pt idx="2349">
                  <c:v>42134</c:v>
                </c:pt>
                <c:pt idx="2350">
                  <c:v>42134.010416666657</c:v>
                </c:pt>
                <c:pt idx="2351">
                  <c:v>42134.020833333343</c:v>
                </c:pt>
                <c:pt idx="2352">
                  <c:v>42134.03125</c:v>
                </c:pt>
                <c:pt idx="2353">
                  <c:v>42134.041666666628</c:v>
                </c:pt>
                <c:pt idx="2354">
                  <c:v>42134.052083333343</c:v>
                </c:pt>
                <c:pt idx="2355">
                  <c:v>42134.0625</c:v>
                </c:pt>
                <c:pt idx="2356">
                  <c:v>42134.072916666657</c:v>
                </c:pt>
                <c:pt idx="2357">
                  <c:v>42134.083333333343</c:v>
                </c:pt>
                <c:pt idx="2358">
                  <c:v>42134.093749999993</c:v>
                </c:pt>
                <c:pt idx="2359">
                  <c:v>42134.104166666628</c:v>
                </c:pt>
                <c:pt idx="2360">
                  <c:v>42134.114583333343</c:v>
                </c:pt>
                <c:pt idx="2361">
                  <c:v>42134.125</c:v>
                </c:pt>
                <c:pt idx="2362">
                  <c:v>42134.135416666628</c:v>
                </c:pt>
                <c:pt idx="2363">
                  <c:v>42134.145833333343</c:v>
                </c:pt>
                <c:pt idx="2364">
                  <c:v>42134.156250000022</c:v>
                </c:pt>
                <c:pt idx="2365">
                  <c:v>42134.166666666628</c:v>
                </c:pt>
                <c:pt idx="2366">
                  <c:v>42134.177083333299</c:v>
                </c:pt>
                <c:pt idx="2367">
                  <c:v>42134.1875</c:v>
                </c:pt>
                <c:pt idx="2368">
                  <c:v>42134.197916666628</c:v>
                </c:pt>
                <c:pt idx="2369">
                  <c:v>42134.208333333343</c:v>
                </c:pt>
                <c:pt idx="2370">
                  <c:v>42134.21875</c:v>
                </c:pt>
                <c:pt idx="2371">
                  <c:v>42134.229166666613</c:v>
                </c:pt>
                <c:pt idx="2372">
                  <c:v>42134.239583333299</c:v>
                </c:pt>
                <c:pt idx="2373">
                  <c:v>42134.25</c:v>
                </c:pt>
                <c:pt idx="2374">
                  <c:v>42134.260416666628</c:v>
                </c:pt>
                <c:pt idx="2375">
                  <c:v>42134.270833333343</c:v>
                </c:pt>
                <c:pt idx="2376">
                  <c:v>42134.28125</c:v>
                </c:pt>
                <c:pt idx="2377">
                  <c:v>42134.291666666613</c:v>
                </c:pt>
                <c:pt idx="2378">
                  <c:v>42134.302083333343</c:v>
                </c:pt>
                <c:pt idx="2379">
                  <c:v>42134.312500000022</c:v>
                </c:pt>
                <c:pt idx="2380">
                  <c:v>42134.322916666657</c:v>
                </c:pt>
                <c:pt idx="2381">
                  <c:v>42134.333333333343</c:v>
                </c:pt>
                <c:pt idx="2382">
                  <c:v>42134.34375</c:v>
                </c:pt>
                <c:pt idx="2383">
                  <c:v>42134.354166666657</c:v>
                </c:pt>
                <c:pt idx="2384">
                  <c:v>42134.364583333343</c:v>
                </c:pt>
                <c:pt idx="2385">
                  <c:v>42134.375</c:v>
                </c:pt>
                <c:pt idx="2386">
                  <c:v>42134.385416666657</c:v>
                </c:pt>
                <c:pt idx="2387">
                  <c:v>42134.395833333343</c:v>
                </c:pt>
                <c:pt idx="2388">
                  <c:v>42134.406250000022</c:v>
                </c:pt>
                <c:pt idx="2389">
                  <c:v>42134.416666666657</c:v>
                </c:pt>
                <c:pt idx="2390">
                  <c:v>42134.427083333299</c:v>
                </c:pt>
                <c:pt idx="2391">
                  <c:v>42134.4375</c:v>
                </c:pt>
                <c:pt idx="2392">
                  <c:v>42134.447916666657</c:v>
                </c:pt>
                <c:pt idx="2393">
                  <c:v>42134.458333333343</c:v>
                </c:pt>
                <c:pt idx="2394">
                  <c:v>42134.46875</c:v>
                </c:pt>
                <c:pt idx="2395">
                  <c:v>42134.479166666628</c:v>
                </c:pt>
                <c:pt idx="2396">
                  <c:v>42134.489583333343</c:v>
                </c:pt>
                <c:pt idx="2397">
                  <c:v>42134.5</c:v>
                </c:pt>
                <c:pt idx="2398">
                  <c:v>42134.510416666657</c:v>
                </c:pt>
                <c:pt idx="2399">
                  <c:v>42134.520833333343</c:v>
                </c:pt>
                <c:pt idx="2400">
                  <c:v>42134.53125</c:v>
                </c:pt>
                <c:pt idx="2401">
                  <c:v>42134.541666666628</c:v>
                </c:pt>
                <c:pt idx="2402">
                  <c:v>42134.552083333343</c:v>
                </c:pt>
                <c:pt idx="2403">
                  <c:v>42134.5625</c:v>
                </c:pt>
                <c:pt idx="2404">
                  <c:v>42134.572916666657</c:v>
                </c:pt>
                <c:pt idx="2405">
                  <c:v>42134.583333333343</c:v>
                </c:pt>
                <c:pt idx="2406">
                  <c:v>42134.593749999993</c:v>
                </c:pt>
                <c:pt idx="2407">
                  <c:v>42134.604166666628</c:v>
                </c:pt>
                <c:pt idx="2408">
                  <c:v>42134.614583333343</c:v>
                </c:pt>
                <c:pt idx="2409">
                  <c:v>42134.625</c:v>
                </c:pt>
                <c:pt idx="2410">
                  <c:v>42134.635416666628</c:v>
                </c:pt>
                <c:pt idx="2411">
                  <c:v>42134.645833333343</c:v>
                </c:pt>
                <c:pt idx="2412">
                  <c:v>42134.656250000022</c:v>
                </c:pt>
                <c:pt idx="2413">
                  <c:v>42134.666666666628</c:v>
                </c:pt>
                <c:pt idx="2414">
                  <c:v>42134.677083333299</c:v>
                </c:pt>
                <c:pt idx="2415">
                  <c:v>42134.6875</c:v>
                </c:pt>
                <c:pt idx="2416">
                  <c:v>42134.697916666628</c:v>
                </c:pt>
                <c:pt idx="2417">
                  <c:v>42134.708333333343</c:v>
                </c:pt>
                <c:pt idx="2418">
                  <c:v>42134.71875</c:v>
                </c:pt>
                <c:pt idx="2419">
                  <c:v>42134.729166666613</c:v>
                </c:pt>
                <c:pt idx="2420">
                  <c:v>42134.739583333299</c:v>
                </c:pt>
                <c:pt idx="2421">
                  <c:v>42134.75</c:v>
                </c:pt>
                <c:pt idx="2422">
                  <c:v>42134.760416666628</c:v>
                </c:pt>
                <c:pt idx="2423">
                  <c:v>42134.770833333343</c:v>
                </c:pt>
                <c:pt idx="2424">
                  <c:v>42134.78125</c:v>
                </c:pt>
                <c:pt idx="2425">
                  <c:v>42134.791666666613</c:v>
                </c:pt>
                <c:pt idx="2426">
                  <c:v>42134.802083333343</c:v>
                </c:pt>
                <c:pt idx="2427">
                  <c:v>42134.812500000022</c:v>
                </c:pt>
                <c:pt idx="2428">
                  <c:v>42134.822916666657</c:v>
                </c:pt>
                <c:pt idx="2429">
                  <c:v>42134.833333333343</c:v>
                </c:pt>
                <c:pt idx="2430">
                  <c:v>42134.84375</c:v>
                </c:pt>
                <c:pt idx="2431">
                  <c:v>42134.854166666657</c:v>
                </c:pt>
                <c:pt idx="2432">
                  <c:v>42134.864583333343</c:v>
                </c:pt>
                <c:pt idx="2433">
                  <c:v>42134.875</c:v>
                </c:pt>
                <c:pt idx="2434">
                  <c:v>42134.885416666657</c:v>
                </c:pt>
                <c:pt idx="2435">
                  <c:v>42134.895833333343</c:v>
                </c:pt>
                <c:pt idx="2436">
                  <c:v>42134.906250000022</c:v>
                </c:pt>
                <c:pt idx="2437">
                  <c:v>42134.916666666657</c:v>
                </c:pt>
                <c:pt idx="2438">
                  <c:v>42134.927083333299</c:v>
                </c:pt>
                <c:pt idx="2439">
                  <c:v>42134.9375</c:v>
                </c:pt>
                <c:pt idx="2440">
                  <c:v>42134.947916666657</c:v>
                </c:pt>
                <c:pt idx="2441">
                  <c:v>42134.958333333343</c:v>
                </c:pt>
                <c:pt idx="2442">
                  <c:v>42134.96875</c:v>
                </c:pt>
                <c:pt idx="2443">
                  <c:v>42134.979166666628</c:v>
                </c:pt>
                <c:pt idx="2444">
                  <c:v>42134.989583333343</c:v>
                </c:pt>
                <c:pt idx="2445">
                  <c:v>42135</c:v>
                </c:pt>
                <c:pt idx="2446">
                  <c:v>42135.010416666657</c:v>
                </c:pt>
                <c:pt idx="2447">
                  <c:v>42135.020833333343</c:v>
                </c:pt>
                <c:pt idx="2448">
                  <c:v>42135.03125</c:v>
                </c:pt>
                <c:pt idx="2449">
                  <c:v>42135.041666666628</c:v>
                </c:pt>
                <c:pt idx="2450">
                  <c:v>42135.052083333343</c:v>
                </c:pt>
                <c:pt idx="2451">
                  <c:v>42135.0625</c:v>
                </c:pt>
                <c:pt idx="2452">
                  <c:v>42135.072916666657</c:v>
                </c:pt>
                <c:pt idx="2453">
                  <c:v>42135.083333333343</c:v>
                </c:pt>
                <c:pt idx="2454">
                  <c:v>42135.093749999993</c:v>
                </c:pt>
                <c:pt idx="2455">
                  <c:v>42135.104166666628</c:v>
                </c:pt>
                <c:pt idx="2456">
                  <c:v>42135.114583333343</c:v>
                </c:pt>
                <c:pt idx="2457">
                  <c:v>42135.125</c:v>
                </c:pt>
                <c:pt idx="2458">
                  <c:v>42135.135416666628</c:v>
                </c:pt>
                <c:pt idx="2459">
                  <c:v>42135.145833333343</c:v>
                </c:pt>
                <c:pt idx="2460">
                  <c:v>42135.156250000022</c:v>
                </c:pt>
                <c:pt idx="2461">
                  <c:v>42135.166666666628</c:v>
                </c:pt>
                <c:pt idx="2462">
                  <c:v>42135.177083333299</c:v>
                </c:pt>
                <c:pt idx="2463">
                  <c:v>42135.1875</c:v>
                </c:pt>
                <c:pt idx="2464">
                  <c:v>42135.197916666628</c:v>
                </c:pt>
                <c:pt idx="2465">
                  <c:v>42135.208333333343</c:v>
                </c:pt>
                <c:pt idx="2466">
                  <c:v>42135.21875</c:v>
                </c:pt>
                <c:pt idx="2467">
                  <c:v>42135.229166666613</c:v>
                </c:pt>
                <c:pt idx="2468">
                  <c:v>42135.239583333299</c:v>
                </c:pt>
                <c:pt idx="2469">
                  <c:v>42135.25</c:v>
                </c:pt>
                <c:pt idx="2470">
                  <c:v>42135.260416666628</c:v>
                </c:pt>
                <c:pt idx="2471">
                  <c:v>42135.270833333343</c:v>
                </c:pt>
                <c:pt idx="2472">
                  <c:v>42135.28125</c:v>
                </c:pt>
                <c:pt idx="2473">
                  <c:v>42135.291666666613</c:v>
                </c:pt>
                <c:pt idx="2474">
                  <c:v>42135.302083333343</c:v>
                </c:pt>
                <c:pt idx="2475">
                  <c:v>42135.312500000022</c:v>
                </c:pt>
                <c:pt idx="2476">
                  <c:v>42135.322916666657</c:v>
                </c:pt>
                <c:pt idx="2477">
                  <c:v>42135.333333333343</c:v>
                </c:pt>
                <c:pt idx="2478">
                  <c:v>42135.34375</c:v>
                </c:pt>
                <c:pt idx="2479">
                  <c:v>42135.354166666657</c:v>
                </c:pt>
                <c:pt idx="2480">
                  <c:v>42135.364583333343</c:v>
                </c:pt>
                <c:pt idx="2481">
                  <c:v>42135.375</c:v>
                </c:pt>
                <c:pt idx="2482">
                  <c:v>42135.385416666657</c:v>
                </c:pt>
                <c:pt idx="2483">
                  <c:v>42135.395833333343</c:v>
                </c:pt>
                <c:pt idx="2484">
                  <c:v>42135.406250000022</c:v>
                </c:pt>
                <c:pt idx="2485">
                  <c:v>42135.416666666657</c:v>
                </c:pt>
                <c:pt idx="2486">
                  <c:v>42135.427083333299</c:v>
                </c:pt>
                <c:pt idx="2487">
                  <c:v>42135.4375</c:v>
                </c:pt>
                <c:pt idx="2488">
                  <c:v>42135.447916666657</c:v>
                </c:pt>
                <c:pt idx="2489">
                  <c:v>42135.458333333343</c:v>
                </c:pt>
                <c:pt idx="2490">
                  <c:v>42135.46875</c:v>
                </c:pt>
                <c:pt idx="2491">
                  <c:v>42135.479166666628</c:v>
                </c:pt>
                <c:pt idx="2492">
                  <c:v>42135.489583333343</c:v>
                </c:pt>
                <c:pt idx="2493">
                  <c:v>42135.5</c:v>
                </c:pt>
                <c:pt idx="2494">
                  <c:v>42135.510416666657</c:v>
                </c:pt>
                <c:pt idx="2495">
                  <c:v>42135.520833333343</c:v>
                </c:pt>
                <c:pt idx="2496">
                  <c:v>42135.53125</c:v>
                </c:pt>
                <c:pt idx="2497">
                  <c:v>42135.541666666628</c:v>
                </c:pt>
                <c:pt idx="2498">
                  <c:v>42135.552083333343</c:v>
                </c:pt>
                <c:pt idx="2499">
                  <c:v>42135.5625</c:v>
                </c:pt>
                <c:pt idx="2500">
                  <c:v>42135.572916666657</c:v>
                </c:pt>
                <c:pt idx="2501">
                  <c:v>42135.583333333343</c:v>
                </c:pt>
                <c:pt idx="2502">
                  <c:v>42135.593749999993</c:v>
                </c:pt>
                <c:pt idx="2503">
                  <c:v>42135.604166666628</c:v>
                </c:pt>
                <c:pt idx="2504">
                  <c:v>42135.614583333343</c:v>
                </c:pt>
                <c:pt idx="2505">
                  <c:v>42135.625</c:v>
                </c:pt>
                <c:pt idx="2506">
                  <c:v>42135.635416666628</c:v>
                </c:pt>
                <c:pt idx="2507">
                  <c:v>42135.645833333343</c:v>
                </c:pt>
                <c:pt idx="2508">
                  <c:v>42135.656250000022</c:v>
                </c:pt>
                <c:pt idx="2509">
                  <c:v>42135.666666666628</c:v>
                </c:pt>
                <c:pt idx="2510">
                  <c:v>42135.677083333299</c:v>
                </c:pt>
                <c:pt idx="2511">
                  <c:v>42135.6875</c:v>
                </c:pt>
                <c:pt idx="2512">
                  <c:v>42135.697916666628</c:v>
                </c:pt>
                <c:pt idx="2513">
                  <c:v>42135.708333333343</c:v>
                </c:pt>
                <c:pt idx="2514">
                  <c:v>42135.71875</c:v>
                </c:pt>
                <c:pt idx="2515">
                  <c:v>42135.729166666613</c:v>
                </c:pt>
                <c:pt idx="2516">
                  <c:v>42135.739583333299</c:v>
                </c:pt>
                <c:pt idx="2517">
                  <c:v>42135.75</c:v>
                </c:pt>
                <c:pt idx="2518">
                  <c:v>42135.760416666628</c:v>
                </c:pt>
                <c:pt idx="2519">
                  <c:v>42135.770833333343</c:v>
                </c:pt>
                <c:pt idx="2520">
                  <c:v>42135.78125</c:v>
                </c:pt>
                <c:pt idx="2521">
                  <c:v>42135.791666666613</c:v>
                </c:pt>
                <c:pt idx="2522">
                  <c:v>42135.802083333343</c:v>
                </c:pt>
                <c:pt idx="2523">
                  <c:v>42135.812500000022</c:v>
                </c:pt>
                <c:pt idx="2524">
                  <c:v>42135.822916666657</c:v>
                </c:pt>
                <c:pt idx="2525">
                  <c:v>42135.833333333343</c:v>
                </c:pt>
                <c:pt idx="2526">
                  <c:v>42135.84375</c:v>
                </c:pt>
                <c:pt idx="2527">
                  <c:v>42135.854166666657</c:v>
                </c:pt>
                <c:pt idx="2528">
                  <c:v>42135.864583333343</c:v>
                </c:pt>
                <c:pt idx="2529">
                  <c:v>42135.875</c:v>
                </c:pt>
                <c:pt idx="2530">
                  <c:v>42135.885416666657</c:v>
                </c:pt>
                <c:pt idx="2531">
                  <c:v>42135.895833333343</c:v>
                </c:pt>
                <c:pt idx="2532">
                  <c:v>42135.906250000022</c:v>
                </c:pt>
                <c:pt idx="2533">
                  <c:v>42135.916666666657</c:v>
                </c:pt>
                <c:pt idx="2534">
                  <c:v>42135.927083333299</c:v>
                </c:pt>
                <c:pt idx="2535">
                  <c:v>42135.9375</c:v>
                </c:pt>
                <c:pt idx="2536">
                  <c:v>42135.947916666657</c:v>
                </c:pt>
                <c:pt idx="2537">
                  <c:v>42135.958333333343</c:v>
                </c:pt>
                <c:pt idx="2538">
                  <c:v>42135.96875</c:v>
                </c:pt>
                <c:pt idx="2539">
                  <c:v>42135.979166666628</c:v>
                </c:pt>
                <c:pt idx="2540">
                  <c:v>42135.989583333343</c:v>
                </c:pt>
                <c:pt idx="2541">
                  <c:v>42136</c:v>
                </c:pt>
                <c:pt idx="2542">
                  <c:v>42136.010416666657</c:v>
                </c:pt>
                <c:pt idx="2543">
                  <c:v>42136.020833333343</c:v>
                </c:pt>
                <c:pt idx="2544">
                  <c:v>42136.03125</c:v>
                </c:pt>
                <c:pt idx="2545">
                  <c:v>42136.041666666628</c:v>
                </c:pt>
                <c:pt idx="2546">
                  <c:v>42136.052083333343</c:v>
                </c:pt>
                <c:pt idx="2547">
                  <c:v>42136.0625</c:v>
                </c:pt>
                <c:pt idx="2548">
                  <c:v>42136.072916666657</c:v>
                </c:pt>
                <c:pt idx="2549">
                  <c:v>42136.083333333343</c:v>
                </c:pt>
                <c:pt idx="2550">
                  <c:v>42136.093749999993</c:v>
                </c:pt>
                <c:pt idx="2551">
                  <c:v>42136.104166666628</c:v>
                </c:pt>
                <c:pt idx="2552">
                  <c:v>42136.114583333343</c:v>
                </c:pt>
                <c:pt idx="2553">
                  <c:v>42136.125</c:v>
                </c:pt>
                <c:pt idx="2554">
                  <c:v>42136.135416666628</c:v>
                </c:pt>
                <c:pt idx="2555">
                  <c:v>42136.145833333343</c:v>
                </c:pt>
                <c:pt idx="2556">
                  <c:v>42136.156250000022</c:v>
                </c:pt>
                <c:pt idx="2557">
                  <c:v>42136.166666666628</c:v>
                </c:pt>
                <c:pt idx="2558">
                  <c:v>42136.177083333299</c:v>
                </c:pt>
                <c:pt idx="2559">
                  <c:v>42136.1875</c:v>
                </c:pt>
                <c:pt idx="2560">
                  <c:v>42136.197916666628</c:v>
                </c:pt>
                <c:pt idx="2561">
                  <c:v>42136.208333333343</c:v>
                </c:pt>
                <c:pt idx="2562">
                  <c:v>42136.21875</c:v>
                </c:pt>
                <c:pt idx="2563">
                  <c:v>42136.229166666613</c:v>
                </c:pt>
                <c:pt idx="2564">
                  <c:v>42136.239583333299</c:v>
                </c:pt>
                <c:pt idx="2565">
                  <c:v>42136.25</c:v>
                </c:pt>
                <c:pt idx="2566">
                  <c:v>42136.260416666628</c:v>
                </c:pt>
                <c:pt idx="2567">
                  <c:v>42136.270833333343</c:v>
                </c:pt>
                <c:pt idx="2568">
                  <c:v>42136.28125</c:v>
                </c:pt>
                <c:pt idx="2569">
                  <c:v>42136.291666666613</c:v>
                </c:pt>
                <c:pt idx="2570">
                  <c:v>42136.302083333343</c:v>
                </c:pt>
                <c:pt idx="2571">
                  <c:v>42136.312500000022</c:v>
                </c:pt>
                <c:pt idx="2572">
                  <c:v>42136.322916666657</c:v>
                </c:pt>
                <c:pt idx="2573">
                  <c:v>42136.333333333343</c:v>
                </c:pt>
                <c:pt idx="2574">
                  <c:v>42136.34375</c:v>
                </c:pt>
                <c:pt idx="2575">
                  <c:v>42136.354166666657</c:v>
                </c:pt>
                <c:pt idx="2576">
                  <c:v>42136.364583333343</c:v>
                </c:pt>
                <c:pt idx="2577">
                  <c:v>42136.375</c:v>
                </c:pt>
                <c:pt idx="2578">
                  <c:v>42136.385416666657</c:v>
                </c:pt>
                <c:pt idx="2579">
                  <c:v>42136.395833333343</c:v>
                </c:pt>
                <c:pt idx="2580">
                  <c:v>42136.406250000022</c:v>
                </c:pt>
                <c:pt idx="2581">
                  <c:v>42136.416666666657</c:v>
                </c:pt>
                <c:pt idx="2582">
                  <c:v>42136.427083333299</c:v>
                </c:pt>
                <c:pt idx="2583">
                  <c:v>42136.4375</c:v>
                </c:pt>
                <c:pt idx="2584">
                  <c:v>42136.447916666657</c:v>
                </c:pt>
                <c:pt idx="2585">
                  <c:v>42136.458333333343</c:v>
                </c:pt>
                <c:pt idx="2586">
                  <c:v>42136.46875</c:v>
                </c:pt>
                <c:pt idx="2587">
                  <c:v>42136.479166666628</c:v>
                </c:pt>
                <c:pt idx="2588">
                  <c:v>42136.489583333343</c:v>
                </c:pt>
                <c:pt idx="2589">
                  <c:v>42136.5</c:v>
                </c:pt>
                <c:pt idx="2590">
                  <c:v>42136.510416666657</c:v>
                </c:pt>
                <c:pt idx="2591">
                  <c:v>42136.520833333343</c:v>
                </c:pt>
                <c:pt idx="2592">
                  <c:v>42136.53125</c:v>
                </c:pt>
                <c:pt idx="2593">
                  <c:v>42136.541666666628</c:v>
                </c:pt>
                <c:pt idx="2594">
                  <c:v>42136.552083333343</c:v>
                </c:pt>
                <c:pt idx="2595">
                  <c:v>42136.5625</c:v>
                </c:pt>
                <c:pt idx="2596">
                  <c:v>42136.572916666657</c:v>
                </c:pt>
                <c:pt idx="2597">
                  <c:v>42136.583333333343</c:v>
                </c:pt>
                <c:pt idx="2598">
                  <c:v>42136.593749999993</c:v>
                </c:pt>
                <c:pt idx="2599">
                  <c:v>42136.604166666628</c:v>
                </c:pt>
                <c:pt idx="2600">
                  <c:v>42136.614583333343</c:v>
                </c:pt>
                <c:pt idx="2601">
                  <c:v>42136.625</c:v>
                </c:pt>
                <c:pt idx="2602">
                  <c:v>42136.635416666628</c:v>
                </c:pt>
                <c:pt idx="2603">
                  <c:v>42136.645833333343</c:v>
                </c:pt>
                <c:pt idx="2604">
                  <c:v>42136.656250000022</c:v>
                </c:pt>
                <c:pt idx="2605">
                  <c:v>42136.666666666628</c:v>
                </c:pt>
                <c:pt idx="2606">
                  <c:v>42136.677083333299</c:v>
                </c:pt>
                <c:pt idx="2607">
                  <c:v>42136.6875</c:v>
                </c:pt>
                <c:pt idx="2608">
                  <c:v>42136.697916666628</c:v>
                </c:pt>
                <c:pt idx="2609">
                  <c:v>42136.708333333343</c:v>
                </c:pt>
                <c:pt idx="2610">
                  <c:v>42136.71875</c:v>
                </c:pt>
                <c:pt idx="2611">
                  <c:v>42136.729166666613</c:v>
                </c:pt>
                <c:pt idx="2612">
                  <c:v>42136.739583333299</c:v>
                </c:pt>
                <c:pt idx="2613">
                  <c:v>42136.75</c:v>
                </c:pt>
                <c:pt idx="2614">
                  <c:v>42136.760416666628</c:v>
                </c:pt>
                <c:pt idx="2615">
                  <c:v>42136.770833333343</c:v>
                </c:pt>
                <c:pt idx="2616">
                  <c:v>42136.78125</c:v>
                </c:pt>
                <c:pt idx="2617">
                  <c:v>42136.791666666613</c:v>
                </c:pt>
                <c:pt idx="2618">
                  <c:v>42136.802083333343</c:v>
                </c:pt>
                <c:pt idx="2619">
                  <c:v>42136.812500000022</c:v>
                </c:pt>
                <c:pt idx="2620">
                  <c:v>42136.822916666657</c:v>
                </c:pt>
                <c:pt idx="2621">
                  <c:v>42136.833333333343</c:v>
                </c:pt>
                <c:pt idx="2622">
                  <c:v>42136.84375</c:v>
                </c:pt>
                <c:pt idx="2623">
                  <c:v>42136.854166666657</c:v>
                </c:pt>
                <c:pt idx="2624">
                  <c:v>42136.864583333343</c:v>
                </c:pt>
                <c:pt idx="2625">
                  <c:v>42136.875</c:v>
                </c:pt>
                <c:pt idx="2626">
                  <c:v>42136.885416666657</c:v>
                </c:pt>
                <c:pt idx="2627">
                  <c:v>42136.895833333343</c:v>
                </c:pt>
                <c:pt idx="2628">
                  <c:v>42136.906250000022</c:v>
                </c:pt>
                <c:pt idx="2629">
                  <c:v>42136.916666666657</c:v>
                </c:pt>
                <c:pt idx="2630">
                  <c:v>42136.927083333299</c:v>
                </c:pt>
                <c:pt idx="2631">
                  <c:v>42136.9375</c:v>
                </c:pt>
                <c:pt idx="2632">
                  <c:v>42136.947916666657</c:v>
                </c:pt>
                <c:pt idx="2633">
                  <c:v>42136.958333333343</c:v>
                </c:pt>
                <c:pt idx="2634">
                  <c:v>42136.96875</c:v>
                </c:pt>
                <c:pt idx="2635">
                  <c:v>42136.979166666628</c:v>
                </c:pt>
                <c:pt idx="2636">
                  <c:v>42136.989583333343</c:v>
                </c:pt>
                <c:pt idx="2637">
                  <c:v>42137</c:v>
                </c:pt>
                <c:pt idx="2638">
                  <c:v>42137.010416666657</c:v>
                </c:pt>
                <c:pt idx="2639">
                  <c:v>42137.020833333343</c:v>
                </c:pt>
                <c:pt idx="2640">
                  <c:v>42137.03125</c:v>
                </c:pt>
                <c:pt idx="2641">
                  <c:v>42137.041666666628</c:v>
                </c:pt>
                <c:pt idx="2642">
                  <c:v>42137.052083333343</c:v>
                </c:pt>
                <c:pt idx="2643">
                  <c:v>42137.0625</c:v>
                </c:pt>
                <c:pt idx="2644">
                  <c:v>42137.072916666657</c:v>
                </c:pt>
                <c:pt idx="2645">
                  <c:v>42137.083333333343</c:v>
                </c:pt>
                <c:pt idx="2646">
                  <c:v>42137.093749999993</c:v>
                </c:pt>
                <c:pt idx="2647">
                  <c:v>42137.104166666628</c:v>
                </c:pt>
                <c:pt idx="2648">
                  <c:v>42137.114583333343</c:v>
                </c:pt>
                <c:pt idx="2649">
                  <c:v>42137.125</c:v>
                </c:pt>
                <c:pt idx="2650">
                  <c:v>42137.135416666628</c:v>
                </c:pt>
                <c:pt idx="2651">
                  <c:v>42137.145833333343</c:v>
                </c:pt>
                <c:pt idx="2652">
                  <c:v>42137.156250000022</c:v>
                </c:pt>
                <c:pt idx="2653">
                  <c:v>42137.166666666628</c:v>
                </c:pt>
                <c:pt idx="2654">
                  <c:v>42137.177083333299</c:v>
                </c:pt>
                <c:pt idx="2655">
                  <c:v>42137.1875</c:v>
                </c:pt>
                <c:pt idx="2656">
                  <c:v>42137.197916666628</c:v>
                </c:pt>
                <c:pt idx="2657">
                  <c:v>42137.208333333343</c:v>
                </c:pt>
                <c:pt idx="2658">
                  <c:v>42137.21875</c:v>
                </c:pt>
                <c:pt idx="2659">
                  <c:v>42137.229166666613</c:v>
                </c:pt>
                <c:pt idx="2660">
                  <c:v>42137.239583333299</c:v>
                </c:pt>
                <c:pt idx="2661">
                  <c:v>42137.25</c:v>
                </c:pt>
                <c:pt idx="2662">
                  <c:v>42137.260416666628</c:v>
                </c:pt>
                <c:pt idx="2663">
                  <c:v>42137.270833333343</c:v>
                </c:pt>
                <c:pt idx="2664">
                  <c:v>42137.28125</c:v>
                </c:pt>
                <c:pt idx="2665">
                  <c:v>42137.291666666613</c:v>
                </c:pt>
                <c:pt idx="2666">
                  <c:v>42137.302083333343</c:v>
                </c:pt>
                <c:pt idx="2667">
                  <c:v>42137.312500000022</c:v>
                </c:pt>
                <c:pt idx="2668">
                  <c:v>42137.322916666657</c:v>
                </c:pt>
                <c:pt idx="2669">
                  <c:v>42137.333333333343</c:v>
                </c:pt>
                <c:pt idx="2670">
                  <c:v>42137.34375</c:v>
                </c:pt>
                <c:pt idx="2671">
                  <c:v>42137.354166666657</c:v>
                </c:pt>
                <c:pt idx="2672">
                  <c:v>42137.364583333343</c:v>
                </c:pt>
                <c:pt idx="2673">
                  <c:v>42137.375</c:v>
                </c:pt>
                <c:pt idx="2674">
                  <c:v>42137.385416666657</c:v>
                </c:pt>
                <c:pt idx="2675">
                  <c:v>42137.395833333343</c:v>
                </c:pt>
                <c:pt idx="2676">
                  <c:v>42137.406250000022</c:v>
                </c:pt>
                <c:pt idx="2677">
                  <c:v>42137.416666666657</c:v>
                </c:pt>
                <c:pt idx="2678">
                  <c:v>42137.427083333299</c:v>
                </c:pt>
                <c:pt idx="2679">
                  <c:v>42137.4375</c:v>
                </c:pt>
                <c:pt idx="2680">
                  <c:v>42137.447916666657</c:v>
                </c:pt>
                <c:pt idx="2681">
                  <c:v>42137.458333333343</c:v>
                </c:pt>
                <c:pt idx="2682">
                  <c:v>42137.46875</c:v>
                </c:pt>
                <c:pt idx="2683">
                  <c:v>42137.479166666628</c:v>
                </c:pt>
                <c:pt idx="2684">
                  <c:v>42137.489583333343</c:v>
                </c:pt>
                <c:pt idx="2685">
                  <c:v>42137.5</c:v>
                </c:pt>
                <c:pt idx="2686">
                  <c:v>42137.510416666657</c:v>
                </c:pt>
                <c:pt idx="2687">
                  <c:v>42137.520833333343</c:v>
                </c:pt>
                <c:pt idx="2688">
                  <c:v>42137.53125</c:v>
                </c:pt>
                <c:pt idx="2689">
                  <c:v>42137.541666666628</c:v>
                </c:pt>
                <c:pt idx="2690">
                  <c:v>42137.552083333343</c:v>
                </c:pt>
                <c:pt idx="2691">
                  <c:v>42137.5625</c:v>
                </c:pt>
                <c:pt idx="2692">
                  <c:v>42137.572916666657</c:v>
                </c:pt>
                <c:pt idx="2693">
                  <c:v>42137.583333333343</c:v>
                </c:pt>
                <c:pt idx="2694">
                  <c:v>42137.593749999993</c:v>
                </c:pt>
                <c:pt idx="2695">
                  <c:v>42137.604166666628</c:v>
                </c:pt>
                <c:pt idx="2696">
                  <c:v>42137.614583333343</c:v>
                </c:pt>
                <c:pt idx="2697">
                  <c:v>42137.625</c:v>
                </c:pt>
                <c:pt idx="2698">
                  <c:v>42137.635416666628</c:v>
                </c:pt>
                <c:pt idx="2699">
                  <c:v>42137.645833333343</c:v>
                </c:pt>
                <c:pt idx="2700">
                  <c:v>42137.656250000022</c:v>
                </c:pt>
                <c:pt idx="2701">
                  <c:v>42137.666666666628</c:v>
                </c:pt>
                <c:pt idx="2702">
                  <c:v>42137.677083333299</c:v>
                </c:pt>
                <c:pt idx="2703">
                  <c:v>42137.6875</c:v>
                </c:pt>
                <c:pt idx="2704">
                  <c:v>42137.697916666628</c:v>
                </c:pt>
                <c:pt idx="2705">
                  <c:v>42137.708333333343</c:v>
                </c:pt>
                <c:pt idx="2706">
                  <c:v>42137.71875</c:v>
                </c:pt>
                <c:pt idx="2707">
                  <c:v>42137.729166666613</c:v>
                </c:pt>
                <c:pt idx="2708">
                  <c:v>42137.739583333299</c:v>
                </c:pt>
                <c:pt idx="2709">
                  <c:v>42137.75</c:v>
                </c:pt>
                <c:pt idx="2710">
                  <c:v>42137.760416666628</c:v>
                </c:pt>
                <c:pt idx="2711">
                  <c:v>42137.770833333343</c:v>
                </c:pt>
                <c:pt idx="2712">
                  <c:v>42137.78125</c:v>
                </c:pt>
                <c:pt idx="2713">
                  <c:v>42137.791666666613</c:v>
                </c:pt>
                <c:pt idx="2714">
                  <c:v>42137.802083333343</c:v>
                </c:pt>
                <c:pt idx="2715">
                  <c:v>42137.812500000022</c:v>
                </c:pt>
                <c:pt idx="2716">
                  <c:v>42137.822916666657</c:v>
                </c:pt>
                <c:pt idx="2717">
                  <c:v>42137.833333333343</c:v>
                </c:pt>
                <c:pt idx="2718">
                  <c:v>42137.84375</c:v>
                </c:pt>
                <c:pt idx="2719">
                  <c:v>42137.854166666657</c:v>
                </c:pt>
                <c:pt idx="2720">
                  <c:v>42137.864583333343</c:v>
                </c:pt>
                <c:pt idx="2721">
                  <c:v>42137.875</c:v>
                </c:pt>
                <c:pt idx="2722">
                  <c:v>42137.885416666657</c:v>
                </c:pt>
                <c:pt idx="2723">
                  <c:v>42137.895833333343</c:v>
                </c:pt>
                <c:pt idx="2724">
                  <c:v>42137.906250000022</c:v>
                </c:pt>
                <c:pt idx="2725">
                  <c:v>42137.916666666657</c:v>
                </c:pt>
                <c:pt idx="2726">
                  <c:v>42137.927083333299</c:v>
                </c:pt>
                <c:pt idx="2727">
                  <c:v>42137.9375</c:v>
                </c:pt>
                <c:pt idx="2728">
                  <c:v>42137.947916666657</c:v>
                </c:pt>
                <c:pt idx="2729">
                  <c:v>42137.958333333343</c:v>
                </c:pt>
                <c:pt idx="2730">
                  <c:v>42137.96875</c:v>
                </c:pt>
                <c:pt idx="2731">
                  <c:v>42137.979166666628</c:v>
                </c:pt>
                <c:pt idx="2732">
                  <c:v>42137.989583333343</c:v>
                </c:pt>
                <c:pt idx="2733">
                  <c:v>42138</c:v>
                </c:pt>
                <c:pt idx="2734">
                  <c:v>42138.010416666657</c:v>
                </c:pt>
                <c:pt idx="2735">
                  <c:v>42138.020833333343</c:v>
                </c:pt>
                <c:pt idx="2736">
                  <c:v>42138.03125</c:v>
                </c:pt>
                <c:pt idx="2737">
                  <c:v>42138.041666666628</c:v>
                </c:pt>
                <c:pt idx="2738">
                  <c:v>42138.052083333343</c:v>
                </c:pt>
                <c:pt idx="2739">
                  <c:v>42138.0625</c:v>
                </c:pt>
                <c:pt idx="2740">
                  <c:v>42138.072916666657</c:v>
                </c:pt>
                <c:pt idx="2741">
                  <c:v>42138.083333333343</c:v>
                </c:pt>
                <c:pt idx="2742">
                  <c:v>42138.093749999993</c:v>
                </c:pt>
                <c:pt idx="2743">
                  <c:v>42138.104166666628</c:v>
                </c:pt>
                <c:pt idx="2744">
                  <c:v>42138.114583333343</c:v>
                </c:pt>
                <c:pt idx="2745">
                  <c:v>42138.125</c:v>
                </c:pt>
                <c:pt idx="2746">
                  <c:v>42138.135416666628</c:v>
                </c:pt>
                <c:pt idx="2747">
                  <c:v>42138.145833333343</c:v>
                </c:pt>
                <c:pt idx="2748">
                  <c:v>42138.156250000022</c:v>
                </c:pt>
                <c:pt idx="2749">
                  <c:v>42138.166666666628</c:v>
                </c:pt>
                <c:pt idx="2750">
                  <c:v>42138.177083333299</c:v>
                </c:pt>
                <c:pt idx="2751">
                  <c:v>42138.1875</c:v>
                </c:pt>
                <c:pt idx="2752">
                  <c:v>42138.197916666628</c:v>
                </c:pt>
                <c:pt idx="2753">
                  <c:v>42138.208333333343</c:v>
                </c:pt>
                <c:pt idx="2754">
                  <c:v>42138.21875</c:v>
                </c:pt>
                <c:pt idx="2755">
                  <c:v>42138.229166666613</c:v>
                </c:pt>
                <c:pt idx="2756">
                  <c:v>42138.239583333299</c:v>
                </c:pt>
                <c:pt idx="2757">
                  <c:v>42138.25</c:v>
                </c:pt>
                <c:pt idx="2758">
                  <c:v>42138.260416666628</c:v>
                </c:pt>
                <c:pt idx="2759">
                  <c:v>42138.270833333343</c:v>
                </c:pt>
                <c:pt idx="2760">
                  <c:v>42138.28125</c:v>
                </c:pt>
                <c:pt idx="2761">
                  <c:v>42138.291666666613</c:v>
                </c:pt>
                <c:pt idx="2762">
                  <c:v>42138.302083333343</c:v>
                </c:pt>
                <c:pt idx="2763">
                  <c:v>42138.312500000022</c:v>
                </c:pt>
                <c:pt idx="2764">
                  <c:v>42138.322916666657</c:v>
                </c:pt>
                <c:pt idx="2765">
                  <c:v>42138.333333333343</c:v>
                </c:pt>
                <c:pt idx="2766">
                  <c:v>42138.34375</c:v>
                </c:pt>
                <c:pt idx="2767">
                  <c:v>42138.354166666657</c:v>
                </c:pt>
                <c:pt idx="2768">
                  <c:v>42138.364583333343</c:v>
                </c:pt>
                <c:pt idx="2769">
                  <c:v>42138.375</c:v>
                </c:pt>
                <c:pt idx="2770">
                  <c:v>42138.385416666657</c:v>
                </c:pt>
                <c:pt idx="2771">
                  <c:v>42138.395833333343</c:v>
                </c:pt>
                <c:pt idx="2772">
                  <c:v>42138.406250000022</c:v>
                </c:pt>
                <c:pt idx="2773">
                  <c:v>42138.416666666657</c:v>
                </c:pt>
                <c:pt idx="2774">
                  <c:v>42138.427083333299</c:v>
                </c:pt>
                <c:pt idx="2775">
                  <c:v>42138.4375</c:v>
                </c:pt>
                <c:pt idx="2776">
                  <c:v>42138.447916666657</c:v>
                </c:pt>
                <c:pt idx="2777">
                  <c:v>42138.458333333343</c:v>
                </c:pt>
                <c:pt idx="2778">
                  <c:v>42138.46875</c:v>
                </c:pt>
                <c:pt idx="2779">
                  <c:v>42138.479166666628</c:v>
                </c:pt>
                <c:pt idx="2780">
                  <c:v>42138.489583333343</c:v>
                </c:pt>
                <c:pt idx="2781">
                  <c:v>42138.5</c:v>
                </c:pt>
                <c:pt idx="2782">
                  <c:v>42138.510416666657</c:v>
                </c:pt>
                <c:pt idx="2783">
                  <c:v>42138.520833333343</c:v>
                </c:pt>
                <c:pt idx="2784">
                  <c:v>42138.53125</c:v>
                </c:pt>
                <c:pt idx="2785">
                  <c:v>42138.541666666628</c:v>
                </c:pt>
                <c:pt idx="2786">
                  <c:v>42138.552083333343</c:v>
                </c:pt>
                <c:pt idx="2787">
                  <c:v>42138.5625</c:v>
                </c:pt>
                <c:pt idx="2788">
                  <c:v>42138.572916666657</c:v>
                </c:pt>
                <c:pt idx="2789">
                  <c:v>42138.583333333343</c:v>
                </c:pt>
                <c:pt idx="2790">
                  <c:v>42138.593749999993</c:v>
                </c:pt>
                <c:pt idx="2791">
                  <c:v>42138.604166666628</c:v>
                </c:pt>
                <c:pt idx="2792">
                  <c:v>42138.614583333343</c:v>
                </c:pt>
                <c:pt idx="2793">
                  <c:v>42138.625</c:v>
                </c:pt>
                <c:pt idx="2794">
                  <c:v>42138.635416666628</c:v>
                </c:pt>
                <c:pt idx="2795">
                  <c:v>42138.645833333343</c:v>
                </c:pt>
                <c:pt idx="2796">
                  <c:v>42138.656250000022</c:v>
                </c:pt>
                <c:pt idx="2797">
                  <c:v>42138.666666666628</c:v>
                </c:pt>
                <c:pt idx="2798">
                  <c:v>42138.677083333299</c:v>
                </c:pt>
                <c:pt idx="2799">
                  <c:v>42138.6875</c:v>
                </c:pt>
                <c:pt idx="2800">
                  <c:v>42138.697916666628</c:v>
                </c:pt>
                <c:pt idx="2801">
                  <c:v>42138.708333333343</c:v>
                </c:pt>
                <c:pt idx="2802">
                  <c:v>42138.71875</c:v>
                </c:pt>
                <c:pt idx="2803">
                  <c:v>42138.729166666613</c:v>
                </c:pt>
                <c:pt idx="2804">
                  <c:v>42138.739583333299</c:v>
                </c:pt>
                <c:pt idx="2805">
                  <c:v>42138.75</c:v>
                </c:pt>
                <c:pt idx="2806">
                  <c:v>42138.760416666628</c:v>
                </c:pt>
                <c:pt idx="2807">
                  <c:v>42138.770833333343</c:v>
                </c:pt>
                <c:pt idx="2808">
                  <c:v>42138.78125</c:v>
                </c:pt>
                <c:pt idx="2809">
                  <c:v>42138.791666666613</c:v>
                </c:pt>
                <c:pt idx="2810">
                  <c:v>42138.802083333343</c:v>
                </c:pt>
                <c:pt idx="2811">
                  <c:v>42138.812500000022</c:v>
                </c:pt>
                <c:pt idx="2812">
                  <c:v>42138.822916666657</c:v>
                </c:pt>
                <c:pt idx="2813">
                  <c:v>42138.833333333343</c:v>
                </c:pt>
                <c:pt idx="2814">
                  <c:v>42138.84375</c:v>
                </c:pt>
                <c:pt idx="2815">
                  <c:v>42138.854166666657</c:v>
                </c:pt>
                <c:pt idx="2816">
                  <c:v>42138.864583333343</c:v>
                </c:pt>
                <c:pt idx="2817">
                  <c:v>42138.875</c:v>
                </c:pt>
                <c:pt idx="2818">
                  <c:v>42138.885416666657</c:v>
                </c:pt>
                <c:pt idx="2819">
                  <c:v>42138.895833333343</c:v>
                </c:pt>
                <c:pt idx="2820">
                  <c:v>42138.906250000022</c:v>
                </c:pt>
                <c:pt idx="2821">
                  <c:v>42138.916666666657</c:v>
                </c:pt>
                <c:pt idx="2822">
                  <c:v>42138.927083333299</c:v>
                </c:pt>
                <c:pt idx="2823">
                  <c:v>42138.9375</c:v>
                </c:pt>
                <c:pt idx="2824">
                  <c:v>42138.947916666657</c:v>
                </c:pt>
                <c:pt idx="2825">
                  <c:v>42138.958333333343</c:v>
                </c:pt>
                <c:pt idx="2826">
                  <c:v>42138.96875</c:v>
                </c:pt>
                <c:pt idx="2827">
                  <c:v>42138.979166666628</c:v>
                </c:pt>
                <c:pt idx="2828">
                  <c:v>42138.989583333343</c:v>
                </c:pt>
                <c:pt idx="2829">
                  <c:v>42139</c:v>
                </c:pt>
                <c:pt idx="2830">
                  <c:v>42139.010416666657</c:v>
                </c:pt>
                <c:pt idx="2831">
                  <c:v>42139.020833333343</c:v>
                </c:pt>
                <c:pt idx="2832">
                  <c:v>42139.03125</c:v>
                </c:pt>
                <c:pt idx="2833">
                  <c:v>42139.041666666628</c:v>
                </c:pt>
                <c:pt idx="2834">
                  <c:v>42139.052083333343</c:v>
                </c:pt>
                <c:pt idx="2835">
                  <c:v>42139.0625</c:v>
                </c:pt>
                <c:pt idx="2836">
                  <c:v>42139.072916666657</c:v>
                </c:pt>
                <c:pt idx="2837">
                  <c:v>42139.083333333343</c:v>
                </c:pt>
                <c:pt idx="2838">
                  <c:v>42139.093749999993</c:v>
                </c:pt>
                <c:pt idx="2839">
                  <c:v>42139.104166666628</c:v>
                </c:pt>
                <c:pt idx="2840">
                  <c:v>42139.114583333343</c:v>
                </c:pt>
                <c:pt idx="2841">
                  <c:v>42139.125</c:v>
                </c:pt>
                <c:pt idx="2842">
                  <c:v>42139.135416666628</c:v>
                </c:pt>
                <c:pt idx="2843">
                  <c:v>42139.145833333343</c:v>
                </c:pt>
                <c:pt idx="2844">
                  <c:v>42139.156250000022</c:v>
                </c:pt>
                <c:pt idx="2845">
                  <c:v>42139.166666666628</c:v>
                </c:pt>
                <c:pt idx="2846">
                  <c:v>42139.177083333299</c:v>
                </c:pt>
                <c:pt idx="2847">
                  <c:v>42139.1875</c:v>
                </c:pt>
                <c:pt idx="2848">
                  <c:v>42139.197916666628</c:v>
                </c:pt>
                <c:pt idx="2849">
                  <c:v>42139.208333333343</c:v>
                </c:pt>
                <c:pt idx="2850">
                  <c:v>42139.21875</c:v>
                </c:pt>
                <c:pt idx="2851">
                  <c:v>42139.229166666613</c:v>
                </c:pt>
                <c:pt idx="2852">
                  <c:v>42139.239583333299</c:v>
                </c:pt>
                <c:pt idx="2853">
                  <c:v>42139.25</c:v>
                </c:pt>
                <c:pt idx="2854">
                  <c:v>42139.260416666628</c:v>
                </c:pt>
                <c:pt idx="2855">
                  <c:v>42139.270833333343</c:v>
                </c:pt>
                <c:pt idx="2856">
                  <c:v>42139.28125</c:v>
                </c:pt>
                <c:pt idx="2857">
                  <c:v>42139.291666666613</c:v>
                </c:pt>
                <c:pt idx="2858">
                  <c:v>42139.302083333343</c:v>
                </c:pt>
                <c:pt idx="2859">
                  <c:v>42139.312500000022</c:v>
                </c:pt>
                <c:pt idx="2860">
                  <c:v>42139.322916666657</c:v>
                </c:pt>
                <c:pt idx="2861">
                  <c:v>42139.333333333343</c:v>
                </c:pt>
                <c:pt idx="2862">
                  <c:v>42139.34375</c:v>
                </c:pt>
                <c:pt idx="2863">
                  <c:v>42139.354166666657</c:v>
                </c:pt>
                <c:pt idx="2864">
                  <c:v>42139.364583333343</c:v>
                </c:pt>
                <c:pt idx="2865">
                  <c:v>42139.375</c:v>
                </c:pt>
                <c:pt idx="2866">
                  <c:v>42139.385416666657</c:v>
                </c:pt>
                <c:pt idx="2867">
                  <c:v>42139.395833333343</c:v>
                </c:pt>
                <c:pt idx="2868">
                  <c:v>42139.406250000022</c:v>
                </c:pt>
                <c:pt idx="2869">
                  <c:v>42139.416666666657</c:v>
                </c:pt>
                <c:pt idx="2870">
                  <c:v>42139.427083333299</c:v>
                </c:pt>
                <c:pt idx="2871">
                  <c:v>42139.4375</c:v>
                </c:pt>
                <c:pt idx="2872">
                  <c:v>42139.447916666657</c:v>
                </c:pt>
                <c:pt idx="2873">
                  <c:v>42139.458333333343</c:v>
                </c:pt>
                <c:pt idx="2874">
                  <c:v>42139.46875</c:v>
                </c:pt>
                <c:pt idx="2875">
                  <c:v>42139.479166666628</c:v>
                </c:pt>
                <c:pt idx="2876">
                  <c:v>42139.489583333343</c:v>
                </c:pt>
                <c:pt idx="2877">
                  <c:v>42139.5</c:v>
                </c:pt>
                <c:pt idx="2878">
                  <c:v>42139.510416666657</c:v>
                </c:pt>
                <c:pt idx="2879">
                  <c:v>42139.520833333343</c:v>
                </c:pt>
                <c:pt idx="2880">
                  <c:v>42139.53125</c:v>
                </c:pt>
                <c:pt idx="2881">
                  <c:v>42139.541666666628</c:v>
                </c:pt>
                <c:pt idx="2882">
                  <c:v>42139.552083333343</c:v>
                </c:pt>
                <c:pt idx="2883">
                  <c:v>42139.5625</c:v>
                </c:pt>
                <c:pt idx="2884">
                  <c:v>42139.572916666657</c:v>
                </c:pt>
                <c:pt idx="2885">
                  <c:v>42139.583333333343</c:v>
                </c:pt>
                <c:pt idx="2886">
                  <c:v>42139.593749999993</c:v>
                </c:pt>
                <c:pt idx="2887">
                  <c:v>42139.604166666628</c:v>
                </c:pt>
                <c:pt idx="2888">
                  <c:v>42139.614583333343</c:v>
                </c:pt>
                <c:pt idx="2889">
                  <c:v>42139.625</c:v>
                </c:pt>
                <c:pt idx="2890">
                  <c:v>42139.635416666628</c:v>
                </c:pt>
                <c:pt idx="2891">
                  <c:v>42139.645833333343</c:v>
                </c:pt>
                <c:pt idx="2892">
                  <c:v>42139.656250000022</c:v>
                </c:pt>
                <c:pt idx="2893">
                  <c:v>42139.666666666628</c:v>
                </c:pt>
                <c:pt idx="2894">
                  <c:v>42139.677083333299</c:v>
                </c:pt>
                <c:pt idx="2895">
                  <c:v>42139.6875</c:v>
                </c:pt>
                <c:pt idx="2896">
                  <c:v>42139.697916666628</c:v>
                </c:pt>
                <c:pt idx="2897">
                  <c:v>42139.708333333343</c:v>
                </c:pt>
                <c:pt idx="2898">
                  <c:v>42139.71875</c:v>
                </c:pt>
                <c:pt idx="2899">
                  <c:v>42139.729166666613</c:v>
                </c:pt>
                <c:pt idx="2900">
                  <c:v>42139.739583333299</c:v>
                </c:pt>
                <c:pt idx="2901">
                  <c:v>42139.75</c:v>
                </c:pt>
                <c:pt idx="2902">
                  <c:v>42139.760416666628</c:v>
                </c:pt>
                <c:pt idx="2903">
                  <c:v>42139.770833333343</c:v>
                </c:pt>
                <c:pt idx="2904">
                  <c:v>42139.78125</c:v>
                </c:pt>
                <c:pt idx="2905">
                  <c:v>42139.791666666613</c:v>
                </c:pt>
                <c:pt idx="2906">
                  <c:v>42139.802083333343</c:v>
                </c:pt>
                <c:pt idx="2907">
                  <c:v>42139.812500000022</c:v>
                </c:pt>
                <c:pt idx="2908">
                  <c:v>42139.822916666657</c:v>
                </c:pt>
                <c:pt idx="2909">
                  <c:v>42139.833333333343</c:v>
                </c:pt>
                <c:pt idx="2910">
                  <c:v>42139.84375</c:v>
                </c:pt>
                <c:pt idx="2911">
                  <c:v>42139.854166666657</c:v>
                </c:pt>
                <c:pt idx="2912">
                  <c:v>42139.864583333343</c:v>
                </c:pt>
                <c:pt idx="2913">
                  <c:v>42139.875</c:v>
                </c:pt>
                <c:pt idx="2914">
                  <c:v>42139.885416666657</c:v>
                </c:pt>
                <c:pt idx="2915">
                  <c:v>42139.895833333343</c:v>
                </c:pt>
                <c:pt idx="2916">
                  <c:v>42139.906250000022</c:v>
                </c:pt>
                <c:pt idx="2917">
                  <c:v>42139.916666666657</c:v>
                </c:pt>
                <c:pt idx="2918">
                  <c:v>42139.927083333299</c:v>
                </c:pt>
                <c:pt idx="2919">
                  <c:v>42139.9375</c:v>
                </c:pt>
                <c:pt idx="2920">
                  <c:v>42139.947916666657</c:v>
                </c:pt>
                <c:pt idx="2921">
                  <c:v>42139.958333333343</c:v>
                </c:pt>
                <c:pt idx="2922">
                  <c:v>42139.96875</c:v>
                </c:pt>
                <c:pt idx="2923">
                  <c:v>42139.979166666628</c:v>
                </c:pt>
                <c:pt idx="2924">
                  <c:v>42139.989583333343</c:v>
                </c:pt>
                <c:pt idx="2925">
                  <c:v>42140</c:v>
                </c:pt>
                <c:pt idx="2926">
                  <c:v>42140.010416666657</c:v>
                </c:pt>
                <c:pt idx="2927">
                  <c:v>42140.020833333343</c:v>
                </c:pt>
                <c:pt idx="2928">
                  <c:v>42140.03125</c:v>
                </c:pt>
                <c:pt idx="2929">
                  <c:v>42140.041666666628</c:v>
                </c:pt>
                <c:pt idx="2930">
                  <c:v>42140.052083333343</c:v>
                </c:pt>
                <c:pt idx="2931">
                  <c:v>42140.0625</c:v>
                </c:pt>
                <c:pt idx="2932">
                  <c:v>42140.072916666657</c:v>
                </c:pt>
                <c:pt idx="2933">
                  <c:v>42140.083333333343</c:v>
                </c:pt>
                <c:pt idx="2934">
                  <c:v>42140.093749999993</c:v>
                </c:pt>
                <c:pt idx="2935">
                  <c:v>42140.104166666628</c:v>
                </c:pt>
                <c:pt idx="2936">
                  <c:v>42140.114583333343</c:v>
                </c:pt>
                <c:pt idx="2937">
                  <c:v>42140.125</c:v>
                </c:pt>
                <c:pt idx="2938">
                  <c:v>42140.135416666628</c:v>
                </c:pt>
                <c:pt idx="2939">
                  <c:v>42140.145833333343</c:v>
                </c:pt>
                <c:pt idx="2940">
                  <c:v>42140.156250000022</c:v>
                </c:pt>
                <c:pt idx="2941">
                  <c:v>42140.166666666628</c:v>
                </c:pt>
                <c:pt idx="2942">
                  <c:v>42140.177083333299</c:v>
                </c:pt>
                <c:pt idx="2943">
                  <c:v>42140.1875</c:v>
                </c:pt>
                <c:pt idx="2944">
                  <c:v>42140.197916666628</c:v>
                </c:pt>
                <c:pt idx="2945">
                  <c:v>42140.208333333343</c:v>
                </c:pt>
                <c:pt idx="2946">
                  <c:v>42140.21875</c:v>
                </c:pt>
                <c:pt idx="2947">
                  <c:v>42140.229166666613</c:v>
                </c:pt>
                <c:pt idx="2948">
                  <c:v>42140.239583333299</c:v>
                </c:pt>
                <c:pt idx="2949">
                  <c:v>42140.25</c:v>
                </c:pt>
                <c:pt idx="2950">
                  <c:v>42140.260416666628</c:v>
                </c:pt>
                <c:pt idx="2951">
                  <c:v>42140.270833333343</c:v>
                </c:pt>
                <c:pt idx="2952">
                  <c:v>42140.28125</c:v>
                </c:pt>
                <c:pt idx="2953">
                  <c:v>42140.291666666613</c:v>
                </c:pt>
                <c:pt idx="2954">
                  <c:v>42140.302083333343</c:v>
                </c:pt>
                <c:pt idx="2955">
                  <c:v>42140.312500000022</c:v>
                </c:pt>
                <c:pt idx="2956">
                  <c:v>42140.322916666657</c:v>
                </c:pt>
                <c:pt idx="2957">
                  <c:v>42140.333333333343</c:v>
                </c:pt>
                <c:pt idx="2958">
                  <c:v>42140.34375</c:v>
                </c:pt>
                <c:pt idx="2959">
                  <c:v>42140.354166666657</c:v>
                </c:pt>
                <c:pt idx="2960">
                  <c:v>42140.364583333343</c:v>
                </c:pt>
                <c:pt idx="2961">
                  <c:v>42140.375</c:v>
                </c:pt>
                <c:pt idx="2962">
                  <c:v>42140.385416666657</c:v>
                </c:pt>
                <c:pt idx="2963">
                  <c:v>42140.395833333343</c:v>
                </c:pt>
                <c:pt idx="2964">
                  <c:v>42140.406250000022</c:v>
                </c:pt>
                <c:pt idx="2965">
                  <c:v>42140.416666666657</c:v>
                </c:pt>
                <c:pt idx="2966">
                  <c:v>42140.427083333299</c:v>
                </c:pt>
                <c:pt idx="2967">
                  <c:v>42140.4375</c:v>
                </c:pt>
                <c:pt idx="2968">
                  <c:v>42140.447916666657</c:v>
                </c:pt>
                <c:pt idx="2969">
                  <c:v>42140.458333333343</c:v>
                </c:pt>
                <c:pt idx="2970">
                  <c:v>42140.46875</c:v>
                </c:pt>
                <c:pt idx="2971">
                  <c:v>42140.479166666628</c:v>
                </c:pt>
                <c:pt idx="2972">
                  <c:v>42140.489583333343</c:v>
                </c:pt>
                <c:pt idx="2973">
                  <c:v>42140.5</c:v>
                </c:pt>
                <c:pt idx="2974">
                  <c:v>42140.510416666657</c:v>
                </c:pt>
                <c:pt idx="2975">
                  <c:v>42140.520833333343</c:v>
                </c:pt>
                <c:pt idx="2976">
                  <c:v>42140.53125</c:v>
                </c:pt>
                <c:pt idx="2977">
                  <c:v>42140.541666666628</c:v>
                </c:pt>
                <c:pt idx="2978">
                  <c:v>42140.552083333343</c:v>
                </c:pt>
                <c:pt idx="2979">
                  <c:v>42140.5625</c:v>
                </c:pt>
                <c:pt idx="2980">
                  <c:v>42140.572916666657</c:v>
                </c:pt>
                <c:pt idx="2981">
                  <c:v>42140.583333333343</c:v>
                </c:pt>
                <c:pt idx="2982">
                  <c:v>42140.593749999993</c:v>
                </c:pt>
                <c:pt idx="2983">
                  <c:v>42140.604166666628</c:v>
                </c:pt>
                <c:pt idx="2984">
                  <c:v>42140.614583333343</c:v>
                </c:pt>
                <c:pt idx="2985">
                  <c:v>42140.625</c:v>
                </c:pt>
                <c:pt idx="2986">
                  <c:v>42140.635416666628</c:v>
                </c:pt>
                <c:pt idx="2987">
                  <c:v>42140.645833333343</c:v>
                </c:pt>
                <c:pt idx="2988">
                  <c:v>42140.656250000022</c:v>
                </c:pt>
                <c:pt idx="2989">
                  <c:v>42140.666666666628</c:v>
                </c:pt>
                <c:pt idx="2990">
                  <c:v>42140.677083333299</c:v>
                </c:pt>
                <c:pt idx="2991">
                  <c:v>42140.6875</c:v>
                </c:pt>
                <c:pt idx="2992">
                  <c:v>42140.697916666628</c:v>
                </c:pt>
                <c:pt idx="2993">
                  <c:v>42140.708333333343</c:v>
                </c:pt>
                <c:pt idx="2994">
                  <c:v>42140.71875</c:v>
                </c:pt>
                <c:pt idx="2995">
                  <c:v>42140.729166666613</c:v>
                </c:pt>
                <c:pt idx="2996">
                  <c:v>42140.739583333299</c:v>
                </c:pt>
                <c:pt idx="2997">
                  <c:v>42140.75</c:v>
                </c:pt>
                <c:pt idx="2998">
                  <c:v>42140.760416666628</c:v>
                </c:pt>
                <c:pt idx="2999">
                  <c:v>42140.770833333343</c:v>
                </c:pt>
                <c:pt idx="3000">
                  <c:v>42140.78125</c:v>
                </c:pt>
                <c:pt idx="3001">
                  <c:v>42140.791666666613</c:v>
                </c:pt>
                <c:pt idx="3002">
                  <c:v>42140.802083333343</c:v>
                </c:pt>
                <c:pt idx="3003">
                  <c:v>42140.812500000022</c:v>
                </c:pt>
                <c:pt idx="3004">
                  <c:v>42140.822916666657</c:v>
                </c:pt>
                <c:pt idx="3005">
                  <c:v>42140.833333333343</c:v>
                </c:pt>
                <c:pt idx="3006">
                  <c:v>42140.84375</c:v>
                </c:pt>
                <c:pt idx="3007">
                  <c:v>42140.854166666657</c:v>
                </c:pt>
                <c:pt idx="3008">
                  <c:v>42140.864583333343</c:v>
                </c:pt>
                <c:pt idx="3009">
                  <c:v>42140.875</c:v>
                </c:pt>
                <c:pt idx="3010">
                  <c:v>42140.885416666657</c:v>
                </c:pt>
                <c:pt idx="3011">
                  <c:v>42140.895833333343</c:v>
                </c:pt>
                <c:pt idx="3012">
                  <c:v>42140.906250000022</c:v>
                </c:pt>
                <c:pt idx="3013">
                  <c:v>42140.916666666657</c:v>
                </c:pt>
                <c:pt idx="3014">
                  <c:v>42140.927083333299</c:v>
                </c:pt>
                <c:pt idx="3015">
                  <c:v>42140.9375</c:v>
                </c:pt>
                <c:pt idx="3016">
                  <c:v>42140.947916666657</c:v>
                </c:pt>
                <c:pt idx="3017">
                  <c:v>42140.958333333343</c:v>
                </c:pt>
                <c:pt idx="3018">
                  <c:v>42140.96875</c:v>
                </c:pt>
                <c:pt idx="3019">
                  <c:v>42140.979166666628</c:v>
                </c:pt>
                <c:pt idx="3020">
                  <c:v>42140.989583333343</c:v>
                </c:pt>
                <c:pt idx="3021">
                  <c:v>42141</c:v>
                </c:pt>
                <c:pt idx="3022">
                  <c:v>42141.010416666657</c:v>
                </c:pt>
                <c:pt idx="3023">
                  <c:v>42141.020833333343</c:v>
                </c:pt>
                <c:pt idx="3024">
                  <c:v>42141.03125</c:v>
                </c:pt>
                <c:pt idx="3025">
                  <c:v>42141.041666666628</c:v>
                </c:pt>
                <c:pt idx="3026">
                  <c:v>42141.052083333343</c:v>
                </c:pt>
                <c:pt idx="3027">
                  <c:v>42141.0625</c:v>
                </c:pt>
                <c:pt idx="3028">
                  <c:v>42141.072916666657</c:v>
                </c:pt>
                <c:pt idx="3029">
                  <c:v>42141.083333333343</c:v>
                </c:pt>
                <c:pt idx="3030">
                  <c:v>42141.093749999993</c:v>
                </c:pt>
                <c:pt idx="3031">
                  <c:v>42141.104166666628</c:v>
                </c:pt>
                <c:pt idx="3032">
                  <c:v>42141.114583333343</c:v>
                </c:pt>
                <c:pt idx="3033">
                  <c:v>42141.125</c:v>
                </c:pt>
                <c:pt idx="3034">
                  <c:v>42141.135416666628</c:v>
                </c:pt>
                <c:pt idx="3035">
                  <c:v>42141.145833333343</c:v>
                </c:pt>
                <c:pt idx="3036">
                  <c:v>42141.156250000022</c:v>
                </c:pt>
                <c:pt idx="3037">
                  <c:v>42141.166666666628</c:v>
                </c:pt>
                <c:pt idx="3038">
                  <c:v>42141.177083333299</c:v>
                </c:pt>
                <c:pt idx="3039">
                  <c:v>42141.1875</c:v>
                </c:pt>
                <c:pt idx="3040">
                  <c:v>42141.197916666628</c:v>
                </c:pt>
                <c:pt idx="3041">
                  <c:v>42141.208333333343</c:v>
                </c:pt>
                <c:pt idx="3042">
                  <c:v>42141.21875</c:v>
                </c:pt>
                <c:pt idx="3043">
                  <c:v>42141.229166666613</c:v>
                </c:pt>
                <c:pt idx="3044">
                  <c:v>42141.239583333299</c:v>
                </c:pt>
                <c:pt idx="3045">
                  <c:v>42141.25</c:v>
                </c:pt>
                <c:pt idx="3046">
                  <c:v>42141.260416666628</c:v>
                </c:pt>
                <c:pt idx="3047">
                  <c:v>42141.270833333343</c:v>
                </c:pt>
                <c:pt idx="3048">
                  <c:v>42141.28125</c:v>
                </c:pt>
                <c:pt idx="3049">
                  <c:v>42141.291666666613</c:v>
                </c:pt>
                <c:pt idx="3050">
                  <c:v>42141.302083333343</c:v>
                </c:pt>
                <c:pt idx="3051">
                  <c:v>42141.312500000022</c:v>
                </c:pt>
                <c:pt idx="3052">
                  <c:v>42141.322916666657</c:v>
                </c:pt>
                <c:pt idx="3053">
                  <c:v>42141.333333333343</c:v>
                </c:pt>
                <c:pt idx="3054">
                  <c:v>42141.34375</c:v>
                </c:pt>
                <c:pt idx="3055">
                  <c:v>42141.354166666657</c:v>
                </c:pt>
                <c:pt idx="3056">
                  <c:v>42141.364583333343</c:v>
                </c:pt>
                <c:pt idx="3057">
                  <c:v>42141.375</c:v>
                </c:pt>
                <c:pt idx="3058">
                  <c:v>42141.385416666657</c:v>
                </c:pt>
                <c:pt idx="3059">
                  <c:v>42141.395833333343</c:v>
                </c:pt>
                <c:pt idx="3060">
                  <c:v>42141.406250000022</c:v>
                </c:pt>
                <c:pt idx="3061">
                  <c:v>42141.416666666657</c:v>
                </c:pt>
                <c:pt idx="3062">
                  <c:v>42141.427083333299</c:v>
                </c:pt>
                <c:pt idx="3063">
                  <c:v>42141.4375</c:v>
                </c:pt>
                <c:pt idx="3064">
                  <c:v>42141.447916666657</c:v>
                </c:pt>
                <c:pt idx="3065">
                  <c:v>42141.458333333343</c:v>
                </c:pt>
                <c:pt idx="3066">
                  <c:v>42141.46875</c:v>
                </c:pt>
                <c:pt idx="3067">
                  <c:v>42141.479166666628</c:v>
                </c:pt>
                <c:pt idx="3068">
                  <c:v>42141.489583333343</c:v>
                </c:pt>
                <c:pt idx="3069">
                  <c:v>42141.5</c:v>
                </c:pt>
                <c:pt idx="3070">
                  <c:v>42141.510416666657</c:v>
                </c:pt>
                <c:pt idx="3071">
                  <c:v>42141.520833333343</c:v>
                </c:pt>
                <c:pt idx="3072">
                  <c:v>42141.53125</c:v>
                </c:pt>
                <c:pt idx="3073">
                  <c:v>42141.541666666628</c:v>
                </c:pt>
                <c:pt idx="3074">
                  <c:v>42141.552083333343</c:v>
                </c:pt>
                <c:pt idx="3075">
                  <c:v>42141.5625</c:v>
                </c:pt>
                <c:pt idx="3076">
                  <c:v>42141.572916666657</c:v>
                </c:pt>
                <c:pt idx="3077">
                  <c:v>42141.583333333343</c:v>
                </c:pt>
                <c:pt idx="3078">
                  <c:v>42141.593749999993</c:v>
                </c:pt>
                <c:pt idx="3079">
                  <c:v>42141.604166666628</c:v>
                </c:pt>
                <c:pt idx="3080">
                  <c:v>42141.614583333343</c:v>
                </c:pt>
                <c:pt idx="3081">
                  <c:v>42141.625</c:v>
                </c:pt>
                <c:pt idx="3082">
                  <c:v>42141.635416666628</c:v>
                </c:pt>
                <c:pt idx="3083">
                  <c:v>42141.645833333343</c:v>
                </c:pt>
                <c:pt idx="3084">
                  <c:v>42141.656250000022</c:v>
                </c:pt>
                <c:pt idx="3085">
                  <c:v>42141.666666666628</c:v>
                </c:pt>
                <c:pt idx="3086">
                  <c:v>42141.677083333299</c:v>
                </c:pt>
                <c:pt idx="3087">
                  <c:v>42141.6875</c:v>
                </c:pt>
                <c:pt idx="3088">
                  <c:v>42141.697916666628</c:v>
                </c:pt>
                <c:pt idx="3089">
                  <c:v>42141.708333333343</c:v>
                </c:pt>
                <c:pt idx="3090">
                  <c:v>42141.71875</c:v>
                </c:pt>
                <c:pt idx="3091">
                  <c:v>42141.729166666613</c:v>
                </c:pt>
                <c:pt idx="3092">
                  <c:v>42141.739583333299</c:v>
                </c:pt>
                <c:pt idx="3093">
                  <c:v>42141.75</c:v>
                </c:pt>
                <c:pt idx="3094">
                  <c:v>42141.760416666628</c:v>
                </c:pt>
                <c:pt idx="3095">
                  <c:v>42141.770833333343</c:v>
                </c:pt>
                <c:pt idx="3096">
                  <c:v>42141.78125</c:v>
                </c:pt>
                <c:pt idx="3097">
                  <c:v>42141.791666666613</c:v>
                </c:pt>
                <c:pt idx="3098">
                  <c:v>42141.802083333343</c:v>
                </c:pt>
                <c:pt idx="3099">
                  <c:v>42141.812500000022</c:v>
                </c:pt>
                <c:pt idx="3100">
                  <c:v>42141.822916666657</c:v>
                </c:pt>
                <c:pt idx="3101">
                  <c:v>42141.833333333343</c:v>
                </c:pt>
                <c:pt idx="3102">
                  <c:v>42141.84375</c:v>
                </c:pt>
                <c:pt idx="3103">
                  <c:v>42141.854166666657</c:v>
                </c:pt>
                <c:pt idx="3104">
                  <c:v>42141.864583333343</c:v>
                </c:pt>
                <c:pt idx="3105">
                  <c:v>42141.875</c:v>
                </c:pt>
                <c:pt idx="3106">
                  <c:v>42141.885416666657</c:v>
                </c:pt>
                <c:pt idx="3107">
                  <c:v>42141.895833333343</c:v>
                </c:pt>
                <c:pt idx="3108">
                  <c:v>42141.906250000022</c:v>
                </c:pt>
                <c:pt idx="3109">
                  <c:v>42141.916666666657</c:v>
                </c:pt>
                <c:pt idx="3110">
                  <c:v>42141.927083333299</c:v>
                </c:pt>
                <c:pt idx="3111">
                  <c:v>42141.9375</c:v>
                </c:pt>
                <c:pt idx="3112">
                  <c:v>42141.947916666657</c:v>
                </c:pt>
                <c:pt idx="3113">
                  <c:v>42141.958333333343</c:v>
                </c:pt>
                <c:pt idx="3114">
                  <c:v>42141.96875</c:v>
                </c:pt>
                <c:pt idx="3115">
                  <c:v>42141.979166666628</c:v>
                </c:pt>
                <c:pt idx="3116">
                  <c:v>42141.989583333343</c:v>
                </c:pt>
                <c:pt idx="3117">
                  <c:v>42142</c:v>
                </c:pt>
                <c:pt idx="3118">
                  <c:v>42142.010416666657</c:v>
                </c:pt>
                <c:pt idx="3119">
                  <c:v>42142.020833333343</c:v>
                </c:pt>
                <c:pt idx="3120">
                  <c:v>42142.03125</c:v>
                </c:pt>
                <c:pt idx="3121">
                  <c:v>42142.041666666628</c:v>
                </c:pt>
                <c:pt idx="3122">
                  <c:v>42142.052083333343</c:v>
                </c:pt>
                <c:pt idx="3123">
                  <c:v>42142.0625</c:v>
                </c:pt>
                <c:pt idx="3124">
                  <c:v>42142.072916666657</c:v>
                </c:pt>
                <c:pt idx="3125">
                  <c:v>42142.083333333343</c:v>
                </c:pt>
                <c:pt idx="3126">
                  <c:v>42142.093749999993</c:v>
                </c:pt>
                <c:pt idx="3127">
                  <c:v>42142.104166666628</c:v>
                </c:pt>
                <c:pt idx="3128">
                  <c:v>42142.114583333343</c:v>
                </c:pt>
                <c:pt idx="3129">
                  <c:v>42142.125</c:v>
                </c:pt>
                <c:pt idx="3130">
                  <c:v>42142.135416666628</c:v>
                </c:pt>
                <c:pt idx="3131">
                  <c:v>42142.145833333343</c:v>
                </c:pt>
                <c:pt idx="3132">
                  <c:v>42142.156250000022</c:v>
                </c:pt>
                <c:pt idx="3133">
                  <c:v>42142.166666666628</c:v>
                </c:pt>
                <c:pt idx="3134">
                  <c:v>42142.177083333299</c:v>
                </c:pt>
                <c:pt idx="3135">
                  <c:v>42142.1875</c:v>
                </c:pt>
                <c:pt idx="3136">
                  <c:v>42142.197916666628</c:v>
                </c:pt>
                <c:pt idx="3137">
                  <c:v>42142.208333333343</c:v>
                </c:pt>
                <c:pt idx="3138">
                  <c:v>42142.21875</c:v>
                </c:pt>
                <c:pt idx="3139">
                  <c:v>42142.229166666613</c:v>
                </c:pt>
                <c:pt idx="3140">
                  <c:v>42142.239583333299</c:v>
                </c:pt>
                <c:pt idx="3141">
                  <c:v>42142.25</c:v>
                </c:pt>
                <c:pt idx="3142">
                  <c:v>42142.260416666628</c:v>
                </c:pt>
                <c:pt idx="3143">
                  <c:v>42142.270833333343</c:v>
                </c:pt>
                <c:pt idx="3144">
                  <c:v>42142.28125</c:v>
                </c:pt>
                <c:pt idx="3145">
                  <c:v>42142.291666666613</c:v>
                </c:pt>
                <c:pt idx="3146">
                  <c:v>42142.302083333343</c:v>
                </c:pt>
                <c:pt idx="3147">
                  <c:v>42142.312500000022</c:v>
                </c:pt>
                <c:pt idx="3148">
                  <c:v>42142.322916666657</c:v>
                </c:pt>
                <c:pt idx="3149">
                  <c:v>42142.333333333343</c:v>
                </c:pt>
                <c:pt idx="3150">
                  <c:v>42142.34375</c:v>
                </c:pt>
                <c:pt idx="3151">
                  <c:v>42142.354166666657</c:v>
                </c:pt>
                <c:pt idx="3152">
                  <c:v>42142.364583333343</c:v>
                </c:pt>
                <c:pt idx="3153">
                  <c:v>42142.375</c:v>
                </c:pt>
                <c:pt idx="3154">
                  <c:v>42142.385416666657</c:v>
                </c:pt>
                <c:pt idx="3155">
                  <c:v>42142.395833333343</c:v>
                </c:pt>
                <c:pt idx="3156">
                  <c:v>42142.406250000022</c:v>
                </c:pt>
                <c:pt idx="3157">
                  <c:v>42142.416666666657</c:v>
                </c:pt>
                <c:pt idx="3158">
                  <c:v>42142.427083333299</c:v>
                </c:pt>
                <c:pt idx="3159">
                  <c:v>42142.4375</c:v>
                </c:pt>
                <c:pt idx="3160">
                  <c:v>42142.447916666657</c:v>
                </c:pt>
                <c:pt idx="3161">
                  <c:v>42142.458333333343</c:v>
                </c:pt>
                <c:pt idx="3162">
                  <c:v>42142.46875</c:v>
                </c:pt>
                <c:pt idx="3163">
                  <c:v>42142.479166666628</c:v>
                </c:pt>
                <c:pt idx="3164">
                  <c:v>42142.489583333343</c:v>
                </c:pt>
                <c:pt idx="3165">
                  <c:v>42142.5</c:v>
                </c:pt>
                <c:pt idx="3166">
                  <c:v>42142.510416666657</c:v>
                </c:pt>
                <c:pt idx="3167">
                  <c:v>42142.520833333343</c:v>
                </c:pt>
                <c:pt idx="3168">
                  <c:v>42142.53125</c:v>
                </c:pt>
                <c:pt idx="3169">
                  <c:v>42142.541666666628</c:v>
                </c:pt>
                <c:pt idx="3170">
                  <c:v>42142.552083333343</c:v>
                </c:pt>
                <c:pt idx="3171">
                  <c:v>42142.5625</c:v>
                </c:pt>
                <c:pt idx="3172">
                  <c:v>42142.572916666657</c:v>
                </c:pt>
                <c:pt idx="3173">
                  <c:v>42142.583333333343</c:v>
                </c:pt>
                <c:pt idx="3174">
                  <c:v>42142.593749999993</c:v>
                </c:pt>
                <c:pt idx="3175">
                  <c:v>42142.604166666628</c:v>
                </c:pt>
                <c:pt idx="3176">
                  <c:v>42142.614583333343</c:v>
                </c:pt>
                <c:pt idx="3177">
                  <c:v>42142.625</c:v>
                </c:pt>
                <c:pt idx="3178">
                  <c:v>42142.635416666628</c:v>
                </c:pt>
                <c:pt idx="3179">
                  <c:v>42142.645833333343</c:v>
                </c:pt>
                <c:pt idx="3180">
                  <c:v>42142.656250000022</c:v>
                </c:pt>
                <c:pt idx="3181">
                  <c:v>42142.666666666628</c:v>
                </c:pt>
                <c:pt idx="3182">
                  <c:v>42142.677083333299</c:v>
                </c:pt>
                <c:pt idx="3183">
                  <c:v>42142.6875</c:v>
                </c:pt>
                <c:pt idx="3184">
                  <c:v>42142.697916666628</c:v>
                </c:pt>
                <c:pt idx="3185">
                  <c:v>42142.708333333343</c:v>
                </c:pt>
                <c:pt idx="3186">
                  <c:v>42142.71875</c:v>
                </c:pt>
                <c:pt idx="3187">
                  <c:v>42142.729166666613</c:v>
                </c:pt>
                <c:pt idx="3188">
                  <c:v>42142.739583333299</c:v>
                </c:pt>
                <c:pt idx="3189">
                  <c:v>42142.75</c:v>
                </c:pt>
                <c:pt idx="3190">
                  <c:v>42142.760416666628</c:v>
                </c:pt>
                <c:pt idx="3191">
                  <c:v>42142.770833333343</c:v>
                </c:pt>
                <c:pt idx="3192">
                  <c:v>42142.78125</c:v>
                </c:pt>
                <c:pt idx="3193">
                  <c:v>42142.791666666613</c:v>
                </c:pt>
                <c:pt idx="3194">
                  <c:v>42142.802083333343</c:v>
                </c:pt>
                <c:pt idx="3195">
                  <c:v>42142.812500000022</c:v>
                </c:pt>
                <c:pt idx="3196">
                  <c:v>42142.822916666657</c:v>
                </c:pt>
                <c:pt idx="3197">
                  <c:v>42142.833333333343</c:v>
                </c:pt>
                <c:pt idx="3198">
                  <c:v>42142.84375</c:v>
                </c:pt>
                <c:pt idx="3199">
                  <c:v>42142.854166666657</c:v>
                </c:pt>
                <c:pt idx="3200">
                  <c:v>42142.864583333343</c:v>
                </c:pt>
                <c:pt idx="3201">
                  <c:v>42142.875</c:v>
                </c:pt>
                <c:pt idx="3202">
                  <c:v>42142.885416666657</c:v>
                </c:pt>
                <c:pt idx="3203">
                  <c:v>42142.895833333343</c:v>
                </c:pt>
                <c:pt idx="3204">
                  <c:v>42142.906250000022</c:v>
                </c:pt>
                <c:pt idx="3205">
                  <c:v>42142.916666666657</c:v>
                </c:pt>
                <c:pt idx="3206">
                  <c:v>42142.927083333299</c:v>
                </c:pt>
                <c:pt idx="3207">
                  <c:v>42142.9375</c:v>
                </c:pt>
                <c:pt idx="3208">
                  <c:v>42142.947916666657</c:v>
                </c:pt>
                <c:pt idx="3209">
                  <c:v>42142.958333333343</c:v>
                </c:pt>
                <c:pt idx="3210">
                  <c:v>42142.96875</c:v>
                </c:pt>
                <c:pt idx="3211">
                  <c:v>42142.979166666628</c:v>
                </c:pt>
                <c:pt idx="3212">
                  <c:v>42142.989583333343</c:v>
                </c:pt>
                <c:pt idx="3213">
                  <c:v>42143</c:v>
                </c:pt>
                <c:pt idx="3214">
                  <c:v>42143.010416666657</c:v>
                </c:pt>
                <c:pt idx="3215">
                  <c:v>42143.020833333343</c:v>
                </c:pt>
                <c:pt idx="3216">
                  <c:v>42143.03125</c:v>
                </c:pt>
                <c:pt idx="3217">
                  <c:v>42143.041666666628</c:v>
                </c:pt>
                <c:pt idx="3218">
                  <c:v>42143.052083333343</c:v>
                </c:pt>
                <c:pt idx="3219">
                  <c:v>42143.0625</c:v>
                </c:pt>
                <c:pt idx="3220">
                  <c:v>42143.072916666657</c:v>
                </c:pt>
                <c:pt idx="3221">
                  <c:v>42143.083333333343</c:v>
                </c:pt>
                <c:pt idx="3222">
                  <c:v>42143.093749999993</c:v>
                </c:pt>
                <c:pt idx="3223">
                  <c:v>42143.104166666628</c:v>
                </c:pt>
                <c:pt idx="3224">
                  <c:v>42143.114583333343</c:v>
                </c:pt>
                <c:pt idx="3225">
                  <c:v>42143.125</c:v>
                </c:pt>
                <c:pt idx="3226">
                  <c:v>42143.135416666628</c:v>
                </c:pt>
                <c:pt idx="3227">
                  <c:v>42143.145833333343</c:v>
                </c:pt>
                <c:pt idx="3228">
                  <c:v>42143.156250000022</c:v>
                </c:pt>
                <c:pt idx="3229">
                  <c:v>42143.166666666628</c:v>
                </c:pt>
                <c:pt idx="3230">
                  <c:v>42143.177083333299</c:v>
                </c:pt>
                <c:pt idx="3231">
                  <c:v>42143.1875</c:v>
                </c:pt>
                <c:pt idx="3232">
                  <c:v>42143.197916666628</c:v>
                </c:pt>
                <c:pt idx="3233">
                  <c:v>42143.208333333343</c:v>
                </c:pt>
                <c:pt idx="3234">
                  <c:v>42143.21875</c:v>
                </c:pt>
                <c:pt idx="3235">
                  <c:v>42143.229166666613</c:v>
                </c:pt>
                <c:pt idx="3236">
                  <c:v>42143.239583333299</c:v>
                </c:pt>
                <c:pt idx="3237">
                  <c:v>42143.25</c:v>
                </c:pt>
                <c:pt idx="3238">
                  <c:v>42143.260416666628</c:v>
                </c:pt>
                <c:pt idx="3239">
                  <c:v>42143.270833333343</c:v>
                </c:pt>
                <c:pt idx="3240">
                  <c:v>42143.28125</c:v>
                </c:pt>
                <c:pt idx="3241">
                  <c:v>42143.291666666613</c:v>
                </c:pt>
                <c:pt idx="3242">
                  <c:v>42143.302083333343</c:v>
                </c:pt>
                <c:pt idx="3243">
                  <c:v>42143.312500000022</c:v>
                </c:pt>
                <c:pt idx="3244">
                  <c:v>42143.322916666657</c:v>
                </c:pt>
                <c:pt idx="3245">
                  <c:v>42143.333333333343</c:v>
                </c:pt>
                <c:pt idx="3246">
                  <c:v>42143.34375</c:v>
                </c:pt>
                <c:pt idx="3247">
                  <c:v>42143.354166666657</c:v>
                </c:pt>
                <c:pt idx="3248">
                  <c:v>42143.364583333343</c:v>
                </c:pt>
                <c:pt idx="3249">
                  <c:v>42143.375</c:v>
                </c:pt>
                <c:pt idx="3250">
                  <c:v>42143.385416666657</c:v>
                </c:pt>
                <c:pt idx="3251">
                  <c:v>42143.395833333343</c:v>
                </c:pt>
                <c:pt idx="3252">
                  <c:v>42143.406250000022</c:v>
                </c:pt>
                <c:pt idx="3253">
                  <c:v>42143.416666666657</c:v>
                </c:pt>
                <c:pt idx="3254">
                  <c:v>42143.427083333299</c:v>
                </c:pt>
                <c:pt idx="3255">
                  <c:v>42143.4375</c:v>
                </c:pt>
                <c:pt idx="3256">
                  <c:v>42143.447916666657</c:v>
                </c:pt>
                <c:pt idx="3257">
                  <c:v>42143.458333333343</c:v>
                </c:pt>
                <c:pt idx="3258">
                  <c:v>42143.46875</c:v>
                </c:pt>
                <c:pt idx="3259">
                  <c:v>42143.479166666628</c:v>
                </c:pt>
                <c:pt idx="3260">
                  <c:v>42143.489583333343</c:v>
                </c:pt>
                <c:pt idx="3261">
                  <c:v>42143.5</c:v>
                </c:pt>
                <c:pt idx="3262">
                  <c:v>42143.510416666657</c:v>
                </c:pt>
                <c:pt idx="3263">
                  <c:v>42143.520833333343</c:v>
                </c:pt>
                <c:pt idx="3264">
                  <c:v>42143.53125</c:v>
                </c:pt>
                <c:pt idx="3265">
                  <c:v>42143.541666666628</c:v>
                </c:pt>
                <c:pt idx="3266">
                  <c:v>42143.552083333343</c:v>
                </c:pt>
                <c:pt idx="3267">
                  <c:v>42143.5625</c:v>
                </c:pt>
                <c:pt idx="3268">
                  <c:v>42143.572916666657</c:v>
                </c:pt>
                <c:pt idx="3269">
                  <c:v>42143.583333333343</c:v>
                </c:pt>
                <c:pt idx="3270">
                  <c:v>42143.593749999993</c:v>
                </c:pt>
                <c:pt idx="3271">
                  <c:v>42143.604166666628</c:v>
                </c:pt>
                <c:pt idx="3272">
                  <c:v>42143.614583333343</c:v>
                </c:pt>
                <c:pt idx="3273">
                  <c:v>42143.625</c:v>
                </c:pt>
                <c:pt idx="3274">
                  <c:v>42143.635416666628</c:v>
                </c:pt>
                <c:pt idx="3275">
                  <c:v>42143.645833333343</c:v>
                </c:pt>
                <c:pt idx="3276">
                  <c:v>42143.656250000022</c:v>
                </c:pt>
                <c:pt idx="3277">
                  <c:v>42143.666666666628</c:v>
                </c:pt>
                <c:pt idx="3278">
                  <c:v>42143.677083333299</c:v>
                </c:pt>
                <c:pt idx="3279">
                  <c:v>42143.6875</c:v>
                </c:pt>
                <c:pt idx="3280">
                  <c:v>42143.697916666628</c:v>
                </c:pt>
                <c:pt idx="3281">
                  <c:v>42143.708333333343</c:v>
                </c:pt>
                <c:pt idx="3282">
                  <c:v>42143.71875</c:v>
                </c:pt>
                <c:pt idx="3283">
                  <c:v>42143.729166666613</c:v>
                </c:pt>
                <c:pt idx="3284">
                  <c:v>42143.739583333299</c:v>
                </c:pt>
                <c:pt idx="3285">
                  <c:v>42143.75</c:v>
                </c:pt>
                <c:pt idx="3286">
                  <c:v>42143.760416666628</c:v>
                </c:pt>
                <c:pt idx="3287">
                  <c:v>42143.770833333343</c:v>
                </c:pt>
                <c:pt idx="3288">
                  <c:v>42143.78125</c:v>
                </c:pt>
                <c:pt idx="3289">
                  <c:v>42143.791666666613</c:v>
                </c:pt>
                <c:pt idx="3290">
                  <c:v>42143.802083333343</c:v>
                </c:pt>
                <c:pt idx="3291">
                  <c:v>42143.812500000022</c:v>
                </c:pt>
                <c:pt idx="3292">
                  <c:v>42143.822916666657</c:v>
                </c:pt>
                <c:pt idx="3293">
                  <c:v>42143.833333333343</c:v>
                </c:pt>
                <c:pt idx="3294">
                  <c:v>42143.84375</c:v>
                </c:pt>
                <c:pt idx="3295">
                  <c:v>42143.854166666657</c:v>
                </c:pt>
                <c:pt idx="3296">
                  <c:v>42143.864583333343</c:v>
                </c:pt>
                <c:pt idx="3297">
                  <c:v>42143.875</c:v>
                </c:pt>
                <c:pt idx="3298">
                  <c:v>42143.885416666657</c:v>
                </c:pt>
                <c:pt idx="3299">
                  <c:v>42143.895833333343</c:v>
                </c:pt>
                <c:pt idx="3300">
                  <c:v>42143.906250000022</c:v>
                </c:pt>
                <c:pt idx="3301">
                  <c:v>42143.916666666657</c:v>
                </c:pt>
                <c:pt idx="3302">
                  <c:v>42143.927083333299</c:v>
                </c:pt>
                <c:pt idx="3303">
                  <c:v>42143.9375</c:v>
                </c:pt>
                <c:pt idx="3304">
                  <c:v>42143.947916666657</c:v>
                </c:pt>
                <c:pt idx="3305">
                  <c:v>42143.958333333343</c:v>
                </c:pt>
                <c:pt idx="3306">
                  <c:v>42143.96875</c:v>
                </c:pt>
                <c:pt idx="3307">
                  <c:v>42143.979166666628</c:v>
                </c:pt>
                <c:pt idx="3308">
                  <c:v>42143.989583333343</c:v>
                </c:pt>
                <c:pt idx="3309">
                  <c:v>42144</c:v>
                </c:pt>
                <c:pt idx="3310">
                  <c:v>42144.010416666657</c:v>
                </c:pt>
                <c:pt idx="3311">
                  <c:v>42144.020833333343</c:v>
                </c:pt>
                <c:pt idx="3312">
                  <c:v>42144.03125</c:v>
                </c:pt>
                <c:pt idx="3313">
                  <c:v>42144.041666666628</c:v>
                </c:pt>
                <c:pt idx="3314">
                  <c:v>42144.052083333343</c:v>
                </c:pt>
                <c:pt idx="3315">
                  <c:v>42144.0625</c:v>
                </c:pt>
                <c:pt idx="3316">
                  <c:v>42144.072916666657</c:v>
                </c:pt>
                <c:pt idx="3317">
                  <c:v>42144.083333333343</c:v>
                </c:pt>
                <c:pt idx="3318">
                  <c:v>42144.093749999993</c:v>
                </c:pt>
                <c:pt idx="3319">
                  <c:v>42144.104166666628</c:v>
                </c:pt>
                <c:pt idx="3320">
                  <c:v>42144.114583333343</c:v>
                </c:pt>
                <c:pt idx="3321">
                  <c:v>42144.125</c:v>
                </c:pt>
                <c:pt idx="3322">
                  <c:v>42144.135416666628</c:v>
                </c:pt>
                <c:pt idx="3323">
                  <c:v>42144.145833333343</c:v>
                </c:pt>
                <c:pt idx="3324">
                  <c:v>42144.156250000022</c:v>
                </c:pt>
                <c:pt idx="3325">
                  <c:v>42144.166666666628</c:v>
                </c:pt>
                <c:pt idx="3326">
                  <c:v>42144.177083333299</c:v>
                </c:pt>
                <c:pt idx="3327">
                  <c:v>42144.1875</c:v>
                </c:pt>
                <c:pt idx="3328">
                  <c:v>42144.197916666628</c:v>
                </c:pt>
                <c:pt idx="3329">
                  <c:v>42144.208333333343</c:v>
                </c:pt>
                <c:pt idx="3330">
                  <c:v>42144.21875</c:v>
                </c:pt>
                <c:pt idx="3331">
                  <c:v>42144.229166666613</c:v>
                </c:pt>
                <c:pt idx="3332">
                  <c:v>42144.239583333299</c:v>
                </c:pt>
                <c:pt idx="3333">
                  <c:v>42144.25</c:v>
                </c:pt>
                <c:pt idx="3334">
                  <c:v>42144.260416666628</c:v>
                </c:pt>
                <c:pt idx="3335">
                  <c:v>42144.270833333343</c:v>
                </c:pt>
                <c:pt idx="3336">
                  <c:v>42144.28125</c:v>
                </c:pt>
                <c:pt idx="3337">
                  <c:v>42144.291666666613</c:v>
                </c:pt>
                <c:pt idx="3338">
                  <c:v>42144.302083333343</c:v>
                </c:pt>
                <c:pt idx="3339">
                  <c:v>42144.312500000022</c:v>
                </c:pt>
                <c:pt idx="3340">
                  <c:v>42144.322916666657</c:v>
                </c:pt>
                <c:pt idx="3341">
                  <c:v>42144.333333333343</c:v>
                </c:pt>
                <c:pt idx="3342">
                  <c:v>42144.34375</c:v>
                </c:pt>
                <c:pt idx="3343">
                  <c:v>42144.354166666657</c:v>
                </c:pt>
                <c:pt idx="3344">
                  <c:v>42144.364583333343</c:v>
                </c:pt>
                <c:pt idx="3345">
                  <c:v>42144.375</c:v>
                </c:pt>
                <c:pt idx="3346">
                  <c:v>42144.385416666657</c:v>
                </c:pt>
                <c:pt idx="3347">
                  <c:v>42144.395833333343</c:v>
                </c:pt>
                <c:pt idx="3348">
                  <c:v>42144.406250000022</c:v>
                </c:pt>
                <c:pt idx="3349">
                  <c:v>42144.416666666657</c:v>
                </c:pt>
                <c:pt idx="3350">
                  <c:v>42144.427083333299</c:v>
                </c:pt>
                <c:pt idx="3351">
                  <c:v>42144.4375</c:v>
                </c:pt>
                <c:pt idx="3352">
                  <c:v>42144.447916666657</c:v>
                </c:pt>
                <c:pt idx="3353">
                  <c:v>42144.458333333343</c:v>
                </c:pt>
                <c:pt idx="3354">
                  <c:v>42144.46875</c:v>
                </c:pt>
                <c:pt idx="3355">
                  <c:v>42144.479166666628</c:v>
                </c:pt>
                <c:pt idx="3356">
                  <c:v>42144.489583333343</c:v>
                </c:pt>
                <c:pt idx="3357">
                  <c:v>42144.5</c:v>
                </c:pt>
                <c:pt idx="3358">
                  <c:v>42144.510416666657</c:v>
                </c:pt>
                <c:pt idx="3359">
                  <c:v>42145.604166666628</c:v>
                </c:pt>
                <c:pt idx="3360">
                  <c:v>42145.614583333343</c:v>
                </c:pt>
                <c:pt idx="3361">
                  <c:v>42145.625</c:v>
                </c:pt>
                <c:pt idx="3362">
                  <c:v>42145.635416666628</c:v>
                </c:pt>
                <c:pt idx="3363">
                  <c:v>42145.645833333343</c:v>
                </c:pt>
                <c:pt idx="3364">
                  <c:v>42145.656250000022</c:v>
                </c:pt>
                <c:pt idx="3365">
                  <c:v>42145.666666666628</c:v>
                </c:pt>
                <c:pt idx="3366">
                  <c:v>42145.677083333299</c:v>
                </c:pt>
                <c:pt idx="3367">
                  <c:v>42145.6875</c:v>
                </c:pt>
                <c:pt idx="3368">
                  <c:v>42145.697916666628</c:v>
                </c:pt>
                <c:pt idx="3369">
                  <c:v>42145.708333333343</c:v>
                </c:pt>
                <c:pt idx="3370">
                  <c:v>42145.71875</c:v>
                </c:pt>
                <c:pt idx="3371">
                  <c:v>42145.729166666613</c:v>
                </c:pt>
                <c:pt idx="3372">
                  <c:v>42145.739583333299</c:v>
                </c:pt>
                <c:pt idx="3373">
                  <c:v>42145.75</c:v>
                </c:pt>
                <c:pt idx="3374">
                  <c:v>42145.760416666628</c:v>
                </c:pt>
                <c:pt idx="3375">
                  <c:v>42145.770833333343</c:v>
                </c:pt>
                <c:pt idx="3376">
                  <c:v>42145.78125</c:v>
                </c:pt>
                <c:pt idx="3377">
                  <c:v>42145.791666666613</c:v>
                </c:pt>
                <c:pt idx="3378">
                  <c:v>42145.802083333343</c:v>
                </c:pt>
                <c:pt idx="3379">
                  <c:v>42145.812500000022</c:v>
                </c:pt>
                <c:pt idx="3380">
                  <c:v>42145.822916666657</c:v>
                </c:pt>
                <c:pt idx="3381">
                  <c:v>42145.833333333343</c:v>
                </c:pt>
                <c:pt idx="3382">
                  <c:v>42145.84375</c:v>
                </c:pt>
                <c:pt idx="3383">
                  <c:v>42145.854166666657</c:v>
                </c:pt>
                <c:pt idx="3384">
                  <c:v>42145.864583333343</c:v>
                </c:pt>
                <c:pt idx="3385">
                  <c:v>42145.875</c:v>
                </c:pt>
                <c:pt idx="3386">
                  <c:v>42145.885416666657</c:v>
                </c:pt>
                <c:pt idx="3387">
                  <c:v>42145.895833333343</c:v>
                </c:pt>
                <c:pt idx="3388">
                  <c:v>42145.906250000022</c:v>
                </c:pt>
                <c:pt idx="3389">
                  <c:v>42145.916666666657</c:v>
                </c:pt>
                <c:pt idx="3390">
                  <c:v>42145.927083333299</c:v>
                </c:pt>
                <c:pt idx="3391">
                  <c:v>42145.9375</c:v>
                </c:pt>
                <c:pt idx="3392">
                  <c:v>42145.947916666657</c:v>
                </c:pt>
                <c:pt idx="3393">
                  <c:v>42145.958333333343</c:v>
                </c:pt>
                <c:pt idx="3394">
                  <c:v>42145.96875</c:v>
                </c:pt>
                <c:pt idx="3395">
                  <c:v>42145.979166666628</c:v>
                </c:pt>
                <c:pt idx="3396">
                  <c:v>42145.989583333343</c:v>
                </c:pt>
                <c:pt idx="3397">
                  <c:v>42146</c:v>
                </c:pt>
                <c:pt idx="3398">
                  <c:v>42146.010416666657</c:v>
                </c:pt>
                <c:pt idx="3399">
                  <c:v>42146.020833333343</c:v>
                </c:pt>
                <c:pt idx="3400">
                  <c:v>42146.03125</c:v>
                </c:pt>
                <c:pt idx="3401">
                  <c:v>42146.041666666628</c:v>
                </c:pt>
                <c:pt idx="3402">
                  <c:v>42146.052083333343</c:v>
                </c:pt>
                <c:pt idx="3403">
                  <c:v>42146.0625</c:v>
                </c:pt>
                <c:pt idx="3404">
                  <c:v>42146.072916666657</c:v>
                </c:pt>
                <c:pt idx="3405">
                  <c:v>42146.083333333343</c:v>
                </c:pt>
                <c:pt idx="3406">
                  <c:v>42146.093749999993</c:v>
                </c:pt>
                <c:pt idx="3407">
                  <c:v>42146.104166666628</c:v>
                </c:pt>
                <c:pt idx="3408">
                  <c:v>42146.114583333343</c:v>
                </c:pt>
                <c:pt idx="3409">
                  <c:v>42146.125</c:v>
                </c:pt>
                <c:pt idx="3410">
                  <c:v>42146.135416666628</c:v>
                </c:pt>
                <c:pt idx="3411">
                  <c:v>42146.145833333343</c:v>
                </c:pt>
                <c:pt idx="3412">
                  <c:v>42146.156250000022</c:v>
                </c:pt>
                <c:pt idx="3413">
                  <c:v>42146.166666666628</c:v>
                </c:pt>
                <c:pt idx="3414">
                  <c:v>42146.177083333299</c:v>
                </c:pt>
                <c:pt idx="3415">
                  <c:v>42146.1875</c:v>
                </c:pt>
                <c:pt idx="3416">
                  <c:v>42146.197916666628</c:v>
                </c:pt>
                <c:pt idx="3417">
                  <c:v>42146.208333333343</c:v>
                </c:pt>
                <c:pt idx="3418">
                  <c:v>42146.21875</c:v>
                </c:pt>
                <c:pt idx="3419">
                  <c:v>42146.229166666613</c:v>
                </c:pt>
                <c:pt idx="3420">
                  <c:v>42146.239583333299</c:v>
                </c:pt>
                <c:pt idx="3421">
                  <c:v>42146.25</c:v>
                </c:pt>
                <c:pt idx="3422">
                  <c:v>42146.260416666628</c:v>
                </c:pt>
                <c:pt idx="3423">
                  <c:v>42146.270833333343</c:v>
                </c:pt>
                <c:pt idx="3424">
                  <c:v>42146.28125</c:v>
                </c:pt>
                <c:pt idx="3425">
                  <c:v>42146.291666666613</c:v>
                </c:pt>
                <c:pt idx="3426">
                  <c:v>42146.302083333343</c:v>
                </c:pt>
                <c:pt idx="3427">
                  <c:v>42146.312500000022</c:v>
                </c:pt>
                <c:pt idx="3428">
                  <c:v>42146.322916666657</c:v>
                </c:pt>
                <c:pt idx="3429">
                  <c:v>42146.333333333343</c:v>
                </c:pt>
                <c:pt idx="3430">
                  <c:v>42146.34375</c:v>
                </c:pt>
                <c:pt idx="3431">
                  <c:v>42146.354166666657</c:v>
                </c:pt>
                <c:pt idx="3432">
                  <c:v>42146.364583333343</c:v>
                </c:pt>
                <c:pt idx="3433">
                  <c:v>42146.375</c:v>
                </c:pt>
                <c:pt idx="3434">
                  <c:v>42146.385416666657</c:v>
                </c:pt>
                <c:pt idx="3435">
                  <c:v>42146.395833333343</c:v>
                </c:pt>
                <c:pt idx="3436">
                  <c:v>42146.406250000022</c:v>
                </c:pt>
                <c:pt idx="3437">
                  <c:v>42146.416666666657</c:v>
                </c:pt>
                <c:pt idx="3438">
                  <c:v>42146.427083333299</c:v>
                </c:pt>
                <c:pt idx="3439">
                  <c:v>42146.4375</c:v>
                </c:pt>
                <c:pt idx="3440">
                  <c:v>42146.447916666657</c:v>
                </c:pt>
                <c:pt idx="3441">
                  <c:v>42146.458333333343</c:v>
                </c:pt>
                <c:pt idx="3442">
                  <c:v>42146.46875</c:v>
                </c:pt>
                <c:pt idx="3443">
                  <c:v>42146.479166666628</c:v>
                </c:pt>
                <c:pt idx="3444">
                  <c:v>42146.489583333343</c:v>
                </c:pt>
                <c:pt idx="3445">
                  <c:v>42146.5</c:v>
                </c:pt>
                <c:pt idx="3446">
                  <c:v>42146.510416666657</c:v>
                </c:pt>
                <c:pt idx="3447">
                  <c:v>42146.520833333343</c:v>
                </c:pt>
                <c:pt idx="3448">
                  <c:v>42146.53125</c:v>
                </c:pt>
                <c:pt idx="3449">
                  <c:v>42146.541666666628</c:v>
                </c:pt>
                <c:pt idx="3450">
                  <c:v>42146.552083333343</c:v>
                </c:pt>
                <c:pt idx="3451">
                  <c:v>42146.5625</c:v>
                </c:pt>
                <c:pt idx="3452">
                  <c:v>42146.572916666657</c:v>
                </c:pt>
                <c:pt idx="3453">
                  <c:v>42146.583333333343</c:v>
                </c:pt>
                <c:pt idx="3454">
                  <c:v>42146.593749999993</c:v>
                </c:pt>
                <c:pt idx="3455">
                  <c:v>42146.604166666628</c:v>
                </c:pt>
                <c:pt idx="3456">
                  <c:v>42146.614583333343</c:v>
                </c:pt>
                <c:pt idx="3457">
                  <c:v>42146.625</c:v>
                </c:pt>
                <c:pt idx="3458">
                  <c:v>42146.635416666628</c:v>
                </c:pt>
                <c:pt idx="3459">
                  <c:v>42146.645833333343</c:v>
                </c:pt>
                <c:pt idx="3460">
                  <c:v>42146.656250000022</c:v>
                </c:pt>
                <c:pt idx="3461">
                  <c:v>42146.666666666628</c:v>
                </c:pt>
                <c:pt idx="3462">
                  <c:v>42146.677083333299</c:v>
                </c:pt>
                <c:pt idx="3463">
                  <c:v>42146.6875</c:v>
                </c:pt>
                <c:pt idx="3464">
                  <c:v>42146.697916666628</c:v>
                </c:pt>
                <c:pt idx="3465">
                  <c:v>42146.708333333343</c:v>
                </c:pt>
                <c:pt idx="3466">
                  <c:v>42146.71875</c:v>
                </c:pt>
                <c:pt idx="3467">
                  <c:v>42146.729166666613</c:v>
                </c:pt>
                <c:pt idx="3468">
                  <c:v>42146.739583333299</c:v>
                </c:pt>
                <c:pt idx="3469">
                  <c:v>42146.75</c:v>
                </c:pt>
                <c:pt idx="3470">
                  <c:v>42146.760416666628</c:v>
                </c:pt>
                <c:pt idx="3471">
                  <c:v>42146.770833333343</c:v>
                </c:pt>
                <c:pt idx="3472">
                  <c:v>42146.78125</c:v>
                </c:pt>
                <c:pt idx="3473">
                  <c:v>42146.791666666613</c:v>
                </c:pt>
                <c:pt idx="3474">
                  <c:v>42146.802083333343</c:v>
                </c:pt>
                <c:pt idx="3475">
                  <c:v>42146.812500000022</c:v>
                </c:pt>
                <c:pt idx="3476">
                  <c:v>42146.822916666657</c:v>
                </c:pt>
                <c:pt idx="3477">
                  <c:v>42146.833333333343</c:v>
                </c:pt>
                <c:pt idx="3478">
                  <c:v>42146.84375</c:v>
                </c:pt>
                <c:pt idx="3479">
                  <c:v>42146.854166666657</c:v>
                </c:pt>
                <c:pt idx="3480">
                  <c:v>42146.864583333343</c:v>
                </c:pt>
                <c:pt idx="3481">
                  <c:v>42146.875</c:v>
                </c:pt>
                <c:pt idx="3482">
                  <c:v>42146.885416666657</c:v>
                </c:pt>
                <c:pt idx="3483">
                  <c:v>42146.895833333343</c:v>
                </c:pt>
                <c:pt idx="3484">
                  <c:v>42146.906250000022</c:v>
                </c:pt>
                <c:pt idx="3485">
                  <c:v>42146.916666666657</c:v>
                </c:pt>
                <c:pt idx="3486">
                  <c:v>42146.927083333299</c:v>
                </c:pt>
                <c:pt idx="3487">
                  <c:v>42146.9375</c:v>
                </c:pt>
                <c:pt idx="3488">
                  <c:v>42146.947916666657</c:v>
                </c:pt>
                <c:pt idx="3489">
                  <c:v>42146.958333333343</c:v>
                </c:pt>
                <c:pt idx="3490">
                  <c:v>42146.96875</c:v>
                </c:pt>
                <c:pt idx="3491">
                  <c:v>42146.979166666628</c:v>
                </c:pt>
                <c:pt idx="3492">
                  <c:v>42146.989583333343</c:v>
                </c:pt>
                <c:pt idx="3493">
                  <c:v>42147</c:v>
                </c:pt>
                <c:pt idx="3494">
                  <c:v>42147.010416666657</c:v>
                </c:pt>
                <c:pt idx="3495">
                  <c:v>42147.020833333343</c:v>
                </c:pt>
                <c:pt idx="3496">
                  <c:v>42147.03125</c:v>
                </c:pt>
                <c:pt idx="3497">
                  <c:v>42147.041666666628</c:v>
                </c:pt>
                <c:pt idx="3498">
                  <c:v>42147.052083333343</c:v>
                </c:pt>
                <c:pt idx="3499">
                  <c:v>42147.0625</c:v>
                </c:pt>
                <c:pt idx="3500">
                  <c:v>42147.072916666657</c:v>
                </c:pt>
                <c:pt idx="3501">
                  <c:v>42147.083333333343</c:v>
                </c:pt>
                <c:pt idx="3502">
                  <c:v>42147.093749999993</c:v>
                </c:pt>
                <c:pt idx="3503">
                  <c:v>42147.104166666628</c:v>
                </c:pt>
                <c:pt idx="3504">
                  <c:v>42147.114583333343</c:v>
                </c:pt>
                <c:pt idx="3505">
                  <c:v>42147.125</c:v>
                </c:pt>
                <c:pt idx="3506">
                  <c:v>42147.135416666628</c:v>
                </c:pt>
                <c:pt idx="3507">
                  <c:v>42147.145833333343</c:v>
                </c:pt>
                <c:pt idx="3508">
                  <c:v>42147.156250000022</c:v>
                </c:pt>
                <c:pt idx="3509">
                  <c:v>42147.166666666628</c:v>
                </c:pt>
                <c:pt idx="3510">
                  <c:v>42147.177083333299</c:v>
                </c:pt>
                <c:pt idx="3511">
                  <c:v>42147.1875</c:v>
                </c:pt>
                <c:pt idx="3512">
                  <c:v>42147.197916666628</c:v>
                </c:pt>
                <c:pt idx="3513">
                  <c:v>42147.208333333343</c:v>
                </c:pt>
                <c:pt idx="3514">
                  <c:v>42147.21875</c:v>
                </c:pt>
                <c:pt idx="3515">
                  <c:v>42147.229166666613</c:v>
                </c:pt>
                <c:pt idx="3516">
                  <c:v>42147.239583333299</c:v>
                </c:pt>
                <c:pt idx="3517">
                  <c:v>42147.25</c:v>
                </c:pt>
                <c:pt idx="3518">
                  <c:v>42147.260416666628</c:v>
                </c:pt>
                <c:pt idx="3519">
                  <c:v>42147.270833333343</c:v>
                </c:pt>
                <c:pt idx="3520">
                  <c:v>42147.28125</c:v>
                </c:pt>
                <c:pt idx="3521">
                  <c:v>42147.291666666613</c:v>
                </c:pt>
                <c:pt idx="3522">
                  <c:v>42147.302083333343</c:v>
                </c:pt>
                <c:pt idx="3523">
                  <c:v>42147.312500000022</c:v>
                </c:pt>
                <c:pt idx="3524">
                  <c:v>42147.322916666657</c:v>
                </c:pt>
                <c:pt idx="3525">
                  <c:v>42147.333333333343</c:v>
                </c:pt>
                <c:pt idx="3526">
                  <c:v>42147.34375</c:v>
                </c:pt>
                <c:pt idx="3527">
                  <c:v>42147.354166666657</c:v>
                </c:pt>
                <c:pt idx="3528">
                  <c:v>42147.364583333343</c:v>
                </c:pt>
                <c:pt idx="3529">
                  <c:v>42147.375</c:v>
                </c:pt>
                <c:pt idx="3530">
                  <c:v>42147.385416666657</c:v>
                </c:pt>
                <c:pt idx="3531">
                  <c:v>42147.395833333343</c:v>
                </c:pt>
                <c:pt idx="3532">
                  <c:v>42147.406250000022</c:v>
                </c:pt>
                <c:pt idx="3533">
                  <c:v>42147.416666666657</c:v>
                </c:pt>
                <c:pt idx="3534">
                  <c:v>42147.427083333299</c:v>
                </c:pt>
                <c:pt idx="3535">
                  <c:v>42147.4375</c:v>
                </c:pt>
                <c:pt idx="3536">
                  <c:v>42147.447916666657</c:v>
                </c:pt>
                <c:pt idx="3537">
                  <c:v>42147.458333333343</c:v>
                </c:pt>
                <c:pt idx="3538">
                  <c:v>42147.46875</c:v>
                </c:pt>
                <c:pt idx="3539">
                  <c:v>42147.479166666628</c:v>
                </c:pt>
                <c:pt idx="3540">
                  <c:v>42147.489583333343</c:v>
                </c:pt>
                <c:pt idx="3541">
                  <c:v>42147.5</c:v>
                </c:pt>
                <c:pt idx="3542">
                  <c:v>42147.510416666657</c:v>
                </c:pt>
                <c:pt idx="3543">
                  <c:v>42147.520833333343</c:v>
                </c:pt>
                <c:pt idx="3544">
                  <c:v>42147.53125</c:v>
                </c:pt>
                <c:pt idx="3545">
                  <c:v>42147.541666666628</c:v>
                </c:pt>
                <c:pt idx="3546">
                  <c:v>42147.552083333343</c:v>
                </c:pt>
                <c:pt idx="3547">
                  <c:v>42147.5625</c:v>
                </c:pt>
                <c:pt idx="3548">
                  <c:v>42147.572916666657</c:v>
                </c:pt>
                <c:pt idx="3549">
                  <c:v>42147.583333333343</c:v>
                </c:pt>
                <c:pt idx="3550">
                  <c:v>42147.593749999993</c:v>
                </c:pt>
                <c:pt idx="3551">
                  <c:v>42147.604166666628</c:v>
                </c:pt>
                <c:pt idx="3552">
                  <c:v>42147.614583333343</c:v>
                </c:pt>
                <c:pt idx="3553">
                  <c:v>42147.625</c:v>
                </c:pt>
                <c:pt idx="3554">
                  <c:v>42147.635416666628</c:v>
                </c:pt>
                <c:pt idx="3555">
                  <c:v>42147.645833333343</c:v>
                </c:pt>
                <c:pt idx="3556">
                  <c:v>42147.656250000022</c:v>
                </c:pt>
                <c:pt idx="3557">
                  <c:v>42147.666666666628</c:v>
                </c:pt>
                <c:pt idx="3558">
                  <c:v>42147.677083333299</c:v>
                </c:pt>
                <c:pt idx="3559">
                  <c:v>42147.6875</c:v>
                </c:pt>
                <c:pt idx="3560">
                  <c:v>42147.697916666628</c:v>
                </c:pt>
                <c:pt idx="3561">
                  <c:v>42147.708333333343</c:v>
                </c:pt>
                <c:pt idx="3562">
                  <c:v>42147.71875</c:v>
                </c:pt>
                <c:pt idx="3563">
                  <c:v>42147.729166666613</c:v>
                </c:pt>
                <c:pt idx="3564">
                  <c:v>42147.739583333299</c:v>
                </c:pt>
                <c:pt idx="3565">
                  <c:v>42147.75</c:v>
                </c:pt>
                <c:pt idx="3566">
                  <c:v>42147.760416666628</c:v>
                </c:pt>
                <c:pt idx="3567">
                  <c:v>42147.770833333343</c:v>
                </c:pt>
                <c:pt idx="3568">
                  <c:v>42147.78125</c:v>
                </c:pt>
                <c:pt idx="3569">
                  <c:v>42147.791666666613</c:v>
                </c:pt>
                <c:pt idx="3570">
                  <c:v>42147.802083333343</c:v>
                </c:pt>
                <c:pt idx="3571">
                  <c:v>42147.812500000022</c:v>
                </c:pt>
                <c:pt idx="3572">
                  <c:v>42147.822916666657</c:v>
                </c:pt>
                <c:pt idx="3573">
                  <c:v>42147.833333333343</c:v>
                </c:pt>
                <c:pt idx="3574">
                  <c:v>42147.84375</c:v>
                </c:pt>
                <c:pt idx="3575">
                  <c:v>42147.854166666657</c:v>
                </c:pt>
                <c:pt idx="3576">
                  <c:v>42147.864583333343</c:v>
                </c:pt>
                <c:pt idx="3577">
                  <c:v>42147.875</c:v>
                </c:pt>
                <c:pt idx="3578">
                  <c:v>42147.885416666657</c:v>
                </c:pt>
                <c:pt idx="3579">
                  <c:v>42147.895833333343</c:v>
                </c:pt>
                <c:pt idx="3580">
                  <c:v>42147.906250000022</c:v>
                </c:pt>
                <c:pt idx="3581">
                  <c:v>42147.916666666657</c:v>
                </c:pt>
                <c:pt idx="3582">
                  <c:v>42147.927083333299</c:v>
                </c:pt>
                <c:pt idx="3583">
                  <c:v>42147.9375</c:v>
                </c:pt>
                <c:pt idx="3584">
                  <c:v>42147.947916666657</c:v>
                </c:pt>
                <c:pt idx="3585">
                  <c:v>42147.958333333343</c:v>
                </c:pt>
                <c:pt idx="3586">
                  <c:v>42147.96875</c:v>
                </c:pt>
                <c:pt idx="3587">
                  <c:v>42147.979166666628</c:v>
                </c:pt>
                <c:pt idx="3588">
                  <c:v>42147.989583333343</c:v>
                </c:pt>
                <c:pt idx="3589">
                  <c:v>42148</c:v>
                </c:pt>
                <c:pt idx="3590">
                  <c:v>42148.010416666657</c:v>
                </c:pt>
                <c:pt idx="3591">
                  <c:v>42148.020833333343</c:v>
                </c:pt>
                <c:pt idx="3592">
                  <c:v>42148.03125</c:v>
                </c:pt>
                <c:pt idx="3593">
                  <c:v>42148.041666666628</c:v>
                </c:pt>
                <c:pt idx="3594">
                  <c:v>42148.052083333343</c:v>
                </c:pt>
                <c:pt idx="3595">
                  <c:v>42148.0625</c:v>
                </c:pt>
                <c:pt idx="3596">
                  <c:v>42148.072916666657</c:v>
                </c:pt>
                <c:pt idx="3597">
                  <c:v>42148.083333333343</c:v>
                </c:pt>
                <c:pt idx="3598">
                  <c:v>42148.093749999993</c:v>
                </c:pt>
                <c:pt idx="3599">
                  <c:v>42148.104166666628</c:v>
                </c:pt>
                <c:pt idx="3600">
                  <c:v>42148.114583333343</c:v>
                </c:pt>
                <c:pt idx="3601">
                  <c:v>42148.125</c:v>
                </c:pt>
                <c:pt idx="3602">
                  <c:v>42148.135416666628</c:v>
                </c:pt>
                <c:pt idx="3603">
                  <c:v>42148.145833333343</c:v>
                </c:pt>
                <c:pt idx="3604">
                  <c:v>42148.156250000022</c:v>
                </c:pt>
                <c:pt idx="3605">
                  <c:v>42148.166666666628</c:v>
                </c:pt>
                <c:pt idx="3606">
                  <c:v>42148.177083333299</c:v>
                </c:pt>
                <c:pt idx="3607">
                  <c:v>42148.1875</c:v>
                </c:pt>
                <c:pt idx="3608">
                  <c:v>42148.197916666628</c:v>
                </c:pt>
                <c:pt idx="3609">
                  <c:v>42148.208333333343</c:v>
                </c:pt>
                <c:pt idx="3610">
                  <c:v>42148.21875</c:v>
                </c:pt>
                <c:pt idx="3611">
                  <c:v>42148.229166666613</c:v>
                </c:pt>
                <c:pt idx="3612">
                  <c:v>42148.239583333299</c:v>
                </c:pt>
                <c:pt idx="3613">
                  <c:v>42148.25</c:v>
                </c:pt>
                <c:pt idx="3614">
                  <c:v>42148.260416666628</c:v>
                </c:pt>
                <c:pt idx="3615">
                  <c:v>42148.270833333343</c:v>
                </c:pt>
                <c:pt idx="3616">
                  <c:v>42148.28125</c:v>
                </c:pt>
                <c:pt idx="3617">
                  <c:v>42148.291666666613</c:v>
                </c:pt>
                <c:pt idx="3618">
                  <c:v>42148.302083333343</c:v>
                </c:pt>
                <c:pt idx="3619">
                  <c:v>42148.312500000022</c:v>
                </c:pt>
                <c:pt idx="3620">
                  <c:v>42148.322916666657</c:v>
                </c:pt>
                <c:pt idx="3621">
                  <c:v>42148.333333333343</c:v>
                </c:pt>
                <c:pt idx="3622">
                  <c:v>42148.34375</c:v>
                </c:pt>
                <c:pt idx="3623">
                  <c:v>42148.354166666657</c:v>
                </c:pt>
                <c:pt idx="3624">
                  <c:v>42148.364583333343</c:v>
                </c:pt>
                <c:pt idx="3625">
                  <c:v>42148.375</c:v>
                </c:pt>
                <c:pt idx="3626">
                  <c:v>42148.385416666657</c:v>
                </c:pt>
                <c:pt idx="3627">
                  <c:v>42148.395833333343</c:v>
                </c:pt>
                <c:pt idx="3628">
                  <c:v>42148.406250000022</c:v>
                </c:pt>
                <c:pt idx="3629">
                  <c:v>42148.416666666657</c:v>
                </c:pt>
                <c:pt idx="3630">
                  <c:v>42148.427083333299</c:v>
                </c:pt>
                <c:pt idx="3631">
                  <c:v>42148.4375</c:v>
                </c:pt>
                <c:pt idx="3632">
                  <c:v>42148.447916666657</c:v>
                </c:pt>
                <c:pt idx="3633">
                  <c:v>42148.458333333343</c:v>
                </c:pt>
                <c:pt idx="3634">
                  <c:v>42148.46875</c:v>
                </c:pt>
                <c:pt idx="3635">
                  <c:v>42148.479166666628</c:v>
                </c:pt>
                <c:pt idx="3636">
                  <c:v>42148.489583333343</c:v>
                </c:pt>
                <c:pt idx="3637">
                  <c:v>42148.5</c:v>
                </c:pt>
                <c:pt idx="3638">
                  <c:v>42148.510416666657</c:v>
                </c:pt>
                <c:pt idx="3639">
                  <c:v>42148.520833333343</c:v>
                </c:pt>
                <c:pt idx="3640">
                  <c:v>42148.53125</c:v>
                </c:pt>
                <c:pt idx="3641">
                  <c:v>42148.541666666628</c:v>
                </c:pt>
                <c:pt idx="3642">
                  <c:v>42148.552083333343</c:v>
                </c:pt>
                <c:pt idx="3643">
                  <c:v>42148.5625</c:v>
                </c:pt>
                <c:pt idx="3644">
                  <c:v>42148.572916666657</c:v>
                </c:pt>
                <c:pt idx="3645">
                  <c:v>42148.583333333343</c:v>
                </c:pt>
                <c:pt idx="3646">
                  <c:v>42148.593749999993</c:v>
                </c:pt>
                <c:pt idx="3647">
                  <c:v>42148.604166666628</c:v>
                </c:pt>
                <c:pt idx="3648">
                  <c:v>42148.614583333343</c:v>
                </c:pt>
                <c:pt idx="3649">
                  <c:v>42148.625</c:v>
                </c:pt>
                <c:pt idx="3650">
                  <c:v>42148.635416666628</c:v>
                </c:pt>
                <c:pt idx="3651">
                  <c:v>42148.645833333343</c:v>
                </c:pt>
                <c:pt idx="3652">
                  <c:v>42148.656250000022</c:v>
                </c:pt>
                <c:pt idx="3653">
                  <c:v>42148.666666666628</c:v>
                </c:pt>
                <c:pt idx="3654">
                  <c:v>42148.677083333299</c:v>
                </c:pt>
                <c:pt idx="3655">
                  <c:v>42148.6875</c:v>
                </c:pt>
                <c:pt idx="3656">
                  <c:v>42148.697916666628</c:v>
                </c:pt>
                <c:pt idx="3657">
                  <c:v>42148.708333333343</c:v>
                </c:pt>
                <c:pt idx="3658">
                  <c:v>42148.71875</c:v>
                </c:pt>
                <c:pt idx="3659">
                  <c:v>42148.729166666613</c:v>
                </c:pt>
                <c:pt idx="3660">
                  <c:v>42148.739583333299</c:v>
                </c:pt>
                <c:pt idx="3661">
                  <c:v>42148.75</c:v>
                </c:pt>
                <c:pt idx="3662">
                  <c:v>42148.760416666628</c:v>
                </c:pt>
                <c:pt idx="3663">
                  <c:v>42148.770833333343</c:v>
                </c:pt>
                <c:pt idx="3664">
                  <c:v>42148.78125</c:v>
                </c:pt>
                <c:pt idx="3665">
                  <c:v>42148.791666666613</c:v>
                </c:pt>
                <c:pt idx="3666">
                  <c:v>42148.802083333343</c:v>
                </c:pt>
                <c:pt idx="3667">
                  <c:v>42148.812500000022</c:v>
                </c:pt>
                <c:pt idx="3668">
                  <c:v>42148.822916666657</c:v>
                </c:pt>
                <c:pt idx="3669">
                  <c:v>42148.833333333343</c:v>
                </c:pt>
                <c:pt idx="3670">
                  <c:v>42148.84375</c:v>
                </c:pt>
                <c:pt idx="3671">
                  <c:v>42148.854166666657</c:v>
                </c:pt>
                <c:pt idx="3672">
                  <c:v>42148.864583333343</c:v>
                </c:pt>
                <c:pt idx="3673">
                  <c:v>42148.875</c:v>
                </c:pt>
                <c:pt idx="3674">
                  <c:v>42148.885416666657</c:v>
                </c:pt>
                <c:pt idx="3675">
                  <c:v>42148.895833333343</c:v>
                </c:pt>
                <c:pt idx="3676">
                  <c:v>42148.906250000022</c:v>
                </c:pt>
                <c:pt idx="3677">
                  <c:v>42148.916666666657</c:v>
                </c:pt>
                <c:pt idx="3678">
                  <c:v>42148.927083333299</c:v>
                </c:pt>
                <c:pt idx="3679">
                  <c:v>42148.9375</c:v>
                </c:pt>
                <c:pt idx="3680">
                  <c:v>42148.947916666657</c:v>
                </c:pt>
                <c:pt idx="3681">
                  <c:v>42148.958333333343</c:v>
                </c:pt>
                <c:pt idx="3682">
                  <c:v>42148.96875</c:v>
                </c:pt>
                <c:pt idx="3683">
                  <c:v>42148.979166666628</c:v>
                </c:pt>
                <c:pt idx="3684">
                  <c:v>42148.989583333343</c:v>
                </c:pt>
                <c:pt idx="3685">
                  <c:v>42149</c:v>
                </c:pt>
                <c:pt idx="3686">
                  <c:v>42149.010416666657</c:v>
                </c:pt>
                <c:pt idx="3687">
                  <c:v>42149.020833333343</c:v>
                </c:pt>
                <c:pt idx="3688">
                  <c:v>42149.03125</c:v>
                </c:pt>
                <c:pt idx="3689">
                  <c:v>42149.041666666628</c:v>
                </c:pt>
                <c:pt idx="3690">
                  <c:v>42149.052083333343</c:v>
                </c:pt>
                <c:pt idx="3691">
                  <c:v>42149.0625</c:v>
                </c:pt>
                <c:pt idx="3692">
                  <c:v>42149.072916666657</c:v>
                </c:pt>
                <c:pt idx="3693">
                  <c:v>42149.083333333343</c:v>
                </c:pt>
                <c:pt idx="3694">
                  <c:v>42149.093749999993</c:v>
                </c:pt>
                <c:pt idx="3695">
                  <c:v>42149.104166666628</c:v>
                </c:pt>
                <c:pt idx="3696">
                  <c:v>42149.114583333343</c:v>
                </c:pt>
                <c:pt idx="3697">
                  <c:v>42149.125</c:v>
                </c:pt>
                <c:pt idx="3698">
                  <c:v>42149.135416666628</c:v>
                </c:pt>
                <c:pt idx="3699">
                  <c:v>42149.145833333343</c:v>
                </c:pt>
                <c:pt idx="3700">
                  <c:v>42149.156250000022</c:v>
                </c:pt>
                <c:pt idx="3701">
                  <c:v>42149.166666666628</c:v>
                </c:pt>
                <c:pt idx="3702">
                  <c:v>42149.177083333299</c:v>
                </c:pt>
                <c:pt idx="3703">
                  <c:v>42149.1875</c:v>
                </c:pt>
                <c:pt idx="3704">
                  <c:v>42149.197916666628</c:v>
                </c:pt>
                <c:pt idx="3705">
                  <c:v>42149.208333333343</c:v>
                </c:pt>
                <c:pt idx="3706">
                  <c:v>42149.21875</c:v>
                </c:pt>
                <c:pt idx="3707">
                  <c:v>42149.229166666613</c:v>
                </c:pt>
                <c:pt idx="3708">
                  <c:v>42149.239583333299</c:v>
                </c:pt>
                <c:pt idx="3709">
                  <c:v>42149.25</c:v>
                </c:pt>
                <c:pt idx="3710">
                  <c:v>42149.260416666628</c:v>
                </c:pt>
                <c:pt idx="3711">
                  <c:v>42149.270833333343</c:v>
                </c:pt>
                <c:pt idx="3712">
                  <c:v>42149.28125</c:v>
                </c:pt>
                <c:pt idx="3713">
                  <c:v>42149.291666666613</c:v>
                </c:pt>
                <c:pt idx="3714">
                  <c:v>42149.302083333343</c:v>
                </c:pt>
                <c:pt idx="3715">
                  <c:v>42149.312500000022</c:v>
                </c:pt>
                <c:pt idx="3716">
                  <c:v>42149.322916666657</c:v>
                </c:pt>
                <c:pt idx="3717">
                  <c:v>42149.333333333343</c:v>
                </c:pt>
                <c:pt idx="3718">
                  <c:v>42149.34375</c:v>
                </c:pt>
                <c:pt idx="3719">
                  <c:v>42149.354166666657</c:v>
                </c:pt>
                <c:pt idx="3720">
                  <c:v>42149.364583333343</c:v>
                </c:pt>
                <c:pt idx="3721">
                  <c:v>42149.375</c:v>
                </c:pt>
                <c:pt idx="3722">
                  <c:v>42149.385416666657</c:v>
                </c:pt>
                <c:pt idx="3723">
                  <c:v>42149.395833333343</c:v>
                </c:pt>
                <c:pt idx="3724">
                  <c:v>42149.406250000022</c:v>
                </c:pt>
                <c:pt idx="3725">
                  <c:v>42149.416666666657</c:v>
                </c:pt>
                <c:pt idx="3726">
                  <c:v>42149.427083333299</c:v>
                </c:pt>
                <c:pt idx="3727">
                  <c:v>42149.4375</c:v>
                </c:pt>
                <c:pt idx="3728">
                  <c:v>42149.447916666657</c:v>
                </c:pt>
                <c:pt idx="3729">
                  <c:v>42149.458333333343</c:v>
                </c:pt>
                <c:pt idx="3730">
                  <c:v>42149.46875</c:v>
                </c:pt>
                <c:pt idx="3731">
                  <c:v>42149.479166666628</c:v>
                </c:pt>
                <c:pt idx="3732">
                  <c:v>42149.489583333343</c:v>
                </c:pt>
                <c:pt idx="3733">
                  <c:v>42149.5</c:v>
                </c:pt>
                <c:pt idx="3734">
                  <c:v>42149.510416666657</c:v>
                </c:pt>
                <c:pt idx="3735">
                  <c:v>42149.520833333343</c:v>
                </c:pt>
                <c:pt idx="3736">
                  <c:v>42149.53125</c:v>
                </c:pt>
                <c:pt idx="3737">
                  <c:v>42149.541666666628</c:v>
                </c:pt>
                <c:pt idx="3738">
                  <c:v>42149.552083333343</c:v>
                </c:pt>
                <c:pt idx="3739">
                  <c:v>42149.5625</c:v>
                </c:pt>
                <c:pt idx="3740">
                  <c:v>42149.572916666657</c:v>
                </c:pt>
                <c:pt idx="3741">
                  <c:v>42149.583333333343</c:v>
                </c:pt>
                <c:pt idx="3742">
                  <c:v>42149.593749999993</c:v>
                </c:pt>
                <c:pt idx="3743">
                  <c:v>42149.604166666628</c:v>
                </c:pt>
                <c:pt idx="3744">
                  <c:v>42149.614583333343</c:v>
                </c:pt>
                <c:pt idx="3745">
                  <c:v>42149.625</c:v>
                </c:pt>
                <c:pt idx="3746">
                  <c:v>42149.635416666628</c:v>
                </c:pt>
                <c:pt idx="3747">
                  <c:v>42149.645833333343</c:v>
                </c:pt>
                <c:pt idx="3748">
                  <c:v>42149.656250000022</c:v>
                </c:pt>
                <c:pt idx="3749">
                  <c:v>42149.666666666628</c:v>
                </c:pt>
                <c:pt idx="3750">
                  <c:v>42149.677083333299</c:v>
                </c:pt>
                <c:pt idx="3751">
                  <c:v>42149.6875</c:v>
                </c:pt>
                <c:pt idx="3752">
                  <c:v>42149.697916666628</c:v>
                </c:pt>
                <c:pt idx="3753">
                  <c:v>42149.708333333343</c:v>
                </c:pt>
                <c:pt idx="3754">
                  <c:v>42149.71875</c:v>
                </c:pt>
                <c:pt idx="3755">
                  <c:v>42149.729166666613</c:v>
                </c:pt>
                <c:pt idx="3756">
                  <c:v>42149.739583333299</c:v>
                </c:pt>
                <c:pt idx="3757">
                  <c:v>42149.75</c:v>
                </c:pt>
                <c:pt idx="3758">
                  <c:v>42149.760416666628</c:v>
                </c:pt>
                <c:pt idx="3759">
                  <c:v>42149.770833333343</c:v>
                </c:pt>
                <c:pt idx="3760">
                  <c:v>42149.78125</c:v>
                </c:pt>
                <c:pt idx="3761">
                  <c:v>42149.791666666613</c:v>
                </c:pt>
                <c:pt idx="3762">
                  <c:v>42149.802083333343</c:v>
                </c:pt>
                <c:pt idx="3763">
                  <c:v>42149.812500000022</c:v>
                </c:pt>
                <c:pt idx="3764">
                  <c:v>42149.822916666657</c:v>
                </c:pt>
                <c:pt idx="3765">
                  <c:v>42149.833333333343</c:v>
                </c:pt>
                <c:pt idx="3766">
                  <c:v>42149.84375</c:v>
                </c:pt>
                <c:pt idx="3767">
                  <c:v>42149.854166666657</c:v>
                </c:pt>
                <c:pt idx="3768">
                  <c:v>42149.864583333343</c:v>
                </c:pt>
                <c:pt idx="3769">
                  <c:v>42149.875</c:v>
                </c:pt>
                <c:pt idx="3770">
                  <c:v>42149.885416666657</c:v>
                </c:pt>
                <c:pt idx="3771">
                  <c:v>42149.895833333343</c:v>
                </c:pt>
                <c:pt idx="3772">
                  <c:v>42149.906250000022</c:v>
                </c:pt>
                <c:pt idx="3773">
                  <c:v>42149.916666666657</c:v>
                </c:pt>
                <c:pt idx="3774">
                  <c:v>42149.927083333299</c:v>
                </c:pt>
                <c:pt idx="3775">
                  <c:v>42149.9375</c:v>
                </c:pt>
                <c:pt idx="3776">
                  <c:v>42149.947916666657</c:v>
                </c:pt>
                <c:pt idx="3777">
                  <c:v>42149.958333333343</c:v>
                </c:pt>
                <c:pt idx="3778">
                  <c:v>42149.96875</c:v>
                </c:pt>
                <c:pt idx="3779">
                  <c:v>42149.979166666628</c:v>
                </c:pt>
                <c:pt idx="3780">
                  <c:v>42149.989583333343</c:v>
                </c:pt>
                <c:pt idx="3781">
                  <c:v>42150</c:v>
                </c:pt>
                <c:pt idx="3782">
                  <c:v>42150.010416666657</c:v>
                </c:pt>
                <c:pt idx="3783">
                  <c:v>42150.020833333343</c:v>
                </c:pt>
                <c:pt idx="3784">
                  <c:v>42150.03125</c:v>
                </c:pt>
                <c:pt idx="3785">
                  <c:v>42150.041666666628</c:v>
                </c:pt>
                <c:pt idx="3786">
                  <c:v>42150.052083333343</c:v>
                </c:pt>
                <c:pt idx="3787">
                  <c:v>42150.0625</c:v>
                </c:pt>
                <c:pt idx="3788">
                  <c:v>42150.072916666657</c:v>
                </c:pt>
                <c:pt idx="3789">
                  <c:v>42150.083333333343</c:v>
                </c:pt>
                <c:pt idx="3790">
                  <c:v>42150.093749999993</c:v>
                </c:pt>
                <c:pt idx="3791">
                  <c:v>42150.104166666628</c:v>
                </c:pt>
                <c:pt idx="3792">
                  <c:v>42150.114583333343</c:v>
                </c:pt>
                <c:pt idx="3793">
                  <c:v>42150.125</c:v>
                </c:pt>
                <c:pt idx="3794">
                  <c:v>42150.135416666628</c:v>
                </c:pt>
                <c:pt idx="3795">
                  <c:v>42150.145833333343</c:v>
                </c:pt>
                <c:pt idx="3796">
                  <c:v>42150.156250000022</c:v>
                </c:pt>
                <c:pt idx="3797">
                  <c:v>42150.166666666628</c:v>
                </c:pt>
                <c:pt idx="3798">
                  <c:v>42150.177083333299</c:v>
                </c:pt>
                <c:pt idx="3799">
                  <c:v>42150.1875</c:v>
                </c:pt>
                <c:pt idx="3800">
                  <c:v>42150.197916666628</c:v>
                </c:pt>
                <c:pt idx="3801">
                  <c:v>42150.208333333343</c:v>
                </c:pt>
                <c:pt idx="3802">
                  <c:v>42150.21875</c:v>
                </c:pt>
                <c:pt idx="3803">
                  <c:v>42150.229166666613</c:v>
                </c:pt>
                <c:pt idx="3804">
                  <c:v>42150.239583333299</c:v>
                </c:pt>
                <c:pt idx="3805">
                  <c:v>42150.25</c:v>
                </c:pt>
                <c:pt idx="3806">
                  <c:v>42150.260416666628</c:v>
                </c:pt>
                <c:pt idx="3807">
                  <c:v>42150.270833333343</c:v>
                </c:pt>
                <c:pt idx="3808">
                  <c:v>42150.28125</c:v>
                </c:pt>
                <c:pt idx="3809">
                  <c:v>42150.291666666613</c:v>
                </c:pt>
                <c:pt idx="3810">
                  <c:v>42150.302083333343</c:v>
                </c:pt>
                <c:pt idx="3811">
                  <c:v>42150.312500000022</c:v>
                </c:pt>
                <c:pt idx="3812">
                  <c:v>42150.322916666657</c:v>
                </c:pt>
                <c:pt idx="3813">
                  <c:v>42150.333333333343</c:v>
                </c:pt>
                <c:pt idx="3814">
                  <c:v>42150.34375</c:v>
                </c:pt>
                <c:pt idx="3815">
                  <c:v>42150.354166666657</c:v>
                </c:pt>
                <c:pt idx="3816">
                  <c:v>42150.364583333343</c:v>
                </c:pt>
                <c:pt idx="3817">
                  <c:v>42150.375</c:v>
                </c:pt>
                <c:pt idx="3818">
                  <c:v>42150.385416666657</c:v>
                </c:pt>
                <c:pt idx="3819">
                  <c:v>42150.395833333343</c:v>
                </c:pt>
                <c:pt idx="3820">
                  <c:v>42150.406250000022</c:v>
                </c:pt>
                <c:pt idx="3821">
                  <c:v>42150.416666666657</c:v>
                </c:pt>
                <c:pt idx="3822">
                  <c:v>42150.427083333299</c:v>
                </c:pt>
                <c:pt idx="3823">
                  <c:v>42150.4375</c:v>
                </c:pt>
                <c:pt idx="3824">
                  <c:v>42150.447916666657</c:v>
                </c:pt>
                <c:pt idx="3825">
                  <c:v>42150.458333333343</c:v>
                </c:pt>
                <c:pt idx="3826">
                  <c:v>42150.46875</c:v>
                </c:pt>
                <c:pt idx="3827">
                  <c:v>42150.479166666628</c:v>
                </c:pt>
                <c:pt idx="3828">
                  <c:v>42150.489583333343</c:v>
                </c:pt>
                <c:pt idx="3829">
                  <c:v>42150.5</c:v>
                </c:pt>
                <c:pt idx="3830">
                  <c:v>42150.510416666657</c:v>
                </c:pt>
                <c:pt idx="3831">
                  <c:v>42150.520833333343</c:v>
                </c:pt>
                <c:pt idx="3832">
                  <c:v>42150.53125</c:v>
                </c:pt>
                <c:pt idx="3833">
                  <c:v>42150.541666666628</c:v>
                </c:pt>
                <c:pt idx="3834">
                  <c:v>42150.552083333343</c:v>
                </c:pt>
                <c:pt idx="3835">
                  <c:v>42150.5625</c:v>
                </c:pt>
                <c:pt idx="3836">
                  <c:v>42150.572916666657</c:v>
                </c:pt>
                <c:pt idx="3837">
                  <c:v>42150.583333333343</c:v>
                </c:pt>
                <c:pt idx="3838">
                  <c:v>42150.593749999993</c:v>
                </c:pt>
                <c:pt idx="3839">
                  <c:v>42150.604166666628</c:v>
                </c:pt>
                <c:pt idx="3840">
                  <c:v>42150.614583333343</c:v>
                </c:pt>
                <c:pt idx="3841">
                  <c:v>42150.625</c:v>
                </c:pt>
                <c:pt idx="3842">
                  <c:v>42150.635416666628</c:v>
                </c:pt>
                <c:pt idx="3843">
                  <c:v>42150.645833333343</c:v>
                </c:pt>
                <c:pt idx="3844">
                  <c:v>42150.656250000022</c:v>
                </c:pt>
                <c:pt idx="3845">
                  <c:v>42150.666666666628</c:v>
                </c:pt>
                <c:pt idx="3846">
                  <c:v>42150.677083333299</c:v>
                </c:pt>
                <c:pt idx="3847">
                  <c:v>42150.6875</c:v>
                </c:pt>
                <c:pt idx="3848">
                  <c:v>42150.697916666628</c:v>
                </c:pt>
                <c:pt idx="3849">
                  <c:v>42150.708333333343</c:v>
                </c:pt>
                <c:pt idx="3850">
                  <c:v>42150.71875</c:v>
                </c:pt>
                <c:pt idx="3851">
                  <c:v>42150.729166666613</c:v>
                </c:pt>
                <c:pt idx="3852">
                  <c:v>42150.739583333299</c:v>
                </c:pt>
                <c:pt idx="3853">
                  <c:v>42150.75</c:v>
                </c:pt>
                <c:pt idx="3854">
                  <c:v>42150.760416666628</c:v>
                </c:pt>
                <c:pt idx="3855">
                  <c:v>42150.770833333343</c:v>
                </c:pt>
                <c:pt idx="3856">
                  <c:v>42150.78125</c:v>
                </c:pt>
                <c:pt idx="3857">
                  <c:v>42150.791666666613</c:v>
                </c:pt>
                <c:pt idx="3858">
                  <c:v>42150.802083333343</c:v>
                </c:pt>
                <c:pt idx="3859">
                  <c:v>42150.812500000022</c:v>
                </c:pt>
                <c:pt idx="3860">
                  <c:v>42150.822916666657</c:v>
                </c:pt>
                <c:pt idx="3861">
                  <c:v>42150.833333333343</c:v>
                </c:pt>
                <c:pt idx="3862">
                  <c:v>42150.84375</c:v>
                </c:pt>
                <c:pt idx="3863">
                  <c:v>42150.854166666657</c:v>
                </c:pt>
                <c:pt idx="3864">
                  <c:v>42150.864583333343</c:v>
                </c:pt>
                <c:pt idx="3865">
                  <c:v>42150.875</c:v>
                </c:pt>
                <c:pt idx="3866">
                  <c:v>42150.885416666657</c:v>
                </c:pt>
                <c:pt idx="3867">
                  <c:v>42150.895833333343</c:v>
                </c:pt>
                <c:pt idx="3868">
                  <c:v>42150.906250000022</c:v>
                </c:pt>
                <c:pt idx="3869">
                  <c:v>42150.916666666657</c:v>
                </c:pt>
                <c:pt idx="3870">
                  <c:v>42150.927083333299</c:v>
                </c:pt>
                <c:pt idx="3871">
                  <c:v>42150.9375</c:v>
                </c:pt>
                <c:pt idx="3872">
                  <c:v>42150.947916666657</c:v>
                </c:pt>
                <c:pt idx="3873">
                  <c:v>42150.958333333343</c:v>
                </c:pt>
                <c:pt idx="3874">
                  <c:v>42150.96875</c:v>
                </c:pt>
                <c:pt idx="3875">
                  <c:v>42150.979166666628</c:v>
                </c:pt>
                <c:pt idx="3876">
                  <c:v>42150.989583333343</c:v>
                </c:pt>
                <c:pt idx="3877">
                  <c:v>42151</c:v>
                </c:pt>
                <c:pt idx="3878">
                  <c:v>42151.010416666657</c:v>
                </c:pt>
                <c:pt idx="3879">
                  <c:v>42151.020833333343</c:v>
                </c:pt>
                <c:pt idx="3880">
                  <c:v>42151.03125</c:v>
                </c:pt>
                <c:pt idx="3881">
                  <c:v>42151.041666666628</c:v>
                </c:pt>
                <c:pt idx="3882">
                  <c:v>42151.052083333343</c:v>
                </c:pt>
                <c:pt idx="3883">
                  <c:v>42151.0625</c:v>
                </c:pt>
                <c:pt idx="3884">
                  <c:v>42151.072916666657</c:v>
                </c:pt>
                <c:pt idx="3885">
                  <c:v>42151.083333333343</c:v>
                </c:pt>
                <c:pt idx="3886">
                  <c:v>42151.093749999993</c:v>
                </c:pt>
                <c:pt idx="3887">
                  <c:v>42151.104166666628</c:v>
                </c:pt>
                <c:pt idx="3888">
                  <c:v>42151.114583333343</c:v>
                </c:pt>
                <c:pt idx="3889">
                  <c:v>42151.125</c:v>
                </c:pt>
                <c:pt idx="3890">
                  <c:v>42151.135416666628</c:v>
                </c:pt>
                <c:pt idx="3891">
                  <c:v>42151.145833333343</c:v>
                </c:pt>
                <c:pt idx="3892">
                  <c:v>42151.156250000022</c:v>
                </c:pt>
                <c:pt idx="3893">
                  <c:v>42151.166666666628</c:v>
                </c:pt>
                <c:pt idx="3894">
                  <c:v>42151.177083333299</c:v>
                </c:pt>
                <c:pt idx="3895">
                  <c:v>42151.1875</c:v>
                </c:pt>
                <c:pt idx="3896">
                  <c:v>42151.197916666628</c:v>
                </c:pt>
                <c:pt idx="3897">
                  <c:v>42151.208333333343</c:v>
                </c:pt>
                <c:pt idx="3898">
                  <c:v>42151.21875</c:v>
                </c:pt>
                <c:pt idx="3899">
                  <c:v>42151.229166666613</c:v>
                </c:pt>
                <c:pt idx="3900">
                  <c:v>42151.239583333299</c:v>
                </c:pt>
                <c:pt idx="3901">
                  <c:v>42151.25</c:v>
                </c:pt>
                <c:pt idx="3902">
                  <c:v>42151.260416666628</c:v>
                </c:pt>
                <c:pt idx="3903">
                  <c:v>42151.270833333343</c:v>
                </c:pt>
                <c:pt idx="3904">
                  <c:v>42151.28125</c:v>
                </c:pt>
                <c:pt idx="3905">
                  <c:v>42151.291666666613</c:v>
                </c:pt>
                <c:pt idx="3906">
                  <c:v>42151.302083333343</c:v>
                </c:pt>
                <c:pt idx="3907">
                  <c:v>42151.312500000022</c:v>
                </c:pt>
                <c:pt idx="3908">
                  <c:v>42151.322916666657</c:v>
                </c:pt>
                <c:pt idx="3909">
                  <c:v>42151.333333333343</c:v>
                </c:pt>
                <c:pt idx="3910">
                  <c:v>42151.34375</c:v>
                </c:pt>
                <c:pt idx="3911">
                  <c:v>42151.354166666657</c:v>
                </c:pt>
                <c:pt idx="3912">
                  <c:v>42151.364583333343</c:v>
                </c:pt>
                <c:pt idx="3913">
                  <c:v>42151.375</c:v>
                </c:pt>
                <c:pt idx="3914">
                  <c:v>42151.385416666657</c:v>
                </c:pt>
                <c:pt idx="3915">
                  <c:v>42151.395833333343</c:v>
                </c:pt>
                <c:pt idx="3916">
                  <c:v>42151.406250000022</c:v>
                </c:pt>
                <c:pt idx="3917">
                  <c:v>42151.416666666657</c:v>
                </c:pt>
                <c:pt idx="3918">
                  <c:v>42151.427083333299</c:v>
                </c:pt>
                <c:pt idx="3919">
                  <c:v>42151.4375</c:v>
                </c:pt>
                <c:pt idx="3920">
                  <c:v>42151.447916666657</c:v>
                </c:pt>
                <c:pt idx="3921">
                  <c:v>42151.458333333343</c:v>
                </c:pt>
                <c:pt idx="3922">
                  <c:v>42151.46875</c:v>
                </c:pt>
                <c:pt idx="3923">
                  <c:v>42151.479166666628</c:v>
                </c:pt>
                <c:pt idx="3924">
                  <c:v>42151.489583333343</c:v>
                </c:pt>
                <c:pt idx="3925">
                  <c:v>42151.5</c:v>
                </c:pt>
                <c:pt idx="3926">
                  <c:v>42151.510416666657</c:v>
                </c:pt>
                <c:pt idx="3927">
                  <c:v>42151.520833333343</c:v>
                </c:pt>
                <c:pt idx="3928">
                  <c:v>42151.53125</c:v>
                </c:pt>
                <c:pt idx="3929">
                  <c:v>42151.541666666628</c:v>
                </c:pt>
                <c:pt idx="3930">
                  <c:v>42151.552083333343</c:v>
                </c:pt>
                <c:pt idx="3931">
                  <c:v>42151.5625</c:v>
                </c:pt>
                <c:pt idx="3932">
                  <c:v>42151.572916666657</c:v>
                </c:pt>
                <c:pt idx="3933">
                  <c:v>42151.583333333343</c:v>
                </c:pt>
                <c:pt idx="3934">
                  <c:v>42151.593749999993</c:v>
                </c:pt>
                <c:pt idx="3935">
                  <c:v>42151.604166666628</c:v>
                </c:pt>
                <c:pt idx="3936">
                  <c:v>42151.614583333343</c:v>
                </c:pt>
                <c:pt idx="3937">
                  <c:v>42151.625</c:v>
                </c:pt>
                <c:pt idx="3938">
                  <c:v>42151.635416666628</c:v>
                </c:pt>
                <c:pt idx="3939">
                  <c:v>42151.645833333343</c:v>
                </c:pt>
                <c:pt idx="3940">
                  <c:v>42151.656250000022</c:v>
                </c:pt>
                <c:pt idx="3941">
                  <c:v>42151.666666666628</c:v>
                </c:pt>
                <c:pt idx="3942">
                  <c:v>42151.677083333299</c:v>
                </c:pt>
                <c:pt idx="3943">
                  <c:v>42151.6875</c:v>
                </c:pt>
                <c:pt idx="3944">
                  <c:v>42151.697916666628</c:v>
                </c:pt>
                <c:pt idx="3945">
                  <c:v>42151.708333333343</c:v>
                </c:pt>
                <c:pt idx="3946">
                  <c:v>42151.71875</c:v>
                </c:pt>
                <c:pt idx="3947">
                  <c:v>42151.729166666613</c:v>
                </c:pt>
                <c:pt idx="3948">
                  <c:v>42151.739583333299</c:v>
                </c:pt>
                <c:pt idx="3949">
                  <c:v>42151.75</c:v>
                </c:pt>
                <c:pt idx="3950">
                  <c:v>42151.760416666628</c:v>
                </c:pt>
                <c:pt idx="3951">
                  <c:v>42151.770833333343</c:v>
                </c:pt>
                <c:pt idx="3952">
                  <c:v>42151.78125</c:v>
                </c:pt>
                <c:pt idx="3953">
                  <c:v>42151.791666666613</c:v>
                </c:pt>
                <c:pt idx="3954">
                  <c:v>42151.802083333343</c:v>
                </c:pt>
                <c:pt idx="3955">
                  <c:v>42151.812500000022</c:v>
                </c:pt>
                <c:pt idx="3956">
                  <c:v>42151.822916666657</c:v>
                </c:pt>
                <c:pt idx="3957">
                  <c:v>42151.833333333343</c:v>
                </c:pt>
                <c:pt idx="3958">
                  <c:v>42151.84375</c:v>
                </c:pt>
                <c:pt idx="3959">
                  <c:v>42151.854166666657</c:v>
                </c:pt>
                <c:pt idx="3960">
                  <c:v>42151.864583333343</c:v>
                </c:pt>
                <c:pt idx="3961">
                  <c:v>42151.875</c:v>
                </c:pt>
                <c:pt idx="3962">
                  <c:v>42151.885416666657</c:v>
                </c:pt>
                <c:pt idx="3963">
                  <c:v>42151.895833333343</c:v>
                </c:pt>
                <c:pt idx="3964">
                  <c:v>42151.906250000022</c:v>
                </c:pt>
                <c:pt idx="3965">
                  <c:v>42151.916666666657</c:v>
                </c:pt>
                <c:pt idx="3966">
                  <c:v>42151.927083333299</c:v>
                </c:pt>
                <c:pt idx="3967">
                  <c:v>42151.9375</c:v>
                </c:pt>
                <c:pt idx="3968">
                  <c:v>42151.947916666657</c:v>
                </c:pt>
                <c:pt idx="3969">
                  <c:v>42151.958333333343</c:v>
                </c:pt>
                <c:pt idx="3970">
                  <c:v>42151.96875</c:v>
                </c:pt>
                <c:pt idx="3971">
                  <c:v>42151.979166666628</c:v>
                </c:pt>
                <c:pt idx="3972">
                  <c:v>42151.989583333343</c:v>
                </c:pt>
                <c:pt idx="3973">
                  <c:v>42152</c:v>
                </c:pt>
                <c:pt idx="3974">
                  <c:v>42152.010416666657</c:v>
                </c:pt>
                <c:pt idx="3975">
                  <c:v>42152.020833333343</c:v>
                </c:pt>
                <c:pt idx="3976">
                  <c:v>42152.03125</c:v>
                </c:pt>
                <c:pt idx="3977">
                  <c:v>42152.041666666628</c:v>
                </c:pt>
                <c:pt idx="3978">
                  <c:v>42152.052083333343</c:v>
                </c:pt>
                <c:pt idx="3979">
                  <c:v>42152.0625</c:v>
                </c:pt>
                <c:pt idx="3980">
                  <c:v>42152.072916666657</c:v>
                </c:pt>
                <c:pt idx="3981">
                  <c:v>42152.083333333343</c:v>
                </c:pt>
                <c:pt idx="3982">
                  <c:v>42152.093749999993</c:v>
                </c:pt>
                <c:pt idx="3983">
                  <c:v>42152.104166666628</c:v>
                </c:pt>
                <c:pt idx="3984">
                  <c:v>42152.114583333343</c:v>
                </c:pt>
                <c:pt idx="3985">
                  <c:v>42152.125</c:v>
                </c:pt>
                <c:pt idx="3986">
                  <c:v>42152.135416666628</c:v>
                </c:pt>
                <c:pt idx="3987">
                  <c:v>42152.145833333343</c:v>
                </c:pt>
                <c:pt idx="3988">
                  <c:v>42152.156250000022</c:v>
                </c:pt>
                <c:pt idx="3989">
                  <c:v>42152.166666666628</c:v>
                </c:pt>
                <c:pt idx="3990">
                  <c:v>42152.177083333299</c:v>
                </c:pt>
                <c:pt idx="3991">
                  <c:v>42152.1875</c:v>
                </c:pt>
                <c:pt idx="3992">
                  <c:v>42152.197916666628</c:v>
                </c:pt>
                <c:pt idx="3993">
                  <c:v>42152.208333333343</c:v>
                </c:pt>
                <c:pt idx="3994">
                  <c:v>42152.21875</c:v>
                </c:pt>
                <c:pt idx="3995">
                  <c:v>42152.229166666613</c:v>
                </c:pt>
                <c:pt idx="3996">
                  <c:v>42152.239583333299</c:v>
                </c:pt>
                <c:pt idx="3997">
                  <c:v>42152.25</c:v>
                </c:pt>
                <c:pt idx="3998">
                  <c:v>42152.260416666628</c:v>
                </c:pt>
                <c:pt idx="3999">
                  <c:v>42152.270833333343</c:v>
                </c:pt>
                <c:pt idx="4000">
                  <c:v>42152.28125</c:v>
                </c:pt>
                <c:pt idx="4001">
                  <c:v>42152.291666666613</c:v>
                </c:pt>
                <c:pt idx="4002">
                  <c:v>42152.302083333343</c:v>
                </c:pt>
                <c:pt idx="4003">
                  <c:v>42152.312500000022</c:v>
                </c:pt>
                <c:pt idx="4004">
                  <c:v>42152.322916666657</c:v>
                </c:pt>
                <c:pt idx="4005">
                  <c:v>42152.333333333343</c:v>
                </c:pt>
                <c:pt idx="4006">
                  <c:v>42152.34375</c:v>
                </c:pt>
                <c:pt idx="4007">
                  <c:v>42152.354166666657</c:v>
                </c:pt>
                <c:pt idx="4008">
                  <c:v>42152.364583333343</c:v>
                </c:pt>
                <c:pt idx="4009">
                  <c:v>42152.375</c:v>
                </c:pt>
                <c:pt idx="4010">
                  <c:v>42152.385416666657</c:v>
                </c:pt>
                <c:pt idx="4011">
                  <c:v>42152.395833333343</c:v>
                </c:pt>
                <c:pt idx="4012">
                  <c:v>42152.406250000022</c:v>
                </c:pt>
                <c:pt idx="4013">
                  <c:v>42152.416666666657</c:v>
                </c:pt>
                <c:pt idx="4014">
                  <c:v>42152.427083333299</c:v>
                </c:pt>
                <c:pt idx="4015">
                  <c:v>42152.4375</c:v>
                </c:pt>
                <c:pt idx="4016">
                  <c:v>42152.447916666657</c:v>
                </c:pt>
                <c:pt idx="4017">
                  <c:v>42152.458333333343</c:v>
                </c:pt>
                <c:pt idx="4018">
                  <c:v>42152.46875</c:v>
                </c:pt>
                <c:pt idx="4019">
                  <c:v>42152.479166666628</c:v>
                </c:pt>
                <c:pt idx="4020">
                  <c:v>42152.489583333343</c:v>
                </c:pt>
                <c:pt idx="4021">
                  <c:v>42152.5</c:v>
                </c:pt>
                <c:pt idx="4022">
                  <c:v>42152.510416666657</c:v>
                </c:pt>
                <c:pt idx="4023">
                  <c:v>42152.520833333343</c:v>
                </c:pt>
                <c:pt idx="4024">
                  <c:v>42152.53125</c:v>
                </c:pt>
                <c:pt idx="4025">
                  <c:v>42152.541666666628</c:v>
                </c:pt>
                <c:pt idx="4026">
                  <c:v>42152.552083333343</c:v>
                </c:pt>
                <c:pt idx="4027">
                  <c:v>42152.5625</c:v>
                </c:pt>
                <c:pt idx="4028">
                  <c:v>42152.572916666657</c:v>
                </c:pt>
                <c:pt idx="4029">
                  <c:v>42152.583333333343</c:v>
                </c:pt>
                <c:pt idx="4030">
                  <c:v>42152.593749999993</c:v>
                </c:pt>
                <c:pt idx="4031">
                  <c:v>42152.604166666628</c:v>
                </c:pt>
                <c:pt idx="4032">
                  <c:v>42152.614583333343</c:v>
                </c:pt>
                <c:pt idx="4033">
                  <c:v>42152.625</c:v>
                </c:pt>
                <c:pt idx="4034">
                  <c:v>42152.635416666628</c:v>
                </c:pt>
                <c:pt idx="4035">
                  <c:v>42152.645833333343</c:v>
                </c:pt>
                <c:pt idx="4036">
                  <c:v>42152.656250000022</c:v>
                </c:pt>
                <c:pt idx="4037">
                  <c:v>42152.666666666628</c:v>
                </c:pt>
                <c:pt idx="4038">
                  <c:v>42152.677083333299</c:v>
                </c:pt>
                <c:pt idx="4039">
                  <c:v>42152.6875</c:v>
                </c:pt>
                <c:pt idx="4040">
                  <c:v>42152.697916666628</c:v>
                </c:pt>
                <c:pt idx="4041">
                  <c:v>42152.708333333343</c:v>
                </c:pt>
                <c:pt idx="4042">
                  <c:v>42152.71875</c:v>
                </c:pt>
                <c:pt idx="4043">
                  <c:v>42152.729166666613</c:v>
                </c:pt>
                <c:pt idx="4044">
                  <c:v>42152.739583333299</c:v>
                </c:pt>
                <c:pt idx="4045">
                  <c:v>42152.75</c:v>
                </c:pt>
                <c:pt idx="4046">
                  <c:v>42152.760416666628</c:v>
                </c:pt>
                <c:pt idx="4047">
                  <c:v>42152.770833333343</c:v>
                </c:pt>
                <c:pt idx="4048">
                  <c:v>42152.78125</c:v>
                </c:pt>
                <c:pt idx="4049">
                  <c:v>42152.791666666613</c:v>
                </c:pt>
                <c:pt idx="4050">
                  <c:v>42152.802083333343</c:v>
                </c:pt>
                <c:pt idx="4051">
                  <c:v>42152.812500000022</c:v>
                </c:pt>
                <c:pt idx="4052">
                  <c:v>42152.822916666657</c:v>
                </c:pt>
                <c:pt idx="4053">
                  <c:v>42152.833333333343</c:v>
                </c:pt>
                <c:pt idx="4054">
                  <c:v>42152.84375</c:v>
                </c:pt>
                <c:pt idx="4055">
                  <c:v>42152.854166666657</c:v>
                </c:pt>
                <c:pt idx="4056">
                  <c:v>42152.864583333343</c:v>
                </c:pt>
                <c:pt idx="4057">
                  <c:v>42152.875</c:v>
                </c:pt>
                <c:pt idx="4058">
                  <c:v>42152.885416666657</c:v>
                </c:pt>
                <c:pt idx="4059">
                  <c:v>42152.895833333343</c:v>
                </c:pt>
                <c:pt idx="4060">
                  <c:v>42152.906250000022</c:v>
                </c:pt>
                <c:pt idx="4061">
                  <c:v>42152.916666666657</c:v>
                </c:pt>
                <c:pt idx="4062">
                  <c:v>42152.927083333299</c:v>
                </c:pt>
                <c:pt idx="4063">
                  <c:v>42152.9375</c:v>
                </c:pt>
                <c:pt idx="4064">
                  <c:v>42152.947916666657</c:v>
                </c:pt>
                <c:pt idx="4065">
                  <c:v>42152.958333333343</c:v>
                </c:pt>
                <c:pt idx="4066">
                  <c:v>42152.96875</c:v>
                </c:pt>
                <c:pt idx="4067">
                  <c:v>42152.979166666628</c:v>
                </c:pt>
                <c:pt idx="4068">
                  <c:v>42152.989583333343</c:v>
                </c:pt>
                <c:pt idx="4069">
                  <c:v>42153</c:v>
                </c:pt>
                <c:pt idx="4070">
                  <c:v>42153.010416666657</c:v>
                </c:pt>
                <c:pt idx="4071">
                  <c:v>42153.020833333343</c:v>
                </c:pt>
                <c:pt idx="4072">
                  <c:v>42153.03125</c:v>
                </c:pt>
                <c:pt idx="4073">
                  <c:v>42153.041666666628</c:v>
                </c:pt>
                <c:pt idx="4074">
                  <c:v>42153.052083333343</c:v>
                </c:pt>
                <c:pt idx="4075">
                  <c:v>42153.0625</c:v>
                </c:pt>
                <c:pt idx="4076">
                  <c:v>42153.072916666657</c:v>
                </c:pt>
                <c:pt idx="4077">
                  <c:v>42153.083333333343</c:v>
                </c:pt>
                <c:pt idx="4078">
                  <c:v>42153.093749999993</c:v>
                </c:pt>
                <c:pt idx="4079">
                  <c:v>42153.104166666628</c:v>
                </c:pt>
                <c:pt idx="4080">
                  <c:v>42153.114583333343</c:v>
                </c:pt>
                <c:pt idx="4081">
                  <c:v>42153.125</c:v>
                </c:pt>
                <c:pt idx="4082">
                  <c:v>42153.135416666628</c:v>
                </c:pt>
                <c:pt idx="4083">
                  <c:v>42153.145833333343</c:v>
                </c:pt>
                <c:pt idx="4084">
                  <c:v>42153.156250000022</c:v>
                </c:pt>
                <c:pt idx="4085">
                  <c:v>42153.166666666628</c:v>
                </c:pt>
                <c:pt idx="4086">
                  <c:v>42153.177083333299</c:v>
                </c:pt>
                <c:pt idx="4087">
                  <c:v>42153.1875</c:v>
                </c:pt>
                <c:pt idx="4088">
                  <c:v>42153.197916666628</c:v>
                </c:pt>
                <c:pt idx="4089">
                  <c:v>42153.208333333343</c:v>
                </c:pt>
                <c:pt idx="4090">
                  <c:v>42153.21875</c:v>
                </c:pt>
                <c:pt idx="4091">
                  <c:v>42153.229166666613</c:v>
                </c:pt>
                <c:pt idx="4092">
                  <c:v>42153.239583333299</c:v>
                </c:pt>
                <c:pt idx="4093">
                  <c:v>42153.25</c:v>
                </c:pt>
                <c:pt idx="4094">
                  <c:v>42153.260416666628</c:v>
                </c:pt>
                <c:pt idx="4095">
                  <c:v>42153.270833333343</c:v>
                </c:pt>
                <c:pt idx="4096">
                  <c:v>42153.28125</c:v>
                </c:pt>
                <c:pt idx="4097">
                  <c:v>42153.291666666613</c:v>
                </c:pt>
                <c:pt idx="4098">
                  <c:v>42153.302083333343</c:v>
                </c:pt>
                <c:pt idx="4099">
                  <c:v>42153.312500000022</c:v>
                </c:pt>
                <c:pt idx="4100">
                  <c:v>42153.322916666657</c:v>
                </c:pt>
                <c:pt idx="4101">
                  <c:v>42153.333333333343</c:v>
                </c:pt>
                <c:pt idx="4102">
                  <c:v>42153.34375</c:v>
                </c:pt>
                <c:pt idx="4103">
                  <c:v>42153.354166666657</c:v>
                </c:pt>
                <c:pt idx="4104">
                  <c:v>42153.364583333343</c:v>
                </c:pt>
                <c:pt idx="4105">
                  <c:v>42153.375</c:v>
                </c:pt>
                <c:pt idx="4106">
                  <c:v>42153.385416666657</c:v>
                </c:pt>
                <c:pt idx="4107">
                  <c:v>42153.395833333343</c:v>
                </c:pt>
                <c:pt idx="4108">
                  <c:v>42153.406250000022</c:v>
                </c:pt>
                <c:pt idx="4109">
                  <c:v>42153.416666666657</c:v>
                </c:pt>
                <c:pt idx="4110">
                  <c:v>42153.427083333299</c:v>
                </c:pt>
                <c:pt idx="4111">
                  <c:v>42153.4375</c:v>
                </c:pt>
                <c:pt idx="4112">
                  <c:v>42153.447916666657</c:v>
                </c:pt>
                <c:pt idx="4113">
                  <c:v>42153.458333333343</c:v>
                </c:pt>
                <c:pt idx="4114">
                  <c:v>42153.46875</c:v>
                </c:pt>
                <c:pt idx="4115">
                  <c:v>42153.479166666628</c:v>
                </c:pt>
                <c:pt idx="4116">
                  <c:v>42153.489583333343</c:v>
                </c:pt>
                <c:pt idx="4117">
                  <c:v>42153.5</c:v>
                </c:pt>
                <c:pt idx="4118">
                  <c:v>42153.510416666657</c:v>
                </c:pt>
                <c:pt idx="4119">
                  <c:v>42153.520833333343</c:v>
                </c:pt>
                <c:pt idx="4120">
                  <c:v>42153.53125</c:v>
                </c:pt>
                <c:pt idx="4121">
                  <c:v>42153.541666666628</c:v>
                </c:pt>
                <c:pt idx="4122">
                  <c:v>42153.552083333343</c:v>
                </c:pt>
                <c:pt idx="4123">
                  <c:v>42153.5625</c:v>
                </c:pt>
                <c:pt idx="4124">
                  <c:v>42153.572916666657</c:v>
                </c:pt>
                <c:pt idx="4125">
                  <c:v>42153.583333333343</c:v>
                </c:pt>
                <c:pt idx="4126">
                  <c:v>42153.593749999993</c:v>
                </c:pt>
                <c:pt idx="4127">
                  <c:v>42153.604166666628</c:v>
                </c:pt>
                <c:pt idx="4128">
                  <c:v>42153.614583333343</c:v>
                </c:pt>
                <c:pt idx="4129">
                  <c:v>42153.625</c:v>
                </c:pt>
                <c:pt idx="4130">
                  <c:v>42153.635416666628</c:v>
                </c:pt>
                <c:pt idx="4131">
                  <c:v>42153.645833333343</c:v>
                </c:pt>
                <c:pt idx="4132">
                  <c:v>42153.656250000022</c:v>
                </c:pt>
                <c:pt idx="4133">
                  <c:v>42153.666666666628</c:v>
                </c:pt>
                <c:pt idx="4134">
                  <c:v>42153.677083333299</c:v>
                </c:pt>
                <c:pt idx="4135">
                  <c:v>42153.6875</c:v>
                </c:pt>
                <c:pt idx="4136">
                  <c:v>42153.697916666628</c:v>
                </c:pt>
                <c:pt idx="4137">
                  <c:v>42153.708333333343</c:v>
                </c:pt>
                <c:pt idx="4138">
                  <c:v>42153.71875</c:v>
                </c:pt>
                <c:pt idx="4139">
                  <c:v>42153.729166666613</c:v>
                </c:pt>
                <c:pt idx="4140">
                  <c:v>42153.739583333299</c:v>
                </c:pt>
                <c:pt idx="4141">
                  <c:v>42153.75</c:v>
                </c:pt>
                <c:pt idx="4142">
                  <c:v>42153.760416666628</c:v>
                </c:pt>
                <c:pt idx="4143">
                  <c:v>42153.770833333343</c:v>
                </c:pt>
                <c:pt idx="4144">
                  <c:v>42153.78125</c:v>
                </c:pt>
                <c:pt idx="4145">
                  <c:v>42153.791666666613</c:v>
                </c:pt>
                <c:pt idx="4146">
                  <c:v>42153.802083333343</c:v>
                </c:pt>
                <c:pt idx="4147">
                  <c:v>42153.812500000022</c:v>
                </c:pt>
                <c:pt idx="4148">
                  <c:v>42153.822916666657</c:v>
                </c:pt>
                <c:pt idx="4149">
                  <c:v>42153.833333333343</c:v>
                </c:pt>
                <c:pt idx="4150">
                  <c:v>42153.84375</c:v>
                </c:pt>
                <c:pt idx="4151">
                  <c:v>42153.854166666657</c:v>
                </c:pt>
                <c:pt idx="4152">
                  <c:v>42153.864583333343</c:v>
                </c:pt>
                <c:pt idx="4153">
                  <c:v>42153.875</c:v>
                </c:pt>
                <c:pt idx="4154">
                  <c:v>42153.885416666657</c:v>
                </c:pt>
                <c:pt idx="4155">
                  <c:v>42153.895833333343</c:v>
                </c:pt>
                <c:pt idx="4156">
                  <c:v>42153.906250000022</c:v>
                </c:pt>
                <c:pt idx="4157">
                  <c:v>42153.916666666657</c:v>
                </c:pt>
                <c:pt idx="4158">
                  <c:v>42153.927083333299</c:v>
                </c:pt>
                <c:pt idx="4159">
                  <c:v>42153.9375</c:v>
                </c:pt>
                <c:pt idx="4160">
                  <c:v>42153.947916666657</c:v>
                </c:pt>
                <c:pt idx="4161">
                  <c:v>42153.958333333343</c:v>
                </c:pt>
                <c:pt idx="4162">
                  <c:v>42153.96875</c:v>
                </c:pt>
                <c:pt idx="4163">
                  <c:v>42153.979166666628</c:v>
                </c:pt>
                <c:pt idx="4164">
                  <c:v>42153.989583333343</c:v>
                </c:pt>
                <c:pt idx="4165">
                  <c:v>42154</c:v>
                </c:pt>
                <c:pt idx="4166">
                  <c:v>42154.010416666657</c:v>
                </c:pt>
                <c:pt idx="4167">
                  <c:v>42154.020833333343</c:v>
                </c:pt>
                <c:pt idx="4168">
                  <c:v>42154.03125</c:v>
                </c:pt>
                <c:pt idx="4169">
                  <c:v>42154.041666666628</c:v>
                </c:pt>
                <c:pt idx="4170">
                  <c:v>42154.052083333343</c:v>
                </c:pt>
                <c:pt idx="4171">
                  <c:v>42154.0625</c:v>
                </c:pt>
                <c:pt idx="4172">
                  <c:v>42154.072916666657</c:v>
                </c:pt>
                <c:pt idx="4173">
                  <c:v>42154.083333333343</c:v>
                </c:pt>
                <c:pt idx="4174">
                  <c:v>42154.093749999993</c:v>
                </c:pt>
                <c:pt idx="4175">
                  <c:v>42154.104166666628</c:v>
                </c:pt>
                <c:pt idx="4176">
                  <c:v>42154.114583333343</c:v>
                </c:pt>
                <c:pt idx="4177">
                  <c:v>42154.125</c:v>
                </c:pt>
                <c:pt idx="4178">
                  <c:v>42154.135416666628</c:v>
                </c:pt>
                <c:pt idx="4179">
                  <c:v>42154.145833333343</c:v>
                </c:pt>
                <c:pt idx="4180">
                  <c:v>42154.156250000022</c:v>
                </c:pt>
                <c:pt idx="4181">
                  <c:v>42154.166666666628</c:v>
                </c:pt>
                <c:pt idx="4182">
                  <c:v>42154.177083333299</c:v>
                </c:pt>
                <c:pt idx="4183">
                  <c:v>42154.1875</c:v>
                </c:pt>
                <c:pt idx="4184">
                  <c:v>42154.197916666628</c:v>
                </c:pt>
                <c:pt idx="4185">
                  <c:v>42154.208333333343</c:v>
                </c:pt>
                <c:pt idx="4186">
                  <c:v>42154.21875</c:v>
                </c:pt>
                <c:pt idx="4187">
                  <c:v>42154.229166666613</c:v>
                </c:pt>
                <c:pt idx="4188">
                  <c:v>42154.239583333299</c:v>
                </c:pt>
                <c:pt idx="4189">
                  <c:v>42154.25</c:v>
                </c:pt>
                <c:pt idx="4190">
                  <c:v>42154.260416666628</c:v>
                </c:pt>
                <c:pt idx="4191">
                  <c:v>42154.270833333343</c:v>
                </c:pt>
                <c:pt idx="4192">
                  <c:v>42154.28125</c:v>
                </c:pt>
                <c:pt idx="4193">
                  <c:v>42154.291666666613</c:v>
                </c:pt>
                <c:pt idx="4194">
                  <c:v>42154.302083333343</c:v>
                </c:pt>
                <c:pt idx="4195">
                  <c:v>42154.312500000022</c:v>
                </c:pt>
                <c:pt idx="4196">
                  <c:v>42154.322916666657</c:v>
                </c:pt>
                <c:pt idx="4197">
                  <c:v>42154.333333333343</c:v>
                </c:pt>
                <c:pt idx="4198">
                  <c:v>42154.34375</c:v>
                </c:pt>
                <c:pt idx="4199">
                  <c:v>42154.354166666657</c:v>
                </c:pt>
                <c:pt idx="4200">
                  <c:v>42154.364583333343</c:v>
                </c:pt>
                <c:pt idx="4201">
                  <c:v>42154.375</c:v>
                </c:pt>
                <c:pt idx="4202">
                  <c:v>42154.385416666657</c:v>
                </c:pt>
                <c:pt idx="4203">
                  <c:v>42154.395833333343</c:v>
                </c:pt>
                <c:pt idx="4204">
                  <c:v>42154.406250000022</c:v>
                </c:pt>
                <c:pt idx="4205">
                  <c:v>42154.416666666657</c:v>
                </c:pt>
                <c:pt idx="4206">
                  <c:v>42154.427083333299</c:v>
                </c:pt>
                <c:pt idx="4207">
                  <c:v>42154.4375</c:v>
                </c:pt>
                <c:pt idx="4208">
                  <c:v>42154.447916666657</c:v>
                </c:pt>
                <c:pt idx="4209">
                  <c:v>42154.458333333343</c:v>
                </c:pt>
                <c:pt idx="4210">
                  <c:v>42154.46875</c:v>
                </c:pt>
                <c:pt idx="4211">
                  <c:v>42154.479166666628</c:v>
                </c:pt>
                <c:pt idx="4212">
                  <c:v>42154.489583333343</c:v>
                </c:pt>
                <c:pt idx="4213">
                  <c:v>42154.5</c:v>
                </c:pt>
                <c:pt idx="4214">
                  <c:v>42154.510416666657</c:v>
                </c:pt>
                <c:pt idx="4215">
                  <c:v>42154.520833333343</c:v>
                </c:pt>
                <c:pt idx="4216">
                  <c:v>42154.53125</c:v>
                </c:pt>
                <c:pt idx="4217">
                  <c:v>42154.541666666628</c:v>
                </c:pt>
                <c:pt idx="4218">
                  <c:v>42154.552083333343</c:v>
                </c:pt>
                <c:pt idx="4219">
                  <c:v>42154.5625</c:v>
                </c:pt>
                <c:pt idx="4220">
                  <c:v>42154.572916666657</c:v>
                </c:pt>
                <c:pt idx="4221">
                  <c:v>42154.583333333343</c:v>
                </c:pt>
                <c:pt idx="4222">
                  <c:v>42154.593749999993</c:v>
                </c:pt>
                <c:pt idx="4223">
                  <c:v>42154.604166666628</c:v>
                </c:pt>
                <c:pt idx="4224">
                  <c:v>42154.614583333343</c:v>
                </c:pt>
                <c:pt idx="4225">
                  <c:v>42154.625</c:v>
                </c:pt>
                <c:pt idx="4226">
                  <c:v>42154.635416666628</c:v>
                </c:pt>
                <c:pt idx="4227">
                  <c:v>42154.645833333343</c:v>
                </c:pt>
                <c:pt idx="4228">
                  <c:v>42154.656250000022</c:v>
                </c:pt>
                <c:pt idx="4229">
                  <c:v>42154.666666666628</c:v>
                </c:pt>
                <c:pt idx="4230">
                  <c:v>42154.677083333299</c:v>
                </c:pt>
                <c:pt idx="4231">
                  <c:v>42154.6875</c:v>
                </c:pt>
                <c:pt idx="4232">
                  <c:v>42154.697916666628</c:v>
                </c:pt>
                <c:pt idx="4233">
                  <c:v>42154.708333333343</c:v>
                </c:pt>
                <c:pt idx="4234">
                  <c:v>42154.71875</c:v>
                </c:pt>
                <c:pt idx="4235">
                  <c:v>42154.729166666613</c:v>
                </c:pt>
                <c:pt idx="4236">
                  <c:v>42154.739583333299</c:v>
                </c:pt>
                <c:pt idx="4237">
                  <c:v>42154.75</c:v>
                </c:pt>
                <c:pt idx="4238">
                  <c:v>42154.760416666628</c:v>
                </c:pt>
                <c:pt idx="4239">
                  <c:v>42154.770833333343</c:v>
                </c:pt>
                <c:pt idx="4240">
                  <c:v>42154.78125</c:v>
                </c:pt>
                <c:pt idx="4241">
                  <c:v>42154.791666666613</c:v>
                </c:pt>
                <c:pt idx="4242">
                  <c:v>42154.802083333343</c:v>
                </c:pt>
                <c:pt idx="4243">
                  <c:v>42154.812500000022</c:v>
                </c:pt>
                <c:pt idx="4244">
                  <c:v>42154.822916666657</c:v>
                </c:pt>
                <c:pt idx="4245">
                  <c:v>42154.833333333343</c:v>
                </c:pt>
                <c:pt idx="4246">
                  <c:v>42154.84375</c:v>
                </c:pt>
                <c:pt idx="4247">
                  <c:v>42154.854166666657</c:v>
                </c:pt>
                <c:pt idx="4248">
                  <c:v>42154.864583333343</c:v>
                </c:pt>
                <c:pt idx="4249">
                  <c:v>42154.875</c:v>
                </c:pt>
                <c:pt idx="4250">
                  <c:v>42154.885416666657</c:v>
                </c:pt>
                <c:pt idx="4251">
                  <c:v>42154.895833333343</c:v>
                </c:pt>
                <c:pt idx="4252">
                  <c:v>42154.906250000022</c:v>
                </c:pt>
                <c:pt idx="4253">
                  <c:v>42154.916666666657</c:v>
                </c:pt>
                <c:pt idx="4254">
                  <c:v>42154.927083333299</c:v>
                </c:pt>
                <c:pt idx="4255">
                  <c:v>42154.9375</c:v>
                </c:pt>
                <c:pt idx="4256">
                  <c:v>42154.947916666657</c:v>
                </c:pt>
                <c:pt idx="4257">
                  <c:v>42154.958333333343</c:v>
                </c:pt>
                <c:pt idx="4258">
                  <c:v>42154.96875</c:v>
                </c:pt>
                <c:pt idx="4259">
                  <c:v>42154.979166666628</c:v>
                </c:pt>
                <c:pt idx="4260">
                  <c:v>42154.989583333343</c:v>
                </c:pt>
                <c:pt idx="4261">
                  <c:v>42155</c:v>
                </c:pt>
                <c:pt idx="4262">
                  <c:v>42155.010416666657</c:v>
                </c:pt>
                <c:pt idx="4263">
                  <c:v>42155.020833333343</c:v>
                </c:pt>
                <c:pt idx="4264">
                  <c:v>42155.03125</c:v>
                </c:pt>
                <c:pt idx="4265">
                  <c:v>42155.041666666628</c:v>
                </c:pt>
                <c:pt idx="4266">
                  <c:v>42155.052083333343</c:v>
                </c:pt>
                <c:pt idx="4267">
                  <c:v>42155.0625</c:v>
                </c:pt>
                <c:pt idx="4268">
                  <c:v>42155.072916666657</c:v>
                </c:pt>
                <c:pt idx="4269">
                  <c:v>42155.083333333343</c:v>
                </c:pt>
                <c:pt idx="4270">
                  <c:v>42155.093749999993</c:v>
                </c:pt>
                <c:pt idx="4271">
                  <c:v>42155.104166666628</c:v>
                </c:pt>
                <c:pt idx="4272">
                  <c:v>42155.114583333343</c:v>
                </c:pt>
                <c:pt idx="4273">
                  <c:v>42155.125</c:v>
                </c:pt>
                <c:pt idx="4274">
                  <c:v>42155.135416666628</c:v>
                </c:pt>
                <c:pt idx="4275">
                  <c:v>42155.145833333343</c:v>
                </c:pt>
                <c:pt idx="4276">
                  <c:v>42155.156250000022</c:v>
                </c:pt>
                <c:pt idx="4277">
                  <c:v>42155.166666666628</c:v>
                </c:pt>
                <c:pt idx="4278">
                  <c:v>42155.177083333299</c:v>
                </c:pt>
                <c:pt idx="4279">
                  <c:v>42155.1875</c:v>
                </c:pt>
                <c:pt idx="4280">
                  <c:v>42155.197916666628</c:v>
                </c:pt>
                <c:pt idx="4281">
                  <c:v>42155.208333333343</c:v>
                </c:pt>
                <c:pt idx="4282">
                  <c:v>42155.21875</c:v>
                </c:pt>
                <c:pt idx="4283">
                  <c:v>42155.229166666613</c:v>
                </c:pt>
                <c:pt idx="4284">
                  <c:v>42155.239583333299</c:v>
                </c:pt>
                <c:pt idx="4285">
                  <c:v>42155.25</c:v>
                </c:pt>
                <c:pt idx="4286">
                  <c:v>42155.260416666628</c:v>
                </c:pt>
                <c:pt idx="4287">
                  <c:v>42155.270833333343</c:v>
                </c:pt>
                <c:pt idx="4288">
                  <c:v>42155.28125</c:v>
                </c:pt>
                <c:pt idx="4289">
                  <c:v>42155.291666666613</c:v>
                </c:pt>
                <c:pt idx="4290">
                  <c:v>42155.302083333343</c:v>
                </c:pt>
                <c:pt idx="4291">
                  <c:v>42155.312500000022</c:v>
                </c:pt>
                <c:pt idx="4292">
                  <c:v>42155.322916666657</c:v>
                </c:pt>
                <c:pt idx="4293">
                  <c:v>42155.333333333343</c:v>
                </c:pt>
                <c:pt idx="4294">
                  <c:v>42155.34375</c:v>
                </c:pt>
                <c:pt idx="4295">
                  <c:v>42155.354166666657</c:v>
                </c:pt>
                <c:pt idx="4296">
                  <c:v>42155.364583333343</c:v>
                </c:pt>
                <c:pt idx="4297">
                  <c:v>42155.375</c:v>
                </c:pt>
                <c:pt idx="4298">
                  <c:v>42155.385416666657</c:v>
                </c:pt>
                <c:pt idx="4299">
                  <c:v>42155.395833333343</c:v>
                </c:pt>
                <c:pt idx="4300">
                  <c:v>42155.406250000022</c:v>
                </c:pt>
                <c:pt idx="4301">
                  <c:v>42155.416666666657</c:v>
                </c:pt>
                <c:pt idx="4302">
                  <c:v>42155.427083333299</c:v>
                </c:pt>
                <c:pt idx="4303">
                  <c:v>42155.4375</c:v>
                </c:pt>
                <c:pt idx="4304">
                  <c:v>42155.447916666657</c:v>
                </c:pt>
                <c:pt idx="4305">
                  <c:v>42155.458333333343</c:v>
                </c:pt>
                <c:pt idx="4306">
                  <c:v>42155.46875</c:v>
                </c:pt>
                <c:pt idx="4307">
                  <c:v>42155.479166666628</c:v>
                </c:pt>
                <c:pt idx="4308">
                  <c:v>42155.489583333343</c:v>
                </c:pt>
                <c:pt idx="4309">
                  <c:v>42155.5</c:v>
                </c:pt>
                <c:pt idx="4310">
                  <c:v>42155.510416666657</c:v>
                </c:pt>
                <c:pt idx="4311">
                  <c:v>42155.520833333343</c:v>
                </c:pt>
                <c:pt idx="4312">
                  <c:v>42155.53125</c:v>
                </c:pt>
                <c:pt idx="4313">
                  <c:v>42155.541666666628</c:v>
                </c:pt>
                <c:pt idx="4314">
                  <c:v>42155.552083333343</c:v>
                </c:pt>
                <c:pt idx="4315">
                  <c:v>42155.5625</c:v>
                </c:pt>
                <c:pt idx="4316">
                  <c:v>42155.572916666657</c:v>
                </c:pt>
                <c:pt idx="4317">
                  <c:v>42155.583333333343</c:v>
                </c:pt>
                <c:pt idx="4318">
                  <c:v>42155.593749999993</c:v>
                </c:pt>
                <c:pt idx="4319">
                  <c:v>42155.604166666628</c:v>
                </c:pt>
                <c:pt idx="4320">
                  <c:v>42155.614583333343</c:v>
                </c:pt>
                <c:pt idx="4321">
                  <c:v>42155.625</c:v>
                </c:pt>
                <c:pt idx="4322">
                  <c:v>42155.635416666628</c:v>
                </c:pt>
                <c:pt idx="4323">
                  <c:v>42155.645833333343</c:v>
                </c:pt>
                <c:pt idx="4324">
                  <c:v>42155.656250000022</c:v>
                </c:pt>
                <c:pt idx="4325">
                  <c:v>42155.666666666628</c:v>
                </c:pt>
                <c:pt idx="4326">
                  <c:v>42155.677083333299</c:v>
                </c:pt>
                <c:pt idx="4327">
                  <c:v>42155.6875</c:v>
                </c:pt>
                <c:pt idx="4328">
                  <c:v>42155.697916666628</c:v>
                </c:pt>
                <c:pt idx="4329">
                  <c:v>42155.708333333343</c:v>
                </c:pt>
                <c:pt idx="4330">
                  <c:v>42155.71875</c:v>
                </c:pt>
                <c:pt idx="4331">
                  <c:v>42155.729166666613</c:v>
                </c:pt>
                <c:pt idx="4332">
                  <c:v>42155.739583333299</c:v>
                </c:pt>
                <c:pt idx="4333">
                  <c:v>42155.75</c:v>
                </c:pt>
                <c:pt idx="4334">
                  <c:v>42155.760416666628</c:v>
                </c:pt>
                <c:pt idx="4335">
                  <c:v>42155.770833333343</c:v>
                </c:pt>
                <c:pt idx="4336">
                  <c:v>42155.78125</c:v>
                </c:pt>
                <c:pt idx="4337">
                  <c:v>42155.791666666613</c:v>
                </c:pt>
                <c:pt idx="4338">
                  <c:v>42155.802083333343</c:v>
                </c:pt>
                <c:pt idx="4339">
                  <c:v>42155.812500000022</c:v>
                </c:pt>
                <c:pt idx="4340">
                  <c:v>42155.822916666657</c:v>
                </c:pt>
                <c:pt idx="4341">
                  <c:v>42155.833333333343</c:v>
                </c:pt>
                <c:pt idx="4342">
                  <c:v>42155.84375</c:v>
                </c:pt>
                <c:pt idx="4343">
                  <c:v>42155.854166666657</c:v>
                </c:pt>
                <c:pt idx="4344">
                  <c:v>42155.864583333343</c:v>
                </c:pt>
                <c:pt idx="4345">
                  <c:v>42155.875</c:v>
                </c:pt>
                <c:pt idx="4346">
                  <c:v>42155.885416666657</c:v>
                </c:pt>
                <c:pt idx="4347">
                  <c:v>42155.895833333343</c:v>
                </c:pt>
                <c:pt idx="4348">
                  <c:v>42155.906250000022</c:v>
                </c:pt>
                <c:pt idx="4349">
                  <c:v>42155.916666666657</c:v>
                </c:pt>
                <c:pt idx="4350">
                  <c:v>42155.927083333299</c:v>
                </c:pt>
                <c:pt idx="4351">
                  <c:v>42155.9375</c:v>
                </c:pt>
                <c:pt idx="4352">
                  <c:v>42155.947916666657</c:v>
                </c:pt>
                <c:pt idx="4353">
                  <c:v>42155.958333333343</c:v>
                </c:pt>
                <c:pt idx="4354">
                  <c:v>42155.96875</c:v>
                </c:pt>
                <c:pt idx="4355">
                  <c:v>42155.979166666628</c:v>
                </c:pt>
                <c:pt idx="4356">
                  <c:v>42155.989583333343</c:v>
                </c:pt>
                <c:pt idx="4357">
                  <c:v>42156</c:v>
                </c:pt>
                <c:pt idx="4358">
                  <c:v>42156.010416666657</c:v>
                </c:pt>
                <c:pt idx="4359">
                  <c:v>42156.020833333343</c:v>
                </c:pt>
                <c:pt idx="4360">
                  <c:v>42156.03125</c:v>
                </c:pt>
                <c:pt idx="4361">
                  <c:v>42156.041666666628</c:v>
                </c:pt>
                <c:pt idx="4362">
                  <c:v>42156.052083333343</c:v>
                </c:pt>
                <c:pt idx="4363">
                  <c:v>42156.0625</c:v>
                </c:pt>
                <c:pt idx="4364">
                  <c:v>42156.072916666657</c:v>
                </c:pt>
                <c:pt idx="4365">
                  <c:v>42156.083333333343</c:v>
                </c:pt>
                <c:pt idx="4366">
                  <c:v>42156.093749999993</c:v>
                </c:pt>
                <c:pt idx="4367">
                  <c:v>42156.104166666628</c:v>
                </c:pt>
                <c:pt idx="4368">
                  <c:v>42156.114583333343</c:v>
                </c:pt>
                <c:pt idx="4369">
                  <c:v>42156.125</c:v>
                </c:pt>
                <c:pt idx="4370">
                  <c:v>42156.135416666628</c:v>
                </c:pt>
                <c:pt idx="4371">
                  <c:v>42156.145833333343</c:v>
                </c:pt>
                <c:pt idx="4372">
                  <c:v>42156.156250000022</c:v>
                </c:pt>
                <c:pt idx="4373">
                  <c:v>42156.166666666628</c:v>
                </c:pt>
                <c:pt idx="4374">
                  <c:v>42156.177083333299</c:v>
                </c:pt>
                <c:pt idx="4375">
                  <c:v>42156.1875</c:v>
                </c:pt>
                <c:pt idx="4376">
                  <c:v>42156.197916666628</c:v>
                </c:pt>
                <c:pt idx="4377">
                  <c:v>42156.208333333343</c:v>
                </c:pt>
                <c:pt idx="4378">
                  <c:v>42156.21875</c:v>
                </c:pt>
                <c:pt idx="4379">
                  <c:v>42156.229166666613</c:v>
                </c:pt>
                <c:pt idx="4380">
                  <c:v>42156.239583333299</c:v>
                </c:pt>
                <c:pt idx="4381">
                  <c:v>42156.25</c:v>
                </c:pt>
                <c:pt idx="4382">
                  <c:v>42156.260416666628</c:v>
                </c:pt>
                <c:pt idx="4383">
                  <c:v>42156.270833333343</c:v>
                </c:pt>
                <c:pt idx="4384">
                  <c:v>42156.28125</c:v>
                </c:pt>
                <c:pt idx="4385">
                  <c:v>42156.291666666613</c:v>
                </c:pt>
                <c:pt idx="4386">
                  <c:v>42156.302083333343</c:v>
                </c:pt>
                <c:pt idx="4387">
                  <c:v>42156.312500000022</c:v>
                </c:pt>
                <c:pt idx="4388">
                  <c:v>42156.322916666657</c:v>
                </c:pt>
                <c:pt idx="4389">
                  <c:v>42156.333333333343</c:v>
                </c:pt>
                <c:pt idx="4390">
                  <c:v>42156.34375</c:v>
                </c:pt>
                <c:pt idx="4391">
                  <c:v>42156.354166666657</c:v>
                </c:pt>
                <c:pt idx="4392">
                  <c:v>42156.364583333343</c:v>
                </c:pt>
                <c:pt idx="4393">
                  <c:v>42156.375</c:v>
                </c:pt>
                <c:pt idx="4394">
                  <c:v>42156.385416666657</c:v>
                </c:pt>
                <c:pt idx="4395">
                  <c:v>42156.395833333343</c:v>
                </c:pt>
                <c:pt idx="4396">
                  <c:v>42156.406250000022</c:v>
                </c:pt>
                <c:pt idx="4397">
                  <c:v>42156.416666666657</c:v>
                </c:pt>
                <c:pt idx="4398">
                  <c:v>42156.427083333299</c:v>
                </c:pt>
                <c:pt idx="4399">
                  <c:v>42156.4375</c:v>
                </c:pt>
                <c:pt idx="4400">
                  <c:v>42156.447916666657</c:v>
                </c:pt>
                <c:pt idx="4401">
                  <c:v>42156.458333333343</c:v>
                </c:pt>
                <c:pt idx="4402">
                  <c:v>42156.46875</c:v>
                </c:pt>
                <c:pt idx="4403">
                  <c:v>42156.479166666628</c:v>
                </c:pt>
                <c:pt idx="4404">
                  <c:v>42156.489583333343</c:v>
                </c:pt>
                <c:pt idx="4405">
                  <c:v>42156.5</c:v>
                </c:pt>
                <c:pt idx="4406">
                  <c:v>42156.510416666657</c:v>
                </c:pt>
                <c:pt idx="4407">
                  <c:v>42156.520833333343</c:v>
                </c:pt>
                <c:pt idx="4408">
                  <c:v>42156.53125</c:v>
                </c:pt>
                <c:pt idx="4409">
                  <c:v>42156.541666666628</c:v>
                </c:pt>
                <c:pt idx="4410">
                  <c:v>42156.552083333343</c:v>
                </c:pt>
                <c:pt idx="4411">
                  <c:v>42156.5625</c:v>
                </c:pt>
                <c:pt idx="4412">
                  <c:v>42156.572916666657</c:v>
                </c:pt>
                <c:pt idx="4413">
                  <c:v>42156.583333333343</c:v>
                </c:pt>
                <c:pt idx="4414">
                  <c:v>42156.593749999993</c:v>
                </c:pt>
                <c:pt idx="4415">
                  <c:v>42156.604166666628</c:v>
                </c:pt>
                <c:pt idx="4416">
                  <c:v>42156.614583333343</c:v>
                </c:pt>
                <c:pt idx="4417">
                  <c:v>42156.625</c:v>
                </c:pt>
                <c:pt idx="4418">
                  <c:v>42156.635416666628</c:v>
                </c:pt>
                <c:pt idx="4419">
                  <c:v>42156.645833333343</c:v>
                </c:pt>
                <c:pt idx="4420">
                  <c:v>42156.656250000022</c:v>
                </c:pt>
                <c:pt idx="4421">
                  <c:v>42156.666666666628</c:v>
                </c:pt>
                <c:pt idx="4422">
                  <c:v>42156.677083333299</c:v>
                </c:pt>
                <c:pt idx="4423">
                  <c:v>42156.6875</c:v>
                </c:pt>
                <c:pt idx="4424">
                  <c:v>42156.697916666628</c:v>
                </c:pt>
                <c:pt idx="4425">
                  <c:v>42156.708333333343</c:v>
                </c:pt>
                <c:pt idx="4426">
                  <c:v>42156.71875</c:v>
                </c:pt>
                <c:pt idx="4427">
                  <c:v>42156.729166666613</c:v>
                </c:pt>
                <c:pt idx="4428">
                  <c:v>42156.739583333299</c:v>
                </c:pt>
                <c:pt idx="4429">
                  <c:v>42156.75</c:v>
                </c:pt>
                <c:pt idx="4430">
                  <c:v>42156.760416666628</c:v>
                </c:pt>
                <c:pt idx="4431">
                  <c:v>42156.770833333343</c:v>
                </c:pt>
                <c:pt idx="4432">
                  <c:v>42156.78125</c:v>
                </c:pt>
                <c:pt idx="4433">
                  <c:v>42156.791666666613</c:v>
                </c:pt>
                <c:pt idx="4434">
                  <c:v>42156.802083333343</c:v>
                </c:pt>
                <c:pt idx="4435">
                  <c:v>42156.812500000022</c:v>
                </c:pt>
                <c:pt idx="4436">
                  <c:v>42156.822916666657</c:v>
                </c:pt>
                <c:pt idx="4437">
                  <c:v>42156.833333333343</c:v>
                </c:pt>
                <c:pt idx="4438">
                  <c:v>42156.84375</c:v>
                </c:pt>
                <c:pt idx="4439">
                  <c:v>42156.854166666657</c:v>
                </c:pt>
                <c:pt idx="4440">
                  <c:v>42156.864583333343</c:v>
                </c:pt>
                <c:pt idx="4441">
                  <c:v>42156.875</c:v>
                </c:pt>
                <c:pt idx="4442">
                  <c:v>42156.885416666657</c:v>
                </c:pt>
                <c:pt idx="4443">
                  <c:v>42156.895833333343</c:v>
                </c:pt>
                <c:pt idx="4444">
                  <c:v>42156.906250000022</c:v>
                </c:pt>
                <c:pt idx="4445">
                  <c:v>42156.916666666657</c:v>
                </c:pt>
                <c:pt idx="4446">
                  <c:v>42156.927083333299</c:v>
                </c:pt>
                <c:pt idx="4447">
                  <c:v>42156.9375</c:v>
                </c:pt>
                <c:pt idx="4448">
                  <c:v>42156.947916666657</c:v>
                </c:pt>
                <c:pt idx="4449">
                  <c:v>42156.958333333343</c:v>
                </c:pt>
                <c:pt idx="4450">
                  <c:v>42156.96875</c:v>
                </c:pt>
                <c:pt idx="4451">
                  <c:v>42156.979166666628</c:v>
                </c:pt>
                <c:pt idx="4452">
                  <c:v>42156.989583333343</c:v>
                </c:pt>
                <c:pt idx="4453">
                  <c:v>42157</c:v>
                </c:pt>
                <c:pt idx="4454">
                  <c:v>42157.010416666657</c:v>
                </c:pt>
                <c:pt idx="4455">
                  <c:v>42157.020833333343</c:v>
                </c:pt>
                <c:pt idx="4456">
                  <c:v>42157.03125</c:v>
                </c:pt>
                <c:pt idx="4457">
                  <c:v>42157.041666666628</c:v>
                </c:pt>
                <c:pt idx="4458">
                  <c:v>42157.052083333343</c:v>
                </c:pt>
                <c:pt idx="4459">
                  <c:v>42157.0625</c:v>
                </c:pt>
                <c:pt idx="4460">
                  <c:v>42157.072916666657</c:v>
                </c:pt>
                <c:pt idx="4461">
                  <c:v>42157.083333333343</c:v>
                </c:pt>
                <c:pt idx="4462">
                  <c:v>42157.093749999993</c:v>
                </c:pt>
                <c:pt idx="4463">
                  <c:v>42157.104166666628</c:v>
                </c:pt>
                <c:pt idx="4464">
                  <c:v>42157.114583333343</c:v>
                </c:pt>
                <c:pt idx="4465">
                  <c:v>42157.125</c:v>
                </c:pt>
                <c:pt idx="4466">
                  <c:v>42157.135416666628</c:v>
                </c:pt>
                <c:pt idx="4467">
                  <c:v>42157.145833333343</c:v>
                </c:pt>
                <c:pt idx="4468">
                  <c:v>42157.156250000022</c:v>
                </c:pt>
                <c:pt idx="4469">
                  <c:v>42157.166666666628</c:v>
                </c:pt>
                <c:pt idx="4470">
                  <c:v>42157.177083333299</c:v>
                </c:pt>
                <c:pt idx="4471">
                  <c:v>42157.1875</c:v>
                </c:pt>
                <c:pt idx="4472">
                  <c:v>42157.197916666628</c:v>
                </c:pt>
                <c:pt idx="4473">
                  <c:v>42157.208333333343</c:v>
                </c:pt>
                <c:pt idx="4474">
                  <c:v>42157.21875</c:v>
                </c:pt>
                <c:pt idx="4475">
                  <c:v>42157.229166666613</c:v>
                </c:pt>
                <c:pt idx="4476">
                  <c:v>42157.239583333299</c:v>
                </c:pt>
                <c:pt idx="4477">
                  <c:v>42157.25</c:v>
                </c:pt>
                <c:pt idx="4478">
                  <c:v>42157.260416666628</c:v>
                </c:pt>
                <c:pt idx="4479">
                  <c:v>42157.270833333343</c:v>
                </c:pt>
                <c:pt idx="4480">
                  <c:v>42157.28125</c:v>
                </c:pt>
                <c:pt idx="4481">
                  <c:v>42157.291666666613</c:v>
                </c:pt>
                <c:pt idx="4482">
                  <c:v>42157.302083333343</c:v>
                </c:pt>
                <c:pt idx="4483">
                  <c:v>42157.312500000022</c:v>
                </c:pt>
                <c:pt idx="4484">
                  <c:v>42157.322916666657</c:v>
                </c:pt>
                <c:pt idx="4485">
                  <c:v>42157.333333333343</c:v>
                </c:pt>
                <c:pt idx="4486">
                  <c:v>42157.34375</c:v>
                </c:pt>
                <c:pt idx="4487">
                  <c:v>42157.354166666657</c:v>
                </c:pt>
                <c:pt idx="4488">
                  <c:v>42157.364583333343</c:v>
                </c:pt>
                <c:pt idx="4489">
                  <c:v>42157.375</c:v>
                </c:pt>
                <c:pt idx="4490">
                  <c:v>42157.385416666657</c:v>
                </c:pt>
                <c:pt idx="4491">
                  <c:v>42157.395833333343</c:v>
                </c:pt>
                <c:pt idx="4492">
                  <c:v>42157.406250000022</c:v>
                </c:pt>
                <c:pt idx="4493">
                  <c:v>42157.416666666657</c:v>
                </c:pt>
                <c:pt idx="4494">
                  <c:v>42157.427083333299</c:v>
                </c:pt>
                <c:pt idx="4495">
                  <c:v>42157.4375</c:v>
                </c:pt>
                <c:pt idx="4496">
                  <c:v>42157.447916666657</c:v>
                </c:pt>
                <c:pt idx="4497">
                  <c:v>42157.458333333343</c:v>
                </c:pt>
                <c:pt idx="4498">
                  <c:v>42157.46875</c:v>
                </c:pt>
                <c:pt idx="4499">
                  <c:v>42157.479166666628</c:v>
                </c:pt>
                <c:pt idx="4500">
                  <c:v>42157.489583333343</c:v>
                </c:pt>
                <c:pt idx="4501">
                  <c:v>42157.5</c:v>
                </c:pt>
                <c:pt idx="4502">
                  <c:v>42157.510416666657</c:v>
                </c:pt>
                <c:pt idx="4503">
                  <c:v>42157.520833333343</c:v>
                </c:pt>
                <c:pt idx="4504">
                  <c:v>42157.53125</c:v>
                </c:pt>
                <c:pt idx="4505">
                  <c:v>42157.541666666628</c:v>
                </c:pt>
                <c:pt idx="4506">
                  <c:v>42157.552083333343</c:v>
                </c:pt>
                <c:pt idx="4507">
                  <c:v>42157.5625</c:v>
                </c:pt>
                <c:pt idx="4508">
                  <c:v>42157.572916666657</c:v>
                </c:pt>
                <c:pt idx="4509">
                  <c:v>42157.583333333343</c:v>
                </c:pt>
                <c:pt idx="4510">
                  <c:v>42157.593749999993</c:v>
                </c:pt>
                <c:pt idx="4511">
                  <c:v>42157.604166666628</c:v>
                </c:pt>
                <c:pt idx="4512">
                  <c:v>42157.614583333343</c:v>
                </c:pt>
                <c:pt idx="4513">
                  <c:v>42157.625</c:v>
                </c:pt>
                <c:pt idx="4514">
                  <c:v>42157.635416666628</c:v>
                </c:pt>
                <c:pt idx="4515">
                  <c:v>42157.645833333343</c:v>
                </c:pt>
                <c:pt idx="4516">
                  <c:v>42157.656250000022</c:v>
                </c:pt>
                <c:pt idx="4517">
                  <c:v>42157.666666666628</c:v>
                </c:pt>
                <c:pt idx="4518">
                  <c:v>42157.677083333299</c:v>
                </c:pt>
                <c:pt idx="4519">
                  <c:v>42157.6875</c:v>
                </c:pt>
                <c:pt idx="4520">
                  <c:v>42157.697916666628</c:v>
                </c:pt>
                <c:pt idx="4521">
                  <c:v>42157.708333333343</c:v>
                </c:pt>
                <c:pt idx="4522">
                  <c:v>42157.71875</c:v>
                </c:pt>
                <c:pt idx="4523">
                  <c:v>42157.729166666613</c:v>
                </c:pt>
                <c:pt idx="4524">
                  <c:v>42157.739583333299</c:v>
                </c:pt>
                <c:pt idx="4525">
                  <c:v>42157.75</c:v>
                </c:pt>
                <c:pt idx="4526">
                  <c:v>42157.760416666628</c:v>
                </c:pt>
                <c:pt idx="4527">
                  <c:v>42157.770833333343</c:v>
                </c:pt>
                <c:pt idx="4528">
                  <c:v>42157.78125</c:v>
                </c:pt>
                <c:pt idx="4529">
                  <c:v>42157.791666666613</c:v>
                </c:pt>
                <c:pt idx="4530">
                  <c:v>42157.802083333343</c:v>
                </c:pt>
                <c:pt idx="4531">
                  <c:v>42157.812500000022</c:v>
                </c:pt>
                <c:pt idx="4532">
                  <c:v>42157.822916666657</c:v>
                </c:pt>
                <c:pt idx="4533">
                  <c:v>42157.833333333343</c:v>
                </c:pt>
                <c:pt idx="4534">
                  <c:v>42157.84375</c:v>
                </c:pt>
                <c:pt idx="4535">
                  <c:v>42157.854166666657</c:v>
                </c:pt>
                <c:pt idx="4536">
                  <c:v>42157.864583333343</c:v>
                </c:pt>
                <c:pt idx="4537">
                  <c:v>42157.875</c:v>
                </c:pt>
                <c:pt idx="4538">
                  <c:v>42157.885416666657</c:v>
                </c:pt>
                <c:pt idx="4539">
                  <c:v>42157.895833333343</c:v>
                </c:pt>
                <c:pt idx="4540">
                  <c:v>42157.906250000022</c:v>
                </c:pt>
                <c:pt idx="4541">
                  <c:v>42157.916666666657</c:v>
                </c:pt>
                <c:pt idx="4542">
                  <c:v>42157.927083333299</c:v>
                </c:pt>
                <c:pt idx="4543">
                  <c:v>42157.9375</c:v>
                </c:pt>
                <c:pt idx="4544">
                  <c:v>42157.947916666657</c:v>
                </c:pt>
                <c:pt idx="4545">
                  <c:v>42157.958333333343</c:v>
                </c:pt>
                <c:pt idx="4546">
                  <c:v>42157.96875</c:v>
                </c:pt>
                <c:pt idx="4547">
                  <c:v>42157.979166666628</c:v>
                </c:pt>
                <c:pt idx="4548">
                  <c:v>42157.989583333343</c:v>
                </c:pt>
                <c:pt idx="4549">
                  <c:v>42158</c:v>
                </c:pt>
                <c:pt idx="4550">
                  <c:v>42158.010416666657</c:v>
                </c:pt>
                <c:pt idx="4551">
                  <c:v>42158.020833333343</c:v>
                </c:pt>
                <c:pt idx="4552">
                  <c:v>42158.03125</c:v>
                </c:pt>
                <c:pt idx="4553">
                  <c:v>42158.041666666628</c:v>
                </c:pt>
                <c:pt idx="4554">
                  <c:v>42158.052083333343</c:v>
                </c:pt>
                <c:pt idx="4555">
                  <c:v>42158.0625</c:v>
                </c:pt>
                <c:pt idx="4556">
                  <c:v>42158.072916666657</c:v>
                </c:pt>
                <c:pt idx="4557">
                  <c:v>42158.083333333343</c:v>
                </c:pt>
                <c:pt idx="4558">
                  <c:v>42158.093749999993</c:v>
                </c:pt>
                <c:pt idx="4559">
                  <c:v>42158.104166666628</c:v>
                </c:pt>
                <c:pt idx="4560">
                  <c:v>42158.114583333343</c:v>
                </c:pt>
                <c:pt idx="4561">
                  <c:v>42158.125</c:v>
                </c:pt>
                <c:pt idx="4562">
                  <c:v>42158.135416666628</c:v>
                </c:pt>
                <c:pt idx="4563">
                  <c:v>42158.145833333343</c:v>
                </c:pt>
                <c:pt idx="4564">
                  <c:v>42158.156250000022</c:v>
                </c:pt>
                <c:pt idx="4565">
                  <c:v>42158.166666666628</c:v>
                </c:pt>
                <c:pt idx="4566">
                  <c:v>42158.177083333299</c:v>
                </c:pt>
                <c:pt idx="4567">
                  <c:v>42158.1875</c:v>
                </c:pt>
                <c:pt idx="4568">
                  <c:v>42158.197916666628</c:v>
                </c:pt>
                <c:pt idx="4569">
                  <c:v>42158.208333333343</c:v>
                </c:pt>
                <c:pt idx="4570">
                  <c:v>42158.21875</c:v>
                </c:pt>
                <c:pt idx="4571">
                  <c:v>42158.229166666613</c:v>
                </c:pt>
                <c:pt idx="4572">
                  <c:v>42158.239583333299</c:v>
                </c:pt>
                <c:pt idx="4573">
                  <c:v>42158.25</c:v>
                </c:pt>
                <c:pt idx="4574">
                  <c:v>42158.260416666628</c:v>
                </c:pt>
                <c:pt idx="4575">
                  <c:v>42158.270833333343</c:v>
                </c:pt>
                <c:pt idx="4576">
                  <c:v>42158.28125</c:v>
                </c:pt>
                <c:pt idx="4577">
                  <c:v>42158.291666666613</c:v>
                </c:pt>
                <c:pt idx="4578">
                  <c:v>42158.302083333343</c:v>
                </c:pt>
                <c:pt idx="4579">
                  <c:v>42158.312500000022</c:v>
                </c:pt>
                <c:pt idx="4580">
                  <c:v>42158.322916666657</c:v>
                </c:pt>
                <c:pt idx="4581">
                  <c:v>42158.333333333343</c:v>
                </c:pt>
                <c:pt idx="4582">
                  <c:v>42158.34375</c:v>
                </c:pt>
                <c:pt idx="4583">
                  <c:v>42158.354166666657</c:v>
                </c:pt>
                <c:pt idx="4584">
                  <c:v>42158.364583333343</c:v>
                </c:pt>
                <c:pt idx="4585">
                  <c:v>42158.375</c:v>
                </c:pt>
                <c:pt idx="4586">
                  <c:v>42158.385416666657</c:v>
                </c:pt>
                <c:pt idx="4587">
                  <c:v>42158.395833333343</c:v>
                </c:pt>
                <c:pt idx="4588">
                  <c:v>42158.406250000022</c:v>
                </c:pt>
                <c:pt idx="4589">
                  <c:v>42158.416666666657</c:v>
                </c:pt>
                <c:pt idx="4590">
                  <c:v>42158.427083333299</c:v>
                </c:pt>
                <c:pt idx="4591">
                  <c:v>42158.4375</c:v>
                </c:pt>
                <c:pt idx="4592">
                  <c:v>42158.447916666657</c:v>
                </c:pt>
                <c:pt idx="4593">
                  <c:v>42158.458333333343</c:v>
                </c:pt>
                <c:pt idx="4594">
                  <c:v>42158.46875</c:v>
                </c:pt>
                <c:pt idx="4595">
                  <c:v>42158.479166666628</c:v>
                </c:pt>
                <c:pt idx="4596">
                  <c:v>42158.489583333343</c:v>
                </c:pt>
                <c:pt idx="4597">
                  <c:v>42158.5</c:v>
                </c:pt>
                <c:pt idx="4598">
                  <c:v>42158.510416666657</c:v>
                </c:pt>
                <c:pt idx="4599">
                  <c:v>42158.520833333343</c:v>
                </c:pt>
                <c:pt idx="4600">
                  <c:v>42158.53125</c:v>
                </c:pt>
                <c:pt idx="4601">
                  <c:v>42158.541666666628</c:v>
                </c:pt>
                <c:pt idx="4602">
                  <c:v>42158.552083333343</c:v>
                </c:pt>
                <c:pt idx="4603">
                  <c:v>42158.5625</c:v>
                </c:pt>
                <c:pt idx="4604">
                  <c:v>42158.572916666657</c:v>
                </c:pt>
                <c:pt idx="4605">
                  <c:v>42158.583333333343</c:v>
                </c:pt>
                <c:pt idx="4606">
                  <c:v>42158.593749999993</c:v>
                </c:pt>
                <c:pt idx="4607">
                  <c:v>42158.604166666628</c:v>
                </c:pt>
                <c:pt idx="4608">
                  <c:v>42158.614583333343</c:v>
                </c:pt>
                <c:pt idx="4609">
                  <c:v>42158.625</c:v>
                </c:pt>
                <c:pt idx="4610">
                  <c:v>42158.635416666628</c:v>
                </c:pt>
                <c:pt idx="4611">
                  <c:v>42158.645833333343</c:v>
                </c:pt>
                <c:pt idx="4612">
                  <c:v>42158.656250000022</c:v>
                </c:pt>
                <c:pt idx="4613">
                  <c:v>42158.666666666628</c:v>
                </c:pt>
                <c:pt idx="4614">
                  <c:v>42158.677083333299</c:v>
                </c:pt>
                <c:pt idx="4615">
                  <c:v>42158.6875</c:v>
                </c:pt>
                <c:pt idx="4616">
                  <c:v>42158.697916666628</c:v>
                </c:pt>
                <c:pt idx="4617">
                  <c:v>42158.708333333343</c:v>
                </c:pt>
                <c:pt idx="4618">
                  <c:v>42158.71875</c:v>
                </c:pt>
                <c:pt idx="4619">
                  <c:v>42158.729166666613</c:v>
                </c:pt>
                <c:pt idx="4620">
                  <c:v>42158.739583333299</c:v>
                </c:pt>
                <c:pt idx="4621">
                  <c:v>42158.75</c:v>
                </c:pt>
                <c:pt idx="4622">
                  <c:v>42158.760416666628</c:v>
                </c:pt>
                <c:pt idx="4623">
                  <c:v>42158.770833333343</c:v>
                </c:pt>
                <c:pt idx="4624">
                  <c:v>42158.78125</c:v>
                </c:pt>
                <c:pt idx="4625">
                  <c:v>42158.791666666613</c:v>
                </c:pt>
                <c:pt idx="4626">
                  <c:v>42158.802083333343</c:v>
                </c:pt>
                <c:pt idx="4627">
                  <c:v>42158.812500000022</c:v>
                </c:pt>
                <c:pt idx="4628">
                  <c:v>42158.822916666657</c:v>
                </c:pt>
                <c:pt idx="4629">
                  <c:v>42158.833333333343</c:v>
                </c:pt>
                <c:pt idx="4630">
                  <c:v>42158.84375</c:v>
                </c:pt>
                <c:pt idx="4631">
                  <c:v>42158.854166666657</c:v>
                </c:pt>
                <c:pt idx="4632">
                  <c:v>42158.864583333343</c:v>
                </c:pt>
                <c:pt idx="4633">
                  <c:v>42158.875</c:v>
                </c:pt>
                <c:pt idx="4634">
                  <c:v>42158.885416666657</c:v>
                </c:pt>
                <c:pt idx="4635">
                  <c:v>42158.895833333343</c:v>
                </c:pt>
                <c:pt idx="4636">
                  <c:v>42158.906250000022</c:v>
                </c:pt>
                <c:pt idx="4637">
                  <c:v>42158.916666666657</c:v>
                </c:pt>
                <c:pt idx="4638">
                  <c:v>42158.927083333299</c:v>
                </c:pt>
                <c:pt idx="4639">
                  <c:v>42158.9375</c:v>
                </c:pt>
                <c:pt idx="4640">
                  <c:v>42158.947916666657</c:v>
                </c:pt>
                <c:pt idx="4641">
                  <c:v>42158.958333333343</c:v>
                </c:pt>
                <c:pt idx="4642">
                  <c:v>42158.96875</c:v>
                </c:pt>
                <c:pt idx="4643">
                  <c:v>42158.979166666628</c:v>
                </c:pt>
                <c:pt idx="4644">
                  <c:v>42158.989583333343</c:v>
                </c:pt>
                <c:pt idx="4645">
                  <c:v>42159</c:v>
                </c:pt>
                <c:pt idx="4646">
                  <c:v>42159.010416666657</c:v>
                </c:pt>
                <c:pt idx="4647">
                  <c:v>42159.020833333343</c:v>
                </c:pt>
                <c:pt idx="4648">
                  <c:v>42159.03125</c:v>
                </c:pt>
                <c:pt idx="4649">
                  <c:v>42159.041666666628</c:v>
                </c:pt>
                <c:pt idx="4650">
                  <c:v>42159.052083333343</c:v>
                </c:pt>
                <c:pt idx="4651">
                  <c:v>42159.0625</c:v>
                </c:pt>
                <c:pt idx="4652">
                  <c:v>42159.072916666657</c:v>
                </c:pt>
                <c:pt idx="4653">
                  <c:v>42159.083333333343</c:v>
                </c:pt>
                <c:pt idx="4654">
                  <c:v>42159.093749999993</c:v>
                </c:pt>
                <c:pt idx="4655">
                  <c:v>42159.104166666628</c:v>
                </c:pt>
                <c:pt idx="4656">
                  <c:v>42159.114583333343</c:v>
                </c:pt>
                <c:pt idx="4657">
                  <c:v>42159.125</c:v>
                </c:pt>
                <c:pt idx="4658">
                  <c:v>42159.135416666628</c:v>
                </c:pt>
                <c:pt idx="4659">
                  <c:v>42159.145833333343</c:v>
                </c:pt>
                <c:pt idx="4660">
                  <c:v>42159.156250000022</c:v>
                </c:pt>
                <c:pt idx="4661">
                  <c:v>42159.166666666628</c:v>
                </c:pt>
                <c:pt idx="4662">
                  <c:v>42159.177083333299</c:v>
                </c:pt>
                <c:pt idx="4663">
                  <c:v>42159.1875</c:v>
                </c:pt>
                <c:pt idx="4664">
                  <c:v>42159.197916666628</c:v>
                </c:pt>
                <c:pt idx="4665">
                  <c:v>42159.208333333343</c:v>
                </c:pt>
                <c:pt idx="4666">
                  <c:v>42159.21875</c:v>
                </c:pt>
                <c:pt idx="4667">
                  <c:v>42159.229166666613</c:v>
                </c:pt>
                <c:pt idx="4668">
                  <c:v>42159.239583333299</c:v>
                </c:pt>
                <c:pt idx="4669">
                  <c:v>42159.25</c:v>
                </c:pt>
                <c:pt idx="4670">
                  <c:v>42159.260416666628</c:v>
                </c:pt>
                <c:pt idx="4671">
                  <c:v>42159.270833333343</c:v>
                </c:pt>
                <c:pt idx="4672">
                  <c:v>42159.28125</c:v>
                </c:pt>
                <c:pt idx="4673">
                  <c:v>42159.291666666613</c:v>
                </c:pt>
                <c:pt idx="4674">
                  <c:v>42159.302083333343</c:v>
                </c:pt>
                <c:pt idx="4675">
                  <c:v>42159.312500000022</c:v>
                </c:pt>
                <c:pt idx="4676">
                  <c:v>42159.322916666657</c:v>
                </c:pt>
                <c:pt idx="4677">
                  <c:v>42159.333333333343</c:v>
                </c:pt>
                <c:pt idx="4678">
                  <c:v>42159.34375</c:v>
                </c:pt>
                <c:pt idx="4679">
                  <c:v>42159.354166666657</c:v>
                </c:pt>
                <c:pt idx="4680">
                  <c:v>42159.364583333343</c:v>
                </c:pt>
                <c:pt idx="4681">
                  <c:v>42159.375</c:v>
                </c:pt>
                <c:pt idx="4682">
                  <c:v>42159.385416666657</c:v>
                </c:pt>
                <c:pt idx="4683">
                  <c:v>42159.395833333343</c:v>
                </c:pt>
                <c:pt idx="4684">
                  <c:v>42159.406250000022</c:v>
                </c:pt>
                <c:pt idx="4685">
                  <c:v>42159.416666666657</c:v>
                </c:pt>
                <c:pt idx="4686">
                  <c:v>42159.427083333299</c:v>
                </c:pt>
                <c:pt idx="4687">
                  <c:v>42159.4375</c:v>
                </c:pt>
                <c:pt idx="4688">
                  <c:v>42159.447916666657</c:v>
                </c:pt>
                <c:pt idx="4689">
                  <c:v>42159.458333333343</c:v>
                </c:pt>
                <c:pt idx="4690">
                  <c:v>42159.46875</c:v>
                </c:pt>
                <c:pt idx="4691">
                  <c:v>42159.479166666628</c:v>
                </c:pt>
                <c:pt idx="4692">
                  <c:v>42159.489583333343</c:v>
                </c:pt>
                <c:pt idx="4693">
                  <c:v>42159.5</c:v>
                </c:pt>
                <c:pt idx="4694">
                  <c:v>42159.510416666657</c:v>
                </c:pt>
                <c:pt idx="4695">
                  <c:v>42159.520833333343</c:v>
                </c:pt>
                <c:pt idx="4696">
                  <c:v>42159.53125</c:v>
                </c:pt>
                <c:pt idx="4697">
                  <c:v>42159.541666666628</c:v>
                </c:pt>
                <c:pt idx="4698">
                  <c:v>42159.552083333343</c:v>
                </c:pt>
                <c:pt idx="4699">
                  <c:v>42159.5625</c:v>
                </c:pt>
                <c:pt idx="4700">
                  <c:v>42159.572916666657</c:v>
                </c:pt>
                <c:pt idx="4701">
                  <c:v>42159.583333333343</c:v>
                </c:pt>
                <c:pt idx="4702">
                  <c:v>42159.593749999993</c:v>
                </c:pt>
                <c:pt idx="4703">
                  <c:v>42159.604166666628</c:v>
                </c:pt>
                <c:pt idx="4704">
                  <c:v>42159.614583333343</c:v>
                </c:pt>
                <c:pt idx="4705">
                  <c:v>42159.625</c:v>
                </c:pt>
                <c:pt idx="4706">
                  <c:v>42159.635416666628</c:v>
                </c:pt>
                <c:pt idx="4707">
                  <c:v>42159.645833333343</c:v>
                </c:pt>
                <c:pt idx="4708">
                  <c:v>42159.656250000022</c:v>
                </c:pt>
                <c:pt idx="4709">
                  <c:v>42159.666666666628</c:v>
                </c:pt>
                <c:pt idx="4710">
                  <c:v>42159.677083333299</c:v>
                </c:pt>
                <c:pt idx="4711">
                  <c:v>42159.6875</c:v>
                </c:pt>
                <c:pt idx="4712">
                  <c:v>42159.697916666628</c:v>
                </c:pt>
                <c:pt idx="4713">
                  <c:v>42159.708333333343</c:v>
                </c:pt>
                <c:pt idx="4714">
                  <c:v>42159.71875</c:v>
                </c:pt>
                <c:pt idx="4715">
                  <c:v>42159.729166666613</c:v>
                </c:pt>
                <c:pt idx="4716">
                  <c:v>42159.739583333299</c:v>
                </c:pt>
                <c:pt idx="4717">
                  <c:v>42159.75</c:v>
                </c:pt>
                <c:pt idx="4718">
                  <c:v>42159.760416666628</c:v>
                </c:pt>
                <c:pt idx="4719">
                  <c:v>42159.770833333343</c:v>
                </c:pt>
                <c:pt idx="4720">
                  <c:v>42159.78125</c:v>
                </c:pt>
                <c:pt idx="4721">
                  <c:v>42159.791666666613</c:v>
                </c:pt>
                <c:pt idx="4722">
                  <c:v>42159.802083333343</c:v>
                </c:pt>
                <c:pt idx="4723">
                  <c:v>42159.812500000022</c:v>
                </c:pt>
                <c:pt idx="4724">
                  <c:v>42159.822916666657</c:v>
                </c:pt>
                <c:pt idx="4725">
                  <c:v>42159.833333333343</c:v>
                </c:pt>
                <c:pt idx="4726">
                  <c:v>42159.84375</c:v>
                </c:pt>
                <c:pt idx="4727">
                  <c:v>42159.854166666657</c:v>
                </c:pt>
                <c:pt idx="4728">
                  <c:v>42159.864583333343</c:v>
                </c:pt>
                <c:pt idx="4729">
                  <c:v>42159.875</c:v>
                </c:pt>
                <c:pt idx="4730">
                  <c:v>42159.885416666657</c:v>
                </c:pt>
                <c:pt idx="4731">
                  <c:v>42159.895833333343</c:v>
                </c:pt>
                <c:pt idx="4732">
                  <c:v>42159.906250000022</c:v>
                </c:pt>
                <c:pt idx="4733">
                  <c:v>42159.916666666657</c:v>
                </c:pt>
                <c:pt idx="4734">
                  <c:v>42159.927083333299</c:v>
                </c:pt>
                <c:pt idx="4735">
                  <c:v>42159.9375</c:v>
                </c:pt>
                <c:pt idx="4736">
                  <c:v>42159.947916666657</c:v>
                </c:pt>
                <c:pt idx="4737">
                  <c:v>42159.958333333343</c:v>
                </c:pt>
                <c:pt idx="4738">
                  <c:v>42159.96875</c:v>
                </c:pt>
                <c:pt idx="4739">
                  <c:v>42159.979166666628</c:v>
                </c:pt>
                <c:pt idx="4740">
                  <c:v>42159.989583333343</c:v>
                </c:pt>
                <c:pt idx="4741">
                  <c:v>42160</c:v>
                </c:pt>
                <c:pt idx="4742">
                  <c:v>42160.010416666657</c:v>
                </c:pt>
                <c:pt idx="4743">
                  <c:v>42160.020833333343</c:v>
                </c:pt>
                <c:pt idx="4744">
                  <c:v>42160.03125</c:v>
                </c:pt>
                <c:pt idx="4745">
                  <c:v>42160.041666666628</c:v>
                </c:pt>
                <c:pt idx="4746">
                  <c:v>42160.052083333343</c:v>
                </c:pt>
                <c:pt idx="4747">
                  <c:v>42160.0625</c:v>
                </c:pt>
                <c:pt idx="4748">
                  <c:v>42160.072916666657</c:v>
                </c:pt>
                <c:pt idx="4749">
                  <c:v>42160.083333333343</c:v>
                </c:pt>
                <c:pt idx="4750">
                  <c:v>42160.093749999993</c:v>
                </c:pt>
                <c:pt idx="4751">
                  <c:v>42160.104166666628</c:v>
                </c:pt>
                <c:pt idx="4752">
                  <c:v>42160.114583333343</c:v>
                </c:pt>
                <c:pt idx="4753">
                  <c:v>42160.125</c:v>
                </c:pt>
                <c:pt idx="4754">
                  <c:v>42160.135416666628</c:v>
                </c:pt>
                <c:pt idx="4755">
                  <c:v>42160.145833333343</c:v>
                </c:pt>
                <c:pt idx="4756">
                  <c:v>42160.156250000022</c:v>
                </c:pt>
                <c:pt idx="4757">
                  <c:v>42160.166666666628</c:v>
                </c:pt>
                <c:pt idx="4758">
                  <c:v>42160.177083333299</c:v>
                </c:pt>
                <c:pt idx="4759">
                  <c:v>42160.1875</c:v>
                </c:pt>
                <c:pt idx="4760">
                  <c:v>42160.197916666628</c:v>
                </c:pt>
                <c:pt idx="4761">
                  <c:v>42160.208333333343</c:v>
                </c:pt>
                <c:pt idx="4762">
                  <c:v>42160.21875</c:v>
                </c:pt>
                <c:pt idx="4763">
                  <c:v>42160.229166666613</c:v>
                </c:pt>
                <c:pt idx="4764">
                  <c:v>42160.239583333299</c:v>
                </c:pt>
                <c:pt idx="4765">
                  <c:v>42160.25</c:v>
                </c:pt>
                <c:pt idx="4766">
                  <c:v>42160.260416666628</c:v>
                </c:pt>
                <c:pt idx="4767">
                  <c:v>42160.270833333343</c:v>
                </c:pt>
                <c:pt idx="4768">
                  <c:v>42160.28125</c:v>
                </c:pt>
                <c:pt idx="4769">
                  <c:v>42160.291666666613</c:v>
                </c:pt>
                <c:pt idx="4770">
                  <c:v>42160.302083333343</c:v>
                </c:pt>
                <c:pt idx="4771">
                  <c:v>42160.312500000022</c:v>
                </c:pt>
                <c:pt idx="4772">
                  <c:v>42160.322916666657</c:v>
                </c:pt>
                <c:pt idx="4773">
                  <c:v>42160.333333333343</c:v>
                </c:pt>
                <c:pt idx="4774">
                  <c:v>42160.34375</c:v>
                </c:pt>
                <c:pt idx="4775">
                  <c:v>42160.354166666657</c:v>
                </c:pt>
                <c:pt idx="4776">
                  <c:v>42160.364583333343</c:v>
                </c:pt>
                <c:pt idx="4777">
                  <c:v>42160.375</c:v>
                </c:pt>
                <c:pt idx="4778">
                  <c:v>42160.385416666657</c:v>
                </c:pt>
                <c:pt idx="4779">
                  <c:v>42160.395833333343</c:v>
                </c:pt>
                <c:pt idx="4780">
                  <c:v>42160.406250000022</c:v>
                </c:pt>
                <c:pt idx="4781">
                  <c:v>42160.416666666657</c:v>
                </c:pt>
                <c:pt idx="4782">
                  <c:v>42160.427083333299</c:v>
                </c:pt>
                <c:pt idx="4783">
                  <c:v>42160.4375</c:v>
                </c:pt>
                <c:pt idx="4784">
                  <c:v>42160.447916666657</c:v>
                </c:pt>
                <c:pt idx="4785">
                  <c:v>42160.458333333343</c:v>
                </c:pt>
                <c:pt idx="4786">
                  <c:v>42160.46875</c:v>
                </c:pt>
                <c:pt idx="4787">
                  <c:v>42160.479166666628</c:v>
                </c:pt>
                <c:pt idx="4788">
                  <c:v>42160.489583333343</c:v>
                </c:pt>
                <c:pt idx="4789">
                  <c:v>42160.5</c:v>
                </c:pt>
                <c:pt idx="4790">
                  <c:v>42160.510416666657</c:v>
                </c:pt>
                <c:pt idx="4791">
                  <c:v>42160.520833333343</c:v>
                </c:pt>
                <c:pt idx="4792">
                  <c:v>42160.53125</c:v>
                </c:pt>
                <c:pt idx="4793">
                  <c:v>42160.541666666628</c:v>
                </c:pt>
                <c:pt idx="4794">
                  <c:v>42160.552083333343</c:v>
                </c:pt>
                <c:pt idx="4795">
                  <c:v>42160.5625</c:v>
                </c:pt>
                <c:pt idx="4796">
                  <c:v>42160.572916666657</c:v>
                </c:pt>
                <c:pt idx="4797">
                  <c:v>42160.583333333343</c:v>
                </c:pt>
                <c:pt idx="4798">
                  <c:v>42160.593749999993</c:v>
                </c:pt>
                <c:pt idx="4799">
                  <c:v>42160.604166666628</c:v>
                </c:pt>
                <c:pt idx="4800">
                  <c:v>42160.614583333343</c:v>
                </c:pt>
                <c:pt idx="4801">
                  <c:v>42160.625</c:v>
                </c:pt>
                <c:pt idx="4802">
                  <c:v>42160.635416666628</c:v>
                </c:pt>
                <c:pt idx="4803">
                  <c:v>42160.645833333343</c:v>
                </c:pt>
                <c:pt idx="4804">
                  <c:v>42160.656250000022</c:v>
                </c:pt>
                <c:pt idx="4805">
                  <c:v>42160.666666666628</c:v>
                </c:pt>
                <c:pt idx="4806">
                  <c:v>42160.677083333299</c:v>
                </c:pt>
                <c:pt idx="4807">
                  <c:v>42160.6875</c:v>
                </c:pt>
                <c:pt idx="4808">
                  <c:v>42160.697916666628</c:v>
                </c:pt>
                <c:pt idx="4809">
                  <c:v>42160.708333333343</c:v>
                </c:pt>
                <c:pt idx="4810">
                  <c:v>42160.71875</c:v>
                </c:pt>
                <c:pt idx="4811">
                  <c:v>42160.729166666613</c:v>
                </c:pt>
                <c:pt idx="4812">
                  <c:v>42160.739583333299</c:v>
                </c:pt>
                <c:pt idx="4813">
                  <c:v>42160.75</c:v>
                </c:pt>
                <c:pt idx="4814">
                  <c:v>42160.760416666628</c:v>
                </c:pt>
                <c:pt idx="4815">
                  <c:v>42160.770833333343</c:v>
                </c:pt>
                <c:pt idx="4816">
                  <c:v>42160.78125</c:v>
                </c:pt>
                <c:pt idx="4817">
                  <c:v>42160.791666666613</c:v>
                </c:pt>
                <c:pt idx="4818">
                  <c:v>42160.802083333343</c:v>
                </c:pt>
                <c:pt idx="4819">
                  <c:v>42160.812500000022</c:v>
                </c:pt>
                <c:pt idx="4820">
                  <c:v>42160.822916666657</c:v>
                </c:pt>
                <c:pt idx="4821">
                  <c:v>42160.833333333343</c:v>
                </c:pt>
                <c:pt idx="4822">
                  <c:v>42160.84375</c:v>
                </c:pt>
                <c:pt idx="4823">
                  <c:v>42160.854166666657</c:v>
                </c:pt>
                <c:pt idx="4824">
                  <c:v>42160.864583333343</c:v>
                </c:pt>
                <c:pt idx="4825">
                  <c:v>42160.875</c:v>
                </c:pt>
                <c:pt idx="4826">
                  <c:v>42160.885416666657</c:v>
                </c:pt>
                <c:pt idx="4827">
                  <c:v>42160.895833333343</c:v>
                </c:pt>
                <c:pt idx="4828">
                  <c:v>42160.906250000022</c:v>
                </c:pt>
                <c:pt idx="4829">
                  <c:v>42160.916666666657</c:v>
                </c:pt>
                <c:pt idx="4830">
                  <c:v>42160.927083333299</c:v>
                </c:pt>
                <c:pt idx="4831">
                  <c:v>42160.9375</c:v>
                </c:pt>
                <c:pt idx="4832">
                  <c:v>42160.947916666657</c:v>
                </c:pt>
                <c:pt idx="4833">
                  <c:v>42160.958333333343</c:v>
                </c:pt>
                <c:pt idx="4834">
                  <c:v>42160.96875</c:v>
                </c:pt>
                <c:pt idx="4835">
                  <c:v>42160.979166666628</c:v>
                </c:pt>
                <c:pt idx="4836">
                  <c:v>42160.989583333343</c:v>
                </c:pt>
                <c:pt idx="4837">
                  <c:v>42161</c:v>
                </c:pt>
                <c:pt idx="4838">
                  <c:v>42161.010416666657</c:v>
                </c:pt>
                <c:pt idx="4839">
                  <c:v>42161.020833333343</c:v>
                </c:pt>
                <c:pt idx="4840">
                  <c:v>42161.03125</c:v>
                </c:pt>
                <c:pt idx="4841">
                  <c:v>42161.041666666628</c:v>
                </c:pt>
                <c:pt idx="4842">
                  <c:v>42161.052083333343</c:v>
                </c:pt>
                <c:pt idx="4843">
                  <c:v>42161.0625</c:v>
                </c:pt>
                <c:pt idx="4844">
                  <c:v>42161.072916666657</c:v>
                </c:pt>
                <c:pt idx="4845">
                  <c:v>42161.083333333343</c:v>
                </c:pt>
                <c:pt idx="4846">
                  <c:v>42161.093749999993</c:v>
                </c:pt>
                <c:pt idx="4847">
                  <c:v>42161.104166666628</c:v>
                </c:pt>
                <c:pt idx="4848">
                  <c:v>42161.114583333343</c:v>
                </c:pt>
                <c:pt idx="4849">
                  <c:v>42161.125</c:v>
                </c:pt>
                <c:pt idx="4850">
                  <c:v>42161.135416666628</c:v>
                </c:pt>
                <c:pt idx="4851">
                  <c:v>42161.145833333343</c:v>
                </c:pt>
                <c:pt idx="4852">
                  <c:v>42161.156250000022</c:v>
                </c:pt>
                <c:pt idx="4853">
                  <c:v>42161.166666666628</c:v>
                </c:pt>
                <c:pt idx="4854">
                  <c:v>42161.177083333299</c:v>
                </c:pt>
                <c:pt idx="4855">
                  <c:v>42161.1875</c:v>
                </c:pt>
                <c:pt idx="4856">
                  <c:v>42161.197916666628</c:v>
                </c:pt>
                <c:pt idx="4857">
                  <c:v>42161.208333333343</c:v>
                </c:pt>
                <c:pt idx="4858">
                  <c:v>42161.21875</c:v>
                </c:pt>
                <c:pt idx="4859">
                  <c:v>42161.229166666613</c:v>
                </c:pt>
                <c:pt idx="4860">
                  <c:v>42161.239583333299</c:v>
                </c:pt>
                <c:pt idx="4861">
                  <c:v>42161.25</c:v>
                </c:pt>
                <c:pt idx="4862">
                  <c:v>42161.260416666628</c:v>
                </c:pt>
                <c:pt idx="4863">
                  <c:v>42161.270833333343</c:v>
                </c:pt>
                <c:pt idx="4864">
                  <c:v>42161.28125</c:v>
                </c:pt>
                <c:pt idx="4865">
                  <c:v>42161.291666666613</c:v>
                </c:pt>
                <c:pt idx="4866">
                  <c:v>42161.302083333343</c:v>
                </c:pt>
                <c:pt idx="4867">
                  <c:v>42161.312500000022</c:v>
                </c:pt>
                <c:pt idx="4868">
                  <c:v>42161.322916666657</c:v>
                </c:pt>
                <c:pt idx="4869">
                  <c:v>42161.333333333343</c:v>
                </c:pt>
                <c:pt idx="4870">
                  <c:v>42161.34375</c:v>
                </c:pt>
                <c:pt idx="4871">
                  <c:v>42161.354166666657</c:v>
                </c:pt>
                <c:pt idx="4872">
                  <c:v>42161.364583333343</c:v>
                </c:pt>
                <c:pt idx="4873">
                  <c:v>42161.375</c:v>
                </c:pt>
                <c:pt idx="4874">
                  <c:v>42161.385416666657</c:v>
                </c:pt>
                <c:pt idx="4875">
                  <c:v>42161.395833333343</c:v>
                </c:pt>
                <c:pt idx="4876">
                  <c:v>42161.406250000022</c:v>
                </c:pt>
                <c:pt idx="4877">
                  <c:v>42161.416666666657</c:v>
                </c:pt>
                <c:pt idx="4878">
                  <c:v>42161.427083333299</c:v>
                </c:pt>
                <c:pt idx="4879">
                  <c:v>42161.4375</c:v>
                </c:pt>
                <c:pt idx="4880">
                  <c:v>42161.447916666657</c:v>
                </c:pt>
                <c:pt idx="4881">
                  <c:v>42161.458333333343</c:v>
                </c:pt>
                <c:pt idx="4882">
                  <c:v>42161.46875</c:v>
                </c:pt>
                <c:pt idx="4883">
                  <c:v>42161.479166666628</c:v>
                </c:pt>
                <c:pt idx="4884">
                  <c:v>42161.489583333343</c:v>
                </c:pt>
                <c:pt idx="4885">
                  <c:v>42161.5</c:v>
                </c:pt>
                <c:pt idx="4886">
                  <c:v>42161.510416666657</c:v>
                </c:pt>
                <c:pt idx="4887">
                  <c:v>42161.520833333343</c:v>
                </c:pt>
                <c:pt idx="4888">
                  <c:v>42161.53125</c:v>
                </c:pt>
                <c:pt idx="4889">
                  <c:v>42161.541666666628</c:v>
                </c:pt>
                <c:pt idx="4890">
                  <c:v>42161.552083333343</c:v>
                </c:pt>
                <c:pt idx="4891">
                  <c:v>42161.5625</c:v>
                </c:pt>
                <c:pt idx="4892">
                  <c:v>42161.572916666657</c:v>
                </c:pt>
                <c:pt idx="4893">
                  <c:v>42161.583333333343</c:v>
                </c:pt>
                <c:pt idx="4894">
                  <c:v>42161.593749999993</c:v>
                </c:pt>
                <c:pt idx="4895">
                  <c:v>42161.604166666628</c:v>
                </c:pt>
                <c:pt idx="4896">
                  <c:v>42161.614583333343</c:v>
                </c:pt>
                <c:pt idx="4897">
                  <c:v>42161.625</c:v>
                </c:pt>
                <c:pt idx="4898">
                  <c:v>42161.635416666628</c:v>
                </c:pt>
                <c:pt idx="4899">
                  <c:v>42161.645833333343</c:v>
                </c:pt>
                <c:pt idx="4900">
                  <c:v>42161.656250000022</c:v>
                </c:pt>
                <c:pt idx="4901">
                  <c:v>42161.666666666628</c:v>
                </c:pt>
                <c:pt idx="4902">
                  <c:v>42161.677083333299</c:v>
                </c:pt>
                <c:pt idx="4903">
                  <c:v>42161.6875</c:v>
                </c:pt>
                <c:pt idx="4904">
                  <c:v>42161.697916666628</c:v>
                </c:pt>
                <c:pt idx="4905">
                  <c:v>42161.708333333343</c:v>
                </c:pt>
                <c:pt idx="4906">
                  <c:v>42161.71875</c:v>
                </c:pt>
                <c:pt idx="4907">
                  <c:v>42161.729166666613</c:v>
                </c:pt>
                <c:pt idx="4908">
                  <c:v>42161.739583333299</c:v>
                </c:pt>
                <c:pt idx="4909">
                  <c:v>42161.75</c:v>
                </c:pt>
                <c:pt idx="4910">
                  <c:v>42161.760416666628</c:v>
                </c:pt>
                <c:pt idx="4911">
                  <c:v>42161.770833333343</c:v>
                </c:pt>
                <c:pt idx="4912">
                  <c:v>42161.78125</c:v>
                </c:pt>
                <c:pt idx="4913">
                  <c:v>42161.791666666613</c:v>
                </c:pt>
                <c:pt idx="4914">
                  <c:v>42161.802083333343</c:v>
                </c:pt>
                <c:pt idx="4915">
                  <c:v>42161.812500000022</c:v>
                </c:pt>
                <c:pt idx="4916">
                  <c:v>42161.822916666657</c:v>
                </c:pt>
                <c:pt idx="4917">
                  <c:v>42161.833333333343</c:v>
                </c:pt>
                <c:pt idx="4918">
                  <c:v>42161.84375</c:v>
                </c:pt>
                <c:pt idx="4919">
                  <c:v>42161.854166666657</c:v>
                </c:pt>
                <c:pt idx="4920">
                  <c:v>42161.864583333343</c:v>
                </c:pt>
                <c:pt idx="4921">
                  <c:v>42161.875</c:v>
                </c:pt>
                <c:pt idx="4922">
                  <c:v>42161.885416666657</c:v>
                </c:pt>
                <c:pt idx="4923">
                  <c:v>42161.895833333343</c:v>
                </c:pt>
                <c:pt idx="4924">
                  <c:v>42161.906250000022</c:v>
                </c:pt>
                <c:pt idx="4925">
                  <c:v>42161.916666666657</c:v>
                </c:pt>
                <c:pt idx="4926">
                  <c:v>42161.927083333299</c:v>
                </c:pt>
                <c:pt idx="4927">
                  <c:v>42161.9375</c:v>
                </c:pt>
                <c:pt idx="4928">
                  <c:v>42161.947916666657</c:v>
                </c:pt>
                <c:pt idx="4929">
                  <c:v>42161.958333333343</c:v>
                </c:pt>
                <c:pt idx="4930">
                  <c:v>42161.96875</c:v>
                </c:pt>
                <c:pt idx="4931">
                  <c:v>42161.979166666628</c:v>
                </c:pt>
                <c:pt idx="4932">
                  <c:v>42161.989583333343</c:v>
                </c:pt>
                <c:pt idx="4933">
                  <c:v>42162</c:v>
                </c:pt>
                <c:pt idx="4934">
                  <c:v>42162.010416666657</c:v>
                </c:pt>
                <c:pt idx="4935">
                  <c:v>42162.020833333343</c:v>
                </c:pt>
                <c:pt idx="4936">
                  <c:v>42162.03125</c:v>
                </c:pt>
                <c:pt idx="4937">
                  <c:v>42162.041666666628</c:v>
                </c:pt>
                <c:pt idx="4938">
                  <c:v>42162.052083333343</c:v>
                </c:pt>
                <c:pt idx="4939">
                  <c:v>42162.0625</c:v>
                </c:pt>
                <c:pt idx="4940">
                  <c:v>42162.072916666657</c:v>
                </c:pt>
                <c:pt idx="4941">
                  <c:v>42162.083333333343</c:v>
                </c:pt>
                <c:pt idx="4942">
                  <c:v>42162.093749999993</c:v>
                </c:pt>
                <c:pt idx="4943">
                  <c:v>42162.104166666628</c:v>
                </c:pt>
                <c:pt idx="4944">
                  <c:v>42162.114583333343</c:v>
                </c:pt>
                <c:pt idx="4945">
                  <c:v>42162.125</c:v>
                </c:pt>
                <c:pt idx="4946">
                  <c:v>42162.135416666628</c:v>
                </c:pt>
                <c:pt idx="4947">
                  <c:v>42162.145833333343</c:v>
                </c:pt>
                <c:pt idx="4948">
                  <c:v>42162.156250000022</c:v>
                </c:pt>
                <c:pt idx="4949">
                  <c:v>42162.166666666628</c:v>
                </c:pt>
                <c:pt idx="4950">
                  <c:v>42162.177083333299</c:v>
                </c:pt>
                <c:pt idx="4951">
                  <c:v>42162.1875</c:v>
                </c:pt>
                <c:pt idx="4952">
                  <c:v>42162.197916666628</c:v>
                </c:pt>
                <c:pt idx="4953">
                  <c:v>42162.208333333343</c:v>
                </c:pt>
                <c:pt idx="4954">
                  <c:v>42162.21875</c:v>
                </c:pt>
                <c:pt idx="4955">
                  <c:v>42162.229166666613</c:v>
                </c:pt>
                <c:pt idx="4956">
                  <c:v>42162.239583333299</c:v>
                </c:pt>
                <c:pt idx="4957">
                  <c:v>42162.25</c:v>
                </c:pt>
                <c:pt idx="4958">
                  <c:v>42162.260416666628</c:v>
                </c:pt>
                <c:pt idx="4959">
                  <c:v>42162.270833333343</c:v>
                </c:pt>
                <c:pt idx="4960">
                  <c:v>42162.28125</c:v>
                </c:pt>
                <c:pt idx="4961">
                  <c:v>42162.291666666613</c:v>
                </c:pt>
                <c:pt idx="4962">
                  <c:v>42162.302083333343</c:v>
                </c:pt>
                <c:pt idx="4963">
                  <c:v>42162.312500000022</c:v>
                </c:pt>
                <c:pt idx="4964">
                  <c:v>42162.322916666657</c:v>
                </c:pt>
                <c:pt idx="4965">
                  <c:v>42162.333333333343</c:v>
                </c:pt>
                <c:pt idx="4966">
                  <c:v>42162.34375</c:v>
                </c:pt>
                <c:pt idx="4967">
                  <c:v>42162.354166666657</c:v>
                </c:pt>
                <c:pt idx="4968">
                  <c:v>42162.364583333343</c:v>
                </c:pt>
                <c:pt idx="4969">
                  <c:v>42162.375</c:v>
                </c:pt>
                <c:pt idx="4970">
                  <c:v>42162.385416666657</c:v>
                </c:pt>
                <c:pt idx="4971">
                  <c:v>42162.395833333343</c:v>
                </c:pt>
                <c:pt idx="4972">
                  <c:v>42162.406250000022</c:v>
                </c:pt>
                <c:pt idx="4973">
                  <c:v>42162.416666666657</c:v>
                </c:pt>
                <c:pt idx="4974">
                  <c:v>42162.427083333299</c:v>
                </c:pt>
                <c:pt idx="4975">
                  <c:v>42162.4375</c:v>
                </c:pt>
                <c:pt idx="4976">
                  <c:v>42162.447916666657</c:v>
                </c:pt>
                <c:pt idx="4977">
                  <c:v>42162.458333333343</c:v>
                </c:pt>
                <c:pt idx="4978">
                  <c:v>42162.46875</c:v>
                </c:pt>
                <c:pt idx="4979">
                  <c:v>42162.479166666628</c:v>
                </c:pt>
                <c:pt idx="4980">
                  <c:v>42162.489583333343</c:v>
                </c:pt>
                <c:pt idx="4981">
                  <c:v>42162.5</c:v>
                </c:pt>
                <c:pt idx="4982">
                  <c:v>42162.510416666657</c:v>
                </c:pt>
                <c:pt idx="4983">
                  <c:v>42162.520833333343</c:v>
                </c:pt>
                <c:pt idx="4984">
                  <c:v>42162.53125</c:v>
                </c:pt>
                <c:pt idx="4985">
                  <c:v>42162.541666666628</c:v>
                </c:pt>
                <c:pt idx="4986">
                  <c:v>42162.552083333343</c:v>
                </c:pt>
                <c:pt idx="4987">
                  <c:v>42162.5625</c:v>
                </c:pt>
                <c:pt idx="4988">
                  <c:v>42162.572916666657</c:v>
                </c:pt>
                <c:pt idx="4989">
                  <c:v>42162.583333333343</c:v>
                </c:pt>
                <c:pt idx="4990">
                  <c:v>42162.593749999993</c:v>
                </c:pt>
                <c:pt idx="4991">
                  <c:v>42162.604166666628</c:v>
                </c:pt>
                <c:pt idx="4992">
                  <c:v>42162.614583333343</c:v>
                </c:pt>
                <c:pt idx="4993">
                  <c:v>42162.625</c:v>
                </c:pt>
                <c:pt idx="4994">
                  <c:v>42162.635416666628</c:v>
                </c:pt>
                <c:pt idx="4995">
                  <c:v>42162.645833333343</c:v>
                </c:pt>
                <c:pt idx="4996">
                  <c:v>42162.656250000022</c:v>
                </c:pt>
                <c:pt idx="4997">
                  <c:v>42162.666666666628</c:v>
                </c:pt>
                <c:pt idx="4998">
                  <c:v>42162.677083333299</c:v>
                </c:pt>
                <c:pt idx="4999">
                  <c:v>42162.6875</c:v>
                </c:pt>
                <c:pt idx="5000">
                  <c:v>42162.697916666628</c:v>
                </c:pt>
                <c:pt idx="5001">
                  <c:v>42162.708333333343</c:v>
                </c:pt>
                <c:pt idx="5002">
                  <c:v>42162.71875</c:v>
                </c:pt>
                <c:pt idx="5003">
                  <c:v>42162.729166666613</c:v>
                </c:pt>
                <c:pt idx="5004">
                  <c:v>42162.739583333299</c:v>
                </c:pt>
                <c:pt idx="5005">
                  <c:v>42162.75</c:v>
                </c:pt>
                <c:pt idx="5006">
                  <c:v>42162.760416666628</c:v>
                </c:pt>
                <c:pt idx="5007">
                  <c:v>42162.770833333343</c:v>
                </c:pt>
                <c:pt idx="5008">
                  <c:v>42162.78125</c:v>
                </c:pt>
                <c:pt idx="5009">
                  <c:v>42162.791666666613</c:v>
                </c:pt>
                <c:pt idx="5010">
                  <c:v>42162.802083333343</c:v>
                </c:pt>
                <c:pt idx="5011">
                  <c:v>42162.812500000022</c:v>
                </c:pt>
                <c:pt idx="5012">
                  <c:v>42162.822916666657</c:v>
                </c:pt>
                <c:pt idx="5013">
                  <c:v>42162.833333333343</c:v>
                </c:pt>
                <c:pt idx="5014">
                  <c:v>42162.84375</c:v>
                </c:pt>
                <c:pt idx="5015">
                  <c:v>42162.854166666657</c:v>
                </c:pt>
                <c:pt idx="5016">
                  <c:v>42162.864583333343</c:v>
                </c:pt>
                <c:pt idx="5017">
                  <c:v>42162.875</c:v>
                </c:pt>
                <c:pt idx="5018">
                  <c:v>42162.885416666657</c:v>
                </c:pt>
                <c:pt idx="5019">
                  <c:v>42162.895833333343</c:v>
                </c:pt>
                <c:pt idx="5020">
                  <c:v>42162.906250000022</c:v>
                </c:pt>
                <c:pt idx="5021">
                  <c:v>42162.916666666657</c:v>
                </c:pt>
                <c:pt idx="5022">
                  <c:v>42162.927083333299</c:v>
                </c:pt>
                <c:pt idx="5023">
                  <c:v>42162.9375</c:v>
                </c:pt>
                <c:pt idx="5024">
                  <c:v>42162.947916666657</c:v>
                </c:pt>
                <c:pt idx="5025">
                  <c:v>42162.958333333343</c:v>
                </c:pt>
                <c:pt idx="5026">
                  <c:v>42162.96875</c:v>
                </c:pt>
                <c:pt idx="5027">
                  <c:v>42162.979166666628</c:v>
                </c:pt>
                <c:pt idx="5028">
                  <c:v>42162.989583333343</c:v>
                </c:pt>
                <c:pt idx="5029">
                  <c:v>42163</c:v>
                </c:pt>
                <c:pt idx="5030">
                  <c:v>42163.010416666657</c:v>
                </c:pt>
                <c:pt idx="5031">
                  <c:v>42163.020833333343</c:v>
                </c:pt>
                <c:pt idx="5032">
                  <c:v>42163.03125</c:v>
                </c:pt>
                <c:pt idx="5033">
                  <c:v>42163.041666666628</c:v>
                </c:pt>
                <c:pt idx="5034">
                  <c:v>42163.052083333343</c:v>
                </c:pt>
                <c:pt idx="5035">
                  <c:v>42163.0625</c:v>
                </c:pt>
                <c:pt idx="5036">
                  <c:v>42163.072916666657</c:v>
                </c:pt>
                <c:pt idx="5037">
                  <c:v>42163.083333333343</c:v>
                </c:pt>
                <c:pt idx="5038">
                  <c:v>42163.093749999993</c:v>
                </c:pt>
                <c:pt idx="5039">
                  <c:v>42163.104166666628</c:v>
                </c:pt>
                <c:pt idx="5040">
                  <c:v>42163.114583333343</c:v>
                </c:pt>
                <c:pt idx="5041">
                  <c:v>42163.125</c:v>
                </c:pt>
                <c:pt idx="5042">
                  <c:v>42163.135416666628</c:v>
                </c:pt>
                <c:pt idx="5043">
                  <c:v>42163.145833333343</c:v>
                </c:pt>
                <c:pt idx="5044">
                  <c:v>42163.156250000022</c:v>
                </c:pt>
                <c:pt idx="5045">
                  <c:v>42163.166666666628</c:v>
                </c:pt>
                <c:pt idx="5046">
                  <c:v>42163.177083333299</c:v>
                </c:pt>
                <c:pt idx="5047">
                  <c:v>42163.1875</c:v>
                </c:pt>
                <c:pt idx="5048">
                  <c:v>42163.197916666628</c:v>
                </c:pt>
                <c:pt idx="5049">
                  <c:v>42163.208333333343</c:v>
                </c:pt>
                <c:pt idx="5050">
                  <c:v>42163.21875</c:v>
                </c:pt>
                <c:pt idx="5051">
                  <c:v>42163.229166666613</c:v>
                </c:pt>
                <c:pt idx="5052">
                  <c:v>42163.239583333299</c:v>
                </c:pt>
                <c:pt idx="5053">
                  <c:v>42163.25</c:v>
                </c:pt>
                <c:pt idx="5054">
                  <c:v>42163.260416666628</c:v>
                </c:pt>
                <c:pt idx="5055">
                  <c:v>42163.270833333343</c:v>
                </c:pt>
                <c:pt idx="5056">
                  <c:v>42163.28125</c:v>
                </c:pt>
                <c:pt idx="5057">
                  <c:v>42163.291666666613</c:v>
                </c:pt>
                <c:pt idx="5058">
                  <c:v>42163.302083333343</c:v>
                </c:pt>
                <c:pt idx="5059">
                  <c:v>42163.312500000022</c:v>
                </c:pt>
                <c:pt idx="5060">
                  <c:v>42163.322916666657</c:v>
                </c:pt>
                <c:pt idx="5061">
                  <c:v>42163.333333333343</c:v>
                </c:pt>
                <c:pt idx="5062">
                  <c:v>42163.34375</c:v>
                </c:pt>
                <c:pt idx="5063">
                  <c:v>42163.354166666657</c:v>
                </c:pt>
                <c:pt idx="5064">
                  <c:v>42163.364583333343</c:v>
                </c:pt>
                <c:pt idx="5065">
                  <c:v>42163.375</c:v>
                </c:pt>
                <c:pt idx="5066">
                  <c:v>42163.385416666657</c:v>
                </c:pt>
                <c:pt idx="5067">
                  <c:v>42163.395833333343</c:v>
                </c:pt>
                <c:pt idx="5068">
                  <c:v>42163.406250000022</c:v>
                </c:pt>
                <c:pt idx="5069">
                  <c:v>42163.416666666657</c:v>
                </c:pt>
                <c:pt idx="5070">
                  <c:v>42163.427083333299</c:v>
                </c:pt>
                <c:pt idx="5071">
                  <c:v>42163.4375</c:v>
                </c:pt>
                <c:pt idx="5072">
                  <c:v>42163.447916666657</c:v>
                </c:pt>
                <c:pt idx="5073">
                  <c:v>42163.458333333343</c:v>
                </c:pt>
                <c:pt idx="5074">
                  <c:v>42163.46875</c:v>
                </c:pt>
                <c:pt idx="5075">
                  <c:v>42163.479166666628</c:v>
                </c:pt>
                <c:pt idx="5076">
                  <c:v>42163.489583333343</c:v>
                </c:pt>
                <c:pt idx="5077">
                  <c:v>42163.5</c:v>
                </c:pt>
                <c:pt idx="5078">
                  <c:v>42163.510416666657</c:v>
                </c:pt>
                <c:pt idx="5079">
                  <c:v>42163.520833333343</c:v>
                </c:pt>
                <c:pt idx="5080">
                  <c:v>42163.53125</c:v>
                </c:pt>
                <c:pt idx="5081">
                  <c:v>42163.541666666628</c:v>
                </c:pt>
                <c:pt idx="5082">
                  <c:v>42163.552083333343</c:v>
                </c:pt>
                <c:pt idx="5083">
                  <c:v>42163.5625</c:v>
                </c:pt>
                <c:pt idx="5084">
                  <c:v>42163.572916666657</c:v>
                </c:pt>
                <c:pt idx="5085">
                  <c:v>42163.583333333343</c:v>
                </c:pt>
                <c:pt idx="5086">
                  <c:v>42163.593749999993</c:v>
                </c:pt>
                <c:pt idx="5087">
                  <c:v>42163.604166666628</c:v>
                </c:pt>
                <c:pt idx="5088">
                  <c:v>42163.614583333343</c:v>
                </c:pt>
                <c:pt idx="5089">
                  <c:v>42163.625</c:v>
                </c:pt>
                <c:pt idx="5090">
                  <c:v>42163.635416666628</c:v>
                </c:pt>
                <c:pt idx="5091">
                  <c:v>42163.645833333343</c:v>
                </c:pt>
                <c:pt idx="5092">
                  <c:v>42163.656250000022</c:v>
                </c:pt>
                <c:pt idx="5093">
                  <c:v>42163.666666666628</c:v>
                </c:pt>
                <c:pt idx="5094">
                  <c:v>42163.677083333299</c:v>
                </c:pt>
                <c:pt idx="5095">
                  <c:v>42163.6875</c:v>
                </c:pt>
                <c:pt idx="5096">
                  <c:v>42163.697916666628</c:v>
                </c:pt>
                <c:pt idx="5097">
                  <c:v>42163.708333333343</c:v>
                </c:pt>
                <c:pt idx="5098">
                  <c:v>42163.71875</c:v>
                </c:pt>
                <c:pt idx="5099">
                  <c:v>42163.729166666613</c:v>
                </c:pt>
                <c:pt idx="5100">
                  <c:v>42163.739583333299</c:v>
                </c:pt>
                <c:pt idx="5101">
                  <c:v>42163.75</c:v>
                </c:pt>
                <c:pt idx="5102">
                  <c:v>42163.760416666628</c:v>
                </c:pt>
                <c:pt idx="5103">
                  <c:v>42163.770833333343</c:v>
                </c:pt>
                <c:pt idx="5104">
                  <c:v>42163.78125</c:v>
                </c:pt>
                <c:pt idx="5105">
                  <c:v>42163.791666666613</c:v>
                </c:pt>
                <c:pt idx="5106">
                  <c:v>42163.802083333343</c:v>
                </c:pt>
                <c:pt idx="5107">
                  <c:v>42163.812500000022</c:v>
                </c:pt>
                <c:pt idx="5108">
                  <c:v>42163.822916666657</c:v>
                </c:pt>
                <c:pt idx="5109">
                  <c:v>42163.833333333343</c:v>
                </c:pt>
                <c:pt idx="5110">
                  <c:v>42163.84375</c:v>
                </c:pt>
                <c:pt idx="5111">
                  <c:v>42163.854166666657</c:v>
                </c:pt>
                <c:pt idx="5112">
                  <c:v>42163.864583333343</c:v>
                </c:pt>
                <c:pt idx="5113">
                  <c:v>42163.875</c:v>
                </c:pt>
                <c:pt idx="5114">
                  <c:v>42163.885416666657</c:v>
                </c:pt>
                <c:pt idx="5115">
                  <c:v>42163.895833333343</c:v>
                </c:pt>
                <c:pt idx="5116">
                  <c:v>42163.906250000022</c:v>
                </c:pt>
                <c:pt idx="5117">
                  <c:v>42163.916666666657</c:v>
                </c:pt>
                <c:pt idx="5118">
                  <c:v>42163.927083333299</c:v>
                </c:pt>
                <c:pt idx="5119">
                  <c:v>42163.9375</c:v>
                </c:pt>
                <c:pt idx="5120">
                  <c:v>42163.947916666657</c:v>
                </c:pt>
                <c:pt idx="5121">
                  <c:v>42163.958333333343</c:v>
                </c:pt>
                <c:pt idx="5122">
                  <c:v>42163.96875</c:v>
                </c:pt>
                <c:pt idx="5123">
                  <c:v>42163.979166666628</c:v>
                </c:pt>
                <c:pt idx="5124">
                  <c:v>42163.989583333343</c:v>
                </c:pt>
                <c:pt idx="5125">
                  <c:v>42164</c:v>
                </c:pt>
                <c:pt idx="5126">
                  <c:v>42164.010416666657</c:v>
                </c:pt>
                <c:pt idx="5127">
                  <c:v>42164.020833333343</c:v>
                </c:pt>
                <c:pt idx="5128">
                  <c:v>42164.03125</c:v>
                </c:pt>
                <c:pt idx="5129">
                  <c:v>42164.041666666628</c:v>
                </c:pt>
                <c:pt idx="5130">
                  <c:v>42164.052083333343</c:v>
                </c:pt>
                <c:pt idx="5131">
                  <c:v>42164.0625</c:v>
                </c:pt>
                <c:pt idx="5132">
                  <c:v>42164.072916666657</c:v>
                </c:pt>
                <c:pt idx="5133">
                  <c:v>42164.083333333343</c:v>
                </c:pt>
                <c:pt idx="5134">
                  <c:v>42164.093749999993</c:v>
                </c:pt>
                <c:pt idx="5135">
                  <c:v>42164.104166666628</c:v>
                </c:pt>
                <c:pt idx="5136">
                  <c:v>42164.114583333343</c:v>
                </c:pt>
                <c:pt idx="5137">
                  <c:v>42164.125</c:v>
                </c:pt>
                <c:pt idx="5138">
                  <c:v>42164.135416666628</c:v>
                </c:pt>
                <c:pt idx="5139">
                  <c:v>42164.145833333343</c:v>
                </c:pt>
                <c:pt idx="5140">
                  <c:v>42164.156250000022</c:v>
                </c:pt>
                <c:pt idx="5141">
                  <c:v>42164.166666666628</c:v>
                </c:pt>
                <c:pt idx="5142">
                  <c:v>42164.177083333299</c:v>
                </c:pt>
                <c:pt idx="5143">
                  <c:v>42164.1875</c:v>
                </c:pt>
                <c:pt idx="5144">
                  <c:v>42164.197916666628</c:v>
                </c:pt>
                <c:pt idx="5145">
                  <c:v>42164.208333333343</c:v>
                </c:pt>
                <c:pt idx="5146">
                  <c:v>42164.21875</c:v>
                </c:pt>
                <c:pt idx="5147">
                  <c:v>42164.229166666613</c:v>
                </c:pt>
                <c:pt idx="5148">
                  <c:v>42164.239583333299</c:v>
                </c:pt>
                <c:pt idx="5149">
                  <c:v>42164.25</c:v>
                </c:pt>
                <c:pt idx="5150">
                  <c:v>42164.260416666628</c:v>
                </c:pt>
                <c:pt idx="5151">
                  <c:v>42164.270833333343</c:v>
                </c:pt>
                <c:pt idx="5152">
                  <c:v>42164.28125</c:v>
                </c:pt>
                <c:pt idx="5153">
                  <c:v>42164.291666666613</c:v>
                </c:pt>
                <c:pt idx="5154">
                  <c:v>42164.302083333343</c:v>
                </c:pt>
                <c:pt idx="5155">
                  <c:v>42164.312500000022</c:v>
                </c:pt>
                <c:pt idx="5156">
                  <c:v>42164.322916666657</c:v>
                </c:pt>
                <c:pt idx="5157">
                  <c:v>42164.333333333343</c:v>
                </c:pt>
                <c:pt idx="5158">
                  <c:v>42164.34375</c:v>
                </c:pt>
                <c:pt idx="5159">
                  <c:v>42164.354166666657</c:v>
                </c:pt>
                <c:pt idx="5160">
                  <c:v>42164.364583333343</c:v>
                </c:pt>
                <c:pt idx="5161">
                  <c:v>42164.375</c:v>
                </c:pt>
                <c:pt idx="5162">
                  <c:v>42164.385416666657</c:v>
                </c:pt>
                <c:pt idx="5163">
                  <c:v>42164.395833333343</c:v>
                </c:pt>
                <c:pt idx="5164">
                  <c:v>42164.406250000022</c:v>
                </c:pt>
                <c:pt idx="5165">
                  <c:v>42164.416666666657</c:v>
                </c:pt>
                <c:pt idx="5166">
                  <c:v>42164.427083333299</c:v>
                </c:pt>
                <c:pt idx="5167">
                  <c:v>42164.4375</c:v>
                </c:pt>
                <c:pt idx="5168">
                  <c:v>42164.447916666657</c:v>
                </c:pt>
                <c:pt idx="5169">
                  <c:v>42164.458333333343</c:v>
                </c:pt>
                <c:pt idx="5170">
                  <c:v>42164.46875</c:v>
                </c:pt>
                <c:pt idx="5171">
                  <c:v>42164.479166666628</c:v>
                </c:pt>
                <c:pt idx="5172">
                  <c:v>42164.489583333343</c:v>
                </c:pt>
                <c:pt idx="5173">
                  <c:v>42164.5</c:v>
                </c:pt>
                <c:pt idx="5174">
                  <c:v>42164.510416666657</c:v>
                </c:pt>
                <c:pt idx="5175">
                  <c:v>42164.520833333343</c:v>
                </c:pt>
                <c:pt idx="5176">
                  <c:v>42164.53125</c:v>
                </c:pt>
                <c:pt idx="5177">
                  <c:v>42164.541666666628</c:v>
                </c:pt>
                <c:pt idx="5178">
                  <c:v>42164.552083333343</c:v>
                </c:pt>
                <c:pt idx="5179">
                  <c:v>42164.5625</c:v>
                </c:pt>
                <c:pt idx="5180">
                  <c:v>42164.572916666657</c:v>
                </c:pt>
                <c:pt idx="5181">
                  <c:v>42164.583333333343</c:v>
                </c:pt>
                <c:pt idx="5182">
                  <c:v>42164.593749999993</c:v>
                </c:pt>
                <c:pt idx="5183">
                  <c:v>42164.604166666628</c:v>
                </c:pt>
                <c:pt idx="5184">
                  <c:v>42164.614583333343</c:v>
                </c:pt>
                <c:pt idx="5185">
                  <c:v>42164.625</c:v>
                </c:pt>
                <c:pt idx="5186">
                  <c:v>42164.635416666628</c:v>
                </c:pt>
                <c:pt idx="5187">
                  <c:v>42164.645833333343</c:v>
                </c:pt>
                <c:pt idx="5188">
                  <c:v>42164.656250000022</c:v>
                </c:pt>
                <c:pt idx="5189">
                  <c:v>42164.666666666628</c:v>
                </c:pt>
                <c:pt idx="5190">
                  <c:v>42164.677083333299</c:v>
                </c:pt>
                <c:pt idx="5191">
                  <c:v>42164.6875</c:v>
                </c:pt>
                <c:pt idx="5192">
                  <c:v>42164.697916666628</c:v>
                </c:pt>
                <c:pt idx="5193">
                  <c:v>42164.708333333343</c:v>
                </c:pt>
                <c:pt idx="5194">
                  <c:v>42164.71875</c:v>
                </c:pt>
                <c:pt idx="5195">
                  <c:v>42164.729166666613</c:v>
                </c:pt>
                <c:pt idx="5196">
                  <c:v>42164.739583333299</c:v>
                </c:pt>
                <c:pt idx="5197">
                  <c:v>42164.75</c:v>
                </c:pt>
                <c:pt idx="5198">
                  <c:v>42164.760416666628</c:v>
                </c:pt>
                <c:pt idx="5199">
                  <c:v>42164.770833333343</c:v>
                </c:pt>
                <c:pt idx="5200">
                  <c:v>42164.78125</c:v>
                </c:pt>
                <c:pt idx="5201">
                  <c:v>42164.791666666613</c:v>
                </c:pt>
                <c:pt idx="5202">
                  <c:v>42164.802083333343</c:v>
                </c:pt>
                <c:pt idx="5203">
                  <c:v>42164.812500000022</c:v>
                </c:pt>
                <c:pt idx="5204">
                  <c:v>42164.822916666657</c:v>
                </c:pt>
                <c:pt idx="5205">
                  <c:v>42164.833333333343</c:v>
                </c:pt>
                <c:pt idx="5206">
                  <c:v>42164.84375</c:v>
                </c:pt>
                <c:pt idx="5207">
                  <c:v>42164.854166666657</c:v>
                </c:pt>
                <c:pt idx="5208">
                  <c:v>42164.864583333343</c:v>
                </c:pt>
                <c:pt idx="5209">
                  <c:v>42164.875</c:v>
                </c:pt>
                <c:pt idx="5210">
                  <c:v>42164.885416666657</c:v>
                </c:pt>
                <c:pt idx="5211">
                  <c:v>42164.895833333343</c:v>
                </c:pt>
                <c:pt idx="5212">
                  <c:v>42164.906250000022</c:v>
                </c:pt>
                <c:pt idx="5213">
                  <c:v>42164.916666666657</c:v>
                </c:pt>
                <c:pt idx="5214">
                  <c:v>42164.927083333299</c:v>
                </c:pt>
                <c:pt idx="5215">
                  <c:v>42164.9375</c:v>
                </c:pt>
                <c:pt idx="5216">
                  <c:v>42164.947916666657</c:v>
                </c:pt>
                <c:pt idx="5217">
                  <c:v>42164.958333333343</c:v>
                </c:pt>
                <c:pt idx="5218">
                  <c:v>42164.96875</c:v>
                </c:pt>
                <c:pt idx="5219">
                  <c:v>42164.979166666628</c:v>
                </c:pt>
                <c:pt idx="5220">
                  <c:v>42164.989583333343</c:v>
                </c:pt>
                <c:pt idx="5221">
                  <c:v>42165</c:v>
                </c:pt>
                <c:pt idx="5222">
                  <c:v>42165.010416666657</c:v>
                </c:pt>
                <c:pt idx="5223">
                  <c:v>42165.020833333343</c:v>
                </c:pt>
                <c:pt idx="5224">
                  <c:v>42165.03125</c:v>
                </c:pt>
                <c:pt idx="5225">
                  <c:v>42165.041666666628</c:v>
                </c:pt>
                <c:pt idx="5226">
                  <c:v>42165.052083333343</c:v>
                </c:pt>
                <c:pt idx="5227">
                  <c:v>42165.0625</c:v>
                </c:pt>
                <c:pt idx="5228">
                  <c:v>42165.072916666657</c:v>
                </c:pt>
                <c:pt idx="5229">
                  <c:v>42165.083333333343</c:v>
                </c:pt>
                <c:pt idx="5230">
                  <c:v>42165.093749999993</c:v>
                </c:pt>
                <c:pt idx="5231">
                  <c:v>42165.104166666628</c:v>
                </c:pt>
                <c:pt idx="5232">
                  <c:v>42165.114583333343</c:v>
                </c:pt>
                <c:pt idx="5233">
                  <c:v>42165.125</c:v>
                </c:pt>
                <c:pt idx="5234">
                  <c:v>42165.135416666628</c:v>
                </c:pt>
                <c:pt idx="5235">
                  <c:v>42165.145833333343</c:v>
                </c:pt>
                <c:pt idx="5236">
                  <c:v>42165.156250000022</c:v>
                </c:pt>
                <c:pt idx="5237">
                  <c:v>42165.166666666628</c:v>
                </c:pt>
                <c:pt idx="5238">
                  <c:v>42165.177083333299</c:v>
                </c:pt>
                <c:pt idx="5239">
                  <c:v>42165.1875</c:v>
                </c:pt>
                <c:pt idx="5240">
                  <c:v>42165.197916666628</c:v>
                </c:pt>
                <c:pt idx="5241">
                  <c:v>42165.208333333343</c:v>
                </c:pt>
                <c:pt idx="5242">
                  <c:v>42165.21875</c:v>
                </c:pt>
                <c:pt idx="5243">
                  <c:v>42165.229166666613</c:v>
                </c:pt>
                <c:pt idx="5244">
                  <c:v>42165.239583333299</c:v>
                </c:pt>
                <c:pt idx="5245">
                  <c:v>42165.25</c:v>
                </c:pt>
                <c:pt idx="5246">
                  <c:v>42165.260416666628</c:v>
                </c:pt>
                <c:pt idx="5247">
                  <c:v>42165.270833333343</c:v>
                </c:pt>
                <c:pt idx="5248">
                  <c:v>42165.28125</c:v>
                </c:pt>
                <c:pt idx="5249">
                  <c:v>42165.291666666613</c:v>
                </c:pt>
                <c:pt idx="5250">
                  <c:v>42165.302083333343</c:v>
                </c:pt>
                <c:pt idx="5251">
                  <c:v>42165.312500000022</c:v>
                </c:pt>
                <c:pt idx="5252">
                  <c:v>42165.322916666657</c:v>
                </c:pt>
                <c:pt idx="5253">
                  <c:v>42165.333333333343</c:v>
                </c:pt>
                <c:pt idx="5254">
                  <c:v>42165.34375</c:v>
                </c:pt>
                <c:pt idx="5255">
                  <c:v>42165.354166666657</c:v>
                </c:pt>
                <c:pt idx="5256">
                  <c:v>42165.364583333343</c:v>
                </c:pt>
                <c:pt idx="5257">
                  <c:v>42165.375</c:v>
                </c:pt>
                <c:pt idx="5258">
                  <c:v>42165.385416666657</c:v>
                </c:pt>
                <c:pt idx="5259">
                  <c:v>42165.395833333343</c:v>
                </c:pt>
                <c:pt idx="5260">
                  <c:v>42165.406250000022</c:v>
                </c:pt>
                <c:pt idx="5261">
                  <c:v>42165.416666666657</c:v>
                </c:pt>
                <c:pt idx="5262">
                  <c:v>42165.427083333299</c:v>
                </c:pt>
                <c:pt idx="5263">
                  <c:v>42165.4375</c:v>
                </c:pt>
                <c:pt idx="5264">
                  <c:v>42165.447916666657</c:v>
                </c:pt>
                <c:pt idx="5265">
                  <c:v>42165.458333333343</c:v>
                </c:pt>
                <c:pt idx="5266">
                  <c:v>42165.46875</c:v>
                </c:pt>
                <c:pt idx="5267">
                  <c:v>42165.479166666628</c:v>
                </c:pt>
                <c:pt idx="5268">
                  <c:v>42165.489583333343</c:v>
                </c:pt>
                <c:pt idx="5269">
                  <c:v>42165.5</c:v>
                </c:pt>
                <c:pt idx="5270">
                  <c:v>42165.510416666657</c:v>
                </c:pt>
                <c:pt idx="5271">
                  <c:v>42165.520833333343</c:v>
                </c:pt>
                <c:pt idx="5272">
                  <c:v>42165.53125</c:v>
                </c:pt>
                <c:pt idx="5273">
                  <c:v>42165.541666666628</c:v>
                </c:pt>
                <c:pt idx="5274">
                  <c:v>42165.552083333343</c:v>
                </c:pt>
                <c:pt idx="5275">
                  <c:v>42165.5625</c:v>
                </c:pt>
                <c:pt idx="5276">
                  <c:v>42165.572916666657</c:v>
                </c:pt>
                <c:pt idx="5277">
                  <c:v>42165.583333333343</c:v>
                </c:pt>
                <c:pt idx="5278">
                  <c:v>42165.593749999993</c:v>
                </c:pt>
                <c:pt idx="5279">
                  <c:v>42165.604166666628</c:v>
                </c:pt>
                <c:pt idx="5280">
                  <c:v>42165.614583333343</c:v>
                </c:pt>
                <c:pt idx="5281">
                  <c:v>42165.625</c:v>
                </c:pt>
                <c:pt idx="5282">
                  <c:v>42165.635416666628</c:v>
                </c:pt>
                <c:pt idx="5283">
                  <c:v>42165.645833333343</c:v>
                </c:pt>
                <c:pt idx="5284">
                  <c:v>42165.656250000022</c:v>
                </c:pt>
                <c:pt idx="5285">
                  <c:v>42165.666666666628</c:v>
                </c:pt>
                <c:pt idx="5286">
                  <c:v>42165.677083333299</c:v>
                </c:pt>
                <c:pt idx="5287">
                  <c:v>42165.6875</c:v>
                </c:pt>
                <c:pt idx="5288">
                  <c:v>42165.697916666628</c:v>
                </c:pt>
                <c:pt idx="5289">
                  <c:v>42165.708333333343</c:v>
                </c:pt>
                <c:pt idx="5290">
                  <c:v>42165.71875</c:v>
                </c:pt>
                <c:pt idx="5291">
                  <c:v>42165.729166666613</c:v>
                </c:pt>
                <c:pt idx="5292">
                  <c:v>42165.739583333299</c:v>
                </c:pt>
                <c:pt idx="5293">
                  <c:v>42165.75</c:v>
                </c:pt>
                <c:pt idx="5294">
                  <c:v>42165.760416666628</c:v>
                </c:pt>
                <c:pt idx="5295">
                  <c:v>42165.770833333343</c:v>
                </c:pt>
                <c:pt idx="5296">
                  <c:v>42165.78125</c:v>
                </c:pt>
                <c:pt idx="5297">
                  <c:v>42165.791666666613</c:v>
                </c:pt>
                <c:pt idx="5298">
                  <c:v>42165.802083333343</c:v>
                </c:pt>
                <c:pt idx="5299">
                  <c:v>42165.812500000022</c:v>
                </c:pt>
                <c:pt idx="5300">
                  <c:v>42165.822916666657</c:v>
                </c:pt>
                <c:pt idx="5301">
                  <c:v>42165.833333333343</c:v>
                </c:pt>
                <c:pt idx="5302">
                  <c:v>42165.84375</c:v>
                </c:pt>
                <c:pt idx="5303">
                  <c:v>42165.854166666657</c:v>
                </c:pt>
                <c:pt idx="5304">
                  <c:v>42165.864583333343</c:v>
                </c:pt>
                <c:pt idx="5305">
                  <c:v>42165.875</c:v>
                </c:pt>
                <c:pt idx="5306">
                  <c:v>42165.885416666657</c:v>
                </c:pt>
                <c:pt idx="5307">
                  <c:v>42165.895833333343</c:v>
                </c:pt>
                <c:pt idx="5308">
                  <c:v>42165.906250000022</c:v>
                </c:pt>
                <c:pt idx="5309">
                  <c:v>42165.916666666657</c:v>
                </c:pt>
                <c:pt idx="5310">
                  <c:v>42165.927083333299</c:v>
                </c:pt>
                <c:pt idx="5311">
                  <c:v>42165.9375</c:v>
                </c:pt>
                <c:pt idx="5312">
                  <c:v>42165.947916666657</c:v>
                </c:pt>
                <c:pt idx="5313">
                  <c:v>42165.958333333343</c:v>
                </c:pt>
                <c:pt idx="5314">
                  <c:v>42165.96875</c:v>
                </c:pt>
                <c:pt idx="5315">
                  <c:v>42165.979166666628</c:v>
                </c:pt>
                <c:pt idx="5316">
                  <c:v>42165.989583333343</c:v>
                </c:pt>
                <c:pt idx="5317">
                  <c:v>42166</c:v>
                </c:pt>
                <c:pt idx="5318">
                  <c:v>42166.010416666657</c:v>
                </c:pt>
                <c:pt idx="5319">
                  <c:v>42166.020833333343</c:v>
                </c:pt>
                <c:pt idx="5320">
                  <c:v>42166.03125</c:v>
                </c:pt>
                <c:pt idx="5321">
                  <c:v>42166.041666666628</c:v>
                </c:pt>
                <c:pt idx="5322">
                  <c:v>42166.052083333343</c:v>
                </c:pt>
                <c:pt idx="5323">
                  <c:v>42166.0625</c:v>
                </c:pt>
                <c:pt idx="5324">
                  <c:v>42166.072916666657</c:v>
                </c:pt>
                <c:pt idx="5325">
                  <c:v>42166.083333333343</c:v>
                </c:pt>
                <c:pt idx="5326">
                  <c:v>42166.093749999993</c:v>
                </c:pt>
                <c:pt idx="5327">
                  <c:v>42166.104166666628</c:v>
                </c:pt>
                <c:pt idx="5328">
                  <c:v>42166.114583333343</c:v>
                </c:pt>
                <c:pt idx="5329">
                  <c:v>42166.125</c:v>
                </c:pt>
                <c:pt idx="5330">
                  <c:v>42166.135416666628</c:v>
                </c:pt>
                <c:pt idx="5331">
                  <c:v>42166.145833333343</c:v>
                </c:pt>
                <c:pt idx="5332">
                  <c:v>42166.156250000022</c:v>
                </c:pt>
                <c:pt idx="5333">
                  <c:v>42166.166666666628</c:v>
                </c:pt>
                <c:pt idx="5334">
                  <c:v>42166.177083333299</c:v>
                </c:pt>
                <c:pt idx="5335">
                  <c:v>42166.1875</c:v>
                </c:pt>
                <c:pt idx="5336">
                  <c:v>42166.197916666628</c:v>
                </c:pt>
                <c:pt idx="5337">
                  <c:v>42166.208333333343</c:v>
                </c:pt>
                <c:pt idx="5338">
                  <c:v>42166.21875</c:v>
                </c:pt>
                <c:pt idx="5339">
                  <c:v>42166.229166666613</c:v>
                </c:pt>
                <c:pt idx="5340">
                  <c:v>42166.239583333299</c:v>
                </c:pt>
                <c:pt idx="5341">
                  <c:v>42166.25</c:v>
                </c:pt>
                <c:pt idx="5342">
                  <c:v>42166.260416666628</c:v>
                </c:pt>
                <c:pt idx="5343">
                  <c:v>42166.270833333343</c:v>
                </c:pt>
                <c:pt idx="5344">
                  <c:v>42166.28125</c:v>
                </c:pt>
                <c:pt idx="5345">
                  <c:v>42166.291666666613</c:v>
                </c:pt>
                <c:pt idx="5346">
                  <c:v>42166.302083333343</c:v>
                </c:pt>
                <c:pt idx="5347">
                  <c:v>42166.312500000022</c:v>
                </c:pt>
                <c:pt idx="5348">
                  <c:v>42166.322916666657</c:v>
                </c:pt>
                <c:pt idx="5349">
                  <c:v>42166.333333333343</c:v>
                </c:pt>
                <c:pt idx="5350">
                  <c:v>42166.34375</c:v>
                </c:pt>
                <c:pt idx="5351">
                  <c:v>42166.354166666657</c:v>
                </c:pt>
                <c:pt idx="5352">
                  <c:v>42166.364583333343</c:v>
                </c:pt>
                <c:pt idx="5353">
                  <c:v>42166.375</c:v>
                </c:pt>
                <c:pt idx="5354">
                  <c:v>42166.385416666657</c:v>
                </c:pt>
                <c:pt idx="5355">
                  <c:v>42166.395833333343</c:v>
                </c:pt>
                <c:pt idx="5356">
                  <c:v>42166.406250000022</c:v>
                </c:pt>
                <c:pt idx="5357">
                  <c:v>42166.416666666657</c:v>
                </c:pt>
                <c:pt idx="5358">
                  <c:v>42166.427083333299</c:v>
                </c:pt>
                <c:pt idx="5359">
                  <c:v>42166.4375</c:v>
                </c:pt>
                <c:pt idx="5360">
                  <c:v>42166.447916666657</c:v>
                </c:pt>
                <c:pt idx="5361">
                  <c:v>42166.458333333343</c:v>
                </c:pt>
                <c:pt idx="5362">
                  <c:v>42166.46875</c:v>
                </c:pt>
                <c:pt idx="5363">
                  <c:v>42166.479166666628</c:v>
                </c:pt>
                <c:pt idx="5364">
                  <c:v>42166.489583333343</c:v>
                </c:pt>
                <c:pt idx="5365">
                  <c:v>42166.5</c:v>
                </c:pt>
                <c:pt idx="5366">
                  <c:v>42166.510416666657</c:v>
                </c:pt>
                <c:pt idx="5367">
                  <c:v>42166.520833333343</c:v>
                </c:pt>
                <c:pt idx="5368">
                  <c:v>42166.53125</c:v>
                </c:pt>
                <c:pt idx="5369">
                  <c:v>42166.541666666628</c:v>
                </c:pt>
                <c:pt idx="5370">
                  <c:v>42166.552083333343</c:v>
                </c:pt>
                <c:pt idx="5371">
                  <c:v>42166.5625</c:v>
                </c:pt>
                <c:pt idx="5372">
                  <c:v>42166.572916666657</c:v>
                </c:pt>
                <c:pt idx="5373">
                  <c:v>42166.583333333343</c:v>
                </c:pt>
                <c:pt idx="5374">
                  <c:v>42166.593749999993</c:v>
                </c:pt>
                <c:pt idx="5375">
                  <c:v>42166.604166666628</c:v>
                </c:pt>
                <c:pt idx="5376">
                  <c:v>42166.614583333343</c:v>
                </c:pt>
                <c:pt idx="5377">
                  <c:v>42166.625</c:v>
                </c:pt>
                <c:pt idx="5378">
                  <c:v>42166.635416666628</c:v>
                </c:pt>
                <c:pt idx="5379">
                  <c:v>42166.645833333343</c:v>
                </c:pt>
                <c:pt idx="5380">
                  <c:v>42166.656250000022</c:v>
                </c:pt>
                <c:pt idx="5381">
                  <c:v>42166.666666666628</c:v>
                </c:pt>
                <c:pt idx="5382">
                  <c:v>42166.677083333299</c:v>
                </c:pt>
                <c:pt idx="5383">
                  <c:v>42166.6875</c:v>
                </c:pt>
                <c:pt idx="5384">
                  <c:v>42166.697916666628</c:v>
                </c:pt>
                <c:pt idx="5385">
                  <c:v>42166.708333333343</c:v>
                </c:pt>
                <c:pt idx="5386">
                  <c:v>42166.71875</c:v>
                </c:pt>
                <c:pt idx="5387">
                  <c:v>42166.729166666613</c:v>
                </c:pt>
                <c:pt idx="5388">
                  <c:v>42166.739583333299</c:v>
                </c:pt>
                <c:pt idx="5389">
                  <c:v>42166.75</c:v>
                </c:pt>
                <c:pt idx="5390">
                  <c:v>42166.760416666628</c:v>
                </c:pt>
                <c:pt idx="5391">
                  <c:v>42166.770833333343</c:v>
                </c:pt>
                <c:pt idx="5392">
                  <c:v>42166.78125</c:v>
                </c:pt>
                <c:pt idx="5393">
                  <c:v>42166.791666666613</c:v>
                </c:pt>
                <c:pt idx="5394">
                  <c:v>42166.802083333343</c:v>
                </c:pt>
                <c:pt idx="5395">
                  <c:v>42166.812500000022</c:v>
                </c:pt>
                <c:pt idx="5396">
                  <c:v>42166.822916666657</c:v>
                </c:pt>
                <c:pt idx="5397">
                  <c:v>42166.833333333343</c:v>
                </c:pt>
                <c:pt idx="5398">
                  <c:v>42166.84375</c:v>
                </c:pt>
                <c:pt idx="5399">
                  <c:v>42166.854166666657</c:v>
                </c:pt>
                <c:pt idx="5400">
                  <c:v>42166.864583333343</c:v>
                </c:pt>
                <c:pt idx="5401">
                  <c:v>42166.875</c:v>
                </c:pt>
                <c:pt idx="5402">
                  <c:v>42166.885416666657</c:v>
                </c:pt>
                <c:pt idx="5403">
                  <c:v>42166.895833333343</c:v>
                </c:pt>
                <c:pt idx="5404">
                  <c:v>42166.906250000022</c:v>
                </c:pt>
                <c:pt idx="5405">
                  <c:v>42166.916666666657</c:v>
                </c:pt>
                <c:pt idx="5406">
                  <c:v>42166.927083333299</c:v>
                </c:pt>
                <c:pt idx="5407">
                  <c:v>42166.9375</c:v>
                </c:pt>
                <c:pt idx="5408">
                  <c:v>42166.947916666657</c:v>
                </c:pt>
                <c:pt idx="5409">
                  <c:v>42166.958333333343</c:v>
                </c:pt>
                <c:pt idx="5410">
                  <c:v>42166.96875</c:v>
                </c:pt>
                <c:pt idx="5411">
                  <c:v>42166.979166666628</c:v>
                </c:pt>
                <c:pt idx="5412">
                  <c:v>42166.989583333343</c:v>
                </c:pt>
                <c:pt idx="5413">
                  <c:v>42167</c:v>
                </c:pt>
                <c:pt idx="5414">
                  <c:v>42167.010416666657</c:v>
                </c:pt>
                <c:pt idx="5415">
                  <c:v>42167.020833333343</c:v>
                </c:pt>
                <c:pt idx="5416">
                  <c:v>42167.03125</c:v>
                </c:pt>
                <c:pt idx="5417">
                  <c:v>42167.041666666628</c:v>
                </c:pt>
                <c:pt idx="5418">
                  <c:v>42167.052083333343</c:v>
                </c:pt>
                <c:pt idx="5419">
                  <c:v>42167.0625</c:v>
                </c:pt>
                <c:pt idx="5420">
                  <c:v>42167.072916666657</c:v>
                </c:pt>
                <c:pt idx="5421">
                  <c:v>42167.083333333343</c:v>
                </c:pt>
                <c:pt idx="5422">
                  <c:v>42167.093749999993</c:v>
                </c:pt>
                <c:pt idx="5423">
                  <c:v>42167.104166666628</c:v>
                </c:pt>
                <c:pt idx="5424">
                  <c:v>42167.114583333343</c:v>
                </c:pt>
                <c:pt idx="5425">
                  <c:v>42167.125</c:v>
                </c:pt>
                <c:pt idx="5426">
                  <c:v>42167.135416666628</c:v>
                </c:pt>
                <c:pt idx="5427">
                  <c:v>42167.145833333343</c:v>
                </c:pt>
                <c:pt idx="5428">
                  <c:v>42167.156250000022</c:v>
                </c:pt>
                <c:pt idx="5429">
                  <c:v>42167.166666666628</c:v>
                </c:pt>
                <c:pt idx="5430">
                  <c:v>42167.177083333299</c:v>
                </c:pt>
                <c:pt idx="5431">
                  <c:v>42167.1875</c:v>
                </c:pt>
                <c:pt idx="5432">
                  <c:v>42167.197916666628</c:v>
                </c:pt>
                <c:pt idx="5433">
                  <c:v>42167.208333333343</c:v>
                </c:pt>
                <c:pt idx="5434">
                  <c:v>42167.21875</c:v>
                </c:pt>
                <c:pt idx="5435">
                  <c:v>42167.229166666613</c:v>
                </c:pt>
                <c:pt idx="5436">
                  <c:v>42167.239583333299</c:v>
                </c:pt>
                <c:pt idx="5437">
                  <c:v>42167.25</c:v>
                </c:pt>
                <c:pt idx="5438">
                  <c:v>42167.260416666628</c:v>
                </c:pt>
                <c:pt idx="5439">
                  <c:v>42167.270833333343</c:v>
                </c:pt>
                <c:pt idx="5440">
                  <c:v>42167.28125</c:v>
                </c:pt>
                <c:pt idx="5441">
                  <c:v>42167.291666666613</c:v>
                </c:pt>
                <c:pt idx="5442">
                  <c:v>42167.302083333343</c:v>
                </c:pt>
                <c:pt idx="5443">
                  <c:v>42167.312500000022</c:v>
                </c:pt>
                <c:pt idx="5444">
                  <c:v>42167.322916666657</c:v>
                </c:pt>
                <c:pt idx="5445">
                  <c:v>42167.333333333343</c:v>
                </c:pt>
                <c:pt idx="5446">
                  <c:v>42167.34375</c:v>
                </c:pt>
                <c:pt idx="5447">
                  <c:v>42167.354166666657</c:v>
                </c:pt>
                <c:pt idx="5448">
                  <c:v>42167.364583333343</c:v>
                </c:pt>
                <c:pt idx="5449">
                  <c:v>42167.375</c:v>
                </c:pt>
                <c:pt idx="5450">
                  <c:v>42167.385416666657</c:v>
                </c:pt>
                <c:pt idx="5451">
                  <c:v>42167.395833333343</c:v>
                </c:pt>
                <c:pt idx="5452">
                  <c:v>42167.406250000022</c:v>
                </c:pt>
                <c:pt idx="5453">
                  <c:v>42167.416666666657</c:v>
                </c:pt>
                <c:pt idx="5454">
                  <c:v>42167.427083333299</c:v>
                </c:pt>
                <c:pt idx="5455">
                  <c:v>42167.4375</c:v>
                </c:pt>
                <c:pt idx="5456">
                  <c:v>42167.447916666657</c:v>
                </c:pt>
                <c:pt idx="5457">
                  <c:v>42167.458333333343</c:v>
                </c:pt>
                <c:pt idx="5458">
                  <c:v>42167.46875</c:v>
                </c:pt>
                <c:pt idx="5459">
                  <c:v>42167.479166666628</c:v>
                </c:pt>
                <c:pt idx="5460">
                  <c:v>42167.489583333343</c:v>
                </c:pt>
                <c:pt idx="5461">
                  <c:v>42167.5</c:v>
                </c:pt>
                <c:pt idx="5462">
                  <c:v>42167.510416666657</c:v>
                </c:pt>
                <c:pt idx="5463">
                  <c:v>42167.520833333343</c:v>
                </c:pt>
                <c:pt idx="5464">
                  <c:v>42167.53125</c:v>
                </c:pt>
                <c:pt idx="5465">
                  <c:v>42167.541666666628</c:v>
                </c:pt>
                <c:pt idx="5466">
                  <c:v>42167.552083333343</c:v>
                </c:pt>
                <c:pt idx="5467">
                  <c:v>42167.5625</c:v>
                </c:pt>
                <c:pt idx="5468">
                  <c:v>42167.572916666657</c:v>
                </c:pt>
                <c:pt idx="5469">
                  <c:v>42167.583333333343</c:v>
                </c:pt>
                <c:pt idx="5470">
                  <c:v>42167.593749999993</c:v>
                </c:pt>
                <c:pt idx="5471">
                  <c:v>42167.604166666628</c:v>
                </c:pt>
                <c:pt idx="5472">
                  <c:v>42167.614583333343</c:v>
                </c:pt>
                <c:pt idx="5473">
                  <c:v>42167.625</c:v>
                </c:pt>
                <c:pt idx="5474">
                  <c:v>42167.635416666628</c:v>
                </c:pt>
                <c:pt idx="5475">
                  <c:v>42167.645833333343</c:v>
                </c:pt>
                <c:pt idx="5476">
                  <c:v>42167.656250000022</c:v>
                </c:pt>
                <c:pt idx="5477">
                  <c:v>42167.666666666628</c:v>
                </c:pt>
                <c:pt idx="5478">
                  <c:v>42167.677083333299</c:v>
                </c:pt>
                <c:pt idx="5479">
                  <c:v>42167.6875</c:v>
                </c:pt>
                <c:pt idx="5480">
                  <c:v>42167.697916666628</c:v>
                </c:pt>
                <c:pt idx="5481">
                  <c:v>42167.708333333343</c:v>
                </c:pt>
                <c:pt idx="5482">
                  <c:v>42167.71875</c:v>
                </c:pt>
                <c:pt idx="5483">
                  <c:v>42167.729166666613</c:v>
                </c:pt>
                <c:pt idx="5484">
                  <c:v>42167.739583333299</c:v>
                </c:pt>
                <c:pt idx="5485">
                  <c:v>42167.75</c:v>
                </c:pt>
                <c:pt idx="5486">
                  <c:v>42167.760416666628</c:v>
                </c:pt>
                <c:pt idx="5487">
                  <c:v>42167.770833333343</c:v>
                </c:pt>
                <c:pt idx="5488">
                  <c:v>42167.78125</c:v>
                </c:pt>
                <c:pt idx="5489">
                  <c:v>42167.791666666613</c:v>
                </c:pt>
                <c:pt idx="5490">
                  <c:v>42167.802083333343</c:v>
                </c:pt>
                <c:pt idx="5491">
                  <c:v>42167.812500000022</c:v>
                </c:pt>
                <c:pt idx="5492">
                  <c:v>42167.822916666657</c:v>
                </c:pt>
                <c:pt idx="5493">
                  <c:v>42167.833333333343</c:v>
                </c:pt>
                <c:pt idx="5494">
                  <c:v>42167.84375</c:v>
                </c:pt>
                <c:pt idx="5495">
                  <c:v>42167.854166666657</c:v>
                </c:pt>
                <c:pt idx="5496">
                  <c:v>42167.864583333343</c:v>
                </c:pt>
                <c:pt idx="5497">
                  <c:v>42167.875</c:v>
                </c:pt>
                <c:pt idx="5498">
                  <c:v>42167.885416666657</c:v>
                </c:pt>
                <c:pt idx="5499">
                  <c:v>42167.895833333343</c:v>
                </c:pt>
                <c:pt idx="5500">
                  <c:v>42167.906250000022</c:v>
                </c:pt>
                <c:pt idx="5501">
                  <c:v>42167.916666666657</c:v>
                </c:pt>
                <c:pt idx="5502">
                  <c:v>42167.927083333299</c:v>
                </c:pt>
                <c:pt idx="5503">
                  <c:v>42167.9375</c:v>
                </c:pt>
                <c:pt idx="5504">
                  <c:v>42167.947916666657</c:v>
                </c:pt>
                <c:pt idx="5505">
                  <c:v>42167.958333333343</c:v>
                </c:pt>
                <c:pt idx="5506">
                  <c:v>42167.96875</c:v>
                </c:pt>
                <c:pt idx="5507">
                  <c:v>42167.979166666628</c:v>
                </c:pt>
                <c:pt idx="5508">
                  <c:v>42167.989583333343</c:v>
                </c:pt>
                <c:pt idx="5509">
                  <c:v>42168</c:v>
                </c:pt>
                <c:pt idx="5510">
                  <c:v>42168.010416666657</c:v>
                </c:pt>
                <c:pt idx="5511">
                  <c:v>42168.020833333343</c:v>
                </c:pt>
                <c:pt idx="5512">
                  <c:v>42168.03125</c:v>
                </c:pt>
                <c:pt idx="5513">
                  <c:v>42168.041666666628</c:v>
                </c:pt>
                <c:pt idx="5514">
                  <c:v>42168.052083333343</c:v>
                </c:pt>
                <c:pt idx="5515">
                  <c:v>42168.0625</c:v>
                </c:pt>
                <c:pt idx="5516">
                  <c:v>42168.072916666657</c:v>
                </c:pt>
                <c:pt idx="5517">
                  <c:v>42168.083333333343</c:v>
                </c:pt>
                <c:pt idx="5518">
                  <c:v>42168.093749999993</c:v>
                </c:pt>
                <c:pt idx="5519">
                  <c:v>42168.104166666628</c:v>
                </c:pt>
                <c:pt idx="5520">
                  <c:v>42168.114583333343</c:v>
                </c:pt>
                <c:pt idx="5521">
                  <c:v>42168.125</c:v>
                </c:pt>
                <c:pt idx="5522">
                  <c:v>42168.135416666628</c:v>
                </c:pt>
                <c:pt idx="5523">
                  <c:v>42168.145833333343</c:v>
                </c:pt>
                <c:pt idx="5524">
                  <c:v>42168.156250000022</c:v>
                </c:pt>
                <c:pt idx="5525">
                  <c:v>42168.166666666628</c:v>
                </c:pt>
                <c:pt idx="5526">
                  <c:v>42168.177083333299</c:v>
                </c:pt>
                <c:pt idx="5527">
                  <c:v>42168.1875</c:v>
                </c:pt>
                <c:pt idx="5528">
                  <c:v>42168.197916666628</c:v>
                </c:pt>
                <c:pt idx="5529">
                  <c:v>42168.208333333343</c:v>
                </c:pt>
                <c:pt idx="5530">
                  <c:v>42168.21875</c:v>
                </c:pt>
                <c:pt idx="5531">
                  <c:v>42168.229166666613</c:v>
                </c:pt>
                <c:pt idx="5532">
                  <c:v>42168.239583333299</c:v>
                </c:pt>
                <c:pt idx="5533">
                  <c:v>42168.25</c:v>
                </c:pt>
                <c:pt idx="5534">
                  <c:v>42168.260416666628</c:v>
                </c:pt>
                <c:pt idx="5535">
                  <c:v>42168.270833333343</c:v>
                </c:pt>
                <c:pt idx="5536">
                  <c:v>42168.28125</c:v>
                </c:pt>
                <c:pt idx="5537">
                  <c:v>42168.291666666613</c:v>
                </c:pt>
                <c:pt idx="5538">
                  <c:v>42168.302083333343</c:v>
                </c:pt>
                <c:pt idx="5539">
                  <c:v>42168.312500000022</c:v>
                </c:pt>
                <c:pt idx="5540">
                  <c:v>42168.322916666657</c:v>
                </c:pt>
                <c:pt idx="5541">
                  <c:v>42168.333333333343</c:v>
                </c:pt>
                <c:pt idx="5542">
                  <c:v>42168.34375</c:v>
                </c:pt>
                <c:pt idx="5543">
                  <c:v>42168.354166666657</c:v>
                </c:pt>
                <c:pt idx="5544">
                  <c:v>42168.364583333343</c:v>
                </c:pt>
                <c:pt idx="5545">
                  <c:v>42168.375</c:v>
                </c:pt>
                <c:pt idx="5546">
                  <c:v>42168.385416666657</c:v>
                </c:pt>
                <c:pt idx="5547">
                  <c:v>42168.395833333343</c:v>
                </c:pt>
                <c:pt idx="5548">
                  <c:v>42168.406250000022</c:v>
                </c:pt>
                <c:pt idx="5549">
                  <c:v>42168.416666666657</c:v>
                </c:pt>
                <c:pt idx="5550">
                  <c:v>42168.427083333299</c:v>
                </c:pt>
                <c:pt idx="5551">
                  <c:v>42168.4375</c:v>
                </c:pt>
                <c:pt idx="5552">
                  <c:v>42168.447916666657</c:v>
                </c:pt>
                <c:pt idx="5553">
                  <c:v>42168.458333333343</c:v>
                </c:pt>
                <c:pt idx="5554">
                  <c:v>42168.46875</c:v>
                </c:pt>
                <c:pt idx="5555">
                  <c:v>42168.479166666628</c:v>
                </c:pt>
                <c:pt idx="5556">
                  <c:v>42168.489583333343</c:v>
                </c:pt>
                <c:pt idx="5557">
                  <c:v>42168.5</c:v>
                </c:pt>
                <c:pt idx="5558">
                  <c:v>42168.510416666657</c:v>
                </c:pt>
                <c:pt idx="5559">
                  <c:v>42168.520833333343</c:v>
                </c:pt>
                <c:pt idx="5560">
                  <c:v>42168.53125</c:v>
                </c:pt>
                <c:pt idx="5561">
                  <c:v>42168.541666666628</c:v>
                </c:pt>
                <c:pt idx="5562">
                  <c:v>42168.552083333343</c:v>
                </c:pt>
                <c:pt idx="5563">
                  <c:v>42168.5625</c:v>
                </c:pt>
                <c:pt idx="5564">
                  <c:v>42168.572916666657</c:v>
                </c:pt>
                <c:pt idx="5565">
                  <c:v>42168.583333333343</c:v>
                </c:pt>
                <c:pt idx="5566">
                  <c:v>42168.593749999993</c:v>
                </c:pt>
                <c:pt idx="5567">
                  <c:v>42168.604166666628</c:v>
                </c:pt>
                <c:pt idx="5568">
                  <c:v>42168.614583333343</c:v>
                </c:pt>
                <c:pt idx="5569">
                  <c:v>42168.625</c:v>
                </c:pt>
                <c:pt idx="5570">
                  <c:v>42168.635416666628</c:v>
                </c:pt>
                <c:pt idx="5571">
                  <c:v>42168.645833333343</c:v>
                </c:pt>
                <c:pt idx="5572">
                  <c:v>42168.656250000022</c:v>
                </c:pt>
                <c:pt idx="5573">
                  <c:v>42168.666666666628</c:v>
                </c:pt>
                <c:pt idx="5574">
                  <c:v>42168.677083333299</c:v>
                </c:pt>
                <c:pt idx="5575">
                  <c:v>42168.6875</c:v>
                </c:pt>
                <c:pt idx="5576">
                  <c:v>42168.697916666628</c:v>
                </c:pt>
                <c:pt idx="5577">
                  <c:v>42168.708333333343</c:v>
                </c:pt>
                <c:pt idx="5578">
                  <c:v>42168.71875</c:v>
                </c:pt>
                <c:pt idx="5579">
                  <c:v>42168.729166666613</c:v>
                </c:pt>
                <c:pt idx="5580">
                  <c:v>42168.739583333299</c:v>
                </c:pt>
                <c:pt idx="5581">
                  <c:v>42168.75</c:v>
                </c:pt>
                <c:pt idx="5582">
                  <c:v>42168.760416666628</c:v>
                </c:pt>
                <c:pt idx="5583">
                  <c:v>42168.770833333343</c:v>
                </c:pt>
                <c:pt idx="5584">
                  <c:v>42168.78125</c:v>
                </c:pt>
                <c:pt idx="5585">
                  <c:v>42168.791666666613</c:v>
                </c:pt>
                <c:pt idx="5586">
                  <c:v>42168.802083333343</c:v>
                </c:pt>
                <c:pt idx="5587">
                  <c:v>42168.812500000022</c:v>
                </c:pt>
                <c:pt idx="5588">
                  <c:v>42168.822916666657</c:v>
                </c:pt>
                <c:pt idx="5589">
                  <c:v>42168.833333333343</c:v>
                </c:pt>
                <c:pt idx="5590">
                  <c:v>42168.84375</c:v>
                </c:pt>
                <c:pt idx="5591">
                  <c:v>42168.854166666657</c:v>
                </c:pt>
                <c:pt idx="5592">
                  <c:v>42168.864583333343</c:v>
                </c:pt>
                <c:pt idx="5593">
                  <c:v>42168.875</c:v>
                </c:pt>
                <c:pt idx="5594">
                  <c:v>42168.885416666657</c:v>
                </c:pt>
                <c:pt idx="5595">
                  <c:v>42168.895833333343</c:v>
                </c:pt>
                <c:pt idx="5596">
                  <c:v>42168.906250000022</c:v>
                </c:pt>
                <c:pt idx="5597">
                  <c:v>42168.916666666657</c:v>
                </c:pt>
                <c:pt idx="5598">
                  <c:v>42168.927083333299</c:v>
                </c:pt>
                <c:pt idx="5599">
                  <c:v>42168.9375</c:v>
                </c:pt>
                <c:pt idx="5600">
                  <c:v>42168.947916666657</c:v>
                </c:pt>
                <c:pt idx="5601">
                  <c:v>42168.958333333343</c:v>
                </c:pt>
                <c:pt idx="5602">
                  <c:v>42168.96875</c:v>
                </c:pt>
                <c:pt idx="5603">
                  <c:v>42168.979166666628</c:v>
                </c:pt>
                <c:pt idx="5604">
                  <c:v>42168.989583333343</c:v>
                </c:pt>
                <c:pt idx="5605">
                  <c:v>42169</c:v>
                </c:pt>
                <c:pt idx="5606">
                  <c:v>42169.010416666657</c:v>
                </c:pt>
                <c:pt idx="5607">
                  <c:v>42169.020833333343</c:v>
                </c:pt>
                <c:pt idx="5608">
                  <c:v>42169.03125</c:v>
                </c:pt>
                <c:pt idx="5609">
                  <c:v>42169.041666666628</c:v>
                </c:pt>
                <c:pt idx="5610">
                  <c:v>42169.052083333343</c:v>
                </c:pt>
                <c:pt idx="5611">
                  <c:v>42169.0625</c:v>
                </c:pt>
                <c:pt idx="5612">
                  <c:v>42169.072916666657</c:v>
                </c:pt>
                <c:pt idx="5613">
                  <c:v>42169.083333333343</c:v>
                </c:pt>
                <c:pt idx="5614">
                  <c:v>42169.093749999993</c:v>
                </c:pt>
                <c:pt idx="5615">
                  <c:v>42169.104166666628</c:v>
                </c:pt>
                <c:pt idx="5616">
                  <c:v>42169.114583333343</c:v>
                </c:pt>
                <c:pt idx="5617">
                  <c:v>42169.125</c:v>
                </c:pt>
                <c:pt idx="5618">
                  <c:v>42169.135416666628</c:v>
                </c:pt>
                <c:pt idx="5619">
                  <c:v>42169.145833333343</c:v>
                </c:pt>
                <c:pt idx="5620">
                  <c:v>42169.156250000022</c:v>
                </c:pt>
                <c:pt idx="5621">
                  <c:v>42169.166666666628</c:v>
                </c:pt>
                <c:pt idx="5622">
                  <c:v>42169.177083333299</c:v>
                </c:pt>
                <c:pt idx="5623">
                  <c:v>42169.1875</c:v>
                </c:pt>
                <c:pt idx="5624">
                  <c:v>42169.197916666628</c:v>
                </c:pt>
                <c:pt idx="5625">
                  <c:v>42169.208333333343</c:v>
                </c:pt>
                <c:pt idx="5626">
                  <c:v>42169.21875</c:v>
                </c:pt>
                <c:pt idx="5627">
                  <c:v>42169.229166666613</c:v>
                </c:pt>
                <c:pt idx="5628">
                  <c:v>42169.239583333299</c:v>
                </c:pt>
                <c:pt idx="5629">
                  <c:v>42169.25</c:v>
                </c:pt>
                <c:pt idx="5630">
                  <c:v>42169.260416666628</c:v>
                </c:pt>
                <c:pt idx="5631">
                  <c:v>42169.270833333343</c:v>
                </c:pt>
                <c:pt idx="5632">
                  <c:v>42169.28125</c:v>
                </c:pt>
                <c:pt idx="5633">
                  <c:v>42169.291666666613</c:v>
                </c:pt>
                <c:pt idx="5634">
                  <c:v>42169.302083333343</c:v>
                </c:pt>
                <c:pt idx="5635">
                  <c:v>42169.312500000022</c:v>
                </c:pt>
                <c:pt idx="5636">
                  <c:v>42169.322916666657</c:v>
                </c:pt>
                <c:pt idx="5637">
                  <c:v>42169.333333333343</c:v>
                </c:pt>
                <c:pt idx="5638">
                  <c:v>42169.34375</c:v>
                </c:pt>
                <c:pt idx="5639">
                  <c:v>42169.354166666657</c:v>
                </c:pt>
                <c:pt idx="5640">
                  <c:v>42169.364583333343</c:v>
                </c:pt>
                <c:pt idx="5641">
                  <c:v>42169.375</c:v>
                </c:pt>
                <c:pt idx="5642">
                  <c:v>42169.385416666657</c:v>
                </c:pt>
                <c:pt idx="5643">
                  <c:v>42169.395833333343</c:v>
                </c:pt>
                <c:pt idx="5644">
                  <c:v>42169.406250000022</c:v>
                </c:pt>
                <c:pt idx="5645">
                  <c:v>42169.416666666657</c:v>
                </c:pt>
                <c:pt idx="5646">
                  <c:v>42169.427083333299</c:v>
                </c:pt>
                <c:pt idx="5647">
                  <c:v>42169.4375</c:v>
                </c:pt>
                <c:pt idx="5648">
                  <c:v>42169.447916666657</c:v>
                </c:pt>
                <c:pt idx="5649">
                  <c:v>42169.458333333343</c:v>
                </c:pt>
                <c:pt idx="5650">
                  <c:v>42169.46875</c:v>
                </c:pt>
                <c:pt idx="5651">
                  <c:v>42169.479166666628</c:v>
                </c:pt>
                <c:pt idx="5652">
                  <c:v>42169.489583333343</c:v>
                </c:pt>
                <c:pt idx="5653">
                  <c:v>42169.5</c:v>
                </c:pt>
                <c:pt idx="5654">
                  <c:v>42169.510416666657</c:v>
                </c:pt>
                <c:pt idx="5655">
                  <c:v>42169.520833333343</c:v>
                </c:pt>
                <c:pt idx="5656">
                  <c:v>42169.53125</c:v>
                </c:pt>
                <c:pt idx="5657">
                  <c:v>42169.541666666628</c:v>
                </c:pt>
                <c:pt idx="5658">
                  <c:v>42169.552083333343</c:v>
                </c:pt>
                <c:pt idx="5659">
                  <c:v>42169.5625</c:v>
                </c:pt>
                <c:pt idx="5660">
                  <c:v>42169.572916666657</c:v>
                </c:pt>
                <c:pt idx="5661">
                  <c:v>42169.583333333343</c:v>
                </c:pt>
                <c:pt idx="5662">
                  <c:v>42169.593749999993</c:v>
                </c:pt>
                <c:pt idx="5663">
                  <c:v>42169.604166666628</c:v>
                </c:pt>
                <c:pt idx="5664">
                  <c:v>42169.614583333343</c:v>
                </c:pt>
                <c:pt idx="5665">
                  <c:v>42169.625</c:v>
                </c:pt>
                <c:pt idx="5666">
                  <c:v>42169.635416666628</c:v>
                </c:pt>
                <c:pt idx="5667">
                  <c:v>42169.645833333343</c:v>
                </c:pt>
                <c:pt idx="5668">
                  <c:v>42169.656250000022</c:v>
                </c:pt>
                <c:pt idx="5669">
                  <c:v>42169.666666666628</c:v>
                </c:pt>
                <c:pt idx="5670">
                  <c:v>42169.677083333299</c:v>
                </c:pt>
                <c:pt idx="5671">
                  <c:v>42169.6875</c:v>
                </c:pt>
                <c:pt idx="5672">
                  <c:v>42169.697916666628</c:v>
                </c:pt>
                <c:pt idx="5673">
                  <c:v>42169.708333333343</c:v>
                </c:pt>
                <c:pt idx="5674">
                  <c:v>42169.71875</c:v>
                </c:pt>
                <c:pt idx="5675">
                  <c:v>42169.729166666613</c:v>
                </c:pt>
                <c:pt idx="5676">
                  <c:v>42169.739583333299</c:v>
                </c:pt>
                <c:pt idx="5677">
                  <c:v>42169.75</c:v>
                </c:pt>
                <c:pt idx="5678">
                  <c:v>42169.760416666628</c:v>
                </c:pt>
                <c:pt idx="5679">
                  <c:v>42169.770833333343</c:v>
                </c:pt>
                <c:pt idx="5680">
                  <c:v>42169.78125</c:v>
                </c:pt>
                <c:pt idx="5681">
                  <c:v>42169.791666666613</c:v>
                </c:pt>
                <c:pt idx="5682">
                  <c:v>42169.802083333343</c:v>
                </c:pt>
                <c:pt idx="5683">
                  <c:v>42169.812500000022</c:v>
                </c:pt>
                <c:pt idx="5684">
                  <c:v>42169.822916666657</c:v>
                </c:pt>
                <c:pt idx="5685">
                  <c:v>42169.833333333343</c:v>
                </c:pt>
                <c:pt idx="5686">
                  <c:v>42169.84375</c:v>
                </c:pt>
                <c:pt idx="5687">
                  <c:v>42169.854166666657</c:v>
                </c:pt>
                <c:pt idx="5688">
                  <c:v>42169.864583333343</c:v>
                </c:pt>
                <c:pt idx="5689">
                  <c:v>42169.875</c:v>
                </c:pt>
                <c:pt idx="5690">
                  <c:v>42169.885416666657</c:v>
                </c:pt>
                <c:pt idx="5691">
                  <c:v>42169.895833333343</c:v>
                </c:pt>
                <c:pt idx="5692">
                  <c:v>42169.906250000022</c:v>
                </c:pt>
                <c:pt idx="5693">
                  <c:v>42169.916666666657</c:v>
                </c:pt>
                <c:pt idx="5694">
                  <c:v>42169.927083333299</c:v>
                </c:pt>
                <c:pt idx="5695">
                  <c:v>42169.9375</c:v>
                </c:pt>
                <c:pt idx="5696">
                  <c:v>42169.947916666657</c:v>
                </c:pt>
                <c:pt idx="5697">
                  <c:v>42169.958333333343</c:v>
                </c:pt>
                <c:pt idx="5698">
                  <c:v>42169.96875</c:v>
                </c:pt>
                <c:pt idx="5699">
                  <c:v>42169.979166666628</c:v>
                </c:pt>
                <c:pt idx="5700">
                  <c:v>42169.989583333343</c:v>
                </c:pt>
                <c:pt idx="5701">
                  <c:v>42170</c:v>
                </c:pt>
                <c:pt idx="5702">
                  <c:v>42170.010416666657</c:v>
                </c:pt>
                <c:pt idx="5703">
                  <c:v>42170.020833333343</c:v>
                </c:pt>
                <c:pt idx="5704">
                  <c:v>42170.03125</c:v>
                </c:pt>
                <c:pt idx="5705">
                  <c:v>42170.041666666628</c:v>
                </c:pt>
                <c:pt idx="5706">
                  <c:v>42170.052083333343</c:v>
                </c:pt>
                <c:pt idx="5707">
                  <c:v>42170.0625</c:v>
                </c:pt>
                <c:pt idx="5708">
                  <c:v>42170.072916666657</c:v>
                </c:pt>
                <c:pt idx="5709">
                  <c:v>42170.083333333343</c:v>
                </c:pt>
                <c:pt idx="5710">
                  <c:v>42170.093749999993</c:v>
                </c:pt>
                <c:pt idx="5711">
                  <c:v>42170.104166666628</c:v>
                </c:pt>
                <c:pt idx="5712">
                  <c:v>42170.114583333343</c:v>
                </c:pt>
                <c:pt idx="5713">
                  <c:v>42170.125</c:v>
                </c:pt>
                <c:pt idx="5714">
                  <c:v>42170.135416666628</c:v>
                </c:pt>
                <c:pt idx="5715">
                  <c:v>42170.145833333343</c:v>
                </c:pt>
                <c:pt idx="5716">
                  <c:v>42170.156250000022</c:v>
                </c:pt>
                <c:pt idx="5717">
                  <c:v>42170.166666666628</c:v>
                </c:pt>
                <c:pt idx="5718">
                  <c:v>42170.177083333299</c:v>
                </c:pt>
                <c:pt idx="5719">
                  <c:v>42170.1875</c:v>
                </c:pt>
                <c:pt idx="5720">
                  <c:v>42170.197916666628</c:v>
                </c:pt>
                <c:pt idx="5721">
                  <c:v>42170.208333333343</c:v>
                </c:pt>
                <c:pt idx="5722">
                  <c:v>42170.21875</c:v>
                </c:pt>
                <c:pt idx="5723">
                  <c:v>42170.229166666613</c:v>
                </c:pt>
                <c:pt idx="5724">
                  <c:v>42170.239583333299</c:v>
                </c:pt>
                <c:pt idx="5725">
                  <c:v>42170.25</c:v>
                </c:pt>
                <c:pt idx="5726">
                  <c:v>42170.260416666628</c:v>
                </c:pt>
                <c:pt idx="5727">
                  <c:v>42170.270833333343</c:v>
                </c:pt>
                <c:pt idx="5728">
                  <c:v>42170.28125</c:v>
                </c:pt>
                <c:pt idx="5729">
                  <c:v>42170.291666666613</c:v>
                </c:pt>
                <c:pt idx="5730">
                  <c:v>42170.302083333343</c:v>
                </c:pt>
                <c:pt idx="5731">
                  <c:v>42170.312500000022</c:v>
                </c:pt>
                <c:pt idx="5732">
                  <c:v>42170.322916666657</c:v>
                </c:pt>
                <c:pt idx="5733">
                  <c:v>42170.333333333343</c:v>
                </c:pt>
                <c:pt idx="5734">
                  <c:v>42170.34375</c:v>
                </c:pt>
                <c:pt idx="5735">
                  <c:v>42170.354166666657</c:v>
                </c:pt>
                <c:pt idx="5736">
                  <c:v>42170.364583333343</c:v>
                </c:pt>
                <c:pt idx="5737">
                  <c:v>42170.375</c:v>
                </c:pt>
                <c:pt idx="5738">
                  <c:v>42170.385416666657</c:v>
                </c:pt>
                <c:pt idx="5739">
                  <c:v>42170.395833333343</c:v>
                </c:pt>
                <c:pt idx="5740">
                  <c:v>42170.406250000022</c:v>
                </c:pt>
                <c:pt idx="5741">
                  <c:v>42170.416666666657</c:v>
                </c:pt>
                <c:pt idx="5742">
                  <c:v>42170.427083333299</c:v>
                </c:pt>
                <c:pt idx="5743">
                  <c:v>42170.4375</c:v>
                </c:pt>
                <c:pt idx="5744">
                  <c:v>42170.447916666657</c:v>
                </c:pt>
                <c:pt idx="5745">
                  <c:v>42170.458333333343</c:v>
                </c:pt>
                <c:pt idx="5746">
                  <c:v>42170.46875</c:v>
                </c:pt>
                <c:pt idx="5747">
                  <c:v>42170.479166666628</c:v>
                </c:pt>
                <c:pt idx="5748">
                  <c:v>42170.489583333343</c:v>
                </c:pt>
                <c:pt idx="5749">
                  <c:v>42170.5</c:v>
                </c:pt>
                <c:pt idx="5750">
                  <c:v>42170.510416666657</c:v>
                </c:pt>
                <c:pt idx="5751">
                  <c:v>42170.520833333343</c:v>
                </c:pt>
                <c:pt idx="5752">
                  <c:v>42170.53125</c:v>
                </c:pt>
                <c:pt idx="5753">
                  <c:v>42170.541666666628</c:v>
                </c:pt>
                <c:pt idx="5754">
                  <c:v>42170.552083333343</c:v>
                </c:pt>
                <c:pt idx="5755">
                  <c:v>42170.5625</c:v>
                </c:pt>
                <c:pt idx="5756">
                  <c:v>42170.572916666657</c:v>
                </c:pt>
                <c:pt idx="5757">
                  <c:v>42170.583333333343</c:v>
                </c:pt>
                <c:pt idx="5758">
                  <c:v>42170.593749999993</c:v>
                </c:pt>
                <c:pt idx="5759">
                  <c:v>42170.604166666628</c:v>
                </c:pt>
                <c:pt idx="5760">
                  <c:v>42170.614583333343</c:v>
                </c:pt>
                <c:pt idx="5761">
                  <c:v>42170.625</c:v>
                </c:pt>
                <c:pt idx="5762">
                  <c:v>42170.635416666628</c:v>
                </c:pt>
                <c:pt idx="5763">
                  <c:v>42170.645833333343</c:v>
                </c:pt>
                <c:pt idx="5764">
                  <c:v>42170.656250000022</c:v>
                </c:pt>
                <c:pt idx="5765">
                  <c:v>42170.666666666628</c:v>
                </c:pt>
                <c:pt idx="5766">
                  <c:v>42170.677083333299</c:v>
                </c:pt>
                <c:pt idx="5767">
                  <c:v>42170.6875</c:v>
                </c:pt>
                <c:pt idx="5768">
                  <c:v>42170.697916666628</c:v>
                </c:pt>
                <c:pt idx="5769">
                  <c:v>42170.708333333343</c:v>
                </c:pt>
                <c:pt idx="5770">
                  <c:v>42170.71875</c:v>
                </c:pt>
                <c:pt idx="5771">
                  <c:v>42170.729166666613</c:v>
                </c:pt>
                <c:pt idx="5772">
                  <c:v>42170.739583333299</c:v>
                </c:pt>
                <c:pt idx="5773">
                  <c:v>42170.75</c:v>
                </c:pt>
                <c:pt idx="5774">
                  <c:v>42170.760416666628</c:v>
                </c:pt>
                <c:pt idx="5775">
                  <c:v>42170.770833333343</c:v>
                </c:pt>
                <c:pt idx="5776">
                  <c:v>42170.78125</c:v>
                </c:pt>
                <c:pt idx="5777">
                  <c:v>42170.791666666613</c:v>
                </c:pt>
                <c:pt idx="5778">
                  <c:v>42170.802083333343</c:v>
                </c:pt>
                <c:pt idx="5779">
                  <c:v>42170.812500000022</c:v>
                </c:pt>
                <c:pt idx="5780">
                  <c:v>42170.822916666657</c:v>
                </c:pt>
                <c:pt idx="5781">
                  <c:v>42170.833333333343</c:v>
                </c:pt>
                <c:pt idx="5782">
                  <c:v>42170.84375</c:v>
                </c:pt>
                <c:pt idx="5783">
                  <c:v>42170.854166666657</c:v>
                </c:pt>
                <c:pt idx="5784">
                  <c:v>42170.864583333343</c:v>
                </c:pt>
                <c:pt idx="5785">
                  <c:v>42170.875</c:v>
                </c:pt>
                <c:pt idx="5786">
                  <c:v>42170.885416666657</c:v>
                </c:pt>
                <c:pt idx="5787">
                  <c:v>42170.895833333343</c:v>
                </c:pt>
                <c:pt idx="5788">
                  <c:v>42170.906250000022</c:v>
                </c:pt>
                <c:pt idx="5789">
                  <c:v>42170.916666666657</c:v>
                </c:pt>
                <c:pt idx="5790">
                  <c:v>42170.927083333299</c:v>
                </c:pt>
                <c:pt idx="5791">
                  <c:v>42170.9375</c:v>
                </c:pt>
                <c:pt idx="5792">
                  <c:v>42170.947916666657</c:v>
                </c:pt>
                <c:pt idx="5793">
                  <c:v>42170.958333333343</c:v>
                </c:pt>
                <c:pt idx="5794">
                  <c:v>42170.96875</c:v>
                </c:pt>
                <c:pt idx="5795">
                  <c:v>42170.979166666628</c:v>
                </c:pt>
                <c:pt idx="5796">
                  <c:v>42170.989583333343</c:v>
                </c:pt>
                <c:pt idx="5797">
                  <c:v>42171</c:v>
                </c:pt>
                <c:pt idx="5798">
                  <c:v>42171.010416666657</c:v>
                </c:pt>
                <c:pt idx="5799">
                  <c:v>42171.020833333343</c:v>
                </c:pt>
                <c:pt idx="5800">
                  <c:v>42171.03125</c:v>
                </c:pt>
                <c:pt idx="5801">
                  <c:v>42171.041666666628</c:v>
                </c:pt>
                <c:pt idx="5802">
                  <c:v>42171.052083333343</c:v>
                </c:pt>
                <c:pt idx="5803">
                  <c:v>42171.0625</c:v>
                </c:pt>
                <c:pt idx="5804">
                  <c:v>42171.072916666657</c:v>
                </c:pt>
                <c:pt idx="5805">
                  <c:v>42171.083333333343</c:v>
                </c:pt>
                <c:pt idx="5806">
                  <c:v>42171.093749999993</c:v>
                </c:pt>
                <c:pt idx="5807">
                  <c:v>42171.104166666628</c:v>
                </c:pt>
                <c:pt idx="5808">
                  <c:v>42171.114583333343</c:v>
                </c:pt>
                <c:pt idx="5809">
                  <c:v>42171.125</c:v>
                </c:pt>
                <c:pt idx="5810">
                  <c:v>42171.135416666628</c:v>
                </c:pt>
                <c:pt idx="5811">
                  <c:v>42171.145833333343</c:v>
                </c:pt>
                <c:pt idx="5812">
                  <c:v>42171.156250000022</c:v>
                </c:pt>
                <c:pt idx="5813">
                  <c:v>42171.166666666628</c:v>
                </c:pt>
                <c:pt idx="5814">
                  <c:v>42171.177083333299</c:v>
                </c:pt>
                <c:pt idx="5815">
                  <c:v>42171.1875</c:v>
                </c:pt>
                <c:pt idx="5816">
                  <c:v>42171.197916666628</c:v>
                </c:pt>
                <c:pt idx="5817">
                  <c:v>42171.208333333343</c:v>
                </c:pt>
                <c:pt idx="5818">
                  <c:v>42171.21875</c:v>
                </c:pt>
                <c:pt idx="5819">
                  <c:v>42171.229166666613</c:v>
                </c:pt>
                <c:pt idx="5820">
                  <c:v>42171.239583333299</c:v>
                </c:pt>
                <c:pt idx="5821">
                  <c:v>42171.25</c:v>
                </c:pt>
                <c:pt idx="5822">
                  <c:v>42171.260416666628</c:v>
                </c:pt>
                <c:pt idx="5823">
                  <c:v>42171.270833333343</c:v>
                </c:pt>
                <c:pt idx="5824">
                  <c:v>42171.28125</c:v>
                </c:pt>
                <c:pt idx="5825">
                  <c:v>42171.291666666613</c:v>
                </c:pt>
                <c:pt idx="5826">
                  <c:v>42171.302083333343</c:v>
                </c:pt>
                <c:pt idx="5827">
                  <c:v>42171.312500000022</c:v>
                </c:pt>
                <c:pt idx="5828">
                  <c:v>42171.322916666657</c:v>
                </c:pt>
                <c:pt idx="5829">
                  <c:v>42171.333333333343</c:v>
                </c:pt>
                <c:pt idx="5830">
                  <c:v>42171.34375</c:v>
                </c:pt>
                <c:pt idx="5831">
                  <c:v>42171.354166666657</c:v>
                </c:pt>
                <c:pt idx="5832">
                  <c:v>42171.364583333343</c:v>
                </c:pt>
                <c:pt idx="5833">
                  <c:v>42171.375</c:v>
                </c:pt>
                <c:pt idx="5834">
                  <c:v>42171.385416666657</c:v>
                </c:pt>
                <c:pt idx="5835">
                  <c:v>42171.395833333343</c:v>
                </c:pt>
                <c:pt idx="5836">
                  <c:v>42171.406250000022</c:v>
                </c:pt>
                <c:pt idx="5837">
                  <c:v>42171.416666666657</c:v>
                </c:pt>
                <c:pt idx="5838">
                  <c:v>42171.427083333299</c:v>
                </c:pt>
                <c:pt idx="5839">
                  <c:v>42171.4375</c:v>
                </c:pt>
                <c:pt idx="5840">
                  <c:v>42171.447916666657</c:v>
                </c:pt>
                <c:pt idx="5841">
                  <c:v>42171.458333333343</c:v>
                </c:pt>
                <c:pt idx="5842">
                  <c:v>42171.46875</c:v>
                </c:pt>
                <c:pt idx="5843">
                  <c:v>42171.479166666628</c:v>
                </c:pt>
                <c:pt idx="5844">
                  <c:v>42171.489583333343</c:v>
                </c:pt>
                <c:pt idx="5845">
                  <c:v>42171.5</c:v>
                </c:pt>
                <c:pt idx="5846">
                  <c:v>42171.510416666657</c:v>
                </c:pt>
                <c:pt idx="5847">
                  <c:v>42171.520833333343</c:v>
                </c:pt>
                <c:pt idx="5848">
                  <c:v>42171.53125</c:v>
                </c:pt>
                <c:pt idx="5849">
                  <c:v>42171.541666666628</c:v>
                </c:pt>
                <c:pt idx="5850">
                  <c:v>42171.552083333343</c:v>
                </c:pt>
                <c:pt idx="5851">
                  <c:v>42171.5625</c:v>
                </c:pt>
                <c:pt idx="5852">
                  <c:v>42171.572916666657</c:v>
                </c:pt>
                <c:pt idx="5853">
                  <c:v>42171.583333333343</c:v>
                </c:pt>
                <c:pt idx="5854">
                  <c:v>42171.593749999993</c:v>
                </c:pt>
                <c:pt idx="5855">
                  <c:v>42171.604166666628</c:v>
                </c:pt>
                <c:pt idx="5856">
                  <c:v>42171.614583333343</c:v>
                </c:pt>
                <c:pt idx="5857">
                  <c:v>42171.625</c:v>
                </c:pt>
                <c:pt idx="5858">
                  <c:v>42171.635416666628</c:v>
                </c:pt>
                <c:pt idx="5859">
                  <c:v>42171.645833333343</c:v>
                </c:pt>
                <c:pt idx="5860">
                  <c:v>42171.656250000022</c:v>
                </c:pt>
                <c:pt idx="5861">
                  <c:v>42171.666666666628</c:v>
                </c:pt>
                <c:pt idx="5862">
                  <c:v>42171.677083333299</c:v>
                </c:pt>
                <c:pt idx="5863">
                  <c:v>42171.6875</c:v>
                </c:pt>
                <c:pt idx="5864">
                  <c:v>42171.697916666628</c:v>
                </c:pt>
                <c:pt idx="5865">
                  <c:v>42171.708333333343</c:v>
                </c:pt>
                <c:pt idx="5866">
                  <c:v>42171.71875</c:v>
                </c:pt>
                <c:pt idx="5867">
                  <c:v>42171.729166666613</c:v>
                </c:pt>
                <c:pt idx="5868">
                  <c:v>42171.739583333299</c:v>
                </c:pt>
                <c:pt idx="5869">
                  <c:v>42171.75</c:v>
                </c:pt>
                <c:pt idx="5870">
                  <c:v>42171.760416666628</c:v>
                </c:pt>
                <c:pt idx="5871">
                  <c:v>42171.770833333343</c:v>
                </c:pt>
                <c:pt idx="5872">
                  <c:v>42171.78125</c:v>
                </c:pt>
                <c:pt idx="5873">
                  <c:v>42171.791666666613</c:v>
                </c:pt>
                <c:pt idx="5874">
                  <c:v>42171.802083333343</c:v>
                </c:pt>
                <c:pt idx="5875">
                  <c:v>42171.812500000022</c:v>
                </c:pt>
                <c:pt idx="5876">
                  <c:v>42171.822916666657</c:v>
                </c:pt>
                <c:pt idx="5877">
                  <c:v>42171.833333333343</c:v>
                </c:pt>
                <c:pt idx="5878">
                  <c:v>42171.84375</c:v>
                </c:pt>
                <c:pt idx="5879">
                  <c:v>42171.854166666657</c:v>
                </c:pt>
                <c:pt idx="5880">
                  <c:v>42171.864583333343</c:v>
                </c:pt>
                <c:pt idx="5881">
                  <c:v>42171.875</c:v>
                </c:pt>
                <c:pt idx="5882">
                  <c:v>42171.885416666657</c:v>
                </c:pt>
                <c:pt idx="5883">
                  <c:v>42171.895833333343</c:v>
                </c:pt>
                <c:pt idx="5884">
                  <c:v>42171.906250000022</c:v>
                </c:pt>
                <c:pt idx="5885">
                  <c:v>42171.916666666657</c:v>
                </c:pt>
                <c:pt idx="5886">
                  <c:v>42171.927083333299</c:v>
                </c:pt>
                <c:pt idx="5887">
                  <c:v>42171.9375</c:v>
                </c:pt>
                <c:pt idx="5888">
                  <c:v>42171.947916666657</c:v>
                </c:pt>
                <c:pt idx="5889">
                  <c:v>42171.958333333343</c:v>
                </c:pt>
                <c:pt idx="5890">
                  <c:v>42171.96875</c:v>
                </c:pt>
                <c:pt idx="5891">
                  <c:v>42171.979166666628</c:v>
                </c:pt>
                <c:pt idx="5892">
                  <c:v>42171.989583333343</c:v>
                </c:pt>
                <c:pt idx="5893">
                  <c:v>42172</c:v>
                </c:pt>
                <c:pt idx="5894">
                  <c:v>42172.010416666657</c:v>
                </c:pt>
                <c:pt idx="5895">
                  <c:v>42172.020833333343</c:v>
                </c:pt>
                <c:pt idx="5896">
                  <c:v>42172.03125</c:v>
                </c:pt>
                <c:pt idx="5897">
                  <c:v>42172.041666666628</c:v>
                </c:pt>
                <c:pt idx="5898">
                  <c:v>42172.052083333343</c:v>
                </c:pt>
                <c:pt idx="5899">
                  <c:v>42172.0625</c:v>
                </c:pt>
                <c:pt idx="5900">
                  <c:v>42172.072916666657</c:v>
                </c:pt>
                <c:pt idx="5901">
                  <c:v>42172.083333333343</c:v>
                </c:pt>
                <c:pt idx="5902">
                  <c:v>42172.093749999993</c:v>
                </c:pt>
                <c:pt idx="5903">
                  <c:v>42172.104166666628</c:v>
                </c:pt>
                <c:pt idx="5904">
                  <c:v>42172.114583333343</c:v>
                </c:pt>
                <c:pt idx="5905">
                  <c:v>42172.125</c:v>
                </c:pt>
                <c:pt idx="5906">
                  <c:v>42172.135416666628</c:v>
                </c:pt>
                <c:pt idx="5907">
                  <c:v>42172.145833333343</c:v>
                </c:pt>
                <c:pt idx="5908">
                  <c:v>42172.156250000022</c:v>
                </c:pt>
                <c:pt idx="5909">
                  <c:v>42172.166666666628</c:v>
                </c:pt>
                <c:pt idx="5910">
                  <c:v>42172.177083333299</c:v>
                </c:pt>
                <c:pt idx="5911">
                  <c:v>42172.1875</c:v>
                </c:pt>
                <c:pt idx="5912">
                  <c:v>42172.197916666628</c:v>
                </c:pt>
                <c:pt idx="5913">
                  <c:v>42172.208333333343</c:v>
                </c:pt>
                <c:pt idx="5914">
                  <c:v>42172.21875</c:v>
                </c:pt>
                <c:pt idx="5915">
                  <c:v>42172.229166666613</c:v>
                </c:pt>
                <c:pt idx="5916">
                  <c:v>42172.239583333299</c:v>
                </c:pt>
                <c:pt idx="5917">
                  <c:v>42172.25</c:v>
                </c:pt>
                <c:pt idx="5918">
                  <c:v>42172.260416666628</c:v>
                </c:pt>
                <c:pt idx="5919">
                  <c:v>42172.270833333343</c:v>
                </c:pt>
                <c:pt idx="5920">
                  <c:v>42172.28125</c:v>
                </c:pt>
                <c:pt idx="5921">
                  <c:v>42172.291666666613</c:v>
                </c:pt>
                <c:pt idx="5922">
                  <c:v>42172.302083333343</c:v>
                </c:pt>
                <c:pt idx="5923">
                  <c:v>42172.312500000022</c:v>
                </c:pt>
                <c:pt idx="5924">
                  <c:v>42172.322916666657</c:v>
                </c:pt>
                <c:pt idx="5925">
                  <c:v>42172.333333333343</c:v>
                </c:pt>
                <c:pt idx="5926">
                  <c:v>42172.34375</c:v>
                </c:pt>
                <c:pt idx="5927">
                  <c:v>42172.354166666657</c:v>
                </c:pt>
                <c:pt idx="5928">
                  <c:v>42172.364583333343</c:v>
                </c:pt>
                <c:pt idx="5929">
                  <c:v>42172.375</c:v>
                </c:pt>
                <c:pt idx="5930">
                  <c:v>42172.385416666657</c:v>
                </c:pt>
                <c:pt idx="5931">
                  <c:v>42172.395833333343</c:v>
                </c:pt>
                <c:pt idx="5932">
                  <c:v>42172.406250000022</c:v>
                </c:pt>
                <c:pt idx="5933">
                  <c:v>42172.416666666657</c:v>
                </c:pt>
                <c:pt idx="5934">
                  <c:v>42172.427083333299</c:v>
                </c:pt>
                <c:pt idx="5935">
                  <c:v>42172.4375</c:v>
                </c:pt>
                <c:pt idx="5936">
                  <c:v>42172.447916666657</c:v>
                </c:pt>
                <c:pt idx="5937">
                  <c:v>42172.451388888898</c:v>
                </c:pt>
                <c:pt idx="5938">
                  <c:v>42172.45208333333</c:v>
                </c:pt>
                <c:pt idx="5939">
                  <c:v>42172.458333333343</c:v>
                </c:pt>
                <c:pt idx="5940">
                  <c:v>42172.46875</c:v>
                </c:pt>
                <c:pt idx="5941">
                  <c:v>42172.479166666628</c:v>
                </c:pt>
                <c:pt idx="5942">
                  <c:v>42172.489583333343</c:v>
                </c:pt>
                <c:pt idx="5943">
                  <c:v>42172.5</c:v>
                </c:pt>
                <c:pt idx="5944">
                  <c:v>42172.510416666657</c:v>
                </c:pt>
                <c:pt idx="5945">
                  <c:v>42172.520833333343</c:v>
                </c:pt>
                <c:pt idx="5946">
                  <c:v>42172.53125</c:v>
                </c:pt>
                <c:pt idx="5947">
                  <c:v>42172.541666666628</c:v>
                </c:pt>
                <c:pt idx="5948">
                  <c:v>42172.552083333343</c:v>
                </c:pt>
                <c:pt idx="5949">
                  <c:v>42172.5625</c:v>
                </c:pt>
                <c:pt idx="5950">
                  <c:v>42172.572916666657</c:v>
                </c:pt>
                <c:pt idx="5951">
                  <c:v>42172.583333333343</c:v>
                </c:pt>
                <c:pt idx="5952">
                  <c:v>42172.593749999993</c:v>
                </c:pt>
                <c:pt idx="5953">
                  <c:v>42172.604166666628</c:v>
                </c:pt>
                <c:pt idx="5954">
                  <c:v>42172.614583333343</c:v>
                </c:pt>
                <c:pt idx="5955">
                  <c:v>42172.625</c:v>
                </c:pt>
                <c:pt idx="5956">
                  <c:v>42172.635416666628</c:v>
                </c:pt>
                <c:pt idx="5957">
                  <c:v>42172.645833333343</c:v>
                </c:pt>
                <c:pt idx="5958">
                  <c:v>42172.656250000022</c:v>
                </c:pt>
                <c:pt idx="5959">
                  <c:v>42172.666666666628</c:v>
                </c:pt>
                <c:pt idx="5960">
                  <c:v>42172.677083333299</c:v>
                </c:pt>
                <c:pt idx="5961">
                  <c:v>42172.6875</c:v>
                </c:pt>
                <c:pt idx="5962">
                  <c:v>42172.697916666628</c:v>
                </c:pt>
                <c:pt idx="5963">
                  <c:v>42172.708333333343</c:v>
                </c:pt>
                <c:pt idx="5964">
                  <c:v>42172.71875</c:v>
                </c:pt>
                <c:pt idx="5965">
                  <c:v>42172.729166666613</c:v>
                </c:pt>
                <c:pt idx="5966">
                  <c:v>42172.739583333299</c:v>
                </c:pt>
                <c:pt idx="5967">
                  <c:v>42172.75</c:v>
                </c:pt>
                <c:pt idx="5968">
                  <c:v>42172.760416666628</c:v>
                </c:pt>
                <c:pt idx="5969">
                  <c:v>42172.770833333343</c:v>
                </c:pt>
                <c:pt idx="5970">
                  <c:v>42172.78125</c:v>
                </c:pt>
                <c:pt idx="5971">
                  <c:v>42172.791666666613</c:v>
                </c:pt>
                <c:pt idx="5972">
                  <c:v>42172.802083333343</c:v>
                </c:pt>
                <c:pt idx="5973">
                  <c:v>42172.812500000022</c:v>
                </c:pt>
                <c:pt idx="5974">
                  <c:v>42172.822916666657</c:v>
                </c:pt>
                <c:pt idx="5975">
                  <c:v>42172.833333333343</c:v>
                </c:pt>
                <c:pt idx="5976">
                  <c:v>42172.84375</c:v>
                </c:pt>
                <c:pt idx="5977">
                  <c:v>42172.854166666657</c:v>
                </c:pt>
                <c:pt idx="5978">
                  <c:v>42172.864583333343</c:v>
                </c:pt>
                <c:pt idx="5979">
                  <c:v>42172.875</c:v>
                </c:pt>
                <c:pt idx="5980">
                  <c:v>42172.885416666657</c:v>
                </c:pt>
                <c:pt idx="5981">
                  <c:v>42172.895833333343</c:v>
                </c:pt>
                <c:pt idx="5982">
                  <c:v>42172.906250000022</c:v>
                </c:pt>
                <c:pt idx="5983">
                  <c:v>42172.916666666657</c:v>
                </c:pt>
                <c:pt idx="5984">
                  <c:v>42172.927083333299</c:v>
                </c:pt>
                <c:pt idx="5985">
                  <c:v>42172.9375</c:v>
                </c:pt>
                <c:pt idx="5986">
                  <c:v>42172.947916666657</c:v>
                </c:pt>
                <c:pt idx="5987">
                  <c:v>42172.958333333343</c:v>
                </c:pt>
                <c:pt idx="5988">
                  <c:v>42172.96875</c:v>
                </c:pt>
                <c:pt idx="5989">
                  <c:v>42172.979166666628</c:v>
                </c:pt>
                <c:pt idx="5990">
                  <c:v>42172.989583333343</c:v>
                </c:pt>
                <c:pt idx="5991">
                  <c:v>42173</c:v>
                </c:pt>
                <c:pt idx="5992">
                  <c:v>42173.010416666657</c:v>
                </c:pt>
                <c:pt idx="5993">
                  <c:v>42173.020833333343</c:v>
                </c:pt>
                <c:pt idx="5994">
                  <c:v>42173.03125</c:v>
                </c:pt>
                <c:pt idx="5995">
                  <c:v>42173.041666666628</c:v>
                </c:pt>
                <c:pt idx="5996">
                  <c:v>42173.052083333343</c:v>
                </c:pt>
                <c:pt idx="5997">
                  <c:v>42173.0625</c:v>
                </c:pt>
                <c:pt idx="5998">
                  <c:v>42173.072916666657</c:v>
                </c:pt>
                <c:pt idx="5999">
                  <c:v>42173.083333333343</c:v>
                </c:pt>
                <c:pt idx="6000">
                  <c:v>42173.093749999993</c:v>
                </c:pt>
                <c:pt idx="6001">
                  <c:v>42173.104166666628</c:v>
                </c:pt>
                <c:pt idx="6002">
                  <c:v>42173.114583333343</c:v>
                </c:pt>
                <c:pt idx="6003">
                  <c:v>42173.125</c:v>
                </c:pt>
                <c:pt idx="6004">
                  <c:v>42173.135416666628</c:v>
                </c:pt>
                <c:pt idx="6005">
                  <c:v>42173.145833333343</c:v>
                </c:pt>
                <c:pt idx="6006">
                  <c:v>42173.156250000022</c:v>
                </c:pt>
                <c:pt idx="6007">
                  <c:v>42173.166666666628</c:v>
                </c:pt>
                <c:pt idx="6008">
                  <c:v>42173.177083333299</c:v>
                </c:pt>
                <c:pt idx="6009">
                  <c:v>42173.1875</c:v>
                </c:pt>
                <c:pt idx="6010">
                  <c:v>42173.197916666628</c:v>
                </c:pt>
                <c:pt idx="6011">
                  <c:v>42173.208333333343</c:v>
                </c:pt>
                <c:pt idx="6012">
                  <c:v>42173.21875</c:v>
                </c:pt>
                <c:pt idx="6013">
                  <c:v>42173.229166666613</c:v>
                </c:pt>
                <c:pt idx="6014">
                  <c:v>42173.239583333299</c:v>
                </c:pt>
                <c:pt idx="6015">
                  <c:v>42173.25</c:v>
                </c:pt>
                <c:pt idx="6016">
                  <c:v>42173.260416666628</c:v>
                </c:pt>
                <c:pt idx="6017">
                  <c:v>42173.270833333343</c:v>
                </c:pt>
                <c:pt idx="6018">
                  <c:v>42173.28125</c:v>
                </c:pt>
                <c:pt idx="6019">
                  <c:v>42173.291666666613</c:v>
                </c:pt>
                <c:pt idx="6020">
                  <c:v>42173.302083333343</c:v>
                </c:pt>
                <c:pt idx="6021">
                  <c:v>42173.312500000022</c:v>
                </c:pt>
                <c:pt idx="6022">
                  <c:v>42173.322916666657</c:v>
                </c:pt>
                <c:pt idx="6023">
                  <c:v>42173.333333333343</c:v>
                </c:pt>
                <c:pt idx="6024">
                  <c:v>42173.34375</c:v>
                </c:pt>
                <c:pt idx="6025">
                  <c:v>42173.354166666657</c:v>
                </c:pt>
                <c:pt idx="6026">
                  <c:v>42173.364583333343</c:v>
                </c:pt>
                <c:pt idx="6027">
                  <c:v>42173.375</c:v>
                </c:pt>
                <c:pt idx="6028">
                  <c:v>42173.385416666657</c:v>
                </c:pt>
                <c:pt idx="6029">
                  <c:v>42173.395833333343</c:v>
                </c:pt>
                <c:pt idx="6030">
                  <c:v>42173.406250000022</c:v>
                </c:pt>
                <c:pt idx="6031">
                  <c:v>42173.416666666657</c:v>
                </c:pt>
                <c:pt idx="6032">
                  <c:v>42173.427083333299</c:v>
                </c:pt>
                <c:pt idx="6033">
                  <c:v>42173.4375</c:v>
                </c:pt>
                <c:pt idx="6034">
                  <c:v>42173.447916666657</c:v>
                </c:pt>
                <c:pt idx="6035">
                  <c:v>42173.458333333343</c:v>
                </c:pt>
                <c:pt idx="6036">
                  <c:v>42173.46875</c:v>
                </c:pt>
                <c:pt idx="6037">
                  <c:v>42173.479166666628</c:v>
                </c:pt>
                <c:pt idx="6038">
                  <c:v>42173.489583333343</c:v>
                </c:pt>
                <c:pt idx="6039">
                  <c:v>42173.5</c:v>
                </c:pt>
                <c:pt idx="6040">
                  <c:v>42173.510416666657</c:v>
                </c:pt>
                <c:pt idx="6041">
                  <c:v>42173.520833333343</c:v>
                </c:pt>
                <c:pt idx="6042">
                  <c:v>42173.53125</c:v>
                </c:pt>
                <c:pt idx="6043">
                  <c:v>42173.541666666628</c:v>
                </c:pt>
                <c:pt idx="6044">
                  <c:v>42173.552083333343</c:v>
                </c:pt>
                <c:pt idx="6045">
                  <c:v>42173.5625</c:v>
                </c:pt>
                <c:pt idx="6046">
                  <c:v>42173.572916666657</c:v>
                </c:pt>
                <c:pt idx="6047">
                  <c:v>42173.583333333343</c:v>
                </c:pt>
                <c:pt idx="6048">
                  <c:v>42173.593749999993</c:v>
                </c:pt>
                <c:pt idx="6049">
                  <c:v>42173.604166666628</c:v>
                </c:pt>
                <c:pt idx="6050">
                  <c:v>42173.614583333343</c:v>
                </c:pt>
                <c:pt idx="6051">
                  <c:v>42173.625</c:v>
                </c:pt>
                <c:pt idx="6052">
                  <c:v>42173.635416666628</c:v>
                </c:pt>
                <c:pt idx="6053">
                  <c:v>42173.645833333343</c:v>
                </c:pt>
                <c:pt idx="6054">
                  <c:v>42173.656250000022</c:v>
                </c:pt>
                <c:pt idx="6055">
                  <c:v>42173.666666666628</c:v>
                </c:pt>
                <c:pt idx="6056">
                  <c:v>42173.677083333299</c:v>
                </c:pt>
                <c:pt idx="6057">
                  <c:v>42173.6875</c:v>
                </c:pt>
                <c:pt idx="6058">
                  <c:v>42173.697916666628</c:v>
                </c:pt>
                <c:pt idx="6059">
                  <c:v>42173.708333333343</c:v>
                </c:pt>
                <c:pt idx="6060">
                  <c:v>42173.71875</c:v>
                </c:pt>
                <c:pt idx="6061">
                  <c:v>42173.729166666613</c:v>
                </c:pt>
                <c:pt idx="6062">
                  <c:v>42173.739583333299</c:v>
                </c:pt>
                <c:pt idx="6063">
                  <c:v>42173.75</c:v>
                </c:pt>
                <c:pt idx="6064">
                  <c:v>42173.760416666628</c:v>
                </c:pt>
                <c:pt idx="6065">
                  <c:v>42173.770833333343</c:v>
                </c:pt>
                <c:pt idx="6066">
                  <c:v>42173.78125</c:v>
                </c:pt>
                <c:pt idx="6067">
                  <c:v>42173.791666666613</c:v>
                </c:pt>
                <c:pt idx="6068">
                  <c:v>42173.802083333343</c:v>
                </c:pt>
                <c:pt idx="6069">
                  <c:v>42173.812500000022</c:v>
                </c:pt>
                <c:pt idx="6070">
                  <c:v>42173.822916666657</c:v>
                </c:pt>
                <c:pt idx="6071">
                  <c:v>42173.833333333343</c:v>
                </c:pt>
                <c:pt idx="6072">
                  <c:v>42173.84375</c:v>
                </c:pt>
                <c:pt idx="6073">
                  <c:v>42173.854166666657</c:v>
                </c:pt>
                <c:pt idx="6074">
                  <c:v>42173.864583333343</c:v>
                </c:pt>
                <c:pt idx="6075">
                  <c:v>42173.875</c:v>
                </c:pt>
                <c:pt idx="6076">
                  <c:v>42173.885416666657</c:v>
                </c:pt>
                <c:pt idx="6077">
                  <c:v>42173.895833333343</c:v>
                </c:pt>
                <c:pt idx="6078">
                  <c:v>42173.906250000022</c:v>
                </c:pt>
                <c:pt idx="6079">
                  <c:v>42173.916666666657</c:v>
                </c:pt>
                <c:pt idx="6080">
                  <c:v>42173.927083333299</c:v>
                </c:pt>
                <c:pt idx="6081">
                  <c:v>42173.9375</c:v>
                </c:pt>
                <c:pt idx="6082">
                  <c:v>42173.947916666657</c:v>
                </c:pt>
                <c:pt idx="6083">
                  <c:v>42173.958333333343</c:v>
                </c:pt>
                <c:pt idx="6084">
                  <c:v>42173.96875</c:v>
                </c:pt>
                <c:pt idx="6085">
                  <c:v>42173.979166666628</c:v>
                </c:pt>
                <c:pt idx="6086">
                  <c:v>42173.989583333343</c:v>
                </c:pt>
                <c:pt idx="6087">
                  <c:v>42174</c:v>
                </c:pt>
                <c:pt idx="6088">
                  <c:v>42174.010416666657</c:v>
                </c:pt>
                <c:pt idx="6089">
                  <c:v>42174.020833333343</c:v>
                </c:pt>
                <c:pt idx="6090">
                  <c:v>42174.03125</c:v>
                </c:pt>
                <c:pt idx="6091">
                  <c:v>42174.041666666628</c:v>
                </c:pt>
                <c:pt idx="6092">
                  <c:v>42174.052083333343</c:v>
                </c:pt>
                <c:pt idx="6093">
                  <c:v>42174.0625</c:v>
                </c:pt>
                <c:pt idx="6094">
                  <c:v>42174.072916666657</c:v>
                </c:pt>
                <c:pt idx="6095">
                  <c:v>42174.083333333343</c:v>
                </c:pt>
                <c:pt idx="6096">
                  <c:v>42174.093749999993</c:v>
                </c:pt>
                <c:pt idx="6097">
                  <c:v>42174.104166666628</c:v>
                </c:pt>
                <c:pt idx="6098">
                  <c:v>42174.114583333343</c:v>
                </c:pt>
                <c:pt idx="6099">
                  <c:v>42174.125</c:v>
                </c:pt>
                <c:pt idx="6100">
                  <c:v>42174.135416666628</c:v>
                </c:pt>
                <c:pt idx="6101">
                  <c:v>42174.145833333343</c:v>
                </c:pt>
                <c:pt idx="6102">
                  <c:v>42174.156250000022</c:v>
                </c:pt>
                <c:pt idx="6103">
                  <c:v>42174.166666666628</c:v>
                </c:pt>
                <c:pt idx="6104">
                  <c:v>42174.177083333299</c:v>
                </c:pt>
                <c:pt idx="6105">
                  <c:v>42174.1875</c:v>
                </c:pt>
                <c:pt idx="6106">
                  <c:v>42174.197916666628</c:v>
                </c:pt>
                <c:pt idx="6107">
                  <c:v>42174.208333333343</c:v>
                </c:pt>
                <c:pt idx="6108">
                  <c:v>42174.21875</c:v>
                </c:pt>
                <c:pt idx="6109">
                  <c:v>42174.229166666613</c:v>
                </c:pt>
                <c:pt idx="6110">
                  <c:v>42174.239583333299</c:v>
                </c:pt>
                <c:pt idx="6111">
                  <c:v>42174.25</c:v>
                </c:pt>
                <c:pt idx="6112">
                  <c:v>42174.260416666628</c:v>
                </c:pt>
                <c:pt idx="6113">
                  <c:v>42174.270833333343</c:v>
                </c:pt>
                <c:pt idx="6114">
                  <c:v>42174.28125</c:v>
                </c:pt>
                <c:pt idx="6115">
                  <c:v>42174.291666666613</c:v>
                </c:pt>
                <c:pt idx="6116">
                  <c:v>42174.302083333343</c:v>
                </c:pt>
                <c:pt idx="6117">
                  <c:v>42174.312500000022</c:v>
                </c:pt>
                <c:pt idx="6118">
                  <c:v>42174.322916666657</c:v>
                </c:pt>
                <c:pt idx="6119">
                  <c:v>42174.333333333343</c:v>
                </c:pt>
                <c:pt idx="6120">
                  <c:v>42174.34375</c:v>
                </c:pt>
                <c:pt idx="6121">
                  <c:v>42174.354166666657</c:v>
                </c:pt>
                <c:pt idx="6122">
                  <c:v>42174.364583333343</c:v>
                </c:pt>
                <c:pt idx="6123">
                  <c:v>42174.375</c:v>
                </c:pt>
                <c:pt idx="6124">
                  <c:v>42174.385416666657</c:v>
                </c:pt>
                <c:pt idx="6125">
                  <c:v>42174.395833333343</c:v>
                </c:pt>
                <c:pt idx="6126">
                  <c:v>42174.406250000022</c:v>
                </c:pt>
                <c:pt idx="6127">
                  <c:v>42174.416666666657</c:v>
                </c:pt>
                <c:pt idx="6128">
                  <c:v>42174.427083333299</c:v>
                </c:pt>
                <c:pt idx="6129">
                  <c:v>42174.4375</c:v>
                </c:pt>
                <c:pt idx="6130">
                  <c:v>42174.447916666657</c:v>
                </c:pt>
                <c:pt idx="6131">
                  <c:v>42174.458333333343</c:v>
                </c:pt>
                <c:pt idx="6132">
                  <c:v>42174.46875</c:v>
                </c:pt>
                <c:pt idx="6133">
                  <c:v>42174.479166666628</c:v>
                </c:pt>
                <c:pt idx="6134">
                  <c:v>42174.489583333343</c:v>
                </c:pt>
                <c:pt idx="6135">
                  <c:v>42174.5</c:v>
                </c:pt>
                <c:pt idx="6136">
                  <c:v>42174.510416666657</c:v>
                </c:pt>
                <c:pt idx="6137">
                  <c:v>42174.520833333343</c:v>
                </c:pt>
                <c:pt idx="6138">
                  <c:v>42174.53125</c:v>
                </c:pt>
                <c:pt idx="6139">
                  <c:v>42174.541666666628</c:v>
                </c:pt>
                <c:pt idx="6140">
                  <c:v>42174.552083333343</c:v>
                </c:pt>
                <c:pt idx="6141">
                  <c:v>42174.5625</c:v>
                </c:pt>
                <c:pt idx="6142">
                  <c:v>42174.572916666657</c:v>
                </c:pt>
                <c:pt idx="6143">
                  <c:v>42174.583333333343</c:v>
                </c:pt>
                <c:pt idx="6144">
                  <c:v>42174.593749999993</c:v>
                </c:pt>
                <c:pt idx="6145">
                  <c:v>42174.604166666628</c:v>
                </c:pt>
                <c:pt idx="6146">
                  <c:v>42174.614583333343</c:v>
                </c:pt>
                <c:pt idx="6147">
                  <c:v>42174.625</c:v>
                </c:pt>
                <c:pt idx="6148">
                  <c:v>42174.635416666628</c:v>
                </c:pt>
                <c:pt idx="6149">
                  <c:v>42174.645833333343</c:v>
                </c:pt>
                <c:pt idx="6150">
                  <c:v>42174.656250000022</c:v>
                </c:pt>
                <c:pt idx="6151">
                  <c:v>42174.666666666628</c:v>
                </c:pt>
                <c:pt idx="6152">
                  <c:v>42174.677083333299</c:v>
                </c:pt>
                <c:pt idx="6153">
                  <c:v>42174.6875</c:v>
                </c:pt>
                <c:pt idx="6154">
                  <c:v>42174.697916666628</c:v>
                </c:pt>
                <c:pt idx="6155">
                  <c:v>42174.708333333343</c:v>
                </c:pt>
                <c:pt idx="6156">
                  <c:v>42174.71875</c:v>
                </c:pt>
                <c:pt idx="6157">
                  <c:v>42174.729166666613</c:v>
                </c:pt>
                <c:pt idx="6158">
                  <c:v>42174.739583333299</c:v>
                </c:pt>
                <c:pt idx="6159">
                  <c:v>42174.75</c:v>
                </c:pt>
                <c:pt idx="6160">
                  <c:v>42174.760416666628</c:v>
                </c:pt>
                <c:pt idx="6161">
                  <c:v>42174.770833333343</c:v>
                </c:pt>
                <c:pt idx="6162">
                  <c:v>42174.78125</c:v>
                </c:pt>
                <c:pt idx="6163">
                  <c:v>42174.791666666613</c:v>
                </c:pt>
                <c:pt idx="6164">
                  <c:v>42174.802083333343</c:v>
                </c:pt>
                <c:pt idx="6165">
                  <c:v>42174.812500000022</c:v>
                </c:pt>
                <c:pt idx="6166">
                  <c:v>42174.822916666657</c:v>
                </c:pt>
                <c:pt idx="6167">
                  <c:v>42174.833333333343</c:v>
                </c:pt>
                <c:pt idx="6168">
                  <c:v>42174.84375</c:v>
                </c:pt>
                <c:pt idx="6169">
                  <c:v>42174.854166666657</c:v>
                </c:pt>
                <c:pt idx="6170">
                  <c:v>42174.864583333343</c:v>
                </c:pt>
                <c:pt idx="6171">
                  <c:v>42174.875</c:v>
                </c:pt>
                <c:pt idx="6172">
                  <c:v>42174.885416666657</c:v>
                </c:pt>
                <c:pt idx="6173">
                  <c:v>42174.895833333343</c:v>
                </c:pt>
                <c:pt idx="6174">
                  <c:v>42174.906250000022</c:v>
                </c:pt>
                <c:pt idx="6175">
                  <c:v>42174.916666666657</c:v>
                </c:pt>
                <c:pt idx="6176">
                  <c:v>42174.927083333299</c:v>
                </c:pt>
                <c:pt idx="6177">
                  <c:v>42174.9375</c:v>
                </c:pt>
                <c:pt idx="6178">
                  <c:v>42174.947916666657</c:v>
                </c:pt>
                <c:pt idx="6179">
                  <c:v>42174.958333333343</c:v>
                </c:pt>
                <c:pt idx="6180">
                  <c:v>42174.96875</c:v>
                </c:pt>
                <c:pt idx="6181">
                  <c:v>42174.979166666628</c:v>
                </c:pt>
                <c:pt idx="6182">
                  <c:v>42174.989583333343</c:v>
                </c:pt>
                <c:pt idx="6183">
                  <c:v>42175</c:v>
                </c:pt>
                <c:pt idx="6184">
                  <c:v>42175.010416666657</c:v>
                </c:pt>
                <c:pt idx="6185">
                  <c:v>42175.020833333343</c:v>
                </c:pt>
                <c:pt idx="6186">
                  <c:v>42175.03125</c:v>
                </c:pt>
                <c:pt idx="6187">
                  <c:v>42175.041666666628</c:v>
                </c:pt>
                <c:pt idx="6188">
                  <c:v>42175.052083333343</c:v>
                </c:pt>
                <c:pt idx="6189">
                  <c:v>42175.0625</c:v>
                </c:pt>
                <c:pt idx="6190">
                  <c:v>42175.072916666657</c:v>
                </c:pt>
                <c:pt idx="6191">
                  <c:v>42175.083333333343</c:v>
                </c:pt>
                <c:pt idx="6192">
                  <c:v>42175.093749999993</c:v>
                </c:pt>
                <c:pt idx="6193">
                  <c:v>42175.104166666628</c:v>
                </c:pt>
                <c:pt idx="6194">
                  <c:v>42175.114583333343</c:v>
                </c:pt>
                <c:pt idx="6195">
                  <c:v>42175.125</c:v>
                </c:pt>
                <c:pt idx="6196">
                  <c:v>42175.135416666628</c:v>
                </c:pt>
                <c:pt idx="6197">
                  <c:v>42175.145833333343</c:v>
                </c:pt>
                <c:pt idx="6198">
                  <c:v>42175.156250000022</c:v>
                </c:pt>
                <c:pt idx="6199">
                  <c:v>42175.166666666628</c:v>
                </c:pt>
                <c:pt idx="6200">
                  <c:v>42175.177083333299</c:v>
                </c:pt>
                <c:pt idx="6201">
                  <c:v>42175.1875</c:v>
                </c:pt>
                <c:pt idx="6202">
                  <c:v>42175.197916666628</c:v>
                </c:pt>
                <c:pt idx="6203">
                  <c:v>42175.208333333343</c:v>
                </c:pt>
                <c:pt idx="6204">
                  <c:v>42175.21875</c:v>
                </c:pt>
                <c:pt idx="6205">
                  <c:v>42175.229166666613</c:v>
                </c:pt>
                <c:pt idx="6206">
                  <c:v>42175.239583333299</c:v>
                </c:pt>
                <c:pt idx="6207">
                  <c:v>42175.25</c:v>
                </c:pt>
                <c:pt idx="6208">
                  <c:v>42175.260416666628</c:v>
                </c:pt>
                <c:pt idx="6209">
                  <c:v>42175.270833333343</c:v>
                </c:pt>
                <c:pt idx="6210">
                  <c:v>42175.28125</c:v>
                </c:pt>
                <c:pt idx="6211">
                  <c:v>42175.291666666613</c:v>
                </c:pt>
                <c:pt idx="6212">
                  <c:v>42175.302083333343</c:v>
                </c:pt>
                <c:pt idx="6213">
                  <c:v>42175.312500000022</c:v>
                </c:pt>
                <c:pt idx="6214">
                  <c:v>42175.322916666657</c:v>
                </c:pt>
                <c:pt idx="6215">
                  <c:v>42175.333333333343</c:v>
                </c:pt>
                <c:pt idx="6216">
                  <c:v>42175.34375</c:v>
                </c:pt>
                <c:pt idx="6217">
                  <c:v>42175.354166666657</c:v>
                </c:pt>
                <c:pt idx="6218">
                  <c:v>42175.364583333343</c:v>
                </c:pt>
                <c:pt idx="6219">
                  <c:v>42175.375</c:v>
                </c:pt>
                <c:pt idx="6220">
                  <c:v>42175.385416666657</c:v>
                </c:pt>
                <c:pt idx="6221">
                  <c:v>42175.395833333343</c:v>
                </c:pt>
                <c:pt idx="6222">
                  <c:v>42175.406250000022</c:v>
                </c:pt>
                <c:pt idx="6223">
                  <c:v>42175.416666666657</c:v>
                </c:pt>
                <c:pt idx="6224">
                  <c:v>42175.427083333299</c:v>
                </c:pt>
                <c:pt idx="6225">
                  <c:v>42175.4375</c:v>
                </c:pt>
                <c:pt idx="6226">
                  <c:v>42175.447916666657</c:v>
                </c:pt>
                <c:pt idx="6227">
                  <c:v>42175.458333333343</c:v>
                </c:pt>
                <c:pt idx="6228">
                  <c:v>42175.46875</c:v>
                </c:pt>
                <c:pt idx="6229">
                  <c:v>42175.479166666628</c:v>
                </c:pt>
                <c:pt idx="6230">
                  <c:v>42175.489583333343</c:v>
                </c:pt>
                <c:pt idx="6231">
                  <c:v>42175.5</c:v>
                </c:pt>
                <c:pt idx="6232">
                  <c:v>42175.510416666657</c:v>
                </c:pt>
                <c:pt idx="6233">
                  <c:v>42175.520833333343</c:v>
                </c:pt>
                <c:pt idx="6234">
                  <c:v>42175.53125</c:v>
                </c:pt>
                <c:pt idx="6235">
                  <c:v>42175.541666666628</c:v>
                </c:pt>
                <c:pt idx="6236">
                  <c:v>42175.552083333343</c:v>
                </c:pt>
                <c:pt idx="6237">
                  <c:v>42175.5625</c:v>
                </c:pt>
                <c:pt idx="6238">
                  <c:v>42175.572916666657</c:v>
                </c:pt>
                <c:pt idx="6239">
                  <c:v>42175.583333333343</c:v>
                </c:pt>
                <c:pt idx="6240">
                  <c:v>42175.593749999993</c:v>
                </c:pt>
                <c:pt idx="6241">
                  <c:v>42175.604166666628</c:v>
                </c:pt>
                <c:pt idx="6242">
                  <c:v>42175.614583333343</c:v>
                </c:pt>
                <c:pt idx="6243">
                  <c:v>42175.625</c:v>
                </c:pt>
                <c:pt idx="6244">
                  <c:v>42175.635416666628</c:v>
                </c:pt>
                <c:pt idx="6245">
                  <c:v>42175.645833333343</c:v>
                </c:pt>
                <c:pt idx="6246">
                  <c:v>42175.656250000022</c:v>
                </c:pt>
                <c:pt idx="6247">
                  <c:v>42175.666666666628</c:v>
                </c:pt>
                <c:pt idx="6248">
                  <c:v>42175.677083333299</c:v>
                </c:pt>
                <c:pt idx="6249">
                  <c:v>42175.6875</c:v>
                </c:pt>
                <c:pt idx="6250">
                  <c:v>42175.697916666628</c:v>
                </c:pt>
                <c:pt idx="6251">
                  <c:v>42175.708333333343</c:v>
                </c:pt>
                <c:pt idx="6252">
                  <c:v>42175.71875</c:v>
                </c:pt>
                <c:pt idx="6253">
                  <c:v>42175.729166666613</c:v>
                </c:pt>
                <c:pt idx="6254">
                  <c:v>42175.739583333299</c:v>
                </c:pt>
                <c:pt idx="6255">
                  <c:v>42175.75</c:v>
                </c:pt>
                <c:pt idx="6256">
                  <c:v>42175.760416666628</c:v>
                </c:pt>
                <c:pt idx="6257">
                  <c:v>42175.770833333343</c:v>
                </c:pt>
                <c:pt idx="6258">
                  <c:v>42175.78125</c:v>
                </c:pt>
                <c:pt idx="6259">
                  <c:v>42175.791666666613</c:v>
                </c:pt>
                <c:pt idx="6260">
                  <c:v>42175.802083333343</c:v>
                </c:pt>
                <c:pt idx="6261">
                  <c:v>42175.812500000022</c:v>
                </c:pt>
                <c:pt idx="6262">
                  <c:v>42175.822916666657</c:v>
                </c:pt>
                <c:pt idx="6263">
                  <c:v>42175.833333333343</c:v>
                </c:pt>
                <c:pt idx="6264">
                  <c:v>42175.84375</c:v>
                </c:pt>
                <c:pt idx="6265">
                  <c:v>42175.854166666657</c:v>
                </c:pt>
                <c:pt idx="6266">
                  <c:v>42175.864583333343</c:v>
                </c:pt>
                <c:pt idx="6267">
                  <c:v>42175.875</c:v>
                </c:pt>
                <c:pt idx="6268">
                  <c:v>42175.885416666657</c:v>
                </c:pt>
                <c:pt idx="6269">
                  <c:v>42175.895833333343</c:v>
                </c:pt>
                <c:pt idx="6270">
                  <c:v>42175.906250000022</c:v>
                </c:pt>
                <c:pt idx="6271">
                  <c:v>42175.916666666657</c:v>
                </c:pt>
                <c:pt idx="6272">
                  <c:v>42175.927083333299</c:v>
                </c:pt>
                <c:pt idx="6273">
                  <c:v>42175.9375</c:v>
                </c:pt>
                <c:pt idx="6274">
                  <c:v>42175.947916666657</c:v>
                </c:pt>
                <c:pt idx="6275">
                  <c:v>42175.958333333343</c:v>
                </c:pt>
                <c:pt idx="6276">
                  <c:v>42175.96875</c:v>
                </c:pt>
                <c:pt idx="6277">
                  <c:v>42175.979166666628</c:v>
                </c:pt>
                <c:pt idx="6278">
                  <c:v>42175.989583333343</c:v>
                </c:pt>
                <c:pt idx="6279">
                  <c:v>42176</c:v>
                </c:pt>
                <c:pt idx="6280">
                  <c:v>42176.010416666657</c:v>
                </c:pt>
                <c:pt idx="6281">
                  <c:v>42176.020833333343</c:v>
                </c:pt>
                <c:pt idx="6282">
                  <c:v>42176.03125</c:v>
                </c:pt>
                <c:pt idx="6283">
                  <c:v>42176.041666666628</c:v>
                </c:pt>
                <c:pt idx="6284">
                  <c:v>42176.052083333343</c:v>
                </c:pt>
                <c:pt idx="6285">
                  <c:v>42176.0625</c:v>
                </c:pt>
                <c:pt idx="6286">
                  <c:v>42176.072916666657</c:v>
                </c:pt>
                <c:pt idx="6287">
                  <c:v>42176.083333333343</c:v>
                </c:pt>
                <c:pt idx="6288">
                  <c:v>42176.093749999993</c:v>
                </c:pt>
                <c:pt idx="6289">
                  <c:v>42176.104166666628</c:v>
                </c:pt>
                <c:pt idx="6290">
                  <c:v>42176.114583333343</c:v>
                </c:pt>
                <c:pt idx="6291">
                  <c:v>42176.125</c:v>
                </c:pt>
                <c:pt idx="6292">
                  <c:v>42176.135416666628</c:v>
                </c:pt>
                <c:pt idx="6293">
                  <c:v>42176.145833333343</c:v>
                </c:pt>
                <c:pt idx="6294">
                  <c:v>42176.156250000022</c:v>
                </c:pt>
                <c:pt idx="6295">
                  <c:v>42176.166666666628</c:v>
                </c:pt>
                <c:pt idx="6296">
                  <c:v>42176.177083333299</c:v>
                </c:pt>
                <c:pt idx="6297">
                  <c:v>42176.1875</c:v>
                </c:pt>
                <c:pt idx="6298">
                  <c:v>42176.197916666628</c:v>
                </c:pt>
                <c:pt idx="6299">
                  <c:v>42176.208333333343</c:v>
                </c:pt>
                <c:pt idx="6300">
                  <c:v>42176.21875</c:v>
                </c:pt>
                <c:pt idx="6301">
                  <c:v>42176.229166666613</c:v>
                </c:pt>
                <c:pt idx="6302">
                  <c:v>42176.239583333299</c:v>
                </c:pt>
                <c:pt idx="6303">
                  <c:v>42176.25</c:v>
                </c:pt>
                <c:pt idx="6304">
                  <c:v>42176.260416666628</c:v>
                </c:pt>
                <c:pt idx="6305">
                  <c:v>42176.270833333343</c:v>
                </c:pt>
                <c:pt idx="6306">
                  <c:v>42176.28125</c:v>
                </c:pt>
                <c:pt idx="6307">
                  <c:v>42176.291666666613</c:v>
                </c:pt>
                <c:pt idx="6308">
                  <c:v>42176.302083333343</c:v>
                </c:pt>
                <c:pt idx="6309">
                  <c:v>42176.312500000022</c:v>
                </c:pt>
                <c:pt idx="6310">
                  <c:v>42176.322916666657</c:v>
                </c:pt>
                <c:pt idx="6311">
                  <c:v>42176.333333333343</c:v>
                </c:pt>
                <c:pt idx="6312">
                  <c:v>42176.34375</c:v>
                </c:pt>
                <c:pt idx="6313">
                  <c:v>42176.354166666657</c:v>
                </c:pt>
                <c:pt idx="6314">
                  <c:v>42176.364583333343</c:v>
                </c:pt>
                <c:pt idx="6315">
                  <c:v>42176.375</c:v>
                </c:pt>
                <c:pt idx="6316">
                  <c:v>42176.385416666657</c:v>
                </c:pt>
                <c:pt idx="6317">
                  <c:v>42176.395833333343</c:v>
                </c:pt>
                <c:pt idx="6318">
                  <c:v>42176.406250000022</c:v>
                </c:pt>
                <c:pt idx="6319">
                  <c:v>42176.416666666657</c:v>
                </c:pt>
                <c:pt idx="6320">
                  <c:v>42176.427083333299</c:v>
                </c:pt>
                <c:pt idx="6321">
                  <c:v>42176.4375</c:v>
                </c:pt>
                <c:pt idx="6322">
                  <c:v>42176.447916666657</c:v>
                </c:pt>
                <c:pt idx="6323">
                  <c:v>42176.458333333343</c:v>
                </c:pt>
                <c:pt idx="6324">
                  <c:v>42176.46875</c:v>
                </c:pt>
                <c:pt idx="6325">
                  <c:v>42176.479166666628</c:v>
                </c:pt>
                <c:pt idx="6326">
                  <c:v>42176.489583333343</c:v>
                </c:pt>
                <c:pt idx="6327">
                  <c:v>42176.5</c:v>
                </c:pt>
                <c:pt idx="6328">
                  <c:v>42176.510416666657</c:v>
                </c:pt>
                <c:pt idx="6329">
                  <c:v>42176.520833333343</c:v>
                </c:pt>
                <c:pt idx="6330">
                  <c:v>42176.53125</c:v>
                </c:pt>
                <c:pt idx="6331">
                  <c:v>42176.541666666628</c:v>
                </c:pt>
                <c:pt idx="6332">
                  <c:v>42176.552083333343</c:v>
                </c:pt>
                <c:pt idx="6333">
                  <c:v>42176.5625</c:v>
                </c:pt>
                <c:pt idx="6334">
                  <c:v>42176.572916666657</c:v>
                </c:pt>
                <c:pt idx="6335">
                  <c:v>42176.583333333343</c:v>
                </c:pt>
                <c:pt idx="6336">
                  <c:v>42176.593749999993</c:v>
                </c:pt>
                <c:pt idx="6337">
                  <c:v>42176.604166666628</c:v>
                </c:pt>
                <c:pt idx="6338">
                  <c:v>42176.614583333343</c:v>
                </c:pt>
                <c:pt idx="6339">
                  <c:v>42176.625</c:v>
                </c:pt>
                <c:pt idx="6340">
                  <c:v>42176.635416666628</c:v>
                </c:pt>
                <c:pt idx="6341">
                  <c:v>42176.645833333343</c:v>
                </c:pt>
                <c:pt idx="6342">
                  <c:v>42176.656250000022</c:v>
                </c:pt>
                <c:pt idx="6343">
                  <c:v>42176.666666666628</c:v>
                </c:pt>
                <c:pt idx="6344">
                  <c:v>42176.677083333299</c:v>
                </c:pt>
                <c:pt idx="6345">
                  <c:v>42176.6875</c:v>
                </c:pt>
                <c:pt idx="6346">
                  <c:v>42176.697916666628</c:v>
                </c:pt>
                <c:pt idx="6347">
                  <c:v>42176.708333333343</c:v>
                </c:pt>
                <c:pt idx="6348">
                  <c:v>42176.71875</c:v>
                </c:pt>
                <c:pt idx="6349">
                  <c:v>42176.729166666613</c:v>
                </c:pt>
                <c:pt idx="6350">
                  <c:v>42176.739583333299</c:v>
                </c:pt>
                <c:pt idx="6351">
                  <c:v>42176.75</c:v>
                </c:pt>
                <c:pt idx="6352">
                  <c:v>42176.760416666628</c:v>
                </c:pt>
                <c:pt idx="6353">
                  <c:v>42176.770833333343</c:v>
                </c:pt>
                <c:pt idx="6354">
                  <c:v>42176.78125</c:v>
                </c:pt>
                <c:pt idx="6355">
                  <c:v>42176.791666666613</c:v>
                </c:pt>
                <c:pt idx="6356">
                  <c:v>42176.802083333343</c:v>
                </c:pt>
                <c:pt idx="6357">
                  <c:v>42176.812500000022</c:v>
                </c:pt>
                <c:pt idx="6358">
                  <c:v>42176.822916666657</c:v>
                </c:pt>
                <c:pt idx="6359">
                  <c:v>42176.833333333343</c:v>
                </c:pt>
                <c:pt idx="6360">
                  <c:v>42176.84375</c:v>
                </c:pt>
                <c:pt idx="6361">
                  <c:v>42176.854166666657</c:v>
                </c:pt>
                <c:pt idx="6362">
                  <c:v>42176.864583333343</c:v>
                </c:pt>
                <c:pt idx="6363">
                  <c:v>42176.875</c:v>
                </c:pt>
                <c:pt idx="6364">
                  <c:v>42176.885416666657</c:v>
                </c:pt>
                <c:pt idx="6365">
                  <c:v>42176.895833333343</c:v>
                </c:pt>
                <c:pt idx="6366">
                  <c:v>42176.906250000022</c:v>
                </c:pt>
                <c:pt idx="6367">
                  <c:v>42176.916666666657</c:v>
                </c:pt>
                <c:pt idx="6368">
                  <c:v>42176.927083333299</c:v>
                </c:pt>
                <c:pt idx="6369">
                  <c:v>42176.9375</c:v>
                </c:pt>
                <c:pt idx="6370">
                  <c:v>42176.947916666657</c:v>
                </c:pt>
                <c:pt idx="6371">
                  <c:v>42176.958333333343</c:v>
                </c:pt>
                <c:pt idx="6372">
                  <c:v>42176.96875</c:v>
                </c:pt>
                <c:pt idx="6373">
                  <c:v>42176.979166666628</c:v>
                </c:pt>
                <c:pt idx="6374">
                  <c:v>42176.989583333343</c:v>
                </c:pt>
                <c:pt idx="6375">
                  <c:v>42177</c:v>
                </c:pt>
                <c:pt idx="6376">
                  <c:v>42177.010416666657</c:v>
                </c:pt>
                <c:pt idx="6377">
                  <c:v>42177.020833333343</c:v>
                </c:pt>
                <c:pt idx="6378">
                  <c:v>42177.03125</c:v>
                </c:pt>
                <c:pt idx="6379">
                  <c:v>42177.041666666628</c:v>
                </c:pt>
                <c:pt idx="6380">
                  <c:v>42177.052083333343</c:v>
                </c:pt>
                <c:pt idx="6381">
                  <c:v>42177.0625</c:v>
                </c:pt>
                <c:pt idx="6382">
                  <c:v>42177.072916666657</c:v>
                </c:pt>
                <c:pt idx="6383">
                  <c:v>42177.083333333343</c:v>
                </c:pt>
                <c:pt idx="6384">
                  <c:v>42177.093749999993</c:v>
                </c:pt>
                <c:pt idx="6385">
                  <c:v>42177.104166666628</c:v>
                </c:pt>
                <c:pt idx="6386">
                  <c:v>42177.114583333343</c:v>
                </c:pt>
                <c:pt idx="6387">
                  <c:v>42177.125</c:v>
                </c:pt>
                <c:pt idx="6388">
                  <c:v>42177.135416666628</c:v>
                </c:pt>
                <c:pt idx="6389">
                  <c:v>42177.145833333343</c:v>
                </c:pt>
                <c:pt idx="6390">
                  <c:v>42177.156250000022</c:v>
                </c:pt>
                <c:pt idx="6391">
                  <c:v>42177.166666666628</c:v>
                </c:pt>
                <c:pt idx="6392">
                  <c:v>42177.177083333299</c:v>
                </c:pt>
                <c:pt idx="6393">
                  <c:v>42177.1875</c:v>
                </c:pt>
                <c:pt idx="6394">
                  <c:v>42177.197916666628</c:v>
                </c:pt>
                <c:pt idx="6395">
                  <c:v>42177.208333333343</c:v>
                </c:pt>
                <c:pt idx="6396">
                  <c:v>42177.21875</c:v>
                </c:pt>
                <c:pt idx="6397">
                  <c:v>42177.229166666613</c:v>
                </c:pt>
                <c:pt idx="6398">
                  <c:v>42177.239583333299</c:v>
                </c:pt>
                <c:pt idx="6399">
                  <c:v>42177.25</c:v>
                </c:pt>
                <c:pt idx="6400">
                  <c:v>42177.260416666628</c:v>
                </c:pt>
                <c:pt idx="6401">
                  <c:v>42177.270833333343</c:v>
                </c:pt>
                <c:pt idx="6402">
                  <c:v>42177.28125</c:v>
                </c:pt>
                <c:pt idx="6403">
                  <c:v>42177.291666666613</c:v>
                </c:pt>
                <c:pt idx="6404">
                  <c:v>42177.302083333343</c:v>
                </c:pt>
                <c:pt idx="6405">
                  <c:v>42177.312500000022</c:v>
                </c:pt>
                <c:pt idx="6406">
                  <c:v>42177.322916666657</c:v>
                </c:pt>
                <c:pt idx="6407">
                  <c:v>42177.333333333343</c:v>
                </c:pt>
                <c:pt idx="6408">
                  <c:v>42177.34375</c:v>
                </c:pt>
                <c:pt idx="6409">
                  <c:v>42177.354166666657</c:v>
                </c:pt>
                <c:pt idx="6410">
                  <c:v>42177.364583333343</c:v>
                </c:pt>
                <c:pt idx="6411">
                  <c:v>42177.375</c:v>
                </c:pt>
                <c:pt idx="6412">
                  <c:v>42177.385416666657</c:v>
                </c:pt>
                <c:pt idx="6413">
                  <c:v>42177.395833333343</c:v>
                </c:pt>
                <c:pt idx="6414">
                  <c:v>42177.406250000022</c:v>
                </c:pt>
                <c:pt idx="6415">
                  <c:v>42177.416666666657</c:v>
                </c:pt>
                <c:pt idx="6416">
                  <c:v>42177.427083333299</c:v>
                </c:pt>
                <c:pt idx="6417">
                  <c:v>42177.4375</c:v>
                </c:pt>
                <c:pt idx="6418">
                  <c:v>42177.447916666657</c:v>
                </c:pt>
                <c:pt idx="6419">
                  <c:v>42177.458333333343</c:v>
                </c:pt>
                <c:pt idx="6420">
                  <c:v>42177.46875</c:v>
                </c:pt>
                <c:pt idx="6421">
                  <c:v>42177.479166666628</c:v>
                </c:pt>
                <c:pt idx="6422">
                  <c:v>42177.489583333343</c:v>
                </c:pt>
                <c:pt idx="6423">
                  <c:v>42177.5</c:v>
                </c:pt>
                <c:pt idx="6424">
                  <c:v>42177.510416666657</c:v>
                </c:pt>
                <c:pt idx="6425">
                  <c:v>42177.520833333343</c:v>
                </c:pt>
                <c:pt idx="6426">
                  <c:v>42177.53125</c:v>
                </c:pt>
                <c:pt idx="6427">
                  <c:v>42177.541666666628</c:v>
                </c:pt>
                <c:pt idx="6428">
                  <c:v>42177.552083333343</c:v>
                </c:pt>
                <c:pt idx="6429">
                  <c:v>42177.5625</c:v>
                </c:pt>
                <c:pt idx="6430">
                  <c:v>42177.572916666657</c:v>
                </c:pt>
                <c:pt idx="6431">
                  <c:v>42177.583333333343</c:v>
                </c:pt>
                <c:pt idx="6432">
                  <c:v>42177.593749999993</c:v>
                </c:pt>
                <c:pt idx="6433">
                  <c:v>42177.604166666628</c:v>
                </c:pt>
                <c:pt idx="6434">
                  <c:v>42177.614583333343</c:v>
                </c:pt>
                <c:pt idx="6435">
                  <c:v>42177.625</c:v>
                </c:pt>
                <c:pt idx="6436">
                  <c:v>42177.635416666628</c:v>
                </c:pt>
                <c:pt idx="6437">
                  <c:v>42177.645833333343</c:v>
                </c:pt>
                <c:pt idx="6438">
                  <c:v>42177.656250000022</c:v>
                </c:pt>
                <c:pt idx="6439">
                  <c:v>42177.666666666628</c:v>
                </c:pt>
                <c:pt idx="6440">
                  <c:v>42177.677083333299</c:v>
                </c:pt>
                <c:pt idx="6441">
                  <c:v>42177.6875</c:v>
                </c:pt>
                <c:pt idx="6442">
                  <c:v>42177.697916666628</c:v>
                </c:pt>
                <c:pt idx="6443">
                  <c:v>42177.708333333343</c:v>
                </c:pt>
                <c:pt idx="6444">
                  <c:v>42177.71875</c:v>
                </c:pt>
                <c:pt idx="6445">
                  <c:v>42177.729166666613</c:v>
                </c:pt>
                <c:pt idx="6446">
                  <c:v>42177.739583333299</c:v>
                </c:pt>
                <c:pt idx="6447">
                  <c:v>42177.75</c:v>
                </c:pt>
                <c:pt idx="6448">
                  <c:v>42177.760416666628</c:v>
                </c:pt>
                <c:pt idx="6449">
                  <c:v>42177.770833333343</c:v>
                </c:pt>
                <c:pt idx="6450">
                  <c:v>42177.78125</c:v>
                </c:pt>
                <c:pt idx="6451">
                  <c:v>42177.791666666613</c:v>
                </c:pt>
                <c:pt idx="6452">
                  <c:v>42177.802083333343</c:v>
                </c:pt>
                <c:pt idx="6453">
                  <c:v>42177.812500000022</c:v>
                </c:pt>
                <c:pt idx="6454">
                  <c:v>42177.822916666657</c:v>
                </c:pt>
                <c:pt idx="6455">
                  <c:v>42177.833333333343</c:v>
                </c:pt>
                <c:pt idx="6456">
                  <c:v>42177.84375</c:v>
                </c:pt>
                <c:pt idx="6457">
                  <c:v>42177.854166666657</c:v>
                </c:pt>
                <c:pt idx="6458">
                  <c:v>42177.864583333343</c:v>
                </c:pt>
                <c:pt idx="6459">
                  <c:v>42177.875</c:v>
                </c:pt>
                <c:pt idx="6460">
                  <c:v>42177.885416666657</c:v>
                </c:pt>
                <c:pt idx="6461">
                  <c:v>42177.895833333343</c:v>
                </c:pt>
                <c:pt idx="6462">
                  <c:v>42177.906250000022</c:v>
                </c:pt>
                <c:pt idx="6463">
                  <c:v>42177.916666666657</c:v>
                </c:pt>
                <c:pt idx="6464">
                  <c:v>42177.927083333299</c:v>
                </c:pt>
                <c:pt idx="6465">
                  <c:v>42177.9375</c:v>
                </c:pt>
                <c:pt idx="6466">
                  <c:v>42177.947916666657</c:v>
                </c:pt>
                <c:pt idx="6467">
                  <c:v>42177.958333333343</c:v>
                </c:pt>
                <c:pt idx="6468">
                  <c:v>42177.96875</c:v>
                </c:pt>
                <c:pt idx="6469">
                  <c:v>42177.979166666628</c:v>
                </c:pt>
                <c:pt idx="6470">
                  <c:v>42177.989583333343</c:v>
                </c:pt>
                <c:pt idx="6471">
                  <c:v>42178</c:v>
                </c:pt>
                <c:pt idx="6472">
                  <c:v>42178.010416666657</c:v>
                </c:pt>
                <c:pt idx="6473">
                  <c:v>42178.020833333343</c:v>
                </c:pt>
                <c:pt idx="6474">
                  <c:v>42178.03125</c:v>
                </c:pt>
                <c:pt idx="6475">
                  <c:v>42178.041666666628</c:v>
                </c:pt>
                <c:pt idx="6476">
                  <c:v>42178.052083333343</c:v>
                </c:pt>
                <c:pt idx="6477">
                  <c:v>42178.0625</c:v>
                </c:pt>
                <c:pt idx="6478">
                  <c:v>42178.072916666657</c:v>
                </c:pt>
                <c:pt idx="6479">
                  <c:v>42178.083333333343</c:v>
                </c:pt>
                <c:pt idx="6480">
                  <c:v>42178.093749999993</c:v>
                </c:pt>
                <c:pt idx="6481">
                  <c:v>42178.104166666628</c:v>
                </c:pt>
                <c:pt idx="6482">
                  <c:v>42178.114583333343</c:v>
                </c:pt>
                <c:pt idx="6483">
                  <c:v>42178.125</c:v>
                </c:pt>
                <c:pt idx="6484">
                  <c:v>42178.135416666628</c:v>
                </c:pt>
                <c:pt idx="6485">
                  <c:v>42178.145833333343</c:v>
                </c:pt>
                <c:pt idx="6486">
                  <c:v>42178.156250000022</c:v>
                </c:pt>
                <c:pt idx="6487">
                  <c:v>42178.166666666628</c:v>
                </c:pt>
                <c:pt idx="6488">
                  <c:v>42178.177083333299</c:v>
                </c:pt>
                <c:pt idx="6489">
                  <c:v>42178.1875</c:v>
                </c:pt>
                <c:pt idx="6490">
                  <c:v>42178.197916666628</c:v>
                </c:pt>
                <c:pt idx="6491">
                  <c:v>42178.208333333343</c:v>
                </c:pt>
                <c:pt idx="6492">
                  <c:v>42178.21875</c:v>
                </c:pt>
                <c:pt idx="6493">
                  <c:v>42178.229166666613</c:v>
                </c:pt>
                <c:pt idx="6494">
                  <c:v>42178.239583333299</c:v>
                </c:pt>
                <c:pt idx="6495">
                  <c:v>42178.25</c:v>
                </c:pt>
                <c:pt idx="6496">
                  <c:v>42178.260416666628</c:v>
                </c:pt>
                <c:pt idx="6497">
                  <c:v>42178.270833333343</c:v>
                </c:pt>
                <c:pt idx="6498">
                  <c:v>42178.28125</c:v>
                </c:pt>
                <c:pt idx="6499">
                  <c:v>42178.291666666613</c:v>
                </c:pt>
                <c:pt idx="6500">
                  <c:v>42178.302083333343</c:v>
                </c:pt>
                <c:pt idx="6501">
                  <c:v>42178.312500000022</c:v>
                </c:pt>
                <c:pt idx="6502">
                  <c:v>42178.322916666657</c:v>
                </c:pt>
                <c:pt idx="6503">
                  <c:v>42178.333333333343</c:v>
                </c:pt>
                <c:pt idx="6504">
                  <c:v>42178.34375</c:v>
                </c:pt>
                <c:pt idx="6505">
                  <c:v>42178.354166666657</c:v>
                </c:pt>
                <c:pt idx="6506">
                  <c:v>42178.364583333343</c:v>
                </c:pt>
                <c:pt idx="6507">
                  <c:v>42178.375</c:v>
                </c:pt>
                <c:pt idx="6508">
                  <c:v>42178.385416666657</c:v>
                </c:pt>
                <c:pt idx="6509">
                  <c:v>42178.395833333343</c:v>
                </c:pt>
                <c:pt idx="6510">
                  <c:v>42178.406250000022</c:v>
                </c:pt>
                <c:pt idx="6511">
                  <c:v>42178.416666666657</c:v>
                </c:pt>
                <c:pt idx="6512">
                  <c:v>42178.427083333299</c:v>
                </c:pt>
                <c:pt idx="6513">
                  <c:v>42178.4375</c:v>
                </c:pt>
                <c:pt idx="6514">
                  <c:v>42178.447916666657</c:v>
                </c:pt>
                <c:pt idx="6515">
                  <c:v>42178.458333333343</c:v>
                </c:pt>
                <c:pt idx="6516">
                  <c:v>42178.46875</c:v>
                </c:pt>
                <c:pt idx="6517">
                  <c:v>42178.479166666628</c:v>
                </c:pt>
                <c:pt idx="6518">
                  <c:v>42178.489583333343</c:v>
                </c:pt>
                <c:pt idx="6519">
                  <c:v>42178.5</c:v>
                </c:pt>
                <c:pt idx="6520">
                  <c:v>42178.510416666657</c:v>
                </c:pt>
                <c:pt idx="6521">
                  <c:v>42178.520833333343</c:v>
                </c:pt>
                <c:pt idx="6522">
                  <c:v>42178.53125</c:v>
                </c:pt>
                <c:pt idx="6523">
                  <c:v>42178.541666666628</c:v>
                </c:pt>
                <c:pt idx="6524">
                  <c:v>42178.552083333343</c:v>
                </c:pt>
                <c:pt idx="6525">
                  <c:v>42178.5625</c:v>
                </c:pt>
                <c:pt idx="6526">
                  <c:v>42178.572916666657</c:v>
                </c:pt>
                <c:pt idx="6527">
                  <c:v>42178.583333333343</c:v>
                </c:pt>
                <c:pt idx="6528">
                  <c:v>42178.593749999993</c:v>
                </c:pt>
                <c:pt idx="6529">
                  <c:v>42178.604166666628</c:v>
                </c:pt>
                <c:pt idx="6530">
                  <c:v>42178.614583333343</c:v>
                </c:pt>
                <c:pt idx="6531">
                  <c:v>42178.625</c:v>
                </c:pt>
                <c:pt idx="6532">
                  <c:v>42178.635416666628</c:v>
                </c:pt>
                <c:pt idx="6533">
                  <c:v>42178.645833333343</c:v>
                </c:pt>
                <c:pt idx="6534">
                  <c:v>42178.656250000022</c:v>
                </c:pt>
                <c:pt idx="6535">
                  <c:v>42178.666666666628</c:v>
                </c:pt>
                <c:pt idx="6536">
                  <c:v>42178.677083333299</c:v>
                </c:pt>
                <c:pt idx="6537">
                  <c:v>42178.6875</c:v>
                </c:pt>
                <c:pt idx="6538">
                  <c:v>42178.697916666628</c:v>
                </c:pt>
                <c:pt idx="6539">
                  <c:v>42178.708333333343</c:v>
                </c:pt>
                <c:pt idx="6540">
                  <c:v>42178.71875</c:v>
                </c:pt>
                <c:pt idx="6541">
                  <c:v>42178.729166666613</c:v>
                </c:pt>
                <c:pt idx="6542">
                  <c:v>42178.739583333299</c:v>
                </c:pt>
                <c:pt idx="6543">
                  <c:v>42178.75</c:v>
                </c:pt>
                <c:pt idx="6544">
                  <c:v>42178.760416666628</c:v>
                </c:pt>
                <c:pt idx="6545">
                  <c:v>42178.770833333343</c:v>
                </c:pt>
                <c:pt idx="6546">
                  <c:v>42178.78125</c:v>
                </c:pt>
                <c:pt idx="6547">
                  <c:v>42178.791666666613</c:v>
                </c:pt>
                <c:pt idx="6548">
                  <c:v>42178.802083333343</c:v>
                </c:pt>
                <c:pt idx="6549">
                  <c:v>42178.812500000022</c:v>
                </c:pt>
                <c:pt idx="6550">
                  <c:v>42178.822916666657</c:v>
                </c:pt>
                <c:pt idx="6551">
                  <c:v>42178.833333333343</c:v>
                </c:pt>
                <c:pt idx="6552">
                  <c:v>42178.84375</c:v>
                </c:pt>
                <c:pt idx="6553">
                  <c:v>42178.854166666657</c:v>
                </c:pt>
                <c:pt idx="6554">
                  <c:v>42178.864583333343</c:v>
                </c:pt>
                <c:pt idx="6555">
                  <c:v>42178.875</c:v>
                </c:pt>
                <c:pt idx="6556">
                  <c:v>42178.885416666657</c:v>
                </c:pt>
                <c:pt idx="6557">
                  <c:v>42178.895833333343</c:v>
                </c:pt>
                <c:pt idx="6558">
                  <c:v>42178.906250000022</c:v>
                </c:pt>
                <c:pt idx="6559">
                  <c:v>42178.916666666657</c:v>
                </c:pt>
                <c:pt idx="6560">
                  <c:v>42178.927083333299</c:v>
                </c:pt>
                <c:pt idx="6561">
                  <c:v>42178.9375</c:v>
                </c:pt>
                <c:pt idx="6562">
                  <c:v>42178.947916666657</c:v>
                </c:pt>
                <c:pt idx="6563">
                  <c:v>42178.958333333343</c:v>
                </c:pt>
                <c:pt idx="6564">
                  <c:v>42178.96875</c:v>
                </c:pt>
                <c:pt idx="6565">
                  <c:v>42178.979166666628</c:v>
                </c:pt>
                <c:pt idx="6566">
                  <c:v>42178.989583333343</c:v>
                </c:pt>
                <c:pt idx="6567">
                  <c:v>42179</c:v>
                </c:pt>
                <c:pt idx="6568">
                  <c:v>42179.010416666657</c:v>
                </c:pt>
                <c:pt idx="6569">
                  <c:v>42179.020833333343</c:v>
                </c:pt>
                <c:pt idx="6570">
                  <c:v>42179.03125</c:v>
                </c:pt>
                <c:pt idx="6571">
                  <c:v>42179.041666666628</c:v>
                </c:pt>
                <c:pt idx="6572">
                  <c:v>42179.052083333343</c:v>
                </c:pt>
                <c:pt idx="6573">
                  <c:v>42179.0625</c:v>
                </c:pt>
                <c:pt idx="6574">
                  <c:v>42179.072916666657</c:v>
                </c:pt>
                <c:pt idx="6575">
                  <c:v>42179.083333333343</c:v>
                </c:pt>
                <c:pt idx="6576">
                  <c:v>42179.093749999993</c:v>
                </c:pt>
                <c:pt idx="6577">
                  <c:v>42179.104166666628</c:v>
                </c:pt>
                <c:pt idx="6578">
                  <c:v>42179.114583333343</c:v>
                </c:pt>
                <c:pt idx="6579">
                  <c:v>42179.125</c:v>
                </c:pt>
                <c:pt idx="6580">
                  <c:v>42179.135416666628</c:v>
                </c:pt>
                <c:pt idx="6581">
                  <c:v>42179.145833333343</c:v>
                </c:pt>
                <c:pt idx="6582">
                  <c:v>42179.156250000022</c:v>
                </c:pt>
                <c:pt idx="6583">
                  <c:v>42179.166666666628</c:v>
                </c:pt>
                <c:pt idx="6584">
                  <c:v>42179.177083333299</c:v>
                </c:pt>
                <c:pt idx="6585">
                  <c:v>42179.1875</c:v>
                </c:pt>
                <c:pt idx="6586">
                  <c:v>42179.197916666628</c:v>
                </c:pt>
                <c:pt idx="6587">
                  <c:v>42179.208333333343</c:v>
                </c:pt>
                <c:pt idx="6588">
                  <c:v>42179.21875</c:v>
                </c:pt>
                <c:pt idx="6589">
                  <c:v>42179.229166666613</c:v>
                </c:pt>
                <c:pt idx="6590">
                  <c:v>42179.239583333299</c:v>
                </c:pt>
                <c:pt idx="6591">
                  <c:v>42179.25</c:v>
                </c:pt>
                <c:pt idx="6592">
                  <c:v>42179.260416666628</c:v>
                </c:pt>
                <c:pt idx="6593">
                  <c:v>42179.270833333343</c:v>
                </c:pt>
                <c:pt idx="6594">
                  <c:v>42179.28125</c:v>
                </c:pt>
                <c:pt idx="6595">
                  <c:v>42179.291666666613</c:v>
                </c:pt>
                <c:pt idx="6596">
                  <c:v>42179.302083333343</c:v>
                </c:pt>
                <c:pt idx="6597">
                  <c:v>42179.312500000022</c:v>
                </c:pt>
                <c:pt idx="6598">
                  <c:v>42179.322916666657</c:v>
                </c:pt>
                <c:pt idx="6599">
                  <c:v>42179.333333333343</c:v>
                </c:pt>
                <c:pt idx="6600">
                  <c:v>42179.34375</c:v>
                </c:pt>
                <c:pt idx="6601">
                  <c:v>42179.354166666657</c:v>
                </c:pt>
                <c:pt idx="6602">
                  <c:v>42179.364583333343</c:v>
                </c:pt>
                <c:pt idx="6603">
                  <c:v>42179.375</c:v>
                </c:pt>
                <c:pt idx="6604">
                  <c:v>42179.385416666657</c:v>
                </c:pt>
                <c:pt idx="6605">
                  <c:v>42179.395833333343</c:v>
                </c:pt>
                <c:pt idx="6606">
                  <c:v>42179.406250000022</c:v>
                </c:pt>
                <c:pt idx="6607">
                  <c:v>42179.416666666657</c:v>
                </c:pt>
                <c:pt idx="6608">
                  <c:v>42179.427083333299</c:v>
                </c:pt>
                <c:pt idx="6609">
                  <c:v>42179.4375</c:v>
                </c:pt>
                <c:pt idx="6610">
                  <c:v>42179.447916666657</c:v>
                </c:pt>
                <c:pt idx="6611">
                  <c:v>42179.458333333343</c:v>
                </c:pt>
                <c:pt idx="6612">
                  <c:v>42179.46875</c:v>
                </c:pt>
                <c:pt idx="6613">
                  <c:v>42179.479166666628</c:v>
                </c:pt>
                <c:pt idx="6614">
                  <c:v>42179.489583333343</c:v>
                </c:pt>
                <c:pt idx="6615">
                  <c:v>42179.5</c:v>
                </c:pt>
                <c:pt idx="6616">
                  <c:v>42179.510416666657</c:v>
                </c:pt>
                <c:pt idx="6617">
                  <c:v>42179.520833333343</c:v>
                </c:pt>
                <c:pt idx="6618">
                  <c:v>42179.53125</c:v>
                </c:pt>
                <c:pt idx="6619">
                  <c:v>42179.541666666628</c:v>
                </c:pt>
                <c:pt idx="6620">
                  <c:v>42179.552083333343</c:v>
                </c:pt>
                <c:pt idx="6621">
                  <c:v>42179.5625</c:v>
                </c:pt>
                <c:pt idx="6622">
                  <c:v>42179.572916666657</c:v>
                </c:pt>
                <c:pt idx="6623">
                  <c:v>42179.583333333343</c:v>
                </c:pt>
                <c:pt idx="6624">
                  <c:v>42179.593749999993</c:v>
                </c:pt>
                <c:pt idx="6625">
                  <c:v>42179.604166666628</c:v>
                </c:pt>
                <c:pt idx="6626">
                  <c:v>42179.614583333343</c:v>
                </c:pt>
                <c:pt idx="6627">
                  <c:v>42179.625</c:v>
                </c:pt>
                <c:pt idx="6628">
                  <c:v>42179.635416666628</c:v>
                </c:pt>
                <c:pt idx="6629">
                  <c:v>42179.645833333343</c:v>
                </c:pt>
                <c:pt idx="6630">
                  <c:v>42179.656250000022</c:v>
                </c:pt>
                <c:pt idx="6631">
                  <c:v>42179.666666666628</c:v>
                </c:pt>
                <c:pt idx="6632">
                  <c:v>42179.677083333299</c:v>
                </c:pt>
                <c:pt idx="6633">
                  <c:v>42179.6875</c:v>
                </c:pt>
                <c:pt idx="6634">
                  <c:v>42179.697916666628</c:v>
                </c:pt>
                <c:pt idx="6635">
                  <c:v>42179.708333333343</c:v>
                </c:pt>
                <c:pt idx="6636">
                  <c:v>42179.71875</c:v>
                </c:pt>
                <c:pt idx="6637">
                  <c:v>42179.729166666613</c:v>
                </c:pt>
                <c:pt idx="6638">
                  <c:v>42179.739583333299</c:v>
                </c:pt>
                <c:pt idx="6639">
                  <c:v>42179.75</c:v>
                </c:pt>
                <c:pt idx="6640">
                  <c:v>42179.760416666628</c:v>
                </c:pt>
                <c:pt idx="6641">
                  <c:v>42179.770833333343</c:v>
                </c:pt>
                <c:pt idx="6642">
                  <c:v>42179.78125</c:v>
                </c:pt>
                <c:pt idx="6643">
                  <c:v>42179.791666666613</c:v>
                </c:pt>
                <c:pt idx="6644">
                  <c:v>42179.802083333343</c:v>
                </c:pt>
                <c:pt idx="6645">
                  <c:v>42179.812500000022</c:v>
                </c:pt>
                <c:pt idx="6646">
                  <c:v>42179.822916666657</c:v>
                </c:pt>
                <c:pt idx="6647">
                  <c:v>42179.833333333343</c:v>
                </c:pt>
                <c:pt idx="6648">
                  <c:v>42179.84375</c:v>
                </c:pt>
                <c:pt idx="6649">
                  <c:v>42179.854166666657</c:v>
                </c:pt>
                <c:pt idx="6650">
                  <c:v>42179.864583333343</c:v>
                </c:pt>
                <c:pt idx="6651">
                  <c:v>42179.875</c:v>
                </c:pt>
                <c:pt idx="6652">
                  <c:v>42179.885416666657</c:v>
                </c:pt>
                <c:pt idx="6653">
                  <c:v>42179.895833333343</c:v>
                </c:pt>
                <c:pt idx="6654">
                  <c:v>42179.906250000022</c:v>
                </c:pt>
                <c:pt idx="6655">
                  <c:v>42179.916666666657</c:v>
                </c:pt>
                <c:pt idx="6656">
                  <c:v>42179.927083333299</c:v>
                </c:pt>
                <c:pt idx="6657">
                  <c:v>42179.9375</c:v>
                </c:pt>
                <c:pt idx="6658">
                  <c:v>42179.947916666657</c:v>
                </c:pt>
                <c:pt idx="6659">
                  <c:v>42179.958333333343</c:v>
                </c:pt>
                <c:pt idx="6660">
                  <c:v>42179.96875</c:v>
                </c:pt>
                <c:pt idx="6661">
                  <c:v>42179.979166666628</c:v>
                </c:pt>
                <c:pt idx="6662">
                  <c:v>42179.989583333343</c:v>
                </c:pt>
                <c:pt idx="6663">
                  <c:v>42180</c:v>
                </c:pt>
                <c:pt idx="6664">
                  <c:v>42180.010416666657</c:v>
                </c:pt>
                <c:pt idx="6665">
                  <c:v>42180.020833333343</c:v>
                </c:pt>
                <c:pt idx="6666">
                  <c:v>42180.03125</c:v>
                </c:pt>
                <c:pt idx="6667">
                  <c:v>42180.041666666628</c:v>
                </c:pt>
                <c:pt idx="6668">
                  <c:v>42180.052083333343</c:v>
                </c:pt>
                <c:pt idx="6669">
                  <c:v>42180.0625</c:v>
                </c:pt>
                <c:pt idx="6670">
                  <c:v>42180.072916666657</c:v>
                </c:pt>
                <c:pt idx="6671">
                  <c:v>42180.083333333343</c:v>
                </c:pt>
                <c:pt idx="6672">
                  <c:v>42180.093749999993</c:v>
                </c:pt>
                <c:pt idx="6673">
                  <c:v>42180.104166666628</c:v>
                </c:pt>
                <c:pt idx="6674">
                  <c:v>42180.114583333343</c:v>
                </c:pt>
                <c:pt idx="6675">
                  <c:v>42180.125</c:v>
                </c:pt>
                <c:pt idx="6676">
                  <c:v>42180.135416666628</c:v>
                </c:pt>
                <c:pt idx="6677">
                  <c:v>42180.145833333343</c:v>
                </c:pt>
                <c:pt idx="6678">
                  <c:v>42180.156250000022</c:v>
                </c:pt>
                <c:pt idx="6679">
                  <c:v>42180.166666666628</c:v>
                </c:pt>
                <c:pt idx="6680">
                  <c:v>42180.177083333299</c:v>
                </c:pt>
                <c:pt idx="6681">
                  <c:v>42180.1875</c:v>
                </c:pt>
                <c:pt idx="6682">
                  <c:v>42180.197916666628</c:v>
                </c:pt>
                <c:pt idx="6683">
                  <c:v>42180.208333333343</c:v>
                </c:pt>
                <c:pt idx="6684">
                  <c:v>42180.21875</c:v>
                </c:pt>
                <c:pt idx="6685">
                  <c:v>42180.229166666613</c:v>
                </c:pt>
                <c:pt idx="6686">
                  <c:v>42180.239583333299</c:v>
                </c:pt>
                <c:pt idx="6687">
                  <c:v>42180.25</c:v>
                </c:pt>
                <c:pt idx="6688">
                  <c:v>42180.260416666628</c:v>
                </c:pt>
                <c:pt idx="6689">
                  <c:v>42180.270833333343</c:v>
                </c:pt>
                <c:pt idx="6690">
                  <c:v>42180.28125</c:v>
                </c:pt>
                <c:pt idx="6691">
                  <c:v>42180.291666666613</c:v>
                </c:pt>
                <c:pt idx="6692">
                  <c:v>42180.302083333343</c:v>
                </c:pt>
                <c:pt idx="6693">
                  <c:v>42180.312500000022</c:v>
                </c:pt>
                <c:pt idx="6694">
                  <c:v>42180.322916666657</c:v>
                </c:pt>
                <c:pt idx="6695">
                  <c:v>42180.333333333343</c:v>
                </c:pt>
                <c:pt idx="6696">
                  <c:v>42180.34375</c:v>
                </c:pt>
                <c:pt idx="6697">
                  <c:v>42180.354166666657</c:v>
                </c:pt>
                <c:pt idx="6698">
                  <c:v>42180.364583333343</c:v>
                </c:pt>
                <c:pt idx="6699">
                  <c:v>42180.375</c:v>
                </c:pt>
                <c:pt idx="6700">
                  <c:v>42180.385416666657</c:v>
                </c:pt>
                <c:pt idx="6701">
                  <c:v>42180.395833333343</c:v>
                </c:pt>
                <c:pt idx="6702">
                  <c:v>42180.406250000022</c:v>
                </c:pt>
                <c:pt idx="6703">
                  <c:v>42180.416666666657</c:v>
                </c:pt>
                <c:pt idx="6704">
                  <c:v>42180.427083333299</c:v>
                </c:pt>
                <c:pt idx="6705">
                  <c:v>42180.4375</c:v>
                </c:pt>
                <c:pt idx="6706">
                  <c:v>42180.447916666657</c:v>
                </c:pt>
                <c:pt idx="6707">
                  <c:v>42180.458333333343</c:v>
                </c:pt>
                <c:pt idx="6708">
                  <c:v>42180.46875</c:v>
                </c:pt>
                <c:pt idx="6709">
                  <c:v>42180.479166666628</c:v>
                </c:pt>
                <c:pt idx="6710">
                  <c:v>42180.489583333343</c:v>
                </c:pt>
                <c:pt idx="6711">
                  <c:v>42180.5</c:v>
                </c:pt>
                <c:pt idx="6712">
                  <c:v>42180.510416666657</c:v>
                </c:pt>
                <c:pt idx="6713">
                  <c:v>42180.520833333343</c:v>
                </c:pt>
                <c:pt idx="6714">
                  <c:v>42180.53125</c:v>
                </c:pt>
                <c:pt idx="6715">
                  <c:v>42180.541666666628</c:v>
                </c:pt>
                <c:pt idx="6716">
                  <c:v>42180.552083333343</c:v>
                </c:pt>
                <c:pt idx="6717">
                  <c:v>42180.5625</c:v>
                </c:pt>
                <c:pt idx="6718">
                  <c:v>42180.572916666657</c:v>
                </c:pt>
                <c:pt idx="6719">
                  <c:v>42180.583333333343</c:v>
                </c:pt>
                <c:pt idx="6720">
                  <c:v>42180.593749999993</c:v>
                </c:pt>
                <c:pt idx="6721">
                  <c:v>42180.604166666628</c:v>
                </c:pt>
                <c:pt idx="6722">
                  <c:v>42180.614583333343</c:v>
                </c:pt>
                <c:pt idx="6723">
                  <c:v>42180.625</c:v>
                </c:pt>
                <c:pt idx="6724">
                  <c:v>42180.635416666628</c:v>
                </c:pt>
                <c:pt idx="6725">
                  <c:v>42180.645833333343</c:v>
                </c:pt>
                <c:pt idx="6726">
                  <c:v>42180.656250000022</c:v>
                </c:pt>
                <c:pt idx="6727">
                  <c:v>42180.666666666628</c:v>
                </c:pt>
                <c:pt idx="6728">
                  <c:v>42180.677083333299</c:v>
                </c:pt>
                <c:pt idx="6729">
                  <c:v>42180.6875</c:v>
                </c:pt>
                <c:pt idx="6730">
                  <c:v>42180.697916666628</c:v>
                </c:pt>
                <c:pt idx="6731">
                  <c:v>42180.708333333343</c:v>
                </c:pt>
                <c:pt idx="6732">
                  <c:v>42180.71875</c:v>
                </c:pt>
                <c:pt idx="6733">
                  <c:v>42180.729166666613</c:v>
                </c:pt>
                <c:pt idx="6734">
                  <c:v>42180.739583333299</c:v>
                </c:pt>
                <c:pt idx="6735">
                  <c:v>42180.75</c:v>
                </c:pt>
                <c:pt idx="6736">
                  <c:v>42180.760416666628</c:v>
                </c:pt>
                <c:pt idx="6737">
                  <c:v>42180.770833333343</c:v>
                </c:pt>
                <c:pt idx="6738">
                  <c:v>42180.78125</c:v>
                </c:pt>
                <c:pt idx="6739">
                  <c:v>42180.791666666613</c:v>
                </c:pt>
                <c:pt idx="6740">
                  <c:v>42180.802083333343</c:v>
                </c:pt>
                <c:pt idx="6741">
                  <c:v>42180.812500000022</c:v>
                </c:pt>
                <c:pt idx="6742">
                  <c:v>42180.822916666657</c:v>
                </c:pt>
                <c:pt idx="6743">
                  <c:v>42180.833333333343</c:v>
                </c:pt>
                <c:pt idx="6744">
                  <c:v>42180.84375</c:v>
                </c:pt>
                <c:pt idx="6745">
                  <c:v>42180.854166666657</c:v>
                </c:pt>
                <c:pt idx="6746">
                  <c:v>42180.864583333343</c:v>
                </c:pt>
                <c:pt idx="6747">
                  <c:v>42180.875</c:v>
                </c:pt>
                <c:pt idx="6748">
                  <c:v>42180.885416666657</c:v>
                </c:pt>
                <c:pt idx="6749">
                  <c:v>42180.895833333343</c:v>
                </c:pt>
                <c:pt idx="6750">
                  <c:v>42180.906250000022</c:v>
                </c:pt>
                <c:pt idx="6751">
                  <c:v>42180.916666666657</c:v>
                </c:pt>
                <c:pt idx="6752">
                  <c:v>42180.927083333299</c:v>
                </c:pt>
                <c:pt idx="6753">
                  <c:v>42180.9375</c:v>
                </c:pt>
                <c:pt idx="6754">
                  <c:v>42180.947916666657</c:v>
                </c:pt>
                <c:pt idx="6755">
                  <c:v>42180.958333333343</c:v>
                </c:pt>
                <c:pt idx="6756">
                  <c:v>42180.96875</c:v>
                </c:pt>
                <c:pt idx="6757">
                  <c:v>42180.979166666628</c:v>
                </c:pt>
                <c:pt idx="6758">
                  <c:v>42180.989583333343</c:v>
                </c:pt>
                <c:pt idx="6759">
                  <c:v>42181</c:v>
                </c:pt>
                <c:pt idx="6760">
                  <c:v>42181.010416666657</c:v>
                </c:pt>
                <c:pt idx="6761">
                  <c:v>42181.020833333343</c:v>
                </c:pt>
                <c:pt idx="6762">
                  <c:v>42181.03125</c:v>
                </c:pt>
                <c:pt idx="6763">
                  <c:v>42181.041666666628</c:v>
                </c:pt>
                <c:pt idx="6764">
                  <c:v>42181.052083333343</c:v>
                </c:pt>
                <c:pt idx="6765">
                  <c:v>42181.0625</c:v>
                </c:pt>
                <c:pt idx="6766">
                  <c:v>42181.072916666657</c:v>
                </c:pt>
                <c:pt idx="6767">
                  <c:v>42181.083333333343</c:v>
                </c:pt>
                <c:pt idx="6768">
                  <c:v>42181.093749999993</c:v>
                </c:pt>
                <c:pt idx="6769">
                  <c:v>42181.104166666628</c:v>
                </c:pt>
                <c:pt idx="6770">
                  <c:v>42181.114583333343</c:v>
                </c:pt>
                <c:pt idx="6771">
                  <c:v>42181.125</c:v>
                </c:pt>
                <c:pt idx="6772">
                  <c:v>42181.135416666628</c:v>
                </c:pt>
                <c:pt idx="6773">
                  <c:v>42181.145833333343</c:v>
                </c:pt>
                <c:pt idx="6774">
                  <c:v>42181.156250000022</c:v>
                </c:pt>
                <c:pt idx="6775">
                  <c:v>42181.166666666628</c:v>
                </c:pt>
                <c:pt idx="6776">
                  <c:v>42181.177083333299</c:v>
                </c:pt>
                <c:pt idx="6777">
                  <c:v>42181.1875</c:v>
                </c:pt>
                <c:pt idx="6778">
                  <c:v>42181.197916666628</c:v>
                </c:pt>
                <c:pt idx="6779">
                  <c:v>42181.208333333343</c:v>
                </c:pt>
                <c:pt idx="6780">
                  <c:v>42181.21875</c:v>
                </c:pt>
                <c:pt idx="6781">
                  <c:v>42181.229166666613</c:v>
                </c:pt>
                <c:pt idx="6782">
                  <c:v>42181.239583333299</c:v>
                </c:pt>
                <c:pt idx="6783">
                  <c:v>42181.25</c:v>
                </c:pt>
                <c:pt idx="6784">
                  <c:v>42181.260416666628</c:v>
                </c:pt>
                <c:pt idx="6785">
                  <c:v>42181.270833333343</c:v>
                </c:pt>
                <c:pt idx="6786">
                  <c:v>42181.28125</c:v>
                </c:pt>
                <c:pt idx="6787">
                  <c:v>42181.291666666613</c:v>
                </c:pt>
                <c:pt idx="6788">
                  <c:v>42181.302083333343</c:v>
                </c:pt>
                <c:pt idx="6789">
                  <c:v>42181.312500000022</c:v>
                </c:pt>
                <c:pt idx="6790">
                  <c:v>42181.322916666657</c:v>
                </c:pt>
                <c:pt idx="6791">
                  <c:v>42181.333333333343</c:v>
                </c:pt>
                <c:pt idx="6792">
                  <c:v>42181.34375</c:v>
                </c:pt>
                <c:pt idx="6793">
                  <c:v>42181.354166666657</c:v>
                </c:pt>
                <c:pt idx="6794">
                  <c:v>42181.364583333343</c:v>
                </c:pt>
                <c:pt idx="6795">
                  <c:v>42181.375</c:v>
                </c:pt>
                <c:pt idx="6796">
                  <c:v>42181.385416666657</c:v>
                </c:pt>
                <c:pt idx="6797">
                  <c:v>42181.395833333343</c:v>
                </c:pt>
                <c:pt idx="6798">
                  <c:v>42181.406250000022</c:v>
                </c:pt>
                <c:pt idx="6799">
                  <c:v>42181.416666666657</c:v>
                </c:pt>
                <c:pt idx="6800">
                  <c:v>42181.427083333299</c:v>
                </c:pt>
                <c:pt idx="6801">
                  <c:v>42181.4375</c:v>
                </c:pt>
                <c:pt idx="6802">
                  <c:v>42181.447916666657</c:v>
                </c:pt>
                <c:pt idx="6803">
                  <c:v>42181.458333333343</c:v>
                </c:pt>
                <c:pt idx="6804">
                  <c:v>42181.46875</c:v>
                </c:pt>
                <c:pt idx="6805">
                  <c:v>42181.479166666628</c:v>
                </c:pt>
                <c:pt idx="6806">
                  <c:v>42181.489583333343</c:v>
                </c:pt>
                <c:pt idx="6807">
                  <c:v>42181.5</c:v>
                </c:pt>
                <c:pt idx="6808">
                  <c:v>42181.510416666657</c:v>
                </c:pt>
                <c:pt idx="6809">
                  <c:v>42181.520833333343</c:v>
                </c:pt>
                <c:pt idx="6810">
                  <c:v>42181.53125</c:v>
                </c:pt>
                <c:pt idx="6811">
                  <c:v>42181.541666666628</c:v>
                </c:pt>
                <c:pt idx="6812">
                  <c:v>42181.552083333343</c:v>
                </c:pt>
                <c:pt idx="6813">
                  <c:v>42181.5625</c:v>
                </c:pt>
                <c:pt idx="6814">
                  <c:v>42181.572916666657</c:v>
                </c:pt>
                <c:pt idx="6815">
                  <c:v>42181.583333333343</c:v>
                </c:pt>
                <c:pt idx="6816">
                  <c:v>42181.593749999993</c:v>
                </c:pt>
                <c:pt idx="6817">
                  <c:v>42181.604166666628</c:v>
                </c:pt>
                <c:pt idx="6818">
                  <c:v>42181.614583333343</c:v>
                </c:pt>
                <c:pt idx="6819">
                  <c:v>42181.625</c:v>
                </c:pt>
                <c:pt idx="6820">
                  <c:v>42181.635416666628</c:v>
                </c:pt>
                <c:pt idx="6821">
                  <c:v>42181.645833333343</c:v>
                </c:pt>
                <c:pt idx="6822">
                  <c:v>42181.656250000022</c:v>
                </c:pt>
                <c:pt idx="6823">
                  <c:v>42181.666666666628</c:v>
                </c:pt>
                <c:pt idx="6824">
                  <c:v>42181.677083333299</c:v>
                </c:pt>
                <c:pt idx="6825">
                  <c:v>42181.6875</c:v>
                </c:pt>
                <c:pt idx="6826">
                  <c:v>42181.697916666628</c:v>
                </c:pt>
                <c:pt idx="6827">
                  <c:v>42181.708333333343</c:v>
                </c:pt>
                <c:pt idx="6828">
                  <c:v>42181.71875</c:v>
                </c:pt>
                <c:pt idx="6829">
                  <c:v>42181.729166666613</c:v>
                </c:pt>
                <c:pt idx="6830">
                  <c:v>42181.739583333299</c:v>
                </c:pt>
                <c:pt idx="6831">
                  <c:v>42181.75</c:v>
                </c:pt>
                <c:pt idx="6832">
                  <c:v>42181.760416666628</c:v>
                </c:pt>
                <c:pt idx="6833">
                  <c:v>42181.770833333343</c:v>
                </c:pt>
                <c:pt idx="6834">
                  <c:v>42181.78125</c:v>
                </c:pt>
                <c:pt idx="6835">
                  <c:v>42181.791666666613</c:v>
                </c:pt>
                <c:pt idx="6836">
                  <c:v>42181.802083333343</c:v>
                </c:pt>
                <c:pt idx="6837">
                  <c:v>42181.812500000022</c:v>
                </c:pt>
                <c:pt idx="6838">
                  <c:v>42181.822916666657</c:v>
                </c:pt>
                <c:pt idx="6839">
                  <c:v>42181.833333333343</c:v>
                </c:pt>
                <c:pt idx="6840">
                  <c:v>42181.84375</c:v>
                </c:pt>
                <c:pt idx="6841">
                  <c:v>42181.854166666657</c:v>
                </c:pt>
                <c:pt idx="6842">
                  <c:v>42181.864583333343</c:v>
                </c:pt>
                <c:pt idx="6843">
                  <c:v>42181.875</c:v>
                </c:pt>
                <c:pt idx="6844">
                  <c:v>42181.885416666657</c:v>
                </c:pt>
                <c:pt idx="6845">
                  <c:v>42181.895833333343</c:v>
                </c:pt>
                <c:pt idx="6846">
                  <c:v>42181.906250000022</c:v>
                </c:pt>
                <c:pt idx="6847">
                  <c:v>42181.916666666657</c:v>
                </c:pt>
                <c:pt idx="6848">
                  <c:v>42181.927083333299</c:v>
                </c:pt>
                <c:pt idx="6849">
                  <c:v>42181.9375</c:v>
                </c:pt>
                <c:pt idx="6850">
                  <c:v>42181.947916666657</c:v>
                </c:pt>
                <c:pt idx="6851">
                  <c:v>42181.958333333343</c:v>
                </c:pt>
                <c:pt idx="6852">
                  <c:v>42181.96875</c:v>
                </c:pt>
                <c:pt idx="6853">
                  <c:v>42181.979166666628</c:v>
                </c:pt>
                <c:pt idx="6854">
                  <c:v>42181.989583333343</c:v>
                </c:pt>
                <c:pt idx="6855">
                  <c:v>42182</c:v>
                </c:pt>
                <c:pt idx="6856">
                  <c:v>42182.010416666657</c:v>
                </c:pt>
                <c:pt idx="6857">
                  <c:v>42182.020833333343</c:v>
                </c:pt>
                <c:pt idx="6858">
                  <c:v>42182.03125</c:v>
                </c:pt>
                <c:pt idx="6859">
                  <c:v>42182.041666666628</c:v>
                </c:pt>
                <c:pt idx="6860">
                  <c:v>42182.052083333343</c:v>
                </c:pt>
                <c:pt idx="6861">
                  <c:v>42182.0625</c:v>
                </c:pt>
                <c:pt idx="6862">
                  <c:v>42182.072916666657</c:v>
                </c:pt>
                <c:pt idx="6863">
                  <c:v>42182.083333333343</c:v>
                </c:pt>
                <c:pt idx="6864">
                  <c:v>42182.093749999993</c:v>
                </c:pt>
                <c:pt idx="6865">
                  <c:v>42182.104166666628</c:v>
                </c:pt>
                <c:pt idx="6866">
                  <c:v>42182.114583333343</c:v>
                </c:pt>
                <c:pt idx="6867">
                  <c:v>42182.125</c:v>
                </c:pt>
                <c:pt idx="6868">
                  <c:v>42182.135416666628</c:v>
                </c:pt>
                <c:pt idx="6869">
                  <c:v>42182.145833333343</c:v>
                </c:pt>
                <c:pt idx="6870">
                  <c:v>42182.156250000022</c:v>
                </c:pt>
                <c:pt idx="6871">
                  <c:v>42182.166666666628</c:v>
                </c:pt>
                <c:pt idx="6872">
                  <c:v>42182.177083333299</c:v>
                </c:pt>
                <c:pt idx="6873">
                  <c:v>42182.1875</c:v>
                </c:pt>
                <c:pt idx="6874">
                  <c:v>42182.197916666628</c:v>
                </c:pt>
                <c:pt idx="6875">
                  <c:v>42182.208333333343</c:v>
                </c:pt>
                <c:pt idx="6876">
                  <c:v>42182.21875</c:v>
                </c:pt>
                <c:pt idx="6877">
                  <c:v>42182.229166666613</c:v>
                </c:pt>
                <c:pt idx="6878">
                  <c:v>42182.239583333299</c:v>
                </c:pt>
                <c:pt idx="6879">
                  <c:v>42182.25</c:v>
                </c:pt>
                <c:pt idx="6880">
                  <c:v>42182.260416666628</c:v>
                </c:pt>
                <c:pt idx="6881">
                  <c:v>42182.270833333343</c:v>
                </c:pt>
                <c:pt idx="6882">
                  <c:v>42182.28125</c:v>
                </c:pt>
                <c:pt idx="6883">
                  <c:v>42182.291666666613</c:v>
                </c:pt>
                <c:pt idx="6884">
                  <c:v>42182.302083333343</c:v>
                </c:pt>
                <c:pt idx="6885">
                  <c:v>42182.312500000022</c:v>
                </c:pt>
                <c:pt idx="6886">
                  <c:v>42182.322916666657</c:v>
                </c:pt>
                <c:pt idx="6887">
                  <c:v>42182.333333333343</c:v>
                </c:pt>
                <c:pt idx="6888">
                  <c:v>42182.34375</c:v>
                </c:pt>
                <c:pt idx="6889">
                  <c:v>42182.354166666657</c:v>
                </c:pt>
                <c:pt idx="6890">
                  <c:v>42182.364583333343</c:v>
                </c:pt>
                <c:pt idx="6891">
                  <c:v>42182.375</c:v>
                </c:pt>
                <c:pt idx="6892">
                  <c:v>42182.385416666657</c:v>
                </c:pt>
                <c:pt idx="6893">
                  <c:v>42182.395833333343</c:v>
                </c:pt>
                <c:pt idx="6894">
                  <c:v>42182.406250000022</c:v>
                </c:pt>
                <c:pt idx="6895">
                  <c:v>42182.416666666657</c:v>
                </c:pt>
                <c:pt idx="6896">
                  <c:v>42182.427083333299</c:v>
                </c:pt>
                <c:pt idx="6897">
                  <c:v>42182.4375</c:v>
                </c:pt>
                <c:pt idx="6898">
                  <c:v>42182.447916666657</c:v>
                </c:pt>
                <c:pt idx="6899">
                  <c:v>42182.458333333343</c:v>
                </c:pt>
                <c:pt idx="6900">
                  <c:v>42182.46875</c:v>
                </c:pt>
                <c:pt idx="6901">
                  <c:v>42182.479166666628</c:v>
                </c:pt>
                <c:pt idx="6902">
                  <c:v>42182.489583333343</c:v>
                </c:pt>
                <c:pt idx="6903">
                  <c:v>42182.5</c:v>
                </c:pt>
                <c:pt idx="6904">
                  <c:v>42182.510416666657</c:v>
                </c:pt>
                <c:pt idx="6905">
                  <c:v>42182.520833333343</c:v>
                </c:pt>
                <c:pt idx="6906">
                  <c:v>42182.53125</c:v>
                </c:pt>
                <c:pt idx="6907">
                  <c:v>42182.541666666628</c:v>
                </c:pt>
                <c:pt idx="6908">
                  <c:v>42182.552083333343</c:v>
                </c:pt>
                <c:pt idx="6909">
                  <c:v>42182.5625</c:v>
                </c:pt>
                <c:pt idx="6910">
                  <c:v>42182.572916666657</c:v>
                </c:pt>
                <c:pt idx="6911">
                  <c:v>42182.583333333343</c:v>
                </c:pt>
                <c:pt idx="6912">
                  <c:v>42182.593749999993</c:v>
                </c:pt>
                <c:pt idx="6913">
                  <c:v>42182.604166666628</c:v>
                </c:pt>
                <c:pt idx="6914">
                  <c:v>42182.614583333343</c:v>
                </c:pt>
                <c:pt idx="6915">
                  <c:v>42182.625</c:v>
                </c:pt>
                <c:pt idx="6916">
                  <c:v>42182.635416666628</c:v>
                </c:pt>
                <c:pt idx="6917">
                  <c:v>42182.645833333343</c:v>
                </c:pt>
                <c:pt idx="6918">
                  <c:v>42182.656250000022</c:v>
                </c:pt>
                <c:pt idx="6919">
                  <c:v>42182.666666666628</c:v>
                </c:pt>
                <c:pt idx="6920">
                  <c:v>42182.677083333299</c:v>
                </c:pt>
                <c:pt idx="6921">
                  <c:v>42182.6875</c:v>
                </c:pt>
                <c:pt idx="6922">
                  <c:v>42182.697916666628</c:v>
                </c:pt>
                <c:pt idx="6923">
                  <c:v>42182.708333333343</c:v>
                </c:pt>
                <c:pt idx="6924">
                  <c:v>42182.71875</c:v>
                </c:pt>
                <c:pt idx="6925">
                  <c:v>42182.729166666613</c:v>
                </c:pt>
                <c:pt idx="6926">
                  <c:v>42182.739583333299</c:v>
                </c:pt>
                <c:pt idx="6927">
                  <c:v>42182.75</c:v>
                </c:pt>
                <c:pt idx="6928">
                  <c:v>42182.760416666628</c:v>
                </c:pt>
                <c:pt idx="6929">
                  <c:v>42182.770833333343</c:v>
                </c:pt>
                <c:pt idx="6930">
                  <c:v>42182.78125</c:v>
                </c:pt>
                <c:pt idx="6931">
                  <c:v>42182.791666666613</c:v>
                </c:pt>
                <c:pt idx="6932">
                  <c:v>42182.802083333343</c:v>
                </c:pt>
                <c:pt idx="6933">
                  <c:v>42182.812500000022</c:v>
                </c:pt>
                <c:pt idx="6934">
                  <c:v>42182.822916666657</c:v>
                </c:pt>
                <c:pt idx="6935">
                  <c:v>42182.833333333343</c:v>
                </c:pt>
                <c:pt idx="6936">
                  <c:v>42182.84375</c:v>
                </c:pt>
                <c:pt idx="6937">
                  <c:v>42182.854166666657</c:v>
                </c:pt>
                <c:pt idx="6938">
                  <c:v>42182.864583333343</c:v>
                </c:pt>
                <c:pt idx="6939">
                  <c:v>42182.875</c:v>
                </c:pt>
                <c:pt idx="6940">
                  <c:v>42182.885416666657</c:v>
                </c:pt>
                <c:pt idx="6941">
                  <c:v>42182.895833333343</c:v>
                </c:pt>
                <c:pt idx="6942">
                  <c:v>42182.906250000022</c:v>
                </c:pt>
                <c:pt idx="6943">
                  <c:v>42182.916666666657</c:v>
                </c:pt>
                <c:pt idx="6944">
                  <c:v>42182.927083333299</c:v>
                </c:pt>
                <c:pt idx="6945">
                  <c:v>42182.9375</c:v>
                </c:pt>
                <c:pt idx="6946">
                  <c:v>42182.947916666657</c:v>
                </c:pt>
                <c:pt idx="6947">
                  <c:v>42182.958333333343</c:v>
                </c:pt>
                <c:pt idx="6948">
                  <c:v>42182.96875</c:v>
                </c:pt>
                <c:pt idx="6949">
                  <c:v>42182.979166666628</c:v>
                </c:pt>
                <c:pt idx="6950">
                  <c:v>42182.989583333343</c:v>
                </c:pt>
                <c:pt idx="6951">
                  <c:v>42183</c:v>
                </c:pt>
                <c:pt idx="6952">
                  <c:v>42183.010416666657</c:v>
                </c:pt>
                <c:pt idx="6953">
                  <c:v>42183.020833333343</c:v>
                </c:pt>
                <c:pt idx="6954">
                  <c:v>42183.03125</c:v>
                </c:pt>
                <c:pt idx="6955">
                  <c:v>42183.041666666628</c:v>
                </c:pt>
                <c:pt idx="6956">
                  <c:v>42183.052083333343</c:v>
                </c:pt>
                <c:pt idx="6957">
                  <c:v>42183.0625</c:v>
                </c:pt>
                <c:pt idx="6958">
                  <c:v>42183.072916666657</c:v>
                </c:pt>
                <c:pt idx="6959">
                  <c:v>42183.083333333343</c:v>
                </c:pt>
                <c:pt idx="6960">
                  <c:v>42183.093749999993</c:v>
                </c:pt>
                <c:pt idx="6961">
                  <c:v>42183.104166666628</c:v>
                </c:pt>
                <c:pt idx="6962">
                  <c:v>42183.114583333343</c:v>
                </c:pt>
                <c:pt idx="6963">
                  <c:v>42183.125</c:v>
                </c:pt>
                <c:pt idx="6964">
                  <c:v>42183.135416666628</c:v>
                </c:pt>
                <c:pt idx="6965">
                  <c:v>42183.145833333343</c:v>
                </c:pt>
                <c:pt idx="6966">
                  <c:v>42183.156250000022</c:v>
                </c:pt>
                <c:pt idx="6967">
                  <c:v>42183.166666666628</c:v>
                </c:pt>
                <c:pt idx="6968">
                  <c:v>42183.177083333299</c:v>
                </c:pt>
                <c:pt idx="6969">
                  <c:v>42183.1875</c:v>
                </c:pt>
                <c:pt idx="6970">
                  <c:v>42183.197916666628</c:v>
                </c:pt>
                <c:pt idx="6971">
                  <c:v>42183.208333333343</c:v>
                </c:pt>
                <c:pt idx="6972">
                  <c:v>42183.21875</c:v>
                </c:pt>
                <c:pt idx="6973">
                  <c:v>42183.229166666613</c:v>
                </c:pt>
                <c:pt idx="6974">
                  <c:v>42183.239583333299</c:v>
                </c:pt>
                <c:pt idx="6975">
                  <c:v>42183.25</c:v>
                </c:pt>
                <c:pt idx="6976">
                  <c:v>42183.260416666628</c:v>
                </c:pt>
                <c:pt idx="6977">
                  <c:v>42183.270833333343</c:v>
                </c:pt>
                <c:pt idx="6978">
                  <c:v>42183.28125</c:v>
                </c:pt>
                <c:pt idx="6979">
                  <c:v>42183.291666666613</c:v>
                </c:pt>
                <c:pt idx="6980">
                  <c:v>42183.302083333343</c:v>
                </c:pt>
                <c:pt idx="6981">
                  <c:v>42183.312500000022</c:v>
                </c:pt>
                <c:pt idx="6982">
                  <c:v>42183.322916666657</c:v>
                </c:pt>
                <c:pt idx="6983">
                  <c:v>42183.333333333343</c:v>
                </c:pt>
                <c:pt idx="6984">
                  <c:v>42183.34375</c:v>
                </c:pt>
                <c:pt idx="6985">
                  <c:v>42183.354166666657</c:v>
                </c:pt>
                <c:pt idx="6986">
                  <c:v>42183.364583333343</c:v>
                </c:pt>
                <c:pt idx="6987">
                  <c:v>42183.375</c:v>
                </c:pt>
                <c:pt idx="6988">
                  <c:v>42183.385416666657</c:v>
                </c:pt>
                <c:pt idx="6989">
                  <c:v>42183.395833333343</c:v>
                </c:pt>
                <c:pt idx="6990">
                  <c:v>42183.406250000022</c:v>
                </c:pt>
                <c:pt idx="6991">
                  <c:v>42183.416666666657</c:v>
                </c:pt>
                <c:pt idx="6992">
                  <c:v>42183.427083333299</c:v>
                </c:pt>
                <c:pt idx="6993">
                  <c:v>42183.4375</c:v>
                </c:pt>
                <c:pt idx="6994">
                  <c:v>42183.447916666657</c:v>
                </c:pt>
                <c:pt idx="6995">
                  <c:v>42183.458333333343</c:v>
                </c:pt>
                <c:pt idx="6996">
                  <c:v>42183.46875</c:v>
                </c:pt>
                <c:pt idx="6997">
                  <c:v>42183.479166666628</c:v>
                </c:pt>
                <c:pt idx="6998">
                  <c:v>42183.489583333343</c:v>
                </c:pt>
                <c:pt idx="6999">
                  <c:v>42183.5</c:v>
                </c:pt>
                <c:pt idx="7000">
                  <c:v>42183.510416666657</c:v>
                </c:pt>
                <c:pt idx="7001">
                  <c:v>42183.520833333343</c:v>
                </c:pt>
                <c:pt idx="7002">
                  <c:v>42183.53125</c:v>
                </c:pt>
                <c:pt idx="7003">
                  <c:v>42183.541666666628</c:v>
                </c:pt>
                <c:pt idx="7004">
                  <c:v>42183.552083333343</c:v>
                </c:pt>
                <c:pt idx="7005">
                  <c:v>42183.5625</c:v>
                </c:pt>
                <c:pt idx="7006">
                  <c:v>42183.572916666657</c:v>
                </c:pt>
                <c:pt idx="7007">
                  <c:v>42183.583333333343</c:v>
                </c:pt>
                <c:pt idx="7008">
                  <c:v>42183.593749999993</c:v>
                </c:pt>
                <c:pt idx="7009">
                  <c:v>42183.604166666628</c:v>
                </c:pt>
                <c:pt idx="7010">
                  <c:v>42183.614583333343</c:v>
                </c:pt>
                <c:pt idx="7011">
                  <c:v>42183.625</c:v>
                </c:pt>
                <c:pt idx="7012">
                  <c:v>42183.635416666628</c:v>
                </c:pt>
                <c:pt idx="7013">
                  <c:v>42183.645833333343</c:v>
                </c:pt>
                <c:pt idx="7014">
                  <c:v>42183.656250000022</c:v>
                </c:pt>
                <c:pt idx="7015">
                  <c:v>42183.666666666628</c:v>
                </c:pt>
                <c:pt idx="7016">
                  <c:v>42183.677083333299</c:v>
                </c:pt>
                <c:pt idx="7017">
                  <c:v>42183.6875</c:v>
                </c:pt>
                <c:pt idx="7018">
                  <c:v>42183.697916666628</c:v>
                </c:pt>
                <c:pt idx="7019">
                  <c:v>42183.708333333343</c:v>
                </c:pt>
                <c:pt idx="7020">
                  <c:v>42183.71875</c:v>
                </c:pt>
                <c:pt idx="7021">
                  <c:v>42183.729166666613</c:v>
                </c:pt>
                <c:pt idx="7022">
                  <c:v>42183.739583333299</c:v>
                </c:pt>
                <c:pt idx="7023">
                  <c:v>42183.75</c:v>
                </c:pt>
                <c:pt idx="7024">
                  <c:v>42183.760416666628</c:v>
                </c:pt>
                <c:pt idx="7025">
                  <c:v>42183.770833333343</c:v>
                </c:pt>
                <c:pt idx="7026">
                  <c:v>42183.78125</c:v>
                </c:pt>
                <c:pt idx="7027">
                  <c:v>42183.791666666613</c:v>
                </c:pt>
                <c:pt idx="7028">
                  <c:v>42183.802083333343</c:v>
                </c:pt>
                <c:pt idx="7029">
                  <c:v>42183.812500000022</c:v>
                </c:pt>
                <c:pt idx="7030">
                  <c:v>42183.822916666657</c:v>
                </c:pt>
                <c:pt idx="7031">
                  <c:v>42183.833333333343</c:v>
                </c:pt>
                <c:pt idx="7032">
                  <c:v>42183.84375</c:v>
                </c:pt>
                <c:pt idx="7033">
                  <c:v>42183.854166666657</c:v>
                </c:pt>
                <c:pt idx="7034">
                  <c:v>42183.864583333343</c:v>
                </c:pt>
                <c:pt idx="7035">
                  <c:v>42183.875</c:v>
                </c:pt>
                <c:pt idx="7036">
                  <c:v>42183.885416666657</c:v>
                </c:pt>
                <c:pt idx="7037">
                  <c:v>42183.895833333343</c:v>
                </c:pt>
                <c:pt idx="7038">
                  <c:v>42183.906250000022</c:v>
                </c:pt>
                <c:pt idx="7039">
                  <c:v>42183.916666666657</c:v>
                </c:pt>
                <c:pt idx="7040">
                  <c:v>42183.927083333299</c:v>
                </c:pt>
                <c:pt idx="7041">
                  <c:v>42183.9375</c:v>
                </c:pt>
                <c:pt idx="7042">
                  <c:v>42183.947916666657</c:v>
                </c:pt>
                <c:pt idx="7043">
                  <c:v>42183.958333333343</c:v>
                </c:pt>
                <c:pt idx="7044">
                  <c:v>42183.96875</c:v>
                </c:pt>
                <c:pt idx="7045">
                  <c:v>42183.979166666628</c:v>
                </c:pt>
                <c:pt idx="7046">
                  <c:v>42183.989583333343</c:v>
                </c:pt>
                <c:pt idx="7047">
                  <c:v>42184</c:v>
                </c:pt>
                <c:pt idx="7048">
                  <c:v>42184.010416666657</c:v>
                </c:pt>
                <c:pt idx="7049">
                  <c:v>42184.020833333343</c:v>
                </c:pt>
                <c:pt idx="7050">
                  <c:v>42184.03125</c:v>
                </c:pt>
                <c:pt idx="7051">
                  <c:v>42184.041666666628</c:v>
                </c:pt>
                <c:pt idx="7052">
                  <c:v>42184.052083333343</c:v>
                </c:pt>
                <c:pt idx="7053">
                  <c:v>42184.0625</c:v>
                </c:pt>
                <c:pt idx="7054">
                  <c:v>42184.072916666657</c:v>
                </c:pt>
                <c:pt idx="7055">
                  <c:v>42184.083333333343</c:v>
                </c:pt>
                <c:pt idx="7056">
                  <c:v>42184.093749999993</c:v>
                </c:pt>
                <c:pt idx="7057">
                  <c:v>42184.104166666628</c:v>
                </c:pt>
                <c:pt idx="7058">
                  <c:v>42184.114583333343</c:v>
                </c:pt>
                <c:pt idx="7059">
                  <c:v>42184.125</c:v>
                </c:pt>
                <c:pt idx="7060">
                  <c:v>42184.135416666628</c:v>
                </c:pt>
                <c:pt idx="7061">
                  <c:v>42184.145833333343</c:v>
                </c:pt>
                <c:pt idx="7062">
                  <c:v>42184.156250000022</c:v>
                </c:pt>
                <c:pt idx="7063">
                  <c:v>42184.166666666628</c:v>
                </c:pt>
                <c:pt idx="7064">
                  <c:v>42184.177083333299</c:v>
                </c:pt>
                <c:pt idx="7065">
                  <c:v>42184.1875</c:v>
                </c:pt>
                <c:pt idx="7066">
                  <c:v>42184.197916666628</c:v>
                </c:pt>
                <c:pt idx="7067">
                  <c:v>42184.208333333343</c:v>
                </c:pt>
                <c:pt idx="7068">
                  <c:v>42184.21875</c:v>
                </c:pt>
                <c:pt idx="7069">
                  <c:v>42184.229166666613</c:v>
                </c:pt>
                <c:pt idx="7070">
                  <c:v>42184.239583333299</c:v>
                </c:pt>
                <c:pt idx="7071">
                  <c:v>42184.25</c:v>
                </c:pt>
                <c:pt idx="7072">
                  <c:v>42184.260416666628</c:v>
                </c:pt>
                <c:pt idx="7073">
                  <c:v>42184.270833333343</c:v>
                </c:pt>
                <c:pt idx="7074">
                  <c:v>42184.28125</c:v>
                </c:pt>
                <c:pt idx="7075">
                  <c:v>42184.291666666613</c:v>
                </c:pt>
                <c:pt idx="7076">
                  <c:v>42184.302083333343</c:v>
                </c:pt>
                <c:pt idx="7077">
                  <c:v>42184.312500000022</c:v>
                </c:pt>
                <c:pt idx="7078">
                  <c:v>42184.322916666657</c:v>
                </c:pt>
                <c:pt idx="7079">
                  <c:v>42184.333333333343</c:v>
                </c:pt>
                <c:pt idx="7080">
                  <c:v>42184.34375</c:v>
                </c:pt>
                <c:pt idx="7081">
                  <c:v>42184.354166666657</c:v>
                </c:pt>
                <c:pt idx="7082">
                  <c:v>42184.364583333343</c:v>
                </c:pt>
                <c:pt idx="7083">
                  <c:v>42184.375</c:v>
                </c:pt>
                <c:pt idx="7084">
                  <c:v>42184.385416666657</c:v>
                </c:pt>
                <c:pt idx="7085">
                  <c:v>42184.395833333343</c:v>
                </c:pt>
                <c:pt idx="7086">
                  <c:v>42184.406250000022</c:v>
                </c:pt>
                <c:pt idx="7087">
                  <c:v>42184.416666666657</c:v>
                </c:pt>
                <c:pt idx="7088">
                  <c:v>42184.427083333299</c:v>
                </c:pt>
                <c:pt idx="7089">
                  <c:v>42184.4375</c:v>
                </c:pt>
                <c:pt idx="7090">
                  <c:v>42184.447916666657</c:v>
                </c:pt>
                <c:pt idx="7091">
                  <c:v>42184.458333333343</c:v>
                </c:pt>
                <c:pt idx="7092">
                  <c:v>42184.46875</c:v>
                </c:pt>
                <c:pt idx="7093">
                  <c:v>42184.479166666628</c:v>
                </c:pt>
                <c:pt idx="7094">
                  <c:v>42184.489583333343</c:v>
                </c:pt>
                <c:pt idx="7095">
                  <c:v>42184.5</c:v>
                </c:pt>
                <c:pt idx="7096">
                  <c:v>42184.510416666657</c:v>
                </c:pt>
                <c:pt idx="7097">
                  <c:v>42184.520833333343</c:v>
                </c:pt>
                <c:pt idx="7098">
                  <c:v>42184.53125</c:v>
                </c:pt>
                <c:pt idx="7099">
                  <c:v>42184.541666666628</c:v>
                </c:pt>
                <c:pt idx="7100">
                  <c:v>42184.552083333343</c:v>
                </c:pt>
                <c:pt idx="7101">
                  <c:v>42184.5625</c:v>
                </c:pt>
                <c:pt idx="7102">
                  <c:v>42184.572916666657</c:v>
                </c:pt>
                <c:pt idx="7103">
                  <c:v>42184.583333333343</c:v>
                </c:pt>
                <c:pt idx="7104">
                  <c:v>42184.593749999993</c:v>
                </c:pt>
                <c:pt idx="7105">
                  <c:v>42184.604166666628</c:v>
                </c:pt>
                <c:pt idx="7106">
                  <c:v>42184.614583333343</c:v>
                </c:pt>
                <c:pt idx="7107">
                  <c:v>42184.625</c:v>
                </c:pt>
                <c:pt idx="7108">
                  <c:v>42184.635416666628</c:v>
                </c:pt>
                <c:pt idx="7109">
                  <c:v>42184.645833333343</c:v>
                </c:pt>
                <c:pt idx="7110">
                  <c:v>42184.656250000022</c:v>
                </c:pt>
                <c:pt idx="7111">
                  <c:v>42184.666666666628</c:v>
                </c:pt>
                <c:pt idx="7112">
                  <c:v>42184.677083333299</c:v>
                </c:pt>
                <c:pt idx="7113">
                  <c:v>42184.6875</c:v>
                </c:pt>
                <c:pt idx="7114">
                  <c:v>42184.697916666628</c:v>
                </c:pt>
                <c:pt idx="7115">
                  <c:v>42184.708333333343</c:v>
                </c:pt>
                <c:pt idx="7116">
                  <c:v>42184.71875</c:v>
                </c:pt>
                <c:pt idx="7117">
                  <c:v>42184.729166666613</c:v>
                </c:pt>
                <c:pt idx="7118">
                  <c:v>42184.739583333299</c:v>
                </c:pt>
                <c:pt idx="7119">
                  <c:v>42184.75</c:v>
                </c:pt>
                <c:pt idx="7120">
                  <c:v>42184.760416666628</c:v>
                </c:pt>
                <c:pt idx="7121">
                  <c:v>42184.770833333343</c:v>
                </c:pt>
                <c:pt idx="7122">
                  <c:v>42184.78125</c:v>
                </c:pt>
                <c:pt idx="7123">
                  <c:v>42184.791666666613</c:v>
                </c:pt>
                <c:pt idx="7124">
                  <c:v>42184.802083333343</c:v>
                </c:pt>
                <c:pt idx="7125">
                  <c:v>42184.812500000022</c:v>
                </c:pt>
                <c:pt idx="7126">
                  <c:v>42184.822916666657</c:v>
                </c:pt>
                <c:pt idx="7127">
                  <c:v>42184.833333333343</c:v>
                </c:pt>
                <c:pt idx="7128">
                  <c:v>42184.84375</c:v>
                </c:pt>
                <c:pt idx="7129">
                  <c:v>42184.854166666657</c:v>
                </c:pt>
                <c:pt idx="7130">
                  <c:v>42184.864583333343</c:v>
                </c:pt>
                <c:pt idx="7131">
                  <c:v>42184.875</c:v>
                </c:pt>
                <c:pt idx="7132">
                  <c:v>42184.885416666657</c:v>
                </c:pt>
                <c:pt idx="7133">
                  <c:v>42184.895833333343</c:v>
                </c:pt>
                <c:pt idx="7134">
                  <c:v>42184.906250000022</c:v>
                </c:pt>
                <c:pt idx="7135">
                  <c:v>42184.916666666657</c:v>
                </c:pt>
                <c:pt idx="7136">
                  <c:v>42184.927083333299</c:v>
                </c:pt>
                <c:pt idx="7137">
                  <c:v>42184.9375</c:v>
                </c:pt>
                <c:pt idx="7138">
                  <c:v>42184.947916666657</c:v>
                </c:pt>
                <c:pt idx="7139">
                  <c:v>42184.958333333343</c:v>
                </c:pt>
                <c:pt idx="7140">
                  <c:v>42184.96875</c:v>
                </c:pt>
                <c:pt idx="7141">
                  <c:v>42184.979166666628</c:v>
                </c:pt>
                <c:pt idx="7142">
                  <c:v>42184.989583333343</c:v>
                </c:pt>
                <c:pt idx="7143">
                  <c:v>42185</c:v>
                </c:pt>
                <c:pt idx="7144">
                  <c:v>42185.010416666657</c:v>
                </c:pt>
                <c:pt idx="7145">
                  <c:v>42185.020833333343</c:v>
                </c:pt>
                <c:pt idx="7146">
                  <c:v>42185.03125</c:v>
                </c:pt>
                <c:pt idx="7147">
                  <c:v>42185.041666666628</c:v>
                </c:pt>
                <c:pt idx="7148">
                  <c:v>42185.052083333343</c:v>
                </c:pt>
                <c:pt idx="7149">
                  <c:v>42185.0625</c:v>
                </c:pt>
                <c:pt idx="7150">
                  <c:v>42185.072916666657</c:v>
                </c:pt>
                <c:pt idx="7151">
                  <c:v>42185.083333333343</c:v>
                </c:pt>
                <c:pt idx="7152">
                  <c:v>42185.093749999993</c:v>
                </c:pt>
                <c:pt idx="7153">
                  <c:v>42185.104166666628</c:v>
                </c:pt>
                <c:pt idx="7154">
                  <c:v>42185.114583333343</c:v>
                </c:pt>
                <c:pt idx="7155">
                  <c:v>42185.125</c:v>
                </c:pt>
                <c:pt idx="7156">
                  <c:v>42185.135416666628</c:v>
                </c:pt>
                <c:pt idx="7157">
                  <c:v>42185.145833333343</c:v>
                </c:pt>
                <c:pt idx="7158">
                  <c:v>42185.156250000022</c:v>
                </c:pt>
                <c:pt idx="7159">
                  <c:v>42185.166666666628</c:v>
                </c:pt>
                <c:pt idx="7160">
                  <c:v>42185.177083333299</c:v>
                </c:pt>
                <c:pt idx="7161">
                  <c:v>42185.1875</c:v>
                </c:pt>
                <c:pt idx="7162">
                  <c:v>42185.197916666628</c:v>
                </c:pt>
                <c:pt idx="7163">
                  <c:v>42185.208333333343</c:v>
                </c:pt>
                <c:pt idx="7164">
                  <c:v>42185.21875</c:v>
                </c:pt>
                <c:pt idx="7165">
                  <c:v>42185.229166666613</c:v>
                </c:pt>
                <c:pt idx="7166">
                  <c:v>42185.239583333299</c:v>
                </c:pt>
                <c:pt idx="7167">
                  <c:v>42185.25</c:v>
                </c:pt>
                <c:pt idx="7168">
                  <c:v>42185.260416666628</c:v>
                </c:pt>
                <c:pt idx="7169">
                  <c:v>42185.270833333343</c:v>
                </c:pt>
                <c:pt idx="7170">
                  <c:v>42185.28125</c:v>
                </c:pt>
                <c:pt idx="7171">
                  <c:v>42185.291666666613</c:v>
                </c:pt>
                <c:pt idx="7172">
                  <c:v>42185.302083333343</c:v>
                </c:pt>
                <c:pt idx="7173">
                  <c:v>42185.312500000022</c:v>
                </c:pt>
                <c:pt idx="7174">
                  <c:v>42185.322916666657</c:v>
                </c:pt>
                <c:pt idx="7175">
                  <c:v>42185.333333333343</c:v>
                </c:pt>
                <c:pt idx="7176">
                  <c:v>42185.34375</c:v>
                </c:pt>
                <c:pt idx="7177">
                  <c:v>42185.354166666657</c:v>
                </c:pt>
                <c:pt idx="7178">
                  <c:v>42185.364583333343</c:v>
                </c:pt>
                <c:pt idx="7179">
                  <c:v>42185.375</c:v>
                </c:pt>
                <c:pt idx="7180">
                  <c:v>42185.385416666657</c:v>
                </c:pt>
                <c:pt idx="7181">
                  <c:v>42185.395833333343</c:v>
                </c:pt>
                <c:pt idx="7182">
                  <c:v>42185.406250000022</c:v>
                </c:pt>
                <c:pt idx="7183">
                  <c:v>42185.416666666657</c:v>
                </c:pt>
                <c:pt idx="7184">
                  <c:v>42185.427083333299</c:v>
                </c:pt>
                <c:pt idx="7185">
                  <c:v>42185.4375</c:v>
                </c:pt>
                <c:pt idx="7186">
                  <c:v>42185.447916666657</c:v>
                </c:pt>
                <c:pt idx="7187">
                  <c:v>42185.458333333343</c:v>
                </c:pt>
                <c:pt idx="7188">
                  <c:v>42185.46875</c:v>
                </c:pt>
                <c:pt idx="7189">
                  <c:v>42185.479166666628</c:v>
                </c:pt>
                <c:pt idx="7190">
                  <c:v>42185.489583333343</c:v>
                </c:pt>
                <c:pt idx="7191">
                  <c:v>42185.5</c:v>
                </c:pt>
                <c:pt idx="7192">
                  <c:v>42185.510416666657</c:v>
                </c:pt>
                <c:pt idx="7193">
                  <c:v>42185.520833333343</c:v>
                </c:pt>
                <c:pt idx="7194">
                  <c:v>42185.53125</c:v>
                </c:pt>
                <c:pt idx="7195">
                  <c:v>42185.541666666628</c:v>
                </c:pt>
                <c:pt idx="7196">
                  <c:v>42185.552083333343</c:v>
                </c:pt>
                <c:pt idx="7197">
                  <c:v>42185.5625</c:v>
                </c:pt>
                <c:pt idx="7198">
                  <c:v>42185.572916666657</c:v>
                </c:pt>
                <c:pt idx="7199">
                  <c:v>42185.583333333343</c:v>
                </c:pt>
                <c:pt idx="7200">
                  <c:v>42185.593749999993</c:v>
                </c:pt>
                <c:pt idx="7201">
                  <c:v>42185.604166666628</c:v>
                </c:pt>
                <c:pt idx="7202">
                  <c:v>42185.614583333343</c:v>
                </c:pt>
                <c:pt idx="7203">
                  <c:v>42185.625</c:v>
                </c:pt>
                <c:pt idx="7204">
                  <c:v>42185.635416666628</c:v>
                </c:pt>
                <c:pt idx="7205">
                  <c:v>42185.645833333343</c:v>
                </c:pt>
                <c:pt idx="7206">
                  <c:v>42185.656250000022</c:v>
                </c:pt>
                <c:pt idx="7207">
                  <c:v>42185.666666666628</c:v>
                </c:pt>
                <c:pt idx="7208">
                  <c:v>42185.677083333299</c:v>
                </c:pt>
                <c:pt idx="7209">
                  <c:v>42185.6875</c:v>
                </c:pt>
                <c:pt idx="7210">
                  <c:v>42185.697916666628</c:v>
                </c:pt>
                <c:pt idx="7211">
                  <c:v>42185.708333333343</c:v>
                </c:pt>
                <c:pt idx="7212">
                  <c:v>42185.71875</c:v>
                </c:pt>
                <c:pt idx="7213">
                  <c:v>42185.729166666613</c:v>
                </c:pt>
                <c:pt idx="7214">
                  <c:v>42185.739583333299</c:v>
                </c:pt>
                <c:pt idx="7215">
                  <c:v>42185.75</c:v>
                </c:pt>
                <c:pt idx="7216">
                  <c:v>42185.760416666628</c:v>
                </c:pt>
                <c:pt idx="7217">
                  <c:v>42185.770833333343</c:v>
                </c:pt>
                <c:pt idx="7218">
                  <c:v>42185.78125</c:v>
                </c:pt>
                <c:pt idx="7219">
                  <c:v>42185.791666666613</c:v>
                </c:pt>
                <c:pt idx="7220">
                  <c:v>42185.802083333343</c:v>
                </c:pt>
                <c:pt idx="7221">
                  <c:v>42185.812500000022</c:v>
                </c:pt>
                <c:pt idx="7222">
                  <c:v>42185.822916666657</c:v>
                </c:pt>
                <c:pt idx="7223">
                  <c:v>42185.833333333343</c:v>
                </c:pt>
                <c:pt idx="7224">
                  <c:v>42185.84375</c:v>
                </c:pt>
                <c:pt idx="7225">
                  <c:v>42185.854166666657</c:v>
                </c:pt>
                <c:pt idx="7226">
                  <c:v>42185.864583333343</c:v>
                </c:pt>
                <c:pt idx="7227">
                  <c:v>42185.875</c:v>
                </c:pt>
                <c:pt idx="7228">
                  <c:v>42185.885416666657</c:v>
                </c:pt>
                <c:pt idx="7229">
                  <c:v>42185.895833333343</c:v>
                </c:pt>
                <c:pt idx="7230">
                  <c:v>42185.906250000022</c:v>
                </c:pt>
                <c:pt idx="7231">
                  <c:v>42185.916666666657</c:v>
                </c:pt>
                <c:pt idx="7232">
                  <c:v>42185.927083333299</c:v>
                </c:pt>
                <c:pt idx="7233">
                  <c:v>42185.9375</c:v>
                </c:pt>
                <c:pt idx="7234">
                  <c:v>42185.947916666657</c:v>
                </c:pt>
                <c:pt idx="7235">
                  <c:v>42185.958333333343</c:v>
                </c:pt>
                <c:pt idx="7236">
                  <c:v>42185.96875</c:v>
                </c:pt>
                <c:pt idx="7237">
                  <c:v>42185.979166666628</c:v>
                </c:pt>
                <c:pt idx="7238">
                  <c:v>42185.989583333343</c:v>
                </c:pt>
                <c:pt idx="7239">
                  <c:v>42186</c:v>
                </c:pt>
                <c:pt idx="7240">
                  <c:v>42186.010416666657</c:v>
                </c:pt>
                <c:pt idx="7241">
                  <c:v>42186.020833333343</c:v>
                </c:pt>
                <c:pt idx="7242">
                  <c:v>42186.03125</c:v>
                </c:pt>
                <c:pt idx="7243">
                  <c:v>42186.041666666628</c:v>
                </c:pt>
                <c:pt idx="7244">
                  <c:v>42186.052083333343</c:v>
                </c:pt>
                <c:pt idx="7245">
                  <c:v>42186.0625</c:v>
                </c:pt>
                <c:pt idx="7246">
                  <c:v>42186.072916666657</c:v>
                </c:pt>
                <c:pt idx="7247">
                  <c:v>42186.083333333343</c:v>
                </c:pt>
                <c:pt idx="7248">
                  <c:v>42186.093749999993</c:v>
                </c:pt>
                <c:pt idx="7249">
                  <c:v>42186.104166666628</c:v>
                </c:pt>
                <c:pt idx="7250">
                  <c:v>42186.114583333343</c:v>
                </c:pt>
                <c:pt idx="7251">
                  <c:v>42186.125</c:v>
                </c:pt>
                <c:pt idx="7252">
                  <c:v>42186.135416666628</c:v>
                </c:pt>
                <c:pt idx="7253">
                  <c:v>42186.145833333343</c:v>
                </c:pt>
                <c:pt idx="7254">
                  <c:v>42186.156250000022</c:v>
                </c:pt>
                <c:pt idx="7255">
                  <c:v>42186.166666666628</c:v>
                </c:pt>
                <c:pt idx="7256">
                  <c:v>42186.177083333299</c:v>
                </c:pt>
                <c:pt idx="7257">
                  <c:v>42186.1875</c:v>
                </c:pt>
                <c:pt idx="7258">
                  <c:v>42186.197916666628</c:v>
                </c:pt>
                <c:pt idx="7259">
                  <c:v>42186.208333333343</c:v>
                </c:pt>
                <c:pt idx="7260">
                  <c:v>42186.21875</c:v>
                </c:pt>
                <c:pt idx="7261">
                  <c:v>42186.229166666613</c:v>
                </c:pt>
                <c:pt idx="7262">
                  <c:v>42186.239583333299</c:v>
                </c:pt>
                <c:pt idx="7263">
                  <c:v>42186.25</c:v>
                </c:pt>
                <c:pt idx="7264">
                  <c:v>42186.260416666628</c:v>
                </c:pt>
                <c:pt idx="7265">
                  <c:v>42186.270833333343</c:v>
                </c:pt>
                <c:pt idx="7266">
                  <c:v>42186.28125</c:v>
                </c:pt>
                <c:pt idx="7267">
                  <c:v>42186.291666666613</c:v>
                </c:pt>
                <c:pt idx="7268">
                  <c:v>42186.302083333343</c:v>
                </c:pt>
                <c:pt idx="7269">
                  <c:v>42186.312500000022</c:v>
                </c:pt>
                <c:pt idx="7270">
                  <c:v>42186.322916666657</c:v>
                </c:pt>
                <c:pt idx="7271">
                  <c:v>42186.333333333343</c:v>
                </c:pt>
                <c:pt idx="7272">
                  <c:v>42186.34375</c:v>
                </c:pt>
                <c:pt idx="7273">
                  <c:v>42186.354166666657</c:v>
                </c:pt>
                <c:pt idx="7274">
                  <c:v>42186.364583333343</c:v>
                </c:pt>
                <c:pt idx="7275">
                  <c:v>42186.375</c:v>
                </c:pt>
                <c:pt idx="7276">
                  <c:v>42186.385416666657</c:v>
                </c:pt>
                <c:pt idx="7277">
                  <c:v>42186.395833333343</c:v>
                </c:pt>
                <c:pt idx="7278">
                  <c:v>42186.406250000022</c:v>
                </c:pt>
                <c:pt idx="7279">
                  <c:v>42186.416666666657</c:v>
                </c:pt>
                <c:pt idx="7280">
                  <c:v>42186.427083333299</c:v>
                </c:pt>
                <c:pt idx="7281">
                  <c:v>42186.4375</c:v>
                </c:pt>
                <c:pt idx="7282">
                  <c:v>42186.447916666657</c:v>
                </c:pt>
                <c:pt idx="7283">
                  <c:v>42186.458333333343</c:v>
                </c:pt>
                <c:pt idx="7284">
                  <c:v>42186.46875</c:v>
                </c:pt>
                <c:pt idx="7285">
                  <c:v>42186.479166666628</c:v>
                </c:pt>
                <c:pt idx="7286">
                  <c:v>42186.489583333343</c:v>
                </c:pt>
                <c:pt idx="7287">
                  <c:v>42186.5</c:v>
                </c:pt>
                <c:pt idx="7288">
                  <c:v>42186.510416666657</c:v>
                </c:pt>
                <c:pt idx="7289">
                  <c:v>42186.520833333343</c:v>
                </c:pt>
                <c:pt idx="7290">
                  <c:v>42186.53125</c:v>
                </c:pt>
                <c:pt idx="7291">
                  <c:v>42186.541666666628</c:v>
                </c:pt>
                <c:pt idx="7292">
                  <c:v>42186.552083333343</c:v>
                </c:pt>
                <c:pt idx="7293">
                  <c:v>42186.5625</c:v>
                </c:pt>
                <c:pt idx="7294">
                  <c:v>42186.572916666657</c:v>
                </c:pt>
                <c:pt idx="7295">
                  <c:v>42186.583333333343</c:v>
                </c:pt>
                <c:pt idx="7296">
                  <c:v>42186.593749999993</c:v>
                </c:pt>
                <c:pt idx="7297">
                  <c:v>42186.604166666628</c:v>
                </c:pt>
                <c:pt idx="7298">
                  <c:v>42186.614583333343</c:v>
                </c:pt>
                <c:pt idx="7299">
                  <c:v>42186.625</c:v>
                </c:pt>
                <c:pt idx="7300">
                  <c:v>42186.635416666628</c:v>
                </c:pt>
                <c:pt idx="7301">
                  <c:v>42186.645833333343</c:v>
                </c:pt>
                <c:pt idx="7302">
                  <c:v>42186.656250000022</c:v>
                </c:pt>
                <c:pt idx="7303">
                  <c:v>42186.666666666628</c:v>
                </c:pt>
                <c:pt idx="7304">
                  <c:v>42186.677083333299</c:v>
                </c:pt>
                <c:pt idx="7305">
                  <c:v>42186.6875</c:v>
                </c:pt>
                <c:pt idx="7306">
                  <c:v>42186.697916666628</c:v>
                </c:pt>
                <c:pt idx="7307">
                  <c:v>42186.708333333343</c:v>
                </c:pt>
                <c:pt idx="7308">
                  <c:v>42186.71875</c:v>
                </c:pt>
                <c:pt idx="7309">
                  <c:v>42186.729166666613</c:v>
                </c:pt>
                <c:pt idx="7310">
                  <c:v>42186.739583333299</c:v>
                </c:pt>
                <c:pt idx="7311">
                  <c:v>42186.75</c:v>
                </c:pt>
                <c:pt idx="7312">
                  <c:v>42186.760416666628</c:v>
                </c:pt>
                <c:pt idx="7313">
                  <c:v>42186.770833333343</c:v>
                </c:pt>
                <c:pt idx="7314">
                  <c:v>42186.78125</c:v>
                </c:pt>
                <c:pt idx="7315">
                  <c:v>42186.791666666613</c:v>
                </c:pt>
                <c:pt idx="7316">
                  <c:v>42186.802083333343</c:v>
                </c:pt>
                <c:pt idx="7317">
                  <c:v>42186.812500000022</c:v>
                </c:pt>
                <c:pt idx="7318">
                  <c:v>42186.822916666657</c:v>
                </c:pt>
                <c:pt idx="7319">
                  <c:v>42186.833333333343</c:v>
                </c:pt>
                <c:pt idx="7320">
                  <c:v>42186.84375</c:v>
                </c:pt>
                <c:pt idx="7321">
                  <c:v>42186.854166666657</c:v>
                </c:pt>
                <c:pt idx="7322">
                  <c:v>42186.864583333343</c:v>
                </c:pt>
                <c:pt idx="7323">
                  <c:v>42186.875</c:v>
                </c:pt>
                <c:pt idx="7324">
                  <c:v>42186.885416666657</c:v>
                </c:pt>
                <c:pt idx="7325">
                  <c:v>42186.895833333343</c:v>
                </c:pt>
                <c:pt idx="7326">
                  <c:v>42186.906250000022</c:v>
                </c:pt>
                <c:pt idx="7327">
                  <c:v>42186.916666666657</c:v>
                </c:pt>
                <c:pt idx="7328">
                  <c:v>42186.927083333299</c:v>
                </c:pt>
                <c:pt idx="7329">
                  <c:v>42186.9375</c:v>
                </c:pt>
                <c:pt idx="7330">
                  <c:v>42186.947916666657</c:v>
                </c:pt>
                <c:pt idx="7331">
                  <c:v>42186.958333333343</c:v>
                </c:pt>
                <c:pt idx="7332">
                  <c:v>42186.96875</c:v>
                </c:pt>
                <c:pt idx="7333">
                  <c:v>42186.979166666628</c:v>
                </c:pt>
                <c:pt idx="7334">
                  <c:v>42186.989583333343</c:v>
                </c:pt>
                <c:pt idx="7335">
                  <c:v>42187</c:v>
                </c:pt>
                <c:pt idx="7336">
                  <c:v>42187.010416666657</c:v>
                </c:pt>
                <c:pt idx="7337">
                  <c:v>42187.020833333343</c:v>
                </c:pt>
                <c:pt idx="7338">
                  <c:v>42187.03125</c:v>
                </c:pt>
                <c:pt idx="7339">
                  <c:v>42187.041666666628</c:v>
                </c:pt>
                <c:pt idx="7340">
                  <c:v>42187.052083333343</c:v>
                </c:pt>
                <c:pt idx="7341">
                  <c:v>42187.0625</c:v>
                </c:pt>
                <c:pt idx="7342">
                  <c:v>42187.072916666657</c:v>
                </c:pt>
                <c:pt idx="7343">
                  <c:v>42187.083333333343</c:v>
                </c:pt>
                <c:pt idx="7344">
                  <c:v>42187.093749999993</c:v>
                </c:pt>
                <c:pt idx="7345">
                  <c:v>42187.104166666628</c:v>
                </c:pt>
                <c:pt idx="7346">
                  <c:v>42187.114583333343</c:v>
                </c:pt>
                <c:pt idx="7347">
                  <c:v>42187.125</c:v>
                </c:pt>
                <c:pt idx="7348">
                  <c:v>42187.135416666628</c:v>
                </c:pt>
                <c:pt idx="7349">
                  <c:v>42187.145833333343</c:v>
                </c:pt>
                <c:pt idx="7350">
                  <c:v>42187.156250000022</c:v>
                </c:pt>
                <c:pt idx="7351">
                  <c:v>42187.166666666628</c:v>
                </c:pt>
                <c:pt idx="7352">
                  <c:v>42187.177083333299</c:v>
                </c:pt>
                <c:pt idx="7353">
                  <c:v>42187.1875</c:v>
                </c:pt>
                <c:pt idx="7354">
                  <c:v>42187.197916666628</c:v>
                </c:pt>
                <c:pt idx="7355">
                  <c:v>42187.208333333343</c:v>
                </c:pt>
                <c:pt idx="7356">
                  <c:v>42187.21875</c:v>
                </c:pt>
                <c:pt idx="7357">
                  <c:v>42187.229166666613</c:v>
                </c:pt>
                <c:pt idx="7358">
                  <c:v>42187.239583333299</c:v>
                </c:pt>
                <c:pt idx="7359">
                  <c:v>42187.25</c:v>
                </c:pt>
                <c:pt idx="7360">
                  <c:v>42187.260416666628</c:v>
                </c:pt>
                <c:pt idx="7361">
                  <c:v>42187.270833333343</c:v>
                </c:pt>
                <c:pt idx="7362">
                  <c:v>42187.28125</c:v>
                </c:pt>
                <c:pt idx="7363">
                  <c:v>42187.291666666613</c:v>
                </c:pt>
                <c:pt idx="7364">
                  <c:v>42187.302083333343</c:v>
                </c:pt>
                <c:pt idx="7365">
                  <c:v>42187.312500000022</c:v>
                </c:pt>
                <c:pt idx="7366">
                  <c:v>42187.322916666657</c:v>
                </c:pt>
                <c:pt idx="7367">
                  <c:v>42187.333333333343</c:v>
                </c:pt>
                <c:pt idx="7368">
                  <c:v>42187.34375</c:v>
                </c:pt>
                <c:pt idx="7369">
                  <c:v>42187.354166666657</c:v>
                </c:pt>
                <c:pt idx="7370">
                  <c:v>42187.364583333343</c:v>
                </c:pt>
                <c:pt idx="7371">
                  <c:v>42187.375</c:v>
                </c:pt>
                <c:pt idx="7372">
                  <c:v>42187.385416666657</c:v>
                </c:pt>
                <c:pt idx="7373">
                  <c:v>42187.395833333343</c:v>
                </c:pt>
                <c:pt idx="7374">
                  <c:v>42187.406250000022</c:v>
                </c:pt>
                <c:pt idx="7375">
                  <c:v>42187.416666666657</c:v>
                </c:pt>
                <c:pt idx="7376">
                  <c:v>42187.427083333299</c:v>
                </c:pt>
                <c:pt idx="7377">
                  <c:v>42187.4375</c:v>
                </c:pt>
                <c:pt idx="7378">
                  <c:v>42187.447916666657</c:v>
                </c:pt>
                <c:pt idx="7379">
                  <c:v>42187.458333333343</c:v>
                </c:pt>
                <c:pt idx="7380">
                  <c:v>42187.46875</c:v>
                </c:pt>
                <c:pt idx="7381">
                  <c:v>42187.479166666628</c:v>
                </c:pt>
                <c:pt idx="7382">
                  <c:v>42187.489583333343</c:v>
                </c:pt>
                <c:pt idx="7383">
                  <c:v>42187.5</c:v>
                </c:pt>
                <c:pt idx="7384">
                  <c:v>42187.510416666657</c:v>
                </c:pt>
                <c:pt idx="7385">
                  <c:v>42187.520833333343</c:v>
                </c:pt>
                <c:pt idx="7386">
                  <c:v>42187.53125</c:v>
                </c:pt>
                <c:pt idx="7387">
                  <c:v>42187.541666666628</c:v>
                </c:pt>
                <c:pt idx="7388">
                  <c:v>42187.552083333343</c:v>
                </c:pt>
                <c:pt idx="7389">
                  <c:v>42187.5625</c:v>
                </c:pt>
                <c:pt idx="7390">
                  <c:v>42187.572916666657</c:v>
                </c:pt>
                <c:pt idx="7391">
                  <c:v>42187.583333333343</c:v>
                </c:pt>
                <c:pt idx="7392">
                  <c:v>42187.593749999993</c:v>
                </c:pt>
                <c:pt idx="7393">
                  <c:v>42187.604166666628</c:v>
                </c:pt>
                <c:pt idx="7394">
                  <c:v>42187.614583333343</c:v>
                </c:pt>
                <c:pt idx="7395">
                  <c:v>42187.625</c:v>
                </c:pt>
                <c:pt idx="7396">
                  <c:v>42187.635416666628</c:v>
                </c:pt>
                <c:pt idx="7397">
                  <c:v>42187.645833333343</c:v>
                </c:pt>
                <c:pt idx="7398">
                  <c:v>42187.656250000022</c:v>
                </c:pt>
                <c:pt idx="7399">
                  <c:v>42187.666666666628</c:v>
                </c:pt>
                <c:pt idx="7400">
                  <c:v>42187.677083333299</c:v>
                </c:pt>
                <c:pt idx="7401">
                  <c:v>42187.6875</c:v>
                </c:pt>
                <c:pt idx="7402">
                  <c:v>42187.697916666628</c:v>
                </c:pt>
                <c:pt idx="7403">
                  <c:v>42187.708333333343</c:v>
                </c:pt>
                <c:pt idx="7404">
                  <c:v>42187.71875</c:v>
                </c:pt>
                <c:pt idx="7405">
                  <c:v>42187.729166666613</c:v>
                </c:pt>
                <c:pt idx="7406">
                  <c:v>42187.739583333299</c:v>
                </c:pt>
                <c:pt idx="7407">
                  <c:v>42187.75</c:v>
                </c:pt>
                <c:pt idx="7408">
                  <c:v>42187.760416666628</c:v>
                </c:pt>
                <c:pt idx="7409">
                  <c:v>42187.770833333343</c:v>
                </c:pt>
                <c:pt idx="7410">
                  <c:v>42187.78125</c:v>
                </c:pt>
                <c:pt idx="7411">
                  <c:v>42187.791666666613</c:v>
                </c:pt>
                <c:pt idx="7412">
                  <c:v>42187.802083333343</c:v>
                </c:pt>
                <c:pt idx="7413">
                  <c:v>42187.812500000022</c:v>
                </c:pt>
                <c:pt idx="7414">
                  <c:v>42187.822916666657</c:v>
                </c:pt>
                <c:pt idx="7415">
                  <c:v>42187.833333333343</c:v>
                </c:pt>
                <c:pt idx="7416">
                  <c:v>42187.84375</c:v>
                </c:pt>
                <c:pt idx="7417">
                  <c:v>42187.854166666657</c:v>
                </c:pt>
                <c:pt idx="7418">
                  <c:v>42187.864583333343</c:v>
                </c:pt>
                <c:pt idx="7419">
                  <c:v>42187.875</c:v>
                </c:pt>
                <c:pt idx="7420">
                  <c:v>42187.885416666657</c:v>
                </c:pt>
                <c:pt idx="7421">
                  <c:v>42187.895833333343</c:v>
                </c:pt>
                <c:pt idx="7422">
                  <c:v>42187.906250000022</c:v>
                </c:pt>
                <c:pt idx="7423">
                  <c:v>42187.916666666657</c:v>
                </c:pt>
                <c:pt idx="7424">
                  <c:v>42187.927083333299</c:v>
                </c:pt>
                <c:pt idx="7425">
                  <c:v>42187.9375</c:v>
                </c:pt>
                <c:pt idx="7426">
                  <c:v>42187.947916666657</c:v>
                </c:pt>
                <c:pt idx="7427">
                  <c:v>42187.958333333343</c:v>
                </c:pt>
                <c:pt idx="7428">
                  <c:v>42187.96875</c:v>
                </c:pt>
                <c:pt idx="7429">
                  <c:v>42187.979166666628</c:v>
                </c:pt>
                <c:pt idx="7430">
                  <c:v>42187.989583333343</c:v>
                </c:pt>
                <c:pt idx="7431">
                  <c:v>42188</c:v>
                </c:pt>
                <c:pt idx="7432">
                  <c:v>42188.010416666657</c:v>
                </c:pt>
                <c:pt idx="7433">
                  <c:v>42188.020833333343</c:v>
                </c:pt>
                <c:pt idx="7434">
                  <c:v>42188.03125</c:v>
                </c:pt>
                <c:pt idx="7435">
                  <c:v>42188.041666666628</c:v>
                </c:pt>
                <c:pt idx="7436">
                  <c:v>42188.052083333343</c:v>
                </c:pt>
                <c:pt idx="7437">
                  <c:v>42188.0625</c:v>
                </c:pt>
                <c:pt idx="7438">
                  <c:v>42188.072916666657</c:v>
                </c:pt>
                <c:pt idx="7439">
                  <c:v>42188.083333333343</c:v>
                </c:pt>
                <c:pt idx="7440">
                  <c:v>42188.093749999993</c:v>
                </c:pt>
                <c:pt idx="7441">
                  <c:v>42188.104166666628</c:v>
                </c:pt>
                <c:pt idx="7442">
                  <c:v>42188.114583333343</c:v>
                </c:pt>
                <c:pt idx="7443">
                  <c:v>42188.125</c:v>
                </c:pt>
                <c:pt idx="7444">
                  <c:v>42188.135416666628</c:v>
                </c:pt>
                <c:pt idx="7445">
                  <c:v>42188.145833333343</c:v>
                </c:pt>
                <c:pt idx="7446">
                  <c:v>42188.156250000022</c:v>
                </c:pt>
                <c:pt idx="7447">
                  <c:v>42188.166666666628</c:v>
                </c:pt>
                <c:pt idx="7448">
                  <c:v>42188.177083333299</c:v>
                </c:pt>
                <c:pt idx="7449">
                  <c:v>42188.1875</c:v>
                </c:pt>
                <c:pt idx="7450">
                  <c:v>42188.197916666628</c:v>
                </c:pt>
                <c:pt idx="7451">
                  <c:v>42188.208333333343</c:v>
                </c:pt>
                <c:pt idx="7452">
                  <c:v>42188.21875</c:v>
                </c:pt>
                <c:pt idx="7453">
                  <c:v>42188.229166666613</c:v>
                </c:pt>
                <c:pt idx="7454">
                  <c:v>42188.239583333299</c:v>
                </c:pt>
                <c:pt idx="7455">
                  <c:v>42188.25</c:v>
                </c:pt>
                <c:pt idx="7456">
                  <c:v>42188.260416666628</c:v>
                </c:pt>
                <c:pt idx="7457">
                  <c:v>42188.270833333343</c:v>
                </c:pt>
                <c:pt idx="7458">
                  <c:v>42188.28125</c:v>
                </c:pt>
                <c:pt idx="7459">
                  <c:v>42188.291666666613</c:v>
                </c:pt>
                <c:pt idx="7460">
                  <c:v>42188.302083333343</c:v>
                </c:pt>
                <c:pt idx="7461">
                  <c:v>42188.312500000022</c:v>
                </c:pt>
                <c:pt idx="7462">
                  <c:v>42188.322916666657</c:v>
                </c:pt>
                <c:pt idx="7463">
                  <c:v>42188.333333333343</c:v>
                </c:pt>
                <c:pt idx="7464">
                  <c:v>42188.34375</c:v>
                </c:pt>
                <c:pt idx="7465">
                  <c:v>42188.354166666657</c:v>
                </c:pt>
                <c:pt idx="7466">
                  <c:v>42188.364583333343</c:v>
                </c:pt>
                <c:pt idx="7467">
                  <c:v>42188.375</c:v>
                </c:pt>
                <c:pt idx="7468">
                  <c:v>42188.385416666657</c:v>
                </c:pt>
                <c:pt idx="7469">
                  <c:v>42188.395833333343</c:v>
                </c:pt>
                <c:pt idx="7470">
                  <c:v>42188.406250000022</c:v>
                </c:pt>
                <c:pt idx="7471">
                  <c:v>42188.416666666657</c:v>
                </c:pt>
                <c:pt idx="7472">
                  <c:v>42188.427083333299</c:v>
                </c:pt>
                <c:pt idx="7473">
                  <c:v>42188.4375</c:v>
                </c:pt>
                <c:pt idx="7474">
                  <c:v>42188.447916666657</c:v>
                </c:pt>
                <c:pt idx="7475">
                  <c:v>42188.458333333343</c:v>
                </c:pt>
                <c:pt idx="7476">
                  <c:v>42188.46875</c:v>
                </c:pt>
                <c:pt idx="7477">
                  <c:v>42188.479166666628</c:v>
                </c:pt>
                <c:pt idx="7478">
                  <c:v>42188.489583333343</c:v>
                </c:pt>
                <c:pt idx="7479">
                  <c:v>42188.5</c:v>
                </c:pt>
                <c:pt idx="7480">
                  <c:v>42188.510416666657</c:v>
                </c:pt>
                <c:pt idx="7481">
                  <c:v>42188.520833333343</c:v>
                </c:pt>
                <c:pt idx="7482">
                  <c:v>42188.53125</c:v>
                </c:pt>
                <c:pt idx="7483">
                  <c:v>42188.541666666628</c:v>
                </c:pt>
                <c:pt idx="7484">
                  <c:v>42188.552083333343</c:v>
                </c:pt>
                <c:pt idx="7485">
                  <c:v>42188.5625</c:v>
                </c:pt>
                <c:pt idx="7486">
                  <c:v>42188.572916666657</c:v>
                </c:pt>
                <c:pt idx="7487">
                  <c:v>42188.583333333343</c:v>
                </c:pt>
                <c:pt idx="7488">
                  <c:v>42188.593749999993</c:v>
                </c:pt>
                <c:pt idx="7489">
                  <c:v>42188.604166666628</c:v>
                </c:pt>
                <c:pt idx="7490">
                  <c:v>42188.614583333343</c:v>
                </c:pt>
                <c:pt idx="7491">
                  <c:v>42188.625</c:v>
                </c:pt>
                <c:pt idx="7492">
                  <c:v>42188.635416666628</c:v>
                </c:pt>
                <c:pt idx="7493">
                  <c:v>42188.645833333343</c:v>
                </c:pt>
                <c:pt idx="7494">
                  <c:v>42188.656250000022</c:v>
                </c:pt>
                <c:pt idx="7495">
                  <c:v>42188.666666666628</c:v>
                </c:pt>
                <c:pt idx="7496">
                  <c:v>42188.677083333299</c:v>
                </c:pt>
                <c:pt idx="7497">
                  <c:v>42188.6875</c:v>
                </c:pt>
                <c:pt idx="7498">
                  <c:v>42188.697916666628</c:v>
                </c:pt>
                <c:pt idx="7499">
                  <c:v>42188.708333333343</c:v>
                </c:pt>
                <c:pt idx="7500">
                  <c:v>42188.71875</c:v>
                </c:pt>
                <c:pt idx="7501">
                  <c:v>42188.729166666613</c:v>
                </c:pt>
                <c:pt idx="7502">
                  <c:v>42188.739583333299</c:v>
                </c:pt>
                <c:pt idx="7503">
                  <c:v>42188.75</c:v>
                </c:pt>
                <c:pt idx="7504">
                  <c:v>42188.760416666628</c:v>
                </c:pt>
                <c:pt idx="7505">
                  <c:v>42188.770833333343</c:v>
                </c:pt>
                <c:pt idx="7506">
                  <c:v>42188.78125</c:v>
                </c:pt>
                <c:pt idx="7507">
                  <c:v>42188.791666666613</c:v>
                </c:pt>
                <c:pt idx="7508">
                  <c:v>42188.802083333343</c:v>
                </c:pt>
                <c:pt idx="7509">
                  <c:v>42188.812500000022</c:v>
                </c:pt>
                <c:pt idx="7510">
                  <c:v>42188.822916666657</c:v>
                </c:pt>
                <c:pt idx="7511">
                  <c:v>42188.833333333343</c:v>
                </c:pt>
                <c:pt idx="7512">
                  <c:v>42188.84375</c:v>
                </c:pt>
                <c:pt idx="7513">
                  <c:v>42188.854166666657</c:v>
                </c:pt>
                <c:pt idx="7514">
                  <c:v>42188.864583333343</c:v>
                </c:pt>
                <c:pt idx="7515">
                  <c:v>42188.875</c:v>
                </c:pt>
                <c:pt idx="7516">
                  <c:v>42188.885416666657</c:v>
                </c:pt>
                <c:pt idx="7517">
                  <c:v>42188.895833333343</c:v>
                </c:pt>
                <c:pt idx="7518">
                  <c:v>42188.906250000022</c:v>
                </c:pt>
                <c:pt idx="7519">
                  <c:v>42188.916666666657</c:v>
                </c:pt>
                <c:pt idx="7520">
                  <c:v>42188.927083333299</c:v>
                </c:pt>
                <c:pt idx="7521">
                  <c:v>42188.9375</c:v>
                </c:pt>
                <c:pt idx="7522">
                  <c:v>42188.947916666657</c:v>
                </c:pt>
                <c:pt idx="7523">
                  <c:v>42188.958333333343</c:v>
                </c:pt>
                <c:pt idx="7524">
                  <c:v>42188.96875</c:v>
                </c:pt>
                <c:pt idx="7525">
                  <c:v>42188.979166666628</c:v>
                </c:pt>
                <c:pt idx="7526">
                  <c:v>42188.989583333343</c:v>
                </c:pt>
                <c:pt idx="7527">
                  <c:v>42189</c:v>
                </c:pt>
                <c:pt idx="7528">
                  <c:v>42189.010416666657</c:v>
                </c:pt>
                <c:pt idx="7529">
                  <c:v>42189.020833333343</c:v>
                </c:pt>
                <c:pt idx="7530">
                  <c:v>42189.03125</c:v>
                </c:pt>
                <c:pt idx="7531">
                  <c:v>42189.041666666628</c:v>
                </c:pt>
                <c:pt idx="7532">
                  <c:v>42189.052083333343</c:v>
                </c:pt>
                <c:pt idx="7533">
                  <c:v>42189.0625</c:v>
                </c:pt>
                <c:pt idx="7534">
                  <c:v>42189.072916666657</c:v>
                </c:pt>
                <c:pt idx="7535">
                  <c:v>42189.083333333343</c:v>
                </c:pt>
                <c:pt idx="7536">
                  <c:v>42189.093749999993</c:v>
                </c:pt>
                <c:pt idx="7537">
                  <c:v>42189.104166666628</c:v>
                </c:pt>
                <c:pt idx="7538">
                  <c:v>42189.114583333343</c:v>
                </c:pt>
                <c:pt idx="7539">
                  <c:v>42189.125</c:v>
                </c:pt>
                <c:pt idx="7540">
                  <c:v>42189.135416666628</c:v>
                </c:pt>
                <c:pt idx="7541">
                  <c:v>42189.145833333343</c:v>
                </c:pt>
                <c:pt idx="7542">
                  <c:v>42189.156250000022</c:v>
                </c:pt>
                <c:pt idx="7543">
                  <c:v>42189.166666666628</c:v>
                </c:pt>
                <c:pt idx="7544">
                  <c:v>42189.177083333299</c:v>
                </c:pt>
                <c:pt idx="7545">
                  <c:v>42189.1875</c:v>
                </c:pt>
                <c:pt idx="7546">
                  <c:v>42189.197916666628</c:v>
                </c:pt>
                <c:pt idx="7547">
                  <c:v>42189.208333333343</c:v>
                </c:pt>
                <c:pt idx="7548">
                  <c:v>42189.21875</c:v>
                </c:pt>
                <c:pt idx="7549">
                  <c:v>42189.229166666613</c:v>
                </c:pt>
                <c:pt idx="7550">
                  <c:v>42189.239583333299</c:v>
                </c:pt>
                <c:pt idx="7551">
                  <c:v>42189.25</c:v>
                </c:pt>
                <c:pt idx="7552">
                  <c:v>42189.260416666628</c:v>
                </c:pt>
                <c:pt idx="7553">
                  <c:v>42189.270833333343</c:v>
                </c:pt>
                <c:pt idx="7554">
                  <c:v>42189.28125</c:v>
                </c:pt>
                <c:pt idx="7555">
                  <c:v>42189.291666666613</c:v>
                </c:pt>
                <c:pt idx="7556">
                  <c:v>42189.302083333343</c:v>
                </c:pt>
                <c:pt idx="7557">
                  <c:v>42189.312500000022</c:v>
                </c:pt>
                <c:pt idx="7558">
                  <c:v>42189.322916666657</c:v>
                </c:pt>
                <c:pt idx="7559">
                  <c:v>42189.333333333343</c:v>
                </c:pt>
                <c:pt idx="7560">
                  <c:v>42189.34375</c:v>
                </c:pt>
                <c:pt idx="7561">
                  <c:v>42189.354166666657</c:v>
                </c:pt>
                <c:pt idx="7562">
                  <c:v>42189.364583333343</c:v>
                </c:pt>
                <c:pt idx="7563">
                  <c:v>42189.375</c:v>
                </c:pt>
                <c:pt idx="7564">
                  <c:v>42189.385416666657</c:v>
                </c:pt>
                <c:pt idx="7565">
                  <c:v>42189.395833333343</c:v>
                </c:pt>
                <c:pt idx="7566">
                  <c:v>42189.406250000022</c:v>
                </c:pt>
                <c:pt idx="7567">
                  <c:v>42189.416666666657</c:v>
                </c:pt>
                <c:pt idx="7568">
                  <c:v>42189.427083333299</c:v>
                </c:pt>
                <c:pt idx="7569">
                  <c:v>42189.4375</c:v>
                </c:pt>
                <c:pt idx="7570">
                  <c:v>42189.447916666657</c:v>
                </c:pt>
                <c:pt idx="7571">
                  <c:v>42189.458333333343</c:v>
                </c:pt>
                <c:pt idx="7572">
                  <c:v>42189.46875</c:v>
                </c:pt>
                <c:pt idx="7573">
                  <c:v>42189.479166666628</c:v>
                </c:pt>
                <c:pt idx="7574">
                  <c:v>42189.489583333343</c:v>
                </c:pt>
                <c:pt idx="7575">
                  <c:v>42189.5</c:v>
                </c:pt>
                <c:pt idx="7576">
                  <c:v>42189.510416666657</c:v>
                </c:pt>
                <c:pt idx="7577">
                  <c:v>42189.520833333343</c:v>
                </c:pt>
                <c:pt idx="7578">
                  <c:v>42189.53125</c:v>
                </c:pt>
                <c:pt idx="7579">
                  <c:v>42189.541666666628</c:v>
                </c:pt>
                <c:pt idx="7580">
                  <c:v>42189.552083333343</c:v>
                </c:pt>
                <c:pt idx="7581">
                  <c:v>42189.5625</c:v>
                </c:pt>
                <c:pt idx="7582">
                  <c:v>42189.572916666657</c:v>
                </c:pt>
                <c:pt idx="7583">
                  <c:v>42189.583333333343</c:v>
                </c:pt>
                <c:pt idx="7584">
                  <c:v>42189.593749999993</c:v>
                </c:pt>
                <c:pt idx="7585">
                  <c:v>42189.604166666628</c:v>
                </c:pt>
                <c:pt idx="7586">
                  <c:v>42189.614583333343</c:v>
                </c:pt>
                <c:pt idx="7587">
                  <c:v>42189.625</c:v>
                </c:pt>
                <c:pt idx="7588">
                  <c:v>42189.635416666628</c:v>
                </c:pt>
                <c:pt idx="7589">
                  <c:v>42189.645833333343</c:v>
                </c:pt>
                <c:pt idx="7590">
                  <c:v>42189.656250000022</c:v>
                </c:pt>
                <c:pt idx="7591">
                  <c:v>42189.666666666628</c:v>
                </c:pt>
                <c:pt idx="7592">
                  <c:v>42189.677083333299</c:v>
                </c:pt>
                <c:pt idx="7593">
                  <c:v>42189.6875</c:v>
                </c:pt>
                <c:pt idx="7594">
                  <c:v>42189.697916666628</c:v>
                </c:pt>
                <c:pt idx="7595">
                  <c:v>42189.708333333343</c:v>
                </c:pt>
                <c:pt idx="7596">
                  <c:v>42189.71875</c:v>
                </c:pt>
                <c:pt idx="7597">
                  <c:v>42189.729166666613</c:v>
                </c:pt>
                <c:pt idx="7598">
                  <c:v>42189.739583333299</c:v>
                </c:pt>
                <c:pt idx="7599">
                  <c:v>42189.75</c:v>
                </c:pt>
                <c:pt idx="7600">
                  <c:v>42189.760416666628</c:v>
                </c:pt>
                <c:pt idx="7601">
                  <c:v>42189.770833333343</c:v>
                </c:pt>
                <c:pt idx="7602">
                  <c:v>42189.78125</c:v>
                </c:pt>
                <c:pt idx="7603">
                  <c:v>42189.791666666613</c:v>
                </c:pt>
                <c:pt idx="7604">
                  <c:v>42189.802083333343</c:v>
                </c:pt>
                <c:pt idx="7605">
                  <c:v>42189.812500000022</c:v>
                </c:pt>
                <c:pt idx="7606">
                  <c:v>42189.822916666657</c:v>
                </c:pt>
                <c:pt idx="7607">
                  <c:v>42189.833333333343</c:v>
                </c:pt>
                <c:pt idx="7608">
                  <c:v>42189.84375</c:v>
                </c:pt>
                <c:pt idx="7609">
                  <c:v>42189.854166666657</c:v>
                </c:pt>
                <c:pt idx="7610">
                  <c:v>42189.864583333343</c:v>
                </c:pt>
                <c:pt idx="7611">
                  <c:v>42189.875</c:v>
                </c:pt>
                <c:pt idx="7612">
                  <c:v>42189.885416666657</c:v>
                </c:pt>
                <c:pt idx="7613">
                  <c:v>42189.895833333343</c:v>
                </c:pt>
                <c:pt idx="7614">
                  <c:v>42189.906250000022</c:v>
                </c:pt>
                <c:pt idx="7615">
                  <c:v>42189.916666666657</c:v>
                </c:pt>
                <c:pt idx="7616">
                  <c:v>42189.927083333299</c:v>
                </c:pt>
                <c:pt idx="7617">
                  <c:v>42189.9375</c:v>
                </c:pt>
                <c:pt idx="7618">
                  <c:v>42189.947916666657</c:v>
                </c:pt>
                <c:pt idx="7619">
                  <c:v>42189.958333333343</c:v>
                </c:pt>
                <c:pt idx="7620">
                  <c:v>42189.96875</c:v>
                </c:pt>
                <c:pt idx="7621">
                  <c:v>42189.979166666628</c:v>
                </c:pt>
                <c:pt idx="7622">
                  <c:v>42189.989583333343</c:v>
                </c:pt>
                <c:pt idx="7623">
                  <c:v>42190</c:v>
                </c:pt>
                <c:pt idx="7624">
                  <c:v>42190.010416666657</c:v>
                </c:pt>
                <c:pt idx="7625">
                  <c:v>42190.020833333343</c:v>
                </c:pt>
                <c:pt idx="7626">
                  <c:v>42190.03125</c:v>
                </c:pt>
                <c:pt idx="7627">
                  <c:v>42190.041666666628</c:v>
                </c:pt>
                <c:pt idx="7628">
                  <c:v>42190.052083333343</c:v>
                </c:pt>
                <c:pt idx="7629">
                  <c:v>42190.0625</c:v>
                </c:pt>
                <c:pt idx="7630">
                  <c:v>42190.072916666657</c:v>
                </c:pt>
                <c:pt idx="7631">
                  <c:v>42190.083333333343</c:v>
                </c:pt>
                <c:pt idx="7632">
                  <c:v>42190.093749999993</c:v>
                </c:pt>
                <c:pt idx="7633">
                  <c:v>42190.104166666628</c:v>
                </c:pt>
                <c:pt idx="7634">
                  <c:v>42190.114583333343</c:v>
                </c:pt>
                <c:pt idx="7635">
                  <c:v>42190.125</c:v>
                </c:pt>
                <c:pt idx="7636">
                  <c:v>42190.135416666628</c:v>
                </c:pt>
                <c:pt idx="7637">
                  <c:v>42190.145833333343</c:v>
                </c:pt>
                <c:pt idx="7638">
                  <c:v>42190.156250000022</c:v>
                </c:pt>
                <c:pt idx="7639">
                  <c:v>42190.166666666628</c:v>
                </c:pt>
                <c:pt idx="7640">
                  <c:v>42190.177083333299</c:v>
                </c:pt>
                <c:pt idx="7641">
                  <c:v>42190.1875</c:v>
                </c:pt>
                <c:pt idx="7642">
                  <c:v>42190.197916666628</c:v>
                </c:pt>
                <c:pt idx="7643">
                  <c:v>42190.208333333343</c:v>
                </c:pt>
                <c:pt idx="7644">
                  <c:v>42190.21875</c:v>
                </c:pt>
                <c:pt idx="7645">
                  <c:v>42190.229166666613</c:v>
                </c:pt>
                <c:pt idx="7646">
                  <c:v>42190.239583333299</c:v>
                </c:pt>
                <c:pt idx="7647">
                  <c:v>42190.25</c:v>
                </c:pt>
                <c:pt idx="7648">
                  <c:v>42190.260416666628</c:v>
                </c:pt>
                <c:pt idx="7649">
                  <c:v>42190.270833333343</c:v>
                </c:pt>
                <c:pt idx="7650">
                  <c:v>42190.28125</c:v>
                </c:pt>
                <c:pt idx="7651">
                  <c:v>42190.291666666613</c:v>
                </c:pt>
                <c:pt idx="7652">
                  <c:v>42190.302083333343</c:v>
                </c:pt>
                <c:pt idx="7653">
                  <c:v>42190.312500000022</c:v>
                </c:pt>
                <c:pt idx="7654">
                  <c:v>42190.322916666657</c:v>
                </c:pt>
                <c:pt idx="7655">
                  <c:v>42190.333333333343</c:v>
                </c:pt>
                <c:pt idx="7656">
                  <c:v>42190.34375</c:v>
                </c:pt>
                <c:pt idx="7657">
                  <c:v>42190.354166666657</c:v>
                </c:pt>
                <c:pt idx="7658">
                  <c:v>42190.364583333343</c:v>
                </c:pt>
                <c:pt idx="7659">
                  <c:v>42190.375</c:v>
                </c:pt>
                <c:pt idx="7660">
                  <c:v>42190.385416666657</c:v>
                </c:pt>
                <c:pt idx="7661">
                  <c:v>42190.395833333343</c:v>
                </c:pt>
                <c:pt idx="7662">
                  <c:v>42190.406250000022</c:v>
                </c:pt>
                <c:pt idx="7663">
                  <c:v>42190.416666666657</c:v>
                </c:pt>
                <c:pt idx="7664">
                  <c:v>42190.427083333299</c:v>
                </c:pt>
                <c:pt idx="7665">
                  <c:v>42190.4375</c:v>
                </c:pt>
                <c:pt idx="7666">
                  <c:v>42190.447916666657</c:v>
                </c:pt>
                <c:pt idx="7667">
                  <c:v>42190.458333333343</c:v>
                </c:pt>
                <c:pt idx="7668">
                  <c:v>42190.46875</c:v>
                </c:pt>
                <c:pt idx="7669">
                  <c:v>42190.479166666628</c:v>
                </c:pt>
                <c:pt idx="7670">
                  <c:v>42190.489583333343</c:v>
                </c:pt>
                <c:pt idx="7671">
                  <c:v>42190.5</c:v>
                </c:pt>
                <c:pt idx="7672">
                  <c:v>42190.510416666657</c:v>
                </c:pt>
                <c:pt idx="7673">
                  <c:v>42190.520833333343</c:v>
                </c:pt>
                <c:pt idx="7674">
                  <c:v>42190.53125</c:v>
                </c:pt>
                <c:pt idx="7675">
                  <c:v>42190.541666666628</c:v>
                </c:pt>
                <c:pt idx="7676">
                  <c:v>42190.552083333343</c:v>
                </c:pt>
                <c:pt idx="7677">
                  <c:v>42190.5625</c:v>
                </c:pt>
                <c:pt idx="7678">
                  <c:v>42190.572916666657</c:v>
                </c:pt>
                <c:pt idx="7679">
                  <c:v>42190.583333333343</c:v>
                </c:pt>
                <c:pt idx="7680">
                  <c:v>42190.593749999993</c:v>
                </c:pt>
                <c:pt idx="7681">
                  <c:v>42190.604166666628</c:v>
                </c:pt>
                <c:pt idx="7682">
                  <c:v>42190.614583333343</c:v>
                </c:pt>
                <c:pt idx="7683">
                  <c:v>42190.625</c:v>
                </c:pt>
                <c:pt idx="7684">
                  <c:v>42190.635416666628</c:v>
                </c:pt>
                <c:pt idx="7685">
                  <c:v>42190.645833333343</c:v>
                </c:pt>
                <c:pt idx="7686">
                  <c:v>42190.656250000022</c:v>
                </c:pt>
                <c:pt idx="7687">
                  <c:v>42190.666666666628</c:v>
                </c:pt>
                <c:pt idx="7688">
                  <c:v>42190.677083333299</c:v>
                </c:pt>
                <c:pt idx="7689">
                  <c:v>42190.6875</c:v>
                </c:pt>
                <c:pt idx="7690">
                  <c:v>42190.697916666628</c:v>
                </c:pt>
                <c:pt idx="7691">
                  <c:v>42190.708333333343</c:v>
                </c:pt>
                <c:pt idx="7692">
                  <c:v>42190.71875</c:v>
                </c:pt>
                <c:pt idx="7693">
                  <c:v>42190.729166666613</c:v>
                </c:pt>
                <c:pt idx="7694">
                  <c:v>42190.739583333299</c:v>
                </c:pt>
                <c:pt idx="7695">
                  <c:v>42190.75</c:v>
                </c:pt>
                <c:pt idx="7696">
                  <c:v>42190.760416666628</c:v>
                </c:pt>
                <c:pt idx="7697">
                  <c:v>42190.770833333343</c:v>
                </c:pt>
                <c:pt idx="7698">
                  <c:v>42190.78125</c:v>
                </c:pt>
                <c:pt idx="7699">
                  <c:v>42190.791666666613</c:v>
                </c:pt>
                <c:pt idx="7700">
                  <c:v>42190.802083333343</c:v>
                </c:pt>
                <c:pt idx="7701">
                  <c:v>42190.812500000022</c:v>
                </c:pt>
                <c:pt idx="7702">
                  <c:v>42190.822916666657</c:v>
                </c:pt>
                <c:pt idx="7703">
                  <c:v>42190.833333333343</c:v>
                </c:pt>
                <c:pt idx="7704">
                  <c:v>42190.84375</c:v>
                </c:pt>
                <c:pt idx="7705">
                  <c:v>42190.854166666657</c:v>
                </c:pt>
                <c:pt idx="7706">
                  <c:v>42190.864583333343</c:v>
                </c:pt>
                <c:pt idx="7707">
                  <c:v>42190.875</c:v>
                </c:pt>
                <c:pt idx="7708">
                  <c:v>42190.885416666657</c:v>
                </c:pt>
                <c:pt idx="7709">
                  <c:v>42190.895833333343</c:v>
                </c:pt>
                <c:pt idx="7710">
                  <c:v>42190.906250000022</c:v>
                </c:pt>
                <c:pt idx="7711">
                  <c:v>42190.916666666657</c:v>
                </c:pt>
                <c:pt idx="7712">
                  <c:v>42190.927083333299</c:v>
                </c:pt>
                <c:pt idx="7713">
                  <c:v>42190.9375</c:v>
                </c:pt>
                <c:pt idx="7714">
                  <c:v>42190.947916666657</c:v>
                </c:pt>
                <c:pt idx="7715">
                  <c:v>42190.958333333343</c:v>
                </c:pt>
                <c:pt idx="7716">
                  <c:v>42190.96875</c:v>
                </c:pt>
                <c:pt idx="7717">
                  <c:v>42190.979166666628</c:v>
                </c:pt>
                <c:pt idx="7718">
                  <c:v>42190.989583333343</c:v>
                </c:pt>
                <c:pt idx="7719">
                  <c:v>42191</c:v>
                </c:pt>
                <c:pt idx="7720">
                  <c:v>42191.010416666657</c:v>
                </c:pt>
                <c:pt idx="7721">
                  <c:v>42191.020833333343</c:v>
                </c:pt>
                <c:pt idx="7722">
                  <c:v>42191.03125</c:v>
                </c:pt>
                <c:pt idx="7723">
                  <c:v>42191.041666666628</c:v>
                </c:pt>
                <c:pt idx="7724">
                  <c:v>42191.052083333343</c:v>
                </c:pt>
                <c:pt idx="7725">
                  <c:v>42191.0625</c:v>
                </c:pt>
                <c:pt idx="7726">
                  <c:v>42191.072916666657</c:v>
                </c:pt>
                <c:pt idx="7727">
                  <c:v>42191.083333333343</c:v>
                </c:pt>
                <c:pt idx="7728">
                  <c:v>42191.093749999993</c:v>
                </c:pt>
                <c:pt idx="7729">
                  <c:v>42191.104166666628</c:v>
                </c:pt>
                <c:pt idx="7730">
                  <c:v>42191.114583333343</c:v>
                </c:pt>
                <c:pt idx="7731">
                  <c:v>42191.125</c:v>
                </c:pt>
                <c:pt idx="7732">
                  <c:v>42191.135416666628</c:v>
                </c:pt>
                <c:pt idx="7733">
                  <c:v>42191.145833333343</c:v>
                </c:pt>
                <c:pt idx="7734">
                  <c:v>42191.156250000022</c:v>
                </c:pt>
                <c:pt idx="7735">
                  <c:v>42191.166666666628</c:v>
                </c:pt>
                <c:pt idx="7736">
                  <c:v>42191.177083333299</c:v>
                </c:pt>
                <c:pt idx="7737">
                  <c:v>42191.1875</c:v>
                </c:pt>
                <c:pt idx="7738">
                  <c:v>42191.197916666628</c:v>
                </c:pt>
                <c:pt idx="7739">
                  <c:v>42191.208333333343</c:v>
                </c:pt>
                <c:pt idx="7740">
                  <c:v>42191.21875</c:v>
                </c:pt>
                <c:pt idx="7741">
                  <c:v>42191.229166666613</c:v>
                </c:pt>
                <c:pt idx="7742">
                  <c:v>42191.239583333299</c:v>
                </c:pt>
                <c:pt idx="7743">
                  <c:v>42191.25</c:v>
                </c:pt>
                <c:pt idx="7744">
                  <c:v>42191.260416666628</c:v>
                </c:pt>
                <c:pt idx="7745">
                  <c:v>42191.270833333343</c:v>
                </c:pt>
                <c:pt idx="7746">
                  <c:v>42191.28125</c:v>
                </c:pt>
                <c:pt idx="7747">
                  <c:v>42191.291666666613</c:v>
                </c:pt>
                <c:pt idx="7748">
                  <c:v>42191.302083333343</c:v>
                </c:pt>
                <c:pt idx="7749">
                  <c:v>42191.312500000022</c:v>
                </c:pt>
                <c:pt idx="7750">
                  <c:v>42191.322916666657</c:v>
                </c:pt>
                <c:pt idx="7751">
                  <c:v>42191.333333333343</c:v>
                </c:pt>
                <c:pt idx="7752">
                  <c:v>42191.34375</c:v>
                </c:pt>
                <c:pt idx="7753">
                  <c:v>42191.354166666657</c:v>
                </c:pt>
                <c:pt idx="7754">
                  <c:v>42191.364583333343</c:v>
                </c:pt>
                <c:pt idx="7755">
                  <c:v>42191.375</c:v>
                </c:pt>
                <c:pt idx="7756">
                  <c:v>42191.385416666657</c:v>
                </c:pt>
                <c:pt idx="7757">
                  <c:v>42191.395833333343</c:v>
                </c:pt>
                <c:pt idx="7758">
                  <c:v>42191.406250000022</c:v>
                </c:pt>
                <c:pt idx="7759">
                  <c:v>42191.416666666657</c:v>
                </c:pt>
                <c:pt idx="7760">
                  <c:v>42191.427083333299</c:v>
                </c:pt>
                <c:pt idx="7761">
                  <c:v>42191.4375</c:v>
                </c:pt>
                <c:pt idx="7762">
                  <c:v>42191.447916666657</c:v>
                </c:pt>
                <c:pt idx="7763">
                  <c:v>42191.458333333343</c:v>
                </c:pt>
                <c:pt idx="7764">
                  <c:v>42191.46875</c:v>
                </c:pt>
                <c:pt idx="7765">
                  <c:v>42191.479166666628</c:v>
                </c:pt>
                <c:pt idx="7766">
                  <c:v>42191.489583333343</c:v>
                </c:pt>
                <c:pt idx="7767">
                  <c:v>42191.5</c:v>
                </c:pt>
                <c:pt idx="7768">
                  <c:v>42191.510416666657</c:v>
                </c:pt>
                <c:pt idx="7769">
                  <c:v>42191.520833333343</c:v>
                </c:pt>
                <c:pt idx="7770">
                  <c:v>42191.53125</c:v>
                </c:pt>
                <c:pt idx="7771">
                  <c:v>42191.541666666628</c:v>
                </c:pt>
                <c:pt idx="7772">
                  <c:v>42191.552083333343</c:v>
                </c:pt>
                <c:pt idx="7773">
                  <c:v>42191.5625</c:v>
                </c:pt>
                <c:pt idx="7774">
                  <c:v>42191.572916666657</c:v>
                </c:pt>
                <c:pt idx="7775">
                  <c:v>42191.583333333343</c:v>
                </c:pt>
                <c:pt idx="7776">
                  <c:v>42191.593749999993</c:v>
                </c:pt>
                <c:pt idx="7777">
                  <c:v>42191.604166666628</c:v>
                </c:pt>
                <c:pt idx="7778">
                  <c:v>42191.614583333343</c:v>
                </c:pt>
                <c:pt idx="7779">
                  <c:v>42191.625</c:v>
                </c:pt>
                <c:pt idx="7780">
                  <c:v>42191.635416666628</c:v>
                </c:pt>
                <c:pt idx="7781">
                  <c:v>42191.645833333343</c:v>
                </c:pt>
                <c:pt idx="7782">
                  <c:v>42191.656250000022</c:v>
                </c:pt>
                <c:pt idx="7783">
                  <c:v>42191.666666666628</c:v>
                </c:pt>
                <c:pt idx="7784">
                  <c:v>42191.677083333299</c:v>
                </c:pt>
                <c:pt idx="7785">
                  <c:v>42191.6875</c:v>
                </c:pt>
                <c:pt idx="7786">
                  <c:v>42191.697916666628</c:v>
                </c:pt>
                <c:pt idx="7787">
                  <c:v>42191.708333333343</c:v>
                </c:pt>
                <c:pt idx="7788">
                  <c:v>42191.71875</c:v>
                </c:pt>
                <c:pt idx="7789">
                  <c:v>42191.729166666613</c:v>
                </c:pt>
                <c:pt idx="7790">
                  <c:v>42191.739583333299</c:v>
                </c:pt>
                <c:pt idx="7791">
                  <c:v>42191.75</c:v>
                </c:pt>
                <c:pt idx="7792">
                  <c:v>42191.760416666628</c:v>
                </c:pt>
                <c:pt idx="7793">
                  <c:v>42191.770833333343</c:v>
                </c:pt>
                <c:pt idx="7794">
                  <c:v>42191.78125</c:v>
                </c:pt>
                <c:pt idx="7795">
                  <c:v>42191.791666666613</c:v>
                </c:pt>
                <c:pt idx="7796">
                  <c:v>42191.802083333343</c:v>
                </c:pt>
                <c:pt idx="7797">
                  <c:v>42191.812500000022</c:v>
                </c:pt>
                <c:pt idx="7798">
                  <c:v>42191.822916666657</c:v>
                </c:pt>
                <c:pt idx="7799">
                  <c:v>42191.833333333343</c:v>
                </c:pt>
                <c:pt idx="7800">
                  <c:v>42191.84375</c:v>
                </c:pt>
                <c:pt idx="7801">
                  <c:v>42191.854166666657</c:v>
                </c:pt>
                <c:pt idx="7802">
                  <c:v>42191.864583333343</c:v>
                </c:pt>
                <c:pt idx="7803">
                  <c:v>42191.875</c:v>
                </c:pt>
                <c:pt idx="7804">
                  <c:v>42191.885416666657</c:v>
                </c:pt>
                <c:pt idx="7805">
                  <c:v>42191.895833333343</c:v>
                </c:pt>
                <c:pt idx="7806">
                  <c:v>42191.906250000022</c:v>
                </c:pt>
                <c:pt idx="7807">
                  <c:v>42191.916666666657</c:v>
                </c:pt>
                <c:pt idx="7808">
                  <c:v>42191.927083333299</c:v>
                </c:pt>
                <c:pt idx="7809">
                  <c:v>42191.9375</c:v>
                </c:pt>
                <c:pt idx="7810">
                  <c:v>42191.947916666657</c:v>
                </c:pt>
                <c:pt idx="7811">
                  <c:v>42191.958333333343</c:v>
                </c:pt>
                <c:pt idx="7812">
                  <c:v>42191.96875</c:v>
                </c:pt>
                <c:pt idx="7813">
                  <c:v>42191.979166666628</c:v>
                </c:pt>
                <c:pt idx="7814">
                  <c:v>42191.989583333343</c:v>
                </c:pt>
                <c:pt idx="7815">
                  <c:v>42192</c:v>
                </c:pt>
                <c:pt idx="7816">
                  <c:v>42192.010416666657</c:v>
                </c:pt>
                <c:pt idx="7817">
                  <c:v>42192.020833333343</c:v>
                </c:pt>
                <c:pt idx="7818">
                  <c:v>42192.03125</c:v>
                </c:pt>
                <c:pt idx="7819">
                  <c:v>42192.041666666628</c:v>
                </c:pt>
                <c:pt idx="7820">
                  <c:v>42192.052083333343</c:v>
                </c:pt>
                <c:pt idx="7821">
                  <c:v>42192.0625</c:v>
                </c:pt>
                <c:pt idx="7822">
                  <c:v>42192.072916666657</c:v>
                </c:pt>
                <c:pt idx="7823">
                  <c:v>42192.083333333343</c:v>
                </c:pt>
                <c:pt idx="7824">
                  <c:v>42192.093749999993</c:v>
                </c:pt>
                <c:pt idx="7825">
                  <c:v>42192.104166666628</c:v>
                </c:pt>
                <c:pt idx="7826">
                  <c:v>42192.114583333343</c:v>
                </c:pt>
                <c:pt idx="7827">
                  <c:v>42192.125</c:v>
                </c:pt>
                <c:pt idx="7828">
                  <c:v>42192.135416666628</c:v>
                </c:pt>
                <c:pt idx="7829">
                  <c:v>42192.145833333343</c:v>
                </c:pt>
                <c:pt idx="7830">
                  <c:v>42192.156250000022</c:v>
                </c:pt>
                <c:pt idx="7831">
                  <c:v>42192.166666666628</c:v>
                </c:pt>
                <c:pt idx="7832">
                  <c:v>42192.177083333299</c:v>
                </c:pt>
                <c:pt idx="7833">
                  <c:v>42192.1875</c:v>
                </c:pt>
                <c:pt idx="7834">
                  <c:v>42192.197916666628</c:v>
                </c:pt>
                <c:pt idx="7835">
                  <c:v>42192.208333333343</c:v>
                </c:pt>
                <c:pt idx="7836">
                  <c:v>42192.21875</c:v>
                </c:pt>
                <c:pt idx="7837">
                  <c:v>42192.229166666613</c:v>
                </c:pt>
                <c:pt idx="7838">
                  <c:v>42192.239583333299</c:v>
                </c:pt>
                <c:pt idx="7839">
                  <c:v>42192.25</c:v>
                </c:pt>
                <c:pt idx="7840">
                  <c:v>42192.260416666628</c:v>
                </c:pt>
                <c:pt idx="7841">
                  <c:v>42192.270833333343</c:v>
                </c:pt>
                <c:pt idx="7842">
                  <c:v>42192.28125</c:v>
                </c:pt>
                <c:pt idx="7843">
                  <c:v>42192.291666666613</c:v>
                </c:pt>
                <c:pt idx="7844">
                  <c:v>42192.302083333343</c:v>
                </c:pt>
                <c:pt idx="7845">
                  <c:v>42192.312500000022</c:v>
                </c:pt>
                <c:pt idx="7846">
                  <c:v>42192.322916666657</c:v>
                </c:pt>
                <c:pt idx="7847">
                  <c:v>42192.333333333343</c:v>
                </c:pt>
                <c:pt idx="7848">
                  <c:v>42192.34375</c:v>
                </c:pt>
                <c:pt idx="7849">
                  <c:v>42192.354166666657</c:v>
                </c:pt>
                <c:pt idx="7850">
                  <c:v>42192.364583333343</c:v>
                </c:pt>
                <c:pt idx="7851">
                  <c:v>42192.375</c:v>
                </c:pt>
                <c:pt idx="7852">
                  <c:v>42192.385416666657</c:v>
                </c:pt>
                <c:pt idx="7853">
                  <c:v>42192.395833333343</c:v>
                </c:pt>
                <c:pt idx="7854">
                  <c:v>42192.406250000022</c:v>
                </c:pt>
                <c:pt idx="7855">
                  <c:v>42192.416666666657</c:v>
                </c:pt>
                <c:pt idx="7856">
                  <c:v>42192.427083333299</c:v>
                </c:pt>
                <c:pt idx="7857">
                  <c:v>42192.4375</c:v>
                </c:pt>
                <c:pt idx="7858">
                  <c:v>42192.447916666657</c:v>
                </c:pt>
                <c:pt idx="7859">
                  <c:v>42192.458333333343</c:v>
                </c:pt>
                <c:pt idx="7860">
                  <c:v>42192.46875</c:v>
                </c:pt>
                <c:pt idx="7861">
                  <c:v>42192.479166666628</c:v>
                </c:pt>
                <c:pt idx="7862">
                  <c:v>42192.489583333343</c:v>
                </c:pt>
                <c:pt idx="7863">
                  <c:v>42192.5</c:v>
                </c:pt>
                <c:pt idx="7864">
                  <c:v>42192.510416666657</c:v>
                </c:pt>
                <c:pt idx="7865">
                  <c:v>42192.520833333343</c:v>
                </c:pt>
                <c:pt idx="7866">
                  <c:v>42192.53125</c:v>
                </c:pt>
                <c:pt idx="7867">
                  <c:v>42192.541666666628</c:v>
                </c:pt>
                <c:pt idx="7868">
                  <c:v>42192.552083333343</c:v>
                </c:pt>
                <c:pt idx="7869">
                  <c:v>42192.5625</c:v>
                </c:pt>
                <c:pt idx="7870">
                  <c:v>42192.572916666657</c:v>
                </c:pt>
                <c:pt idx="7871">
                  <c:v>42192.583333333343</c:v>
                </c:pt>
                <c:pt idx="7872">
                  <c:v>42192.593749999993</c:v>
                </c:pt>
                <c:pt idx="7873">
                  <c:v>42192.604166666628</c:v>
                </c:pt>
                <c:pt idx="7874">
                  <c:v>42192.614583333343</c:v>
                </c:pt>
                <c:pt idx="7875">
                  <c:v>42192.625</c:v>
                </c:pt>
                <c:pt idx="7876">
                  <c:v>42192.635416666628</c:v>
                </c:pt>
                <c:pt idx="7877">
                  <c:v>42192.645833333343</c:v>
                </c:pt>
                <c:pt idx="7878">
                  <c:v>42192.656250000022</c:v>
                </c:pt>
                <c:pt idx="7879">
                  <c:v>42192.666666666628</c:v>
                </c:pt>
                <c:pt idx="7880">
                  <c:v>42192.677083333299</c:v>
                </c:pt>
                <c:pt idx="7881">
                  <c:v>42192.6875</c:v>
                </c:pt>
                <c:pt idx="7882">
                  <c:v>42192.697916666628</c:v>
                </c:pt>
                <c:pt idx="7883">
                  <c:v>42192.708333333343</c:v>
                </c:pt>
                <c:pt idx="7884">
                  <c:v>42192.71875</c:v>
                </c:pt>
                <c:pt idx="7885">
                  <c:v>42192.729166666613</c:v>
                </c:pt>
                <c:pt idx="7886">
                  <c:v>42192.739583333299</c:v>
                </c:pt>
                <c:pt idx="7887">
                  <c:v>42192.75</c:v>
                </c:pt>
                <c:pt idx="7888">
                  <c:v>42192.760416666628</c:v>
                </c:pt>
                <c:pt idx="7889">
                  <c:v>42192.770833333343</c:v>
                </c:pt>
                <c:pt idx="7890">
                  <c:v>42192.78125</c:v>
                </c:pt>
                <c:pt idx="7891">
                  <c:v>42192.791666666613</c:v>
                </c:pt>
                <c:pt idx="7892">
                  <c:v>42192.802083333343</c:v>
                </c:pt>
                <c:pt idx="7893">
                  <c:v>42192.812500000022</c:v>
                </c:pt>
                <c:pt idx="7894">
                  <c:v>42192.822916666657</c:v>
                </c:pt>
                <c:pt idx="7895">
                  <c:v>42192.833333333343</c:v>
                </c:pt>
                <c:pt idx="7896">
                  <c:v>42192.84375</c:v>
                </c:pt>
                <c:pt idx="7897">
                  <c:v>42192.854166666657</c:v>
                </c:pt>
                <c:pt idx="7898">
                  <c:v>42192.864583333343</c:v>
                </c:pt>
                <c:pt idx="7899">
                  <c:v>42192.875</c:v>
                </c:pt>
                <c:pt idx="7900">
                  <c:v>42192.885416666657</c:v>
                </c:pt>
                <c:pt idx="7901">
                  <c:v>42192.895833333343</c:v>
                </c:pt>
                <c:pt idx="7902">
                  <c:v>42192.906250000022</c:v>
                </c:pt>
                <c:pt idx="7903">
                  <c:v>42192.916666666657</c:v>
                </c:pt>
                <c:pt idx="7904">
                  <c:v>42192.927083333299</c:v>
                </c:pt>
                <c:pt idx="7905">
                  <c:v>42192.9375</c:v>
                </c:pt>
                <c:pt idx="7906">
                  <c:v>42192.947916666657</c:v>
                </c:pt>
                <c:pt idx="7907">
                  <c:v>42192.958333333343</c:v>
                </c:pt>
                <c:pt idx="7908">
                  <c:v>42192.96875</c:v>
                </c:pt>
                <c:pt idx="7909">
                  <c:v>42192.979166666628</c:v>
                </c:pt>
                <c:pt idx="7910">
                  <c:v>42192.989583333343</c:v>
                </c:pt>
                <c:pt idx="7911">
                  <c:v>42193</c:v>
                </c:pt>
                <c:pt idx="7912">
                  <c:v>42193.010416666657</c:v>
                </c:pt>
                <c:pt idx="7913">
                  <c:v>42193.020833333343</c:v>
                </c:pt>
                <c:pt idx="7914">
                  <c:v>42193.03125</c:v>
                </c:pt>
                <c:pt idx="7915">
                  <c:v>42193.041666666628</c:v>
                </c:pt>
                <c:pt idx="7916">
                  <c:v>42193.052083333343</c:v>
                </c:pt>
                <c:pt idx="7917">
                  <c:v>42193.0625</c:v>
                </c:pt>
                <c:pt idx="7918">
                  <c:v>42193.072916666657</c:v>
                </c:pt>
                <c:pt idx="7919">
                  <c:v>42193.083333333343</c:v>
                </c:pt>
                <c:pt idx="7920">
                  <c:v>42193.093749999993</c:v>
                </c:pt>
                <c:pt idx="7921">
                  <c:v>42193.104166666628</c:v>
                </c:pt>
                <c:pt idx="7922">
                  <c:v>42193.114583333343</c:v>
                </c:pt>
                <c:pt idx="7923">
                  <c:v>42193.125</c:v>
                </c:pt>
                <c:pt idx="7924">
                  <c:v>42193.135416666628</c:v>
                </c:pt>
                <c:pt idx="7925">
                  <c:v>42193.145833333343</c:v>
                </c:pt>
                <c:pt idx="7926">
                  <c:v>42193.156250000022</c:v>
                </c:pt>
                <c:pt idx="7927">
                  <c:v>42193.166666666628</c:v>
                </c:pt>
                <c:pt idx="7928">
                  <c:v>42193.177083333299</c:v>
                </c:pt>
                <c:pt idx="7929">
                  <c:v>42193.1875</c:v>
                </c:pt>
                <c:pt idx="7930">
                  <c:v>42193.197916666628</c:v>
                </c:pt>
                <c:pt idx="7931">
                  <c:v>42193.208333333343</c:v>
                </c:pt>
                <c:pt idx="7932">
                  <c:v>42193.21875</c:v>
                </c:pt>
                <c:pt idx="7933">
                  <c:v>42193.229166666613</c:v>
                </c:pt>
                <c:pt idx="7934">
                  <c:v>42193.239583333299</c:v>
                </c:pt>
                <c:pt idx="7935">
                  <c:v>42193.25</c:v>
                </c:pt>
                <c:pt idx="7936">
                  <c:v>42193.260416666628</c:v>
                </c:pt>
                <c:pt idx="7937">
                  <c:v>42193.270833333343</c:v>
                </c:pt>
                <c:pt idx="7938">
                  <c:v>42193.28125</c:v>
                </c:pt>
                <c:pt idx="7939">
                  <c:v>42193.291666666613</c:v>
                </c:pt>
                <c:pt idx="7940">
                  <c:v>42193.302083333343</c:v>
                </c:pt>
                <c:pt idx="7941">
                  <c:v>42193.312500000022</c:v>
                </c:pt>
                <c:pt idx="7942">
                  <c:v>42193.322916666657</c:v>
                </c:pt>
                <c:pt idx="7943">
                  <c:v>42193.333333333343</c:v>
                </c:pt>
                <c:pt idx="7944">
                  <c:v>42193.34375</c:v>
                </c:pt>
                <c:pt idx="7945">
                  <c:v>42193.354166666657</c:v>
                </c:pt>
                <c:pt idx="7946">
                  <c:v>42193.364583333343</c:v>
                </c:pt>
                <c:pt idx="7947">
                  <c:v>42193.375</c:v>
                </c:pt>
                <c:pt idx="7948">
                  <c:v>42193.385416666657</c:v>
                </c:pt>
                <c:pt idx="7949">
                  <c:v>42193.395833333343</c:v>
                </c:pt>
                <c:pt idx="7950">
                  <c:v>42193.406250000022</c:v>
                </c:pt>
                <c:pt idx="7951">
                  <c:v>42193.416666666657</c:v>
                </c:pt>
                <c:pt idx="7952">
                  <c:v>42193.427083333299</c:v>
                </c:pt>
                <c:pt idx="7953">
                  <c:v>42193.4375</c:v>
                </c:pt>
                <c:pt idx="7954">
                  <c:v>42193.447916666657</c:v>
                </c:pt>
                <c:pt idx="7955">
                  <c:v>42193.458333333343</c:v>
                </c:pt>
                <c:pt idx="7956">
                  <c:v>42193.46875</c:v>
                </c:pt>
                <c:pt idx="7957">
                  <c:v>42193.479166666628</c:v>
                </c:pt>
                <c:pt idx="7958">
                  <c:v>42193.489583333343</c:v>
                </c:pt>
                <c:pt idx="7959">
                  <c:v>42193.5</c:v>
                </c:pt>
                <c:pt idx="7960">
                  <c:v>42193.510416666657</c:v>
                </c:pt>
                <c:pt idx="7961">
                  <c:v>42193.520833333343</c:v>
                </c:pt>
                <c:pt idx="7962">
                  <c:v>42193.53125</c:v>
                </c:pt>
                <c:pt idx="7963">
                  <c:v>42193.541666666628</c:v>
                </c:pt>
                <c:pt idx="7964">
                  <c:v>42193.552083333343</c:v>
                </c:pt>
                <c:pt idx="7965">
                  <c:v>42193.5625</c:v>
                </c:pt>
                <c:pt idx="7966">
                  <c:v>42193.572916666657</c:v>
                </c:pt>
                <c:pt idx="7967">
                  <c:v>42193.583333333343</c:v>
                </c:pt>
                <c:pt idx="7968">
                  <c:v>42193.593749999993</c:v>
                </c:pt>
                <c:pt idx="7969">
                  <c:v>42193.604166666628</c:v>
                </c:pt>
                <c:pt idx="7970">
                  <c:v>42193.614583333343</c:v>
                </c:pt>
                <c:pt idx="7971">
                  <c:v>42193.625</c:v>
                </c:pt>
                <c:pt idx="7972">
                  <c:v>42193.635416666628</c:v>
                </c:pt>
                <c:pt idx="7973">
                  <c:v>42193.645833333343</c:v>
                </c:pt>
                <c:pt idx="7974">
                  <c:v>42193.656250000022</c:v>
                </c:pt>
                <c:pt idx="7975">
                  <c:v>42193.666666666628</c:v>
                </c:pt>
                <c:pt idx="7976">
                  <c:v>42193.677083333299</c:v>
                </c:pt>
                <c:pt idx="7977">
                  <c:v>42193.6875</c:v>
                </c:pt>
                <c:pt idx="7978">
                  <c:v>42193.697916666628</c:v>
                </c:pt>
                <c:pt idx="7979">
                  <c:v>42193.708333333343</c:v>
                </c:pt>
                <c:pt idx="7980">
                  <c:v>42193.71875</c:v>
                </c:pt>
                <c:pt idx="7981">
                  <c:v>42193.729166666613</c:v>
                </c:pt>
                <c:pt idx="7982">
                  <c:v>42193.739583333299</c:v>
                </c:pt>
                <c:pt idx="7983">
                  <c:v>42193.75</c:v>
                </c:pt>
                <c:pt idx="7984">
                  <c:v>42193.760416666628</c:v>
                </c:pt>
                <c:pt idx="7985">
                  <c:v>42193.770833333343</c:v>
                </c:pt>
                <c:pt idx="7986">
                  <c:v>42193.78125</c:v>
                </c:pt>
                <c:pt idx="7987">
                  <c:v>42193.791666666613</c:v>
                </c:pt>
                <c:pt idx="7988">
                  <c:v>42193.802083333343</c:v>
                </c:pt>
                <c:pt idx="7989">
                  <c:v>42193.812500000022</c:v>
                </c:pt>
                <c:pt idx="7990">
                  <c:v>42193.822916666657</c:v>
                </c:pt>
                <c:pt idx="7991">
                  <c:v>42193.833333333343</c:v>
                </c:pt>
                <c:pt idx="7992">
                  <c:v>42193.84375</c:v>
                </c:pt>
                <c:pt idx="7993">
                  <c:v>42193.854166666657</c:v>
                </c:pt>
                <c:pt idx="7994">
                  <c:v>42193.864583333343</c:v>
                </c:pt>
                <c:pt idx="7995">
                  <c:v>42193.875</c:v>
                </c:pt>
                <c:pt idx="7996">
                  <c:v>42193.885416666657</c:v>
                </c:pt>
                <c:pt idx="7997">
                  <c:v>42193.895833333343</c:v>
                </c:pt>
                <c:pt idx="7998">
                  <c:v>42193.906250000022</c:v>
                </c:pt>
                <c:pt idx="7999">
                  <c:v>42193.916666666657</c:v>
                </c:pt>
                <c:pt idx="8000">
                  <c:v>42193.927083333299</c:v>
                </c:pt>
                <c:pt idx="8001">
                  <c:v>42193.9375</c:v>
                </c:pt>
                <c:pt idx="8002">
                  <c:v>42193.947916666657</c:v>
                </c:pt>
                <c:pt idx="8003">
                  <c:v>42193.958333333343</c:v>
                </c:pt>
                <c:pt idx="8004">
                  <c:v>42193.96875</c:v>
                </c:pt>
                <c:pt idx="8005">
                  <c:v>42193.979166666628</c:v>
                </c:pt>
                <c:pt idx="8006">
                  <c:v>42193.989583333343</c:v>
                </c:pt>
                <c:pt idx="8007">
                  <c:v>42194</c:v>
                </c:pt>
                <c:pt idx="8008">
                  <c:v>42194.010416666657</c:v>
                </c:pt>
                <c:pt idx="8009">
                  <c:v>42194.020833333343</c:v>
                </c:pt>
                <c:pt idx="8010">
                  <c:v>42194.03125</c:v>
                </c:pt>
                <c:pt idx="8011">
                  <c:v>42194.041666666628</c:v>
                </c:pt>
                <c:pt idx="8012">
                  <c:v>42194.052083333343</c:v>
                </c:pt>
                <c:pt idx="8013">
                  <c:v>42194.0625</c:v>
                </c:pt>
                <c:pt idx="8014">
                  <c:v>42194.072916666657</c:v>
                </c:pt>
                <c:pt idx="8015">
                  <c:v>42194.083333333343</c:v>
                </c:pt>
                <c:pt idx="8016">
                  <c:v>42194.093749999993</c:v>
                </c:pt>
                <c:pt idx="8017">
                  <c:v>42194.104166666628</c:v>
                </c:pt>
                <c:pt idx="8018">
                  <c:v>42194.114583333343</c:v>
                </c:pt>
                <c:pt idx="8019">
                  <c:v>42194.125</c:v>
                </c:pt>
                <c:pt idx="8020">
                  <c:v>42194.135416666628</c:v>
                </c:pt>
                <c:pt idx="8021">
                  <c:v>42194.145833333343</c:v>
                </c:pt>
                <c:pt idx="8022">
                  <c:v>42194.156250000022</c:v>
                </c:pt>
                <c:pt idx="8023">
                  <c:v>42194.166666666628</c:v>
                </c:pt>
                <c:pt idx="8024">
                  <c:v>42194.177083333299</c:v>
                </c:pt>
                <c:pt idx="8025">
                  <c:v>42194.1875</c:v>
                </c:pt>
                <c:pt idx="8026">
                  <c:v>42194.197916666628</c:v>
                </c:pt>
                <c:pt idx="8027">
                  <c:v>42194.208333333343</c:v>
                </c:pt>
                <c:pt idx="8028">
                  <c:v>42194.21875</c:v>
                </c:pt>
                <c:pt idx="8029">
                  <c:v>42194.229166666613</c:v>
                </c:pt>
                <c:pt idx="8030">
                  <c:v>42194.239583333299</c:v>
                </c:pt>
                <c:pt idx="8031">
                  <c:v>42194.25</c:v>
                </c:pt>
                <c:pt idx="8032">
                  <c:v>42194.260416666628</c:v>
                </c:pt>
                <c:pt idx="8033">
                  <c:v>42194.270833333343</c:v>
                </c:pt>
                <c:pt idx="8034">
                  <c:v>42194.28125</c:v>
                </c:pt>
                <c:pt idx="8035">
                  <c:v>42194.291666666613</c:v>
                </c:pt>
                <c:pt idx="8036">
                  <c:v>42194.302083333343</c:v>
                </c:pt>
                <c:pt idx="8037">
                  <c:v>42194.312500000022</c:v>
                </c:pt>
                <c:pt idx="8038">
                  <c:v>42194.322916666657</c:v>
                </c:pt>
                <c:pt idx="8039">
                  <c:v>42194.333333333343</c:v>
                </c:pt>
                <c:pt idx="8040">
                  <c:v>42194.34375</c:v>
                </c:pt>
                <c:pt idx="8041">
                  <c:v>42194.354166666657</c:v>
                </c:pt>
                <c:pt idx="8042">
                  <c:v>42194.364583333343</c:v>
                </c:pt>
                <c:pt idx="8043">
                  <c:v>42194.375</c:v>
                </c:pt>
                <c:pt idx="8044">
                  <c:v>42194.385416666657</c:v>
                </c:pt>
                <c:pt idx="8045">
                  <c:v>42194.395833333343</c:v>
                </c:pt>
                <c:pt idx="8046">
                  <c:v>42194.406250000022</c:v>
                </c:pt>
                <c:pt idx="8047">
                  <c:v>42194.416666666657</c:v>
                </c:pt>
                <c:pt idx="8048">
                  <c:v>42194.427083333299</c:v>
                </c:pt>
                <c:pt idx="8049">
                  <c:v>42194.4375</c:v>
                </c:pt>
                <c:pt idx="8050">
                  <c:v>42194.447916666657</c:v>
                </c:pt>
                <c:pt idx="8051">
                  <c:v>42194.458333333343</c:v>
                </c:pt>
                <c:pt idx="8052">
                  <c:v>42194.46875</c:v>
                </c:pt>
                <c:pt idx="8053">
                  <c:v>42194.479166666628</c:v>
                </c:pt>
                <c:pt idx="8054">
                  <c:v>42194.489583333343</c:v>
                </c:pt>
                <c:pt idx="8055">
                  <c:v>42194.5</c:v>
                </c:pt>
                <c:pt idx="8056">
                  <c:v>42194.510416666657</c:v>
                </c:pt>
                <c:pt idx="8057">
                  <c:v>42194.520833333343</c:v>
                </c:pt>
                <c:pt idx="8058">
                  <c:v>42194.53125</c:v>
                </c:pt>
                <c:pt idx="8059">
                  <c:v>42194.541666666628</c:v>
                </c:pt>
                <c:pt idx="8060">
                  <c:v>42194.552083333343</c:v>
                </c:pt>
                <c:pt idx="8061">
                  <c:v>42194.5625</c:v>
                </c:pt>
                <c:pt idx="8062">
                  <c:v>42194.572916666657</c:v>
                </c:pt>
                <c:pt idx="8063">
                  <c:v>42194.583333333343</c:v>
                </c:pt>
                <c:pt idx="8064">
                  <c:v>42194.593749999993</c:v>
                </c:pt>
                <c:pt idx="8065">
                  <c:v>42194.604166666628</c:v>
                </c:pt>
                <c:pt idx="8066">
                  <c:v>42194.614583333343</c:v>
                </c:pt>
                <c:pt idx="8067">
                  <c:v>42194.625</c:v>
                </c:pt>
                <c:pt idx="8068">
                  <c:v>42194.635416666628</c:v>
                </c:pt>
                <c:pt idx="8069">
                  <c:v>42194.645833333343</c:v>
                </c:pt>
                <c:pt idx="8070">
                  <c:v>42194.656250000022</c:v>
                </c:pt>
                <c:pt idx="8071">
                  <c:v>42194.666666666628</c:v>
                </c:pt>
                <c:pt idx="8072">
                  <c:v>42194.677083333299</c:v>
                </c:pt>
                <c:pt idx="8073">
                  <c:v>42194.6875</c:v>
                </c:pt>
                <c:pt idx="8074">
                  <c:v>42194.697916666628</c:v>
                </c:pt>
                <c:pt idx="8075">
                  <c:v>42194.708333333343</c:v>
                </c:pt>
                <c:pt idx="8076">
                  <c:v>42194.71875</c:v>
                </c:pt>
                <c:pt idx="8077">
                  <c:v>42194.729166666613</c:v>
                </c:pt>
                <c:pt idx="8078">
                  <c:v>42194.739583333299</c:v>
                </c:pt>
                <c:pt idx="8079">
                  <c:v>42194.75</c:v>
                </c:pt>
                <c:pt idx="8080">
                  <c:v>42194.760416666628</c:v>
                </c:pt>
                <c:pt idx="8081">
                  <c:v>42194.770833333343</c:v>
                </c:pt>
                <c:pt idx="8082">
                  <c:v>42194.78125</c:v>
                </c:pt>
                <c:pt idx="8083">
                  <c:v>42194.791666666613</c:v>
                </c:pt>
                <c:pt idx="8084">
                  <c:v>42194.802083333343</c:v>
                </c:pt>
                <c:pt idx="8085">
                  <c:v>42194.812500000022</c:v>
                </c:pt>
                <c:pt idx="8086">
                  <c:v>42194.822916666657</c:v>
                </c:pt>
                <c:pt idx="8087">
                  <c:v>42194.833333333343</c:v>
                </c:pt>
                <c:pt idx="8088">
                  <c:v>42194.84375</c:v>
                </c:pt>
                <c:pt idx="8089">
                  <c:v>42194.854166666657</c:v>
                </c:pt>
                <c:pt idx="8090">
                  <c:v>42194.864583333343</c:v>
                </c:pt>
                <c:pt idx="8091">
                  <c:v>42194.875</c:v>
                </c:pt>
                <c:pt idx="8092">
                  <c:v>42194.885416666657</c:v>
                </c:pt>
                <c:pt idx="8093">
                  <c:v>42194.895833333343</c:v>
                </c:pt>
                <c:pt idx="8094">
                  <c:v>42194.906250000022</c:v>
                </c:pt>
                <c:pt idx="8095">
                  <c:v>42194.916666666657</c:v>
                </c:pt>
                <c:pt idx="8096">
                  <c:v>42194.927083333299</c:v>
                </c:pt>
                <c:pt idx="8097">
                  <c:v>42194.9375</c:v>
                </c:pt>
                <c:pt idx="8098">
                  <c:v>42194.947916666657</c:v>
                </c:pt>
                <c:pt idx="8099">
                  <c:v>42194.958333333343</c:v>
                </c:pt>
                <c:pt idx="8100">
                  <c:v>42194.96875</c:v>
                </c:pt>
                <c:pt idx="8101">
                  <c:v>42194.979166666628</c:v>
                </c:pt>
                <c:pt idx="8102">
                  <c:v>42194.989583333343</c:v>
                </c:pt>
                <c:pt idx="8103">
                  <c:v>42195</c:v>
                </c:pt>
                <c:pt idx="8104">
                  <c:v>42195.010416666657</c:v>
                </c:pt>
                <c:pt idx="8105">
                  <c:v>42195.020833333343</c:v>
                </c:pt>
                <c:pt idx="8106">
                  <c:v>42195.03125</c:v>
                </c:pt>
                <c:pt idx="8107">
                  <c:v>42195.041666666628</c:v>
                </c:pt>
                <c:pt idx="8108">
                  <c:v>42195.052083333343</c:v>
                </c:pt>
                <c:pt idx="8109">
                  <c:v>42195.0625</c:v>
                </c:pt>
                <c:pt idx="8110">
                  <c:v>42195.072916666657</c:v>
                </c:pt>
                <c:pt idx="8111">
                  <c:v>42195.083333333343</c:v>
                </c:pt>
                <c:pt idx="8112">
                  <c:v>42195.093749999993</c:v>
                </c:pt>
                <c:pt idx="8113">
                  <c:v>42195.104166666628</c:v>
                </c:pt>
                <c:pt idx="8114">
                  <c:v>42195.114583333343</c:v>
                </c:pt>
                <c:pt idx="8115">
                  <c:v>42195.125</c:v>
                </c:pt>
                <c:pt idx="8116">
                  <c:v>42195.135416666628</c:v>
                </c:pt>
                <c:pt idx="8117">
                  <c:v>42195.145833333343</c:v>
                </c:pt>
                <c:pt idx="8118">
                  <c:v>42195.156250000022</c:v>
                </c:pt>
                <c:pt idx="8119">
                  <c:v>42195.166666666628</c:v>
                </c:pt>
                <c:pt idx="8120">
                  <c:v>42195.177083333299</c:v>
                </c:pt>
                <c:pt idx="8121">
                  <c:v>42195.1875</c:v>
                </c:pt>
                <c:pt idx="8122">
                  <c:v>42195.197916666628</c:v>
                </c:pt>
                <c:pt idx="8123">
                  <c:v>42195.208333333343</c:v>
                </c:pt>
                <c:pt idx="8124">
                  <c:v>42195.21875</c:v>
                </c:pt>
                <c:pt idx="8125">
                  <c:v>42195.229166666613</c:v>
                </c:pt>
                <c:pt idx="8126">
                  <c:v>42195.239583333299</c:v>
                </c:pt>
                <c:pt idx="8127">
                  <c:v>42195.25</c:v>
                </c:pt>
                <c:pt idx="8128">
                  <c:v>42195.260416666628</c:v>
                </c:pt>
                <c:pt idx="8129">
                  <c:v>42195.270833333343</c:v>
                </c:pt>
                <c:pt idx="8130">
                  <c:v>42195.28125</c:v>
                </c:pt>
                <c:pt idx="8131">
                  <c:v>42195.291666666613</c:v>
                </c:pt>
                <c:pt idx="8132">
                  <c:v>42195.302083333343</c:v>
                </c:pt>
                <c:pt idx="8133">
                  <c:v>42195.312500000022</c:v>
                </c:pt>
                <c:pt idx="8134">
                  <c:v>42195.322916666657</c:v>
                </c:pt>
                <c:pt idx="8135">
                  <c:v>42195.333333333343</c:v>
                </c:pt>
                <c:pt idx="8136">
                  <c:v>42195.34375</c:v>
                </c:pt>
                <c:pt idx="8137">
                  <c:v>42195.354166666657</c:v>
                </c:pt>
                <c:pt idx="8138">
                  <c:v>42195.364583333343</c:v>
                </c:pt>
                <c:pt idx="8139">
                  <c:v>42195.375</c:v>
                </c:pt>
                <c:pt idx="8140">
                  <c:v>42195.385416666657</c:v>
                </c:pt>
                <c:pt idx="8141">
                  <c:v>42195.395833333343</c:v>
                </c:pt>
                <c:pt idx="8142">
                  <c:v>42195.406250000022</c:v>
                </c:pt>
                <c:pt idx="8143">
                  <c:v>42195.416666666657</c:v>
                </c:pt>
                <c:pt idx="8144">
                  <c:v>42195.427083333299</c:v>
                </c:pt>
                <c:pt idx="8145">
                  <c:v>42195.4375</c:v>
                </c:pt>
                <c:pt idx="8146">
                  <c:v>42195.447916666657</c:v>
                </c:pt>
                <c:pt idx="8147">
                  <c:v>42195.458333333343</c:v>
                </c:pt>
                <c:pt idx="8148">
                  <c:v>42195.46875</c:v>
                </c:pt>
                <c:pt idx="8149">
                  <c:v>42195.479166666628</c:v>
                </c:pt>
                <c:pt idx="8150">
                  <c:v>42195.489583333343</c:v>
                </c:pt>
                <c:pt idx="8151">
                  <c:v>42195.5</c:v>
                </c:pt>
                <c:pt idx="8152">
                  <c:v>42195.510416666657</c:v>
                </c:pt>
                <c:pt idx="8153">
                  <c:v>42195.520833333343</c:v>
                </c:pt>
                <c:pt idx="8154">
                  <c:v>42195.53125</c:v>
                </c:pt>
                <c:pt idx="8155">
                  <c:v>42195.541666666628</c:v>
                </c:pt>
                <c:pt idx="8156">
                  <c:v>42195.552083333343</c:v>
                </c:pt>
                <c:pt idx="8157">
                  <c:v>42195.5625</c:v>
                </c:pt>
                <c:pt idx="8158">
                  <c:v>42195.572916666657</c:v>
                </c:pt>
                <c:pt idx="8159">
                  <c:v>42195.583333333343</c:v>
                </c:pt>
                <c:pt idx="8160">
                  <c:v>42195.593749999993</c:v>
                </c:pt>
                <c:pt idx="8161">
                  <c:v>42195.604166666628</c:v>
                </c:pt>
                <c:pt idx="8162">
                  <c:v>42195.614583333343</c:v>
                </c:pt>
                <c:pt idx="8163">
                  <c:v>42195.625</c:v>
                </c:pt>
                <c:pt idx="8164">
                  <c:v>42195.635416666628</c:v>
                </c:pt>
                <c:pt idx="8165">
                  <c:v>42195.645833333343</c:v>
                </c:pt>
                <c:pt idx="8166">
                  <c:v>42195.656250000022</c:v>
                </c:pt>
                <c:pt idx="8167">
                  <c:v>42195.666666666628</c:v>
                </c:pt>
                <c:pt idx="8168">
                  <c:v>42195.677083333299</c:v>
                </c:pt>
                <c:pt idx="8169">
                  <c:v>42195.6875</c:v>
                </c:pt>
                <c:pt idx="8170">
                  <c:v>42195.697916666628</c:v>
                </c:pt>
                <c:pt idx="8171">
                  <c:v>42195.708333333343</c:v>
                </c:pt>
                <c:pt idx="8172">
                  <c:v>42195.71875</c:v>
                </c:pt>
                <c:pt idx="8173">
                  <c:v>42195.729166666613</c:v>
                </c:pt>
                <c:pt idx="8174">
                  <c:v>42195.739583333299</c:v>
                </c:pt>
                <c:pt idx="8175">
                  <c:v>42195.75</c:v>
                </c:pt>
                <c:pt idx="8176">
                  <c:v>42195.760416666628</c:v>
                </c:pt>
                <c:pt idx="8177">
                  <c:v>42195.770833333343</c:v>
                </c:pt>
                <c:pt idx="8178">
                  <c:v>42195.78125</c:v>
                </c:pt>
                <c:pt idx="8179">
                  <c:v>42195.791666666613</c:v>
                </c:pt>
                <c:pt idx="8180">
                  <c:v>42195.802083333343</c:v>
                </c:pt>
                <c:pt idx="8181">
                  <c:v>42195.812500000022</c:v>
                </c:pt>
                <c:pt idx="8182">
                  <c:v>42195.822916666657</c:v>
                </c:pt>
                <c:pt idx="8183">
                  <c:v>42195.833333333343</c:v>
                </c:pt>
                <c:pt idx="8184">
                  <c:v>42195.84375</c:v>
                </c:pt>
                <c:pt idx="8185">
                  <c:v>42195.854166666657</c:v>
                </c:pt>
                <c:pt idx="8186">
                  <c:v>42195.864583333343</c:v>
                </c:pt>
                <c:pt idx="8187">
                  <c:v>42195.875</c:v>
                </c:pt>
                <c:pt idx="8188">
                  <c:v>42195.885416666657</c:v>
                </c:pt>
                <c:pt idx="8189">
                  <c:v>42195.895833333343</c:v>
                </c:pt>
                <c:pt idx="8190">
                  <c:v>42195.906250000022</c:v>
                </c:pt>
                <c:pt idx="8191">
                  <c:v>42195.916666666657</c:v>
                </c:pt>
                <c:pt idx="8192">
                  <c:v>42195.927083333299</c:v>
                </c:pt>
                <c:pt idx="8193">
                  <c:v>42195.9375</c:v>
                </c:pt>
                <c:pt idx="8194">
                  <c:v>42195.947916666657</c:v>
                </c:pt>
                <c:pt idx="8195">
                  <c:v>42195.958333333343</c:v>
                </c:pt>
                <c:pt idx="8196">
                  <c:v>42195.96875</c:v>
                </c:pt>
                <c:pt idx="8197">
                  <c:v>42195.979166666628</c:v>
                </c:pt>
                <c:pt idx="8198">
                  <c:v>42195.989583333343</c:v>
                </c:pt>
                <c:pt idx="8199">
                  <c:v>42196</c:v>
                </c:pt>
                <c:pt idx="8200">
                  <c:v>42196.010416666657</c:v>
                </c:pt>
                <c:pt idx="8201">
                  <c:v>42196.020833333343</c:v>
                </c:pt>
                <c:pt idx="8202">
                  <c:v>42196.03125</c:v>
                </c:pt>
                <c:pt idx="8203">
                  <c:v>42196.041666666628</c:v>
                </c:pt>
                <c:pt idx="8204">
                  <c:v>42196.052083333343</c:v>
                </c:pt>
                <c:pt idx="8205">
                  <c:v>42196.0625</c:v>
                </c:pt>
                <c:pt idx="8206">
                  <c:v>42196.072916666657</c:v>
                </c:pt>
                <c:pt idx="8207">
                  <c:v>42196.083333333343</c:v>
                </c:pt>
                <c:pt idx="8208">
                  <c:v>42196.093749999993</c:v>
                </c:pt>
                <c:pt idx="8209">
                  <c:v>42196.104166666628</c:v>
                </c:pt>
                <c:pt idx="8210">
                  <c:v>42196.114583333343</c:v>
                </c:pt>
                <c:pt idx="8211">
                  <c:v>42196.125</c:v>
                </c:pt>
                <c:pt idx="8212">
                  <c:v>42196.135416666628</c:v>
                </c:pt>
                <c:pt idx="8213">
                  <c:v>42196.145833333343</c:v>
                </c:pt>
                <c:pt idx="8214">
                  <c:v>42196.156250000022</c:v>
                </c:pt>
                <c:pt idx="8215">
                  <c:v>42196.166666666628</c:v>
                </c:pt>
                <c:pt idx="8216">
                  <c:v>42196.177083333299</c:v>
                </c:pt>
                <c:pt idx="8217">
                  <c:v>42196.1875</c:v>
                </c:pt>
                <c:pt idx="8218">
                  <c:v>42196.197916666628</c:v>
                </c:pt>
                <c:pt idx="8219">
                  <c:v>42196.208333333343</c:v>
                </c:pt>
                <c:pt idx="8220">
                  <c:v>42196.21875</c:v>
                </c:pt>
                <c:pt idx="8221">
                  <c:v>42196.229166666613</c:v>
                </c:pt>
                <c:pt idx="8222">
                  <c:v>42196.239583333299</c:v>
                </c:pt>
                <c:pt idx="8223">
                  <c:v>42196.25</c:v>
                </c:pt>
                <c:pt idx="8224">
                  <c:v>42196.260416666628</c:v>
                </c:pt>
                <c:pt idx="8225">
                  <c:v>42196.270833333343</c:v>
                </c:pt>
                <c:pt idx="8226">
                  <c:v>42196.28125</c:v>
                </c:pt>
                <c:pt idx="8227">
                  <c:v>42196.291666666613</c:v>
                </c:pt>
                <c:pt idx="8228">
                  <c:v>42196.302083333343</c:v>
                </c:pt>
                <c:pt idx="8229">
                  <c:v>42196.312500000022</c:v>
                </c:pt>
                <c:pt idx="8230">
                  <c:v>42196.322916666657</c:v>
                </c:pt>
                <c:pt idx="8231">
                  <c:v>42196.333333333343</c:v>
                </c:pt>
                <c:pt idx="8232">
                  <c:v>42196.34375</c:v>
                </c:pt>
                <c:pt idx="8233">
                  <c:v>42196.354166666657</c:v>
                </c:pt>
                <c:pt idx="8234">
                  <c:v>42196.364583333343</c:v>
                </c:pt>
                <c:pt idx="8235">
                  <c:v>42196.375</c:v>
                </c:pt>
                <c:pt idx="8236">
                  <c:v>42196.385416666657</c:v>
                </c:pt>
                <c:pt idx="8237">
                  <c:v>42196.395833333343</c:v>
                </c:pt>
                <c:pt idx="8238">
                  <c:v>42196.406250000022</c:v>
                </c:pt>
                <c:pt idx="8239">
                  <c:v>42196.416666666657</c:v>
                </c:pt>
                <c:pt idx="8240">
                  <c:v>42196.427083333299</c:v>
                </c:pt>
                <c:pt idx="8241">
                  <c:v>42196.4375</c:v>
                </c:pt>
                <c:pt idx="8242">
                  <c:v>42196.447916666657</c:v>
                </c:pt>
                <c:pt idx="8243">
                  <c:v>42196.458333333343</c:v>
                </c:pt>
                <c:pt idx="8244">
                  <c:v>42196.46875</c:v>
                </c:pt>
                <c:pt idx="8245">
                  <c:v>42196.479166666628</c:v>
                </c:pt>
                <c:pt idx="8246">
                  <c:v>42196.489583333343</c:v>
                </c:pt>
                <c:pt idx="8247">
                  <c:v>42196.5</c:v>
                </c:pt>
                <c:pt idx="8248">
                  <c:v>42196.510416666657</c:v>
                </c:pt>
                <c:pt idx="8249">
                  <c:v>42196.520833333343</c:v>
                </c:pt>
                <c:pt idx="8250">
                  <c:v>42196.53125</c:v>
                </c:pt>
                <c:pt idx="8251">
                  <c:v>42196.541666666628</c:v>
                </c:pt>
                <c:pt idx="8252">
                  <c:v>42196.552083333343</c:v>
                </c:pt>
                <c:pt idx="8253">
                  <c:v>42196.5625</c:v>
                </c:pt>
                <c:pt idx="8254">
                  <c:v>42196.572916666657</c:v>
                </c:pt>
                <c:pt idx="8255">
                  <c:v>42196.583333333343</c:v>
                </c:pt>
                <c:pt idx="8256">
                  <c:v>42196.593749999993</c:v>
                </c:pt>
                <c:pt idx="8257">
                  <c:v>42196.604166666628</c:v>
                </c:pt>
                <c:pt idx="8258">
                  <c:v>42196.614583333343</c:v>
                </c:pt>
                <c:pt idx="8259">
                  <c:v>42196.625</c:v>
                </c:pt>
                <c:pt idx="8260">
                  <c:v>42196.635416666628</c:v>
                </c:pt>
                <c:pt idx="8261">
                  <c:v>42196.645833333343</c:v>
                </c:pt>
                <c:pt idx="8262">
                  <c:v>42196.656250000022</c:v>
                </c:pt>
                <c:pt idx="8263">
                  <c:v>42196.666666666628</c:v>
                </c:pt>
                <c:pt idx="8264">
                  <c:v>42196.677083333299</c:v>
                </c:pt>
                <c:pt idx="8265">
                  <c:v>42196.6875</c:v>
                </c:pt>
                <c:pt idx="8266">
                  <c:v>42196.697916666628</c:v>
                </c:pt>
                <c:pt idx="8267">
                  <c:v>42196.708333333343</c:v>
                </c:pt>
                <c:pt idx="8268">
                  <c:v>42196.71875</c:v>
                </c:pt>
                <c:pt idx="8269">
                  <c:v>42196.729166666613</c:v>
                </c:pt>
                <c:pt idx="8270">
                  <c:v>42196.739583333299</c:v>
                </c:pt>
                <c:pt idx="8271">
                  <c:v>42196.75</c:v>
                </c:pt>
                <c:pt idx="8272">
                  <c:v>42196.760416666628</c:v>
                </c:pt>
                <c:pt idx="8273">
                  <c:v>42196.770833333343</c:v>
                </c:pt>
                <c:pt idx="8274">
                  <c:v>42196.78125</c:v>
                </c:pt>
                <c:pt idx="8275">
                  <c:v>42196.791666666613</c:v>
                </c:pt>
                <c:pt idx="8276">
                  <c:v>42196.802083333343</c:v>
                </c:pt>
                <c:pt idx="8277">
                  <c:v>42196.812500000022</c:v>
                </c:pt>
                <c:pt idx="8278">
                  <c:v>42196.822916666657</c:v>
                </c:pt>
                <c:pt idx="8279">
                  <c:v>42196.833333333343</c:v>
                </c:pt>
                <c:pt idx="8280">
                  <c:v>42196.84375</c:v>
                </c:pt>
                <c:pt idx="8281">
                  <c:v>42196.854166666657</c:v>
                </c:pt>
                <c:pt idx="8282">
                  <c:v>42196.864583333343</c:v>
                </c:pt>
                <c:pt idx="8283">
                  <c:v>42196.875</c:v>
                </c:pt>
                <c:pt idx="8284">
                  <c:v>42196.885416666657</c:v>
                </c:pt>
                <c:pt idx="8285">
                  <c:v>42196.895833333343</c:v>
                </c:pt>
                <c:pt idx="8286">
                  <c:v>42196.906250000022</c:v>
                </c:pt>
                <c:pt idx="8287">
                  <c:v>42196.916666666657</c:v>
                </c:pt>
                <c:pt idx="8288">
                  <c:v>42196.927083333299</c:v>
                </c:pt>
                <c:pt idx="8289">
                  <c:v>42196.9375</c:v>
                </c:pt>
                <c:pt idx="8290">
                  <c:v>42196.947916666657</c:v>
                </c:pt>
                <c:pt idx="8291">
                  <c:v>42196.958333333343</c:v>
                </c:pt>
                <c:pt idx="8292">
                  <c:v>42196.96875</c:v>
                </c:pt>
                <c:pt idx="8293">
                  <c:v>42196.979166666628</c:v>
                </c:pt>
                <c:pt idx="8294">
                  <c:v>42196.989583333343</c:v>
                </c:pt>
                <c:pt idx="8295">
                  <c:v>42197</c:v>
                </c:pt>
                <c:pt idx="8296">
                  <c:v>42197.010416666657</c:v>
                </c:pt>
                <c:pt idx="8297">
                  <c:v>42197.020833333343</c:v>
                </c:pt>
                <c:pt idx="8298">
                  <c:v>42197.03125</c:v>
                </c:pt>
                <c:pt idx="8299">
                  <c:v>42197.041666666628</c:v>
                </c:pt>
                <c:pt idx="8300">
                  <c:v>42197.052083333343</c:v>
                </c:pt>
                <c:pt idx="8301">
                  <c:v>42197.0625</c:v>
                </c:pt>
                <c:pt idx="8302">
                  <c:v>42197.072916666657</c:v>
                </c:pt>
                <c:pt idx="8303">
                  <c:v>42197.083333333343</c:v>
                </c:pt>
                <c:pt idx="8304">
                  <c:v>42197.093749999993</c:v>
                </c:pt>
                <c:pt idx="8305">
                  <c:v>42197.104166666628</c:v>
                </c:pt>
                <c:pt idx="8306">
                  <c:v>42197.114583333343</c:v>
                </c:pt>
                <c:pt idx="8307">
                  <c:v>42197.125</c:v>
                </c:pt>
                <c:pt idx="8308">
                  <c:v>42197.135416666628</c:v>
                </c:pt>
                <c:pt idx="8309">
                  <c:v>42197.145833333343</c:v>
                </c:pt>
                <c:pt idx="8310">
                  <c:v>42197.156250000022</c:v>
                </c:pt>
                <c:pt idx="8311">
                  <c:v>42197.166666666628</c:v>
                </c:pt>
                <c:pt idx="8312">
                  <c:v>42197.177083333299</c:v>
                </c:pt>
                <c:pt idx="8313">
                  <c:v>42197.1875</c:v>
                </c:pt>
                <c:pt idx="8314">
                  <c:v>42197.197916666628</c:v>
                </c:pt>
                <c:pt idx="8315">
                  <c:v>42197.208333333343</c:v>
                </c:pt>
                <c:pt idx="8316">
                  <c:v>42197.21875</c:v>
                </c:pt>
                <c:pt idx="8317">
                  <c:v>42197.229166666613</c:v>
                </c:pt>
                <c:pt idx="8318">
                  <c:v>42197.239583333299</c:v>
                </c:pt>
                <c:pt idx="8319">
                  <c:v>42197.25</c:v>
                </c:pt>
                <c:pt idx="8320">
                  <c:v>42197.260416666628</c:v>
                </c:pt>
                <c:pt idx="8321">
                  <c:v>42197.270833333343</c:v>
                </c:pt>
                <c:pt idx="8322">
                  <c:v>42197.28125</c:v>
                </c:pt>
                <c:pt idx="8323">
                  <c:v>42197.291666666613</c:v>
                </c:pt>
                <c:pt idx="8324">
                  <c:v>42197.302083333343</c:v>
                </c:pt>
                <c:pt idx="8325">
                  <c:v>42197.312500000022</c:v>
                </c:pt>
                <c:pt idx="8326">
                  <c:v>42197.322916666657</c:v>
                </c:pt>
                <c:pt idx="8327">
                  <c:v>42197.333333333343</c:v>
                </c:pt>
                <c:pt idx="8328">
                  <c:v>42197.34375</c:v>
                </c:pt>
                <c:pt idx="8329">
                  <c:v>42197.354166666657</c:v>
                </c:pt>
                <c:pt idx="8330">
                  <c:v>42197.364583333343</c:v>
                </c:pt>
                <c:pt idx="8331">
                  <c:v>42197.375</c:v>
                </c:pt>
                <c:pt idx="8332">
                  <c:v>42197.385416666657</c:v>
                </c:pt>
                <c:pt idx="8333">
                  <c:v>42197.395833333343</c:v>
                </c:pt>
                <c:pt idx="8334">
                  <c:v>42197.406250000022</c:v>
                </c:pt>
                <c:pt idx="8335">
                  <c:v>42197.416666666657</c:v>
                </c:pt>
                <c:pt idx="8336">
                  <c:v>42197.427083333299</c:v>
                </c:pt>
                <c:pt idx="8337">
                  <c:v>42197.4375</c:v>
                </c:pt>
                <c:pt idx="8338">
                  <c:v>42197.447916666657</c:v>
                </c:pt>
                <c:pt idx="8339">
                  <c:v>42197.458333333343</c:v>
                </c:pt>
                <c:pt idx="8340">
                  <c:v>42197.46875</c:v>
                </c:pt>
                <c:pt idx="8341">
                  <c:v>42197.479166666628</c:v>
                </c:pt>
                <c:pt idx="8342">
                  <c:v>42197.489583333343</c:v>
                </c:pt>
                <c:pt idx="8343">
                  <c:v>42197.5</c:v>
                </c:pt>
                <c:pt idx="8344">
                  <c:v>42197.510416666657</c:v>
                </c:pt>
                <c:pt idx="8345">
                  <c:v>42197.520833333343</c:v>
                </c:pt>
                <c:pt idx="8346">
                  <c:v>42197.53125</c:v>
                </c:pt>
                <c:pt idx="8347">
                  <c:v>42197.541666666628</c:v>
                </c:pt>
                <c:pt idx="8348">
                  <c:v>42197.552083333343</c:v>
                </c:pt>
                <c:pt idx="8349">
                  <c:v>42197.5625</c:v>
                </c:pt>
                <c:pt idx="8350">
                  <c:v>42197.572916666657</c:v>
                </c:pt>
                <c:pt idx="8351">
                  <c:v>42197.583333333343</c:v>
                </c:pt>
                <c:pt idx="8352">
                  <c:v>42197.593749999993</c:v>
                </c:pt>
                <c:pt idx="8353">
                  <c:v>42197.604166666628</c:v>
                </c:pt>
                <c:pt idx="8354">
                  <c:v>42197.614583333343</c:v>
                </c:pt>
                <c:pt idx="8355">
                  <c:v>42197.625</c:v>
                </c:pt>
                <c:pt idx="8356">
                  <c:v>42197.635416666628</c:v>
                </c:pt>
                <c:pt idx="8357">
                  <c:v>42197.645833333343</c:v>
                </c:pt>
                <c:pt idx="8358">
                  <c:v>42197.656250000022</c:v>
                </c:pt>
                <c:pt idx="8359">
                  <c:v>42197.666666666628</c:v>
                </c:pt>
                <c:pt idx="8360">
                  <c:v>42197.677083333299</c:v>
                </c:pt>
                <c:pt idx="8361">
                  <c:v>42197.6875</c:v>
                </c:pt>
                <c:pt idx="8362">
                  <c:v>42197.697916666628</c:v>
                </c:pt>
                <c:pt idx="8363">
                  <c:v>42197.708333333343</c:v>
                </c:pt>
                <c:pt idx="8364">
                  <c:v>42197.71875</c:v>
                </c:pt>
                <c:pt idx="8365">
                  <c:v>42197.729166666613</c:v>
                </c:pt>
                <c:pt idx="8366">
                  <c:v>42197.739583333299</c:v>
                </c:pt>
                <c:pt idx="8367">
                  <c:v>42197.75</c:v>
                </c:pt>
                <c:pt idx="8368">
                  <c:v>42197.760416666628</c:v>
                </c:pt>
                <c:pt idx="8369">
                  <c:v>42197.770833333343</c:v>
                </c:pt>
                <c:pt idx="8370">
                  <c:v>42197.78125</c:v>
                </c:pt>
                <c:pt idx="8371">
                  <c:v>42197.791666666613</c:v>
                </c:pt>
                <c:pt idx="8372">
                  <c:v>42197.802083333343</c:v>
                </c:pt>
                <c:pt idx="8373">
                  <c:v>42197.812500000022</c:v>
                </c:pt>
                <c:pt idx="8374">
                  <c:v>42197.822916666657</c:v>
                </c:pt>
                <c:pt idx="8375">
                  <c:v>42197.833333333343</c:v>
                </c:pt>
                <c:pt idx="8376">
                  <c:v>42197.84375</c:v>
                </c:pt>
                <c:pt idx="8377">
                  <c:v>42197.854166666657</c:v>
                </c:pt>
                <c:pt idx="8378">
                  <c:v>42197.864583333343</c:v>
                </c:pt>
                <c:pt idx="8379">
                  <c:v>42197.875</c:v>
                </c:pt>
                <c:pt idx="8380">
                  <c:v>42197.885416666657</c:v>
                </c:pt>
                <c:pt idx="8381">
                  <c:v>42197.895833333343</c:v>
                </c:pt>
                <c:pt idx="8382">
                  <c:v>42197.906250000022</c:v>
                </c:pt>
                <c:pt idx="8383">
                  <c:v>42197.916666666657</c:v>
                </c:pt>
                <c:pt idx="8384">
                  <c:v>42197.927083333299</c:v>
                </c:pt>
                <c:pt idx="8385">
                  <c:v>42197.9375</c:v>
                </c:pt>
                <c:pt idx="8386">
                  <c:v>42197.947916666657</c:v>
                </c:pt>
                <c:pt idx="8387">
                  <c:v>42197.958333333343</c:v>
                </c:pt>
                <c:pt idx="8388">
                  <c:v>42197.96875</c:v>
                </c:pt>
                <c:pt idx="8389">
                  <c:v>42197.979166666628</c:v>
                </c:pt>
                <c:pt idx="8390">
                  <c:v>42197.989583333343</c:v>
                </c:pt>
                <c:pt idx="8391">
                  <c:v>42198</c:v>
                </c:pt>
                <c:pt idx="8392">
                  <c:v>42198.010416666657</c:v>
                </c:pt>
                <c:pt idx="8393">
                  <c:v>42198.020833333343</c:v>
                </c:pt>
                <c:pt idx="8394">
                  <c:v>42198.03125</c:v>
                </c:pt>
                <c:pt idx="8395">
                  <c:v>42198.041666666628</c:v>
                </c:pt>
                <c:pt idx="8396">
                  <c:v>42198.052083333343</c:v>
                </c:pt>
                <c:pt idx="8397">
                  <c:v>42198.0625</c:v>
                </c:pt>
                <c:pt idx="8398">
                  <c:v>42198.072916666657</c:v>
                </c:pt>
                <c:pt idx="8399">
                  <c:v>42198.083333333343</c:v>
                </c:pt>
                <c:pt idx="8400">
                  <c:v>42198.093749999993</c:v>
                </c:pt>
                <c:pt idx="8401">
                  <c:v>42198.104166666628</c:v>
                </c:pt>
                <c:pt idx="8402">
                  <c:v>42198.114583333343</c:v>
                </c:pt>
                <c:pt idx="8403">
                  <c:v>42198.125</c:v>
                </c:pt>
                <c:pt idx="8404">
                  <c:v>42198.135416666628</c:v>
                </c:pt>
                <c:pt idx="8405">
                  <c:v>42198.145833333343</c:v>
                </c:pt>
                <c:pt idx="8406">
                  <c:v>42198.156250000022</c:v>
                </c:pt>
                <c:pt idx="8407">
                  <c:v>42198.166666666628</c:v>
                </c:pt>
                <c:pt idx="8408">
                  <c:v>42198.177083333299</c:v>
                </c:pt>
                <c:pt idx="8409">
                  <c:v>42198.1875</c:v>
                </c:pt>
                <c:pt idx="8410">
                  <c:v>42198.197916666628</c:v>
                </c:pt>
                <c:pt idx="8411">
                  <c:v>42198.208333333343</c:v>
                </c:pt>
                <c:pt idx="8412">
                  <c:v>42198.21875</c:v>
                </c:pt>
                <c:pt idx="8413">
                  <c:v>42198.229166666613</c:v>
                </c:pt>
                <c:pt idx="8414">
                  <c:v>42198.239583333299</c:v>
                </c:pt>
                <c:pt idx="8415">
                  <c:v>42198.25</c:v>
                </c:pt>
                <c:pt idx="8416">
                  <c:v>42198.260416666628</c:v>
                </c:pt>
                <c:pt idx="8417">
                  <c:v>42198.270833333343</c:v>
                </c:pt>
                <c:pt idx="8418">
                  <c:v>42198.28125</c:v>
                </c:pt>
                <c:pt idx="8419">
                  <c:v>42198.291666666613</c:v>
                </c:pt>
                <c:pt idx="8420">
                  <c:v>42198.302083333343</c:v>
                </c:pt>
                <c:pt idx="8421">
                  <c:v>42198.312500000022</c:v>
                </c:pt>
                <c:pt idx="8422">
                  <c:v>42198.322916666657</c:v>
                </c:pt>
                <c:pt idx="8423">
                  <c:v>42198.333333333343</c:v>
                </c:pt>
                <c:pt idx="8424">
                  <c:v>42198.34375</c:v>
                </c:pt>
                <c:pt idx="8425">
                  <c:v>42198.354166666657</c:v>
                </c:pt>
                <c:pt idx="8426">
                  <c:v>42198.364583333343</c:v>
                </c:pt>
                <c:pt idx="8427">
                  <c:v>42198.375</c:v>
                </c:pt>
                <c:pt idx="8428">
                  <c:v>42198.385416666657</c:v>
                </c:pt>
                <c:pt idx="8429">
                  <c:v>42198.395833333343</c:v>
                </c:pt>
                <c:pt idx="8430">
                  <c:v>42198.406250000022</c:v>
                </c:pt>
                <c:pt idx="8431">
                  <c:v>42198.416666666657</c:v>
                </c:pt>
                <c:pt idx="8432">
                  <c:v>42198.427083333299</c:v>
                </c:pt>
                <c:pt idx="8433">
                  <c:v>42198.4375</c:v>
                </c:pt>
                <c:pt idx="8434">
                  <c:v>42198.447916666657</c:v>
                </c:pt>
                <c:pt idx="8435">
                  <c:v>42198.458333333343</c:v>
                </c:pt>
                <c:pt idx="8436">
                  <c:v>42198.46875</c:v>
                </c:pt>
                <c:pt idx="8437">
                  <c:v>42198.479166666628</c:v>
                </c:pt>
                <c:pt idx="8438">
                  <c:v>42198.489583333343</c:v>
                </c:pt>
                <c:pt idx="8439">
                  <c:v>42198.5</c:v>
                </c:pt>
                <c:pt idx="8440">
                  <c:v>42198.510416666657</c:v>
                </c:pt>
                <c:pt idx="8441">
                  <c:v>42198.520833333343</c:v>
                </c:pt>
                <c:pt idx="8442">
                  <c:v>42198.53125</c:v>
                </c:pt>
                <c:pt idx="8443">
                  <c:v>42198.541666666628</c:v>
                </c:pt>
                <c:pt idx="8444">
                  <c:v>42198.552083333343</c:v>
                </c:pt>
                <c:pt idx="8445">
                  <c:v>42198.5625</c:v>
                </c:pt>
                <c:pt idx="8446">
                  <c:v>42198.572916666657</c:v>
                </c:pt>
                <c:pt idx="8447">
                  <c:v>42198.583333333343</c:v>
                </c:pt>
                <c:pt idx="8448">
                  <c:v>42198.593749999993</c:v>
                </c:pt>
                <c:pt idx="8449">
                  <c:v>42198.604166666628</c:v>
                </c:pt>
                <c:pt idx="8450">
                  <c:v>42198.614583333343</c:v>
                </c:pt>
                <c:pt idx="8451">
                  <c:v>42198.625</c:v>
                </c:pt>
                <c:pt idx="8452">
                  <c:v>42198.635416666628</c:v>
                </c:pt>
                <c:pt idx="8453">
                  <c:v>42198.645833333343</c:v>
                </c:pt>
                <c:pt idx="8454">
                  <c:v>42198.656250000022</c:v>
                </c:pt>
                <c:pt idx="8455">
                  <c:v>42198.666666666628</c:v>
                </c:pt>
                <c:pt idx="8456">
                  <c:v>42198.677083333299</c:v>
                </c:pt>
                <c:pt idx="8457">
                  <c:v>42198.6875</c:v>
                </c:pt>
                <c:pt idx="8458">
                  <c:v>42198.697916666628</c:v>
                </c:pt>
                <c:pt idx="8459">
                  <c:v>42198.708333333343</c:v>
                </c:pt>
                <c:pt idx="8460">
                  <c:v>42198.71875</c:v>
                </c:pt>
                <c:pt idx="8461">
                  <c:v>42198.729166666613</c:v>
                </c:pt>
                <c:pt idx="8462">
                  <c:v>42198.739583333299</c:v>
                </c:pt>
                <c:pt idx="8463">
                  <c:v>42198.75</c:v>
                </c:pt>
                <c:pt idx="8464">
                  <c:v>42198.760416666628</c:v>
                </c:pt>
                <c:pt idx="8465">
                  <c:v>42198.770833333343</c:v>
                </c:pt>
                <c:pt idx="8466">
                  <c:v>42198.78125</c:v>
                </c:pt>
                <c:pt idx="8467">
                  <c:v>42198.791666666613</c:v>
                </c:pt>
                <c:pt idx="8468">
                  <c:v>42198.802083333343</c:v>
                </c:pt>
                <c:pt idx="8469">
                  <c:v>42198.812500000022</c:v>
                </c:pt>
                <c:pt idx="8470">
                  <c:v>42198.822916666657</c:v>
                </c:pt>
                <c:pt idx="8471">
                  <c:v>42198.833333333343</c:v>
                </c:pt>
                <c:pt idx="8472">
                  <c:v>42198.84375</c:v>
                </c:pt>
                <c:pt idx="8473">
                  <c:v>42198.854166666657</c:v>
                </c:pt>
                <c:pt idx="8474">
                  <c:v>42198.864583333343</c:v>
                </c:pt>
                <c:pt idx="8475">
                  <c:v>42198.875</c:v>
                </c:pt>
                <c:pt idx="8476">
                  <c:v>42198.885416666657</c:v>
                </c:pt>
                <c:pt idx="8477">
                  <c:v>42198.895833333343</c:v>
                </c:pt>
                <c:pt idx="8478">
                  <c:v>42198.906250000022</c:v>
                </c:pt>
                <c:pt idx="8479">
                  <c:v>42198.916666666657</c:v>
                </c:pt>
                <c:pt idx="8480">
                  <c:v>42198.927083333299</c:v>
                </c:pt>
                <c:pt idx="8481">
                  <c:v>42198.9375</c:v>
                </c:pt>
                <c:pt idx="8482">
                  <c:v>42198.947916666657</c:v>
                </c:pt>
                <c:pt idx="8483">
                  <c:v>42198.958333333343</c:v>
                </c:pt>
                <c:pt idx="8484">
                  <c:v>42198.96875</c:v>
                </c:pt>
                <c:pt idx="8485">
                  <c:v>42198.979166666628</c:v>
                </c:pt>
                <c:pt idx="8486">
                  <c:v>42198.989583333343</c:v>
                </c:pt>
                <c:pt idx="8487">
                  <c:v>42199</c:v>
                </c:pt>
                <c:pt idx="8488">
                  <c:v>42199.010416666657</c:v>
                </c:pt>
                <c:pt idx="8489">
                  <c:v>42199.020833333343</c:v>
                </c:pt>
                <c:pt idx="8490">
                  <c:v>42199.03125</c:v>
                </c:pt>
                <c:pt idx="8491">
                  <c:v>42199.041666666628</c:v>
                </c:pt>
                <c:pt idx="8492">
                  <c:v>42199.052083333343</c:v>
                </c:pt>
                <c:pt idx="8493">
                  <c:v>42199.0625</c:v>
                </c:pt>
                <c:pt idx="8494">
                  <c:v>42199.072916666657</c:v>
                </c:pt>
                <c:pt idx="8495">
                  <c:v>42199.083333333343</c:v>
                </c:pt>
                <c:pt idx="8496">
                  <c:v>42199.093749999993</c:v>
                </c:pt>
                <c:pt idx="8497">
                  <c:v>42199.104166666628</c:v>
                </c:pt>
                <c:pt idx="8498">
                  <c:v>42199.114583333343</c:v>
                </c:pt>
                <c:pt idx="8499">
                  <c:v>42199.125</c:v>
                </c:pt>
                <c:pt idx="8500">
                  <c:v>42199.135416666628</c:v>
                </c:pt>
                <c:pt idx="8501">
                  <c:v>42199.145833333343</c:v>
                </c:pt>
                <c:pt idx="8502">
                  <c:v>42199.156250000022</c:v>
                </c:pt>
                <c:pt idx="8503">
                  <c:v>42199.166666666628</c:v>
                </c:pt>
                <c:pt idx="8504">
                  <c:v>42199.177083333299</c:v>
                </c:pt>
                <c:pt idx="8505">
                  <c:v>42199.1875</c:v>
                </c:pt>
                <c:pt idx="8506">
                  <c:v>42199.197916666628</c:v>
                </c:pt>
                <c:pt idx="8507">
                  <c:v>42199.208333333343</c:v>
                </c:pt>
                <c:pt idx="8508">
                  <c:v>42199.21875</c:v>
                </c:pt>
                <c:pt idx="8509">
                  <c:v>42199.229166666613</c:v>
                </c:pt>
                <c:pt idx="8510">
                  <c:v>42199.239583333299</c:v>
                </c:pt>
                <c:pt idx="8511">
                  <c:v>42199.25</c:v>
                </c:pt>
                <c:pt idx="8512">
                  <c:v>42199.260416666628</c:v>
                </c:pt>
                <c:pt idx="8513">
                  <c:v>42199.270833333343</c:v>
                </c:pt>
                <c:pt idx="8514">
                  <c:v>42199.28125</c:v>
                </c:pt>
                <c:pt idx="8515">
                  <c:v>42199.291666666613</c:v>
                </c:pt>
                <c:pt idx="8516">
                  <c:v>42199.302083333343</c:v>
                </c:pt>
                <c:pt idx="8517">
                  <c:v>42199.312500000022</c:v>
                </c:pt>
                <c:pt idx="8518">
                  <c:v>42199.322916666657</c:v>
                </c:pt>
                <c:pt idx="8519">
                  <c:v>42199.333333333343</c:v>
                </c:pt>
                <c:pt idx="8520">
                  <c:v>42199.34375</c:v>
                </c:pt>
                <c:pt idx="8521">
                  <c:v>42199.354166666657</c:v>
                </c:pt>
                <c:pt idx="8522">
                  <c:v>42199.364583333343</c:v>
                </c:pt>
                <c:pt idx="8523">
                  <c:v>42199.375</c:v>
                </c:pt>
                <c:pt idx="8524">
                  <c:v>42199.385416666657</c:v>
                </c:pt>
                <c:pt idx="8525">
                  <c:v>42199.395833333343</c:v>
                </c:pt>
                <c:pt idx="8526">
                  <c:v>42199.406250000022</c:v>
                </c:pt>
                <c:pt idx="8527">
                  <c:v>42199.416666666657</c:v>
                </c:pt>
                <c:pt idx="8528">
                  <c:v>42199.427083333299</c:v>
                </c:pt>
                <c:pt idx="8529">
                  <c:v>42199.4375</c:v>
                </c:pt>
                <c:pt idx="8530">
                  <c:v>42199.447916666657</c:v>
                </c:pt>
                <c:pt idx="8531">
                  <c:v>42199.458333333343</c:v>
                </c:pt>
                <c:pt idx="8532">
                  <c:v>42199.46875</c:v>
                </c:pt>
                <c:pt idx="8533">
                  <c:v>42199.479166666628</c:v>
                </c:pt>
                <c:pt idx="8534">
                  <c:v>42199.489583333343</c:v>
                </c:pt>
                <c:pt idx="8535">
                  <c:v>42199.5</c:v>
                </c:pt>
                <c:pt idx="8536">
                  <c:v>42199.510416666657</c:v>
                </c:pt>
                <c:pt idx="8537">
                  <c:v>42199.520833333343</c:v>
                </c:pt>
                <c:pt idx="8538">
                  <c:v>42199.53125</c:v>
                </c:pt>
                <c:pt idx="8539">
                  <c:v>42199.541666666628</c:v>
                </c:pt>
                <c:pt idx="8540">
                  <c:v>42199.552083333343</c:v>
                </c:pt>
                <c:pt idx="8541">
                  <c:v>42199.5625</c:v>
                </c:pt>
                <c:pt idx="8542">
                  <c:v>42199.572916666657</c:v>
                </c:pt>
                <c:pt idx="8543">
                  <c:v>42199.583333333343</c:v>
                </c:pt>
                <c:pt idx="8544">
                  <c:v>42199.593749999993</c:v>
                </c:pt>
                <c:pt idx="8545">
                  <c:v>42199.604166666628</c:v>
                </c:pt>
                <c:pt idx="8546">
                  <c:v>42199.614583333343</c:v>
                </c:pt>
                <c:pt idx="8547">
                  <c:v>42199.625</c:v>
                </c:pt>
                <c:pt idx="8548">
                  <c:v>42199.635416666628</c:v>
                </c:pt>
                <c:pt idx="8549">
                  <c:v>42199.645833333343</c:v>
                </c:pt>
                <c:pt idx="8550">
                  <c:v>42199.656250000022</c:v>
                </c:pt>
                <c:pt idx="8551">
                  <c:v>42199.666666666628</c:v>
                </c:pt>
                <c:pt idx="8552">
                  <c:v>42199.677083333299</c:v>
                </c:pt>
                <c:pt idx="8553">
                  <c:v>42199.6875</c:v>
                </c:pt>
                <c:pt idx="8554">
                  <c:v>42199.697916666628</c:v>
                </c:pt>
                <c:pt idx="8555">
                  <c:v>42199.708333333343</c:v>
                </c:pt>
                <c:pt idx="8556">
                  <c:v>42199.71875</c:v>
                </c:pt>
                <c:pt idx="8557">
                  <c:v>42199.729166666613</c:v>
                </c:pt>
                <c:pt idx="8558">
                  <c:v>42199.739583333299</c:v>
                </c:pt>
                <c:pt idx="8559">
                  <c:v>42199.75</c:v>
                </c:pt>
                <c:pt idx="8560">
                  <c:v>42199.760416666628</c:v>
                </c:pt>
                <c:pt idx="8561">
                  <c:v>42199.770833333343</c:v>
                </c:pt>
                <c:pt idx="8562">
                  <c:v>42199.78125</c:v>
                </c:pt>
                <c:pt idx="8563">
                  <c:v>42199.791666666613</c:v>
                </c:pt>
                <c:pt idx="8564">
                  <c:v>42199.802083333343</c:v>
                </c:pt>
                <c:pt idx="8565">
                  <c:v>42199.812500000022</c:v>
                </c:pt>
                <c:pt idx="8566">
                  <c:v>42199.822916666657</c:v>
                </c:pt>
                <c:pt idx="8567">
                  <c:v>42199.833333333343</c:v>
                </c:pt>
                <c:pt idx="8568">
                  <c:v>42199.84375</c:v>
                </c:pt>
                <c:pt idx="8569">
                  <c:v>42199.854166666657</c:v>
                </c:pt>
                <c:pt idx="8570">
                  <c:v>42199.864583333343</c:v>
                </c:pt>
                <c:pt idx="8571">
                  <c:v>42199.875</c:v>
                </c:pt>
                <c:pt idx="8572">
                  <c:v>42199.885416666657</c:v>
                </c:pt>
                <c:pt idx="8573">
                  <c:v>42199.895833333343</c:v>
                </c:pt>
                <c:pt idx="8574">
                  <c:v>42199.906250000022</c:v>
                </c:pt>
                <c:pt idx="8575">
                  <c:v>42199.916666666657</c:v>
                </c:pt>
                <c:pt idx="8576">
                  <c:v>42199.927083333299</c:v>
                </c:pt>
                <c:pt idx="8577">
                  <c:v>42199.9375</c:v>
                </c:pt>
                <c:pt idx="8578">
                  <c:v>42199.947916666657</c:v>
                </c:pt>
                <c:pt idx="8579">
                  <c:v>42199.958333333343</c:v>
                </c:pt>
                <c:pt idx="8580">
                  <c:v>42199.96875</c:v>
                </c:pt>
                <c:pt idx="8581">
                  <c:v>42199.979166666628</c:v>
                </c:pt>
                <c:pt idx="8582">
                  <c:v>42199.989583333343</c:v>
                </c:pt>
                <c:pt idx="8583">
                  <c:v>42200</c:v>
                </c:pt>
                <c:pt idx="8584">
                  <c:v>42200.010416666657</c:v>
                </c:pt>
                <c:pt idx="8585">
                  <c:v>42200.020833333343</c:v>
                </c:pt>
                <c:pt idx="8586">
                  <c:v>42200.03125</c:v>
                </c:pt>
                <c:pt idx="8587">
                  <c:v>42200.041666666628</c:v>
                </c:pt>
                <c:pt idx="8588">
                  <c:v>42200.052083333343</c:v>
                </c:pt>
                <c:pt idx="8589">
                  <c:v>42200.0625</c:v>
                </c:pt>
                <c:pt idx="8590">
                  <c:v>42200.072916666657</c:v>
                </c:pt>
                <c:pt idx="8591">
                  <c:v>42200.083333333343</c:v>
                </c:pt>
                <c:pt idx="8592">
                  <c:v>42200.093749999993</c:v>
                </c:pt>
                <c:pt idx="8593">
                  <c:v>42200.104166666628</c:v>
                </c:pt>
                <c:pt idx="8594">
                  <c:v>42200.114583333343</c:v>
                </c:pt>
                <c:pt idx="8595">
                  <c:v>42200.125</c:v>
                </c:pt>
                <c:pt idx="8596">
                  <c:v>42200.135416666628</c:v>
                </c:pt>
                <c:pt idx="8597">
                  <c:v>42200.145833333343</c:v>
                </c:pt>
                <c:pt idx="8598">
                  <c:v>42200.156250000022</c:v>
                </c:pt>
                <c:pt idx="8599">
                  <c:v>42200.166666666628</c:v>
                </c:pt>
                <c:pt idx="8600">
                  <c:v>42200.177083333299</c:v>
                </c:pt>
                <c:pt idx="8601">
                  <c:v>42200.1875</c:v>
                </c:pt>
                <c:pt idx="8602">
                  <c:v>42200.197916666628</c:v>
                </c:pt>
                <c:pt idx="8603">
                  <c:v>42200.208333333343</c:v>
                </c:pt>
                <c:pt idx="8604">
                  <c:v>42200.21875</c:v>
                </c:pt>
                <c:pt idx="8605">
                  <c:v>42200.229166666613</c:v>
                </c:pt>
                <c:pt idx="8606">
                  <c:v>42200.239583333299</c:v>
                </c:pt>
                <c:pt idx="8607">
                  <c:v>42200.25</c:v>
                </c:pt>
                <c:pt idx="8608">
                  <c:v>42200.260416666628</c:v>
                </c:pt>
                <c:pt idx="8609">
                  <c:v>42200.270833333343</c:v>
                </c:pt>
                <c:pt idx="8610">
                  <c:v>42200.28125</c:v>
                </c:pt>
                <c:pt idx="8611">
                  <c:v>42200.291666666613</c:v>
                </c:pt>
                <c:pt idx="8612">
                  <c:v>42200.302083333343</c:v>
                </c:pt>
                <c:pt idx="8613">
                  <c:v>42200.312500000022</c:v>
                </c:pt>
                <c:pt idx="8614">
                  <c:v>42200.322916666657</c:v>
                </c:pt>
                <c:pt idx="8615">
                  <c:v>42200.333333333343</c:v>
                </c:pt>
                <c:pt idx="8616">
                  <c:v>42200.34375</c:v>
                </c:pt>
                <c:pt idx="8617">
                  <c:v>42200.354166666657</c:v>
                </c:pt>
                <c:pt idx="8618">
                  <c:v>42200.364583333343</c:v>
                </c:pt>
                <c:pt idx="8619">
                  <c:v>42200.375</c:v>
                </c:pt>
                <c:pt idx="8620">
                  <c:v>42200.385416666657</c:v>
                </c:pt>
                <c:pt idx="8621">
                  <c:v>42200.395833333343</c:v>
                </c:pt>
                <c:pt idx="8622">
                  <c:v>42200.406250000022</c:v>
                </c:pt>
                <c:pt idx="8623">
                  <c:v>42200.416666666657</c:v>
                </c:pt>
                <c:pt idx="8624">
                  <c:v>42200.427083333299</c:v>
                </c:pt>
                <c:pt idx="8625">
                  <c:v>42200.4375</c:v>
                </c:pt>
                <c:pt idx="8626">
                  <c:v>42200.447916666657</c:v>
                </c:pt>
                <c:pt idx="8627">
                  <c:v>42200.458333333343</c:v>
                </c:pt>
                <c:pt idx="8628">
                  <c:v>42200.46875</c:v>
                </c:pt>
                <c:pt idx="8629">
                  <c:v>42200.479166666628</c:v>
                </c:pt>
                <c:pt idx="8630">
                  <c:v>42200.489583333343</c:v>
                </c:pt>
                <c:pt idx="8631">
                  <c:v>42200.5</c:v>
                </c:pt>
                <c:pt idx="8632">
                  <c:v>42200.510416666657</c:v>
                </c:pt>
                <c:pt idx="8633">
                  <c:v>42200.520833333343</c:v>
                </c:pt>
                <c:pt idx="8634">
                  <c:v>42200.53125</c:v>
                </c:pt>
                <c:pt idx="8635">
                  <c:v>42200.541666666628</c:v>
                </c:pt>
                <c:pt idx="8636">
                  <c:v>42200.552083333343</c:v>
                </c:pt>
                <c:pt idx="8637">
                  <c:v>42200.5625</c:v>
                </c:pt>
                <c:pt idx="8638">
                  <c:v>42200.572916666657</c:v>
                </c:pt>
                <c:pt idx="8639">
                  <c:v>42200.583333333343</c:v>
                </c:pt>
                <c:pt idx="8640">
                  <c:v>42200.593749999993</c:v>
                </c:pt>
                <c:pt idx="8641">
                  <c:v>42200.604166666628</c:v>
                </c:pt>
                <c:pt idx="8642">
                  <c:v>42200.614583333343</c:v>
                </c:pt>
                <c:pt idx="8643">
                  <c:v>42200.625</c:v>
                </c:pt>
                <c:pt idx="8644">
                  <c:v>42200.635416666628</c:v>
                </c:pt>
                <c:pt idx="8645">
                  <c:v>42200.645833333343</c:v>
                </c:pt>
                <c:pt idx="8646">
                  <c:v>42200.656250000022</c:v>
                </c:pt>
                <c:pt idx="8647">
                  <c:v>42200.666666666628</c:v>
                </c:pt>
                <c:pt idx="8648">
                  <c:v>42200.677083333299</c:v>
                </c:pt>
                <c:pt idx="8649">
                  <c:v>42200.6875</c:v>
                </c:pt>
                <c:pt idx="8650">
                  <c:v>42200.697916666628</c:v>
                </c:pt>
                <c:pt idx="8651">
                  <c:v>42200.708333333343</c:v>
                </c:pt>
                <c:pt idx="8652">
                  <c:v>42200.71875</c:v>
                </c:pt>
                <c:pt idx="8653">
                  <c:v>42200.729166666613</c:v>
                </c:pt>
                <c:pt idx="8654">
                  <c:v>42200.739583333299</c:v>
                </c:pt>
                <c:pt idx="8655">
                  <c:v>42200.75</c:v>
                </c:pt>
                <c:pt idx="8656">
                  <c:v>42200.760416666628</c:v>
                </c:pt>
                <c:pt idx="8657">
                  <c:v>42200.770833333343</c:v>
                </c:pt>
                <c:pt idx="8658">
                  <c:v>42200.78125</c:v>
                </c:pt>
                <c:pt idx="8659">
                  <c:v>42200.791666666613</c:v>
                </c:pt>
                <c:pt idx="8660">
                  <c:v>42200.802083333343</c:v>
                </c:pt>
                <c:pt idx="8661">
                  <c:v>42200.812500000022</c:v>
                </c:pt>
                <c:pt idx="8662">
                  <c:v>42200.822916666657</c:v>
                </c:pt>
                <c:pt idx="8663">
                  <c:v>42200.833333333343</c:v>
                </c:pt>
                <c:pt idx="8664">
                  <c:v>42200.84375</c:v>
                </c:pt>
                <c:pt idx="8665">
                  <c:v>42200.854166666657</c:v>
                </c:pt>
                <c:pt idx="8666">
                  <c:v>42200.864583333343</c:v>
                </c:pt>
                <c:pt idx="8667">
                  <c:v>42200.875</c:v>
                </c:pt>
                <c:pt idx="8668">
                  <c:v>42200.885416666657</c:v>
                </c:pt>
                <c:pt idx="8669">
                  <c:v>42200.895833333343</c:v>
                </c:pt>
                <c:pt idx="8670">
                  <c:v>42200.906250000022</c:v>
                </c:pt>
                <c:pt idx="8671">
                  <c:v>42200.916666666657</c:v>
                </c:pt>
                <c:pt idx="8672">
                  <c:v>42200.927083333299</c:v>
                </c:pt>
                <c:pt idx="8673">
                  <c:v>42200.9375</c:v>
                </c:pt>
                <c:pt idx="8674">
                  <c:v>42200.947916666657</c:v>
                </c:pt>
                <c:pt idx="8675">
                  <c:v>42200.958333333343</c:v>
                </c:pt>
                <c:pt idx="8676">
                  <c:v>42200.96875</c:v>
                </c:pt>
                <c:pt idx="8677">
                  <c:v>42200.979166666628</c:v>
                </c:pt>
                <c:pt idx="8678">
                  <c:v>42200.989583333343</c:v>
                </c:pt>
                <c:pt idx="8679">
                  <c:v>42201</c:v>
                </c:pt>
                <c:pt idx="8680">
                  <c:v>42201.010416666657</c:v>
                </c:pt>
                <c:pt idx="8681">
                  <c:v>42201.020833333343</c:v>
                </c:pt>
                <c:pt idx="8682">
                  <c:v>42201.03125</c:v>
                </c:pt>
                <c:pt idx="8683">
                  <c:v>42201.041666666628</c:v>
                </c:pt>
                <c:pt idx="8684">
                  <c:v>42201.052083333343</c:v>
                </c:pt>
                <c:pt idx="8685">
                  <c:v>42201.0625</c:v>
                </c:pt>
                <c:pt idx="8686">
                  <c:v>42201.072916666657</c:v>
                </c:pt>
                <c:pt idx="8687">
                  <c:v>42201.083333333343</c:v>
                </c:pt>
                <c:pt idx="8688">
                  <c:v>42201.093749999993</c:v>
                </c:pt>
                <c:pt idx="8689">
                  <c:v>42201.104166666628</c:v>
                </c:pt>
                <c:pt idx="8690">
                  <c:v>42201.114583333343</c:v>
                </c:pt>
                <c:pt idx="8691">
                  <c:v>42201.125</c:v>
                </c:pt>
                <c:pt idx="8692">
                  <c:v>42201.135416666628</c:v>
                </c:pt>
                <c:pt idx="8693">
                  <c:v>42201.145833333343</c:v>
                </c:pt>
                <c:pt idx="8694">
                  <c:v>42201.156250000022</c:v>
                </c:pt>
                <c:pt idx="8695">
                  <c:v>42201.166666666628</c:v>
                </c:pt>
                <c:pt idx="8696">
                  <c:v>42201.177083333299</c:v>
                </c:pt>
                <c:pt idx="8697">
                  <c:v>42201.1875</c:v>
                </c:pt>
                <c:pt idx="8698">
                  <c:v>42201.197916666628</c:v>
                </c:pt>
                <c:pt idx="8699">
                  <c:v>42201.208333333343</c:v>
                </c:pt>
                <c:pt idx="8700">
                  <c:v>42201.21875</c:v>
                </c:pt>
                <c:pt idx="8701">
                  <c:v>42201.229166666613</c:v>
                </c:pt>
                <c:pt idx="8702">
                  <c:v>42201.239583333299</c:v>
                </c:pt>
                <c:pt idx="8703">
                  <c:v>42201.25</c:v>
                </c:pt>
                <c:pt idx="8704">
                  <c:v>42201.260416666628</c:v>
                </c:pt>
                <c:pt idx="8705">
                  <c:v>42201.270833333343</c:v>
                </c:pt>
                <c:pt idx="8706">
                  <c:v>42201.28125</c:v>
                </c:pt>
                <c:pt idx="8707">
                  <c:v>42201.291666666613</c:v>
                </c:pt>
                <c:pt idx="8708">
                  <c:v>42201.302083333343</c:v>
                </c:pt>
                <c:pt idx="8709">
                  <c:v>42201.312500000022</c:v>
                </c:pt>
                <c:pt idx="8710">
                  <c:v>42201.322916666657</c:v>
                </c:pt>
                <c:pt idx="8711">
                  <c:v>42201.333333333343</c:v>
                </c:pt>
                <c:pt idx="8712">
                  <c:v>42201.34375</c:v>
                </c:pt>
                <c:pt idx="8713">
                  <c:v>42201.354166666657</c:v>
                </c:pt>
                <c:pt idx="8714">
                  <c:v>42201.364583333343</c:v>
                </c:pt>
                <c:pt idx="8715">
                  <c:v>42201.375</c:v>
                </c:pt>
                <c:pt idx="8716">
                  <c:v>42201.385416666657</c:v>
                </c:pt>
                <c:pt idx="8717">
                  <c:v>42201.395833333343</c:v>
                </c:pt>
                <c:pt idx="8718">
                  <c:v>42201.406250000022</c:v>
                </c:pt>
                <c:pt idx="8719">
                  <c:v>42201.416666666657</c:v>
                </c:pt>
                <c:pt idx="8720">
                  <c:v>42201.427083333299</c:v>
                </c:pt>
                <c:pt idx="8721">
                  <c:v>42201.4375</c:v>
                </c:pt>
                <c:pt idx="8722">
                  <c:v>42201.447916666657</c:v>
                </c:pt>
                <c:pt idx="8723">
                  <c:v>42201.458333333343</c:v>
                </c:pt>
                <c:pt idx="8724">
                  <c:v>42201.46875</c:v>
                </c:pt>
                <c:pt idx="8725">
                  <c:v>42201.479166666628</c:v>
                </c:pt>
                <c:pt idx="8726">
                  <c:v>42201.489583333343</c:v>
                </c:pt>
                <c:pt idx="8727">
                  <c:v>42201.5</c:v>
                </c:pt>
                <c:pt idx="8728">
                  <c:v>42201.510416666657</c:v>
                </c:pt>
                <c:pt idx="8729">
                  <c:v>42201.520833333343</c:v>
                </c:pt>
                <c:pt idx="8730">
                  <c:v>42201.53125</c:v>
                </c:pt>
                <c:pt idx="8731">
                  <c:v>42201.541666666628</c:v>
                </c:pt>
                <c:pt idx="8732">
                  <c:v>42201.552083333343</c:v>
                </c:pt>
                <c:pt idx="8733">
                  <c:v>42201.5625</c:v>
                </c:pt>
                <c:pt idx="8734">
                  <c:v>42201.572916666657</c:v>
                </c:pt>
                <c:pt idx="8735">
                  <c:v>42201.583333333343</c:v>
                </c:pt>
                <c:pt idx="8736">
                  <c:v>42201.593749999993</c:v>
                </c:pt>
                <c:pt idx="8737">
                  <c:v>42201.604166666628</c:v>
                </c:pt>
                <c:pt idx="8738">
                  <c:v>42201.614583333343</c:v>
                </c:pt>
                <c:pt idx="8739">
                  <c:v>42201.625</c:v>
                </c:pt>
                <c:pt idx="8740">
                  <c:v>42201.635416666628</c:v>
                </c:pt>
                <c:pt idx="8741">
                  <c:v>42201.645833333343</c:v>
                </c:pt>
                <c:pt idx="8742">
                  <c:v>42201.656250000022</c:v>
                </c:pt>
                <c:pt idx="8743">
                  <c:v>42201.666666666628</c:v>
                </c:pt>
                <c:pt idx="8744">
                  <c:v>42201.677083333299</c:v>
                </c:pt>
                <c:pt idx="8745">
                  <c:v>42201.6875</c:v>
                </c:pt>
                <c:pt idx="8746">
                  <c:v>42201.697916666628</c:v>
                </c:pt>
                <c:pt idx="8747">
                  <c:v>42201.708333333343</c:v>
                </c:pt>
                <c:pt idx="8748">
                  <c:v>42201.71875</c:v>
                </c:pt>
                <c:pt idx="8749">
                  <c:v>42201.729166666613</c:v>
                </c:pt>
                <c:pt idx="8750">
                  <c:v>42201.739583333299</c:v>
                </c:pt>
                <c:pt idx="8751">
                  <c:v>42201.75</c:v>
                </c:pt>
                <c:pt idx="8752">
                  <c:v>42201.760416666628</c:v>
                </c:pt>
                <c:pt idx="8753">
                  <c:v>42201.770833333343</c:v>
                </c:pt>
                <c:pt idx="8754">
                  <c:v>42201.78125</c:v>
                </c:pt>
                <c:pt idx="8755">
                  <c:v>42201.791666666613</c:v>
                </c:pt>
                <c:pt idx="8756">
                  <c:v>42201.802083333343</c:v>
                </c:pt>
                <c:pt idx="8757">
                  <c:v>42201.812500000022</c:v>
                </c:pt>
                <c:pt idx="8758">
                  <c:v>42201.822916666657</c:v>
                </c:pt>
                <c:pt idx="8759">
                  <c:v>42201.833333333343</c:v>
                </c:pt>
                <c:pt idx="8760">
                  <c:v>42201.84375</c:v>
                </c:pt>
                <c:pt idx="8761">
                  <c:v>42201.854166666657</c:v>
                </c:pt>
                <c:pt idx="8762">
                  <c:v>42201.864583333343</c:v>
                </c:pt>
                <c:pt idx="8763">
                  <c:v>42201.875</c:v>
                </c:pt>
                <c:pt idx="8764">
                  <c:v>42201.885416666657</c:v>
                </c:pt>
                <c:pt idx="8765">
                  <c:v>42201.895833333343</c:v>
                </c:pt>
                <c:pt idx="8766">
                  <c:v>42201.906250000022</c:v>
                </c:pt>
                <c:pt idx="8767">
                  <c:v>42201.916666666657</c:v>
                </c:pt>
                <c:pt idx="8768">
                  <c:v>42201.927083333299</c:v>
                </c:pt>
                <c:pt idx="8769">
                  <c:v>42201.9375</c:v>
                </c:pt>
                <c:pt idx="8770">
                  <c:v>42201.947916666657</c:v>
                </c:pt>
                <c:pt idx="8771">
                  <c:v>42201.958333333343</c:v>
                </c:pt>
                <c:pt idx="8772">
                  <c:v>42201.96875</c:v>
                </c:pt>
                <c:pt idx="8773">
                  <c:v>42201.979166666628</c:v>
                </c:pt>
                <c:pt idx="8774">
                  <c:v>42201.989583333343</c:v>
                </c:pt>
                <c:pt idx="8775">
                  <c:v>42202</c:v>
                </c:pt>
                <c:pt idx="8776">
                  <c:v>42202.010416666657</c:v>
                </c:pt>
                <c:pt idx="8777">
                  <c:v>42202.020833333343</c:v>
                </c:pt>
                <c:pt idx="8778">
                  <c:v>42202.03125</c:v>
                </c:pt>
                <c:pt idx="8779">
                  <c:v>42202.041666666628</c:v>
                </c:pt>
                <c:pt idx="8780">
                  <c:v>42202.052083333343</c:v>
                </c:pt>
                <c:pt idx="8781">
                  <c:v>42202.0625</c:v>
                </c:pt>
                <c:pt idx="8782">
                  <c:v>42202.072916666657</c:v>
                </c:pt>
                <c:pt idx="8783">
                  <c:v>42202.083333333343</c:v>
                </c:pt>
                <c:pt idx="8784">
                  <c:v>42202.093749999993</c:v>
                </c:pt>
                <c:pt idx="8785">
                  <c:v>42202.104166666628</c:v>
                </c:pt>
                <c:pt idx="8786">
                  <c:v>42202.114583333343</c:v>
                </c:pt>
                <c:pt idx="8787">
                  <c:v>42202.125</c:v>
                </c:pt>
                <c:pt idx="8788">
                  <c:v>42202.135416666628</c:v>
                </c:pt>
                <c:pt idx="8789">
                  <c:v>42202.145833333343</c:v>
                </c:pt>
                <c:pt idx="8790">
                  <c:v>42202.156250000022</c:v>
                </c:pt>
                <c:pt idx="8791">
                  <c:v>42202.166666666628</c:v>
                </c:pt>
                <c:pt idx="8792">
                  <c:v>42202.177083333299</c:v>
                </c:pt>
                <c:pt idx="8793">
                  <c:v>42202.1875</c:v>
                </c:pt>
                <c:pt idx="8794">
                  <c:v>42202.197916666628</c:v>
                </c:pt>
                <c:pt idx="8795">
                  <c:v>42202.208333333343</c:v>
                </c:pt>
                <c:pt idx="8796">
                  <c:v>42202.21875</c:v>
                </c:pt>
                <c:pt idx="8797">
                  <c:v>42202.229166666613</c:v>
                </c:pt>
                <c:pt idx="8798">
                  <c:v>42202.239583333299</c:v>
                </c:pt>
                <c:pt idx="8799">
                  <c:v>42202.25</c:v>
                </c:pt>
                <c:pt idx="8800">
                  <c:v>42202.260416666628</c:v>
                </c:pt>
                <c:pt idx="8801">
                  <c:v>42202.270833333343</c:v>
                </c:pt>
                <c:pt idx="8802">
                  <c:v>42202.28125</c:v>
                </c:pt>
                <c:pt idx="8803">
                  <c:v>42202.291666666613</c:v>
                </c:pt>
                <c:pt idx="8804">
                  <c:v>42202.302083333343</c:v>
                </c:pt>
                <c:pt idx="8805">
                  <c:v>42202.312500000022</c:v>
                </c:pt>
                <c:pt idx="8806">
                  <c:v>42202.322916666657</c:v>
                </c:pt>
                <c:pt idx="8807">
                  <c:v>42202.333333333343</c:v>
                </c:pt>
                <c:pt idx="8808">
                  <c:v>42202.34375</c:v>
                </c:pt>
                <c:pt idx="8809">
                  <c:v>42202.354166666657</c:v>
                </c:pt>
                <c:pt idx="8810">
                  <c:v>42202.364583333343</c:v>
                </c:pt>
                <c:pt idx="8811">
                  <c:v>42202.375</c:v>
                </c:pt>
                <c:pt idx="8812">
                  <c:v>42202.385416666657</c:v>
                </c:pt>
                <c:pt idx="8813">
                  <c:v>42202.395833333343</c:v>
                </c:pt>
                <c:pt idx="8814">
                  <c:v>42202.406250000022</c:v>
                </c:pt>
                <c:pt idx="8815">
                  <c:v>42202.416666666657</c:v>
                </c:pt>
                <c:pt idx="8816">
                  <c:v>42202.427083333299</c:v>
                </c:pt>
                <c:pt idx="8817">
                  <c:v>42202.4375</c:v>
                </c:pt>
                <c:pt idx="8818">
                  <c:v>42202.447916666657</c:v>
                </c:pt>
                <c:pt idx="8819">
                  <c:v>42202.458333333343</c:v>
                </c:pt>
                <c:pt idx="8820">
                  <c:v>42202.46875</c:v>
                </c:pt>
                <c:pt idx="8821">
                  <c:v>42202.479166666628</c:v>
                </c:pt>
                <c:pt idx="8822">
                  <c:v>42202.489583333343</c:v>
                </c:pt>
                <c:pt idx="8823">
                  <c:v>42202.5</c:v>
                </c:pt>
                <c:pt idx="8824">
                  <c:v>42202.510416666657</c:v>
                </c:pt>
                <c:pt idx="8825">
                  <c:v>42202.520833333343</c:v>
                </c:pt>
                <c:pt idx="8826">
                  <c:v>42202.53125</c:v>
                </c:pt>
                <c:pt idx="8827">
                  <c:v>42202.541666666628</c:v>
                </c:pt>
                <c:pt idx="8828">
                  <c:v>42202.552083333343</c:v>
                </c:pt>
                <c:pt idx="8829">
                  <c:v>42202.5625</c:v>
                </c:pt>
                <c:pt idx="8830">
                  <c:v>42202.572916666657</c:v>
                </c:pt>
                <c:pt idx="8831">
                  <c:v>42202.583333333343</c:v>
                </c:pt>
                <c:pt idx="8832">
                  <c:v>42202.593749999993</c:v>
                </c:pt>
                <c:pt idx="8833">
                  <c:v>42202.604166666628</c:v>
                </c:pt>
                <c:pt idx="8834">
                  <c:v>42202.614583333343</c:v>
                </c:pt>
                <c:pt idx="8835">
                  <c:v>42202.625</c:v>
                </c:pt>
                <c:pt idx="8836">
                  <c:v>42202.635416666628</c:v>
                </c:pt>
                <c:pt idx="8837">
                  <c:v>42202.645833333343</c:v>
                </c:pt>
                <c:pt idx="8838">
                  <c:v>42202.656250000022</c:v>
                </c:pt>
                <c:pt idx="8839">
                  <c:v>42202.666666666628</c:v>
                </c:pt>
                <c:pt idx="8840">
                  <c:v>42202.677083333299</c:v>
                </c:pt>
                <c:pt idx="8841">
                  <c:v>42202.6875</c:v>
                </c:pt>
                <c:pt idx="8842">
                  <c:v>42202.697916666628</c:v>
                </c:pt>
                <c:pt idx="8843">
                  <c:v>42202.708333333343</c:v>
                </c:pt>
                <c:pt idx="8844">
                  <c:v>42202.71875</c:v>
                </c:pt>
                <c:pt idx="8845">
                  <c:v>42202.729166666613</c:v>
                </c:pt>
                <c:pt idx="8846">
                  <c:v>42202.739583333299</c:v>
                </c:pt>
                <c:pt idx="8847">
                  <c:v>42202.75</c:v>
                </c:pt>
                <c:pt idx="8848">
                  <c:v>42202.760416666628</c:v>
                </c:pt>
                <c:pt idx="8849">
                  <c:v>42202.770833333343</c:v>
                </c:pt>
                <c:pt idx="8850">
                  <c:v>42202.78125</c:v>
                </c:pt>
                <c:pt idx="8851">
                  <c:v>42202.791666666613</c:v>
                </c:pt>
                <c:pt idx="8852">
                  <c:v>42202.802083333343</c:v>
                </c:pt>
                <c:pt idx="8853">
                  <c:v>42202.812500000022</c:v>
                </c:pt>
                <c:pt idx="8854">
                  <c:v>42202.822916666657</c:v>
                </c:pt>
                <c:pt idx="8855">
                  <c:v>42202.833333333343</c:v>
                </c:pt>
                <c:pt idx="8856">
                  <c:v>42202.84375</c:v>
                </c:pt>
                <c:pt idx="8857">
                  <c:v>42202.854166666657</c:v>
                </c:pt>
                <c:pt idx="8858">
                  <c:v>42202.864583333343</c:v>
                </c:pt>
                <c:pt idx="8859">
                  <c:v>42202.875</c:v>
                </c:pt>
                <c:pt idx="8860">
                  <c:v>42202.885416666657</c:v>
                </c:pt>
                <c:pt idx="8861">
                  <c:v>42202.895833333343</c:v>
                </c:pt>
                <c:pt idx="8862">
                  <c:v>42202.906250000022</c:v>
                </c:pt>
                <c:pt idx="8863">
                  <c:v>42202.916666666657</c:v>
                </c:pt>
                <c:pt idx="8864">
                  <c:v>42202.927083333299</c:v>
                </c:pt>
                <c:pt idx="8865">
                  <c:v>42202.9375</c:v>
                </c:pt>
                <c:pt idx="8866">
                  <c:v>42202.947916666657</c:v>
                </c:pt>
                <c:pt idx="8867">
                  <c:v>42202.958333333343</c:v>
                </c:pt>
                <c:pt idx="8868">
                  <c:v>42202.96875</c:v>
                </c:pt>
                <c:pt idx="8869">
                  <c:v>42202.979166666628</c:v>
                </c:pt>
                <c:pt idx="8870">
                  <c:v>42202.989583333343</c:v>
                </c:pt>
                <c:pt idx="8871">
                  <c:v>42203</c:v>
                </c:pt>
                <c:pt idx="8872">
                  <c:v>42203.010416666657</c:v>
                </c:pt>
                <c:pt idx="8873">
                  <c:v>42203.020833333343</c:v>
                </c:pt>
                <c:pt idx="8874">
                  <c:v>42203.03125</c:v>
                </c:pt>
                <c:pt idx="8875">
                  <c:v>42203.041666666628</c:v>
                </c:pt>
                <c:pt idx="8876">
                  <c:v>42203.052083333343</c:v>
                </c:pt>
                <c:pt idx="8877">
                  <c:v>42203.0625</c:v>
                </c:pt>
                <c:pt idx="8878">
                  <c:v>42203.072916666657</c:v>
                </c:pt>
                <c:pt idx="8879">
                  <c:v>42203.083333333343</c:v>
                </c:pt>
                <c:pt idx="8880">
                  <c:v>42203.093749999993</c:v>
                </c:pt>
                <c:pt idx="8881">
                  <c:v>42203.104166666628</c:v>
                </c:pt>
                <c:pt idx="8882">
                  <c:v>42203.114583333343</c:v>
                </c:pt>
                <c:pt idx="8883">
                  <c:v>42203.125</c:v>
                </c:pt>
                <c:pt idx="8884">
                  <c:v>42203.135416666628</c:v>
                </c:pt>
                <c:pt idx="8885">
                  <c:v>42203.145833333343</c:v>
                </c:pt>
                <c:pt idx="8886">
                  <c:v>42203.156250000022</c:v>
                </c:pt>
                <c:pt idx="8887">
                  <c:v>42203.166666666628</c:v>
                </c:pt>
                <c:pt idx="8888">
                  <c:v>42203.177083333299</c:v>
                </c:pt>
                <c:pt idx="8889">
                  <c:v>42203.1875</c:v>
                </c:pt>
                <c:pt idx="8890">
                  <c:v>42203.197916666628</c:v>
                </c:pt>
                <c:pt idx="8891">
                  <c:v>42203.208333333343</c:v>
                </c:pt>
                <c:pt idx="8892">
                  <c:v>42203.21875</c:v>
                </c:pt>
                <c:pt idx="8893">
                  <c:v>42203.229166666613</c:v>
                </c:pt>
                <c:pt idx="8894">
                  <c:v>42203.239583333299</c:v>
                </c:pt>
                <c:pt idx="8895">
                  <c:v>42203.25</c:v>
                </c:pt>
                <c:pt idx="8896">
                  <c:v>42203.260416666628</c:v>
                </c:pt>
                <c:pt idx="8897">
                  <c:v>42203.270833333343</c:v>
                </c:pt>
                <c:pt idx="8898">
                  <c:v>42203.28125</c:v>
                </c:pt>
                <c:pt idx="8899">
                  <c:v>42203.291666666613</c:v>
                </c:pt>
                <c:pt idx="8900">
                  <c:v>42203.302083333343</c:v>
                </c:pt>
                <c:pt idx="8901">
                  <c:v>42203.312500000022</c:v>
                </c:pt>
                <c:pt idx="8902">
                  <c:v>42203.322916666657</c:v>
                </c:pt>
                <c:pt idx="8903">
                  <c:v>42203.333333333343</c:v>
                </c:pt>
                <c:pt idx="8904">
                  <c:v>42203.34375</c:v>
                </c:pt>
                <c:pt idx="8905">
                  <c:v>42203.354166666657</c:v>
                </c:pt>
                <c:pt idx="8906">
                  <c:v>42203.364583333343</c:v>
                </c:pt>
                <c:pt idx="8907">
                  <c:v>42203.375</c:v>
                </c:pt>
                <c:pt idx="8908">
                  <c:v>42203.385416666657</c:v>
                </c:pt>
                <c:pt idx="8909">
                  <c:v>42203.395833333343</c:v>
                </c:pt>
                <c:pt idx="8910">
                  <c:v>42203.406250000022</c:v>
                </c:pt>
                <c:pt idx="8911">
                  <c:v>42203.416666666657</c:v>
                </c:pt>
                <c:pt idx="8912">
                  <c:v>42203.427083333299</c:v>
                </c:pt>
                <c:pt idx="8913">
                  <c:v>42203.4375</c:v>
                </c:pt>
                <c:pt idx="8914">
                  <c:v>42203.447916666657</c:v>
                </c:pt>
                <c:pt idx="8915">
                  <c:v>42203.458333333343</c:v>
                </c:pt>
                <c:pt idx="8916">
                  <c:v>42203.46875</c:v>
                </c:pt>
                <c:pt idx="8917">
                  <c:v>42203.479166666628</c:v>
                </c:pt>
                <c:pt idx="8918">
                  <c:v>42203.489583333343</c:v>
                </c:pt>
                <c:pt idx="8919">
                  <c:v>42203.5</c:v>
                </c:pt>
                <c:pt idx="8920">
                  <c:v>42203.510416666657</c:v>
                </c:pt>
                <c:pt idx="8921">
                  <c:v>42203.520833333343</c:v>
                </c:pt>
                <c:pt idx="8922">
                  <c:v>42203.53125</c:v>
                </c:pt>
                <c:pt idx="8923">
                  <c:v>42203.541666666628</c:v>
                </c:pt>
                <c:pt idx="8924">
                  <c:v>42203.552083333343</c:v>
                </c:pt>
                <c:pt idx="8925">
                  <c:v>42203.5625</c:v>
                </c:pt>
                <c:pt idx="8926">
                  <c:v>42203.572916666657</c:v>
                </c:pt>
                <c:pt idx="8927">
                  <c:v>42203.583333333343</c:v>
                </c:pt>
                <c:pt idx="8928">
                  <c:v>42203.593749999993</c:v>
                </c:pt>
                <c:pt idx="8929">
                  <c:v>42203.604166666628</c:v>
                </c:pt>
                <c:pt idx="8930">
                  <c:v>42203.614583333343</c:v>
                </c:pt>
                <c:pt idx="8931">
                  <c:v>42203.625</c:v>
                </c:pt>
                <c:pt idx="8932">
                  <c:v>42203.635416666628</c:v>
                </c:pt>
                <c:pt idx="8933">
                  <c:v>42203.645833333343</c:v>
                </c:pt>
                <c:pt idx="8934">
                  <c:v>42203.656250000022</c:v>
                </c:pt>
                <c:pt idx="8935">
                  <c:v>42203.666666666628</c:v>
                </c:pt>
                <c:pt idx="8936">
                  <c:v>42203.677083333299</c:v>
                </c:pt>
                <c:pt idx="8937">
                  <c:v>42203.6875</c:v>
                </c:pt>
                <c:pt idx="8938">
                  <c:v>42203.697916666628</c:v>
                </c:pt>
                <c:pt idx="8939">
                  <c:v>42203.708333333343</c:v>
                </c:pt>
                <c:pt idx="8940">
                  <c:v>42203.71875</c:v>
                </c:pt>
                <c:pt idx="8941">
                  <c:v>42203.729166666613</c:v>
                </c:pt>
                <c:pt idx="8942">
                  <c:v>42203.739583333299</c:v>
                </c:pt>
                <c:pt idx="8943">
                  <c:v>42203.75</c:v>
                </c:pt>
                <c:pt idx="8944">
                  <c:v>42203.760416666628</c:v>
                </c:pt>
                <c:pt idx="8945">
                  <c:v>42203.770833333343</c:v>
                </c:pt>
                <c:pt idx="8946">
                  <c:v>42203.78125</c:v>
                </c:pt>
                <c:pt idx="8947">
                  <c:v>42203.791666666613</c:v>
                </c:pt>
                <c:pt idx="8948">
                  <c:v>42203.802083333343</c:v>
                </c:pt>
                <c:pt idx="8949">
                  <c:v>42203.812500000022</c:v>
                </c:pt>
                <c:pt idx="8950">
                  <c:v>42203.822916666657</c:v>
                </c:pt>
                <c:pt idx="8951">
                  <c:v>42203.833333333343</c:v>
                </c:pt>
                <c:pt idx="8952">
                  <c:v>42203.84375</c:v>
                </c:pt>
                <c:pt idx="8953">
                  <c:v>42203.854166666657</c:v>
                </c:pt>
                <c:pt idx="8954">
                  <c:v>42203.864583333343</c:v>
                </c:pt>
                <c:pt idx="8955">
                  <c:v>42203.875</c:v>
                </c:pt>
                <c:pt idx="8956">
                  <c:v>42203.885416666657</c:v>
                </c:pt>
                <c:pt idx="8957">
                  <c:v>42203.895833333343</c:v>
                </c:pt>
                <c:pt idx="8958">
                  <c:v>42203.906250000022</c:v>
                </c:pt>
                <c:pt idx="8959">
                  <c:v>42203.916666666657</c:v>
                </c:pt>
                <c:pt idx="8960">
                  <c:v>42203.927083333299</c:v>
                </c:pt>
                <c:pt idx="8961">
                  <c:v>42203.9375</c:v>
                </c:pt>
                <c:pt idx="8962">
                  <c:v>42203.947916666657</c:v>
                </c:pt>
                <c:pt idx="8963">
                  <c:v>42203.958333333343</c:v>
                </c:pt>
                <c:pt idx="8964">
                  <c:v>42203.96875</c:v>
                </c:pt>
                <c:pt idx="8965">
                  <c:v>42203.979166666628</c:v>
                </c:pt>
                <c:pt idx="8966">
                  <c:v>42203.989583333343</c:v>
                </c:pt>
                <c:pt idx="8967">
                  <c:v>42204</c:v>
                </c:pt>
                <c:pt idx="8968">
                  <c:v>42204.010416666657</c:v>
                </c:pt>
                <c:pt idx="8969">
                  <c:v>42204.020833333343</c:v>
                </c:pt>
                <c:pt idx="8970">
                  <c:v>42204.03125</c:v>
                </c:pt>
                <c:pt idx="8971">
                  <c:v>42204.041666666628</c:v>
                </c:pt>
                <c:pt idx="8972">
                  <c:v>42204.052083333343</c:v>
                </c:pt>
                <c:pt idx="8973">
                  <c:v>42204.0625</c:v>
                </c:pt>
                <c:pt idx="8974">
                  <c:v>42204.072916666657</c:v>
                </c:pt>
                <c:pt idx="8975">
                  <c:v>42204.083333333343</c:v>
                </c:pt>
                <c:pt idx="8976">
                  <c:v>42204.093749999993</c:v>
                </c:pt>
                <c:pt idx="8977">
                  <c:v>42204.104166666628</c:v>
                </c:pt>
                <c:pt idx="8978">
                  <c:v>42204.114583333343</c:v>
                </c:pt>
                <c:pt idx="8979">
                  <c:v>42204.125</c:v>
                </c:pt>
                <c:pt idx="8980">
                  <c:v>42204.135416666628</c:v>
                </c:pt>
                <c:pt idx="8981">
                  <c:v>42204.145833333343</c:v>
                </c:pt>
                <c:pt idx="8982">
                  <c:v>42204.156250000022</c:v>
                </c:pt>
                <c:pt idx="8983">
                  <c:v>42204.166666666628</c:v>
                </c:pt>
                <c:pt idx="8984">
                  <c:v>42204.177083333299</c:v>
                </c:pt>
                <c:pt idx="8985">
                  <c:v>42204.1875</c:v>
                </c:pt>
                <c:pt idx="8986">
                  <c:v>42204.197916666628</c:v>
                </c:pt>
                <c:pt idx="8987">
                  <c:v>42204.208333333343</c:v>
                </c:pt>
                <c:pt idx="8988">
                  <c:v>42204.21875</c:v>
                </c:pt>
                <c:pt idx="8989">
                  <c:v>42204.229166666613</c:v>
                </c:pt>
                <c:pt idx="8990">
                  <c:v>42204.239583333299</c:v>
                </c:pt>
                <c:pt idx="8991">
                  <c:v>42204.25</c:v>
                </c:pt>
                <c:pt idx="8992">
                  <c:v>42204.260416666628</c:v>
                </c:pt>
                <c:pt idx="8993">
                  <c:v>42204.270833333343</c:v>
                </c:pt>
                <c:pt idx="8994">
                  <c:v>42204.28125</c:v>
                </c:pt>
                <c:pt idx="8995">
                  <c:v>42204.291666666613</c:v>
                </c:pt>
                <c:pt idx="8996">
                  <c:v>42204.302083333343</c:v>
                </c:pt>
                <c:pt idx="8997">
                  <c:v>42204.312500000022</c:v>
                </c:pt>
                <c:pt idx="8998">
                  <c:v>42204.322916666657</c:v>
                </c:pt>
                <c:pt idx="8999">
                  <c:v>42204.333333333343</c:v>
                </c:pt>
                <c:pt idx="9000">
                  <c:v>42204.34375</c:v>
                </c:pt>
                <c:pt idx="9001">
                  <c:v>42204.354166666657</c:v>
                </c:pt>
                <c:pt idx="9002">
                  <c:v>42204.364583333343</c:v>
                </c:pt>
                <c:pt idx="9003">
                  <c:v>42204.375</c:v>
                </c:pt>
                <c:pt idx="9004">
                  <c:v>42204.385416666657</c:v>
                </c:pt>
                <c:pt idx="9005">
                  <c:v>42204.395833333343</c:v>
                </c:pt>
                <c:pt idx="9006">
                  <c:v>42204.406250000022</c:v>
                </c:pt>
                <c:pt idx="9007">
                  <c:v>42204.416666666657</c:v>
                </c:pt>
                <c:pt idx="9008">
                  <c:v>42204.427083333299</c:v>
                </c:pt>
                <c:pt idx="9009">
                  <c:v>42204.4375</c:v>
                </c:pt>
                <c:pt idx="9010">
                  <c:v>42204.447916666657</c:v>
                </c:pt>
                <c:pt idx="9011">
                  <c:v>42204.458333333343</c:v>
                </c:pt>
                <c:pt idx="9012">
                  <c:v>42204.46875</c:v>
                </c:pt>
                <c:pt idx="9013">
                  <c:v>42204.479166666628</c:v>
                </c:pt>
                <c:pt idx="9014">
                  <c:v>42204.489583333343</c:v>
                </c:pt>
                <c:pt idx="9015">
                  <c:v>42204.5</c:v>
                </c:pt>
                <c:pt idx="9016">
                  <c:v>42204.510416666657</c:v>
                </c:pt>
                <c:pt idx="9017">
                  <c:v>42204.520833333343</c:v>
                </c:pt>
                <c:pt idx="9018">
                  <c:v>42204.53125</c:v>
                </c:pt>
                <c:pt idx="9019">
                  <c:v>42204.541666666628</c:v>
                </c:pt>
                <c:pt idx="9020">
                  <c:v>42204.552083333343</c:v>
                </c:pt>
                <c:pt idx="9021">
                  <c:v>42204.5625</c:v>
                </c:pt>
                <c:pt idx="9022">
                  <c:v>42204.572916666657</c:v>
                </c:pt>
                <c:pt idx="9023">
                  <c:v>42204.583333333343</c:v>
                </c:pt>
                <c:pt idx="9024">
                  <c:v>42204.593749999993</c:v>
                </c:pt>
                <c:pt idx="9025">
                  <c:v>42204.604166666628</c:v>
                </c:pt>
                <c:pt idx="9026">
                  <c:v>42204.614583333343</c:v>
                </c:pt>
                <c:pt idx="9027">
                  <c:v>42204.625</c:v>
                </c:pt>
                <c:pt idx="9028">
                  <c:v>42204.635416666628</c:v>
                </c:pt>
                <c:pt idx="9029">
                  <c:v>42204.645833333343</c:v>
                </c:pt>
                <c:pt idx="9030">
                  <c:v>42204.656250000022</c:v>
                </c:pt>
                <c:pt idx="9031">
                  <c:v>42204.666666666628</c:v>
                </c:pt>
                <c:pt idx="9032">
                  <c:v>42204.677083333299</c:v>
                </c:pt>
                <c:pt idx="9033">
                  <c:v>42204.6875</c:v>
                </c:pt>
                <c:pt idx="9034">
                  <c:v>42204.697916666628</c:v>
                </c:pt>
                <c:pt idx="9035">
                  <c:v>42204.708333333343</c:v>
                </c:pt>
                <c:pt idx="9036">
                  <c:v>42204.71875</c:v>
                </c:pt>
                <c:pt idx="9037">
                  <c:v>42204.729166666613</c:v>
                </c:pt>
                <c:pt idx="9038">
                  <c:v>42204.739583333299</c:v>
                </c:pt>
                <c:pt idx="9039">
                  <c:v>42204.75</c:v>
                </c:pt>
                <c:pt idx="9040">
                  <c:v>42204.760416666628</c:v>
                </c:pt>
                <c:pt idx="9041">
                  <c:v>42204.770833333343</c:v>
                </c:pt>
                <c:pt idx="9042">
                  <c:v>42204.78125</c:v>
                </c:pt>
                <c:pt idx="9043">
                  <c:v>42204.791666666613</c:v>
                </c:pt>
                <c:pt idx="9044">
                  <c:v>42204.802083333343</c:v>
                </c:pt>
                <c:pt idx="9045">
                  <c:v>42204.812500000022</c:v>
                </c:pt>
                <c:pt idx="9046">
                  <c:v>42204.822916666657</c:v>
                </c:pt>
                <c:pt idx="9047">
                  <c:v>42204.833333333343</c:v>
                </c:pt>
                <c:pt idx="9048">
                  <c:v>42204.84375</c:v>
                </c:pt>
                <c:pt idx="9049">
                  <c:v>42204.854166666657</c:v>
                </c:pt>
                <c:pt idx="9050">
                  <c:v>42204.864583333343</c:v>
                </c:pt>
                <c:pt idx="9051">
                  <c:v>42204.875</c:v>
                </c:pt>
                <c:pt idx="9052">
                  <c:v>42204.885416666657</c:v>
                </c:pt>
                <c:pt idx="9053">
                  <c:v>42204.895833333343</c:v>
                </c:pt>
                <c:pt idx="9054">
                  <c:v>42204.906250000022</c:v>
                </c:pt>
                <c:pt idx="9055">
                  <c:v>42204.916666666657</c:v>
                </c:pt>
                <c:pt idx="9056">
                  <c:v>42204.927083333299</c:v>
                </c:pt>
                <c:pt idx="9057">
                  <c:v>42204.9375</c:v>
                </c:pt>
                <c:pt idx="9058">
                  <c:v>42204.947916666657</c:v>
                </c:pt>
                <c:pt idx="9059">
                  <c:v>42204.958333333343</c:v>
                </c:pt>
                <c:pt idx="9060">
                  <c:v>42204.96875</c:v>
                </c:pt>
                <c:pt idx="9061">
                  <c:v>42204.979166666628</c:v>
                </c:pt>
                <c:pt idx="9062">
                  <c:v>42204.989583333343</c:v>
                </c:pt>
                <c:pt idx="9063">
                  <c:v>42205</c:v>
                </c:pt>
                <c:pt idx="9064">
                  <c:v>42205.010416666657</c:v>
                </c:pt>
                <c:pt idx="9065">
                  <c:v>42205.020833333343</c:v>
                </c:pt>
                <c:pt idx="9066">
                  <c:v>42205.03125</c:v>
                </c:pt>
                <c:pt idx="9067">
                  <c:v>42205.041666666628</c:v>
                </c:pt>
                <c:pt idx="9068">
                  <c:v>42205.052083333343</c:v>
                </c:pt>
                <c:pt idx="9069">
                  <c:v>42205.0625</c:v>
                </c:pt>
                <c:pt idx="9070">
                  <c:v>42205.072916666657</c:v>
                </c:pt>
                <c:pt idx="9071">
                  <c:v>42205.083333333343</c:v>
                </c:pt>
                <c:pt idx="9072">
                  <c:v>42205.093749999993</c:v>
                </c:pt>
                <c:pt idx="9073">
                  <c:v>42205.104166666628</c:v>
                </c:pt>
                <c:pt idx="9074">
                  <c:v>42205.114583333343</c:v>
                </c:pt>
                <c:pt idx="9075">
                  <c:v>42205.125</c:v>
                </c:pt>
                <c:pt idx="9076">
                  <c:v>42205.135416666628</c:v>
                </c:pt>
                <c:pt idx="9077">
                  <c:v>42205.145833333343</c:v>
                </c:pt>
                <c:pt idx="9078">
                  <c:v>42205.156250000022</c:v>
                </c:pt>
                <c:pt idx="9079">
                  <c:v>42205.166666666628</c:v>
                </c:pt>
                <c:pt idx="9080">
                  <c:v>42205.177083333299</c:v>
                </c:pt>
                <c:pt idx="9081">
                  <c:v>42205.1875</c:v>
                </c:pt>
                <c:pt idx="9082">
                  <c:v>42205.197916666628</c:v>
                </c:pt>
                <c:pt idx="9083">
                  <c:v>42205.208333333343</c:v>
                </c:pt>
                <c:pt idx="9084">
                  <c:v>42205.21875</c:v>
                </c:pt>
                <c:pt idx="9085">
                  <c:v>42205.229166666613</c:v>
                </c:pt>
                <c:pt idx="9086">
                  <c:v>42205.239583333299</c:v>
                </c:pt>
                <c:pt idx="9087">
                  <c:v>42205.25</c:v>
                </c:pt>
                <c:pt idx="9088">
                  <c:v>42205.260416666628</c:v>
                </c:pt>
                <c:pt idx="9089">
                  <c:v>42205.270833333343</c:v>
                </c:pt>
                <c:pt idx="9090">
                  <c:v>42205.28125</c:v>
                </c:pt>
                <c:pt idx="9091">
                  <c:v>42205.291666666613</c:v>
                </c:pt>
                <c:pt idx="9092">
                  <c:v>42205.302083333343</c:v>
                </c:pt>
                <c:pt idx="9093">
                  <c:v>42205.312500000022</c:v>
                </c:pt>
                <c:pt idx="9094">
                  <c:v>42205.322916666657</c:v>
                </c:pt>
                <c:pt idx="9095">
                  <c:v>42205.333333333343</c:v>
                </c:pt>
                <c:pt idx="9096">
                  <c:v>42205.34375</c:v>
                </c:pt>
                <c:pt idx="9097">
                  <c:v>42205.354166666657</c:v>
                </c:pt>
                <c:pt idx="9098">
                  <c:v>42205.364583333343</c:v>
                </c:pt>
                <c:pt idx="9099">
                  <c:v>42205.375</c:v>
                </c:pt>
                <c:pt idx="9100">
                  <c:v>42205.385416666657</c:v>
                </c:pt>
                <c:pt idx="9101">
                  <c:v>42205.395833333343</c:v>
                </c:pt>
                <c:pt idx="9102">
                  <c:v>42205.406250000022</c:v>
                </c:pt>
                <c:pt idx="9103">
                  <c:v>42205.416666666657</c:v>
                </c:pt>
                <c:pt idx="9104">
                  <c:v>42205.427083333299</c:v>
                </c:pt>
                <c:pt idx="9105">
                  <c:v>42205.4375</c:v>
                </c:pt>
                <c:pt idx="9106">
                  <c:v>42205.447916666657</c:v>
                </c:pt>
                <c:pt idx="9107">
                  <c:v>42205.458333333343</c:v>
                </c:pt>
                <c:pt idx="9108">
                  <c:v>42205.46875</c:v>
                </c:pt>
                <c:pt idx="9109">
                  <c:v>42205.479166666628</c:v>
                </c:pt>
                <c:pt idx="9110">
                  <c:v>42205.489583333343</c:v>
                </c:pt>
                <c:pt idx="9111">
                  <c:v>42205.5</c:v>
                </c:pt>
                <c:pt idx="9112">
                  <c:v>42205.510416666657</c:v>
                </c:pt>
                <c:pt idx="9113">
                  <c:v>42205.520833333343</c:v>
                </c:pt>
                <c:pt idx="9114">
                  <c:v>42205.53125</c:v>
                </c:pt>
                <c:pt idx="9115">
                  <c:v>42205.541666666628</c:v>
                </c:pt>
                <c:pt idx="9116">
                  <c:v>42205.552083333343</c:v>
                </c:pt>
                <c:pt idx="9117">
                  <c:v>42205.5625</c:v>
                </c:pt>
                <c:pt idx="9118">
                  <c:v>42205.572916666657</c:v>
                </c:pt>
                <c:pt idx="9119">
                  <c:v>42205.583333333343</c:v>
                </c:pt>
                <c:pt idx="9120">
                  <c:v>42205.593749999993</c:v>
                </c:pt>
                <c:pt idx="9121">
                  <c:v>42205.604166666628</c:v>
                </c:pt>
                <c:pt idx="9122">
                  <c:v>42205.614583333343</c:v>
                </c:pt>
                <c:pt idx="9123">
                  <c:v>42205.625</c:v>
                </c:pt>
                <c:pt idx="9124">
                  <c:v>42205.635416666628</c:v>
                </c:pt>
                <c:pt idx="9125">
                  <c:v>42205.645833333343</c:v>
                </c:pt>
                <c:pt idx="9126">
                  <c:v>42205.656250000022</c:v>
                </c:pt>
                <c:pt idx="9127">
                  <c:v>42205.666666666628</c:v>
                </c:pt>
                <c:pt idx="9128">
                  <c:v>42205.677083333299</c:v>
                </c:pt>
                <c:pt idx="9129">
                  <c:v>42205.6875</c:v>
                </c:pt>
                <c:pt idx="9130">
                  <c:v>42205.697916666628</c:v>
                </c:pt>
                <c:pt idx="9131">
                  <c:v>42205.708333333343</c:v>
                </c:pt>
                <c:pt idx="9132">
                  <c:v>42205.71875</c:v>
                </c:pt>
                <c:pt idx="9133">
                  <c:v>42205.729166666613</c:v>
                </c:pt>
                <c:pt idx="9134">
                  <c:v>42205.739583333299</c:v>
                </c:pt>
                <c:pt idx="9135">
                  <c:v>42205.75</c:v>
                </c:pt>
                <c:pt idx="9136">
                  <c:v>42205.760416666628</c:v>
                </c:pt>
                <c:pt idx="9137">
                  <c:v>42205.770833333343</c:v>
                </c:pt>
                <c:pt idx="9138">
                  <c:v>42205.78125</c:v>
                </c:pt>
                <c:pt idx="9139">
                  <c:v>42205.791666666613</c:v>
                </c:pt>
                <c:pt idx="9140">
                  <c:v>42205.802083333343</c:v>
                </c:pt>
                <c:pt idx="9141">
                  <c:v>42205.812500000022</c:v>
                </c:pt>
                <c:pt idx="9142">
                  <c:v>42205.822916666657</c:v>
                </c:pt>
                <c:pt idx="9143">
                  <c:v>42205.833333333343</c:v>
                </c:pt>
                <c:pt idx="9144">
                  <c:v>42205.84375</c:v>
                </c:pt>
                <c:pt idx="9145">
                  <c:v>42205.854166666657</c:v>
                </c:pt>
                <c:pt idx="9146">
                  <c:v>42205.864583333343</c:v>
                </c:pt>
                <c:pt idx="9147">
                  <c:v>42205.875</c:v>
                </c:pt>
                <c:pt idx="9148">
                  <c:v>42205.885416666657</c:v>
                </c:pt>
                <c:pt idx="9149">
                  <c:v>42205.895833333343</c:v>
                </c:pt>
                <c:pt idx="9150">
                  <c:v>42205.906250000022</c:v>
                </c:pt>
                <c:pt idx="9151">
                  <c:v>42205.916666666657</c:v>
                </c:pt>
                <c:pt idx="9152">
                  <c:v>42205.927083333299</c:v>
                </c:pt>
                <c:pt idx="9153">
                  <c:v>42205.9375</c:v>
                </c:pt>
                <c:pt idx="9154">
                  <c:v>42205.947916666657</c:v>
                </c:pt>
                <c:pt idx="9155">
                  <c:v>42205.958333333343</c:v>
                </c:pt>
                <c:pt idx="9156">
                  <c:v>42205.96875</c:v>
                </c:pt>
                <c:pt idx="9157">
                  <c:v>42205.979166666628</c:v>
                </c:pt>
                <c:pt idx="9158">
                  <c:v>42205.989583333343</c:v>
                </c:pt>
                <c:pt idx="9159">
                  <c:v>42206</c:v>
                </c:pt>
                <c:pt idx="9160">
                  <c:v>42206.010416666657</c:v>
                </c:pt>
                <c:pt idx="9161">
                  <c:v>42206.020833333343</c:v>
                </c:pt>
                <c:pt idx="9162">
                  <c:v>42206.03125</c:v>
                </c:pt>
                <c:pt idx="9163">
                  <c:v>42206.041666666628</c:v>
                </c:pt>
                <c:pt idx="9164">
                  <c:v>42206.052083333343</c:v>
                </c:pt>
                <c:pt idx="9165">
                  <c:v>42206.0625</c:v>
                </c:pt>
                <c:pt idx="9166">
                  <c:v>42206.072916666657</c:v>
                </c:pt>
                <c:pt idx="9167">
                  <c:v>42206.083333333343</c:v>
                </c:pt>
                <c:pt idx="9168">
                  <c:v>42206.093749999993</c:v>
                </c:pt>
                <c:pt idx="9169">
                  <c:v>42206.104166666628</c:v>
                </c:pt>
                <c:pt idx="9170">
                  <c:v>42206.114583333343</c:v>
                </c:pt>
                <c:pt idx="9171">
                  <c:v>42206.125</c:v>
                </c:pt>
                <c:pt idx="9172">
                  <c:v>42206.135416666628</c:v>
                </c:pt>
                <c:pt idx="9173">
                  <c:v>42206.145833333343</c:v>
                </c:pt>
                <c:pt idx="9174">
                  <c:v>42206.156250000022</c:v>
                </c:pt>
                <c:pt idx="9175">
                  <c:v>42206.166666666628</c:v>
                </c:pt>
                <c:pt idx="9176">
                  <c:v>42206.177083333299</c:v>
                </c:pt>
                <c:pt idx="9177">
                  <c:v>42206.1875</c:v>
                </c:pt>
                <c:pt idx="9178">
                  <c:v>42206.197916666628</c:v>
                </c:pt>
                <c:pt idx="9179">
                  <c:v>42206.208333333343</c:v>
                </c:pt>
                <c:pt idx="9180">
                  <c:v>42206.21875</c:v>
                </c:pt>
                <c:pt idx="9181">
                  <c:v>42206.229166666613</c:v>
                </c:pt>
                <c:pt idx="9182">
                  <c:v>42206.239583333299</c:v>
                </c:pt>
                <c:pt idx="9183">
                  <c:v>42206.25</c:v>
                </c:pt>
                <c:pt idx="9184">
                  <c:v>42206.260416666628</c:v>
                </c:pt>
                <c:pt idx="9185">
                  <c:v>42206.270833333343</c:v>
                </c:pt>
                <c:pt idx="9186">
                  <c:v>42206.28125</c:v>
                </c:pt>
                <c:pt idx="9187">
                  <c:v>42206.291666666613</c:v>
                </c:pt>
                <c:pt idx="9188">
                  <c:v>42206.302083333343</c:v>
                </c:pt>
                <c:pt idx="9189">
                  <c:v>42206.312500000022</c:v>
                </c:pt>
                <c:pt idx="9190">
                  <c:v>42206.322916666657</c:v>
                </c:pt>
                <c:pt idx="9191">
                  <c:v>42206.333333333343</c:v>
                </c:pt>
                <c:pt idx="9192">
                  <c:v>42206.34375</c:v>
                </c:pt>
                <c:pt idx="9193">
                  <c:v>42206.354166666657</c:v>
                </c:pt>
                <c:pt idx="9194">
                  <c:v>42206.364583333343</c:v>
                </c:pt>
                <c:pt idx="9195">
                  <c:v>42206.375</c:v>
                </c:pt>
                <c:pt idx="9196">
                  <c:v>42206.385416666657</c:v>
                </c:pt>
                <c:pt idx="9197">
                  <c:v>42206.395833333343</c:v>
                </c:pt>
                <c:pt idx="9198">
                  <c:v>42206.406250000022</c:v>
                </c:pt>
                <c:pt idx="9199">
                  <c:v>42206.416666666657</c:v>
                </c:pt>
                <c:pt idx="9200">
                  <c:v>42206.427083333299</c:v>
                </c:pt>
                <c:pt idx="9201">
                  <c:v>42206.4375</c:v>
                </c:pt>
                <c:pt idx="9202">
                  <c:v>42206.447916666657</c:v>
                </c:pt>
                <c:pt idx="9203">
                  <c:v>42206.458333333343</c:v>
                </c:pt>
                <c:pt idx="9204">
                  <c:v>42206.46875</c:v>
                </c:pt>
                <c:pt idx="9205">
                  <c:v>42206.479166666628</c:v>
                </c:pt>
                <c:pt idx="9206">
                  <c:v>42206.489583333343</c:v>
                </c:pt>
                <c:pt idx="9207">
                  <c:v>42206.5</c:v>
                </c:pt>
                <c:pt idx="9208">
                  <c:v>42206.510416666657</c:v>
                </c:pt>
                <c:pt idx="9209">
                  <c:v>42206.520833333343</c:v>
                </c:pt>
                <c:pt idx="9210">
                  <c:v>42206.53125</c:v>
                </c:pt>
                <c:pt idx="9211">
                  <c:v>42206.541666666628</c:v>
                </c:pt>
                <c:pt idx="9212">
                  <c:v>42206.552083333343</c:v>
                </c:pt>
                <c:pt idx="9213">
                  <c:v>42206.5625</c:v>
                </c:pt>
                <c:pt idx="9214">
                  <c:v>42206.572916666657</c:v>
                </c:pt>
                <c:pt idx="9215">
                  <c:v>42206.583333333343</c:v>
                </c:pt>
                <c:pt idx="9216">
                  <c:v>42206.593749999993</c:v>
                </c:pt>
                <c:pt idx="9217">
                  <c:v>42206.604166666628</c:v>
                </c:pt>
                <c:pt idx="9218">
                  <c:v>42206.614583333343</c:v>
                </c:pt>
                <c:pt idx="9219">
                  <c:v>42206.625</c:v>
                </c:pt>
                <c:pt idx="9220">
                  <c:v>42206.635416666628</c:v>
                </c:pt>
                <c:pt idx="9221">
                  <c:v>42206.645833333343</c:v>
                </c:pt>
                <c:pt idx="9222">
                  <c:v>42206.656250000022</c:v>
                </c:pt>
                <c:pt idx="9223">
                  <c:v>42206.666666666628</c:v>
                </c:pt>
                <c:pt idx="9224">
                  <c:v>42206.677083333299</c:v>
                </c:pt>
                <c:pt idx="9225">
                  <c:v>42206.6875</c:v>
                </c:pt>
                <c:pt idx="9226">
                  <c:v>42206.697916666628</c:v>
                </c:pt>
                <c:pt idx="9227">
                  <c:v>42206.708333333343</c:v>
                </c:pt>
                <c:pt idx="9228">
                  <c:v>42206.71875</c:v>
                </c:pt>
                <c:pt idx="9229">
                  <c:v>42206.729166666613</c:v>
                </c:pt>
                <c:pt idx="9230">
                  <c:v>42206.739583333299</c:v>
                </c:pt>
                <c:pt idx="9231">
                  <c:v>42206.75</c:v>
                </c:pt>
                <c:pt idx="9232">
                  <c:v>42206.760416666628</c:v>
                </c:pt>
                <c:pt idx="9233">
                  <c:v>42206.770833333343</c:v>
                </c:pt>
                <c:pt idx="9234">
                  <c:v>42206.78125</c:v>
                </c:pt>
                <c:pt idx="9235">
                  <c:v>42206.791666666613</c:v>
                </c:pt>
                <c:pt idx="9236">
                  <c:v>42206.802083333343</c:v>
                </c:pt>
                <c:pt idx="9237">
                  <c:v>42206.812500000022</c:v>
                </c:pt>
                <c:pt idx="9238">
                  <c:v>42206.822916666657</c:v>
                </c:pt>
                <c:pt idx="9239">
                  <c:v>42206.833333333343</c:v>
                </c:pt>
                <c:pt idx="9240">
                  <c:v>42206.84375</c:v>
                </c:pt>
                <c:pt idx="9241">
                  <c:v>42206.854166666657</c:v>
                </c:pt>
                <c:pt idx="9242">
                  <c:v>42206.864583333343</c:v>
                </c:pt>
                <c:pt idx="9243">
                  <c:v>42206.875</c:v>
                </c:pt>
                <c:pt idx="9244">
                  <c:v>42206.885416666657</c:v>
                </c:pt>
                <c:pt idx="9245">
                  <c:v>42206.895833333343</c:v>
                </c:pt>
                <c:pt idx="9246">
                  <c:v>42206.906250000022</c:v>
                </c:pt>
                <c:pt idx="9247">
                  <c:v>42206.916666666657</c:v>
                </c:pt>
                <c:pt idx="9248">
                  <c:v>42206.927083333299</c:v>
                </c:pt>
                <c:pt idx="9249">
                  <c:v>42206.9375</c:v>
                </c:pt>
                <c:pt idx="9250">
                  <c:v>42206.947916666657</c:v>
                </c:pt>
                <c:pt idx="9251">
                  <c:v>42206.958333333343</c:v>
                </c:pt>
                <c:pt idx="9252">
                  <c:v>42206.96875</c:v>
                </c:pt>
                <c:pt idx="9253">
                  <c:v>42206.979166666628</c:v>
                </c:pt>
                <c:pt idx="9254">
                  <c:v>42206.989583333343</c:v>
                </c:pt>
                <c:pt idx="9255">
                  <c:v>42207</c:v>
                </c:pt>
                <c:pt idx="9256">
                  <c:v>42207.010416666657</c:v>
                </c:pt>
                <c:pt idx="9257">
                  <c:v>42207.020833333343</c:v>
                </c:pt>
                <c:pt idx="9258">
                  <c:v>42207.03125</c:v>
                </c:pt>
                <c:pt idx="9259">
                  <c:v>42207.041666666628</c:v>
                </c:pt>
                <c:pt idx="9260">
                  <c:v>42207.052083333343</c:v>
                </c:pt>
                <c:pt idx="9261">
                  <c:v>42207.0625</c:v>
                </c:pt>
                <c:pt idx="9262">
                  <c:v>42207.072916666657</c:v>
                </c:pt>
                <c:pt idx="9263">
                  <c:v>42207.083333333343</c:v>
                </c:pt>
                <c:pt idx="9264">
                  <c:v>42207.093749999993</c:v>
                </c:pt>
                <c:pt idx="9265">
                  <c:v>42207.104166666628</c:v>
                </c:pt>
                <c:pt idx="9266">
                  <c:v>42207.114583333343</c:v>
                </c:pt>
                <c:pt idx="9267">
                  <c:v>42207.125</c:v>
                </c:pt>
                <c:pt idx="9268">
                  <c:v>42207.135416666628</c:v>
                </c:pt>
                <c:pt idx="9269">
                  <c:v>42207.145833333343</c:v>
                </c:pt>
                <c:pt idx="9270">
                  <c:v>42207.156250000022</c:v>
                </c:pt>
                <c:pt idx="9271">
                  <c:v>42207.166666666628</c:v>
                </c:pt>
                <c:pt idx="9272">
                  <c:v>42207.177083333299</c:v>
                </c:pt>
                <c:pt idx="9273">
                  <c:v>42207.1875</c:v>
                </c:pt>
                <c:pt idx="9274">
                  <c:v>42207.197916666628</c:v>
                </c:pt>
                <c:pt idx="9275">
                  <c:v>42207.208333333343</c:v>
                </c:pt>
                <c:pt idx="9276">
                  <c:v>42207.21875</c:v>
                </c:pt>
                <c:pt idx="9277">
                  <c:v>42207.229166666613</c:v>
                </c:pt>
                <c:pt idx="9278">
                  <c:v>42207.239583333299</c:v>
                </c:pt>
                <c:pt idx="9279">
                  <c:v>42207.25</c:v>
                </c:pt>
                <c:pt idx="9280">
                  <c:v>42207.260416666628</c:v>
                </c:pt>
                <c:pt idx="9281">
                  <c:v>42207.270833333343</c:v>
                </c:pt>
                <c:pt idx="9282">
                  <c:v>42207.28125</c:v>
                </c:pt>
                <c:pt idx="9283">
                  <c:v>42207.291666666613</c:v>
                </c:pt>
                <c:pt idx="9284">
                  <c:v>42207.302083333343</c:v>
                </c:pt>
                <c:pt idx="9285">
                  <c:v>42207.312500000022</c:v>
                </c:pt>
                <c:pt idx="9286">
                  <c:v>42207.322916666657</c:v>
                </c:pt>
                <c:pt idx="9287">
                  <c:v>42207.333333333343</c:v>
                </c:pt>
                <c:pt idx="9288">
                  <c:v>42207.34375</c:v>
                </c:pt>
                <c:pt idx="9289">
                  <c:v>42207.354166666657</c:v>
                </c:pt>
                <c:pt idx="9290">
                  <c:v>42207.364583333343</c:v>
                </c:pt>
                <c:pt idx="9291">
                  <c:v>42207.375</c:v>
                </c:pt>
                <c:pt idx="9292">
                  <c:v>42207.385416666657</c:v>
                </c:pt>
                <c:pt idx="9293">
                  <c:v>42207.395833333343</c:v>
                </c:pt>
                <c:pt idx="9294">
                  <c:v>42207.406250000022</c:v>
                </c:pt>
                <c:pt idx="9295">
                  <c:v>42207.416666666657</c:v>
                </c:pt>
                <c:pt idx="9296">
                  <c:v>42207.427083333299</c:v>
                </c:pt>
                <c:pt idx="9297">
                  <c:v>42207.4375</c:v>
                </c:pt>
                <c:pt idx="9298">
                  <c:v>42207.447916666657</c:v>
                </c:pt>
                <c:pt idx="9299">
                  <c:v>42207.458333333343</c:v>
                </c:pt>
                <c:pt idx="9300">
                  <c:v>42207.46875</c:v>
                </c:pt>
                <c:pt idx="9301">
                  <c:v>42207.479166666628</c:v>
                </c:pt>
                <c:pt idx="9302">
                  <c:v>42207.489583333343</c:v>
                </c:pt>
                <c:pt idx="9303">
                  <c:v>42207.5</c:v>
                </c:pt>
                <c:pt idx="9304">
                  <c:v>42207.510416666657</c:v>
                </c:pt>
                <c:pt idx="9305">
                  <c:v>42207.520833333343</c:v>
                </c:pt>
                <c:pt idx="9306">
                  <c:v>42207.53125</c:v>
                </c:pt>
                <c:pt idx="9307">
                  <c:v>42207.541666666628</c:v>
                </c:pt>
                <c:pt idx="9308">
                  <c:v>42207.552083333343</c:v>
                </c:pt>
                <c:pt idx="9309">
                  <c:v>42207.5625</c:v>
                </c:pt>
                <c:pt idx="9310">
                  <c:v>42207.572916666657</c:v>
                </c:pt>
                <c:pt idx="9311">
                  <c:v>42207.583333333343</c:v>
                </c:pt>
                <c:pt idx="9312">
                  <c:v>42207.593749999993</c:v>
                </c:pt>
                <c:pt idx="9313">
                  <c:v>42207.604166666628</c:v>
                </c:pt>
                <c:pt idx="9314">
                  <c:v>42207.614583333343</c:v>
                </c:pt>
                <c:pt idx="9315">
                  <c:v>42207.625</c:v>
                </c:pt>
                <c:pt idx="9316">
                  <c:v>42207.635416666628</c:v>
                </c:pt>
                <c:pt idx="9317">
                  <c:v>42207.645833333343</c:v>
                </c:pt>
                <c:pt idx="9318">
                  <c:v>42207.656250000022</c:v>
                </c:pt>
                <c:pt idx="9319">
                  <c:v>42207.666666666628</c:v>
                </c:pt>
                <c:pt idx="9320">
                  <c:v>42207.677083333299</c:v>
                </c:pt>
                <c:pt idx="9321">
                  <c:v>42207.6875</c:v>
                </c:pt>
                <c:pt idx="9322">
                  <c:v>42207.697916666628</c:v>
                </c:pt>
                <c:pt idx="9323">
                  <c:v>42207.708333333343</c:v>
                </c:pt>
                <c:pt idx="9324">
                  <c:v>42207.71875</c:v>
                </c:pt>
                <c:pt idx="9325">
                  <c:v>42207.729166666613</c:v>
                </c:pt>
                <c:pt idx="9326">
                  <c:v>42207.739583333299</c:v>
                </c:pt>
                <c:pt idx="9327">
                  <c:v>42207.75</c:v>
                </c:pt>
                <c:pt idx="9328">
                  <c:v>42207.760416666628</c:v>
                </c:pt>
                <c:pt idx="9329">
                  <c:v>42207.770833333343</c:v>
                </c:pt>
                <c:pt idx="9330">
                  <c:v>42207.78125</c:v>
                </c:pt>
                <c:pt idx="9331">
                  <c:v>42207.791666666613</c:v>
                </c:pt>
                <c:pt idx="9332">
                  <c:v>42207.802083333343</c:v>
                </c:pt>
                <c:pt idx="9333">
                  <c:v>42207.812500000022</c:v>
                </c:pt>
                <c:pt idx="9334">
                  <c:v>42207.822916666657</c:v>
                </c:pt>
                <c:pt idx="9335">
                  <c:v>42207.833333333343</c:v>
                </c:pt>
                <c:pt idx="9336">
                  <c:v>42207.84375</c:v>
                </c:pt>
                <c:pt idx="9337">
                  <c:v>42207.854166666657</c:v>
                </c:pt>
                <c:pt idx="9338">
                  <c:v>42207.864583333343</c:v>
                </c:pt>
                <c:pt idx="9339">
                  <c:v>42207.875</c:v>
                </c:pt>
                <c:pt idx="9340">
                  <c:v>42207.885416666657</c:v>
                </c:pt>
                <c:pt idx="9341">
                  <c:v>42207.895833333343</c:v>
                </c:pt>
                <c:pt idx="9342">
                  <c:v>42207.906250000022</c:v>
                </c:pt>
                <c:pt idx="9343">
                  <c:v>42207.916666666657</c:v>
                </c:pt>
                <c:pt idx="9344">
                  <c:v>42207.927083333299</c:v>
                </c:pt>
                <c:pt idx="9345">
                  <c:v>42207.9375</c:v>
                </c:pt>
                <c:pt idx="9346">
                  <c:v>42207.947916666657</c:v>
                </c:pt>
                <c:pt idx="9347">
                  <c:v>42207.958333333343</c:v>
                </c:pt>
                <c:pt idx="9348">
                  <c:v>42207.96875</c:v>
                </c:pt>
                <c:pt idx="9349">
                  <c:v>42207.979166666628</c:v>
                </c:pt>
                <c:pt idx="9350">
                  <c:v>42207.989583333343</c:v>
                </c:pt>
                <c:pt idx="9351">
                  <c:v>42208</c:v>
                </c:pt>
                <c:pt idx="9352">
                  <c:v>42208.010416666657</c:v>
                </c:pt>
                <c:pt idx="9353">
                  <c:v>42208.020833333343</c:v>
                </c:pt>
                <c:pt idx="9354">
                  <c:v>42208.03125</c:v>
                </c:pt>
                <c:pt idx="9355">
                  <c:v>42208.041666666628</c:v>
                </c:pt>
                <c:pt idx="9356">
                  <c:v>42208.052083333343</c:v>
                </c:pt>
                <c:pt idx="9357">
                  <c:v>42208.0625</c:v>
                </c:pt>
                <c:pt idx="9358">
                  <c:v>42208.072916666657</c:v>
                </c:pt>
                <c:pt idx="9359">
                  <c:v>42208.083333333343</c:v>
                </c:pt>
                <c:pt idx="9360">
                  <c:v>42208.093749999993</c:v>
                </c:pt>
                <c:pt idx="9361">
                  <c:v>42208.104166666628</c:v>
                </c:pt>
                <c:pt idx="9362">
                  <c:v>42208.114583333343</c:v>
                </c:pt>
                <c:pt idx="9363">
                  <c:v>42208.125</c:v>
                </c:pt>
                <c:pt idx="9364">
                  <c:v>42208.135416666628</c:v>
                </c:pt>
                <c:pt idx="9365">
                  <c:v>42208.145833333343</c:v>
                </c:pt>
                <c:pt idx="9366">
                  <c:v>42208.156250000022</c:v>
                </c:pt>
                <c:pt idx="9367">
                  <c:v>42208.166666666628</c:v>
                </c:pt>
                <c:pt idx="9368">
                  <c:v>42208.177083333299</c:v>
                </c:pt>
                <c:pt idx="9369">
                  <c:v>42208.1875</c:v>
                </c:pt>
                <c:pt idx="9370">
                  <c:v>42208.197916666628</c:v>
                </c:pt>
                <c:pt idx="9371">
                  <c:v>42208.208333333343</c:v>
                </c:pt>
                <c:pt idx="9372">
                  <c:v>42208.21875</c:v>
                </c:pt>
                <c:pt idx="9373">
                  <c:v>42208.229166666613</c:v>
                </c:pt>
                <c:pt idx="9374">
                  <c:v>42208.239583333299</c:v>
                </c:pt>
                <c:pt idx="9375">
                  <c:v>42208.25</c:v>
                </c:pt>
                <c:pt idx="9376">
                  <c:v>42208.260416666628</c:v>
                </c:pt>
                <c:pt idx="9377">
                  <c:v>42208.270833333343</c:v>
                </c:pt>
                <c:pt idx="9378">
                  <c:v>42208.28125</c:v>
                </c:pt>
                <c:pt idx="9379">
                  <c:v>42208.291666666613</c:v>
                </c:pt>
                <c:pt idx="9380">
                  <c:v>42208.302083333343</c:v>
                </c:pt>
                <c:pt idx="9381">
                  <c:v>42208.312500000022</c:v>
                </c:pt>
                <c:pt idx="9382">
                  <c:v>42208.322916666657</c:v>
                </c:pt>
                <c:pt idx="9383">
                  <c:v>42208.333333333343</c:v>
                </c:pt>
                <c:pt idx="9384">
                  <c:v>42208.34375</c:v>
                </c:pt>
                <c:pt idx="9385">
                  <c:v>42208.354166666657</c:v>
                </c:pt>
                <c:pt idx="9386">
                  <c:v>42208.364583333343</c:v>
                </c:pt>
                <c:pt idx="9387">
                  <c:v>42208.375</c:v>
                </c:pt>
                <c:pt idx="9388">
                  <c:v>42208.385416666657</c:v>
                </c:pt>
                <c:pt idx="9389">
                  <c:v>42208.395833333343</c:v>
                </c:pt>
                <c:pt idx="9390">
                  <c:v>42208.406250000022</c:v>
                </c:pt>
                <c:pt idx="9391">
                  <c:v>42208.416666666657</c:v>
                </c:pt>
                <c:pt idx="9392">
                  <c:v>42208.427083333299</c:v>
                </c:pt>
                <c:pt idx="9393">
                  <c:v>42208.4375</c:v>
                </c:pt>
                <c:pt idx="9394">
                  <c:v>42208.447916666657</c:v>
                </c:pt>
                <c:pt idx="9395">
                  <c:v>42208.458333333343</c:v>
                </c:pt>
                <c:pt idx="9396">
                  <c:v>42208.46875</c:v>
                </c:pt>
                <c:pt idx="9397">
                  <c:v>42208.479166666628</c:v>
                </c:pt>
                <c:pt idx="9398">
                  <c:v>42208.489583333343</c:v>
                </c:pt>
                <c:pt idx="9399">
                  <c:v>42208.5</c:v>
                </c:pt>
                <c:pt idx="9400">
                  <c:v>42208.510416666657</c:v>
                </c:pt>
                <c:pt idx="9401">
                  <c:v>42208.520833333343</c:v>
                </c:pt>
                <c:pt idx="9402">
                  <c:v>42208.53125</c:v>
                </c:pt>
                <c:pt idx="9403">
                  <c:v>42208.541666666628</c:v>
                </c:pt>
                <c:pt idx="9404">
                  <c:v>42208.552083333343</c:v>
                </c:pt>
                <c:pt idx="9405">
                  <c:v>42208.5625</c:v>
                </c:pt>
                <c:pt idx="9406">
                  <c:v>42208.572916666657</c:v>
                </c:pt>
                <c:pt idx="9407">
                  <c:v>42208.583333333343</c:v>
                </c:pt>
                <c:pt idx="9408">
                  <c:v>42208.593749999993</c:v>
                </c:pt>
                <c:pt idx="9409">
                  <c:v>42208.604166666628</c:v>
                </c:pt>
                <c:pt idx="9410">
                  <c:v>42208.614583333343</c:v>
                </c:pt>
                <c:pt idx="9411">
                  <c:v>42208.625</c:v>
                </c:pt>
                <c:pt idx="9412">
                  <c:v>42208.635416666628</c:v>
                </c:pt>
                <c:pt idx="9413">
                  <c:v>42208.645833333343</c:v>
                </c:pt>
                <c:pt idx="9414">
                  <c:v>42208.656250000022</c:v>
                </c:pt>
                <c:pt idx="9415">
                  <c:v>42208.666666666628</c:v>
                </c:pt>
                <c:pt idx="9416">
                  <c:v>42208.677083333299</c:v>
                </c:pt>
                <c:pt idx="9417">
                  <c:v>42208.6875</c:v>
                </c:pt>
                <c:pt idx="9418">
                  <c:v>42208.697916666628</c:v>
                </c:pt>
                <c:pt idx="9419">
                  <c:v>42208.708333333343</c:v>
                </c:pt>
                <c:pt idx="9420">
                  <c:v>42208.71875</c:v>
                </c:pt>
                <c:pt idx="9421">
                  <c:v>42208.729166666613</c:v>
                </c:pt>
                <c:pt idx="9422">
                  <c:v>42208.739583333299</c:v>
                </c:pt>
                <c:pt idx="9423">
                  <c:v>42208.75</c:v>
                </c:pt>
                <c:pt idx="9424">
                  <c:v>42208.760416666628</c:v>
                </c:pt>
                <c:pt idx="9425">
                  <c:v>42208.770833333343</c:v>
                </c:pt>
                <c:pt idx="9426">
                  <c:v>42208.78125</c:v>
                </c:pt>
                <c:pt idx="9427">
                  <c:v>42208.791666666613</c:v>
                </c:pt>
                <c:pt idx="9428">
                  <c:v>42208.802083333343</c:v>
                </c:pt>
                <c:pt idx="9429">
                  <c:v>42208.812500000022</c:v>
                </c:pt>
                <c:pt idx="9430">
                  <c:v>42208.822916666657</c:v>
                </c:pt>
                <c:pt idx="9431">
                  <c:v>42208.833333333343</c:v>
                </c:pt>
                <c:pt idx="9432">
                  <c:v>42208.84375</c:v>
                </c:pt>
                <c:pt idx="9433">
                  <c:v>42208.854166666657</c:v>
                </c:pt>
                <c:pt idx="9434">
                  <c:v>42208.864583333343</c:v>
                </c:pt>
                <c:pt idx="9435">
                  <c:v>42208.875</c:v>
                </c:pt>
                <c:pt idx="9436">
                  <c:v>42208.885416666657</c:v>
                </c:pt>
                <c:pt idx="9437">
                  <c:v>42208.895833333343</c:v>
                </c:pt>
                <c:pt idx="9438">
                  <c:v>42208.906250000022</c:v>
                </c:pt>
                <c:pt idx="9439">
                  <c:v>42208.916666666657</c:v>
                </c:pt>
                <c:pt idx="9440">
                  <c:v>42208.927083333299</c:v>
                </c:pt>
                <c:pt idx="9441">
                  <c:v>42208.9375</c:v>
                </c:pt>
                <c:pt idx="9442">
                  <c:v>42208.947916666657</c:v>
                </c:pt>
                <c:pt idx="9443">
                  <c:v>42208.958333333343</c:v>
                </c:pt>
                <c:pt idx="9444">
                  <c:v>42208.96875</c:v>
                </c:pt>
                <c:pt idx="9445">
                  <c:v>42208.979166666628</c:v>
                </c:pt>
                <c:pt idx="9446">
                  <c:v>42208.989583333343</c:v>
                </c:pt>
                <c:pt idx="9447">
                  <c:v>42209</c:v>
                </c:pt>
                <c:pt idx="9448">
                  <c:v>42209.010416666657</c:v>
                </c:pt>
                <c:pt idx="9449">
                  <c:v>42209.020833333343</c:v>
                </c:pt>
                <c:pt idx="9450">
                  <c:v>42209.03125</c:v>
                </c:pt>
                <c:pt idx="9451">
                  <c:v>42209.041666666628</c:v>
                </c:pt>
                <c:pt idx="9452">
                  <c:v>42209.052083333343</c:v>
                </c:pt>
                <c:pt idx="9453">
                  <c:v>42209.0625</c:v>
                </c:pt>
                <c:pt idx="9454">
                  <c:v>42209.072916666657</c:v>
                </c:pt>
                <c:pt idx="9455">
                  <c:v>42209.083333333343</c:v>
                </c:pt>
                <c:pt idx="9456">
                  <c:v>42209.093749999993</c:v>
                </c:pt>
                <c:pt idx="9457">
                  <c:v>42209.104166666628</c:v>
                </c:pt>
                <c:pt idx="9458">
                  <c:v>42209.114583333343</c:v>
                </c:pt>
                <c:pt idx="9459">
                  <c:v>42209.125</c:v>
                </c:pt>
                <c:pt idx="9460">
                  <c:v>42209.135416666628</c:v>
                </c:pt>
                <c:pt idx="9461">
                  <c:v>42209.145833333343</c:v>
                </c:pt>
                <c:pt idx="9462">
                  <c:v>42209.156250000022</c:v>
                </c:pt>
                <c:pt idx="9463">
                  <c:v>42209.166666666628</c:v>
                </c:pt>
                <c:pt idx="9464">
                  <c:v>42209.177083333299</c:v>
                </c:pt>
                <c:pt idx="9465">
                  <c:v>42209.1875</c:v>
                </c:pt>
                <c:pt idx="9466">
                  <c:v>42209.197916666628</c:v>
                </c:pt>
                <c:pt idx="9467">
                  <c:v>42209.208333333343</c:v>
                </c:pt>
                <c:pt idx="9468">
                  <c:v>42209.21875</c:v>
                </c:pt>
                <c:pt idx="9469">
                  <c:v>42209.229166666613</c:v>
                </c:pt>
                <c:pt idx="9470">
                  <c:v>42209.239583333299</c:v>
                </c:pt>
                <c:pt idx="9471">
                  <c:v>42209.25</c:v>
                </c:pt>
                <c:pt idx="9472">
                  <c:v>42209.260416666628</c:v>
                </c:pt>
                <c:pt idx="9473">
                  <c:v>42209.270833333343</c:v>
                </c:pt>
                <c:pt idx="9474">
                  <c:v>42209.28125</c:v>
                </c:pt>
                <c:pt idx="9475">
                  <c:v>42209.291666666613</c:v>
                </c:pt>
                <c:pt idx="9476">
                  <c:v>42209.302083333343</c:v>
                </c:pt>
                <c:pt idx="9477">
                  <c:v>42209.312500000022</c:v>
                </c:pt>
                <c:pt idx="9478">
                  <c:v>42209.322916666657</c:v>
                </c:pt>
                <c:pt idx="9479">
                  <c:v>42209.333333333343</c:v>
                </c:pt>
                <c:pt idx="9480">
                  <c:v>42209.34375</c:v>
                </c:pt>
                <c:pt idx="9481">
                  <c:v>42209.354166666657</c:v>
                </c:pt>
                <c:pt idx="9482">
                  <c:v>42209.364583333343</c:v>
                </c:pt>
                <c:pt idx="9483">
                  <c:v>42209.375</c:v>
                </c:pt>
                <c:pt idx="9484">
                  <c:v>42209.385416666657</c:v>
                </c:pt>
                <c:pt idx="9485">
                  <c:v>42209.395833333343</c:v>
                </c:pt>
                <c:pt idx="9486">
                  <c:v>42209.406250000022</c:v>
                </c:pt>
                <c:pt idx="9487">
                  <c:v>42209.416666666657</c:v>
                </c:pt>
                <c:pt idx="9488">
                  <c:v>42209.427083333299</c:v>
                </c:pt>
                <c:pt idx="9489">
                  <c:v>42209.4375</c:v>
                </c:pt>
                <c:pt idx="9490">
                  <c:v>42209.447916666657</c:v>
                </c:pt>
                <c:pt idx="9491">
                  <c:v>42209.458333333343</c:v>
                </c:pt>
                <c:pt idx="9492">
                  <c:v>42209.46875</c:v>
                </c:pt>
                <c:pt idx="9493">
                  <c:v>42209.479166666628</c:v>
                </c:pt>
                <c:pt idx="9494">
                  <c:v>42209.489583333343</c:v>
                </c:pt>
                <c:pt idx="9495">
                  <c:v>42209.5</c:v>
                </c:pt>
                <c:pt idx="9496">
                  <c:v>42209.510416666657</c:v>
                </c:pt>
                <c:pt idx="9497">
                  <c:v>42209.520833333343</c:v>
                </c:pt>
                <c:pt idx="9498">
                  <c:v>42209.53125</c:v>
                </c:pt>
                <c:pt idx="9499">
                  <c:v>42209.541666666628</c:v>
                </c:pt>
                <c:pt idx="9500">
                  <c:v>42209.552083333343</c:v>
                </c:pt>
                <c:pt idx="9501">
                  <c:v>42209.5625</c:v>
                </c:pt>
                <c:pt idx="9502">
                  <c:v>42209.572916666657</c:v>
                </c:pt>
                <c:pt idx="9503">
                  <c:v>42209.583333333343</c:v>
                </c:pt>
                <c:pt idx="9504">
                  <c:v>42209.593749999993</c:v>
                </c:pt>
                <c:pt idx="9505">
                  <c:v>42209.604166666628</c:v>
                </c:pt>
                <c:pt idx="9506">
                  <c:v>42209.614583333343</c:v>
                </c:pt>
                <c:pt idx="9507">
                  <c:v>42209.625</c:v>
                </c:pt>
                <c:pt idx="9508">
                  <c:v>42209.635416666628</c:v>
                </c:pt>
                <c:pt idx="9509">
                  <c:v>42209.645833333343</c:v>
                </c:pt>
                <c:pt idx="9510">
                  <c:v>42209.656250000022</c:v>
                </c:pt>
                <c:pt idx="9511">
                  <c:v>42209.666666666628</c:v>
                </c:pt>
                <c:pt idx="9512">
                  <c:v>42209.677083333299</c:v>
                </c:pt>
                <c:pt idx="9513">
                  <c:v>42209.6875</c:v>
                </c:pt>
                <c:pt idx="9514">
                  <c:v>42209.697916666628</c:v>
                </c:pt>
                <c:pt idx="9515">
                  <c:v>42209.708333333343</c:v>
                </c:pt>
                <c:pt idx="9516">
                  <c:v>42209.71875</c:v>
                </c:pt>
                <c:pt idx="9517">
                  <c:v>42209.729166666613</c:v>
                </c:pt>
                <c:pt idx="9518">
                  <c:v>42209.739583333299</c:v>
                </c:pt>
                <c:pt idx="9519">
                  <c:v>42209.75</c:v>
                </c:pt>
                <c:pt idx="9520">
                  <c:v>42209.760416666628</c:v>
                </c:pt>
                <c:pt idx="9521">
                  <c:v>42209.770833333343</c:v>
                </c:pt>
                <c:pt idx="9522">
                  <c:v>42209.78125</c:v>
                </c:pt>
                <c:pt idx="9523">
                  <c:v>42209.791666666613</c:v>
                </c:pt>
                <c:pt idx="9524">
                  <c:v>42209.802083333343</c:v>
                </c:pt>
                <c:pt idx="9525">
                  <c:v>42209.812500000022</c:v>
                </c:pt>
                <c:pt idx="9526">
                  <c:v>42209.822916666657</c:v>
                </c:pt>
                <c:pt idx="9527">
                  <c:v>42209.833333333343</c:v>
                </c:pt>
                <c:pt idx="9528">
                  <c:v>42209.84375</c:v>
                </c:pt>
                <c:pt idx="9529">
                  <c:v>42209.854166666657</c:v>
                </c:pt>
                <c:pt idx="9530">
                  <c:v>42209.864583333343</c:v>
                </c:pt>
                <c:pt idx="9531">
                  <c:v>42209.875</c:v>
                </c:pt>
                <c:pt idx="9532">
                  <c:v>42209.885416666657</c:v>
                </c:pt>
                <c:pt idx="9533">
                  <c:v>42209.895833333343</c:v>
                </c:pt>
                <c:pt idx="9534">
                  <c:v>42209.906250000022</c:v>
                </c:pt>
                <c:pt idx="9535">
                  <c:v>42209.916666666657</c:v>
                </c:pt>
                <c:pt idx="9536">
                  <c:v>42209.927083333299</c:v>
                </c:pt>
                <c:pt idx="9537">
                  <c:v>42209.9375</c:v>
                </c:pt>
                <c:pt idx="9538">
                  <c:v>42209.947916666657</c:v>
                </c:pt>
                <c:pt idx="9539">
                  <c:v>42209.958333333343</c:v>
                </c:pt>
                <c:pt idx="9540">
                  <c:v>42209.96875</c:v>
                </c:pt>
                <c:pt idx="9541">
                  <c:v>42209.979166666628</c:v>
                </c:pt>
                <c:pt idx="9542">
                  <c:v>42209.989583333343</c:v>
                </c:pt>
                <c:pt idx="9543">
                  <c:v>42210</c:v>
                </c:pt>
                <c:pt idx="9544">
                  <c:v>42210.010416666657</c:v>
                </c:pt>
                <c:pt idx="9545">
                  <c:v>42210.020833333343</c:v>
                </c:pt>
                <c:pt idx="9546">
                  <c:v>42210.03125</c:v>
                </c:pt>
                <c:pt idx="9547">
                  <c:v>42210.041666666628</c:v>
                </c:pt>
                <c:pt idx="9548">
                  <c:v>42210.052083333343</c:v>
                </c:pt>
                <c:pt idx="9549">
                  <c:v>42210.0625</c:v>
                </c:pt>
                <c:pt idx="9550">
                  <c:v>42210.072916666657</c:v>
                </c:pt>
                <c:pt idx="9551">
                  <c:v>42210.083333333343</c:v>
                </c:pt>
                <c:pt idx="9552">
                  <c:v>42210.093749999993</c:v>
                </c:pt>
                <c:pt idx="9553">
                  <c:v>42210.104166666628</c:v>
                </c:pt>
                <c:pt idx="9554">
                  <c:v>42210.114583333343</c:v>
                </c:pt>
                <c:pt idx="9555">
                  <c:v>42210.125</c:v>
                </c:pt>
                <c:pt idx="9556">
                  <c:v>42210.135416666628</c:v>
                </c:pt>
                <c:pt idx="9557">
                  <c:v>42210.145833333343</c:v>
                </c:pt>
                <c:pt idx="9558">
                  <c:v>42210.156250000022</c:v>
                </c:pt>
                <c:pt idx="9559">
                  <c:v>42210.166666666628</c:v>
                </c:pt>
                <c:pt idx="9560">
                  <c:v>42210.177083333299</c:v>
                </c:pt>
                <c:pt idx="9561">
                  <c:v>42210.1875</c:v>
                </c:pt>
                <c:pt idx="9562">
                  <c:v>42210.197916666628</c:v>
                </c:pt>
                <c:pt idx="9563">
                  <c:v>42210.208333333343</c:v>
                </c:pt>
                <c:pt idx="9564">
                  <c:v>42210.21875</c:v>
                </c:pt>
                <c:pt idx="9565">
                  <c:v>42210.229166666613</c:v>
                </c:pt>
                <c:pt idx="9566">
                  <c:v>42210.239583333299</c:v>
                </c:pt>
                <c:pt idx="9567">
                  <c:v>42210.25</c:v>
                </c:pt>
                <c:pt idx="9568">
                  <c:v>42210.260416666628</c:v>
                </c:pt>
                <c:pt idx="9569">
                  <c:v>42210.270833333343</c:v>
                </c:pt>
                <c:pt idx="9570">
                  <c:v>42210.28125</c:v>
                </c:pt>
                <c:pt idx="9571">
                  <c:v>42210.291666666613</c:v>
                </c:pt>
                <c:pt idx="9572">
                  <c:v>42210.302083333343</c:v>
                </c:pt>
                <c:pt idx="9573">
                  <c:v>42210.312500000022</c:v>
                </c:pt>
                <c:pt idx="9574">
                  <c:v>42210.322916666657</c:v>
                </c:pt>
                <c:pt idx="9575">
                  <c:v>42210.333333333343</c:v>
                </c:pt>
                <c:pt idx="9576">
                  <c:v>42210.34375</c:v>
                </c:pt>
                <c:pt idx="9577">
                  <c:v>42210.354166666657</c:v>
                </c:pt>
                <c:pt idx="9578">
                  <c:v>42210.364583333343</c:v>
                </c:pt>
                <c:pt idx="9579">
                  <c:v>42210.375</c:v>
                </c:pt>
                <c:pt idx="9580">
                  <c:v>42210.385416666657</c:v>
                </c:pt>
                <c:pt idx="9581">
                  <c:v>42210.395833333343</c:v>
                </c:pt>
                <c:pt idx="9582">
                  <c:v>42210.406250000022</c:v>
                </c:pt>
                <c:pt idx="9583">
                  <c:v>42210.416666666657</c:v>
                </c:pt>
                <c:pt idx="9584">
                  <c:v>42210.427083333299</c:v>
                </c:pt>
                <c:pt idx="9585">
                  <c:v>42210.4375</c:v>
                </c:pt>
                <c:pt idx="9586">
                  <c:v>42210.447916666657</c:v>
                </c:pt>
                <c:pt idx="9587">
                  <c:v>42210.458333333343</c:v>
                </c:pt>
                <c:pt idx="9588">
                  <c:v>42210.46875</c:v>
                </c:pt>
                <c:pt idx="9589">
                  <c:v>42210.479166666628</c:v>
                </c:pt>
                <c:pt idx="9590">
                  <c:v>42210.489583333343</c:v>
                </c:pt>
                <c:pt idx="9591">
                  <c:v>42210.5</c:v>
                </c:pt>
                <c:pt idx="9592">
                  <c:v>42210.510416666657</c:v>
                </c:pt>
                <c:pt idx="9593">
                  <c:v>42210.520833333343</c:v>
                </c:pt>
                <c:pt idx="9594">
                  <c:v>42210.53125</c:v>
                </c:pt>
                <c:pt idx="9595">
                  <c:v>42210.541666666628</c:v>
                </c:pt>
                <c:pt idx="9596">
                  <c:v>42210.552083333343</c:v>
                </c:pt>
                <c:pt idx="9597">
                  <c:v>42210.5625</c:v>
                </c:pt>
                <c:pt idx="9598">
                  <c:v>42210.572916666657</c:v>
                </c:pt>
                <c:pt idx="9599">
                  <c:v>42210.583333333343</c:v>
                </c:pt>
                <c:pt idx="9600">
                  <c:v>42210.593749999993</c:v>
                </c:pt>
                <c:pt idx="9601">
                  <c:v>42210.604166666628</c:v>
                </c:pt>
                <c:pt idx="9602">
                  <c:v>42210.614583333343</c:v>
                </c:pt>
                <c:pt idx="9603">
                  <c:v>42210.625</c:v>
                </c:pt>
                <c:pt idx="9604">
                  <c:v>42210.635416666628</c:v>
                </c:pt>
                <c:pt idx="9605">
                  <c:v>42210.645833333343</c:v>
                </c:pt>
                <c:pt idx="9606">
                  <c:v>42210.656250000022</c:v>
                </c:pt>
                <c:pt idx="9607">
                  <c:v>42210.666666666628</c:v>
                </c:pt>
                <c:pt idx="9608">
                  <c:v>42210.677083333299</c:v>
                </c:pt>
                <c:pt idx="9609">
                  <c:v>42210.6875</c:v>
                </c:pt>
                <c:pt idx="9610">
                  <c:v>42210.697916666628</c:v>
                </c:pt>
                <c:pt idx="9611">
                  <c:v>42210.708333333343</c:v>
                </c:pt>
                <c:pt idx="9612">
                  <c:v>42210.71875</c:v>
                </c:pt>
                <c:pt idx="9613">
                  <c:v>42210.729166666613</c:v>
                </c:pt>
                <c:pt idx="9614">
                  <c:v>42210.739583333299</c:v>
                </c:pt>
                <c:pt idx="9615">
                  <c:v>42210.75</c:v>
                </c:pt>
                <c:pt idx="9616">
                  <c:v>42210.760416666628</c:v>
                </c:pt>
                <c:pt idx="9617">
                  <c:v>42210.770833333343</c:v>
                </c:pt>
                <c:pt idx="9618">
                  <c:v>42210.78125</c:v>
                </c:pt>
                <c:pt idx="9619">
                  <c:v>42210.791666666613</c:v>
                </c:pt>
                <c:pt idx="9620">
                  <c:v>42210.802083333343</c:v>
                </c:pt>
                <c:pt idx="9621">
                  <c:v>42210.812500000022</c:v>
                </c:pt>
                <c:pt idx="9622">
                  <c:v>42210.822916666657</c:v>
                </c:pt>
                <c:pt idx="9623">
                  <c:v>42210.833333333343</c:v>
                </c:pt>
                <c:pt idx="9624">
                  <c:v>42210.84375</c:v>
                </c:pt>
                <c:pt idx="9625">
                  <c:v>42210.854166666657</c:v>
                </c:pt>
                <c:pt idx="9626">
                  <c:v>42210.864583333343</c:v>
                </c:pt>
                <c:pt idx="9627">
                  <c:v>42210.875</c:v>
                </c:pt>
                <c:pt idx="9628">
                  <c:v>42210.885416666657</c:v>
                </c:pt>
                <c:pt idx="9629">
                  <c:v>42210.895833333343</c:v>
                </c:pt>
                <c:pt idx="9630">
                  <c:v>42210.906250000022</c:v>
                </c:pt>
                <c:pt idx="9631">
                  <c:v>42210.916666666657</c:v>
                </c:pt>
                <c:pt idx="9632">
                  <c:v>42210.927083333299</c:v>
                </c:pt>
                <c:pt idx="9633">
                  <c:v>42210.9375</c:v>
                </c:pt>
                <c:pt idx="9634">
                  <c:v>42210.947916666657</c:v>
                </c:pt>
                <c:pt idx="9635">
                  <c:v>42210.958333333343</c:v>
                </c:pt>
                <c:pt idx="9636">
                  <c:v>42210.96875</c:v>
                </c:pt>
                <c:pt idx="9637">
                  <c:v>42210.979166666628</c:v>
                </c:pt>
                <c:pt idx="9638">
                  <c:v>42210.989583333343</c:v>
                </c:pt>
                <c:pt idx="9639">
                  <c:v>42211</c:v>
                </c:pt>
                <c:pt idx="9640">
                  <c:v>42211.010416666657</c:v>
                </c:pt>
                <c:pt idx="9641">
                  <c:v>42211.020833333343</c:v>
                </c:pt>
                <c:pt idx="9642">
                  <c:v>42211.03125</c:v>
                </c:pt>
                <c:pt idx="9643">
                  <c:v>42211.041666666628</c:v>
                </c:pt>
                <c:pt idx="9644">
                  <c:v>42211.052083333343</c:v>
                </c:pt>
                <c:pt idx="9645">
                  <c:v>42211.0625</c:v>
                </c:pt>
                <c:pt idx="9646">
                  <c:v>42211.072916666657</c:v>
                </c:pt>
                <c:pt idx="9647">
                  <c:v>42211.083333333343</c:v>
                </c:pt>
                <c:pt idx="9648">
                  <c:v>42211.093749999993</c:v>
                </c:pt>
                <c:pt idx="9649">
                  <c:v>42211.104166666628</c:v>
                </c:pt>
                <c:pt idx="9650">
                  <c:v>42211.114583333343</c:v>
                </c:pt>
                <c:pt idx="9651">
                  <c:v>42211.125</c:v>
                </c:pt>
                <c:pt idx="9652">
                  <c:v>42211.135416666628</c:v>
                </c:pt>
                <c:pt idx="9653">
                  <c:v>42211.145833333343</c:v>
                </c:pt>
                <c:pt idx="9654">
                  <c:v>42211.156250000022</c:v>
                </c:pt>
                <c:pt idx="9655">
                  <c:v>42211.166666666628</c:v>
                </c:pt>
                <c:pt idx="9656">
                  <c:v>42211.177083333299</c:v>
                </c:pt>
                <c:pt idx="9657">
                  <c:v>42211.1875</c:v>
                </c:pt>
                <c:pt idx="9658">
                  <c:v>42211.197916666628</c:v>
                </c:pt>
                <c:pt idx="9659">
                  <c:v>42211.208333333343</c:v>
                </c:pt>
                <c:pt idx="9660">
                  <c:v>42211.21875</c:v>
                </c:pt>
                <c:pt idx="9661">
                  <c:v>42211.229166666613</c:v>
                </c:pt>
                <c:pt idx="9662">
                  <c:v>42211.239583333299</c:v>
                </c:pt>
                <c:pt idx="9663">
                  <c:v>42211.25</c:v>
                </c:pt>
                <c:pt idx="9664">
                  <c:v>42211.260416666628</c:v>
                </c:pt>
                <c:pt idx="9665">
                  <c:v>42211.270833333343</c:v>
                </c:pt>
                <c:pt idx="9666">
                  <c:v>42211.28125</c:v>
                </c:pt>
                <c:pt idx="9667">
                  <c:v>42211.291666666613</c:v>
                </c:pt>
                <c:pt idx="9668">
                  <c:v>42211.302083333343</c:v>
                </c:pt>
                <c:pt idx="9669">
                  <c:v>42211.312500000022</c:v>
                </c:pt>
                <c:pt idx="9670">
                  <c:v>42211.322916666657</c:v>
                </c:pt>
                <c:pt idx="9671">
                  <c:v>42211.333333333343</c:v>
                </c:pt>
                <c:pt idx="9672">
                  <c:v>42211.34375</c:v>
                </c:pt>
                <c:pt idx="9673">
                  <c:v>42211.354166666657</c:v>
                </c:pt>
                <c:pt idx="9674">
                  <c:v>42211.364583333343</c:v>
                </c:pt>
                <c:pt idx="9675">
                  <c:v>42211.375</c:v>
                </c:pt>
                <c:pt idx="9676">
                  <c:v>42211.385416666657</c:v>
                </c:pt>
                <c:pt idx="9677">
                  <c:v>42211.395833333343</c:v>
                </c:pt>
                <c:pt idx="9678">
                  <c:v>42211.406250000022</c:v>
                </c:pt>
                <c:pt idx="9679">
                  <c:v>42211.416666666657</c:v>
                </c:pt>
                <c:pt idx="9680">
                  <c:v>42211.427083333299</c:v>
                </c:pt>
                <c:pt idx="9681">
                  <c:v>42211.4375</c:v>
                </c:pt>
                <c:pt idx="9682">
                  <c:v>42211.447916666657</c:v>
                </c:pt>
                <c:pt idx="9683">
                  <c:v>42211.458333333343</c:v>
                </c:pt>
                <c:pt idx="9684">
                  <c:v>42211.46875</c:v>
                </c:pt>
                <c:pt idx="9685">
                  <c:v>42211.479166666628</c:v>
                </c:pt>
                <c:pt idx="9686">
                  <c:v>42211.489583333343</c:v>
                </c:pt>
                <c:pt idx="9687">
                  <c:v>42211.5</c:v>
                </c:pt>
                <c:pt idx="9688">
                  <c:v>42211.510416666657</c:v>
                </c:pt>
                <c:pt idx="9689">
                  <c:v>42211.520833333343</c:v>
                </c:pt>
                <c:pt idx="9690">
                  <c:v>42211.53125</c:v>
                </c:pt>
                <c:pt idx="9691">
                  <c:v>42211.541666666628</c:v>
                </c:pt>
                <c:pt idx="9692">
                  <c:v>42211.552083333343</c:v>
                </c:pt>
                <c:pt idx="9693">
                  <c:v>42211.5625</c:v>
                </c:pt>
                <c:pt idx="9694">
                  <c:v>42211.572916666657</c:v>
                </c:pt>
                <c:pt idx="9695">
                  <c:v>42211.583333333343</c:v>
                </c:pt>
                <c:pt idx="9696">
                  <c:v>42211.593749999993</c:v>
                </c:pt>
                <c:pt idx="9697">
                  <c:v>42211.604166666628</c:v>
                </c:pt>
                <c:pt idx="9698">
                  <c:v>42211.614583333343</c:v>
                </c:pt>
                <c:pt idx="9699">
                  <c:v>42211.625</c:v>
                </c:pt>
                <c:pt idx="9700">
                  <c:v>42211.635416666628</c:v>
                </c:pt>
                <c:pt idx="9701">
                  <c:v>42211.645833333343</c:v>
                </c:pt>
                <c:pt idx="9702">
                  <c:v>42211.656250000022</c:v>
                </c:pt>
                <c:pt idx="9703">
                  <c:v>42211.666666666628</c:v>
                </c:pt>
                <c:pt idx="9704">
                  <c:v>42211.677083333299</c:v>
                </c:pt>
                <c:pt idx="9705">
                  <c:v>42211.6875</c:v>
                </c:pt>
                <c:pt idx="9706">
                  <c:v>42211.697916666628</c:v>
                </c:pt>
                <c:pt idx="9707">
                  <c:v>42211.708333333343</c:v>
                </c:pt>
                <c:pt idx="9708">
                  <c:v>42211.71875</c:v>
                </c:pt>
                <c:pt idx="9709">
                  <c:v>42211.729166666613</c:v>
                </c:pt>
                <c:pt idx="9710">
                  <c:v>42211.739583333299</c:v>
                </c:pt>
                <c:pt idx="9711">
                  <c:v>42211.75</c:v>
                </c:pt>
                <c:pt idx="9712">
                  <c:v>42211.760416666628</c:v>
                </c:pt>
                <c:pt idx="9713">
                  <c:v>42211.770833333343</c:v>
                </c:pt>
                <c:pt idx="9714">
                  <c:v>42211.78125</c:v>
                </c:pt>
                <c:pt idx="9715">
                  <c:v>42211.791666666613</c:v>
                </c:pt>
                <c:pt idx="9716">
                  <c:v>42211.802083333343</c:v>
                </c:pt>
                <c:pt idx="9717">
                  <c:v>42211.812500000022</c:v>
                </c:pt>
                <c:pt idx="9718">
                  <c:v>42211.822916666657</c:v>
                </c:pt>
                <c:pt idx="9719">
                  <c:v>42211.833333333343</c:v>
                </c:pt>
                <c:pt idx="9720">
                  <c:v>42211.84375</c:v>
                </c:pt>
                <c:pt idx="9721">
                  <c:v>42211.854166666657</c:v>
                </c:pt>
                <c:pt idx="9722">
                  <c:v>42211.864583333343</c:v>
                </c:pt>
                <c:pt idx="9723">
                  <c:v>42211.875</c:v>
                </c:pt>
                <c:pt idx="9724">
                  <c:v>42211.885416666657</c:v>
                </c:pt>
                <c:pt idx="9725">
                  <c:v>42211.895833333343</c:v>
                </c:pt>
                <c:pt idx="9726">
                  <c:v>42211.906250000022</c:v>
                </c:pt>
                <c:pt idx="9727">
                  <c:v>42211.916666666657</c:v>
                </c:pt>
                <c:pt idx="9728">
                  <c:v>42211.927083333299</c:v>
                </c:pt>
                <c:pt idx="9729">
                  <c:v>42211.9375</c:v>
                </c:pt>
                <c:pt idx="9730">
                  <c:v>42211.947916666657</c:v>
                </c:pt>
                <c:pt idx="9731">
                  <c:v>42211.958333333343</c:v>
                </c:pt>
                <c:pt idx="9732">
                  <c:v>42211.96875</c:v>
                </c:pt>
                <c:pt idx="9733">
                  <c:v>42211.979166666628</c:v>
                </c:pt>
                <c:pt idx="9734">
                  <c:v>42211.989583333343</c:v>
                </c:pt>
                <c:pt idx="9735">
                  <c:v>42212</c:v>
                </c:pt>
                <c:pt idx="9736">
                  <c:v>42212.010416666657</c:v>
                </c:pt>
                <c:pt idx="9737">
                  <c:v>42212.020833333343</c:v>
                </c:pt>
                <c:pt idx="9738">
                  <c:v>42212.03125</c:v>
                </c:pt>
                <c:pt idx="9739">
                  <c:v>42212.041666666628</c:v>
                </c:pt>
                <c:pt idx="9740">
                  <c:v>42212.052083333343</c:v>
                </c:pt>
                <c:pt idx="9741">
                  <c:v>42212.0625</c:v>
                </c:pt>
                <c:pt idx="9742">
                  <c:v>42212.072916666657</c:v>
                </c:pt>
                <c:pt idx="9743">
                  <c:v>42212.083333333343</c:v>
                </c:pt>
                <c:pt idx="9744">
                  <c:v>42212.093749999993</c:v>
                </c:pt>
                <c:pt idx="9745">
                  <c:v>42212.104166666628</c:v>
                </c:pt>
                <c:pt idx="9746">
                  <c:v>42212.114583333343</c:v>
                </c:pt>
                <c:pt idx="9747">
                  <c:v>42212.125</c:v>
                </c:pt>
                <c:pt idx="9748">
                  <c:v>42212.135416666628</c:v>
                </c:pt>
                <c:pt idx="9749">
                  <c:v>42212.145833333343</c:v>
                </c:pt>
                <c:pt idx="9750">
                  <c:v>42212.156250000022</c:v>
                </c:pt>
                <c:pt idx="9751">
                  <c:v>42212.166666666628</c:v>
                </c:pt>
                <c:pt idx="9752">
                  <c:v>42212.177083333299</c:v>
                </c:pt>
                <c:pt idx="9753">
                  <c:v>42212.1875</c:v>
                </c:pt>
                <c:pt idx="9754">
                  <c:v>42212.197916666628</c:v>
                </c:pt>
                <c:pt idx="9755">
                  <c:v>42212.208333333343</c:v>
                </c:pt>
                <c:pt idx="9756">
                  <c:v>42212.21875</c:v>
                </c:pt>
                <c:pt idx="9757">
                  <c:v>42212.229166666613</c:v>
                </c:pt>
                <c:pt idx="9758">
                  <c:v>42212.239583333299</c:v>
                </c:pt>
                <c:pt idx="9759">
                  <c:v>42212.25</c:v>
                </c:pt>
                <c:pt idx="9760">
                  <c:v>42212.260416666628</c:v>
                </c:pt>
                <c:pt idx="9761">
                  <c:v>42212.270833333343</c:v>
                </c:pt>
                <c:pt idx="9762">
                  <c:v>42212.28125</c:v>
                </c:pt>
                <c:pt idx="9763">
                  <c:v>42212.291666666613</c:v>
                </c:pt>
                <c:pt idx="9764">
                  <c:v>42212.302083333343</c:v>
                </c:pt>
                <c:pt idx="9765">
                  <c:v>42212.312500000022</c:v>
                </c:pt>
                <c:pt idx="9766">
                  <c:v>42212.322916666657</c:v>
                </c:pt>
                <c:pt idx="9767">
                  <c:v>42212.333333333343</c:v>
                </c:pt>
                <c:pt idx="9768">
                  <c:v>42212.34375</c:v>
                </c:pt>
                <c:pt idx="9769">
                  <c:v>42212.354166666657</c:v>
                </c:pt>
                <c:pt idx="9770">
                  <c:v>42212.364583333343</c:v>
                </c:pt>
                <c:pt idx="9771">
                  <c:v>42212.375</c:v>
                </c:pt>
                <c:pt idx="9772">
                  <c:v>42212.385416666657</c:v>
                </c:pt>
                <c:pt idx="9773">
                  <c:v>42212.395833333343</c:v>
                </c:pt>
                <c:pt idx="9774">
                  <c:v>42212.406250000022</c:v>
                </c:pt>
                <c:pt idx="9775">
                  <c:v>42212.416666666657</c:v>
                </c:pt>
                <c:pt idx="9776">
                  <c:v>42212.427083333299</c:v>
                </c:pt>
                <c:pt idx="9777">
                  <c:v>42212.4375</c:v>
                </c:pt>
                <c:pt idx="9778">
                  <c:v>42212.447916666657</c:v>
                </c:pt>
                <c:pt idx="9779">
                  <c:v>42212.458333333343</c:v>
                </c:pt>
                <c:pt idx="9780">
                  <c:v>42212.46875</c:v>
                </c:pt>
                <c:pt idx="9781">
                  <c:v>42212.479166666628</c:v>
                </c:pt>
                <c:pt idx="9782">
                  <c:v>42212.489583333343</c:v>
                </c:pt>
                <c:pt idx="9783">
                  <c:v>42212.5</c:v>
                </c:pt>
                <c:pt idx="9784">
                  <c:v>42212.510416666657</c:v>
                </c:pt>
                <c:pt idx="9785">
                  <c:v>42212.520833333343</c:v>
                </c:pt>
                <c:pt idx="9786">
                  <c:v>42212.53125</c:v>
                </c:pt>
                <c:pt idx="9787">
                  <c:v>42212.541666666628</c:v>
                </c:pt>
                <c:pt idx="9788">
                  <c:v>42212.552083333343</c:v>
                </c:pt>
                <c:pt idx="9789">
                  <c:v>42212.5625</c:v>
                </c:pt>
                <c:pt idx="9790">
                  <c:v>42212.572916666657</c:v>
                </c:pt>
                <c:pt idx="9791">
                  <c:v>42212.583333333343</c:v>
                </c:pt>
                <c:pt idx="9792">
                  <c:v>42212.593749999993</c:v>
                </c:pt>
                <c:pt idx="9793">
                  <c:v>42212.604166666628</c:v>
                </c:pt>
                <c:pt idx="9794">
                  <c:v>42212.614583333343</c:v>
                </c:pt>
                <c:pt idx="9795">
                  <c:v>42212.625</c:v>
                </c:pt>
                <c:pt idx="9796">
                  <c:v>42212.635416666628</c:v>
                </c:pt>
                <c:pt idx="9797">
                  <c:v>42212.645833333343</c:v>
                </c:pt>
                <c:pt idx="9798">
                  <c:v>42212.656250000022</c:v>
                </c:pt>
                <c:pt idx="9799">
                  <c:v>42212.666666666628</c:v>
                </c:pt>
                <c:pt idx="9800">
                  <c:v>42212.677083333299</c:v>
                </c:pt>
                <c:pt idx="9801">
                  <c:v>42212.6875</c:v>
                </c:pt>
                <c:pt idx="9802">
                  <c:v>42212.697916666628</c:v>
                </c:pt>
                <c:pt idx="9803">
                  <c:v>42212.708333333343</c:v>
                </c:pt>
                <c:pt idx="9804">
                  <c:v>42212.71875</c:v>
                </c:pt>
                <c:pt idx="9805">
                  <c:v>42212.729166666613</c:v>
                </c:pt>
                <c:pt idx="9806">
                  <c:v>42212.739583333299</c:v>
                </c:pt>
                <c:pt idx="9807">
                  <c:v>42212.75</c:v>
                </c:pt>
                <c:pt idx="9808">
                  <c:v>42212.760416666628</c:v>
                </c:pt>
                <c:pt idx="9809">
                  <c:v>42212.770833333343</c:v>
                </c:pt>
                <c:pt idx="9810">
                  <c:v>42212.78125</c:v>
                </c:pt>
                <c:pt idx="9811">
                  <c:v>42212.791666666613</c:v>
                </c:pt>
                <c:pt idx="9812">
                  <c:v>42212.802083333343</c:v>
                </c:pt>
                <c:pt idx="9813">
                  <c:v>42212.812500000022</c:v>
                </c:pt>
                <c:pt idx="9814">
                  <c:v>42212.822916666657</c:v>
                </c:pt>
                <c:pt idx="9815">
                  <c:v>42212.833333333343</c:v>
                </c:pt>
                <c:pt idx="9816">
                  <c:v>42212.84375</c:v>
                </c:pt>
                <c:pt idx="9817">
                  <c:v>42212.854166666657</c:v>
                </c:pt>
                <c:pt idx="9818">
                  <c:v>42212.864583333343</c:v>
                </c:pt>
                <c:pt idx="9819">
                  <c:v>42212.875</c:v>
                </c:pt>
                <c:pt idx="9820">
                  <c:v>42212.885416666657</c:v>
                </c:pt>
                <c:pt idx="9821">
                  <c:v>42212.895833333343</c:v>
                </c:pt>
                <c:pt idx="9822">
                  <c:v>42212.906250000022</c:v>
                </c:pt>
                <c:pt idx="9823">
                  <c:v>42212.916666666657</c:v>
                </c:pt>
                <c:pt idx="9824">
                  <c:v>42212.927083333299</c:v>
                </c:pt>
                <c:pt idx="9825">
                  <c:v>42212.9375</c:v>
                </c:pt>
                <c:pt idx="9826">
                  <c:v>42212.947916666657</c:v>
                </c:pt>
                <c:pt idx="9827">
                  <c:v>42212.958333333343</c:v>
                </c:pt>
                <c:pt idx="9828">
                  <c:v>42212.96875</c:v>
                </c:pt>
                <c:pt idx="9829">
                  <c:v>42212.979166666628</c:v>
                </c:pt>
                <c:pt idx="9830">
                  <c:v>42212.989583333343</c:v>
                </c:pt>
                <c:pt idx="9831">
                  <c:v>42213</c:v>
                </c:pt>
                <c:pt idx="9832">
                  <c:v>42213.010416666657</c:v>
                </c:pt>
                <c:pt idx="9833">
                  <c:v>42213.020833333343</c:v>
                </c:pt>
                <c:pt idx="9834">
                  <c:v>42213.03125</c:v>
                </c:pt>
                <c:pt idx="9835">
                  <c:v>42213.041666666628</c:v>
                </c:pt>
                <c:pt idx="9836">
                  <c:v>42213.052083333343</c:v>
                </c:pt>
                <c:pt idx="9837">
                  <c:v>42213.0625</c:v>
                </c:pt>
                <c:pt idx="9838">
                  <c:v>42213.072916666657</c:v>
                </c:pt>
                <c:pt idx="9839">
                  <c:v>42213.083333333343</c:v>
                </c:pt>
                <c:pt idx="9840">
                  <c:v>42213.093749999993</c:v>
                </c:pt>
                <c:pt idx="9841">
                  <c:v>42213.104166666628</c:v>
                </c:pt>
                <c:pt idx="9842">
                  <c:v>42213.114583333343</c:v>
                </c:pt>
                <c:pt idx="9843">
                  <c:v>42213.125</c:v>
                </c:pt>
                <c:pt idx="9844">
                  <c:v>42213.135416666628</c:v>
                </c:pt>
                <c:pt idx="9845">
                  <c:v>42213.145833333343</c:v>
                </c:pt>
                <c:pt idx="9846">
                  <c:v>42213.156250000022</c:v>
                </c:pt>
                <c:pt idx="9847">
                  <c:v>42213.166666666628</c:v>
                </c:pt>
                <c:pt idx="9848">
                  <c:v>42213.177083333299</c:v>
                </c:pt>
                <c:pt idx="9849">
                  <c:v>42213.1875</c:v>
                </c:pt>
                <c:pt idx="9850">
                  <c:v>42213.197916666628</c:v>
                </c:pt>
                <c:pt idx="9851">
                  <c:v>42213.208333333343</c:v>
                </c:pt>
                <c:pt idx="9852">
                  <c:v>42213.21875</c:v>
                </c:pt>
                <c:pt idx="9853">
                  <c:v>42213.229166666613</c:v>
                </c:pt>
                <c:pt idx="9854">
                  <c:v>42213.239583333299</c:v>
                </c:pt>
                <c:pt idx="9855">
                  <c:v>42213.25</c:v>
                </c:pt>
                <c:pt idx="9856">
                  <c:v>42213.260416666628</c:v>
                </c:pt>
                <c:pt idx="9857">
                  <c:v>42213.270833333343</c:v>
                </c:pt>
                <c:pt idx="9858">
                  <c:v>42213.28125</c:v>
                </c:pt>
                <c:pt idx="9859">
                  <c:v>42213.291666666613</c:v>
                </c:pt>
                <c:pt idx="9860">
                  <c:v>42213.302083333343</c:v>
                </c:pt>
                <c:pt idx="9861">
                  <c:v>42213.312500000022</c:v>
                </c:pt>
                <c:pt idx="9862">
                  <c:v>42213.322916666657</c:v>
                </c:pt>
                <c:pt idx="9863">
                  <c:v>42213.333333333343</c:v>
                </c:pt>
                <c:pt idx="9864">
                  <c:v>42213.34375</c:v>
                </c:pt>
                <c:pt idx="9865">
                  <c:v>42213.354166666657</c:v>
                </c:pt>
                <c:pt idx="9866">
                  <c:v>42213.364583333343</c:v>
                </c:pt>
                <c:pt idx="9867">
                  <c:v>42213.375</c:v>
                </c:pt>
                <c:pt idx="9868">
                  <c:v>42213.385416666657</c:v>
                </c:pt>
                <c:pt idx="9869">
                  <c:v>42213.395833333343</c:v>
                </c:pt>
                <c:pt idx="9870">
                  <c:v>42213.406250000022</c:v>
                </c:pt>
                <c:pt idx="9871">
                  <c:v>42213.416666666657</c:v>
                </c:pt>
                <c:pt idx="9872">
                  <c:v>42213.427083333299</c:v>
                </c:pt>
                <c:pt idx="9873">
                  <c:v>42213.4375</c:v>
                </c:pt>
                <c:pt idx="9874">
                  <c:v>42213.447916666657</c:v>
                </c:pt>
                <c:pt idx="9875">
                  <c:v>42213.458333333343</c:v>
                </c:pt>
                <c:pt idx="9876">
                  <c:v>42213.46875</c:v>
                </c:pt>
                <c:pt idx="9877">
                  <c:v>42213.479166666628</c:v>
                </c:pt>
                <c:pt idx="9878">
                  <c:v>42213.489583333343</c:v>
                </c:pt>
                <c:pt idx="9879">
                  <c:v>42213.5</c:v>
                </c:pt>
                <c:pt idx="9880">
                  <c:v>42213.510416666657</c:v>
                </c:pt>
                <c:pt idx="9881">
                  <c:v>42213.520833333343</c:v>
                </c:pt>
                <c:pt idx="9882">
                  <c:v>42213.53125</c:v>
                </c:pt>
                <c:pt idx="9883">
                  <c:v>42213.541666666628</c:v>
                </c:pt>
                <c:pt idx="9884">
                  <c:v>42213.552083333343</c:v>
                </c:pt>
                <c:pt idx="9885">
                  <c:v>42213.5625</c:v>
                </c:pt>
                <c:pt idx="9886">
                  <c:v>42213.572916666657</c:v>
                </c:pt>
                <c:pt idx="9887">
                  <c:v>42213.583333333343</c:v>
                </c:pt>
                <c:pt idx="9888">
                  <c:v>42213.593749999993</c:v>
                </c:pt>
                <c:pt idx="9889">
                  <c:v>42213.604166666628</c:v>
                </c:pt>
                <c:pt idx="9890">
                  <c:v>42213.614583333343</c:v>
                </c:pt>
                <c:pt idx="9891">
                  <c:v>42213.625</c:v>
                </c:pt>
                <c:pt idx="9892">
                  <c:v>42213.635416666628</c:v>
                </c:pt>
                <c:pt idx="9893">
                  <c:v>42213.645833333343</c:v>
                </c:pt>
                <c:pt idx="9894">
                  <c:v>42213.656250000022</c:v>
                </c:pt>
                <c:pt idx="9895">
                  <c:v>42213.666666666628</c:v>
                </c:pt>
                <c:pt idx="9896">
                  <c:v>42213.677083333299</c:v>
                </c:pt>
                <c:pt idx="9897">
                  <c:v>42213.6875</c:v>
                </c:pt>
                <c:pt idx="9898">
                  <c:v>42213.697916666628</c:v>
                </c:pt>
                <c:pt idx="9899">
                  <c:v>42213.708333333343</c:v>
                </c:pt>
                <c:pt idx="9900">
                  <c:v>42213.71875</c:v>
                </c:pt>
                <c:pt idx="9901">
                  <c:v>42213.729166666613</c:v>
                </c:pt>
                <c:pt idx="9902">
                  <c:v>42213.739583333299</c:v>
                </c:pt>
                <c:pt idx="9903">
                  <c:v>42213.75</c:v>
                </c:pt>
                <c:pt idx="9904">
                  <c:v>42213.760416666628</c:v>
                </c:pt>
                <c:pt idx="9905">
                  <c:v>42213.770833333343</c:v>
                </c:pt>
                <c:pt idx="9906">
                  <c:v>42213.78125</c:v>
                </c:pt>
                <c:pt idx="9907">
                  <c:v>42213.791666666613</c:v>
                </c:pt>
                <c:pt idx="9908">
                  <c:v>42213.802083333343</c:v>
                </c:pt>
                <c:pt idx="9909">
                  <c:v>42213.812500000022</c:v>
                </c:pt>
                <c:pt idx="9910">
                  <c:v>42213.822916666657</c:v>
                </c:pt>
                <c:pt idx="9911">
                  <c:v>42213.833333333343</c:v>
                </c:pt>
                <c:pt idx="9912">
                  <c:v>42213.84375</c:v>
                </c:pt>
                <c:pt idx="9913">
                  <c:v>42213.854166666657</c:v>
                </c:pt>
                <c:pt idx="9914">
                  <c:v>42213.864583333343</c:v>
                </c:pt>
                <c:pt idx="9915">
                  <c:v>42213.875</c:v>
                </c:pt>
                <c:pt idx="9916">
                  <c:v>42213.885416666657</c:v>
                </c:pt>
                <c:pt idx="9917">
                  <c:v>42213.895833333343</c:v>
                </c:pt>
                <c:pt idx="9918">
                  <c:v>42213.906250000022</c:v>
                </c:pt>
                <c:pt idx="9919">
                  <c:v>42213.916666666657</c:v>
                </c:pt>
                <c:pt idx="9920">
                  <c:v>42213.927083333299</c:v>
                </c:pt>
                <c:pt idx="9921">
                  <c:v>42213.9375</c:v>
                </c:pt>
                <c:pt idx="9922">
                  <c:v>42213.947916666657</c:v>
                </c:pt>
                <c:pt idx="9923">
                  <c:v>42213.958333333343</c:v>
                </c:pt>
                <c:pt idx="9924">
                  <c:v>42213.96875</c:v>
                </c:pt>
                <c:pt idx="9925">
                  <c:v>42213.979166666628</c:v>
                </c:pt>
                <c:pt idx="9926">
                  <c:v>42213.989583333343</c:v>
                </c:pt>
                <c:pt idx="9927">
                  <c:v>42214</c:v>
                </c:pt>
                <c:pt idx="9928">
                  <c:v>42214.010416666657</c:v>
                </c:pt>
                <c:pt idx="9929">
                  <c:v>42214.020833333343</c:v>
                </c:pt>
                <c:pt idx="9930">
                  <c:v>42214.03125</c:v>
                </c:pt>
                <c:pt idx="9931">
                  <c:v>42214.041666666628</c:v>
                </c:pt>
                <c:pt idx="9932">
                  <c:v>42214.052083333343</c:v>
                </c:pt>
                <c:pt idx="9933">
                  <c:v>42214.0625</c:v>
                </c:pt>
                <c:pt idx="9934">
                  <c:v>42214.072916666657</c:v>
                </c:pt>
                <c:pt idx="9935">
                  <c:v>42214.083333333343</c:v>
                </c:pt>
                <c:pt idx="9936">
                  <c:v>42214.093749999993</c:v>
                </c:pt>
                <c:pt idx="9937">
                  <c:v>42214.104166666628</c:v>
                </c:pt>
                <c:pt idx="9938">
                  <c:v>42214.114583333343</c:v>
                </c:pt>
                <c:pt idx="9939">
                  <c:v>42214.125</c:v>
                </c:pt>
                <c:pt idx="9940">
                  <c:v>42214.135416666628</c:v>
                </c:pt>
                <c:pt idx="9941">
                  <c:v>42214.145833333343</c:v>
                </c:pt>
                <c:pt idx="9942">
                  <c:v>42214.156250000022</c:v>
                </c:pt>
                <c:pt idx="9943">
                  <c:v>42214.166666666628</c:v>
                </c:pt>
                <c:pt idx="9944">
                  <c:v>42214.177083333299</c:v>
                </c:pt>
                <c:pt idx="9945">
                  <c:v>42214.1875</c:v>
                </c:pt>
                <c:pt idx="9946">
                  <c:v>42214.197916666628</c:v>
                </c:pt>
                <c:pt idx="9947">
                  <c:v>42214.208333333343</c:v>
                </c:pt>
                <c:pt idx="9948">
                  <c:v>42214.21875</c:v>
                </c:pt>
                <c:pt idx="9949">
                  <c:v>42214.229166666613</c:v>
                </c:pt>
                <c:pt idx="9950">
                  <c:v>42214.239583333299</c:v>
                </c:pt>
                <c:pt idx="9951">
                  <c:v>42214.25</c:v>
                </c:pt>
                <c:pt idx="9952">
                  <c:v>42214.260416666628</c:v>
                </c:pt>
                <c:pt idx="9953">
                  <c:v>42214.270833333343</c:v>
                </c:pt>
                <c:pt idx="9954">
                  <c:v>42214.28125</c:v>
                </c:pt>
                <c:pt idx="9955">
                  <c:v>42214.291666666613</c:v>
                </c:pt>
                <c:pt idx="9956">
                  <c:v>42214.302083333343</c:v>
                </c:pt>
                <c:pt idx="9957">
                  <c:v>42214.312500000022</c:v>
                </c:pt>
                <c:pt idx="9958">
                  <c:v>42214.322916666657</c:v>
                </c:pt>
                <c:pt idx="9959">
                  <c:v>42214.333333333343</c:v>
                </c:pt>
                <c:pt idx="9960">
                  <c:v>42214.34375</c:v>
                </c:pt>
                <c:pt idx="9961">
                  <c:v>42214.354166666657</c:v>
                </c:pt>
                <c:pt idx="9962">
                  <c:v>42214.364583333343</c:v>
                </c:pt>
                <c:pt idx="9963">
                  <c:v>42214.375</c:v>
                </c:pt>
                <c:pt idx="9964">
                  <c:v>42214.385416666657</c:v>
                </c:pt>
                <c:pt idx="9965">
                  <c:v>42214.395833333343</c:v>
                </c:pt>
                <c:pt idx="9966">
                  <c:v>42214.406250000022</c:v>
                </c:pt>
                <c:pt idx="9967">
                  <c:v>42214.416666666657</c:v>
                </c:pt>
                <c:pt idx="9968">
                  <c:v>42214.427083333299</c:v>
                </c:pt>
                <c:pt idx="9969">
                  <c:v>42214.4375</c:v>
                </c:pt>
                <c:pt idx="9970">
                  <c:v>42214.447916666657</c:v>
                </c:pt>
                <c:pt idx="9971">
                  <c:v>42214.458333333343</c:v>
                </c:pt>
                <c:pt idx="9972">
                  <c:v>42214.46875</c:v>
                </c:pt>
                <c:pt idx="9973">
                  <c:v>42214.479166666628</c:v>
                </c:pt>
                <c:pt idx="9974">
                  <c:v>42214.489583333343</c:v>
                </c:pt>
                <c:pt idx="9975">
                  <c:v>42214.5</c:v>
                </c:pt>
                <c:pt idx="9976">
                  <c:v>42214.510416666657</c:v>
                </c:pt>
                <c:pt idx="9977">
                  <c:v>42214.520833333343</c:v>
                </c:pt>
                <c:pt idx="9978">
                  <c:v>42214.53125</c:v>
                </c:pt>
                <c:pt idx="9979">
                  <c:v>42214.541666666628</c:v>
                </c:pt>
                <c:pt idx="9980">
                  <c:v>42214.552083333343</c:v>
                </c:pt>
                <c:pt idx="9981">
                  <c:v>42214.5625</c:v>
                </c:pt>
                <c:pt idx="9982">
                  <c:v>42214.572916666657</c:v>
                </c:pt>
                <c:pt idx="9983">
                  <c:v>42214.583333333343</c:v>
                </c:pt>
                <c:pt idx="9984">
                  <c:v>42214.593749999993</c:v>
                </c:pt>
                <c:pt idx="9985">
                  <c:v>42214.604166666628</c:v>
                </c:pt>
                <c:pt idx="9986">
                  <c:v>42214.614583333343</c:v>
                </c:pt>
                <c:pt idx="9987">
                  <c:v>42214.625</c:v>
                </c:pt>
                <c:pt idx="9988">
                  <c:v>42214.635416666628</c:v>
                </c:pt>
                <c:pt idx="9989">
                  <c:v>42214.645833333343</c:v>
                </c:pt>
                <c:pt idx="9990">
                  <c:v>42214.656250000022</c:v>
                </c:pt>
                <c:pt idx="9991">
                  <c:v>42214.666666666628</c:v>
                </c:pt>
                <c:pt idx="9992">
                  <c:v>42214.677083333299</c:v>
                </c:pt>
                <c:pt idx="9993">
                  <c:v>42214.6875</c:v>
                </c:pt>
                <c:pt idx="9994">
                  <c:v>42214.697916666628</c:v>
                </c:pt>
                <c:pt idx="9995">
                  <c:v>42214.708333333343</c:v>
                </c:pt>
                <c:pt idx="9996">
                  <c:v>42214.71875</c:v>
                </c:pt>
                <c:pt idx="9997">
                  <c:v>42214.729166666613</c:v>
                </c:pt>
                <c:pt idx="9998">
                  <c:v>42214.739583333299</c:v>
                </c:pt>
                <c:pt idx="9999">
                  <c:v>42214.75</c:v>
                </c:pt>
                <c:pt idx="10000">
                  <c:v>42214.760416666628</c:v>
                </c:pt>
                <c:pt idx="10001">
                  <c:v>42214.770833333343</c:v>
                </c:pt>
                <c:pt idx="10002">
                  <c:v>42214.78125</c:v>
                </c:pt>
                <c:pt idx="10003">
                  <c:v>42214.791666666613</c:v>
                </c:pt>
                <c:pt idx="10004">
                  <c:v>42214.802083333343</c:v>
                </c:pt>
                <c:pt idx="10005">
                  <c:v>42214.812500000022</c:v>
                </c:pt>
                <c:pt idx="10006">
                  <c:v>42214.822916666657</c:v>
                </c:pt>
                <c:pt idx="10007">
                  <c:v>42214.833333333343</c:v>
                </c:pt>
                <c:pt idx="10008">
                  <c:v>42214.84375</c:v>
                </c:pt>
                <c:pt idx="10009">
                  <c:v>42214.854166666657</c:v>
                </c:pt>
                <c:pt idx="10010">
                  <c:v>42214.864583333343</c:v>
                </c:pt>
                <c:pt idx="10011">
                  <c:v>42214.875</c:v>
                </c:pt>
                <c:pt idx="10012">
                  <c:v>42214.885416666657</c:v>
                </c:pt>
                <c:pt idx="10013">
                  <c:v>42214.895833333343</c:v>
                </c:pt>
                <c:pt idx="10014">
                  <c:v>42214.906250000022</c:v>
                </c:pt>
                <c:pt idx="10015">
                  <c:v>42214.916666666657</c:v>
                </c:pt>
                <c:pt idx="10016">
                  <c:v>42214.927083333299</c:v>
                </c:pt>
                <c:pt idx="10017">
                  <c:v>42214.9375</c:v>
                </c:pt>
                <c:pt idx="10018">
                  <c:v>42214.947916666657</c:v>
                </c:pt>
                <c:pt idx="10019">
                  <c:v>42214.958333333343</c:v>
                </c:pt>
                <c:pt idx="10020">
                  <c:v>42214.96875</c:v>
                </c:pt>
                <c:pt idx="10021">
                  <c:v>42214.979166666628</c:v>
                </c:pt>
                <c:pt idx="10022">
                  <c:v>42214.989583333343</c:v>
                </c:pt>
                <c:pt idx="10023">
                  <c:v>42215</c:v>
                </c:pt>
                <c:pt idx="10024">
                  <c:v>42215.010416666657</c:v>
                </c:pt>
                <c:pt idx="10025">
                  <c:v>42215.020833333343</c:v>
                </c:pt>
                <c:pt idx="10026">
                  <c:v>42215.03125</c:v>
                </c:pt>
                <c:pt idx="10027">
                  <c:v>42215.041666666628</c:v>
                </c:pt>
                <c:pt idx="10028">
                  <c:v>42215.052083333343</c:v>
                </c:pt>
                <c:pt idx="10029">
                  <c:v>42215.0625</c:v>
                </c:pt>
                <c:pt idx="10030">
                  <c:v>42215.072916666657</c:v>
                </c:pt>
                <c:pt idx="10031">
                  <c:v>42215.083333333343</c:v>
                </c:pt>
                <c:pt idx="10032">
                  <c:v>42215.093749999993</c:v>
                </c:pt>
                <c:pt idx="10033">
                  <c:v>42215.104166666628</c:v>
                </c:pt>
                <c:pt idx="10034">
                  <c:v>42215.114583333343</c:v>
                </c:pt>
                <c:pt idx="10035">
                  <c:v>42215.125</c:v>
                </c:pt>
                <c:pt idx="10036">
                  <c:v>42215.135416666628</c:v>
                </c:pt>
                <c:pt idx="10037">
                  <c:v>42215.145833333343</c:v>
                </c:pt>
                <c:pt idx="10038">
                  <c:v>42215.156250000022</c:v>
                </c:pt>
                <c:pt idx="10039">
                  <c:v>42215.166666666628</c:v>
                </c:pt>
                <c:pt idx="10040">
                  <c:v>42215.177083333299</c:v>
                </c:pt>
                <c:pt idx="10041">
                  <c:v>42215.1875</c:v>
                </c:pt>
                <c:pt idx="10042">
                  <c:v>42215.197916666628</c:v>
                </c:pt>
                <c:pt idx="10043">
                  <c:v>42215.208333333343</c:v>
                </c:pt>
                <c:pt idx="10044">
                  <c:v>42215.21875</c:v>
                </c:pt>
                <c:pt idx="10045">
                  <c:v>42215.229166666613</c:v>
                </c:pt>
                <c:pt idx="10046">
                  <c:v>42215.239583333299</c:v>
                </c:pt>
                <c:pt idx="10047">
                  <c:v>42215.25</c:v>
                </c:pt>
                <c:pt idx="10048">
                  <c:v>42215.260416666628</c:v>
                </c:pt>
                <c:pt idx="10049">
                  <c:v>42215.270833333343</c:v>
                </c:pt>
                <c:pt idx="10050">
                  <c:v>42215.28125</c:v>
                </c:pt>
                <c:pt idx="10051">
                  <c:v>42215.291666666613</c:v>
                </c:pt>
                <c:pt idx="10052">
                  <c:v>42215.302083333343</c:v>
                </c:pt>
                <c:pt idx="10053">
                  <c:v>42215.312500000022</c:v>
                </c:pt>
                <c:pt idx="10054">
                  <c:v>42215.322916666657</c:v>
                </c:pt>
                <c:pt idx="10055">
                  <c:v>42215.333333333343</c:v>
                </c:pt>
                <c:pt idx="10056">
                  <c:v>42215.34375</c:v>
                </c:pt>
                <c:pt idx="10057">
                  <c:v>42215.354166666657</c:v>
                </c:pt>
                <c:pt idx="10058">
                  <c:v>42215.364583333343</c:v>
                </c:pt>
                <c:pt idx="10059">
                  <c:v>42215.375</c:v>
                </c:pt>
                <c:pt idx="10060">
                  <c:v>42215.385416666657</c:v>
                </c:pt>
                <c:pt idx="10061">
                  <c:v>42215.395833333343</c:v>
                </c:pt>
                <c:pt idx="10062">
                  <c:v>42215.406250000022</c:v>
                </c:pt>
                <c:pt idx="10063">
                  <c:v>42215.416666666657</c:v>
                </c:pt>
                <c:pt idx="10064">
                  <c:v>42215.427083333299</c:v>
                </c:pt>
                <c:pt idx="10065">
                  <c:v>42215.4375</c:v>
                </c:pt>
                <c:pt idx="10066">
                  <c:v>42215.447916666657</c:v>
                </c:pt>
                <c:pt idx="10067">
                  <c:v>42215.458333333343</c:v>
                </c:pt>
                <c:pt idx="10068">
                  <c:v>42215.46875</c:v>
                </c:pt>
                <c:pt idx="10069">
                  <c:v>42215.479166666628</c:v>
                </c:pt>
                <c:pt idx="10070">
                  <c:v>42215.489583333343</c:v>
                </c:pt>
                <c:pt idx="10071">
                  <c:v>42215.5</c:v>
                </c:pt>
                <c:pt idx="10072">
                  <c:v>42215.510416666657</c:v>
                </c:pt>
                <c:pt idx="10073">
                  <c:v>42215.520833333343</c:v>
                </c:pt>
                <c:pt idx="10074">
                  <c:v>42215.53125</c:v>
                </c:pt>
                <c:pt idx="10075">
                  <c:v>42215.541666666628</c:v>
                </c:pt>
                <c:pt idx="10076">
                  <c:v>42215.552083333343</c:v>
                </c:pt>
                <c:pt idx="10077">
                  <c:v>42215.5625</c:v>
                </c:pt>
                <c:pt idx="10078">
                  <c:v>42215.572916666657</c:v>
                </c:pt>
                <c:pt idx="10079">
                  <c:v>42215.583333333343</c:v>
                </c:pt>
                <c:pt idx="10080">
                  <c:v>42215.593749999993</c:v>
                </c:pt>
                <c:pt idx="10081">
                  <c:v>42215.603356481479</c:v>
                </c:pt>
                <c:pt idx="10082">
                  <c:v>42215.603379629632</c:v>
                </c:pt>
                <c:pt idx="10083">
                  <c:v>42215.604166666628</c:v>
                </c:pt>
                <c:pt idx="10084">
                  <c:v>42215.614583333343</c:v>
                </c:pt>
                <c:pt idx="10085">
                  <c:v>42215.625</c:v>
                </c:pt>
                <c:pt idx="10086">
                  <c:v>42215.635416666628</c:v>
                </c:pt>
                <c:pt idx="10087">
                  <c:v>42215.645833333343</c:v>
                </c:pt>
                <c:pt idx="10088">
                  <c:v>42215.656250000022</c:v>
                </c:pt>
                <c:pt idx="10089">
                  <c:v>42215.666666666628</c:v>
                </c:pt>
                <c:pt idx="10090">
                  <c:v>42215.677083333299</c:v>
                </c:pt>
                <c:pt idx="10091">
                  <c:v>42215.6875</c:v>
                </c:pt>
                <c:pt idx="10092">
                  <c:v>42215.697916666628</c:v>
                </c:pt>
                <c:pt idx="10093">
                  <c:v>42215.708333333343</c:v>
                </c:pt>
                <c:pt idx="10094">
                  <c:v>42215.71875</c:v>
                </c:pt>
                <c:pt idx="10095">
                  <c:v>42215.729166666613</c:v>
                </c:pt>
                <c:pt idx="10096">
                  <c:v>42215.739583333299</c:v>
                </c:pt>
                <c:pt idx="10097">
                  <c:v>42215.75</c:v>
                </c:pt>
                <c:pt idx="10098">
                  <c:v>42215.760416666628</c:v>
                </c:pt>
                <c:pt idx="10099">
                  <c:v>42215.770833333343</c:v>
                </c:pt>
                <c:pt idx="10100">
                  <c:v>42215.78125</c:v>
                </c:pt>
                <c:pt idx="10101">
                  <c:v>42215.791666666613</c:v>
                </c:pt>
                <c:pt idx="10102">
                  <c:v>42215.802083333343</c:v>
                </c:pt>
                <c:pt idx="10103">
                  <c:v>42215.812500000022</c:v>
                </c:pt>
                <c:pt idx="10104">
                  <c:v>42215.822916666657</c:v>
                </c:pt>
                <c:pt idx="10105">
                  <c:v>42215.833333333343</c:v>
                </c:pt>
                <c:pt idx="10106">
                  <c:v>42215.84375</c:v>
                </c:pt>
                <c:pt idx="10107">
                  <c:v>42215.854166666657</c:v>
                </c:pt>
                <c:pt idx="10108">
                  <c:v>42215.864583333343</c:v>
                </c:pt>
                <c:pt idx="10109">
                  <c:v>42215.875</c:v>
                </c:pt>
                <c:pt idx="10110">
                  <c:v>42215.885416666657</c:v>
                </c:pt>
                <c:pt idx="10111">
                  <c:v>42215.895833333343</c:v>
                </c:pt>
                <c:pt idx="10112">
                  <c:v>42215.906250000022</c:v>
                </c:pt>
                <c:pt idx="10113">
                  <c:v>42215.916666666657</c:v>
                </c:pt>
                <c:pt idx="10114">
                  <c:v>42215.927083333299</c:v>
                </c:pt>
                <c:pt idx="10115">
                  <c:v>42215.9375</c:v>
                </c:pt>
                <c:pt idx="10116">
                  <c:v>42215.947916666657</c:v>
                </c:pt>
                <c:pt idx="10117">
                  <c:v>42215.958333333343</c:v>
                </c:pt>
                <c:pt idx="10118">
                  <c:v>42215.96875</c:v>
                </c:pt>
                <c:pt idx="10119">
                  <c:v>42215.979166666628</c:v>
                </c:pt>
                <c:pt idx="10120">
                  <c:v>42215.989583333343</c:v>
                </c:pt>
                <c:pt idx="10121">
                  <c:v>42216</c:v>
                </c:pt>
                <c:pt idx="10122">
                  <c:v>42216.010416666657</c:v>
                </c:pt>
                <c:pt idx="10123">
                  <c:v>42216.020833333343</c:v>
                </c:pt>
                <c:pt idx="10124">
                  <c:v>42216.03125</c:v>
                </c:pt>
                <c:pt idx="10125">
                  <c:v>42216.041666666628</c:v>
                </c:pt>
                <c:pt idx="10126">
                  <c:v>42216.052083333343</c:v>
                </c:pt>
                <c:pt idx="10127">
                  <c:v>42216.0625</c:v>
                </c:pt>
                <c:pt idx="10128">
                  <c:v>42216.072916666657</c:v>
                </c:pt>
                <c:pt idx="10129">
                  <c:v>42216.083333333343</c:v>
                </c:pt>
                <c:pt idx="10130">
                  <c:v>42216.093749999993</c:v>
                </c:pt>
                <c:pt idx="10131">
                  <c:v>42216.104166666628</c:v>
                </c:pt>
                <c:pt idx="10132">
                  <c:v>42216.114583333343</c:v>
                </c:pt>
                <c:pt idx="10133">
                  <c:v>42216.125</c:v>
                </c:pt>
                <c:pt idx="10134">
                  <c:v>42216.135416666628</c:v>
                </c:pt>
                <c:pt idx="10135">
                  <c:v>42216.145833333343</c:v>
                </c:pt>
                <c:pt idx="10136">
                  <c:v>42216.156250000022</c:v>
                </c:pt>
                <c:pt idx="10137">
                  <c:v>42216.166666666628</c:v>
                </c:pt>
                <c:pt idx="10138">
                  <c:v>42216.177083333299</c:v>
                </c:pt>
                <c:pt idx="10139">
                  <c:v>42216.1875</c:v>
                </c:pt>
                <c:pt idx="10140">
                  <c:v>42216.197916666628</c:v>
                </c:pt>
                <c:pt idx="10141">
                  <c:v>42216.208333333343</c:v>
                </c:pt>
                <c:pt idx="10142">
                  <c:v>42216.21875</c:v>
                </c:pt>
                <c:pt idx="10143">
                  <c:v>42216.229166666613</c:v>
                </c:pt>
                <c:pt idx="10144">
                  <c:v>42216.239583333299</c:v>
                </c:pt>
                <c:pt idx="10145">
                  <c:v>42216.25</c:v>
                </c:pt>
                <c:pt idx="10146">
                  <c:v>42216.260416666628</c:v>
                </c:pt>
                <c:pt idx="10147">
                  <c:v>42216.270833333343</c:v>
                </c:pt>
                <c:pt idx="10148">
                  <c:v>42216.28125</c:v>
                </c:pt>
                <c:pt idx="10149">
                  <c:v>42216.291666666613</c:v>
                </c:pt>
                <c:pt idx="10150">
                  <c:v>42216.302083333343</c:v>
                </c:pt>
                <c:pt idx="10151">
                  <c:v>42216.312500000022</c:v>
                </c:pt>
                <c:pt idx="10152">
                  <c:v>42216.322916666657</c:v>
                </c:pt>
                <c:pt idx="10153">
                  <c:v>42216.333333333343</c:v>
                </c:pt>
                <c:pt idx="10154">
                  <c:v>42216.34375</c:v>
                </c:pt>
                <c:pt idx="10155">
                  <c:v>42216.354166666657</c:v>
                </c:pt>
                <c:pt idx="10156">
                  <c:v>42216.364583333343</c:v>
                </c:pt>
                <c:pt idx="10157">
                  <c:v>42216.375</c:v>
                </c:pt>
                <c:pt idx="10158">
                  <c:v>42216.385416666657</c:v>
                </c:pt>
                <c:pt idx="10159">
                  <c:v>42216.395833333343</c:v>
                </c:pt>
                <c:pt idx="10160">
                  <c:v>42216.406250000022</c:v>
                </c:pt>
                <c:pt idx="10161">
                  <c:v>42216.416666666657</c:v>
                </c:pt>
                <c:pt idx="10162">
                  <c:v>42216.427083333299</c:v>
                </c:pt>
                <c:pt idx="10163">
                  <c:v>42216.4375</c:v>
                </c:pt>
                <c:pt idx="10164">
                  <c:v>42216.447916666657</c:v>
                </c:pt>
                <c:pt idx="10165">
                  <c:v>42216.458333333343</c:v>
                </c:pt>
                <c:pt idx="10166">
                  <c:v>42216.46875</c:v>
                </c:pt>
                <c:pt idx="10167">
                  <c:v>42216.479166666628</c:v>
                </c:pt>
                <c:pt idx="10168">
                  <c:v>42216.489583333343</c:v>
                </c:pt>
                <c:pt idx="10169">
                  <c:v>42216.5</c:v>
                </c:pt>
                <c:pt idx="10170">
                  <c:v>42216.510416666657</c:v>
                </c:pt>
                <c:pt idx="10171">
                  <c:v>42216.520833333343</c:v>
                </c:pt>
                <c:pt idx="10172">
                  <c:v>42216.53125</c:v>
                </c:pt>
                <c:pt idx="10173">
                  <c:v>42216.541666666628</c:v>
                </c:pt>
                <c:pt idx="10174">
                  <c:v>42216.552083333343</c:v>
                </c:pt>
                <c:pt idx="10175">
                  <c:v>42216.5625</c:v>
                </c:pt>
                <c:pt idx="10176">
                  <c:v>42216.572916666657</c:v>
                </c:pt>
                <c:pt idx="10177">
                  <c:v>42216.583333333343</c:v>
                </c:pt>
                <c:pt idx="10178">
                  <c:v>42216.593749999993</c:v>
                </c:pt>
                <c:pt idx="10179">
                  <c:v>42216.604166666628</c:v>
                </c:pt>
                <c:pt idx="10180">
                  <c:v>42216.614583333343</c:v>
                </c:pt>
                <c:pt idx="10181">
                  <c:v>42216.625</c:v>
                </c:pt>
                <c:pt idx="10182">
                  <c:v>42216.635416666628</c:v>
                </c:pt>
                <c:pt idx="10183">
                  <c:v>42216.645833333343</c:v>
                </c:pt>
                <c:pt idx="10184">
                  <c:v>42216.656250000022</c:v>
                </c:pt>
                <c:pt idx="10185">
                  <c:v>42216.666666666628</c:v>
                </c:pt>
                <c:pt idx="10186">
                  <c:v>42216.677083333299</c:v>
                </c:pt>
                <c:pt idx="10187">
                  <c:v>42216.6875</c:v>
                </c:pt>
                <c:pt idx="10188">
                  <c:v>42216.697916666628</c:v>
                </c:pt>
                <c:pt idx="10189">
                  <c:v>42216.708333333343</c:v>
                </c:pt>
                <c:pt idx="10190">
                  <c:v>42216.71875</c:v>
                </c:pt>
                <c:pt idx="10191">
                  <c:v>42216.729166666613</c:v>
                </c:pt>
                <c:pt idx="10192">
                  <c:v>42216.739583333299</c:v>
                </c:pt>
                <c:pt idx="10193">
                  <c:v>42216.75</c:v>
                </c:pt>
                <c:pt idx="10194">
                  <c:v>42216.760416666628</c:v>
                </c:pt>
                <c:pt idx="10195">
                  <c:v>42216.770833333343</c:v>
                </c:pt>
                <c:pt idx="10196">
                  <c:v>42216.78125</c:v>
                </c:pt>
                <c:pt idx="10197">
                  <c:v>42216.791666666613</c:v>
                </c:pt>
                <c:pt idx="10198">
                  <c:v>42216.802083333343</c:v>
                </c:pt>
                <c:pt idx="10199">
                  <c:v>42216.812500000022</c:v>
                </c:pt>
                <c:pt idx="10200">
                  <c:v>42216.822916666657</c:v>
                </c:pt>
                <c:pt idx="10201">
                  <c:v>42216.833333333343</c:v>
                </c:pt>
                <c:pt idx="10202">
                  <c:v>42216.84375</c:v>
                </c:pt>
                <c:pt idx="10203">
                  <c:v>42216.854166666657</c:v>
                </c:pt>
                <c:pt idx="10204">
                  <c:v>42216.864583333343</c:v>
                </c:pt>
                <c:pt idx="10205">
                  <c:v>42216.875</c:v>
                </c:pt>
                <c:pt idx="10206">
                  <c:v>42216.885416666657</c:v>
                </c:pt>
                <c:pt idx="10207">
                  <c:v>42216.895833333343</c:v>
                </c:pt>
                <c:pt idx="10208">
                  <c:v>42216.906250000022</c:v>
                </c:pt>
                <c:pt idx="10209">
                  <c:v>42216.916666666657</c:v>
                </c:pt>
                <c:pt idx="10210">
                  <c:v>42216.927083333299</c:v>
                </c:pt>
                <c:pt idx="10211">
                  <c:v>42216.9375</c:v>
                </c:pt>
                <c:pt idx="10212">
                  <c:v>42216.947916666657</c:v>
                </c:pt>
                <c:pt idx="10213">
                  <c:v>42216.958333333343</c:v>
                </c:pt>
                <c:pt idx="10214">
                  <c:v>42216.96875</c:v>
                </c:pt>
                <c:pt idx="10215">
                  <c:v>42216.979166666628</c:v>
                </c:pt>
                <c:pt idx="10216">
                  <c:v>42216.989583333343</c:v>
                </c:pt>
                <c:pt idx="10217">
                  <c:v>42217</c:v>
                </c:pt>
                <c:pt idx="10218">
                  <c:v>42217.010416666657</c:v>
                </c:pt>
                <c:pt idx="10219">
                  <c:v>42217.020833333343</c:v>
                </c:pt>
                <c:pt idx="10220">
                  <c:v>42217.03125</c:v>
                </c:pt>
                <c:pt idx="10221">
                  <c:v>42217.041666666628</c:v>
                </c:pt>
                <c:pt idx="10222">
                  <c:v>42217.052083333343</c:v>
                </c:pt>
                <c:pt idx="10223">
                  <c:v>42217.0625</c:v>
                </c:pt>
                <c:pt idx="10224">
                  <c:v>42217.072916666657</c:v>
                </c:pt>
                <c:pt idx="10225">
                  <c:v>42217.083333333343</c:v>
                </c:pt>
                <c:pt idx="10226">
                  <c:v>42217.093749999993</c:v>
                </c:pt>
                <c:pt idx="10227">
                  <c:v>42217.104166666628</c:v>
                </c:pt>
                <c:pt idx="10228">
                  <c:v>42217.114583333343</c:v>
                </c:pt>
                <c:pt idx="10229">
                  <c:v>42217.125</c:v>
                </c:pt>
                <c:pt idx="10230">
                  <c:v>42217.135416666628</c:v>
                </c:pt>
                <c:pt idx="10231">
                  <c:v>42217.145833333343</c:v>
                </c:pt>
                <c:pt idx="10232">
                  <c:v>42217.156250000022</c:v>
                </c:pt>
                <c:pt idx="10233">
                  <c:v>42217.166666666628</c:v>
                </c:pt>
                <c:pt idx="10234">
                  <c:v>42217.177083333299</c:v>
                </c:pt>
                <c:pt idx="10235">
                  <c:v>42217.1875</c:v>
                </c:pt>
                <c:pt idx="10236">
                  <c:v>42217.197916666628</c:v>
                </c:pt>
                <c:pt idx="10237">
                  <c:v>42217.208333333343</c:v>
                </c:pt>
                <c:pt idx="10238">
                  <c:v>42217.21875</c:v>
                </c:pt>
                <c:pt idx="10239">
                  <c:v>42217.229166666613</c:v>
                </c:pt>
                <c:pt idx="10240">
                  <c:v>42217.239583333299</c:v>
                </c:pt>
                <c:pt idx="10241">
                  <c:v>42217.25</c:v>
                </c:pt>
                <c:pt idx="10242">
                  <c:v>42217.260416666628</c:v>
                </c:pt>
                <c:pt idx="10243">
                  <c:v>42217.270833333343</c:v>
                </c:pt>
                <c:pt idx="10244">
                  <c:v>42217.28125</c:v>
                </c:pt>
                <c:pt idx="10245">
                  <c:v>42217.291666666613</c:v>
                </c:pt>
                <c:pt idx="10246">
                  <c:v>42217.302083333343</c:v>
                </c:pt>
                <c:pt idx="10247">
                  <c:v>42217.312500000022</c:v>
                </c:pt>
                <c:pt idx="10248">
                  <c:v>42217.322916666657</c:v>
                </c:pt>
                <c:pt idx="10249">
                  <c:v>42217.333333333343</c:v>
                </c:pt>
                <c:pt idx="10250">
                  <c:v>42217.34375</c:v>
                </c:pt>
                <c:pt idx="10251">
                  <c:v>42217.354166666657</c:v>
                </c:pt>
                <c:pt idx="10252">
                  <c:v>42217.364583333343</c:v>
                </c:pt>
                <c:pt idx="10253">
                  <c:v>42217.375</c:v>
                </c:pt>
                <c:pt idx="10254">
                  <c:v>42217.385416666657</c:v>
                </c:pt>
                <c:pt idx="10255">
                  <c:v>42217.395833333343</c:v>
                </c:pt>
                <c:pt idx="10256">
                  <c:v>42217.406250000022</c:v>
                </c:pt>
                <c:pt idx="10257">
                  <c:v>42217.416666666657</c:v>
                </c:pt>
                <c:pt idx="10258">
                  <c:v>42217.427083333299</c:v>
                </c:pt>
                <c:pt idx="10259">
                  <c:v>42217.4375</c:v>
                </c:pt>
                <c:pt idx="10260">
                  <c:v>42217.447916666657</c:v>
                </c:pt>
                <c:pt idx="10261">
                  <c:v>42217.458333333343</c:v>
                </c:pt>
                <c:pt idx="10262">
                  <c:v>42217.46875</c:v>
                </c:pt>
                <c:pt idx="10263">
                  <c:v>42217.479166666628</c:v>
                </c:pt>
                <c:pt idx="10264">
                  <c:v>42217.489583333343</c:v>
                </c:pt>
                <c:pt idx="10265">
                  <c:v>42217.5</c:v>
                </c:pt>
                <c:pt idx="10266">
                  <c:v>42217.510416666657</c:v>
                </c:pt>
                <c:pt idx="10267">
                  <c:v>42217.520833333343</c:v>
                </c:pt>
                <c:pt idx="10268">
                  <c:v>42217.53125</c:v>
                </c:pt>
                <c:pt idx="10269">
                  <c:v>42217.541666666628</c:v>
                </c:pt>
                <c:pt idx="10270">
                  <c:v>42217.552083333343</c:v>
                </c:pt>
                <c:pt idx="10271">
                  <c:v>42217.5625</c:v>
                </c:pt>
                <c:pt idx="10272">
                  <c:v>42217.572916666657</c:v>
                </c:pt>
                <c:pt idx="10273">
                  <c:v>42217.583333333343</c:v>
                </c:pt>
                <c:pt idx="10274">
                  <c:v>42217.593749999993</c:v>
                </c:pt>
                <c:pt idx="10275">
                  <c:v>42217.604166666628</c:v>
                </c:pt>
                <c:pt idx="10276">
                  <c:v>42217.614583333343</c:v>
                </c:pt>
                <c:pt idx="10277">
                  <c:v>42217.625</c:v>
                </c:pt>
                <c:pt idx="10278">
                  <c:v>42217.635416666628</c:v>
                </c:pt>
                <c:pt idx="10279">
                  <c:v>42217.645833333343</c:v>
                </c:pt>
                <c:pt idx="10280">
                  <c:v>42217.656250000022</c:v>
                </c:pt>
                <c:pt idx="10281">
                  <c:v>42217.666666666628</c:v>
                </c:pt>
                <c:pt idx="10282">
                  <c:v>42217.677083333299</c:v>
                </c:pt>
                <c:pt idx="10283">
                  <c:v>42217.6875</c:v>
                </c:pt>
                <c:pt idx="10284">
                  <c:v>42217.697916666628</c:v>
                </c:pt>
                <c:pt idx="10285">
                  <c:v>42217.708333333343</c:v>
                </c:pt>
                <c:pt idx="10286">
                  <c:v>42217.71875</c:v>
                </c:pt>
                <c:pt idx="10287">
                  <c:v>42217.729166666613</c:v>
                </c:pt>
                <c:pt idx="10288">
                  <c:v>42217.739583333299</c:v>
                </c:pt>
                <c:pt idx="10289">
                  <c:v>42217.75</c:v>
                </c:pt>
                <c:pt idx="10290">
                  <c:v>42217.760416666628</c:v>
                </c:pt>
                <c:pt idx="10291">
                  <c:v>42217.770833333343</c:v>
                </c:pt>
                <c:pt idx="10292">
                  <c:v>42217.78125</c:v>
                </c:pt>
                <c:pt idx="10293">
                  <c:v>42217.791666666613</c:v>
                </c:pt>
                <c:pt idx="10294">
                  <c:v>42217.802083333343</c:v>
                </c:pt>
                <c:pt idx="10295">
                  <c:v>42217.812500000022</c:v>
                </c:pt>
                <c:pt idx="10296">
                  <c:v>42217.822916666657</c:v>
                </c:pt>
                <c:pt idx="10297">
                  <c:v>42217.833333333343</c:v>
                </c:pt>
                <c:pt idx="10298">
                  <c:v>42217.84375</c:v>
                </c:pt>
                <c:pt idx="10299">
                  <c:v>42217.854166666657</c:v>
                </c:pt>
                <c:pt idx="10300">
                  <c:v>42217.864583333343</c:v>
                </c:pt>
                <c:pt idx="10301">
                  <c:v>42217.875</c:v>
                </c:pt>
                <c:pt idx="10302">
                  <c:v>42217.885416666657</c:v>
                </c:pt>
                <c:pt idx="10303">
                  <c:v>42217.895833333343</c:v>
                </c:pt>
                <c:pt idx="10304">
                  <c:v>42217.906250000022</c:v>
                </c:pt>
                <c:pt idx="10305">
                  <c:v>42217.916666666657</c:v>
                </c:pt>
                <c:pt idx="10306">
                  <c:v>42217.927083333299</c:v>
                </c:pt>
                <c:pt idx="10307">
                  <c:v>42217.9375</c:v>
                </c:pt>
                <c:pt idx="10308">
                  <c:v>42217.947916666657</c:v>
                </c:pt>
                <c:pt idx="10309">
                  <c:v>42217.958333333343</c:v>
                </c:pt>
                <c:pt idx="10310">
                  <c:v>42217.96875</c:v>
                </c:pt>
                <c:pt idx="10311">
                  <c:v>42217.979166666628</c:v>
                </c:pt>
                <c:pt idx="10312">
                  <c:v>42217.989583333343</c:v>
                </c:pt>
                <c:pt idx="10313">
                  <c:v>42218</c:v>
                </c:pt>
                <c:pt idx="10314">
                  <c:v>42218.010416666657</c:v>
                </c:pt>
                <c:pt idx="10315">
                  <c:v>42218.020833333343</c:v>
                </c:pt>
                <c:pt idx="10316">
                  <c:v>42218.03125</c:v>
                </c:pt>
                <c:pt idx="10317">
                  <c:v>42218.041666666628</c:v>
                </c:pt>
                <c:pt idx="10318">
                  <c:v>42218.052083333343</c:v>
                </c:pt>
                <c:pt idx="10319">
                  <c:v>42218.0625</c:v>
                </c:pt>
                <c:pt idx="10320">
                  <c:v>42218.072916666657</c:v>
                </c:pt>
                <c:pt idx="10321">
                  <c:v>42218.083333333343</c:v>
                </c:pt>
                <c:pt idx="10322">
                  <c:v>42218.093749999993</c:v>
                </c:pt>
                <c:pt idx="10323">
                  <c:v>42218.104166666628</c:v>
                </c:pt>
                <c:pt idx="10324">
                  <c:v>42218.114583333343</c:v>
                </c:pt>
                <c:pt idx="10325">
                  <c:v>42218.125</c:v>
                </c:pt>
                <c:pt idx="10326">
                  <c:v>42218.135416666628</c:v>
                </c:pt>
                <c:pt idx="10327">
                  <c:v>42218.145833333343</c:v>
                </c:pt>
                <c:pt idx="10328">
                  <c:v>42218.156250000022</c:v>
                </c:pt>
                <c:pt idx="10329">
                  <c:v>42218.166666666628</c:v>
                </c:pt>
                <c:pt idx="10330">
                  <c:v>42218.177083333299</c:v>
                </c:pt>
                <c:pt idx="10331">
                  <c:v>42218.1875</c:v>
                </c:pt>
                <c:pt idx="10332">
                  <c:v>42218.197916666628</c:v>
                </c:pt>
                <c:pt idx="10333">
                  <c:v>42218.208333333343</c:v>
                </c:pt>
                <c:pt idx="10334">
                  <c:v>42218.21875</c:v>
                </c:pt>
                <c:pt idx="10335">
                  <c:v>42218.229166666613</c:v>
                </c:pt>
                <c:pt idx="10336">
                  <c:v>42218.239583333299</c:v>
                </c:pt>
                <c:pt idx="10337">
                  <c:v>42218.25</c:v>
                </c:pt>
                <c:pt idx="10338">
                  <c:v>42218.260416666628</c:v>
                </c:pt>
                <c:pt idx="10339">
                  <c:v>42218.270833333343</c:v>
                </c:pt>
                <c:pt idx="10340">
                  <c:v>42218.28125</c:v>
                </c:pt>
                <c:pt idx="10341">
                  <c:v>42218.291666666613</c:v>
                </c:pt>
                <c:pt idx="10342">
                  <c:v>42218.302083333343</c:v>
                </c:pt>
                <c:pt idx="10343">
                  <c:v>42218.312500000022</c:v>
                </c:pt>
                <c:pt idx="10344">
                  <c:v>42218.322916666657</c:v>
                </c:pt>
                <c:pt idx="10345">
                  <c:v>42218.333333333343</c:v>
                </c:pt>
                <c:pt idx="10346">
                  <c:v>42218.34375</c:v>
                </c:pt>
                <c:pt idx="10347">
                  <c:v>42218.354166666657</c:v>
                </c:pt>
                <c:pt idx="10348">
                  <c:v>42218.364583333343</c:v>
                </c:pt>
                <c:pt idx="10349">
                  <c:v>42218.375</c:v>
                </c:pt>
                <c:pt idx="10350">
                  <c:v>42218.385416666657</c:v>
                </c:pt>
                <c:pt idx="10351">
                  <c:v>42218.395833333343</c:v>
                </c:pt>
                <c:pt idx="10352">
                  <c:v>42218.406250000022</c:v>
                </c:pt>
                <c:pt idx="10353">
                  <c:v>42218.416666666657</c:v>
                </c:pt>
                <c:pt idx="10354">
                  <c:v>42218.427083333299</c:v>
                </c:pt>
                <c:pt idx="10355">
                  <c:v>42218.4375</c:v>
                </c:pt>
                <c:pt idx="10356">
                  <c:v>42218.447916666657</c:v>
                </c:pt>
                <c:pt idx="10357">
                  <c:v>42218.458333333343</c:v>
                </c:pt>
                <c:pt idx="10358">
                  <c:v>42218.46875</c:v>
                </c:pt>
                <c:pt idx="10359">
                  <c:v>42218.479166666628</c:v>
                </c:pt>
                <c:pt idx="10360">
                  <c:v>42218.489583333343</c:v>
                </c:pt>
                <c:pt idx="10361">
                  <c:v>42218.5</c:v>
                </c:pt>
                <c:pt idx="10362">
                  <c:v>42218.510416666657</c:v>
                </c:pt>
                <c:pt idx="10363">
                  <c:v>42218.520833333343</c:v>
                </c:pt>
                <c:pt idx="10364">
                  <c:v>42218.53125</c:v>
                </c:pt>
                <c:pt idx="10365">
                  <c:v>42218.541666666628</c:v>
                </c:pt>
                <c:pt idx="10366">
                  <c:v>42218.552083333343</c:v>
                </c:pt>
                <c:pt idx="10367">
                  <c:v>42218.5625</c:v>
                </c:pt>
                <c:pt idx="10368">
                  <c:v>42218.572916666657</c:v>
                </c:pt>
                <c:pt idx="10369">
                  <c:v>42218.583333333343</c:v>
                </c:pt>
                <c:pt idx="10370">
                  <c:v>42218.593749999993</c:v>
                </c:pt>
                <c:pt idx="10371">
                  <c:v>42218.604166666628</c:v>
                </c:pt>
                <c:pt idx="10372">
                  <c:v>42218.614583333343</c:v>
                </c:pt>
                <c:pt idx="10373">
                  <c:v>42218.625</c:v>
                </c:pt>
                <c:pt idx="10374">
                  <c:v>42218.635416666628</c:v>
                </c:pt>
                <c:pt idx="10375">
                  <c:v>42218.645833333343</c:v>
                </c:pt>
                <c:pt idx="10376">
                  <c:v>42218.656250000022</c:v>
                </c:pt>
                <c:pt idx="10377">
                  <c:v>42218.666666666628</c:v>
                </c:pt>
                <c:pt idx="10378">
                  <c:v>42218.677083333299</c:v>
                </c:pt>
                <c:pt idx="10379">
                  <c:v>42218.6875</c:v>
                </c:pt>
                <c:pt idx="10380">
                  <c:v>42218.697916666628</c:v>
                </c:pt>
                <c:pt idx="10381">
                  <c:v>42218.708333333343</c:v>
                </c:pt>
                <c:pt idx="10382">
                  <c:v>42218.71875</c:v>
                </c:pt>
                <c:pt idx="10383">
                  <c:v>42218.729166666613</c:v>
                </c:pt>
                <c:pt idx="10384">
                  <c:v>42218.739583333299</c:v>
                </c:pt>
                <c:pt idx="10385">
                  <c:v>42218.75</c:v>
                </c:pt>
                <c:pt idx="10386">
                  <c:v>42218.760416666628</c:v>
                </c:pt>
                <c:pt idx="10387">
                  <c:v>42218.770833333343</c:v>
                </c:pt>
                <c:pt idx="10388">
                  <c:v>42218.78125</c:v>
                </c:pt>
                <c:pt idx="10389">
                  <c:v>42218.791666666613</c:v>
                </c:pt>
                <c:pt idx="10390">
                  <c:v>42218.802083333343</c:v>
                </c:pt>
                <c:pt idx="10391">
                  <c:v>42218.812500000022</c:v>
                </c:pt>
                <c:pt idx="10392">
                  <c:v>42218.822916666657</c:v>
                </c:pt>
                <c:pt idx="10393">
                  <c:v>42218.833333333343</c:v>
                </c:pt>
                <c:pt idx="10394">
                  <c:v>42218.84375</c:v>
                </c:pt>
                <c:pt idx="10395">
                  <c:v>42218.854166666657</c:v>
                </c:pt>
                <c:pt idx="10396">
                  <c:v>42218.864583333343</c:v>
                </c:pt>
                <c:pt idx="10397">
                  <c:v>42218.875</c:v>
                </c:pt>
                <c:pt idx="10398">
                  <c:v>42218.885416666657</c:v>
                </c:pt>
                <c:pt idx="10399">
                  <c:v>42218.895833333343</c:v>
                </c:pt>
                <c:pt idx="10400">
                  <c:v>42218.906250000022</c:v>
                </c:pt>
                <c:pt idx="10401">
                  <c:v>42218.916666666657</c:v>
                </c:pt>
                <c:pt idx="10402">
                  <c:v>42218.927083333299</c:v>
                </c:pt>
                <c:pt idx="10403">
                  <c:v>42218.9375</c:v>
                </c:pt>
                <c:pt idx="10404">
                  <c:v>42218.947916666657</c:v>
                </c:pt>
                <c:pt idx="10405">
                  <c:v>42218.958333333343</c:v>
                </c:pt>
                <c:pt idx="10406">
                  <c:v>42218.96875</c:v>
                </c:pt>
                <c:pt idx="10407">
                  <c:v>42218.979166666628</c:v>
                </c:pt>
                <c:pt idx="10408">
                  <c:v>42218.989583333343</c:v>
                </c:pt>
                <c:pt idx="10409">
                  <c:v>42219</c:v>
                </c:pt>
                <c:pt idx="10410">
                  <c:v>42219.010416666657</c:v>
                </c:pt>
                <c:pt idx="10411">
                  <c:v>42219.020833333343</c:v>
                </c:pt>
                <c:pt idx="10412">
                  <c:v>42219.03125</c:v>
                </c:pt>
                <c:pt idx="10413">
                  <c:v>42219.041666666628</c:v>
                </c:pt>
                <c:pt idx="10414">
                  <c:v>42219.052083333343</c:v>
                </c:pt>
                <c:pt idx="10415">
                  <c:v>42219.0625</c:v>
                </c:pt>
                <c:pt idx="10416">
                  <c:v>42219.072916666657</c:v>
                </c:pt>
                <c:pt idx="10417">
                  <c:v>42219.083333333343</c:v>
                </c:pt>
                <c:pt idx="10418">
                  <c:v>42219.093749999993</c:v>
                </c:pt>
                <c:pt idx="10419">
                  <c:v>42219.104166666628</c:v>
                </c:pt>
                <c:pt idx="10420">
                  <c:v>42219.114583333343</c:v>
                </c:pt>
                <c:pt idx="10421">
                  <c:v>42219.125</c:v>
                </c:pt>
                <c:pt idx="10422">
                  <c:v>42219.135416666628</c:v>
                </c:pt>
                <c:pt idx="10423">
                  <c:v>42219.145833333343</c:v>
                </c:pt>
                <c:pt idx="10424">
                  <c:v>42219.156250000022</c:v>
                </c:pt>
                <c:pt idx="10425">
                  <c:v>42219.166666666628</c:v>
                </c:pt>
                <c:pt idx="10426">
                  <c:v>42219.177083333299</c:v>
                </c:pt>
                <c:pt idx="10427">
                  <c:v>42219.1875</c:v>
                </c:pt>
                <c:pt idx="10428">
                  <c:v>42219.197916666628</c:v>
                </c:pt>
                <c:pt idx="10429">
                  <c:v>42219.208333333343</c:v>
                </c:pt>
                <c:pt idx="10430">
                  <c:v>42219.21875</c:v>
                </c:pt>
                <c:pt idx="10431">
                  <c:v>42219.229166666613</c:v>
                </c:pt>
                <c:pt idx="10432">
                  <c:v>42219.239583333299</c:v>
                </c:pt>
                <c:pt idx="10433">
                  <c:v>42219.25</c:v>
                </c:pt>
                <c:pt idx="10434">
                  <c:v>42219.260416666628</c:v>
                </c:pt>
                <c:pt idx="10435">
                  <c:v>42219.270833333343</c:v>
                </c:pt>
                <c:pt idx="10436">
                  <c:v>42219.28125</c:v>
                </c:pt>
                <c:pt idx="10437">
                  <c:v>42219.291666666613</c:v>
                </c:pt>
                <c:pt idx="10438">
                  <c:v>42219.302083333343</c:v>
                </c:pt>
                <c:pt idx="10439">
                  <c:v>42219.312500000022</c:v>
                </c:pt>
                <c:pt idx="10440">
                  <c:v>42219.322916666657</c:v>
                </c:pt>
                <c:pt idx="10441">
                  <c:v>42219.333333333343</c:v>
                </c:pt>
                <c:pt idx="10442">
                  <c:v>42219.34375</c:v>
                </c:pt>
                <c:pt idx="10443">
                  <c:v>42219.354166666657</c:v>
                </c:pt>
                <c:pt idx="10444">
                  <c:v>42219.364583333343</c:v>
                </c:pt>
                <c:pt idx="10445">
                  <c:v>42219.375</c:v>
                </c:pt>
                <c:pt idx="10446">
                  <c:v>42219.385416666657</c:v>
                </c:pt>
                <c:pt idx="10447">
                  <c:v>42219.395833333343</c:v>
                </c:pt>
                <c:pt idx="10448">
                  <c:v>42219.406250000022</c:v>
                </c:pt>
                <c:pt idx="10449">
                  <c:v>42219.416666666657</c:v>
                </c:pt>
                <c:pt idx="10450">
                  <c:v>42219.427083333299</c:v>
                </c:pt>
                <c:pt idx="10451">
                  <c:v>42219.4375</c:v>
                </c:pt>
                <c:pt idx="10452">
                  <c:v>42219.447916666657</c:v>
                </c:pt>
                <c:pt idx="10453">
                  <c:v>42219.458333333343</c:v>
                </c:pt>
                <c:pt idx="10454">
                  <c:v>42219.46875</c:v>
                </c:pt>
                <c:pt idx="10455">
                  <c:v>42219.479166666628</c:v>
                </c:pt>
                <c:pt idx="10456">
                  <c:v>42219.489583333343</c:v>
                </c:pt>
                <c:pt idx="10457">
                  <c:v>42219.5</c:v>
                </c:pt>
                <c:pt idx="10458">
                  <c:v>42219.510416666657</c:v>
                </c:pt>
                <c:pt idx="10459">
                  <c:v>42219.520833333343</c:v>
                </c:pt>
                <c:pt idx="10460">
                  <c:v>42219.53125</c:v>
                </c:pt>
                <c:pt idx="10461">
                  <c:v>42219.541666666628</c:v>
                </c:pt>
                <c:pt idx="10462">
                  <c:v>42219.552083333343</c:v>
                </c:pt>
                <c:pt idx="10463">
                  <c:v>42219.5625</c:v>
                </c:pt>
                <c:pt idx="10464">
                  <c:v>42219.572916666657</c:v>
                </c:pt>
                <c:pt idx="10465">
                  <c:v>42219.583333333343</c:v>
                </c:pt>
                <c:pt idx="10466">
                  <c:v>42219.593749999993</c:v>
                </c:pt>
                <c:pt idx="10467">
                  <c:v>42219.604166666628</c:v>
                </c:pt>
                <c:pt idx="10468">
                  <c:v>42219.614583333343</c:v>
                </c:pt>
                <c:pt idx="10469">
                  <c:v>42219.625</c:v>
                </c:pt>
                <c:pt idx="10470">
                  <c:v>42219.635416666628</c:v>
                </c:pt>
                <c:pt idx="10471">
                  <c:v>42219.645833333343</c:v>
                </c:pt>
                <c:pt idx="10472">
                  <c:v>42219.656250000022</c:v>
                </c:pt>
                <c:pt idx="10473">
                  <c:v>42219.666666666628</c:v>
                </c:pt>
                <c:pt idx="10474">
                  <c:v>42219.677083333299</c:v>
                </c:pt>
                <c:pt idx="10475">
                  <c:v>42219.6875</c:v>
                </c:pt>
                <c:pt idx="10476">
                  <c:v>42219.697916666628</c:v>
                </c:pt>
                <c:pt idx="10477">
                  <c:v>42219.708333333343</c:v>
                </c:pt>
                <c:pt idx="10478">
                  <c:v>42219.71875</c:v>
                </c:pt>
                <c:pt idx="10479">
                  <c:v>42219.729166666613</c:v>
                </c:pt>
                <c:pt idx="10480">
                  <c:v>42219.739583333299</c:v>
                </c:pt>
                <c:pt idx="10481">
                  <c:v>42219.75</c:v>
                </c:pt>
                <c:pt idx="10482">
                  <c:v>42219.760416666628</c:v>
                </c:pt>
                <c:pt idx="10483">
                  <c:v>42219.770833333343</c:v>
                </c:pt>
                <c:pt idx="10484">
                  <c:v>42219.78125</c:v>
                </c:pt>
                <c:pt idx="10485">
                  <c:v>42219.791666666613</c:v>
                </c:pt>
                <c:pt idx="10486">
                  <c:v>42219.802083333343</c:v>
                </c:pt>
                <c:pt idx="10487">
                  <c:v>42219.812500000022</c:v>
                </c:pt>
                <c:pt idx="10488">
                  <c:v>42219.822916666657</c:v>
                </c:pt>
                <c:pt idx="10489">
                  <c:v>42219.833333333343</c:v>
                </c:pt>
                <c:pt idx="10490">
                  <c:v>42219.84375</c:v>
                </c:pt>
                <c:pt idx="10491">
                  <c:v>42219.854166666657</c:v>
                </c:pt>
                <c:pt idx="10492">
                  <c:v>42219.864583333343</c:v>
                </c:pt>
                <c:pt idx="10493">
                  <c:v>42219.875</c:v>
                </c:pt>
                <c:pt idx="10494">
                  <c:v>42219.885416666657</c:v>
                </c:pt>
                <c:pt idx="10495">
                  <c:v>42219.895833333343</c:v>
                </c:pt>
                <c:pt idx="10496">
                  <c:v>42219.906250000022</c:v>
                </c:pt>
                <c:pt idx="10497">
                  <c:v>42219.916666666657</c:v>
                </c:pt>
                <c:pt idx="10498">
                  <c:v>42219.927083333299</c:v>
                </c:pt>
                <c:pt idx="10499">
                  <c:v>42219.9375</c:v>
                </c:pt>
                <c:pt idx="10500">
                  <c:v>42219.947916666657</c:v>
                </c:pt>
                <c:pt idx="10501">
                  <c:v>42219.958333333343</c:v>
                </c:pt>
                <c:pt idx="10502">
                  <c:v>42219.96875</c:v>
                </c:pt>
                <c:pt idx="10503">
                  <c:v>42219.979166666628</c:v>
                </c:pt>
                <c:pt idx="10504">
                  <c:v>42219.989583333343</c:v>
                </c:pt>
                <c:pt idx="10505">
                  <c:v>42220</c:v>
                </c:pt>
                <c:pt idx="10506">
                  <c:v>42220.010416666657</c:v>
                </c:pt>
                <c:pt idx="10507">
                  <c:v>42220.020833333343</c:v>
                </c:pt>
                <c:pt idx="10508">
                  <c:v>42220.03125</c:v>
                </c:pt>
                <c:pt idx="10509">
                  <c:v>42220.041666666628</c:v>
                </c:pt>
                <c:pt idx="10510">
                  <c:v>42220.052083333343</c:v>
                </c:pt>
                <c:pt idx="10511">
                  <c:v>42220.0625</c:v>
                </c:pt>
                <c:pt idx="10512">
                  <c:v>42220.072916666657</c:v>
                </c:pt>
                <c:pt idx="10513">
                  <c:v>42220.083333333343</c:v>
                </c:pt>
                <c:pt idx="10514">
                  <c:v>42220.093749999993</c:v>
                </c:pt>
                <c:pt idx="10515">
                  <c:v>42220.104166666628</c:v>
                </c:pt>
                <c:pt idx="10516">
                  <c:v>42220.114583333343</c:v>
                </c:pt>
                <c:pt idx="10517">
                  <c:v>42220.125</c:v>
                </c:pt>
                <c:pt idx="10518">
                  <c:v>42220.135416666628</c:v>
                </c:pt>
                <c:pt idx="10519">
                  <c:v>42220.145833333343</c:v>
                </c:pt>
                <c:pt idx="10520">
                  <c:v>42220.156250000022</c:v>
                </c:pt>
                <c:pt idx="10521">
                  <c:v>42220.166666666628</c:v>
                </c:pt>
                <c:pt idx="10522">
                  <c:v>42220.177083333299</c:v>
                </c:pt>
                <c:pt idx="10523">
                  <c:v>42220.1875</c:v>
                </c:pt>
                <c:pt idx="10524">
                  <c:v>42220.197916666628</c:v>
                </c:pt>
                <c:pt idx="10525">
                  <c:v>42220.208333333343</c:v>
                </c:pt>
                <c:pt idx="10526">
                  <c:v>42220.21875</c:v>
                </c:pt>
                <c:pt idx="10527">
                  <c:v>42220.229166666613</c:v>
                </c:pt>
                <c:pt idx="10528">
                  <c:v>42220.239583333299</c:v>
                </c:pt>
                <c:pt idx="10529">
                  <c:v>42220.25</c:v>
                </c:pt>
                <c:pt idx="10530">
                  <c:v>42220.260416666628</c:v>
                </c:pt>
                <c:pt idx="10531">
                  <c:v>42220.270833333343</c:v>
                </c:pt>
                <c:pt idx="10532">
                  <c:v>42220.28125</c:v>
                </c:pt>
                <c:pt idx="10533">
                  <c:v>42220.291666666613</c:v>
                </c:pt>
                <c:pt idx="10534">
                  <c:v>42220.302083333343</c:v>
                </c:pt>
                <c:pt idx="10535">
                  <c:v>42220.312500000022</c:v>
                </c:pt>
                <c:pt idx="10536">
                  <c:v>42220.322916666657</c:v>
                </c:pt>
                <c:pt idx="10537">
                  <c:v>42220.333333333343</c:v>
                </c:pt>
                <c:pt idx="10538">
                  <c:v>42220.34375</c:v>
                </c:pt>
                <c:pt idx="10539">
                  <c:v>42220.354166666657</c:v>
                </c:pt>
                <c:pt idx="10540">
                  <c:v>42220.364583333343</c:v>
                </c:pt>
                <c:pt idx="10541">
                  <c:v>42220.375</c:v>
                </c:pt>
                <c:pt idx="10542">
                  <c:v>42220.385416666657</c:v>
                </c:pt>
                <c:pt idx="10543">
                  <c:v>42220.395833333343</c:v>
                </c:pt>
                <c:pt idx="10544">
                  <c:v>42220.406250000022</c:v>
                </c:pt>
                <c:pt idx="10545">
                  <c:v>42220.416666666657</c:v>
                </c:pt>
                <c:pt idx="10546">
                  <c:v>42220.427083333299</c:v>
                </c:pt>
                <c:pt idx="10547">
                  <c:v>42220.4375</c:v>
                </c:pt>
                <c:pt idx="10548">
                  <c:v>42220.447916666657</c:v>
                </c:pt>
                <c:pt idx="10549">
                  <c:v>42220.458333333343</c:v>
                </c:pt>
                <c:pt idx="10550">
                  <c:v>42220.46875</c:v>
                </c:pt>
                <c:pt idx="10551">
                  <c:v>42220.479166666628</c:v>
                </c:pt>
                <c:pt idx="10552">
                  <c:v>42220.489583333343</c:v>
                </c:pt>
                <c:pt idx="10553">
                  <c:v>42220.5</c:v>
                </c:pt>
                <c:pt idx="10554">
                  <c:v>42220.510416666657</c:v>
                </c:pt>
                <c:pt idx="10555">
                  <c:v>42220.520833333343</c:v>
                </c:pt>
                <c:pt idx="10556">
                  <c:v>42220.53125</c:v>
                </c:pt>
                <c:pt idx="10557">
                  <c:v>42220.541666666628</c:v>
                </c:pt>
                <c:pt idx="10558">
                  <c:v>42220.552083333343</c:v>
                </c:pt>
                <c:pt idx="10559">
                  <c:v>42220.5625</c:v>
                </c:pt>
                <c:pt idx="10560">
                  <c:v>42220.572916666657</c:v>
                </c:pt>
                <c:pt idx="10561">
                  <c:v>42220.583333333343</c:v>
                </c:pt>
                <c:pt idx="10562">
                  <c:v>42220.593749999993</c:v>
                </c:pt>
                <c:pt idx="10563">
                  <c:v>42220.604166666628</c:v>
                </c:pt>
                <c:pt idx="10564">
                  <c:v>42220.614583333343</c:v>
                </c:pt>
                <c:pt idx="10565">
                  <c:v>42220.625</c:v>
                </c:pt>
                <c:pt idx="10566">
                  <c:v>42220.635416666628</c:v>
                </c:pt>
                <c:pt idx="10567">
                  <c:v>42220.645833333343</c:v>
                </c:pt>
                <c:pt idx="10568">
                  <c:v>42220.656250000022</c:v>
                </c:pt>
                <c:pt idx="10569">
                  <c:v>42220.666666666628</c:v>
                </c:pt>
                <c:pt idx="10570">
                  <c:v>42220.677083333299</c:v>
                </c:pt>
                <c:pt idx="10571">
                  <c:v>42220.6875</c:v>
                </c:pt>
                <c:pt idx="10572">
                  <c:v>42220.697916666628</c:v>
                </c:pt>
                <c:pt idx="10573">
                  <c:v>42220.708333333343</c:v>
                </c:pt>
                <c:pt idx="10574">
                  <c:v>42220.71875</c:v>
                </c:pt>
                <c:pt idx="10575">
                  <c:v>42220.729166666613</c:v>
                </c:pt>
                <c:pt idx="10576">
                  <c:v>42220.739583333299</c:v>
                </c:pt>
                <c:pt idx="10577">
                  <c:v>42220.75</c:v>
                </c:pt>
                <c:pt idx="10578">
                  <c:v>42220.760416666628</c:v>
                </c:pt>
                <c:pt idx="10579">
                  <c:v>42220.770833333343</c:v>
                </c:pt>
                <c:pt idx="10580">
                  <c:v>42220.78125</c:v>
                </c:pt>
                <c:pt idx="10581">
                  <c:v>42220.791666666613</c:v>
                </c:pt>
                <c:pt idx="10582">
                  <c:v>42220.802083333343</c:v>
                </c:pt>
                <c:pt idx="10583">
                  <c:v>42220.812500000022</c:v>
                </c:pt>
                <c:pt idx="10584">
                  <c:v>42220.822916666657</c:v>
                </c:pt>
                <c:pt idx="10585">
                  <c:v>42220.833333333343</c:v>
                </c:pt>
                <c:pt idx="10586">
                  <c:v>42220.84375</c:v>
                </c:pt>
                <c:pt idx="10587">
                  <c:v>42220.854166666657</c:v>
                </c:pt>
                <c:pt idx="10588">
                  <c:v>42220.864583333343</c:v>
                </c:pt>
                <c:pt idx="10589">
                  <c:v>42220.875</c:v>
                </c:pt>
                <c:pt idx="10590">
                  <c:v>42220.885416666657</c:v>
                </c:pt>
                <c:pt idx="10591">
                  <c:v>42220.895833333343</c:v>
                </c:pt>
                <c:pt idx="10592">
                  <c:v>42220.906250000022</c:v>
                </c:pt>
                <c:pt idx="10593">
                  <c:v>42220.916666666657</c:v>
                </c:pt>
                <c:pt idx="10594">
                  <c:v>42220.927083333299</c:v>
                </c:pt>
                <c:pt idx="10595">
                  <c:v>42220.9375</c:v>
                </c:pt>
                <c:pt idx="10596">
                  <c:v>42220.947916666657</c:v>
                </c:pt>
                <c:pt idx="10597">
                  <c:v>42220.958333333343</c:v>
                </c:pt>
                <c:pt idx="10598">
                  <c:v>42220.96875</c:v>
                </c:pt>
                <c:pt idx="10599">
                  <c:v>42220.979166666628</c:v>
                </c:pt>
                <c:pt idx="10600">
                  <c:v>42220.989583333343</c:v>
                </c:pt>
                <c:pt idx="10601">
                  <c:v>42221</c:v>
                </c:pt>
                <c:pt idx="10602">
                  <c:v>42221.010416666657</c:v>
                </c:pt>
                <c:pt idx="10603">
                  <c:v>42221.020833333343</c:v>
                </c:pt>
                <c:pt idx="10604">
                  <c:v>42221.03125</c:v>
                </c:pt>
                <c:pt idx="10605">
                  <c:v>42221.041666666628</c:v>
                </c:pt>
                <c:pt idx="10606">
                  <c:v>42221.052083333343</c:v>
                </c:pt>
                <c:pt idx="10607">
                  <c:v>42221.0625</c:v>
                </c:pt>
                <c:pt idx="10608">
                  <c:v>42221.072916666657</c:v>
                </c:pt>
                <c:pt idx="10609">
                  <c:v>42221.083333333343</c:v>
                </c:pt>
                <c:pt idx="10610">
                  <c:v>42221.093749999993</c:v>
                </c:pt>
                <c:pt idx="10611">
                  <c:v>42221.104166666628</c:v>
                </c:pt>
                <c:pt idx="10612">
                  <c:v>42221.114583333343</c:v>
                </c:pt>
                <c:pt idx="10613">
                  <c:v>42221.125</c:v>
                </c:pt>
                <c:pt idx="10614">
                  <c:v>42221.135416666628</c:v>
                </c:pt>
                <c:pt idx="10615">
                  <c:v>42221.145833333343</c:v>
                </c:pt>
                <c:pt idx="10616">
                  <c:v>42221.156250000022</c:v>
                </c:pt>
                <c:pt idx="10617">
                  <c:v>42221.166666666628</c:v>
                </c:pt>
                <c:pt idx="10618">
                  <c:v>42221.177083333299</c:v>
                </c:pt>
                <c:pt idx="10619">
                  <c:v>42221.1875</c:v>
                </c:pt>
                <c:pt idx="10620">
                  <c:v>42221.197916666628</c:v>
                </c:pt>
                <c:pt idx="10621">
                  <c:v>42221.208333333343</c:v>
                </c:pt>
                <c:pt idx="10622">
                  <c:v>42221.21875</c:v>
                </c:pt>
                <c:pt idx="10623">
                  <c:v>42221.229166666613</c:v>
                </c:pt>
                <c:pt idx="10624">
                  <c:v>42221.239583333299</c:v>
                </c:pt>
                <c:pt idx="10625">
                  <c:v>42221.25</c:v>
                </c:pt>
                <c:pt idx="10626">
                  <c:v>42221.260416666628</c:v>
                </c:pt>
                <c:pt idx="10627">
                  <c:v>42221.270833333343</c:v>
                </c:pt>
                <c:pt idx="10628">
                  <c:v>42221.28125</c:v>
                </c:pt>
                <c:pt idx="10629">
                  <c:v>42221.291666666613</c:v>
                </c:pt>
                <c:pt idx="10630">
                  <c:v>42221.302083333343</c:v>
                </c:pt>
                <c:pt idx="10631">
                  <c:v>42221.312500000022</c:v>
                </c:pt>
                <c:pt idx="10632">
                  <c:v>42221.322916666657</c:v>
                </c:pt>
                <c:pt idx="10633">
                  <c:v>42221.333333333343</c:v>
                </c:pt>
                <c:pt idx="10634">
                  <c:v>42221.34375</c:v>
                </c:pt>
                <c:pt idx="10635">
                  <c:v>42221.354166666657</c:v>
                </c:pt>
                <c:pt idx="10636">
                  <c:v>42221.364583333343</c:v>
                </c:pt>
                <c:pt idx="10637">
                  <c:v>42221.375</c:v>
                </c:pt>
                <c:pt idx="10638">
                  <c:v>42221.385416666657</c:v>
                </c:pt>
                <c:pt idx="10639">
                  <c:v>42221.395833333343</c:v>
                </c:pt>
                <c:pt idx="10640">
                  <c:v>42221.406250000022</c:v>
                </c:pt>
                <c:pt idx="10641">
                  <c:v>42221.416666666657</c:v>
                </c:pt>
                <c:pt idx="10642">
                  <c:v>42221.427083333299</c:v>
                </c:pt>
                <c:pt idx="10643">
                  <c:v>42221.4375</c:v>
                </c:pt>
                <c:pt idx="10644">
                  <c:v>42221.447916666657</c:v>
                </c:pt>
                <c:pt idx="10645">
                  <c:v>42221.458333333343</c:v>
                </c:pt>
                <c:pt idx="10646">
                  <c:v>42221.46875</c:v>
                </c:pt>
                <c:pt idx="10647">
                  <c:v>42221.479166666628</c:v>
                </c:pt>
                <c:pt idx="10648">
                  <c:v>42221.489583333343</c:v>
                </c:pt>
                <c:pt idx="10649">
                  <c:v>42221.5</c:v>
                </c:pt>
                <c:pt idx="10650">
                  <c:v>42221.510416666657</c:v>
                </c:pt>
                <c:pt idx="10651">
                  <c:v>42221.520833333343</c:v>
                </c:pt>
                <c:pt idx="10652">
                  <c:v>42221.53125</c:v>
                </c:pt>
                <c:pt idx="10653">
                  <c:v>42221.541666666628</c:v>
                </c:pt>
                <c:pt idx="10654">
                  <c:v>42221.552083333343</c:v>
                </c:pt>
                <c:pt idx="10655">
                  <c:v>42221.5625</c:v>
                </c:pt>
                <c:pt idx="10656">
                  <c:v>42221.572916666657</c:v>
                </c:pt>
                <c:pt idx="10657">
                  <c:v>42221.583333333343</c:v>
                </c:pt>
                <c:pt idx="10658">
                  <c:v>42221.593749999993</c:v>
                </c:pt>
                <c:pt idx="10659">
                  <c:v>42221.604166666628</c:v>
                </c:pt>
                <c:pt idx="10660">
                  <c:v>42221.614583333343</c:v>
                </c:pt>
                <c:pt idx="10661">
                  <c:v>42221.625</c:v>
                </c:pt>
                <c:pt idx="10662">
                  <c:v>42221.635416666628</c:v>
                </c:pt>
                <c:pt idx="10663">
                  <c:v>42221.645833333343</c:v>
                </c:pt>
                <c:pt idx="10664">
                  <c:v>42221.656250000022</c:v>
                </c:pt>
                <c:pt idx="10665">
                  <c:v>42221.666666666628</c:v>
                </c:pt>
                <c:pt idx="10666">
                  <c:v>42221.677083333299</c:v>
                </c:pt>
                <c:pt idx="10667">
                  <c:v>42221.6875</c:v>
                </c:pt>
                <c:pt idx="10668">
                  <c:v>42221.697916666628</c:v>
                </c:pt>
                <c:pt idx="10669">
                  <c:v>42221.708333333343</c:v>
                </c:pt>
                <c:pt idx="10670">
                  <c:v>42221.71875</c:v>
                </c:pt>
                <c:pt idx="10671">
                  <c:v>42221.729166666613</c:v>
                </c:pt>
                <c:pt idx="10672">
                  <c:v>42221.739583333299</c:v>
                </c:pt>
                <c:pt idx="10673">
                  <c:v>42221.75</c:v>
                </c:pt>
                <c:pt idx="10674">
                  <c:v>42221.760416666628</c:v>
                </c:pt>
                <c:pt idx="10675">
                  <c:v>42221.770833333343</c:v>
                </c:pt>
                <c:pt idx="10676">
                  <c:v>42221.78125</c:v>
                </c:pt>
                <c:pt idx="10677">
                  <c:v>42221.791666666613</c:v>
                </c:pt>
                <c:pt idx="10678">
                  <c:v>42221.802083333343</c:v>
                </c:pt>
                <c:pt idx="10679">
                  <c:v>42221.812500000022</c:v>
                </c:pt>
                <c:pt idx="10680">
                  <c:v>42221.822916666657</c:v>
                </c:pt>
                <c:pt idx="10681">
                  <c:v>42221.833333333343</c:v>
                </c:pt>
                <c:pt idx="10682">
                  <c:v>42221.84375</c:v>
                </c:pt>
                <c:pt idx="10683">
                  <c:v>42221.854166666657</c:v>
                </c:pt>
                <c:pt idx="10684">
                  <c:v>42221.864583333343</c:v>
                </c:pt>
                <c:pt idx="10685">
                  <c:v>42221.875</c:v>
                </c:pt>
                <c:pt idx="10686">
                  <c:v>42221.885416666657</c:v>
                </c:pt>
                <c:pt idx="10687">
                  <c:v>42221.895833333343</c:v>
                </c:pt>
                <c:pt idx="10688">
                  <c:v>42221.906250000022</c:v>
                </c:pt>
                <c:pt idx="10689">
                  <c:v>42221.916666666657</c:v>
                </c:pt>
                <c:pt idx="10690">
                  <c:v>42221.927083333299</c:v>
                </c:pt>
                <c:pt idx="10691">
                  <c:v>42221.9375</c:v>
                </c:pt>
                <c:pt idx="10692">
                  <c:v>42221.947916666657</c:v>
                </c:pt>
                <c:pt idx="10693">
                  <c:v>42221.958333333343</c:v>
                </c:pt>
                <c:pt idx="10694">
                  <c:v>42221.96875</c:v>
                </c:pt>
                <c:pt idx="10695">
                  <c:v>42221.979166666628</c:v>
                </c:pt>
                <c:pt idx="10696">
                  <c:v>42221.989583333343</c:v>
                </c:pt>
                <c:pt idx="10697">
                  <c:v>42222</c:v>
                </c:pt>
                <c:pt idx="10698">
                  <c:v>42222.010416666657</c:v>
                </c:pt>
                <c:pt idx="10699">
                  <c:v>42222.020833333343</c:v>
                </c:pt>
                <c:pt idx="10700">
                  <c:v>42222.03125</c:v>
                </c:pt>
                <c:pt idx="10701">
                  <c:v>42222.041666666628</c:v>
                </c:pt>
                <c:pt idx="10702">
                  <c:v>42222.052083333343</c:v>
                </c:pt>
                <c:pt idx="10703">
                  <c:v>42222.0625</c:v>
                </c:pt>
                <c:pt idx="10704">
                  <c:v>42222.072916666657</c:v>
                </c:pt>
                <c:pt idx="10705">
                  <c:v>42222.083333333343</c:v>
                </c:pt>
                <c:pt idx="10706">
                  <c:v>42222.093749999993</c:v>
                </c:pt>
                <c:pt idx="10707">
                  <c:v>42222.104166666628</c:v>
                </c:pt>
                <c:pt idx="10708">
                  <c:v>42222.114583333343</c:v>
                </c:pt>
                <c:pt idx="10709">
                  <c:v>42222.125</c:v>
                </c:pt>
                <c:pt idx="10710">
                  <c:v>42222.135416666628</c:v>
                </c:pt>
                <c:pt idx="10711">
                  <c:v>42222.145833333343</c:v>
                </c:pt>
                <c:pt idx="10712">
                  <c:v>42222.156250000022</c:v>
                </c:pt>
                <c:pt idx="10713">
                  <c:v>42222.166666666628</c:v>
                </c:pt>
                <c:pt idx="10714">
                  <c:v>42222.177083333299</c:v>
                </c:pt>
                <c:pt idx="10715">
                  <c:v>42222.1875</c:v>
                </c:pt>
                <c:pt idx="10716">
                  <c:v>42222.197916666628</c:v>
                </c:pt>
                <c:pt idx="10717">
                  <c:v>42222.208333333343</c:v>
                </c:pt>
                <c:pt idx="10718">
                  <c:v>42222.21875</c:v>
                </c:pt>
                <c:pt idx="10719">
                  <c:v>42222.229166666613</c:v>
                </c:pt>
                <c:pt idx="10720">
                  <c:v>42222.239583333299</c:v>
                </c:pt>
                <c:pt idx="10721">
                  <c:v>42222.25</c:v>
                </c:pt>
                <c:pt idx="10722">
                  <c:v>42222.260416666628</c:v>
                </c:pt>
                <c:pt idx="10723">
                  <c:v>42222.270833333343</c:v>
                </c:pt>
                <c:pt idx="10724">
                  <c:v>42222.28125</c:v>
                </c:pt>
                <c:pt idx="10725">
                  <c:v>42222.291666666613</c:v>
                </c:pt>
                <c:pt idx="10726">
                  <c:v>42222.302083333343</c:v>
                </c:pt>
                <c:pt idx="10727">
                  <c:v>42222.312500000022</c:v>
                </c:pt>
                <c:pt idx="10728">
                  <c:v>42222.322916666657</c:v>
                </c:pt>
                <c:pt idx="10729">
                  <c:v>42222.333333333343</c:v>
                </c:pt>
                <c:pt idx="10730">
                  <c:v>42222.34375</c:v>
                </c:pt>
                <c:pt idx="10731">
                  <c:v>42222.354166666657</c:v>
                </c:pt>
                <c:pt idx="10732">
                  <c:v>42222.364583333343</c:v>
                </c:pt>
                <c:pt idx="10733">
                  <c:v>42222.375</c:v>
                </c:pt>
                <c:pt idx="10734">
                  <c:v>42222.385416666657</c:v>
                </c:pt>
                <c:pt idx="10735">
                  <c:v>42222.395833333343</c:v>
                </c:pt>
                <c:pt idx="10736">
                  <c:v>42222.406250000022</c:v>
                </c:pt>
                <c:pt idx="10737">
                  <c:v>42222.416666666657</c:v>
                </c:pt>
                <c:pt idx="10738">
                  <c:v>42222.427083333299</c:v>
                </c:pt>
                <c:pt idx="10739">
                  <c:v>42222.4375</c:v>
                </c:pt>
                <c:pt idx="10740">
                  <c:v>42222.447916666657</c:v>
                </c:pt>
                <c:pt idx="10741">
                  <c:v>42222.458333333343</c:v>
                </c:pt>
                <c:pt idx="10742">
                  <c:v>42222.46875</c:v>
                </c:pt>
                <c:pt idx="10743">
                  <c:v>42222.479166666628</c:v>
                </c:pt>
                <c:pt idx="10744">
                  <c:v>42222.489583333343</c:v>
                </c:pt>
                <c:pt idx="10745">
                  <c:v>42222.5</c:v>
                </c:pt>
                <c:pt idx="10746">
                  <c:v>42222.510416666657</c:v>
                </c:pt>
                <c:pt idx="10747">
                  <c:v>42222.520833333343</c:v>
                </c:pt>
                <c:pt idx="10748">
                  <c:v>42222.53125</c:v>
                </c:pt>
                <c:pt idx="10749">
                  <c:v>42222.541666666628</c:v>
                </c:pt>
                <c:pt idx="10750">
                  <c:v>42222.552083333343</c:v>
                </c:pt>
                <c:pt idx="10751">
                  <c:v>42222.5625</c:v>
                </c:pt>
                <c:pt idx="10752">
                  <c:v>42222.572916666657</c:v>
                </c:pt>
                <c:pt idx="10753">
                  <c:v>42222.583333333343</c:v>
                </c:pt>
                <c:pt idx="10754">
                  <c:v>42222.593749999993</c:v>
                </c:pt>
                <c:pt idx="10755">
                  <c:v>42222.604166666628</c:v>
                </c:pt>
                <c:pt idx="10756">
                  <c:v>42222.614583333343</c:v>
                </c:pt>
                <c:pt idx="10757">
                  <c:v>42222.625</c:v>
                </c:pt>
                <c:pt idx="10758">
                  <c:v>42222.635416666628</c:v>
                </c:pt>
                <c:pt idx="10759">
                  <c:v>42222.645833333343</c:v>
                </c:pt>
                <c:pt idx="10760">
                  <c:v>42222.656250000022</c:v>
                </c:pt>
                <c:pt idx="10761">
                  <c:v>42222.666666666628</c:v>
                </c:pt>
                <c:pt idx="10762">
                  <c:v>42222.677083333299</c:v>
                </c:pt>
                <c:pt idx="10763">
                  <c:v>42222.6875</c:v>
                </c:pt>
                <c:pt idx="10764">
                  <c:v>42222.697916666628</c:v>
                </c:pt>
                <c:pt idx="10765">
                  <c:v>42222.708333333343</c:v>
                </c:pt>
                <c:pt idx="10766">
                  <c:v>42222.71875</c:v>
                </c:pt>
                <c:pt idx="10767">
                  <c:v>42222.729166666613</c:v>
                </c:pt>
                <c:pt idx="10768">
                  <c:v>42222.739583333299</c:v>
                </c:pt>
                <c:pt idx="10769">
                  <c:v>42222.75</c:v>
                </c:pt>
                <c:pt idx="10770">
                  <c:v>42222.760416666628</c:v>
                </c:pt>
                <c:pt idx="10771">
                  <c:v>42222.770833333343</c:v>
                </c:pt>
                <c:pt idx="10772">
                  <c:v>42222.78125</c:v>
                </c:pt>
                <c:pt idx="10773">
                  <c:v>42222.791666666613</c:v>
                </c:pt>
                <c:pt idx="10774">
                  <c:v>42222.802083333343</c:v>
                </c:pt>
                <c:pt idx="10775">
                  <c:v>42222.812500000022</c:v>
                </c:pt>
                <c:pt idx="10776">
                  <c:v>42222.822916666657</c:v>
                </c:pt>
                <c:pt idx="10777">
                  <c:v>42222.833333333343</c:v>
                </c:pt>
                <c:pt idx="10778">
                  <c:v>42222.84375</c:v>
                </c:pt>
                <c:pt idx="10779">
                  <c:v>42222.854166666657</c:v>
                </c:pt>
                <c:pt idx="10780">
                  <c:v>42222.864583333343</c:v>
                </c:pt>
                <c:pt idx="10781">
                  <c:v>42222.875</c:v>
                </c:pt>
                <c:pt idx="10782">
                  <c:v>42222.885416666657</c:v>
                </c:pt>
                <c:pt idx="10783">
                  <c:v>42222.895833333343</c:v>
                </c:pt>
                <c:pt idx="10784">
                  <c:v>42222.906250000022</c:v>
                </c:pt>
                <c:pt idx="10785">
                  <c:v>42222.916666666657</c:v>
                </c:pt>
                <c:pt idx="10786">
                  <c:v>42222.927083333299</c:v>
                </c:pt>
                <c:pt idx="10787">
                  <c:v>42222.9375</c:v>
                </c:pt>
                <c:pt idx="10788">
                  <c:v>42222.947916666657</c:v>
                </c:pt>
                <c:pt idx="10789">
                  <c:v>42222.958333333343</c:v>
                </c:pt>
                <c:pt idx="10790">
                  <c:v>42222.96875</c:v>
                </c:pt>
                <c:pt idx="10791">
                  <c:v>42222.979166666628</c:v>
                </c:pt>
                <c:pt idx="10792">
                  <c:v>42222.989583333343</c:v>
                </c:pt>
                <c:pt idx="10793">
                  <c:v>42223</c:v>
                </c:pt>
                <c:pt idx="10794">
                  <c:v>42223.010416666657</c:v>
                </c:pt>
                <c:pt idx="10795">
                  <c:v>42223.020833333343</c:v>
                </c:pt>
                <c:pt idx="10796">
                  <c:v>42223.03125</c:v>
                </c:pt>
                <c:pt idx="10797">
                  <c:v>42223.041666666628</c:v>
                </c:pt>
                <c:pt idx="10798">
                  <c:v>42223.052083333343</c:v>
                </c:pt>
                <c:pt idx="10799">
                  <c:v>42223.0625</c:v>
                </c:pt>
                <c:pt idx="10800">
                  <c:v>42223.072916666657</c:v>
                </c:pt>
                <c:pt idx="10801">
                  <c:v>42223.083333333343</c:v>
                </c:pt>
                <c:pt idx="10802">
                  <c:v>42223.093749999993</c:v>
                </c:pt>
                <c:pt idx="10803">
                  <c:v>42223.104166666628</c:v>
                </c:pt>
                <c:pt idx="10804">
                  <c:v>42223.114583333343</c:v>
                </c:pt>
                <c:pt idx="10805">
                  <c:v>42223.125</c:v>
                </c:pt>
                <c:pt idx="10806">
                  <c:v>42223.135416666628</c:v>
                </c:pt>
                <c:pt idx="10807">
                  <c:v>42223.145833333343</c:v>
                </c:pt>
                <c:pt idx="10808">
                  <c:v>42223.156250000022</c:v>
                </c:pt>
                <c:pt idx="10809">
                  <c:v>42223.166666666628</c:v>
                </c:pt>
                <c:pt idx="10810">
                  <c:v>42223.177083333299</c:v>
                </c:pt>
                <c:pt idx="10811">
                  <c:v>42223.1875</c:v>
                </c:pt>
                <c:pt idx="10812">
                  <c:v>42223.197916666628</c:v>
                </c:pt>
                <c:pt idx="10813">
                  <c:v>42223.208333333343</c:v>
                </c:pt>
                <c:pt idx="10814">
                  <c:v>42223.21875</c:v>
                </c:pt>
                <c:pt idx="10815">
                  <c:v>42223.229166666613</c:v>
                </c:pt>
                <c:pt idx="10816">
                  <c:v>42223.239583333299</c:v>
                </c:pt>
                <c:pt idx="10817">
                  <c:v>42223.25</c:v>
                </c:pt>
                <c:pt idx="10818">
                  <c:v>42223.260416666628</c:v>
                </c:pt>
                <c:pt idx="10819">
                  <c:v>42223.270833333343</c:v>
                </c:pt>
                <c:pt idx="10820">
                  <c:v>42223.28125</c:v>
                </c:pt>
                <c:pt idx="10821">
                  <c:v>42223.291666666613</c:v>
                </c:pt>
                <c:pt idx="10822">
                  <c:v>42223.302083333343</c:v>
                </c:pt>
                <c:pt idx="10823">
                  <c:v>42223.312500000022</c:v>
                </c:pt>
                <c:pt idx="10824">
                  <c:v>42223.322916666657</c:v>
                </c:pt>
                <c:pt idx="10825">
                  <c:v>42223.333333333343</c:v>
                </c:pt>
                <c:pt idx="10826">
                  <c:v>42223.34375</c:v>
                </c:pt>
                <c:pt idx="10827">
                  <c:v>42223.354166666657</c:v>
                </c:pt>
                <c:pt idx="10828">
                  <c:v>42223.364583333343</c:v>
                </c:pt>
                <c:pt idx="10829">
                  <c:v>42223.375</c:v>
                </c:pt>
                <c:pt idx="10830">
                  <c:v>42223.385416666657</c:v>
                </c:pt>
                <c:pt idx="10831">
                  <c:v>42223.395833333343</c:v>
                </c:pt>
                <c:pt idx="10832">
                  <c:v>42223.406250000022</c:v>
                </c:pt>
                <c:pt idx="10833">
                  <c:v>42223.416666666657</c:v>
                </c:pt>
                <c:pt idx="10834">
                  <c:v>42223.427083333299</c:v>
                </c:pt>
                <c:pt idx="10835">
                  <c:v>42223.4375</c:v>
                </c:pt>
                <c:pt idx="10836">
                  <c:v>42223.447916666657</c:v>
                </c:pt>
                <c:pt idx="10837">
                  <c:v>42223.458333333343</c:v>
                </c:pt>
                <c:pt idx="10838">
                  <c:v>42223.46875</c:v>
                </c:pt>
                <c:pt idx="10839">
                  <c:v>42223.479166666628</c:v>
                </c:pt>
                <c:pt idx="10840">
                  <c:v>42223.489583333343</c:v>
                </c:pt>
                <c:pt idx="10841">
                  <c:v>42223.5</c:v>
                </c:pt>
                <c:pt idx="10842">
                  <c:v>42223.510416666657</c:v>
                </c:pt>
                <c:pt idx="10843">
                  <c:v>42223.520833333343</c:v>
                </c:pt>
                <c:pt idx="10844">
                  <c:v>42223.53125</c:v>
                </c:pt>
                <c:pt idx="10845">
                  <c:v>42223.541666666628</c:v>
                </c:pt>
                <c:pt idx="10846">
                  <c:v>42223.552083333343</c:v>
                </c:pt>
                <c:pt idx="10847">
                  <c:v>42223.5625</c:v>
                </c:pt>
                <c:pt idx="10848">
                  <c:v>42223.572916666657</c:v>
                </c:pt>
                <c:pt idx="10849">
                  <c:v>42223.583333333343</c:v>
                </c:pt>
                <c:pt idx="10850">
                  <c:v>42223.593749999993</c:v>
                </c:pt>
                <c:pt idx="10851">
                  <c:v>42223.604166666628</c:v>
                </c:pt>
                <c:pt idx="10852">
                  <c:v>42223.614583333343</c:v>
                </c:pt>
                <c:pt idx="10853">
                  <c:v>42223.625</c:v>
                </c:pt>
                <c:pt idx="10854">
                  <c:v>42223.635416666628</c:v>
                </c:pt>
                <c:pt idx="10855">
                  <c:v>42223.645833333343</c:v>
                </c:pt>
                <c:pt idx="10856">
                  <c:v>42223.656250000022</c:v>
                </c:pt>
                <c:pt idx="10857">
                  <c:v>42223.666666666628</c:v>
                </c:pt>
                <c:pt idx="10858">
                  <c:v>42223.677083333299</c:v>
                </c:pt>
                <c:pt idx="10859">
                  <c:v>42223.6875</c:v>
                </c:pt>
                <c:pt idx="10860">
                  <c:v>42223.697916666628</c:v>
                </c:pt>
                <c:pt idx="10861">
                  <c:v>42223.708333333343</c:v>
                </c:pt>
                <c:pt idx="10862">
                  <c:v>42223.71875</c:v>
                </c:pt>
                <c:pt idx="10863">
                  <c:v>42223.729166666613</c:v>
                </c:pt>
                <c:pt idx="10864">
                  <c:v>42223.739583333299</c:v>
                </c:pt>
                <c:pt idx="10865">
                  <c:v>42223.75</c:v>
                </c:pt>
                <c:pt idx="10866">
                  <c:v>42223.760416666628</c:v>
                </c:pt>
                <c:pt idx="10867">
                  <c:v>42223.770833333343</c:v>
                </c:pt>
                <c:pt idx="10868">
                  <c:v>42223.78125</c:v>
                </c:pt>
                <c:pt idx="10869">
                  <c:v>42223.791666666613</c:v>
                </c:pt>
                <c:pt idx="10870">
                  <c:v>42223.802083333343</c:v>
                </c:pt>
                <c:pt idx="10871">
                  <c:v>42223.812500000022</c:v>
                </c:pt>
                <c:pt idx="10872">
                  <c:v>42223.822916666657</c:v>
                </c:pt>
                <c:pt idx="10873">
                  <c:v>42223.833333333343</c:v>
                </c:pt>
                <c:pt idx="10874">
                  <c:v>42223.84375</c:v>
                </c:pt>
                <c:pt idx="10875">
                  <c:v>42223.854166666657</c:v>
                </c:pt>
                <c:pt idx="10876">
                  <c:v>42223.864583333343</c:v>
                </c:pt>
                <c:pt idx="10877">
                  <c:v>42223.875</c:v>
                </c:pt>
                <c:pt idx="10878">
                  <c:v>42223.885416666657</c:v>
                </c:pt>
                <c:pt idx="10879">
                  <c:v>42223.895833333343</c:v>
                </c:pt>
                <c:pt idx="10880">
                  <c:v>42223.906250000022</c:v>
                </c:pt>
                <c:pt idx="10881">
                  <c:v>42223.916666666657</c:v>
                </c:pt>
                <c:pt idx="10882">
                  <c:v>42223.927083333299</c:v>
                </c:pt>
                <c:pt idx="10883">
                  <c:v>42223.9375</c:v>
                </c:pt>
                <c:pt idx="10884">
                  <c:v>42223.947916666657</c:v>
                </c:pt>
                <c:pt idx="10885">
                  <c:v>42223.958333333343</c:v>
                </c:pt>
                <c:pt idx="10886">
                  <c:v>42223.96875</c:v>
                </c:pt>
                <c:pt idx="10887">
                  <c:v>42223.979166666628</c:v>
                </c:pt>
                <c:pt idx="10888">
                  <c:v>42223.989583333343</c:v>
                </c:pt>
                <c:pt idx="10889">
                  <c:v>42224</c:v>
                </c:pt>
                <c:pt idx="10890">
                  <c:v>42224.010416666657</c:v>
                </c:pt>
                <c:pt idx="10891">
                  <c:v>42224.020833333343</c:v>
                </c:pt>
                <c:pt idx="10892">
                  <c:v>42224.03125</c:v>
                </c:pt>
                <c:pt idx="10893">
                  <c:v>42224.041666666628</c:v>
                </c:pt>
                <c:pt idx="10894">
                  <c:v>42224.052083333343</c:v>
                </c:pt>
                <c:pt idx="10895">
                  <c:v>42224.0625</c:v>
                </c:pt>
                <c:pt idx="10896">
                  <c:v>42224.072916666657</c:v>
                </c:pt>
                <c:pt idx="10897">
                  <c:v>42224.083333333343</c:v>
                </c:pt>
                <c:pt idx="10898">
                  <c:v>42224.093749999993</c:v>
                </c:pt>
                <c:pt idx="10899">
                  <c:v>42224.104166666628</c:v>
                </c:pt>
                <c:pt idx="10900">
                  <c:v>42224.114583333343</c:v>
                </c:pt>
                <c:pt idx="10901">
                  <c:v>42224.125</c:v>
                </c:pt>
                <c:pt idx="10902">
                  <c:v>42224.135416666628</c:v>
                </c:pt>
                <c:pt idx="10903">
                  <c:v>42224.145833333343</c:v>
                </c:pt>
                <c:pt idx="10904">
                  <c:v>42224.156250000022</c:v>
                </c:pt>
                <c:pt idx="10905">
                  <c:v>42224.166666666628</c:v>
                </c:pt>
                <c:pt idx="10906">
                  <c:v>42224.177083333299</c:v>
                </c:pt>
                <c:pt idx="10907">
                  <c:v>42224.1875</c:v>
                </c:pt>
                <c:pt idx="10908">
                  <c:v>42224.197916666628</c:v>
                </c:pt>
                <c:pt idx="10909">
                  <c:v>42224.208333333343</c:v>
                </c:pt>
                <c:pt idx="10910">
                  <c:v>42224.21875</c:v>
                </c:pt>
                <c:pt idx="10911">
                  <c:v>42224.229166666613</c:v>
                </c:pt>
                <c:pt idx="10912">
                  <c:v>42224.239583333299</c:v>
                </c:pt>
                <c:pt idx="10913">
                  <c:v>42224.25</c:v>
                </c:pt>
                <c:pt idx="10914">
                  <c:v>42224.260416666628</c:v>
                </c:pt>
                <c:pt idx="10915">
                  <c:v>42224.270833333343</c:v>
                </c:pt>
                <c:pt idx="10916">
                  <c:v>42224.28125</c:v>
                </c:pt>
                <c:pt idx="10917">
                  <c:v>42224.291666666613</c:v>
                </c:pt>
                <c:pt idx="10918">
                  <c:v>42224.302083333343</c:v>
                </c:pt>
                <c:pt idx="10919">
                  <c:v>42224.312500000022</c:v>
                </c:pt>
                <c:pt idx="10920">
                  <c:v>42224.322916666657</c:v>
                </c:pt>
                <c:pt idx="10921">
                  <c:v>42224.333333333343</c:v>
                </c:pt>
                <c:pt idx="10922">
                  <c:v>42224.34375</c:v>
                </c:pt>
                <c:pt idx="10923">
                  <c:v>42224.354166666657</c:v>
                </c:pt>
                <c:pt idx="10924">
                  <c:v>42224.364583333343</c:v>
                </c:pt>
                <c:pt idx="10925">
                  <c:v>42224.375</c:v>
                </c:pt>
                <c:pt idx="10926">
                  <c:v>42224.385416666657</c:v>
                </c:pt>
                <c:pt idx="10927">
                  <c:v>42224.395833333343</c:v>
                </c:pt>
                <c:pt idx="10928">
                  <c:v>42224.406250000022</c:v>
                </c:pt>
                <c:pt idx="10929">
                  <c:v>42224.416666666657</c:v>
                </c:pt>
                <c:pt idx="10930">
                  <c:v>42224.427083333299</c:v>
                </c:pt>
                <c:pt idx="10931">
                  <c:v>42224.4375</c:v>
                </c:pt>
                <c:pt idx="10932">
                  <c:v>42224.447916666657</c:v>
                </c:pt>
                <c:pt idx="10933">
                  <c:v>42224.458333333343</c:v>
                </c:pt>
                <c:pt idx="10934">
                  <c:v>42224.46875</c:v>
                </c:pt>
                <c:pt idx="10935">
                  <c:v>42224.479166666628</c:v>
                </c:pt>
                <c:pt idx="10936">
                  <c:v>42224.489583333343</c:v>
                </c:pt>
                <c:pt idx="10937">
                  <c:v>42224.5</c:v>
                </c:pt>
                <c:pt idx="10938">
                  <c:v>42224.510416666657</c:v>
                </c:pt>
                <c:pt idx="10939">
                  <c:v>42224.520833333343</c:v>
                </c:pt>
                <c:pt idx="10940">
                  <c:v>42224.53125</c:v>
                </c:pt>
                <c:pt idx="10941">
                  <c:v>42224.541666666628</c:v>
                </c:pt>
                <c:pt idx="10942">
                  <c:v>42224.552083333343</c:v>
                </c:pt>
                <c:pt idx="10943">
                  <c:v>42224.5625</c:v>
                </c:pt>
                <c:pt idx="10944">
                  <c:v>42224.572916666657</c:v>
                </c:pt>
                <c:pt idx="10945">
                  <c:v>42224.583333333343</c:v>
                </c:pt>
                <c:pt idx="10946">
                  <c:v>42224.593749999993</c:v>
                </c:pt>
                <c:pt idx="10947">
                  <c:v>42224.604166666628</c:v>
                </c:pt>
                <c:pt idx="10948">
                  <c:v>42224.614583333343</c:v>
                </c:pt>
                <c:pt idx="10949">
                  <c:v>42224.625</c:v>
                </c:pt>
                <c:pt idx="10950">
                  <c:v>42224.635416666628</c:v>
                </c:pt>
                <c:pt idx="10951">
                  <c:v>42224.645833333343</c:v>
                </c:pt>
                <c:pt idx="10952">
                  <c:v>42224.656250000022</c:v>
                </c:pt>
                <c:pt idx="10953">
                  <c:v>42224.666666666628</c:v>
                </c:pt>
                <c:pt idx="10954">
                  <c:v>42224.677083333299</c:v>
                </c:pt>
                <c:pt idx="10955">
                  <c:v>42224.6875</c:v>
                </c:pt>
                <c:pt idx="10956">
                  <c:v>42224.697916666628</c:v>
                </c:pt>
                <c:pt idx="10957">
                  <c:v>42224.708333333343</c:v>
                </c:pt>
                <c:pt idx="10958">
                  <c:v>42224.71875</c:v>
                </c:pt>
                <c:pt idx="10959">
                  <c:v>42224.729166666613</c:v>
                </c:pt>
                <c:pt idx="10960">
                  <c:v>42224.739583333299</c:v>
                </c:pt>
                <c:pt idx="10961">
                  <c:v>42224.75</c:v>
                </c:pt>
                <c:pt idx="10962">
                  <c:v>42224.760416666628</c:v>
                </c:pt>
                <c:pt idx="10963">
                  <c:v>42224.770833333343</c:v>
                </c:pt>
                <c:pt idx="10964">
                  <c:v>42224.78125</c:v>
                </c:pt>
                <c:pt idx="10965">
                  <c:v>42224.791666666613</c:v>
                </c:pt>
                <c:pt idx="10966">
                  <c:v>42224.802083333343</c:v>
                </c:pt>
                <c:pt idx="10967">
                  <c:v>42224.812500000022</c:v>
                </c:pt>
                <c:pt idx="10968">
                  <c:v>42224.822916666657</c:v>
                </c:pt>
                <c:pt idx="10969">
                  <c:v>42224.833333333343</c:v>
                </c:pt>
                <c:pt idx="10970">
                  <c:v>42224.84375</c:v>
                </c:pt>
                <c:pt idx="10971">
                  <c:v>42224.854166666657</c:v>
                </c:pt>
                <c:pt idx="10972">
                  <c:v>42224.864583333343</c:v>
                </c:pt>
                <c:pt idx="10973">
                  <c:v>42224.875</c:v>
                </c:pt>
                <c:pt idx="10974">
                  <c:v>42224.885416666657</c:v>
                </c:pt>
                <c:pt idx="10975">
                  <c:v>42224.895833333343</c:v>
                </c:pt>
                <c:pt idx="10976">
                  <c:v>42224.906250000022</c:v>
                </c:pt>
                <c:pt idx="10977">
                  <c:v>42224.916666666657</c:v>
                </c:pt>
                <c:pt idx="10978">
                  <c:v>42224.927083333299</c:v>
                </c:pt>
                <c:pt idx="10979">
                  <c:v>42224.9375</c:v>
                </c:pt>
                <c:pt idx="10980">
                  <c:v>42224.947916666657</c:v>
                </c:pt>
                <c:pt idx="10981">
                  <c:v>42224.958333333343</c:v>
                </c:pt>
                <c:pt idx="10982">
                  <c:v>42224.96875</c:v>
                </c:pt>
                <c:pt idx="10983">
                  <c:v>42224.979166666628</c:v>
                </c:pt>
                <c:pt idx="10984">
                  <c:v>42224.989583333343</c:v>
                </c:pt>
                <c:pt idx="10985">
                  <c:v>42225</c:v>
                </c:pt>
                <c:pt idx="10986">
                  <c:v>42225.010416666657</c:v>
                </c:pt>
                <c:pt idx="10987">
                  <c:v>42225.020833333343</c:v>
                </c:pt>
                <c:pt idx="10988">
                  <c:v>42225.03125</c:v>
                </c:pt>
                <c:pt idx="10989">
                  <c:v>42225.041666666628</c:v>
                </c:pt>
                <c:pt idx="10990">
                  <c:v>42225.052083333343</c:v>
                </c:pt>
                <c:pt idx="10991">
                  <c:v>42225.0625</c:v>
                </c:pt>
                <c:pt idx="10992">
                  <c:v>42225.072916666657</c:v>
                </c:pt>
                <c:pt idx="10993">
                  <c:v>42225.083333333343</c:v>
                </c:pt>
                <c:pt idx="10994">
                  <c:v>42225.093749999993</c:v>
                </c:pt>
                <c:pt idx="10995">
                  <c:v>42225.104166666628</c:v>
                </c:pt>
                <c:pt idx="10996">
                  <c:v>42225.114583333343</c:v>
                </c:pt>
                <c:pt idx="10997">
                  <c:v>42225.125</c:v>
                </c:pt>
                <c:pt idx="10998">
                  <c:v>42225.135416666628</c:v>
                </c:pt>
                <c:pt idx="10999">
                  <c:v>42225.145833333343</c:v>
                </c:pt>
                <c:pt idx="11000">
                  <c:v>42225.156250000022</c:v>
                </c:pt>
                <c:pt idx="11001">
                  <c:v>42225.166666666628</c:v>
                </c:pt>
                <c:pt idx="11002">
                  <c:v>42225.177083333299</c:v>
                </c:pt>
                <c:pt idx="11003">
                  <c:v>42225.1875</c:v>
                </c:pt>
                <c:pt idx="11004">
                  <c:v>42225.197916666628</c:v>
                </c:pt>
                <c:pt idx="11005">
                  <c:v>42225.208333333343</c:v>
                </c:pt>
                <c:pt idx="11006">
                  <c:v>42225.21875</c:v>
                </c:pt>
                <c:pt idx="11007">
                  <c:v>42225.229166666613</c:v>
                </c:pt>
                <c:pt idx="11008">
                  <c:v>42225.239583333299</c:v>
                </c:pt>
                <c:pt idx="11009">
                  <c:v>42225.25</c:v>
                </c:pt>
                <c:pt idx="11010">
                  <c:v>42225.260416666628</c:v>
                </c:pt>
                <c:pt idx="11011">
                  <c:v>42225.270833333343</c:v>
                </c:pt>
                <c:pt idx="11012">
                  <c:v>42225.28125</c:v>
                </c:pt>
                <c:pt idx="11013">
                  <c:v>42225.291666666613</c:v>
                </c:pt>
                <c:pt idx="11014">
                  <c:v>42225.302083333343</c:v>
                </c:pt>
                <c:pt idx="11015">
                  <c:v>42225.312500000022</c:v>
                </c:pt>
                <c:pt idx="11016">
                  <c:v>42225.322916666657</c:v>
                </c:pt>
                <c:pt idx="11017">
                  <c:v>42225.333333333343</c:v>
                </c:pt>
                <c:pt idx="11018">
                  <c:v>42225.34375</c:v>
                </c:pt>
                <c:pt idx="11019">
                  <c:v>42225.354166666657</c:v>
                </c:pt>
                <c:pt idx="11020">
                  <c:v>42225.364583333343</c:v>
                </c:pt>
                <c:pt idx="11021">
                  <c:v>42225.375</c:v>
                </c:pt>
                <c:pt idx="11022">
                  <c:v>42225.385416666657</c:v>
                </c:pt>
                <c:pt idx="11023">
                  <c:v>42225.395833333343</c:v>
                </c:pt>
                <c:pt idx="11024">
                  <c:v>42225.406250000022</c:v>
                </c:pt>
                <c:pt idx="11025">
                  <c:v>42225.416666666657</c:v>
                </c:pt>
                <c:pt idx="11026">
                  <c:v>42225.427083333299</c:v>
                </c:pt>
                <c:pt idx="11027">
                  <c:v>42225.4375</c:v>
                </c:pt>
                <c:pt idx="11028">
                  <c:v>42225.447916666657</c:v>
                </c:pt>
                <c:pt idx="11029">
                  <c:v>42225.458333333343</c:v>
                </c:pt>
                <c:pt idx="11030">
                  <c:v>42225.46875</c:v>
                </c:pt>
                <c:pt idx="11031">
                  <c:v>42225.479166666628</c:v>
                </c:pt>
                <c:pt idx="11032">
                  <c:v>42225.489583333343</c:v>
                </c:pt>
                <c:pt idx="11033">
                  <c:v>42225.5</c:v>
                </c:pt>
                <c:pt idx="11034">
                  <c:v>42225.510416666657</c:v>
                </c:pt>
                <c:pt idx="11035">
                  <c:v>42225.520833333343</c:v>
                </c:pt>
                <c:pt idx="11036">
                  <c:v>42225.53125</c:v>
                </c:pt>
                <c:pt idx="11037">
                  <c:v>42225.541666666628</c:v>
                </c:pt>
                <c:pt idx="11038">
                  <c:v>42225.552083333343</c:v>
                </c:pt>
                <c:pt idx="11039">
                  <c:v>42225.5625</c:v>
                </c:pt>
                <c:pt idx="11040">
                  <c:v>42225.572916666657</c:v>
                </c:pt>
                <c:pt idx="11041">
                  <c:v>42225.583333333343</c:v>
                </c:pt>
                <c:pt idx="11042">
                  <c:v>42225.593749999993</c:v>
                </c:pt>
                <c:pt idx="11043">
                  <c:v>42225.604166666628</c:v>
                </c:pt>
                <c:pt idx="11044">
                  <c:v>42225.614583333343</c:v>
                </c:pt>
                <c:pt idx="11045">
                  <c:v>42225.625</c:v>
                </c:pt>
                <c:pt idx="11046">
                  <c:v>42225.635416666628</c:v>
                </c:pt>
                <c:pt idx="11047">
                  <c:v>42225.645833333343</c:v>
                </c:pt>
                <c:pt idx="11048">
                  <c:v>42225.656250000022</c:v>
                </c:pt>
                <c:pt idx="11049">
                  <c:v>42225.666666666628</c:v>
                </c:pt>
                <c:pt idx="11050">
                  <c:v>42225.677083333299</c:v>
                </c:pt>
                <c:pt idx="11051">
                  <c:v>42225.6875</c:v>
                </c:pt>
                <c:pt idx="11052">
                  <c:v>42225.697916666628</c:v>
                </c:pt>
                <c:pt idx="11053">
                  <c:v>42225.708333333343</c:v>
                </c:pt>
                <c:pt idx="11054">
                  <c:v>42225.71875</c:v>
                </c:pt>
                <c:pt idx="11055">
                  <c:v>42225.729166666613</c:v>
                </c:pt>
                <c:pt idx="11056">
                  <c:v>42225.739583333299</c:v>
                </c:pt>
                <c:pt idx="11057">
                  <c:v>42225.75</c:v>
                </c:pt>
                <c:pt idx="11058">
                  <c:v>42225.760416666628</c:v>
                </c:pt>
                <c:pt idx="11059">
                  <c:v>42225.770833333343</c:v>
                </c:pt>
                <c:pt idx="11060">
                  <c:v>42225.78125</c:v>
                </c:pt>
                <c:pt idx="11061">
                  <c:v>42225.791666666613</c:v>
                </c:pt>
                <c:pt idx="11062">
                  <c:v>42225.802083333343</c:v>
                </c:pt>
                <c:pt idx="11063">
                  <c:v>42225.812500000022</c:v>
                </c:pt>
                <c:pt idx="11064">
                  <c:v>42225.822916666657</c:v>
                </c:pt>
                <c:pt idx="11065">
                  <c:v>42225.833333333343</c:v>
                </c:pt>
                <c:pt idx="11066">
                  <c:v>42225.84375</c:v>
                </c:pt>
                <c:pt idx="11067">
                  <c:v>42225.854166666657</c:v>
                </c:pt>
                <c:pt idx="11068">
                  <c:v>42225.864583333343</c:v>
                </c:pt>
                <c:pt idx="11069">
                  <c:v>42225.875</c:v>
                </c:pt>
                <c:pt idx="11070">
                  <c:v>42225.885416666657</c:v>
                </c:pt>
                <c:pt idx="11071">
                  <c:v>42225.895833333343</c:v>
                </c:pt>
                <c:pt idx="11072">
                  <c:v>42225.906250000022</c:v>
                </c:pt>
                <c:pt idx="11073">
                  <c:v>42225.916666666657</c:v>
                </c:pt>
                <c:pt idx="11074">
                  <c:v>42225.927083333299</c:v>
                </c:pt>
                <c:pt idx="11075">
                  <c:v>42225.9375</c:v>
                </c:pt>
                <c:pt idx="11076">
                  <c:v>42225.947916666657</c:v>
                </c:pt>
                <c:pt idx="11077">
                  <c:v>42225.958333333343</c:v>
                </c:pt>
                <c:pt idx="11078">
                  <c:v>42225.96875</c:v>
                </c:pt>
                <c:pt idx="11079">
                  <c:v>42225.979166666628</c:v>
                </c:pt>
                <c:pt idx="11080">
                  <c:v>42225.989583333343</c:v>
                </c:pt>
                <c:pt idx="11081">
                  <c:v>42226</c:v>
                </c:pt>
                <c:pt idx="11082">
                  <c:v>42226.010416666657</c:v>
                </c:pt>
                <c:pt idx="11083">
                  <c:v>42226.020833333343</c:v>
                </c:pt>
                <c:pt idx="11084">
                  <c:v>42226.03125</c:v>
                </c:pt>
                <c:pt idx="11085">
                  <c:v>42226.041666666628</c:v>
                </c:pt>
                <c:pt idx="11086">
                  <c:v>42226.052083333343</c:v>
                </c:pt>
                <c:pt idx="11087">
                  <c:v>42226.0625</c:v>
                </c:pt>
                <c:pt idx="11088">
                  <c:v>42226.072916666657</c:v>
                </c:pt>
                <c:pt idx="11089">
                  <c:v>42226.083333333343</c:v>
                </c:pt>
                <c:pt idx="11090">
                  <c:v>42226.093749999993</c:v>
                </c:pt>
                <c:pt idx="11091">
                  <c:v>42226.104166666628</c:v>
                </c:pt>
                <c:pt idx="11092">
                  <c:v>42226.114583333343</c:v>
                </c:pt>
                <c:pt idx="11093">
                  <c:v>42226.125</c:v>
                </c:pt>
                <c:pt idx="11094">
                  <c:v>42226.135416666628</c:v>
                </c:pt>
                <c:pt idx="11095">
                  <c:v>42226.145833333343</c:v>
                </c:pt>
                <c:pt idx="11096">
                  <c:v>42226.156250000022</c:v>
                </c:pt>
                <c:pt idx="11097">
                  <c:v>42226.166666666628</c:v>
                </c:pt>
                <c:pt idx="11098">
                  <c:v>42226.177083333299</c:v>
                </c:pt>
                <c:pt idx="11099">
                  <c:v>42226.1875</c:v>
                </c:pt>
                <c:pt idx="11100">
                  <c:v>42226.197916666628</c:v>
                </c:pt>
                <c:pt idx="11101">
                  <c:v>42226.208333333343</c:v>
                </c:pt>
                <c:pt idx="11102">
                  <c:v>42226.21875</c:v>
                </c:pt>
                <c:pt idx="11103">
                  <c:v>42226.229166666613</c:v>
                </c:pt>
                <c:pt idx="11104">
                  <c:v>42226.239583333299</c:v>
                </c:pt>
                <c:pt idx="11105">
                  <c:v>42226.25</c:v>
                </c:pt>
                <c:pt idx="11106">
                  <c:v>42226.260416666628</c:v>
                </c:pt>
                <c:pt idx="11107">
                  <c:v>42226.270833333343</c:v>
                </c:pt>
                <c:pt idx="11108">
                  <c:v>42226.28125</c:v>
                </c:pt>
                <c:pt idx="11109">
                  <c:v>42226.291666666613</c:v>
                </c:pt>
                <c:pt idx="11110">
                  <c:v>42226.302083333343</c:v>
                </c:pt>
                <c:pt idx="11111">
                  <c:v>42226.312500000022</c:v>
                </c:pt>
                <c:pt idx="11112">
                  <c:v>42226.322916666657</c:v>
                </c:pt>
                <c:pt idx="11113">
                  <c:v>42226.333333333343</c:v>
                </c:pt>
                <c:pt idx="11114">
                  <c:v>42226.34375</c:v>
                </c:pt>
                <c:pt idx="11115">
                  <c:v>42226.354166666657</c:v>
                </c:pt>
                <c:pt idx="11116">
                  <c:v>42226.364583333343</c:v>
                </c:pt>
                <c:pt idx="11117">
                  <c:v>42226.375</c:v>
                </c:pt>
                <c:pt idx="11118">
                  <c:v>42226.385416666657</c:v>
                </c:pt>
                <c:pt idx="11119">
                  <c:v>42226.395833333343</c:v>
                </c:pt>
                <c:pt idx="11120">
                  <c:v>42226.406250000022</c:v>
                </c:pt>
                <c:pt idx="11121">
                  <c:v>42226.416666666657</c:v>
                </c:pt>
                <c:pt idx="11122">
                  <c:v>42226.427083333299</c:v>
                </c:pt>
                <c:pt idx="11123">
                  <c:v>42226.4375</c:v>
                </c:pt>
                <c:pt idx="11124">
                  <c:v>42226.447916666657</c:v>
                </c:pt>
                <c:pt idx="11125">
                  <c:v>42226.458333333343</c:v>
                </c:pt>
                <c:pt idx="11126">
                  <c:v>42226.46875</c:v>
                </c:pt>
                <c:pt idx="11127">
                  <c:v>42226.479166666628</c:v>
                </c:pt>
                <c:pt idx="11128">
                  <c:v>42226.489583333343</c:v>
                </c:pt>
                <c:pt idx="11129">
                  <c:v>42226.5</c:v>
                </c:pt>
                <c:pt idx="11130">
                  <c:v>42226.510416666657</c:v>
                </c:pt>
                <c:pt idx="11131">
                  <c:v>42226.520833333343</c:v>
                </c:pt>
                <c:pt idx="11132">
                  <c:v>42226.53125</c:v>
                </c:pt>
                <c:pt idx="11133">
                  <c:v>42226.541666666628</c:v>
                </c:pt>
                <c:pt idx="11134">
                  <c:v>42226.552083333343</c:v>
                </c:pt>
                <c:pt idx="11135">
                  <c:v>42226.5625</c:v>
                </c:pt>
                <c:pt idx="11136">
                  <c:v>42226.572916666657</c:v>
                </c:pt>
                <c:pt idx="11137">
                  <c:v>42226.583333333343</c:v>
                </c:pt>
                <c:pt idx="11138">
                  <c:v>42226.593749999993</c:v>
                </c:pt>
                <c:pt idx="11139">
                  <c:v>42226.604166666628</c:v>
                </c:pt>
                <c:pt idx="11140">
                  <c:v>42226.614583333343</c:v>
                </c:pt>
                <c:pt idx="11141">
                  <c:v>42226.625</c:v>
                </c:pt>
                <c:pt idx="11142">
                  <c:v>42226.635416666628</c:v>
                </c:pt>
                <c:pt idx="11143">
                  <c:v>42226.645833333343</c:v>
                </c:pt>
                <c:pt idx="11144">
                  <c:v>42226.656250000022</c:v>
                </c:pt>
                <c:pt idx="11145">
                  <c:v>42226.666666666628</c:v>
                </c:pt>
                <c:pt idx="11146">
                  <c:v>42226.677083333299</c:v>
                </c:pt>
                <c:pt idx="11147">
                  <c:v>42226.6875</c:v>
                </c:pt>
                <c:pt idx="11148">
                  <c:v>42226.697916666628</c:v>
                </c:pt>
                <c:pt idx="11149">
                  <c:v>42226.708333333343</c:v>
                </c:pt>
                <c:pt idx="11150">
                  <c:v>42226.71875</c:v>
                </c:pt>
                <c:pt idx="11151">
                  <c:v>42226.729166666613</c:v>
                </c:pt>
                <c:pt idx="11152">
                  <c:v>42226.739583333299</c:v>
                </c:pt>
                <c:pt idx="11153">
                  <c:v>42226.75</c:v>
                </c:pt>
                <c:pt idx="11154">
                  <c:v>42226.760416666628</c:v>
                </c:pt>
                <c:pt idx="11155">
                  <c:v>42226.770833333343</c:v>
                </c:pt>
                <c:pt idx="11156">
                  <c:v>42226.78125</c:v>
                </c:pt>
                <c:pt idx="11157">
                  <c:v>42226.791666666613</c:v>
                </c:pt>
                <c:pt idx="11158">
                  <c:v>42226.802083333343</c:v>
                </c:pt>
                <c:pt idx="11159">
                  <c:v>42226.812500000022</c:v>
                </c:pt>
                <c:pt idx="11160">
                  <c:v>42226.822916666657</c:v>
                </c:pt>
                <c:pt idx="11161">
                  <c:v>42226.833333333343</c:v>
                </c:pt>
                <c:pt idx="11162">
                  <c:v>42226.84375</c:v>
                </c:pt>
                <c:pt idx="11163">
                  <c:v>42226.854166666657</c:v>
                </c:pt>
                <c:pt idx="11164">
                  <c:v>42226.864583333343</c:v>
                </c:pt>
                <c:pt idx="11165">
                  <c:v>42226.875</c:v>
                </c:pt>
                <c:pt idx="11166">
                  <c:v>42226.885416666657</c:v>
                </c:pt>
                <c:pt idx="11167">
                  <c:v>42226.895833333343</c:v>
                </c:pt>
                <c:pt idx="11168">
                  <c:v>42226.906250000022</c:v>
                </c:pt>
                <c:pt idx="11169">
                  <c:v>42226.916666666657</c:v>
                </c:pt>
                <c:pt idx="11170">
                  <c:v>42226.927083333299</c:v>
                </c:pt>
                <c:pt idx="11171">
                  <c:v>42226.9375</c:v>
                </c:pt>
                <c:pt idx="11172">
                  <c:v>42226.947916666657</c:v>
                </c:pt>
                <c:pt idx="11173">
                  <c:v>42226.958333333343</c:v>
                </c:pt>
                <c:pt idx="11174">
                  <c:v>42226.96875</c:v>
                </c:pt>
                <c:pt idx="11175">
                  <c:v>42226.979166666628</c:v>
                </c:pt>
                <c:pt idx="11176">
                  <c:v>42226.989583333343</c:v>
                </c:pt>
                <c:pt idx="11177">
                  <c:v>42227</c:v>
                </c:pt>
                <c:pt idx="11178">
                  <c:v>42227.010416666657</c:v>
                </c:pt>
                <c:pt idx="11179">
                  <c:v>42227.020833333343</c:v>
                </c:pt>
                <c:pt idx="11180">
                  <c:v>42227.03125</c:v>
                </c:pt>
                <c:pt idx="11181">
                  <c:v>42227.041666666628</c:v>
                </c:pt>
                <c:pt idx="11182">
                  <c:v>42227.052083333343</c:v>
                </c:pt>
                <c:pt idx="11183">
                  <c:v>42227.0625</c:v>
                </c:pt>
                <c:pt idx="11184">
                  <c:v>42227.072916666657</c:v>
                </c:pt>
                <c:pt idx="11185">
                  <c:v>42227.083333333343</c:v>
                </c:pt>
                <c:pt idx="11186">
                  <c:v>42227.093749999993</c:v>
                </c:pt>
                <c:pt idx="11187">
                  <c:v>42227.104166666628</c:v>
                </c:pt>
                <c:pt idx="11188">
                  <c:v>42227.114583333343</c:v>
                </c:pt>
                <c:pt idx="11189">
                  <c:v>42227.125</c:v>
                </c:pt>
                <c:pt idx="11190">
                  <c:v>42227.135416666628</c:v>
                </c:pt>
                <c:pt idx="11191">
                  <c:v>42227.145833333343</c:v>
                </c:pt>
                <c:pt idx="11192">
                  <c:v>42227.156250000022</c:v>
                </c:pt>
                <c:pt idx="11193">
                  <c:v>42227.166666666628</c:v>
                </c:pt>
                <c:pt idx="11194">
                  <c:v>42227.177083333299</c:v>
                </c:pt>
                <c:pt idx="11195">
                  <c:v>42227.1875</c:v>
                </c:pt>
                <c:pt idx="11196">
                  <c:v>42227.197916666628</c:v>
                </c:pt>
                <c:pt idx="11197">
                  <c:v>42227.208333333343</c:v>
                </c:pt>
                <c:pt idx="11198">
                  <c:v>42227.21875</c:v>
                </c:pt>
                <c:pt idx="11199">
                  <c:v>42227.229166666613</c:v>
                </c:pt>
                <c:pt idx="11200">
                  <c:v>42227.239583333299</c:v>
                </c:pt>
                <c:pt idx="11201">
                  <c:v>42227.25</c:v>
                </c:pt>
                <c:pt idx="11202">
                  <c:v>42227.260416666628</c:v>
                </c:pt>
                <c:pt idx="11203">
                  <c:v>42227.270833333343</c:v>
                </c:pt>
                <c:pt idx="11204">
                  <c:v>42227.28125</c:v>
                </c:pt>
                <c:pt idx="11205">
                  <c:v>42227.291666666613</c:v>
                </c:pt>
                <c:pt idx="11206">
                  <c:v>42227.302083333343</c:v>
                </c:pt>
                <c:pt idx="11207">
                  <c:v>42227.312500000022</c:v>
                </c:pt>
                <c:pt idx="11208">
                  <c:v>42227.322916666657</c:v>
                </c:pt>
                <c:pt idx="11209">
                  <c:v>42227.333333333343</c:v>
                </c:pt>
                <c:pt idx="11210">
                  <c:v>42227.34375</c:v>
                </c:pt>
                <c:pt idx="11211">
                  <c:v>42227.354166666657</c:v>
                </c:pt>
                <c:pt idx="11212">
                  <c:v>42227.364583333343</c:v>
                </c:pt>
                <c:pt idx="11213">
                  <c:v>42227.375</c:v>
                </c:pt>
                <c:pt idx="11214">
                  <c:v>42227.385416666657</c:v>
                </c:pt>
                <c:pt idx="11215">
                  <c:v>42227.395833333343</c:v>
                </c:pt>
                <c:pt idx="11216">
                  <c:v>42227.406250000022</c:v>
                </c:pt>
                <c:pt idx="11217">
                  <c:v>42227.416666666657</c:v>
                </c:pt>
                <c:pt idx="11218">
                  <c:v>42227.427083333299</c:v>
                </c:pt>
                <c:pt idx="11219">
                  <c:v>42227.4375</c:v>
                </c:pt>
                <c:pt idx="11220">
                  <c:v>42227.447916666657</c:v>
                </c:pt>
                <c:pt idx="11221">
                  <c:v>42227.458333333343</c:v>
                </c:pt>
                <c:pt idx="11222">
                  <c:v>42227.46875</c:v>
                </c:pt>
                <c:pt idx="11223">
                  <c:v>42227.479166666628</c:v>
                </c:pt>
                <c:pt idx="11224">
                  <c:v>42227.489583333343</c:v>
                </c:pt>
                <c:pt idx="11225">
                  <c:v>42227.5</c:v>
                </c:pt>
                <c:pt idx="11226">
                  <c:v>42227.510416666657</c:v>
                </c:pt>
                <c:pt idx="11227">
                  <c:v>42227.520833333343</c:v>
                </c:pt>
                <c:pt idx="11228">
                  <c:v>42227.53125</c:v>
                </c:pt>
                <c:pt idx="11229">
                  <c:v>42227.541666666628</c:v>
                </c:pt>
                <c:pt idx="11230">
                  <c:v>42227.552083333343</c:v>
                </c:pt>
                <c:pt idx="11231">
                  <c:v>42227.5625</c:v>
                </c:pt>
                <c:pt idx="11232">
                  <c:v>42227.572916666657</c:v>
                </c:pt>
                <c:pt idx="11233">
                  <c:v>42227.583333333343</c:v>
                </c:pt>
                <c:pt idx="11234">
                  <c:v>42227.593749999993</c:v>
                </c:pt>
                <c:pt idx="11235">
                  <c:v>42227.604166666628</c:v>
                </c:pt>
                <c:pt idx="11236">
                  <c:v>42227.614583333343</c:v>
                </c:pt>
                <c:pt idx="11237">
                  <c:v>42227.625</c:v>
                </c:pt>
                <c:pt idx="11238">
                  <c:v>42227.635416666628</c:v>
                </c:pt>
                <c:pt idx="11239">
                  <c:v>42227.645833333343</c:v>
                </c:pt>
                <c:pt idx="11240">
                  <c:v>42227.656250000022</c:v>
                </c:pt>
                <c:pt idx="11241">
                  <c:v>42227.666666666628</c:v>
                </c:pt>
                <c:pt idx="11242">
                  <c:v>42227.677083333299</c:v>
                </c:pt>
                <c:pt idx="11243">
                  <c:v>42227.6875</c:v>
                </c:pt>
                <c:pt idx="11244">
                  <c:v>42227.697916666628</c:v>
                </c:pt>
                <c:pt idx="11245">
                  <c:v>42227.708333333343</c:v>
                </c:pt>
                <c:pt idx="11246">
                  <c:v>42227.71875</c:v>
                </c:pt>
                <c:pt idx="11247">
                  <c:v>42227.729166666613</c:v>
                </c:pt>
                <c:pt idx="11248">
                  <c:v>42227.739583333299</c:v>
                </c:pt>
                <c:pt idx="11249">
                  <c:v>42227.75</c:v>
                </c:pt>
                <c:pt idx="11250">
                  <c:v>42227.760416666628</c:v>
                </c:pt>
                <c:pt idx="11251">
                  <c:v>42227.770833333343</c:v>
                </c:pt>
                <c:pt idx="11252">
                  <c:v>42227.78125</c:v>
                </c:pt>
                <c:pt idx="11253">
                  <c:v>42227.791666666613</c:v>
                </c:pt>
                <c:pt idx="11254">
                  <c:v>42227.802083333343</c:v>
                </c:pt>
                <c:pt idx="11255">
                  <c:v>42227.812500000022</c:v>
                </c:pt>
                <c:pt idx="11256">
                  <c:v>42227.822916666657</c:v>
                </c:pt>
                <c:pt idx="11257">
                  <c:v>42227.833333333343</c:v>
                </c:pt>
                <c:pt idx="11258">
                  <c:v>42227.84375</c:v>
                </c:pt>
                <c:pt idx="11259">
                  <c:v>42227.854166666657</c:v>
                </c:pt>
                <c:pt idx="11260">
                  <c:v>42227.864583333343</c:v>
                </c:pt>
                <c:pt idx="11261">
                  <c:v>42227.875</c:v>
                </c:pt>
                <c:pt idx="11262">
                  <c:v>42227.885416666657</c:v>
                </c:pt>
                <c:pt idx="11263">
                  <c:v>42227.895833333343</c:v>
                </c:pt>
                <c:pt idx="11264">
                  <c:v>42227.906250000022</c:v>
                </c:pt>
                <c:pt idx="11265">
                  <c:v>42227.916666666657</c:v>
                </c:pt>
                <c:pt idx="11266">
                  <c:v>42227.927083333299</c:v>
                </c:pt>
                <c:pt idx="11267">
                  <c:v>42227.9375</c:v>
                </c:pt>
                <c:pt idx="11268">
                  <c:v>42227.947916666657</c:v>
                </c:pt>
                <c:pt idx="11269">
                  <c:v>42227.958333333343</c:v>
                </c:pt>
                <c:pt idx="11270">
                  <c:v>42227.96875</c:v>
                </c:pt>
                <c:pt idx="11271">
                  <c:v>42227.979166666628</c:v>
                </c:pt>
                <c:pt idx="11272">
                  <c:v>42227.989583333343</c:v>
                </c:pt>
                <c:pt idx="11273">
                  <c:v>42228</c:v>
                </c:pt>
                <c:pt idx="11274">
                  <c:v>42228.010416666657</c:v>
                </c:pt>
                <c:pt idx="11275">
                  <c:v>42228.020833333343</c:v>
                </c:pt>
                <c:pt idx="11276">
                  <c:v>42228.03125</c:v>
                </c:pt>
                <c:pt idx="11277">
                  <c:v>42228.041666666628</c:v>
                </c:pt>
                <c:pt idx="11278">
                  <c:v>42228.052083333343</c:v>
                </c:pt>
                <c:pt idx="11279">
                  <c:v>42228.0625</c:v>
                </c:pt>
                <c:pt idx="11280">
                  <c:v>42228.072916666657</c:v>
                </c:pt>
                <c:pt idx="11281">
                  <c:v>42228.083333333343</c:v>
                </c:pt>
                <c:pt idx="11282">
                  <c:v>42228.093749999993</c:v>
                </c:pt>
                <c:pt idx="11283">
                  <c:v>42228.104166666628</c:v>
                </c:pt>
                <c:pt idx="11284">
                  <c:v>42228.114583333343</c:v>
                </c:pt>
                <c:pt idx="11285">
                  <c:v>42228.125</c:v>
                </c:pt>
                <c:pt idx="11286">
                  <c:v>42228.135416666628</c:v>
                </c:pt>
                <c:pt idx="11287">
                  <c:v>42228.145833333343</c:v>
                </c:pt>
                <c:pt idx="11288">
                  <c:v>42228.156250000022</c:v>
                </c:pt>
                <c:pt idx="11289">
                  <c:v>42228.166666666628</c:v>
                </c:pt>
                <c:pt idx="11290">
                  <c:v>42228.177083333299</c:v>
                </c:pt>
                <c:pt idx="11291">
                  <c:v>42228.1875</c:v>
                </c:pt>
                <c:pt idx="11292">
                  <c:v>42228.197916666628</c:v>
                </c:pt>
                <c:pt idx="11293">
                  <c:v>42228.208333333343</c:v>
                </c:pt>
                <c:pt idx="11294">
                  <c:v>42228.21875</c:v>
                </c:pt>
                <c:pt idx="11295">
                  <c:v>42228.229166666613</c:v>
                </c:pt>
                <c:pt idx="11296">
                  <c:v>42228.239583333299</c:v>
                </c:pt>
                <c:pt idx="11297">
                  <c:v>42228.25</c:v>
                </c:pt>
                <c:pt idx="11298">
                  <c:v>42228.260416666628</c:v>
                </c:pt>
                <c:pt idx="11299">
                  <c:v>42228.270833333343</c:v>
                </c:pt>
                <c:pt idx="11300">
                  <c:v>42228.28125</c:v>
                </c:pt>
                <c:pt idx="11301">
                  <c:v>42228.291666666613</c:v>
                </c:pt>
                <c:pt idx="11302">
                  <c:v>42228.302083333343</c:v>
                </c:pt>
                <c:pt idx="11303">
                  <c:v>42228.312500000022</c:v>
                </c:pt>
                <c:pt idx="11304">
                  <c:v>42228.322916666657</c:v>
                </c:pt>
                <c:pt idx="11305">
                  <c:v>42228.333333333343</c:v>
                </c:pt>
                <c:pt idx="11306">
                  <c:v>42228.34375</c:v>
                </c:pt>
                <c:pt idx="11307">
                  <c:v>42228.354166666657</c:v>
                </c:pt>
                <c:pt idx="11308">
                  <c:v>42228.364583333343</c:v>
                </c:pt>
                <c:pt idx="11309">
                  <c:v>42228.375</c:v>
                </c:pt>
                <c:pt idx="11310">
                  <c:v>42228.385416666657</c:v>
                </c:pt>
                <c:pt idx="11311">
                  <c:v>42228.395833333343</c:v>
                </c:pt>
                <c:pt idx="11312">
                  <c:v>42228.406250000022</c:v>
                </c:pt>
                <c:pt idx="11313">
                  <c:v>42228.416666666657</c:v>
                </c:pt>
                <c:pt idx="11314">
                  <c:v>42228.427083333299</c:v>
                </c:pt>
                <c:pt idx="11315">
                  <c:v>42228.4375</c:v>
                </c:pt>
                <c:pt idx="11316">
                  <c:v>42228.447916666657</c:v>
                </c:pt>
                <c:pt idx="11317">
                  <c:v>42228.458333333343</c:v>
                </c:pt>
                <c:pt idx="11318">
                  <c:v>42228.46875</c:v>
                </c:pt>
                <c:pt idx="11319">
                  <c:v>42228.479166666628</c:v>
                </c:pt>
                <c:pt idx="11320">
                  <c:v>42228.489583333343</c:v>
                </c:pt>
                <c:pt idx="11321">
                  <c:v>42228.5</c:v>
                </c:pt>
                <c:pt idx="11322">
                  <c:v>42228.510416666657</c:v>
                </c:pt>
                <c:pt idx="11323">
                  <c:v>42228.520833333343</c:v>
                </c:pt>
                <c:pt idx="11324">
                  <c:v>42228.53125</c:v>
                </c:pt>
                <c:pt idx="11325">
                  <c:v>42228.541666666628</c:v>
                </c:pt>
                <c:pt idx="11326">
                  <c:v>42228.552083333343</c:v>
                </c:pt>
                <c:pt idx="11327">
                  <c:v>42228.5625</c:v>
                </c:pt>
                <c:pt idx="11328">
                  <c:v>42228.572916666657</c:v>
                </c:pt>
                <c:pt idx="11329">
                  <c:v>42228.583333333343</c:v>
                </c:pt>
                <c:pt idx="11330">
                  <c:v>42228.593749999993</c:v>
                </c:pt>
                <c:pt idx="11331">
                  <c:v>42228.604166666628</c:v>
                </c:pt>
                <c:pt idx="11332">
                  <c:v>42228.614583333343</c:v>
                </c:pt>
                <c:pt idx="11333">
                  <c:v>42228.625</c:v>
                </c:pt>
                <c:pt idx="11334">
                  <c:v>42228.635416666628</c:v>
                </c:pt>
                <c:pt idx="11335">
                  <c:v>42228.645833333343</c:v>
                </c:pt>
                <c:pt idx="11336">
                  <c:v>42228.656250000022</c:v>
                </c:pt>
                <c:pt idx="11337">
                  <c:v>42228.666666666628</c:v>
                </c:pt>
                <c:pt idx="11338">
                  <c:v>42228.677083333299</c:v>
                </c:pt>
                <c:pt idx="11339">
                  <c:v>42228.6875</c:v>
                </c:pt>
                <c:pt idx="11340">
                  <c:v>42228.697916666628</c:v>
                </c:pt>
                <c:pt idx="11341">
                  <c:v>42228.708333333343</c:v>
                </c:pt>
                <c:pt idx="11342">
                  <c:v>42228.71875</c:v>
                </c:pt>
                <c:pt idx="11343">
                  <c:v>42228.729166666613</c:v>
                </c:pt>
                <c:pt idx="11344">
                  <c:v>42228.739583333299</c:v>
                </c:pt>
                <c:pt idx="11345">
                  <c:v>42228.75</c:v>
                </c:pt>
                <c:pt idx="11346">
                  <c:v>42228.760416666628</c:v>
                </c:pt>
                <c:pt idx="11347">
                  <c:v>42228.770833333343</c:v>
                </c:pt>
                <c:pt idx="11348">
                  <c:v>42228.78125</c:v>
                </c:pt>
                <c:pt idx="11349">
                  <c:v>42228.791666666613</c:v>
                </c:pt>
                <c:pt idx="11350">
                  <c:v>42228.802083333343</c:v>
                </c:pt>
                <c:pt idx="11351">
                  <c:v>42228.812500000022</c:v>
                </c:pt>
                <c:pt idx="11352">
                  <c:v>42228.822916666657</c:v>
                </c:pt>
                <c:pt idx="11353">
                  <c:v>42228.833333333343</c:v>
                </c:pt>
                <c:pt idx="11354">
                  <c:v>42228.84375</c:v>
                </c:pt>
                <c:pt idx="11355">
                  <c:v>42228.854166666657</c:v>
                </c:pt>
                <c:pt idx="11356">
                  <c:v>42228.864583333343</c:v>
                </c:pt>
                <c:pt idx="11357">
                  <c:v>42228.875</c:v>
                </c:pt>
                <c:pt idx="11358">
                  <c:v>42228.885416666657</c:v>
                </c:pt>
                <c:pt idx="11359">
                  <c:v>42228.895833333343</c:v>
                </c:pt>
                <c:pt idx="11360">
                  <c:v>42228.906250000022</c:v>
                </c:pt>
                <c:pt idx="11361">
                  <c:v>42228.916666666657</c:v>
                </c:pt>
                <c:pt idx="11362">
                  <c:v>42228.927083333299</c:v>
                </c:pt>
                <c:pt idx="11363">
                  <c:v>42228.9375</c:v>
                </c:pt>
                <c:pt idx="11364">
                  <c:v>42228.947916666657</c:v>
                </c:pt>
                <c:pt idx="11365">
                  <c:v>42228.958333333343</c:v>
                </c:pt>
                <c:pt idx="11366">
                  <c:v>42228.96875</c:v>
                </c:pt>
                <c:pt idx="11367">
                  <c:v>42228.979166666628</c:v>
                </c:pt>
                <c:pt idx="11368">
                  <c:v>42228.989583333343</c:v>
                </c:pt>
                <c:pt idx="11369">
                  <c:v>42229</c:v>
                </c:pt>
                <c:pt idx="11370">
                  <c:v>42229.010416666657</c:v>
                </c:pt>
                <c:pt idx="11371">
                  <c:v>42229.020833333343</c:v>
                </c:pt>
                <c:pt idx="11372">
                  <c:v>42229.03125</c:v>
                </c:pt>
                <c:pt idx="11373">
                  <c:v>42229.041666666628</c:v>
                </c:pt>
                <c:pt idx="11374">
                  <c:v>42229.052083333343</c:v>
                </c:pt>
                <c:pt idx="11375">
                  <c:v>42229.0625</c:v>
                </c:pt>
                <c:pt idx="11376">
                  <c:v>42229.072916666657</c:v>
                </c:pt>
                <c:pt idx="11377">
                  <c:v>42229.083333333343</c:v>
                </c:pt>
                <c:pt idx="11378">
                  <c:v>42229.093749999993</c:v>
                </c:pt>
                <c:pt idx="11379">
                  <c:v>42229.104166666628</c:v>
                </c:pt>
                <c:pt idx="11380">
                  <c:v>42229.114583333343</c:v>
                </c:pt>
                <c:pt idx="11381">
                  <c:v>42229.125</c:v>
                </c:pt>
                <c:pt idx="11382">
                  <c:v>42229.135416666628</c:v>
                </c:pt>
                <c:pt idx="11383">
                  <c:v>42229.145833333343</c:v>
                </c:pt>
                <c:pt idx="11384">
                  <c:v>42229.156250000022</c:v>
                </c:pt>
                <c:pt idx="11385">
                  <c:v>42229.166666666628</c:v>
                </c:pt>
                <c:pt idx="11386">
                  <c:v>42229.177083333299</c:v>
                </c:pt>
                <c:pt idx="11387">
                  <c:v>42229.1875</c:v>
                </c:pt>
                <c:pt idx="11388">
                  <c:v>42229.197916666628</c:v>
                </c:pt>
                <c:pt idx="11389">
                  <c:v>42229.208333333343</c:v>
                </c:pt>
                <c:pt idx="11390">
                  <c:v>42229.21875</c:v>
                </c:pt>
                <c:pt idx="11391">
                  <c:v>42229.229166666613</c:v>
                </c:pt>
                <c:pt idx="11392">
                  <c:v>42229.239583333299</c:v>
                </c:pt>
                <c:pt idx="11393">
                  <c:v>42229.25</c:v>
                </c:pt>
                <c:pt idx="11394">
                  <c:v>42229.260416666628</c:v>
                </c:pt>
                <c:pt idx="11395">
                  <c:v>42229.270833333343</c:v>
                </c:pt>
                <c:pt idx="11396">
                  <c:v>42229.28125</c:v>
                </c:pt>
                <c:pt idx="11397">
                  <c:v>42229.291666666613</c:v>
                </c:pt>
                <c:pt idx="11398">
                  <c:v>42229.302083333343</c:v>
                </c:pt>
                <c:pt idx="11399">
                  <c:v>42229.312500000022</c:v>
                </c:pt>
                <c:pt idx="11400">
                  <c:v>42229.322916666657</c:v>
                </c:pt>
                <c:pt idx="11401">
                  <c:v>42229.333333333343</c:v>
                </c:pt>
                <c:pt idx="11402">
                  <c:v>42229.34375</c:v>
                </c:pt>
                <c:pt idx="11403">
                  <c:v>42229.354166666657</c:v>
                </c:pt>
                <c:pt idx="11404">
                  <c:v>42229.364583333343</c:v>
                </c:pt>
                <c:pt idx="11405">
                  <c:v>42229.375</c:v>
                </c:pt>
                <c:pt idx="11406">
                  <c:v>42229.385416666657</c:v>
                </c:pt>
                <c:pt idx="11407">
                  <c:v>42229.395833333343</c:v>
                </c:pt>
                <c:pt idx="11408">
                  <c:v>42229.406250000022</c:v>
                </c:pt>
                <c:pt idx="11409">
                  <c:v>42229.416666666657</c:v>
                </c:pt>
                <c:pt idx="11410">
                  <c:v>42229.427083333299</c:v>
                </c:pt>
                <c:pt idx="11411">
                  <c:v>42229.4375</c:v>
                </c:pt>
                <c:pt idx="11412">
                  <c:v>42229.447916666657</c:v>
                </c:pt>
                <c:pt idx="11413">
                  <c:v>42229.458333333343</c:v>
                </c:pt>
                <c:pt idx="11414">
                  <c:v>42229.46875</c:v>
                </c:pt>
                <c:pt idx="11415">
                  <c:v>42229.479166666628</c:v>
                </c:pt>
                <c:pt idx="11416">
                  <c:v>42229.489583333343</c:v>
                </c:pt>
                <c:pt idx="11417">
                  <c:v>42229.5</c:v>
                </c:pt>
                <c:pt idx="11418">
                  <c:v>42229.510416666657</c:v>
                </c:pt>
                <c:pt idx="11419">
                  <c:v>42229.520833333343</c:v>
                </c:pt>
                <c:pt idx="11420">
                  <c:v>42229.53125</c:v>
                </c:pt>
                <c:pt idx="11421">
                  <c:v>42229.541666666628</c:v>
                </c:pt>
                <c:pt idx="11422">
                  <c:v>42229.552083333343</c:v>
                </c:pt>
                <c:pt idx="11423">
                  <c:v>42229.5625</c:v>
                </c:pt>
                <c:pt idx="11424">
                  <c:v>42229.572916666657</c:v>
                </c:pt>
                <c:pt idx="11425">
                  <c:v>42229.583333333343</c:v>
                </c:pt>
                <c:pt idx="11426">
                  <c:v>42229.593749999993</c:v>
                </c:pt>
                <c:pt idx="11427">
                  <c:v>42229.604166666628</c:v>
                </c:pt>
                <c:pt idx="11428">
                  <c:v>42229.614583333343</c:v>
                </c:pt>
                <c:pt idx="11429">
                  <c:v>42229.625</c:v>
                </c:pt>
                <c:pt idx="11430">
                  <c:v>42229.635416666628</c:v>
                </c:pt>
                <c:pt idx="11431">
                  <c:v>42229.645833333343</c:v>
                </c:pt>
                <c:pt idx="11432">
                  <c:v>42229.656250000022</c:v>
                </c:pt>
                <c:pt idx="11433">
                  <c:v>42229.666666666628</c:v>
                </c:pt>
                <c:pt idx="11434">
                  <c:v>42229.677083333299</c:v>
                </c:pt>
                <c:pt idx="11435">
                  <c:v>42229.6875</c:v>
                </c:pt>
                <c:pt idx="11436">
                  <c:v>42229.697916666628</c:v>
                </c:pt>
                <c:pt idx="11437">
                  <c:v>42229.708333333343</c:v>
                </c:pt>
                <c:pt idx="11438">
                  <c:v>42229.71875</c:v>
                </c:pt>
                <c:pt idx="11439">
                  <c:v>42229.729166666613</c:v>
                </c:pt>
                <c:pt idx="11440">
                  <c:v>42229.739583333299</c:v>
                </c:pt>
                <c:pt idx="11441">
                  <c:v>42229.75</c:v>
                </c:pt>
                <c:pt idx="11442">
                  <c:v>42229.760416666628</c:v>
                </c:pt>
                <c:pt idx="11443">
                  <c:v>42229.770833333343</c:v>
                </c:pt>
                <c:pt idx="11444">
                  <c:v>42229.78125</c:v>
                </c:pt>
                <c:pt idx="11445">
                  <c:v>42229.791666666613</c:v>
                </c:pt>
                <c:pt idx="11446">
                  <c:v>42229.802083333343</c:v>
                </c:pt>
                <c:pt idx="11447">
                  <c:v>42229.812500000022</c:v>
                </c:pt>
                <c:pt idx="11448">
                  <c:v>42229.822916666657</c:v>
                </c:pt>
                <c:pt idx="11449">
                  <c:v>42229.833333333343</c:v>
                </c:pt>
                <c:pt idx="11450">
                  <c:v>42229.84375</c:v>
                </c:pt>
                <c:pt idx="11451">
                  <c:v>42229.854166666657</c:v>
                </c:pt>
                <c:pt idx="11452">
                  <c:v>42229.864583333343</c:v>
                </c:pt>
                <c:pt idx="11453">
                  <c:v>42229.875</c:v>
                </c:pt>
                <c:pt idx="11454">
                  <c:v>42229.885416666657</c:v>
                </c:pt>
                <c:pt idx="11455">
                  <c:v>42229.895833333343</c:v>
                </c:pt>
                <c:pt idx="11456">
                  <c:v>42229.906250000022</c:v>
                </c:pt>
                <c:pt idx="11457">
                  <c:v>42229.916666666657</c:v>
                </c:pt>
                <c:pt idx="11458">
                  <c:v>42229.927083333299</c:v>
                </c:pt>
                <c:pt idx="11459">
                  <c:v>42229.9375</c:v>
                </c:pt>
                <c:pt idx="11460">
                  <c:v>42229.947916666657</c:v>
                </c:pt>
                <c:pt idx="11461">
                  <c:v>42229.958333333343</c:v>
                </c:pt>
                <c:pt idx="11462">
                  <c:v>42229.96875</c:v>
                </c:pt>
                <c:pt idx="11463">
                  <c:v>42229.979166666628</c:v>
                </c:pt>
                <c:pt idx="11464">
                  <c:v>42229.989583333343</c:v>
                </c:pt>
                <c:pt idx="11465">
                  <c:v>42230</c:v>
                </c:pt>
                <c:pt idx="11466">
                  <c:v>42230.010416666657</c:v>
                </c:pt>
                <c:pt idx="11467">
                  <c:v>42230.020833333343</c:v>
                </c:pt>
                <c:pt idx="11468">
                  <c:v>42230.03125</c:v>
                </c:pt>
                <c:pt idx="11469">
                  <c:v>42230.041666666628</c:v>
                </c:pt>
                <c:pt idx="11470">
                  <c:v>42230.052083333343</c:v>
                </c:pt>
                <c:pt idx="11471">
                  <c:v>42230.0625</c:v>
                </c:pt>
                <c:pt idx="11472">
                  <c:v>42230.072916666657</c:v>
                </c:pt>
                <c:pt idx="11473">
                  <c:v>42230.083333333343</c:v>
                </c:pt>
                <c:pt idx="11474">
                  <c:v>42230.093749999993</c:v>
                </c:pt>
                <c:pt idx="11475">
                  <c:v>42230.104166666628</c:v>
                </c:pt>
                <c:pt idx="11476">
                  <c:v>42230.114583333343</c:v>
                </c:pt>
                <c:pt idx="11477">
                  <c:v>42230.125</c:v>
                </c:pt>
                <c:pt idx="11478">
                  <c:v>42230.135416666628</c:v>
                </c:pt>
                <c:pt idx="11479">
                  <c:v>42230.145833333343</c:v>
                </c:pt>
                <c:pt idx="11480">
                  <c:v>42230.156250000022</c:v>
                </c:pt>
                <c:pt idx="11481">
                  <c:v>42230.166666666628</c:v>
                </c:pt>
                <c:pt idx="11482">
                  <c:v>42230.177083333299</c:v>
                </c:pt>
                <c:pt idx="11483">
                  <c:v>42230.1875</c:v>
                </c:pt>
                <c:pt idx="11484">
                  <c:v>42230.197916666628</c:v>
                </c:pt>
                <c:pt idx="11485">
                  <c:v>42230.208333333343</c:v>
                </c:pt>
                <c:pt idx="11486">
                  <c:v>42230.21875</c:v>
                </c:pt>
                <c:pt idx="11487">
                  <c:v>42230.229166666613</c:v>
                </c:pt>
                <c:pt idx="11488">
                  <c:v>42230.239583333299</c:v>
                </c:pt>
                <c:pt idx="11489">
                  <c:v>42230.25</c:v>
                </c:pt>
                <c:pt idx="11490">
                  <c:v>42230.260416666628</c:v>
                </c:pt>
                <c:pt idx="11491">
                  <c:v>42230.270833333343</c:v>
                </c:pt>
                <c:pt idx="11492">
                  <c:v>42230.28125</c:v>
                </c:pt>
                <c:pt idx="11493">
                  <c:v>42230.291666666613</c:v>
                </c:pt>
                <c:pt idx="11494">
                  <c:v>42230.302083333343</c:v>
                </c:pt>
                <c:pt idx="11495">
                  <c:v>42230.312500000022</c:v>
                </c:pt>
                <c:pt idx="11496">
                  <c:v>42230.322916666657</c:v>
                </c:pt>
                <c:pt idx="11497">
                  <c:v>42230.333333333343</c:v>
                </c:pt>
                <c:pt idx="11498">
                  <c:v>42230.34375</c:v>
                </c:pt>
                <c:pt idx="11499">
                  <c:v>42230.354166666657</c:v>
                </c:pt>
                <c:pt idx="11500">
                  <c:v>42230.364583333343</c:v>
                </c:pt>
                <c:pt idx="11501">
                  <c:v>42230.375</c:v>
                </c:pt>
                <c:pt idx="11502">
                  <c:v>42230.385416666657</c:v>
                </c:pt>
                <c:pt idx="11503">
                  <c:v>42230.395833333343</c:v>
                </c:pt>
                <c:pt idx="11504">
                  <c:v>42230.406250000022</c:v>
                </c:pt>
                <c:pt idx="11505">
                  <c:v>42230.416666666657</c:v>
                </c:pt>
                <c:pt idx="11506">
                  <c:v>42230.427083333299</c:v>
                </c:pt>
                <c:pt idx="11507">
                  <c:v>42230.4375</c:v>
                </c:pt>
                <c:pt idx="11508">
                  <c:v>42230.447916666657</c:v>
                </c:pt>
                <c:pt idx="11509">
                  <c:v>42230.458333333343</c:v>
                </c:pt>
                <c:pt idx="11510">
                  <c:v>42230.46875</c:v>
                </c:pt>
                <c:pt idx="11511">
                  <c:v>42230.479166666628</c:v>
                </c:pt>
                <c:pt idx="11512">
                  <c:v>42230.489583333343</c:v>
                </c:pt>
                <c:pt idx="11513">
                  <c:v>42230.5</c:v>
                </c:pt>
                <c:pt idx="11514">
                  <c:v>42230.510416666657</c:v>
                </c:pt>
                <c:pt idx="11515">
                  <c:v>42230.520833333343</c:v>
                </c:pt>
                <c:pt idx="11516">
                  <c:v>42230.53125</c:v>
                </c:pt>
                <c:pt idx="11517">
                  <c:v>42230.541666666628</c:v>
                </c:pt>
                <c:pt idx="11518">
                  <c:v>42230.552083333343</c:v>
                </c:pt>
                <c:pt idx="11519">
                  <c:v>42230.5625</c:v>
                </c:pt>
                <c:pt idx="11520">
                  <c:v>42230.572916666657</c:v>
                </c:pt>
                <c:pt idx="11521">
                  <c:v>42230.583333333343</c:v>
                </c:pt>
                <c:pt idx="11522">
                  <c:v>42230.593749999993</c:v>
                </c:pt>
                <c:pt idx="11523">
                  <c:v>42230.604166666628</c:v>
                </c:pt>
                <c:pt idx="11524">
                  <c:v>42230.614583333343</c:v>
                </c:pt>
                <c:pt idx="11525">
                  <c:v>42230.625</c:v>
                </c:pt>
                <c:pt idx="11526">
                  <c:v>42230.635416666628</c:v>
                </c:pt>
                <c:pt idx="11527">
                  <c:v>42230.645833333343</c:v>
                </c:pt>
                <c:pt idx="11528">
                  <c:v>42230.656250000022</c:v>
                </c:pt>
                <c:pt idx="11529">
                  <c:v>42230.666666666628</c:v>
                </c:pt>
                <c:pt idx="11530">
                  <c:v>42230.677083333299</c:v>
                </c:pt>
                <c:pt idx="11531">
                  <c:v>42230.6875</c:v>
                </c:pt>
                <c:pt idx="11532">
                  <c:v>42230.697916666628</c:v>
                </c:pt>
                <c:pt idx="11533">
                  <c:v>42230.708333333343</c:v>
                </c:pt>
                <c:pt idx="11534">
                  <c:v>42230.71875</c:v>
                </c:pt>
                <c:pt idx="11535">
                  <c:v>42230.729166666613</c:v>
                </c:pt>
                <c:pt idx="11536">
                  <c:v>42230.739583333299</c:v>
                </c:pt>
                <c:pt idx="11537">
                  <c:v>42230.75</c:v>
                </c:pt>
                <c:pt idx="11538">
                  <c:v>42230.760416666628</c:v>
                </c:pt>
                <c:pt idx="11539">
                  <c:v>42230.770833333343</c:v>
                </c:pt>
                <c:pt idx="11540">
                  <c:v>42230.78125</c:v>
                </c:pt>
                <c:pt idx="11541">
                  <c:v>42230.791666666613</c:v>
                </c:pt>
                <c:pt idx="11542">
                  <c:v>42230.802083333343</c:v>
                </c:pt>
                <c:pt idx="11543">
                  <c:v>42230.812500000022</c:v>
                </c:pt>
                <c:pt idx="11544">
                  <c:v>42230.822916666657</c:v>
                </c:pt>
                <c:pt idx="11545">
                  <c:v>42230.833333333343</c:v>
                </c:pt>
                <c:pt idx="11546">
                  <c:v>42230.84375</c:v>
                </c:pt>
                <c:pt idx="11547">
                  <c:v>42230.854166666657</c:v>
                </c:pt>
                <c:pt idx="11548">
                  <c:v>42230.864583333343</c:v>
                </c:pt>
                <c:pt idx="11549">
                  <c:v>42230.875</c:v>
                </c:pt>
                <c:pt idx="11550">
                  <c:v>42230.885416666657</c:v>
                </c:pt>
                <c:pt idx="11551">
                  <c:v>42230.895833333343</c:v>
                </c:pt>
                <c:pt idx="11552">
                  <c:v>42230.906250000022</c:v>
                </c:pt>
                <c:pt idx="11553">
                  <c:v>42230.916666666657</c:v>
                </c:pt>
                <c:pt idx="11554">
                  <c:v>42230.927083333299</c:v>
                </c:pt>
                <c:pt idx="11555">
                  <c:v>42230.9375</c:v>
                </c:pt>
                <c:pt idx="11556">
                  <c:v>42230.947916666657</c:v>
                </c:pt>
                <c:pt idx="11557">
                  <c:v>42230.958333333343</c:v>
                </c:pt>
                <c:pt idx="11558">
                  <c:v>42230.96875</c:v>
                </c:pt>
                <c:pt idx="11559">
                  <c:v>42230.979166666628</c:v>
                </c:pt>
                <c:pt idx="11560">
                  <c:v>42230.989583333343</c:v>
                </c:pt>
                <c:pt idx="11561">
                  <c:v>42231</c:v>
                </c:pt>
                <c:pt idx="11562">
                  <c:v>42231.010416666657</c:v>
                </c:pt>
                <c:pt idx="11563">
                  <c:v>42231.020833333343</c:v>
                </c:pt>
                <c:pt idx="11564">
                  <c:v>42231.03125</c:v>
                </c:pt>
                <c:pt idx="11565">
                  <c:v>42231.041666666628</c:v>
                </c:pt>
                <c:pt idx="11566">
                  <c:v>42231.052083333343</c:v>
                </c:pt>
                <c:pt idx="11567">
                  <c:v>42231.0625</c:v>
                </c:pt>
                <c:pt idx="11568">
                  <c:v>42231.072916666657</c:v>
                </c:pt>
                <c:pt idx="11569">
                  <c:v>42231.083333333343</c:v>
                </c:pt>
                <c:pt idx="11570">
                  <c:v>42231.093749999993</c:v>
                </c:pt>
                <c:pt idx="11571">
                  <c:v>42231.104166666628</c:v>
                </c:pt>
                <c:pt idx="11572">
                  <c:v>42231.114583333343</c:v>
                </c:pt>
                <c:pt idx="11573">
                  <c:v>42231.125</c:v>
                </c:pt>
                <c:pt idx="11574">
                  <c:v>42231.135416666628</c:v>
                </c:pt>
                <c:pt idx="11575">
                  <c:v>42231.145833333343</c:v>
                </c:pt>
                <c:pt idx="11576">
                  <c:v>42231.156250000022</c:v>
                </c:pt>
                <c:pt idx="11577">
                  <c:v>42231.166666666628</c:v>
                </c:pt>
                <c:pt idx="11578">
                  <c:v>42231.177083333299</c:v>
                </c:pt>
                <c:pt idx="11579">
                  <c:v>42231.1875</c:v>
                </c:pt>
                <c:pt idx="11580">
                  <c:v>42231.197916666628</c:v>
                </c:pt>
                <c:pt idx="11581">
                  <c:v>42231.208333333343</c:v>
                </c:pt>
                <c:pt idx="11582">
                  <c:v>42231.21875</c:v>
                </c:pt>
                <c:pt idx="11583">
                  <c:v>42231.229166666613</c:v>
                </c:pt>
                <c:pt idx="11584">
                  <c:v>42231.239583333299</c:v>
                </c:pt>
                <c:pt idx="11585">
                  <c:v>42231.25</c:v>
                </c:pt>
                <c:pt idx="11586">
                  <c:v>42231.260416666628</c:v>
                </c:pt>
                <c:pt idx="11587">
                  <c:v>42231.270833333343</c:v>
                </c:pt>
                <c:pt idx="11588">
                  <c:v>42231.28125</c:v>
                </c:pt>
                <c:pt idx="11589">
                  <c:v>42231.291666666613</c:v>
                </c:pt>
                <c:pt idx="11590">
                  <c:v>42231.302083333343</c:v>
                </c:pt>
                <c:pt idx="11591">
                  <c:v>42231.312500000022</c:v>
                </c:pt>
                <c:pt idx="11592">
                  <c:v>42231.322916666657</c:v>
                </c:pt>
                <c:pt idx="11593">
                  <c:v>42231.333333333343</c:v>
                </c:pt>
                <c:pt idx="11594">
                  <c:v>42231.34375</c:v>
                </c:pt>
                <c:pt idx="11595">
                  <c:v>42231.354166666657</c:v>
                </c:pt>
                <c:pt idx="11596">
                  <c:v>42231.364583333343</c:v>
                </c:pt>
                <c:pt idx="11597">
                  <c:v>42231.375</c:v>
                </c:pt>
                <c:pt idx="11598">
                  <c:v>42231.385416666657</c:v>
                </c:pt>
                <c:pt idx="11599">
                  <c:v>42231.395833333343</c:v>
                </c:pt>
                <c:pt idx="11600">
                  <c:v>42231.406250000022</c:v>
                </c:pt>
                <c:pt idx="11601">
                  <c:v>42231.416666666657</c:v>
                </c:pt>
                <c:pt idx="11602">
                  <c:v>42231.427083333299</c:v>
                </c:pt>
                <c:pt idx="11603">
                  <c:v>42231.4375</c:v>
                </c:pt>
                <c:pt idx="11604">
                  <c:v>42231.447916666657</c:v>
                </c:pt>
                <c:pt idx="11605">
                  <c:v>42231.458333333343</c:v>
                </c:pt>
                <c:pt idx="11606">
                  <c:v>42231.46875</c:v>
                </c:pt>
                <c:pt idx="11607">
                  <c:v>42231.479166666628</c:v>
                </c:pt>
                <c:pt idx="11608">
                  <c:v>42231.489583333343</c:v>
                </c:pt>
                <c:pt idx="11609">
                  <c:v>42231.5</c:v>
                </c:pt>
                <c:pt idx="11610">
                  <c:v>42231.510416666657</c:v>
                </c:pt>
                <c:pt idx="11611">
                  <c:v>42231.520833333343</c:v>
                </c:pt>
                <c:pt idx="11612">
                  <c:v>42231.53125</c:v>
                </c:pt>
                <c:pt idx="11613">
                  <c:v>42231.541666666628</c:v>
                </c:pt>
                <c:pt idx="11614">
                  <c:v>42231.552083333343</c:v>
                </c:pt>
                <c:pt idx="11615">
                  <c:v>42231.5625</c:v>
                </c:pt>
                <c:pt idx="11616">
                  <c:v>42231.572916666657</c:v>
                </c:pt>
                <c:pt idx="11617">
                  <c:v>42231.583333333343</c:v>
                </c:pt>
                <c:pt idx="11618">
                  <c:v>42231.593749999993</c:v>
                </c:pt>
                <c:pt idx="11619">
                  <c:v>42231.604166666628</c:v>
                </c:pt>
                <c:pt idx="11620">
                  <c:v>42231.614583333343</c:v>
                </c:pt>
                <c:pt idx="11621">
                  <c:v>42231.625</c:v>
                </c:pt>
                <c:pt idx="11622">
                  <c:v>42231.635416666628</c:v>
                </c:pt>
                <c:pt idx="11623">
                  <c:v>42231.645833333343</c:v>
                </c:pt>
                <c:pt idx="11624">
                  <c:v>42231.656250000022</c:v>
                </c:pt>
                <c:pt idx="11625">
                  <c:v>42231.666666666628</c:v>
                </c:pt>
                <c:pt idx="11626">
                  <c:v>42231.677083333299</c:v>
                </c:pt>
                <c:pt idx="11627">
                  <c:v>42231.6875</c:v>
                </c:pt>
                <c:pt idx="11628">
                  <c:v>42231.697916666628</c:v>
                </c:pt>
                <c:pt idx="11629">
                  <c:v>42231.708333333343</c:v>
                </c:pt>
                <c:pt idx="11630">
                  <c:v>42231.71875</c:v>
                </c:pt>
                <c:pt idx="11631">
                  <c:v>42231.729166666613</c:v>
                </c:pt>
                <c:pt idx="11632">
                  <c:v>42231.739583333299</c:v>
                </c:pt>
                <c:pt idx="11633">
                  <c:v>42231.75</c:v>
                </c:pt>
                <c:pt idx="11634">
                  <c:v>42231.760416666628</c:v>
                </c:pt>
                <c:pt idx="11635">
                  <c:v>42231.770833333343</c:v>
                </c:pt>
                <c:pt idx="11636">
                  <c:v>42231.78125</c:v>
                </c:pt>
                <c:pt idx="11637">
                  <c:v>42231.791666666613</c:v>
                </c:pt>
                <c:pt idx="11638">
                  <c:v>42231.802083333343</c:v>
                </c:pt>
                <c:pt idx="11639">
                  <c:v>42231.812500000022</c:v>
                </c:pt>
                <c:pt idx="11640">
                  <c:v>42231.822916666657</c:v>
                </c:pt>
                <c:pt idx="11641">
                  <c:v>42231.833333333343</c:v>
                </c:pt>
                <c:pt idx="11642">
                  <c:v>42231.84375</c:v>
                </c:pt>
                <c:pt idx="11643">
                  <c:v>42231.854166666657</c:v>
                </c:pt>
                <c:pt idx="11644">
                  <c:v>42231.864583333343</c:v>
                </c:pt>
                <c:pt idx="11645">
                  <c:v>42231.875</c:v>
                </c:pt>
                <c:pt idx="11646">
                  <c:v>42231.885416666657</c:v>
                </c:pt>
                <c:pt idx="11647">
                  <c:v>42231.895833333343</c:v>
                </c:pt>
                <c:pt idx="11648">
                  <c:v>42231.906250000022</c:v>
                </c:pt>
                <c:pt idx="11649">
                  <c:v>42231.916666666657</c:v>
                </c:pt>
                <c:pt idx="11650">
                  <c:v>42231.927083333299</c:v>
                </c:pt>
                <c:pt idx="11651">
                  <c:v>42231.9375</c:v>
                </c:pt>
                <c:pt idx="11652">
                  <c:v>42231.947916666657</c:v>
                </c:pt>
                <c:pt idx="11653">
                  <c:v>42231.958333333343</c:v>
                </c:pt>
                <c:pt idx="11654">
                  <c:v>42231.96875</c:v>
                </c:pt>
                <c:pt idx="11655">
                  <c:v>42231.979166666628</c:v>
                </c:pt>
                <c:pt idx="11656">
                  <c:v>42231.989583333343</c:v>
                </c:pt>
                <c:pt idx="11657">
                  <c:v>42232</c:v>
                </c:pt>
                <c:pt idx="11658">
                  <c:v>42232.010416666657</c:v>
                </c:pt>
                <c:pt idx="11659">
                  <c:v>42232.020833333343</c:v>
                </c:pt>
                <c:pt idx="11660">
                  <c:v>42232.03125</c:v>
                </c:pt>
                <c:pt idx="11661">
                  <c:v>42232.041666666628</c:v>
                </c:pt>
                <c:pt idx="11662">
                  <c:v>42232.052083333343</c:v>
                </c:pt>
                <c:pt idx="11663">
                  <c:v>42232.0625</c:v>
                </c:pt>
                <c:pt idx="11664">
                  <c:v>42232.072916666657</c:v>
                </c:pt>
                <c:pt idx="11665">
                  <c:v>42232.083333333343</c:v>
                </c:pt>
                <c:pt idx="11666">
                  <c:v>42232.093749999993</c:v>
                </c:pt>
                <c:pt idx="11667">
                  <c:v>42232.104166666628</c:v>
                </c:pt>
                <c:pt idx="11668">
                  <c:v>42232.114583333343</c:v>
                </c:pt>
                <c:pt idx="11669">
                  <c:v>42232.125</c:v>
                </c:pt>
                <c:pt idx="11670">
                  <c:v>42232.135416666628</c:v>
                </c:pt>
                <c:pt idx="11671">
                  <c:v>42232.145833333343</c:v>
                </c:pt>
                <c:pt idx="11672">
                  <c:v>42232.156250000022</c:v>
                </c:pt>
                <c:pt idx="11673">
                  <c:v>42232.166666666628</c:v>
                </c:pt>
                <c:pt idx="11674">
                  <c:v>42232.177083333299</c:v>
                </c:pt>
                <c:pt idx="11675">
                  <c:v>42232.1875</c:v>
                </c:pt>
                <c:pt idx="11676">
                  <c:v>42232.197916666628</c:v>
                </c:pt>
                <c:pt idx="11677">
                  <c:v>42232.208333333343</c:v>
                </c:pt>
                <c:pt idx="11678">
                  <c:v>42232.21875</c:v>
                </c:pt>
                <c:pt idx="11679">
                  <c:v>42232.229166666613</c:v>
                </c:pt>
                <c:pt idx="11680">
                  <c:v>42232.239583333299</c:v>
                </c:pt>
                <c:pt idx="11681">
                  <c:v>42232.25</c:v>
                </c:pt>
                <c:pt idx="11682">
                  <c:v>42232.260416666628</c:v>
                </c:pt>
                <c:pt idx="11683">
                  <c:v>42232.270833333343</c:v>
                </c:pt>
                <c:pt idx="11684">
                  <c:v>42232.28125</c:v>
                </c:pt>
                <c:pt idx="11685">
                  <c:v>42232.291666666613</c:v>
                </c:pt>
                <c:pt idx="11686">
                  <c:v>42232.302083333343</c:v>
                </c:pt>
                <c:pt idx="11687">
                  <c:v>42232.312500000022</c:v>
                </c:pt>
                <c:pt idx="11688">
                  <c:v>42232.322916666657</c:v>
                </c:pt>
                <c:pt idx="11689">
                  <c:v>42232.333333333343</c:v>
                </c:pt>
                <c:pt idx="11690">
                  <c:v>42232.34375</c:v>
                </c:pt>
                <c:pt idx="11691">
                  <c:v>42232.354166666657</c:v>
                </c:pt>
                <c:pt idx="11692">
                  <c:v>42232.364583333343</c:v>
                </c:pt>
                <c:pt idx="11693">
                  <c:v>42232.375</c:v>
                </c:pt>
                <c:pt idx="11694">
                  <c:v>42232.385416666657</c:v>
                </c:pt>
                <c:pt idx="11695">
                  <c:v>42232.395833333343</c:v>
                </c:pt>
                <c:pt idx="11696">
                  <c:v>42232.406250000022</c:v>
                </c:pt>
                <c:pt idx="11697">
                  <c:v>42232.416666666657</c:v>
                </c:pt>
                <c:pt idx="11698">
                  <c:v>42232.427083333299</c:v>
                </c:pt>
                <c:pt idx="11699">
                  <c:v>42232.4375</c:v>
                </c:pt>
                <c:pt idx="11700">
                  <c:v>42232.447916666657</c:v>
                </c:pt>
                <c:pt idx="11701">
                  <c:v>42232.458333333343</c:v>
                </c:pt>
                <c:pt idx="11702">
                  <c:v>42232.46875</c:v>
                </c:pt>
                <c:pt idx="11703">
                  <c:v>42232.479166666628</c:v>
                </c:pt>
                <c:pt idx="11704">
                  <c:v>42232.489583333343</c:v>
                </c:pt>
                <c:pt idx="11705">
                  <c:v>42232.5</c:v>
                </c:pt>
                <c:pt idx="11706">
                  <c:v>42232.510416666657</c:v>
                </c:pt>
                <c:pt idx="11707">
                  <c:v>42232.520833333343</c:v>
                </c:pt>
                <c:pt idx="11708">
                  <c:v>42232.53125</c:v>
                </c:pt>
                <c:pt idx="11709">
                  <c:v>42232.541666666628</c:v>
                </c:pt>
                <c:pt idx="11710">
                  <c:v>42232.552083333343</c:v>
                </c:pt>
                <c:pt idx="11711">
                  <c:v>42232.5625</c:v>
                </c:pt>
                <c:pt idx="11712">
                  <c:v>42232.572916666657</c:v>
                </c:pt>
                <c:pt idx="11713">
                  <c:v>42232.583333333343</c:v>
                </c:pt>
                <c:pt idx="11714">
                  <c:v>42232.593749999993</c:v>
                </c:pt>
                <c:pt idx="11715">
                  <c:v>42232.604166666628</c:v>
                </c:pt>
                <c:pt idx="11716">
                  <c:v>42232.614583333343</c:v>
                </c:pt>
                <c:pt idx="11717">
                  <c:v>42232.625</c:v>
                </c:pt>
                <c:pt idx="11718">
                  <c:v>42232.635416666628</c:v>
                </c:pt>
                <c:pt idx="11719">
                  <c:v>42232.645833333343</c:v>
                </c:pt>
                <c:pt idx="11720">
                  <c:v>42232.656250000022</c:v>
                </c:pt>
                <c:pt idx="11721">
                  <c:v>42232.666666666628</c:v>
                </c:pt>
                <c:pt idx="11722">
                  <c:v>42232.677083333299</c:v>
                </c:pt>
                <c:pt idx="11723">
                  <c:v>42232.6875</c:v>
                </c:pt>
                <c:pt idx="11724">
                  <c:v>42232.697916666628</c:v>
                </c:pt>
                <c:pt idx="11725">
                  <c:v>42232.708333333343</c:v>
                </c:pt>
                <c:pt idx="11726">
                  <c:v>42232.71875</c:v>
                </c:pt>
                <c:pt idx="11727">
                  <c:v>42232.729166666613</c:v>
                </c:pt>
                <c:pt idx="11728">
                  <c:v>42232.739583333299</c:v>
                </c:pt>
                <c:pt idx="11729">
                  <c:v>42232.75</c:v>
                </c:pt>
                <c:pt idx="11730">
                  <c:v>42232.760416666628</c:v>
                </c:pt>
                <c:pt idx="11731">
                  <c:v>42232.770833333343</c:v>
                </c:pt>
                <c:pt idx="11732">
                  <c:v>42232.78125</c:v>
                </c:pt>
                <c:pt idx="11733">
                  <c:v>42232.791666666613</c:v>
                </c:pt>
                <c:pt idx="11734">
                  <c:v>42232.802083333343</c:v>
                </c:pt>
                <c:pt idx="11735">
                  <c:v>42232.812500000022</c:v>
                </c:pt>
                <c:pt idx="11736">
                  <c:v>42232.822916666657</c:v>
                </c:pt>
                <c:pt idx="11737">
                  <c:v>42232.833333333343</c:v>
                </c:pt>
                <c:pt idx="11738">
                  <c:v>42232.84375</c:v>
                </c:pt>
                <c:pt idx="11739">
                  <c:v>42232.854166666657</c:v>
                </c:pt>
                <c:pt idx="11740">
                  <c:v>42232.864583333343</c:v>
                </c:pt>
                <c:pt idx="11741">
                  <c:v>42232.875</c:v>
                </c:pt>
                <c:pt idx="11742">
                  <c:v>42232.885416666657</c:v>
                </c:pt>
                <c:pt idx="11743">
                  <c:v>42232.895833333343</c:v>
                </c:pt>
                <c:pt idx="11744">
                  <c:v>42232.906250000022</c:v>
                </c:pt>
                <c:pt idx="11745">
                  <c:v>42232.916666666657</c:v>
                </c:pt>
                <c:pt idx="11746">
                  <c:v>42232.927083333299</c:v>
                </c:pt>
                <c:pt idx="11747">
                  <c:v>42232.9375</c:v>
                </c:pt>
                <c:pt idx="11748">
                  <c:v>42232.947916666657</c:v>
                </c:pt>
                <c:pt idx="11749">
                  <c:v>42232.958333333343</c:v>
                </c:pt>
                <c:pt idx="11750">
                  <c:v>42232.96875</c:v>
                </c:pt>
                <c:pt idx="11751">
                  <c:v>42232.979166666628</c:v>
                </c:pt>
                <c:pt idx="11752">
                  <c:v>42232.989583333343</c:v>
                </c:pt>
                <c:pt idx="11753">
                  <c:v>42233</c:v>
                </c:pt>
                <c:pt idx="11754">
                  <c:v>42233.010416666657</c:v>
                </c:pt>
                <c:pt idx="11755">
                  <c:v>42233.020833333343</c:v>
                </c:pt>
                <c:pt idx="11756">
                  <c:v>42233.03125</c:v>
                </c:pt>
                <c:pt idx="11757">
                  <c:v>42233.041666666628</c:v>
                </c:pt>
                <c:pt idx="11758">
                  <c:v>42233.052083333343</c:v>
                </c:pt>
                <c:pt idx="11759">
                  <c:v>42233.0625</c:v>
                </c:pt>
                <c:pt idx="11760">
                  <c:v>42233.072916666657</c:v>
                </c:pt>
                <c:pt idx="11761">
                  <c:v>42233.083333333343</c:v>
                </c:pt>
                <c:pt idx="11762">
                  <c:v>42233.093749999993</c:v>
                </c:pt>
                <c:pt idx="11763">
                  <c:v>42233.104166666628</c:v>
                </c:pt>
                <c:pt idx="11764">
                  <c:v>42233.114583333343</c:v>
                </c:pt>
                <c:pt idx="11765">
                  <c:v>42233.125</c:v>
                </c:pt>
                <c:pt idx="11766">
                  <c:v>42233.135416666628</c:v>
                </c:pt>
                <c:pt idx="11767">
                  <c:v>42233.145833333343</c:v>
                </c:pt>
                <c:pt idx="11768">
                  <c:v>42233.156250000022</c:v>
                </c:pt>
                <c:pt idx="11769">
                  <c:v>42233.166666666628</c:v>
                </c:pt>
                <c:pt idx="11770">
                  <c:v>42233.177083333299</c:v>
                </c:pt>
                <c:pt idx="11771">
                  <c:v>42233.1875</c:v>
                </c:pt>
                <c:pt idx="11772">
                  <c:v>42233.197916666628</c:v>
                </c:pt>
                <c:pt idx="11773">
                  <c:v>42233.208333333343</c:v>
                </c:pt>
                <c:pt idx="11774">
                  <c:v>42233.21875</c:v>
                </c:pt>
                <c:pt idx="11775">
                  <c:v>42233.229166666613</c:v>
                </c:pt>
                <c:pt idx="11776">
                  <c:v>42233.239583333299</c:v>
                </c:pt>
                <c:pt idx="11777">
                  <c:v>42233.25</c:v>
                </c:pt>
                <c:pt idx="11778">
                  <c:v>42233.260416666628</c:v>
                </c:pt>
                <c:pt idx="11779">
                  <c:v>42233.270833333343</c:v>
                </c:pt>
                <c:pt idx="11780">
                  <c:v>42233.28125</c:v>
                </c:pt>
                <c:pt idx="11781">
                  <c:v>42233.291666666613</c:v>
                </c:pt>
                <c:pt idx="11782">
                  <c:v>42233.302083333343</c:v>
                </c:pt>
                <c:pt idx="11783">
                  <c:v>42233.312500000022</c:v>
                </c:pt>
                <c:pt idx="11784">
                  <c:v>42233.322916666657</c:v>
                </c:pt>
                <c:pt idx="11785">
                  <c:v>42233.333333333343</c:v>
                </c:pt>
                <c:pt idx="11786">
                  <c:v>42233.34375</c:v>
                </c:pt>
                <c:pt idx="11787">
                  <c:v>42233.354166666657</c:v>
                </c:pt>
                <c:pt idx="11788">
                  <c:v>42233.364583333343</c:v>
                </c:pt>
                <c:pt idx="11789">
                  <c:v>42233.375</c:v>
                </c:pt>
                <c:pt idx="11790">
                  <c:v>42233.385416666657</c:v>
                </c:pt>
                <c:pt idx="11791">
                  <c:v>42233.395833333343</c:v>
                </c:pt>
                <c:pt idx="11792">
                  <c:v>42233.406250000022</c:v>
                </c:pt>
                <c:pt idx="11793">
                  <c:v>42233.416666666657</c:v>
                </c:pt>
                <c:pt idx="11794">
                  <c:v>42233.427083333299</c:v>
                </c:pt>
                <c:pt idx="11795">
                  <c:v>42233.4375</c:v>
                </c:pt>
                <c:pt idx="11796">
                  <c:v>42233.447916666657</c:v>
                </c:pt>
                <c:pt idx="11797">
                  <c:v>42233.458333333343</c:v>
                </c:pt>
                <c:pt idx="11798">
                  <c:v>42233.46875</c:v>
                </c:pt>
                <c:pt idx="11799">
                  <c:v>42233.479166666628</c:v>
                </c:pt>
                <c:pt idx="11800">
                  <c:v>42233.489583333343</c:v>
                </c:pt>
                <c:pt idx="11801">
                  <c:v>42233.5</c:v>
                </c:pt>
                <c:pt idx="11802">
                  <c:v>42233.510416666657</c:v>
                </c:pt>
                <c:pt idx="11803">
                  <c:v>42233.520833333343</c:v>
                </c:pt>
                <c:pt idx="11804">
                  <c:v>42233.53125</c:v>
                </c:pt>
                <c:pt idx="11805">
                  <c:v>42233.541666666628</c:v>
                </c:pt>
                <c:pt idx="11806">
                  <c:v>42233.552083333343</c:v>
                </c:pt>
                <c:pt idx="11807">
                  <c:v>42233.5625</c:v>
                </c:pt>
                <c:pt idx="11808">
                  <c:v>42233.572916666657</c:v>
                </c:pt>
                <c:pt idx="11809">
                  <c:v>42233.583333333343</c:v>
                </c:pt>
                <c:pt idx="11810">
                  <c:v>42233.593749999993</c:v>
                </c:pt>
                <c:pt idx="11811">
                  <c:v>42233.604166666628</c:v>
                </c:pt>
                <c:pt idx="11812">
                  <c:v>42233.614583333343</c:v>
                </c:pt>
                <c:pt idx="11813">
                  <c:v>42233.625</c:v>
                </c:pt>
                <c:pt idx="11814">
                  <c:v>42233.635416666628</c:v>
                </c:pt>
                <c:pt idx="11815">
                  <c:v>42233.645833333343</c:v>
                </c:pt>
                <c:pt idx="11816">
                  <c:v>42233.656250000022</c:v>
                </c:pt>
                <c:pt idx="11817">
                  <c:v>42233.666666666628</c:v>
                </c:pt>
                <c:pt idx="11818">
                  <c:v>42233.677083333299</c:v>
                </c:pt>
                <c:pt idx="11819">
                  <c:v>42233.6875</c:v>
                </c:pt>
                <c:pt idx="11820">
                  <c:v>42233.697916666628</c:v>
                </c:pt>
                <c:pt idx="11821">
                  <c:v>42233.708333333343</c:v>
                </c:pt>
                <c:pt idx="11822">
                  <c:v>42233.71875</c:v>
                </c:pt>
                <c:pt idx="11823">
                  <c:v>42233.729166666613</c:v>
                </c:pt>
                <c:pt idx="11824">
                  <c:v>42233.739583333299</c:v>
                </c:pt>
                <c:pt idx="11825">
                  <c:v>42233.75</c:v>
                </c:pt>
                <c:pt idx="11826">
                  <c:v>42233.760416666628</c:v>
                </c:pt>
                <c:pt idx="11827">
                  <c:v>42233.770833333343</c:v>
                </c:pt>
                <c:pt idx="11828">
                  <c:v>42233.78125</c:v>
                </c:pt>
                <c:pt idx="11829">
                  <c:v>42233.791666666613</c:v>
                </c:pt>
                <c:pt idx="11830">
                  <c:v>42233.802083333343</c:v>
                </c:pt>
                <c:pt idx="11831">
                  <c:v>42233.812500000022</c:v>
                </c:pt>
                <c:pt idx="11832">
                  <c:v>42233.822916666657</c:v>
                </c:pt>
                <c:pt idx="11833">
                  <c:v>42233.833333333343</c:v>
                </c:pt>
                <c:pt idx="11834">
                  <c:v>42233.84375</c:v>
                </c:pt>
                <c:pt idx="11835">
                  <c:v>42233.854166666657</c:v>
                </c:pt>
                <c:pt idx="11836">
                  <c:v>42233.864583333343</c:v>
                </c:pt>
                <c:pt idx="11837">
                  <c:v>42233.875</c:v>
                </c:pt>
                <c:pt idx="11838">
                  <c:v>42233.885416666657</c:v>
                </c:pt>
                <c:pt idx="11839">
                  <c:v>42233.895833333343</c:v>
                </c:pt>
                <c:pt idx="11840">
                  <c:v>42233.906250000022</c:v>
                </c:pt>
                <c:pt idx="11841">
                  <c:v>42233.916666666657</c:v>
                </c:pt>
                <c:pt idx="11842">
                  <c:v>42233.927083333299</c:v>
                </c:pt>
                <c:pt idx="11843">
                  <c:v>42233.9375</c:v>
                </c:pt>
                <c:pt idx="11844">
                  <c:v>42233.947916666657</c:v>
                </c:pt>
                <c:pt idx="11845">
                  <c:v>42233.958333333343</c:v>
                </c:pt>
                <c:pt idx="11846">
                  <c:v>42233.96875</c:v>
                </c:pt>
                <c:pt idx="11847">
                  <c:v>42233.979166666628</c:v>
                </c:pt>
                <c:pt idx="11848">
                  <c:v>42233.989583333343</c:v>
                </c:pt>
                <c:pt idx="11849">
                  <c:v>42234</c:v>
                </c:pt>
                <c:pt idx="11850">
                  <c:v>42234.010416666657</c:v>
                </c:pt>
                <c:pt idx="11851">
                  <c:v>42234.020833333343</c:v>
                </c:pt>
                <c:pt idx="11852">
                  <c:v>42234.03125</c:v>
                </c:pt>
                <c:pt idx="11853">
                  <c:v>42234.041666666628</c:v>
                </c:pt>
                <c:pt idx="11854">
                  <c:v>42234.052083333343</c:v>
                </c:pt>
                <c:pt idx="11855">
                  <c:v>42234.0625</c:v>
                </c:pt>
                <c:pt idx="11856">
                  <c:v>42234.072916666657</c:v>
                </c:pt>
                <c:pt idx="11857">
                  <c:v>42234.083333333343</c:v>
                </c:pt>
                <c:pt idx="11858">
                  <c:v>42234.093749999993</c:v>
                </c:pt>
                <c:pt idx="11859">
                  <c:v>42234.104166666628</c:v>
                </c:pt>
                <c:pt idx="11860">
                  <c:v>42234.114583333343</c:v>
                </c:pt>
                <c:pt idx="11861">
                  <c:v>42234.125</c:v>
                </c:pt>
                <c:pt idx="11862">
                  <c:v>42234.135416666628</c:v>
                </c:pt>
                <c:pt idx="11863">
                  <c:v>42234.145833333343</c:v>
                </c:pt>
                <c:pt idx="11864">
                  <c:v>42234.156250000022</c:v>
                </c:pt>
                <c:pt idx="11865">
                  <c:v>42234.166666666628</c:v>
                </c:pt>
                <c:pt idx="11866">
                  <c:v>42234.177083333299</c:v>
                </c:pt>
                <c:pt idx="11867">
                  <c:v>42234.1875</c:v>
                </c:pt>
                <c:pt idx="11868">
                  <c:v>42234.197916666628</c:v>
                </c:pt>
                <c:pt idx="11869">
                  <c:v>42234.208333333343</c:v>
                </c:pt>
                <c:pt idx="11870">
                  <c:v>42234.21875</c:v>
                </c:pt>
                <c:pt idx="11871">
                  <c:v>42234.229166666613</c:v>
                </c:pt>
                <c:pt idx="11872">
                  <c:v>42234.239583333299</c:v>
                </c:pt>
                <c:pt idx="11873">
                  <c:v>42234.25</c:v>
                </c:pt>
                <c:pt idx="11874">
                  <c:v>42234.260416666628</c:v>
                </c:pt>
                <c:pt idx="11875">
                  <c:v>42234.270833333343</c:v>
                </c:pt>
                <c:pt idx="11876">
                  <c:v>42234.28125</c:v>
                </c:pt>
                <c:pt idx="11877">
                  <c:v>42234.291666666613</c:v>
                </c:pt>
                <c:pt idx="11878">
                  <c:v>42234.302083333343</c:v>
                </c:pt>
                <c:pt idx="11879">
                  <c:v>42234.312500000022</c:v>
                </c:pt>
                <c:pt idx="11880">
                  <c:v>42234.322916666657</c:v>
                </c:pt>
                <c:pt idx="11881">
                  <c:v>42234.333333333343</c:v>
                </c:pt>
                <c:pt idx="11882">
                  <c:v>42234.34375</c:v>
                </c:pt>
                <c:pt idx="11883">
                  <c:v>42234.354166666657</c:v>
                </c:pt>
                <c:pt idx="11884">
                  <c:v>42234.364583333343</c:v>
                </c:pt>
                <c:pt idx="11885">
                  <c:v>42234.375</c:v>
                </c:pt>
                <c:pt idx="11886">
                  <c:v>42234.385416666657</c:v>
                </c:pt>
                <c:pt idx="11887">
                  <c:v>42234.395833333343</c:v>
                </c:pt>
                <c:pt idx="11888">
                  <c:v>42234.406250000022</c:v>
                </c:pt>
                <c:pt idx="11889">
                  <c:v>42234.416666666657</c:v>
                </c:pt>
                <c:pt idx="11890">
                  <c:v>42234.427083333299</c:v>
                </c:pt>
                <c:pt idx="11891">
                  <c:v>42234.4375</c:v>
                </c:pt>
                <c:pt idx="11892">
                  <c:v>42234.447916666657</c:v>
                </c:pt>
                <c:pt idx="11893">
                  <c:v>42234.458333333343</c:v>
                </c:pt>
                <c:pt idx="11894">
                  <c:v>42234.46875</c:v>
                </c:pt>
                <c:pt idx="11895">
                  <c:v>42234.479166666628</c:v>
                </c:pt>
                <c:pt idx="11896">
                  <c:v>42234.489583333343</c:v>
                </c:pt>
                <c:pt idx="11897">
                  <c:v>42234.5</c:v>
                </c:pt>
                <c:pt idx="11898">
                  <c:v>42234.510416666657</c:v>
                </c:pt>
                <c:pt idx="11899">
                  <c:v>42234.520833333343</c:v>
                </c:pt>
                <c:pt idx="11900">
                  <c:v>42234.53125</c:v>
                </c:pt>
                <c:pt idx="11901">
                  <c:v>42234.541666666628</c:v>
                </c:pt>
                <c:pt idx="11902">
                  <c:v>42234.552083333343</c:v>
                </c:pt>
                <c:pt idx="11903">
                  <c:v>42234.5625</c:v>
                </c:pt>
                <c:pt idx="11904">
                  <c:v>42234.572916666657</c:v>
                </c:pt>
                <c:pt idx="11905">
                  <c:v>42234.583333333343</c:v>
                </c:pt>
                <c:pt idx="11906">
                  <c:v>42234.593749999993</c:v>
                </c:pt>
                <c:pt idx="11907">
                  <c:v>42234.604166666628</c:v>
                </c:pt>
                <c:pt idx="11908">
                  <c:v>42234.614583333343</c:v>
                </c:pt>
                <c:pt idx="11909">
                  <c:v>42234.625</c:v>
                </c:pt>
                <c:pt idx="11910">
                  <c:v>42234.635416666628</c:v>
                </c:pt>
                <c:pt idx="11911">
                  <c:v>42234.645833333343</c:v>
                </c:pt>
                <c:pt idx="11912">
                  <c:v>42234.656250000022</c:v>
                </c:pt>
                <c:pt idx="11913">
                  <c:v>42234.666666666628</c:v>
                </c:pt>
                <c:pt idx="11914">
                  <c:v>42234.677083333299</c:v>
                </c:pt>
                <c:pt idx="11915">
                  <c:v>42234.6875</c:v>
                </c:pt>
                <c:pt idx="11916">
                  <c:v>42234.697916666628</c:v>
                </c:pt>
                <c:pt idx="11917">
                  <c:v>42234.708333333343</c:v>
                </c:pt>
                <c:pt idx="11918">
                  <c:v>42234.71875</c:v>
                </c:pt>
                <c:pt idx="11919">
                  <c:v>42234.729166666613</c:v>
                </c:pt>
                <c:pt idx="11920">
                  <c:v>42234.739583333299</c:v>
                </c:pt>
                <c:pt idx="11921">
                  <c:v>42234.75</c:v>
                </c:pt>
                <c:pt idx="11922">
                  <c:v>42234.760416666628</c:v>
                </c:pt>
                <c:pt idx="11923">
                  <c:v>42234.770833333343</c:v>
                </c:pt>
                <c:pt idx="11924">
                  <c:v>42234.78125</c:v>
                </c:pt>
                <c:pt idx="11925">
                  <c:v>42234.791666666613</c:v>
                </c:pt>
                <c:pt idx="11926">
                  <c:v>42234.802083333343</c:v>
                </c:pt>
                <c:pt idx="11927">
                  <c:v>42234.812500000022</c:v>
                </c:pt>
                <c:pt idx="11928">
                  <c:v>42234.822916666657</c:v>
                </c:pt>
                <c:pt idx="11929">
                  <c:v>42234.833333333343</c:v>
                </c:pt>
                <c:pt idx="11930">
                  <c:v>42234.84375</c:v>
                </c:pt>
                <c:pt idx="11931">
                  <c:v>42234.854166666657</c:v>
                </c:pt>
                <c:pt idx="11932">
                  <c:v>42234.864583333343</c:v>
                </c:pt>
                <c:pt idx="11933">
                  <c:v>42234.875</c:v>
                </c:pt>
                <c:pt idx="11934">
                  <c:v>42234.885416666657</c:v>
                </c:pt>
                <c:pt idx="11935">
                  <c:v>42234.895833333343</c:v>
                </c:pt>
                <c:pt idx="11936">
                  <c:v>42234.906250000022</c:v>
                </c:pt>
                <c:pt idx="11937">
                  <c:v>42234.916666666657</c:v>
                </c:pt>
                <c:pt idx="11938">
                  <c:v>42234.927083333299</c:v>
                </c:pt>
                <c:pt idx="11939">
                  <c:v>42234.9375</c:v>
                </c:pt>
                <c:pt idx="11940">
                  <c:v>42234.947916666657</c:v>
                </c:pt>
                <c:pt idx="11941">
                  <c:v>42234.958333333343</c:v>
                </c:pt>
                <c:pt idx="11942">
                  <c:v>42234.96875</c:v>
                </c:pt>
                <c:pt idx="11943">
                  <c:v>42234.979166666628</c:v>
                </c:pt>
                <c:pt idx="11944">
                  <c:v>42234.989583333343</c:v>
                </c:pt>
                <c:pt idx="11945">
                  <c:v>42235</c:v>
                </c:pt>
                <c:pt idx="11946">
                  <c:v>42235.010416666657</c:v>
                </c:pt>
                <c:pt idx="11947">
                  <c:v>42235.020833333343</c:v>
                </c:pt>
                <c:pt idx="11948">
                  <c:v>42235.03125</c:v>
                </c:pt>
                <c:pt idx="11949">
                  <c:v>42235.041666666628</c:v>
                </c:pt>
                <c:pt idx="11950">
                  <c:v>42235.052083333343</c:v>
                </c:pt>
                <c:pt idx="11951">
                  <c:v>42235.0625</c:v>
                </c:pt>
                <c:pt idx="11952">
                  <c:v>42235.072916666657</c:v>
                </c:pt>
                <c:pt idx="11953">
                  <c:v>42235.083333333343</c:v>
                </c:pt>
                <c:pt idx="11954">
                  <c:v>42235.093749999993</c:v>
                </c:pt>
                <c:pt idx="11955">
                  <c:v>42235.104166666628</c:v>
                </c:pt>
                <c:pt idx="11956">
                  <c:v>42235.114583333343</c:v>
                </c:pt>
                <c:pt idx="11957">
                  <c:v>42235.125</c:v>
                </c:pt>
                <c:pt idx="11958">
                  <c:v>42235.135416666628</c:v>
                </c:pt>
                <c:pt idx="11959">
                  <c:v>42235.145833333343</c:v>
                </c:pt>
                <c:pt idx="11960">
                  <c:v>42235.156250000022</c:v>
                </c:pt>
                <c:pt idx="11961">
                  <c:v>42235.166666666628</c:v>
                </c:pt>
                <c:pt idx="11962">
                  <c:v>42235.177083333299</c:v>
                </c:pt>
                <c:pt idx="11963">
                  <c:v>42235.1875</c:v>
                </c:pt>
                <c:pt idx="11964">
                  <c:v>42235.197916666628</c:v>
                </c:pt>
                <c:pt idx="11965">
                  <c:v>42235.208333333343</c:v>
                </c:pt>
                <c:pt idx="11966">
                  <c:v>42235.21875</c:v>
                </c:pt>
                <c:pt idx="11967">
                  <c:v>42235.229166666613</c:v>
                </c:pt>
                <c:pt idx="11968">
                  <c:v>42235.239583333299</c:v>
                </c:pt>
                <c:pt idx="11969">
                  <c:v>42235.25</c:v>
                </c:pt>
                <c:pt idx="11970">
                  <c:v>42235.260416666628</c:v>
                </c:pt>
                <c:pt idx="11971">
                  <c:v>42235.270833333343</c:v>
                </c:pt>
                <c:pt idx="11972">
                  <c:v>42235.28125</c:v>
                </c:pt>
                <c:pt idx="11973">
                  <c:v>42235.291666666613</c:v>
                </c:pt>
                <c:pt idx="11974">
                  <c:v>42235.302083333343</c:v>
                </c:pt>
                <c:pt idx="11975">
                  <c:v>42235.312500000022</c:v>
                </c:pt>
                <c:pt idx="11976">
                  <c:v>42235.322916666657</c:v>
                </c:pt>
                <c:pt idx="11977">
                  <c:v>42235.333333333343</c:v>
                </c:pt>
                <c:pt idx="11978">
                  <c:v>42235.34375</c:v>
                </c:pt>
                <c:pt idx="11979">
                  <c:v>42235.354166666657</c:v>
                </c:pt>
                <c:pt idx="11980">
                  <c:v>42235.364583333343</c:v>
                </c:pt>
                <c:pt idx="11981">
                  <c:v>42235.375</c:v>
                </c:pt>
                <c:pt idx="11982">
                  <c:v>42235.385416666657</c:v>
                </c:pt>
                <c:pt idx="11983">
                  <c:v>42235.395833333343</c:v>
                </c:pt>
                <c:pt idx="11984">
                  <c:v>42235.406250000022</c:v>
                </c:pt>
                <c:pt idx="11985">
                  <c:v>42235.416666666657</c:v>
                </c:pt>
                <c:pt idx="11986">
                  <c:v>42235.427083333299</c:v>
                </c:pt>
                <c:pt idx="11987">
                  <c:v>42235.4375</c:v>
                </c:pt>
                <c:pt idx="11988">
                  <c:v>42235.447916666657</c:v>
                </c:pt>
                <c:pt idx="11989">
                  <c:v>42235.458333333343</c:v>
                </c:pt>
                <c:pt idx="11990">
                  <c:v>42235.46875</c:v>
                </c:pt>
                <c:pt idx="11991">
                  <c:v>42235.479166666628</c:v>
                </c:pt>
                <c:pt idx="11992">
                  <c:v>42235.489583333343</c:v>
                </c:pt>
                <c:pt idx="11993">
                  <c:v>42235.5</c:v>
                </c:pt>
                <c:pt idx="11994">
                  <c:v>42235.510416666657</c:v>
                </c:pt>
                <c:pt idx="11995">
                  <c:v>42235.520833333343</c:v>
                </c:pt>
                <c:pt idx="11996">
                  <c:v>42235.53125</c:v>
                </c:pt>
                <c:pt idx="11997">
                  <c:v>42235.541666666628</c:v>
                </c:pt>
                <c:pt idx="11998">
                  <c:v>42235.552083333343</c:v>
                </c:pt>
                <c:pt idx="11999">
                  <c:v>42235.5625</c:v>
                </c:pt>
                <c:pt idx="12000">
                  <c:v>42235.572916666657</c:v>
                </c:pt>
                <c:pt idx="12001">
                  <c:v>42235.583333333343</c:v>
                </c:pt>
                <c:pt idx="12002">
                  <c:v>42235.593749999993</c:v>
                </c:pt>
                <c:pt idx="12003">
                  <c:v>42235.604166666628</c:v>
                </c:pt>
                <c:pt idx="12004">
                  <c:v>42235.614583333343</c:v>
                </c:pt>
                <c:pt idx="12005">
                  <c:v>42235.625</c:v>
                </c:pt>
                <c:pt idx="12006">
                  <c:v>42235.635416666628</c:v>
                </c:pt>
                <c:pt idx="12007">
                  <c:v>42235.645833333343</c:v>
                </c:pt>
                <c:pt idx="12008">
                  <c:v>42235.656250000022</c:v>
                </c:pt>
                <c:pt idx="12009">
                  <c:v>42235.666666666628</c:v>
                </c:pt>
                <c:pt idx="12010">
                  <c:v>42235.677083333299</c:v>
                </c:pt>
                <c:pt idx="12011">
                  <c:v>42235.6875</c:v>
                </c:pt>
                <c:pt idx="12012">
                  <c:v>42235.697916666628</c:v>
                </c:pt>
                <c:pt idx="12013">
                  <c:v>42235.708333333343</c:v>
                </c:pt>
                <c:pt idx="12014">
                  <c:v>42235.71875</c:v>
                </c:pt>
                <c:pt idx="12015">
                  <c:v>42235.729166666613</c:v>
                </c:pt>
                <c:pt idx="12016">
                  <c:v>42235.739583333299</c:v>
                </c:pt>
                <c:pt idx="12017">
                  <c:v>42235.75</c:v>
                </c:pt>
                <c:pt idx="12018">
                  <c:v>42235.760416666628</c:v>
                </c:pt>
                <c:pt idx="12019">
                  <c:v>42235.770833333343</c:v>
                </c:pt>
                <c:pt idx="12020">
                  <c:v>42235.78125</c:v>
                </c:pt>
                <c:pt idx="12021">
                  <c:v>42235.791666666613</c:v>
                </c:pt>
                <c:pt idx="12022">
                  <c:v>42235.802083333343</c:v>
                </c:pt>
                <c:pt idx="12023">
                  <c:v>42235.812500000022</c:v>
                </c:pt>
                <c:pt idx="12024">
                  <c:v>42235.822916666657</c:v>
                </c:pt>
                <c:pt idx="12025">
                  <c:v>42235.833333333343</c:v>
                </c:pt>
                <c:pt idx="12026">
                  <c:v>42235.84375</c:v>
                </c:pt>
                <c:pt idx="12027">
                  <c:v>42235.854166666657</c:v>
                </c:pt>
                <c:pt idx="12028">
                  <c:v>42235.864583333343</c:v>
                </c:pt>
                <c:pt idx="12029">
                  <c:v>42235.875</c:v>
                </c:pt>
                <c:pt idx="12030">
                  <c:v>42235.885416666657</c:v>
                </c:pt>
                <c:pt idx="12031">
                  <c:v>42235.895833333343</c:v>
                </c:pt>
                <c:pt idx="12032">
                  <c:v>42235.906250000022</c:v>
                </c:pt>
                <c:pt idx="12033">
                  <c:v>42235.916666666657</c:v>
                </c:pt>
                <c:pt idx="12034">
                  <c:v>42235.927083333299</c:v>
                </c:pt>
                <c:pt idx="12035">
                  <c:v>42235.9375</c:v>
                </c:pt>
                <c:pt idx="12036">
                  <c:v>42235.947916666657</c:v>
                </c:pt>
                <c:pt idx="12037">
                  <c:v>42235.958333333343</c:v>
                </c:pt>
                <c:pt idx="12038">
                  <c:v>42235.96875</c:v>
                </c:pt>
                <c:pt idx="12039">
                  <c:v>42235.979166666628</c:v>
                </c:pt>
                <c:pt idx="12040">
                  <c:v>42235.989583333343</c:v>
                </c:pt>
                <c:pt idx="12041">
                  <c:v>42236</c:v>
                </c:pt>
                <c:pt idx="12042">
                  <c:v>42236.010416666657</c:v>
                </c:pt>
                <c:pt idx="12043">
                  <c:v>42236.020833333343</c:v>
                </c:pt>
                <c:pt idx="12044">
                  <c:v>42236.03125</c:v>
                </c:pt>
                <c:pt idx="12045">
                  <c:v>42236.041666666628</c:v>
                </c:pt>
                <c:pt idx="12046">
                  <c:v>42236.052083333343</c:v>
                </c:pt>
                <c:pt idx="12047">
                  <c:v>42236.0625</c:v>
                </c:pt>
                <c:pt idx="12048">
                  <c:v>42236.072916666657</c:v>
                </c:pt>
                <c:pt idx="12049">
                  <c:v>42236.083333333343</c:v>
                </c:pt>
                <c:pt idx="12050">
                  <c:v>42236.093749999993</c:v>
                </c:pt>
                <c:pt idx="12051">
                  <c:v>42236.104166666628</c:v>
                </c:pt>
                <c:pt idx="12052">
                  <c:v>42236.114583333343</c:v>
                </c:pt>
                <c:pt idx="12053">
                  <c:v>42236.125</c:v>
                </c:pt>
                <c:pt idx="12054">
                  <c:v>42236.135416666628</c:v>
                </c:pt>
                <c:pt idx="12055">
                  <c:v>42236.145833333343</c:v>
                </c:pt>
                <c:pt idx="12056">
                  <c:v>42236.156250000022</c:v>
                </c:pt>
                <c:pt idx="12057">
                  <c:v>42236.166666666628</c:v>
                </c:pt>
                <c:pt idx="12058">
                  <c:v>42236.177083333299</c:v>
                </c:pt>
                <c:pt idx="12059">
                  <c:v>42236.1875</c:v>
                </c:pt>
                <c:pt idx="12060">
                  <c:v>42236.197916666628</c:v>
                </c:pt>
                <c:pt idx="12061">
                  <c:v>42236.208333333343</c:v>
                </c:pt>
                <c:pt idx="12062">
                  <c:v>42236.21875</c:v>
                </c:pt>
                <c:pt idx="12063">
                  <c:v>42236.229166666613</c:v>
                </c:pt>
                <c:pt idx="12064">
                  <c:v>42236.239583333299</c:v>
                </c:pt>
                <c:pt idx="12065">
                  <c:v>42236.25</c:v>
                </c:pt>
                <c:pt idx="12066">
                  <c:v>42236.260416666628</c:v>
                </c:pt>
                <c:pt idx="12067">
                  <c:v>42236.270833333343</c:v>
                </c:pt>
                <c:pt idx="12068">
                  <c:v>42236.28125</c:v>
                </c:pt>
                <c:pt idx="12069">
                  <c:v>42236.291666666613</c:v>
                </c:pt>
                <c:pt idx="12070">
                  <c:v>42236.302083333343</c:v>
                </c:pt>
                <c:pt idx="12071">
                  <c:v>42236.312500000022</c:v>
                </c:pt>
                <c:pt idx="12072">
                  <c:v>42236.322916666657</c:v>
                </c:pt>
                <c:pt idx="12073">
                  <c:v>42236.333333333343</c:v>
                </c:pt>
                <c:pt idx="12074">
                  <c:v>42236.34375</c:v>
                </c:pt>
                <c:pt idx="12075">
                  <c:v>42236.354166666657</c:v>
                </c:pt>
                <c:pt idx="12076">
                  <c:v>42236.364583333343</c:v>
                </c:pt>
                <c:pt idx="12077">
                  <c:v>42236.375</c:v>
                </c:pt>
                <c:pt idx="12078">
                  <c:v>42236.385416666657</c:v>
                </c:pt>
                <c:pt idx="12079">
                  <c:v>42236.395833333343</c:v>
                </c:pt>
                <c:pt idx="12080">
                  <c:v>42236.406250000022</c:v>
                </c:pt>
                <c:pt idx="12081">
                  <c:v>42236.416666666657</c:v>
                </c:pt>
                <c:pt idx="12082">
                  <c:v>42236.427083333299</c:v>
                </c:pt>
                <c:pt idx="12083">
                  <c:v>42236.4375</c:v>
                </c:pt>
                <c:pt idx="12084">
                  <c:v>42236.447916666657</c:v>
                </c:pt>
                <c:pt idx="12085">
                  <c:v>42236.458333333343</c:v>
                </c:pt>
                <c:pt idx="12086">
                  <c:v>42236.46875</c:v>
                </c:pt>
                <c:pt idx="12087">
                  <c:v>42236.479166666628</c:v>
                </c:pt>
                <c:pt idx="12088">
                  <c:v>42236.489583333343</c:v>
                </c:pt>
                <c:pt idx="12089">
                  <c:v>42236.5</c:v>
                </c:pt>
                <c:pt idx="12090">
                  <c:v>42236.510416666657</c:v>
                </c:pt>
                <c:pt idx="12091">
                  <c:v>42236.520833333343</c:v>
                </c:pt>
                <c:pt idx="12092">
                  <c:v>42236.53125</c:v>
                </c:pt>
                <c:pt idx="12093">
                  <c:v>42236.541666666628</c:v>
                </c:pt>
                <c:pt idx="12094">
                  <c:v>42236.552083333343</c:v>
                </c:pt>
                <c:pt idx="12095">
                  <c:v>42236.5625</c:v>
                </c:pt>
                <c:pt idx="12096">
                  <c:v>42236.572916666657</c:v>
                </c:pt>
                <c:pt idx="12097">
                  <c:v>42236.583333333343</c:v>
                </c:pt>
                <c:pt idx="12098">
                  <c:v>42236.593749999993</c:v>
                </c:pt>
                <c:pt idx="12099">
                  <c:v>42236.604166666628</c:v>
                </c:pt>
                <c:pt idx="12100">
                  <c:v>42236.614583333343</c:v>
                </c:pt>
                <c:pt idx="12101">
                  <c:v>42236.625</c:v>
                </c:pt>
                <c:pt idx="12102">
                  <c:v>42236.635416666628</c:v>
                </c:pt>
                <c:pt idx="12103">
                  <c:v>42236.645833333343</c:v>
                </c:pt>
                <c:pt idx="12104">
                  <c:v>42236.656250000022</c:v>
                </c:pt>
                <c:pt idx="12105">
                  <c:v>42236.666666666628</c:v>
                </c:pt>
                <c:pt idx="12106">
                  <c:v>42236.677083333299</c:v>
                </c:pt>
                <c:pt idx="12107">
                  <c:v>42236.6875</c:v>
                </c:pt>
                <c:pt idx="12108">
                  <c:v>42236.697916666628</c:v>
                </c:pt>
                <c:pt idx="12109">
                  <c:v>42236.708333333343</c:v>
                </c:pt>
                <c:pt idx="12110">
                  <c:v>42236.71875</c:v>
                </c:pt>
                <c:pt idx="12111">
                  <c:v>42236.729166666613</c:v>
                </c:pt>
                <c:pt idx="12112">
                  <c:v>42236.739583333299</c:v>
                </c:pt>
                <c:pt idx="12113">
                  <c:v>42236.75</c:v>
                </c:pt>
                <c:pt idx="12114">
                  <c:v>42236.760416666628</c:v>
                </c:pt>
                <c:pt idx="12115">
                  <c:v>42236.770833333343</c:v>
                </c:pt>
                <c:pt idx="12116">
                  <c:v>42236.78125</c:v>
                </c:pt>
                <c:pt idx="12117">
                  <c:v>42236.791666666613</c:v>
                </c:pt>
                <c:pt idx="12118">
                  <c:v>42236.802083333343</c:v>
                </c:pt>
                <c:pt idx="12119">
                  <c:v>42236.812500000022</c:v>
                </c:pt>
                <c:pt idx="12120">
                  <c:v>42236.822916666657</c:v>
                </c:pt>
                <c:pt idx="12121">
                  <c:v>42236.833333333343</c:v>
                </c:pt>
                <c:pt idx="12122">
                  <c:v>42236.84375</c:v>
                </c:pt>
                <c:pt idx="12123">
                  <c:v>42236.854166666657</c:v>
                </c:pt>
                <c:pt idx="12124">
                  <c:v>42236.864583333343</c:v>
                </c:pt>
                <c:pt idx="12125">
                  <c:v>42236.875</c:v>
                </c:pt>
                <c:pt idx="12126">
                  <c:v>42236.885416666657</c:v>
                </c:pt>
                <c:pt idx="12127">
                  <c:v>42236.895833333343</c:v>
                </c:pt>
                <c:pt idx="12128">
                  <c:v>42236.906250000022</c:v>
                </c:pt>
                <c:pt idx="12129">
                  <c:v>42236.916666666657</c:v>
                </c:pt>
                <c:pt idx="12130">
                  <c:v>42236.927083333299</c:v>
                </c:pt>
                <c:pt idx="12131">
                  <c:v>42236.9375</c:v>
                </c:pt>
                <c:pt idx="12132">
                  <c:v>42236.947916666657</c:v>
                </c:pt>
                <c:pt idx="12133">
                  <c:v>42236.958333333343</c:v>
                </c:pt>
                <c:pt idx="12134">
                  <c:v>42236.96875</c:v>
                </c:pt>
                <c:pt idx="12135">
                  <c:v>42236.979166666628</c:v>
                </c:pt>
                <c:pt idx="12136">
                  <c:v>42236.989583333343</c:v>
                </c:pt>
                <c:pt idx="12137">
                  <c:v>42237</c:v>
                </c:pt>
                <c:pt idx="12138">
                  <c:v>42237.010416666657</c:v>
                </c:pt>
                <c:pt idx="12139">
                  <c:v>42237.020833333343</c:v>
                </c:pt>
                <c:pt idx="12140">
                  <c:v>42237.03125</c:v>
                </c:pt>
                <c:pt idx="12141">
                  <c:v>42237.041666666628</c:v>
                </c:pt>
                <c:pt idx="12142">
                  <c:v>42237.052083333343</c:v>
                </c:pt>
                <c:pt idx="12143">
                  <c:v>42237.0625</c:v>
                </c:pt>
                <c:pt idx="12144">
                  <c:v>42237.072916666657</c:v>
                </c:pt>
                <c:pt idx="12145">
                  <c:v>42237.083333333343</c:v>
                </c:pt>
                <c:pt idx="12146">
                  <c:v>42237.093749999993</c:v>
                </c:pt>
                <c:pt idx="12147">
                  <c:v>42237.104166666628</c:v>
                </c:pt>
                <c:pt idx="12148">
                  <c:v>42237.114583333343</c:v>
                </c:pt>
                <c:pt idx="12149">
                  <c:v>42237.125</c:v>
                </c:pt>
                <c:pt idx="12150">
                  <c:v>42237.135416666628</c:v>
                </c:pt>
                <c:pt idx="12151">
                  <c:v>42237.145833333343</c:v>
                </c:pt>
                <c:pt idx="12152">
                  <c:v>42237.156250000022</c:v>
                </c:pt>
                <c:pt idx="12153">
                  <c:v>42237.166666666628</c:v>
                </c:pt>
                <c:pt idx="12154">
                  <c:v>42237.177083333299</c:v>
                </c:pt>
                <c:pt idx="12155">
                  <c:v>42237.1875</c:v>
                </c:pt>
                <c:pt idx="12156">
                  <c:v>42237.197916666628</c:v>
                </c:pt>
                <c:pt idx="12157">
                  <c:v>42237.208333333343</c:v>
                </c:pt>
                <c:pt idx="12158">
                  <c:v>42237.21875</c:v>
                </c:pt>
                <c:pt idx="12159">
                  <c:v>42237.229166666613</c:v>
                </c:pt>
                <c:pt idx="12160">
                  <c:v>42237.239583333299</c:v>
                </c:pt>
                <c:pt idx="12161">
                  <c:v>42237.25</c:v>
                </c:pt>
                <c:pt idx="12162">
                  <c:v>42237.260416666628</c:v>
                </c:pt>
                <c:pt idx="12163">
                  <c:v>42237.270833333343</c:v>
                </c:pt>
                <c:pt idx="12164">
                  <c:v>42237.28125</c:v>
                </c:pt>
                <c:pt idx="12165">
                  <c:v>42237.291666666613</c:v>
                </c:pt>
                <c:pt idx="12166">
                  <c:v>42237.302083333343</c:v>
                </c:pt>
                <c:pt idx="12167">
                  <c:v>42237.312500000022</c:v>
                </c:pt>
                <c:pt idx="12168">
                  <c:v>42237.322916666657</c:v>
                </c:pt>
                <c:pt idx="12169">
                  <c:v>42237.333333333343</c:v>
                </c:pt>
                <c:pt idx="12170">
                  <c:v>42237.34375</c:v>
                </c:pt>
                <c:pt idx="12171">
                  <c:v>42237.354166666657</c:v>
                </c:pt>
                <c:pt idx="12172">
                  <c:v>42237.364583333343</c:v>
                </c:pt>
                <c:pt idx="12173">
                  <c:v>42237.375</c:v>
                </c:pt>
                <c:pt idx="12174">
                  <c:v>42237.385416666657</c:v>
                </c:pt>
                <c:pt idx="12175">
                  <c:v>42237.395833333343</c:v>
                </c:pt>
                <c:pt idx="12176">
                  <c:v>42237.406250000022</c:v>
                </c:pt>
                <c:pt idx="12177">
                  <c:v>42237.416666666657</c:v>
                </c:pt>
                <c:pt idx="12178">
                  <c:v>42237.427083333299</c:v>
                </c:pt>
                <c:pt idx="12179">
                  <c:v>42237.4375</c:v>
                </c:pt>
                <c:pt idx="12180">
                  <c:v>42237.447916666657</c:v>
                </c:pt>
                <c:pt idx="12181">
                  <c:v>42237.458333333343</c:v>
                </c:pt>
                <c:pt idx="12182">
                  <c:v>42237.46875</c:v>
                </c:pt>
                <c:pt idx="12183">
                  <c:v>42237.479166666628</c:v>
                </c:pt>
                <c:pt idx="12184">
                  <c:v>42237.489583333343</c:v>
                </c:pt>
                <c:pt idx="12185">
                  <c:v>42237.5</c:v>
                </c:pt>
                <c:pt idx="12186">
                  <c:v>42237.510416666657</c:v>
                </c:pt>
                <c:pt idx="12187">
                  <c:v>42237.520833333343</c:v>
                </c:pt>
                <c:pt idx="12188">
                  <c:v>42237.53125</c:v>
                </c:pt>
                <c:pt idx="12189">
                  <c:v>42237.541666666628</c:v>
                </c:pt>
                <c:pt idx="12190">
                  <c:v>42237.552083333343</c:v>
                </c:pt>
                <c:pt idx="12191">
                  <c:v>42237.5625</c:v>
                </c:pt>
                <c:pt idx="12192">
                  <c:v>42237.572916666657</c:v>
                </c:pt>
                <c:pt idx="12193">
                  <c:v>42237.583333333343</c:v>
                </c:pt>
                <c:pt idx="12194">
                  <c:v>42237.593749999993</c:v>
                </c:pt>
                <c:pt idx="12195">
                  <c:v>42237.604166666628</c:v>
                </c:pt>
                <c:pt idx="12196">
                  <c:v>42237.614583333343</c:v>
                </c:pt>
                <c:pt idx="12197">
                  <c:v>42237.625</c:v>
                </c:pt>
                <c:pt idx="12198">
                  <c:v>42237.635416666628</c:v>
                </c:pt>
                <c:pt idx="12199">
                  <c:v>42237.645833333343</c:v>
                </c:pt>
                <c:pt idx="12200">
                  <c:v>42237.656250000022</c:v>
                </c:pt>
                <c:pt idx="12201">
                  <c:v>42237.666666666628</c:v>
                </c:pt>
                <c:pt idx="12202">
                  <c:v>42237.677083333299</c:v>
                </c:pt>
                <c:pt idx="12203">
                  <c:v>42237.6875</c:v>
                </c:pt>
                <c:pt idx="12204">
                  <c:v>42237.697916666628</c:v>
                </c:pt>
                <c:pt idx="12205">
                  <c:v>42237.708333333343</c:v>
                </c:pt>
                <c:pt idx="12206">
                  <c:v>42237.71875</c:v>
                </c:pt>
                <c:pt idx="12207">
                  <c:v>42237.729166666613</c:v>
                </c:pt>
                <c:pt idx="12208">
                  <c:v>42237.739583333299</c:v>
                </c:pt>
                <c:pt idx="12209">
                  <c:v>42237.75</c:v>
                </c:pt>
                <c:pt idx="12210">
                  <c:v>42237.760416666628</c:v>
                </c:pt>
                <c:pt idx="12211">
                  <c:v>42237.770833333343</c:v>
                </c:pt>
                <c:pt idx="12212">
                  <c:v>42237.78125</c:v>
                </c:pt>
                <c:pt idx="12213">
                  <c:v>42237.791666666613</c:v>
                </c:pt>
                <c:pt idx="12214">
                  <c:v>42237.802083333343</c:v>
                </c:pt>
                <c:pt idx="12215">
                  <c:v>42237.812500000022</c:v>
                </c:pt>
                <c:pt idx="12216">
                  <c:v>42237.822916666657</c:v>
                </c:pt>
                <c:pt idx="12217">
                  <c:v>42237.833333333343</c:v>
                </c:pt>
                <c:pt idx="12218">
                  <c:v>42237.84375</c:v>
                </c:pt>
                <c:pt idx="12219">
                  <c:v>42237.854166666657</c:v>
                </c:pt>
                <c:pt idx="12220">
                  <c:v>42237.864583333343</c:v>
                </c:pt>
                <c:pt idx="12221">
                  <c:v>42237.875</c:v>
                </c:pt>
                <c:pt idx="12222">
                  <c:v>42237.885416666657</c:v>
                </c:pt>
                <c:pt idx="12223">
                  <c:v>42237.895833333343</c:v>
                </c:pt>
                <c:pt idx="12224">
                  <c:v>42237.906250000022</c:v>
                </c:pt>
                <c:pt idx="12225">
                  <c:v>42237.916666666657</c:v>
                </c:pt>
                <c:pt idx="12226">
                  <c:v>42237.927083333299</c:v>
                </c:pt>
                <c:pt idx="12227">
                  <c:v>42237.9375</c:v>
                </c:pt>
                <c:pt idx="12228">
                  <c:v>42237.947916666657</c:v>
                </c:pt>
                <c:pt idx="12229">
                  <c:v>42237.958333333343</c:v>
                </c:pt>
                <c:pt idx="12230">
                  <c:v>42237.96875</c:v>
                </c:pt>
                <c:pt idx="12231">
                  <c:v>42237.979166666628</c:v>
                </c:pt>
                <c:pt idx="12232">
                  <c:v>42237.989583333343</c:v>
                </c:pt>
                <c:pt idx="12233">
                  <c:v>42238</c:v>
                </c:pt>
                <c:pt idx="12234">
                  <c:v>42238.010416666657</c:v>
                </c:pt>
                <c:pt idx="12235">
                  <c:v>42238.020833333343</c:v>
                </c:pt>
                <c:pt idx="12236">
                  <c:v>42238.03125</c:v>
                </c:pt>
                <c:pt idx="12237">
                  <c:v>42238.041666666628</c:v>
                </c:pt>
                <c:pt idx="12238">
                  <c:v>42238.052083333343</c:v>
                </c:pt>
                <c:pt idx="12239">
                  <c:v>42238.0625</c:v>
                </c:pt>
                <c:pt idx="12240">
                  <c:v>42238.072916666657</c:v>
                </c:pt>
                <c:pt idx="12241">
                  <c:v>42238.083333333343</c:v>
                </c:pt>
                <c:pt idx="12242">
                  <c:v>42238.093749999993</c:v>
                </c:pt>
                <c:pt idx="12243">
                  <c:v>42238.104166666628</c:v>
                </c:pt>
                <c:pt idx="12244">
                  <c:v>42238.114583333343</c:v>
                </c:pt>
                <c:pt idx="12245">
                  <c:v>42238.125</c:v>
                </c:pt>
                <c:pt idx="12246">
                  <c:v>42238.135416666628</c:v>
                </c:pt>
                <c:pt idx="12247">
                  <c:v>42238.145833333343</c:v>
                </c:pt>
                <c:pt idx="12248">
                  <c:v>42238.156250000022</c:v>
                </c:pt>
                <c:pt idx="12249">
                  <c:v>42238.166666666628</c:v>
                </c:pt>
                <c:pt idx="12250">
                  <c:v>42238.177083333299</c:v>
                </c:pt>
                <c:pt idx="12251">
                  <c:v>42238.1875</c:v>
                </c:pt>
                <c:pt idx="12252">
                  <c:v>42238.197916666628</c:v>
                </c:pt>
                <c:pt idx="12253">
                  <c:v>42238.208333333343</c:v>
                </c:pt>
                <c:pt idx="12254">
                  <c:v>42238.21875</c:v>
                </c:pt>
                <c:pt idx="12255">
                  <c:v>42238.229166666613</c:v>
                </c:pt>
                <c:pt idx="12256">
                  <c:v>42238.239583333299</c:v>
                </c:pt>
                <c:pt idx="12257">
                  <c:v>42238.25</c:v>
                </c:pt>
                <c:pt idx="12258">
                  <c:v>42238.260416666628</c:v>
                </c:pt>
                <c:pt idx="12259">
                  <c:v>42238.270833333343</c:v>
                </c:pt>
                <c:pt idx="12260">
                  <c:v>42238.28125</c:v>
                </c:pt>
                <c:pt idx="12261">
                  <c:v>42238.291666666613</c:v>
                </c:pt>
                <c:pt idx="12262">
                  <c:v>42238.302083333343</c:v>
                </c:pt>
                <c:pt idx="12263">
                  <c:v>42238.312500000022</c:v>
                </c:pt>
                <c:pt idx="12264">
                  <c:v>42238.322916666657</c:v>
                </c:pt>
                <c:pt idx="12265">
                  <c:v>42238.333333333343</c:v>
                </c:pt>
                <c:pt idx="12266">
                  <c:v>42238.34375</c:v>
                </c:pt>
                <c:pt idx="12267">
                  <c:v>42238.354166666657</c:v>
                </c:pt>
                <c:pt idx="12268">
                  <c:v>42238.364583333343</c:v>
                </c:pt>
                <c:pt idx="12269">
                  <c:v>42238.375</c:v>
                </c:pt>
                <c:pt idx="12270">
                  <c:v>42238.385416666657</c:v>
                </c:pt>
                <c:pt idx="12271">
                  <c:v>42238.395833333343</c:v>
                </c:pt>
                <c:pt idx="12272">
                  <c:v>42238.406250000022</c:v>
                </c:pt>
                <c:pt idx="12273">
                  <c:v>42238.416666666657</c:v>
                </c:pt>
                <c:pt idx="12274">
                  <c:v>42238.427083333299</c:v>
                </c:pt>
                <c:pt idx="12275">
                  <c:v>42238.4375</c:v>
                </c:pt>
                <c:pt idx="12276">
                  <c:v>42238.447916666657</c:v>
                </c:pt>
                <c:pt idx="12277">
                  <c:v>42238.458333333343</c:v>
                </c:pt>
                <c:pt idx="12278">
                  <c:v>42238.46875</c:v>
                </c:pt>
                <c:pt idx="12279">
                  <c:v>42238.479166666628</c:v>
                </c:pt>
                <c:pt idx="12280">
                  <c:v>42238.489583333343</c:v>
                </c:pt>
                <c:pt idx="12281">
                  <c:v>42238.5</c:v>
                </c:pt>
                <c:pt idx="12282">
                  <c:v>42238.510416666657</c:v>
                </c:pt>
                <c:pt idx="12283">
                  <c:v>42238.520833333343</c:v>
                </c:pt>
                <c:pt idx="12284">
                  <c:v>42238.53125</c:v>
                </c:pt>
                <c:pt idx="12285">
                  <c:v>42238.541666666628</c:v>
                </c:pt>
                <c:pt idx="12286">
                  <c:v>42238.552083333343</c:v>
                </c:pt>
                <c:pt idx="12287">
                  <c:v>42238.5625</c:v>
                </c:pt>
                <c:pt idx="12288">
                  <c:v>42238.572916666657</c:v>
                </c:pt>
                <c:pt idx="12289">
                  <c:v>42238.583333333343</c:v>
                </c:pt>
                <c:pt idx="12290">
                  <c:v>42238.593749999993</c:v>
                </c:pt>
                <c:pt idx="12291">
                  <c:v>42238.604166666628</c:v>
                </c:pt>
                <c:pt idx="12292">
                  <c:v>42238.614583333343</c:v>
                </c:pt>
                <c:pt idx="12293">
                  <c:v>42238.625</c:v>
                </c:pt>
                <c:pt idx="12294">
                  <c:v>42238.635416666628</c:v>
                </c:pt>
                <c:pt idx="12295">
                  <c:v>42238.645833333343</c:v>
                </c:pt>
                <c:pt idx="12296">
                  <c:v>42238.656250000022</c:v>
                </c:pt>
                <c:pt idx="12297">
                  <c:v>42238.666666666628</c:v>
                </c:pt>
                <c:pt idx="12298">
                  <c:v>42238.677083333299</c:v>
                </c:pt>
                <c:pt idx="12299">
                  <c:v>42238.6875</c:v>
                </c:pt>
                <c:pt idx="12300">
                  <c:v>42238.697916666628</c:v>
                </c:pt>
                <c:pt idx="12301">
                  <c:v>42238.708333333343</c:v>
                </c:pt>
                <c:pt idx="12302">
                  <c:v>42238.71875</c:v>
                </c:pt>
                <c:pt idx="12303">
                  <c:v>42238.729166666613</c:v>
                </c:pt>
                <c:pt idx="12304">
                  <c:v>42238.739583333299</c:v>
                </c:pt>
                <c:pt idx="12305">
                  <c:v>42238.75</c:v>
                </c:pt>
                <c:pt idx="12306">
                  <c:v>42238.760416666628</c:v>
                </c:pt>
                <c:pt idx="12307">
                  <c:v>42238.770833333343</c:v>
                </c:pt>
                <c:pt idx="12308">
                  <c:v>42238.78125</c:v>
                </c:pt>
                <c:pt idx="12309">
                  <c:v>42238.791666666613</c:v>
                </c:pt>
                <c:pt idx="12310">
                  <c:v>42238.802083333343</c:v>
                </c:pt>
                <c:pt idx="12311">
                  <c:v>42238.812500000022</c:v>
                </c:pt>
                <c:pt idx="12312">
                  <c:v>42238.822916666657</c:v>
                </c:pt>
                <c:pt idx="12313">
                  <c:v>42238.833333333343</c:v>
                </c:pt>
                <c:pt idx="12314">
                  <c:v>42238.84375</c:v>
                </c:pt>
                <c:pt idx="12315">
                  <c:v>42238.854166666657</c:v>
                </c:pt>
                <c:pt idx="12316">
                  <c:v>42238.864583333343</c:v>
                </c:pt>
                <c:pt idx="12317">
                  <c:v>42238.875</c:v>
                </c:pt>
                <c:pt idx="12318">
                  <c:v>42238.885416666657</c:v>
                </c:pt>
                <c:pt idx="12319">
                  <c:v>42238.895833333343</c:v>
                </c:pt>
                <c:pt idx="12320">
                  <c:v>42238.906250000022</c:v>
                </c:pt>
                <c:pt idx="12321">
                  <c:v>42238.916666666657</c:v>
                </c:pt>
                <c:pt idx="12322">
                  <c:v>42238.927083333299</c:v>
                </c:pt>
                <c:pt idx="12323">
                  <c:v>42238.9375</c:v>
                </c:pt>
                <c:pt idx="12324">
                  <c:v>42238.947916666657</c:v>
                </c:pt>
                <c:pt idx="12325">
                  <c:v>42238.958333333343</c:v>
                </c:pt>
                <c:pt idx="12326">
                  <c:v>42238.96875</c:v>
                </c:pt>
                <c:pt idx="12327">
                  <c:v>42238.979166666628</c:v>
                </c:pt>
                <c:pt idx="12328">
                  <c:v>42238.989583333343</c:v>
                </c:pt>
                <c:pt idx="12329">
                  <c:v>42239</c:v>
                </c:pt>
                <c:pt idx="12330">
                  <c:v>42239.010416666657</c:v>
                </c:pt>
                <c:pt idx="12331">
                  <c:v>42239.020833333343</c:v>
                </c:pt>
                <c:pt idx="12332">
                  <c:v>42239.03125</c:v>
                </c:pt>
                <c:pt idx="12333">
                  <c:v>42239.041666666628</c:v>
                </c:pt>
                <c:pt idx="12334">
                  <c:v>42239.052083333343</c:v>
                </c:pt>
                <c:pt idx="12335">
                  <c:v>42239.0625</c:v>
                </c:pt>
                <c:pt idx="12336">
                  <c:v>42239.072916666657</c:v>
                </c:pt>
                <c:pt idx="12337">
                  <c:v>42239.083333333343</c:v>
                </c:pt>
                <c:pt idx="12338">
                  <c:v>42239.093749999993</c:v>
                </c:pt>
                <c:pt idx="12339">
                  <c:v>42239.104166666628</c:v>
                </c:pt>
                <c:pt idx="12340">
                  <c:v>42239.114583333343</c:v>
                </c:pt>
                <c:pt idx="12341">
                  <c:v>42239.125</c:v>
                </c:pt>
                <c:pt idx="12342">
                  <c:v>42239.135416666628</c:v>
                </c:pt>
                <c:pt idx="12343">
                  <c:v>42239.145833333343</c:v>
                </c:pt>
                <c:pt idx="12344">
                  <c:v>42239.156250000022</c:v>
                </c:pt>
                <c:pt idx="12345">
                  <c:v>42239.166666666628</c:v>
                </c:pt>
                <c:pt idx="12346">
                  <c:v>42239.177083333299</c:v>
                </c:pt>
                <c:pt idx="12347">
                  <c:v>42239.1875</c:v>
                </c:pt>
                <c:pt idx="12348">
                  <c:v>42239.197916666628</c:v>
                </c:pt>
                <c:pt idx="12349">
                  <c:v>42239.208333333343</c:v>
                </c:pt>
                <c:pt idx="12350">
                  <c:v>42239.21875</c:v>
                </c:pt>
                <c:pt idx="12351">
                  <c:v>42239.229166666613</c:v>
                </c:pt>
                <c:pt idx="12352">
                  <c:v>42239.239583333299</c:v>
                </c:pt>
                <c:pt idx="12353">
                  <c:v>42239.25</c:v>
                </c:pt>
                <c:pt idx="12354">
                  <c:v>42239.260416666628</c:v>
                </c:pt>
                <c:pt idx="12355">
                  <c:v>42239.270833333343</c:v>
                </c:pt>
                <c:pt idx="12356">
                  <c:v>42239.28125</c:v>
                </c:pt>
                <c:pt idx="12357">
                  <c:v>42239.291666666613</c:v>
                </c:pt>
                <c:pt idx="12358">
                  <c:v>42239.302083333343</c:v>
                </c:pt>
                <c:pt idx="12359">
                  <c:v>42239.312500000022</c:v>
                </c:pt>
                <c:pt idx="12360">
                  <c:v>42239.322916666657</c:v>
                </c:pt>
                <c:pt idx="12361">
                  <c:v>42239.333333333343</c:v>
                </c:pt>
                <c:pt idx="12362">
                  <c:v>42239.34375</c:v>
                </c:pt>
                <c:pt idx="12363">
                  <c:v>42239.354166666657</c:v>
                </c:pt>
                <c:pt idx="12364">
                  <c:v>42239.364583333343</c:v>
                </c:pt>
                <c:pt idx="12365">
                  <c:v>42239.375</c:v>
                </c:pt>
                <c:pt idx="12366">
                  <c:v>42239.385416666657</c:v>
                </c:pt>
                <c:pt idx="12367">
                  <c:v>42239.395833333343</c:v>
                </c:pt>
                <c:pt idx="12368">
                  <c:v>42239.406250000022</c:v>
                </c:pt>
                <c:pt idx="12369">
                  <c:v>42239.416666666657</c:v>
                </c:pt>
                <c:pt idx="12370">
                  <c:v>42239.427083333299</c:v>
                </c:pt>
                <c:pt idx="12371">
                  <c:v>42239.4375</c:v>
                </c:pt>
                <c:pt idx="12372">
                  <c:v>42239.447916666657</c:v>
                </c:pt>
                <c:pt idx="12373">
                  <c:v>42239.458333333343</c:v>
                </c:pt>
                <c:pt idx="12374">
                  <c:v>42239.46875</c:v>
                </c:pt>
                <c:pt idx="12375">
                  <c:v>42239.479166666628</c:v>
                </c:pt>
                <c:pt idx="12376">
                  <c:v>42239.489583333343</c:v>
                </c:pt>
                <c:pt idx="12377">
                  <c:v>42239.5</c:v>
                </c:pt>
                <c:pt idx="12378">
                  <c:v>42239.510416666657</c:v>
                </c:pt>
                <c:pt idx="12379">
                  <c:v>42239.520833333343</c:v>
                </c:pt>
                <c:pt idx="12380">
                  <c:v>42239.53125</c:v>
                </c:pt>
                <c:pt idx="12381">
                  <c:v>42239.541666666628</c:v>
                </c:pt>
                <c:pt idx="12382">
                  <c:v>42239.552083333343</c:v>
                </c:pt>
                <c:pt idx="12383">
                  <c:v>42239.5625</c:v>
                </c:pt>
                <c:pt idx="12384">
                  <c:v>42239.572916666657</c:v>
                </c:pt>
                <c:pt idx="12385">
                  <c:v>42239.583333333343</c:v>
                </c:pt>
                <c:pt idx="12386">
                  <c:v>42239.593749999993</c:v>
                </c:pt>
                <c:pt idx="12387">
                  <c:v>42239.604166666628</c:v>
                </c:pt>
                <c:pt idx="12388">
                  <c:v>42239.614583333343</c:v>
                </c:pt>
                <c:pt idx="12389">
                  <c:v>42239.625</c:v>
                </c:pt>
                <c:pt idx="12390">
                  <c:v>42239.635416666628</c:v>
                </c:pt>
                <c:pt idx="12391">
                  <c:v>42239.645833333343</c:v>
                </c:pt>
                <c:pt idx="12392">
                  <c:v>42239.656250000022</c:v>
                </c:pt>
                <c:pt idx="12393">
                  <c:v>42239.666666666628</c:v>
                </c:pt>
                <c:pt idx="12394">
                  <c:v>42239.677083333299</c:v>
                </c:pt>
                <c:pt idx="12395">
                  <c:v>42239.6875</c:v>
                </c:pt>
                <c:pt idx="12396">
                  <c:v>42239.697916666628</c:v>
                </c:pt>
                <c:pt idx="12397">
                  <c:v>42239.708333333343</c:v>
                </c:pt>
                <c:pt idx="12398">
                  <c:v>42239.71875</c:v>
                </c:pt>
                <c:pt idx="12399">
                  <c:v>42239.729166666613</c:v>
                </c:pt>
                <c:pt idx="12400">
                  <c:v>42239.739583333299</c:v>
                </c:pt>
                <c:pt idx="12401">
                  <c:v>42239.75</c:v>
                </c:pt>
                <c:pt idx="12402">
                  <c:v>42239.760416666628</c:v>
                </c:pt>
                <c:pt idx="12403">
                  <c:v>42239.770833333343</c:v>
                </c:pt>
                <c:pt idx="12404">
                  <c:v>42239.78125</c:v>
                </c:pt>
                <c:pt idx="12405">
                  <c:v>42239.791666666613</c:v>
                </c:pt>
                <c:pt idx="12406">
                  <c:v>42239.802083333343</c:v>
                </c:pt>
                <c:pt idx="12407">
                  <c:v>42239.812500000022</c:v>
                </c:pt>
                <c:pt idx="12408">
                  <c:v>42239.822916666657</c:v>
                </c:pt>
                <c:pt idx="12409">
                  <c:v>42239.833333333343</c:v>
                </c:pt>
                <c:pt idx="12410">
                  <c:v>42239.84375</c:v>
                </c:pt>
                <c:pt idx="12411">
                  <c:v>42239.854166666657</c:v>
                </c:pt>
                <c:pt idx="12412">
                  <c:v>42239.864583333343</c:v>
                </c:pt>
                <c:pt idx="12413">
                  <c:v>42239.875</c:v>
                </c:pt>
                <c:pt idx="12414">
                  <c:v>42239.885416666657</c:v>
                </c:pt>
                <c:pt idx="12415">
                  <c:v>42239.895833333343</c:v>
                </c:pt>
                <c:pt idx="12416">
                  <c:v>42239.906250000022</c:v>
                </c:pt>
                <c:pt idx="12417">
                  <c:v>42239.916666666657</c:v>
                </c:pt>
                <c:pt idx="12418">
                  <c:v>42239.927083333299</c:v>
                </c:pt>
                <c:pt idx="12419">
                  <c:v>42239.9375</c:v>
                </c:pt>
                <c:pt idx="12420">
                  <c:v>42239.947916666657</c:v>
                </c:pt>
                <c:pt idx="12421">
                  <c:v>42239.958333333343</c:v>
                </c:pt>
                <c:pt idx="12422">
                  <c:v>42239.96875</c:v>
                </c:pt>
                <c:pt idx="12423">
                  <c:v>42239.979166666628</c:v>
                </c:pt>
                <c:pt idx="12424">
                  <c:v>42239.989583333343</c:v>
                </c:pt>
                <c:pt idx="12425">
                  <c:v>42240</c:v>
                </c:pt>
                <c:pt idx="12426">
                  <c:v>42240.010416666657</c:v>
                </c:pt>
                <c:pt idx="12427">
                  <c:v>42240.020833333343</c:v>
                </c:pt>
                <c:pt idx="12428">
                  <c:v>42240.03125</c:v>
                </c:pt>
                <c:pt idx="12429">
                  <c:v>42240.041666666628</c:v>
                </c:pt>
                <c:pt idx="12430">
                  <c:v>42240.052083333343</c:v>
                </c:pt>
                <c:pt idx="12431">
                  <c:v>42240.0625</c:v>
                </c:pt>
                <c:pt idx="12432">
                  <c:v>42240.072916666657</c:v>
                </c:pt>
                <c:pt idx="12433">
                  <c:v>42240.083333333343</c:v>
                </c:pt>
                <c:pt idx="12434">
                  <c:v>42240.093749999993</c:v>
                </c:pt>
                <c:pt idx="12435">
                  <c:v>42240.104166666628</c:v>
                </c:pt>
                <c:pt idx="12436">
                  <c:v>42240.114583333343</c:v>
                </c:pt>
                <c:pt idx="12437">
                  <c:v>42240.125</c:v>
                </c:pt>
                <c:pt idx="12438">
                  <c:v>42240.135416666628</c:v>
                </c:pt>
                <c:pt idx="12439">
                  <c:v>42240.145833333343</c:v>
                </c:pt>
                <c:pt idx="12440">
                  <c:v>42240.156250000022</c:v>
                </c:pt>
                <c:pt idx="12441">
                  <c:v>42240.166666666628</c:v>
                </c:pt>
                <c:pt idx="12442">
                  <c:v>42240.177083333299</c:v>
                </c:pt>
                <c:pt idx="12443">
                  <c:v>42240.1875</c:v>
                </c:pt>
                <c:pt idx="12444">
                  <c:v>42240.197916666628</c:v>
                </c:pt>
                <c:pt idx="12445">
                  <c:v>42240.208333333343</c:v>
                </c:pt>
                <c:pt idx="12446">
                  <c:v>42240.21875</c:v>
                </c:pt>
                <c:pt idx="12447">
                  <c:v>42240.229166666613</c:v>
                </c:pt>
                <c:pt idx="12448">
                  <c:v>42240.239583333299</c:v>
                </c:pt>
                <c:pt idx="12449">
                  <c:v>42240.25</c:v>
                </c:pt>
                <c:pt idx="12450">
                  <c:v>42240.260416666628</c:v>
                </c:pt>
                <c:pt idx="12451">
                  <c:v>42240.270833333343</c:v>
                </c:pt>
                <c:pt idx="12452">
                  <c:v>42240.28125</c:v>
                </c:pt>
                <c:pt idx="12453">
                  <c:v>42240.291666666613</c:v>
                </c:pt>
                <c:pt idx="12454">
                  <c:v>42240.302083333343</c:v>
                </c:pt>
                <c:pt idx="12455">
                  <c:v>42240.312500000022</c:v>
                </c:pt>
                <c:pt idx="12456">
                  <c:v>42240.322916666657</c:v>
                </c:pt>
                <c:pt idx="12457">
                  <c:v>42240.333333333343</c:v>
                </c:pt>
                <c:pt idx="12458">
                  <c:v>42240.34375</c:v>
                </c:pt>
                <c:pt idx="12459">
                  <c:v>42240.354166666657</c:v>
                </c:pt>
                <c:pt idx="12460">
                  <c:v>42240.364583333343</c:v>
                </c:pt>
                <c:pt idx="12461">
                  <c:v>42240.375</c:v>
                </c:pt>
                <c:pt idx="12462">
                  <c:v>42240.385416666657</c:v>
                </c:pt>
                <c:pt idx="12463">
                  <c:v>42240.395833333343</c:v>
                </c:pt>
                <c:pt idx="12464">
                  <c:v>42240.406250000022</c:v>
                </c:pt>
                <c:pt idx="12465">
                  <c:v>42240.416666666657</c:v>
                </c:pt>
                <c:pt idx="12466">
                  <c:v>42240.427083333299</c:v>
                </c:pt>
                <c:pt idx="12467">
                  <c:v>42240.4375</c:v>
                </c:pt>
                <c:pt idx="12468">
                  <c:v>42240.447916666657</c:v>
                </c:pt>
                <c:pt idx="12469">
                  <c:v>42240.458333333343</c:v>
                </c:pt>
                <c:pt idx="12470">
                  <c:v>42240.46875</c:v>
                </c:pt>
                <c:pt idx="12471">
                  <c:v>42240.479166666628</c:v>
                </c:pt>
                <c:pt idx="12472">
                  <c:v>42240.489583333343</c:v>
                </c:pt>
                <c:pt idx="12473">
                  <c:v>42240.5</c:v>
                </c:pt>
                <c:pt idx="12474">
                  <c:v>42240.510416666657</c:v>
                </c:pt>
                <c:pt idx="12475">
                  <c:v>42240.520833333343</c:v>
                </c:pt>
                <c:pt idx="12476">
                  <c:v>42240.53125</c:v>
                </c:pt>
                <c:pt idx="12477">
                  <c:v>42240.541666666628</c:v>
                </c:pt>
                <c:pt idx="12478">
                  <c:v>42240.552083333343</c:v>
                </c:pt>
                <c:pt idx="12479">
                  <c:v>42240.5625</c:v>
                </c:pt>
                <c:pt idx="12480">
                  <c:v>42240.572916666657</c:v>
                </c:pt>
                <c:pt idx="12481">
                  <c:v>42240.583333333343</c:v>
                </c:pt>
                <c:pt idx="12482">
                  <c:v>42240.593749999993</c:v>
                </c:pt>
                <c:pt idx="12483">
                  <c:v>42240.604166666628</c:v>
                </c:pt>
                <c:pt idx="12484">
                  <c:v>42240.614583333343</c:v>
                </c:pt>
                <c:pt idx="12485">
                  <c:v>42240.625</c:v>
                </c:pt>
                <c:pt idx="12486">
                  <c:v>42240.635416666628</c:v>
                </c:pt>
                <c:pt idx="12487">
                  <c:v>42240.645833333343</c:v>
                </c:pt>
                <c:pt idx="12488">
                  <c:v>42240.656250000022</c:v>
                </c:pt>
                <c:pt idx="12489">
                  <c:v>42240.666666666628</c:v>
                </c:pt>
                <c:pt idx="12490">
                  <c:v>42240.677083333299</c:v>
                </c:pt>
                <c:pt idx="12491">
                  <c:v>42240.6875</c:v>
                </c:pt>
                <c:pt idx="12492">
                  <c:v>42240.697916666628</c:v>
                </c:pt>
                <c:pt idx="12493">
                  <c:v>42240.708333333343</c:v>
                </c:pt>
                <c:pt idx="12494">
                  <c:v>42240.71875</c:v>
                </c:pt>
                <c:pt idx="12495">
                  <c:v>42240.729166666613</c:v>
                </c:pt>
                <c:pt idx="12496">
                  <c:v>42240.739583333299</c:v>
                </c:pt>
                <c:pt idx="12497">
                  <c:v>42240.75</c:v>
                </c:pt>
                <c:pt idx="12498">
                  <c:v>42240.760416666628</c:v>
                </c:pt>
                <c:pt idx="12499">
                  <c:v>42240.770833333343</c:v>
                </c:pt>
                <c:pt idx="12500">
                  <c:v>42240.78125</c:v>
                </c:pt>
                <c:pt idx="12501">
                  <c:v>42240.791666666613</c:v>
                </c:pt>
                <c:pt idx="12502">
                  <c:v>42240.802083333343</c:v>
                </c:pt>
                <c:pt idx="12503">
                  <c:v>42240.812500000022</c:v>
                </c:pt>
                <c:pt idx="12504">
                  <c:v>42240.822916666657</c:v>
                </c:pt>
                <c:pt idx="12505">
                  <c:v>42240.833333333343</c:v>
                </c:pt>
                <c:pt idx="12506">
                  <c:v>42240.84375</c:v>
                </c:pt>
                <c:pt idx="12507">
                  <c:v>42240.854166666657</c:v>
                </c:pt>
                <c:pt idx="12508">
                  <c:v>42240.864583333343</c:v>
                </c:pt>
                <c:pt idx="12509">
                  <c:v>42240.875</c:v>
                </c:pt>
                <c:pt idx="12510">
                  <c:v>42240.885416666657</c:v>
                </c:pt>
                <c:pt idx="12511">
                  <c:v>42240.895833333343</c:v>
                </c:pt>
                <c:pt idx="12512">
                  <c:v>42240.906250000022</c:v>
                </c:pt>
                <c:pt idx="12513">
                  <c:v>42240.916666666657</c:v>
                </c:pt>
                <c:pt idx="12514">
                  <c:v>42240.927083333299</c:v>
                </c:pt>
                <c:pt idx="12515">
                  <c:v>42240.9375</c:v>
                </c:pt>
                <c:pt idx="12516">
                  <c:v>42240.947916666657</c:v>
                </c:pt>
                <c:pt idx="12517">
                  <c:v>42240.958333333343</c:v>
                </c:pt>
                <c:pt idx="12518">
                  <c:v>42240.96875</c:v>
                </c:pt>
                <c:pt idx="12519">
                  <c:v>42240.979166666628</c:v>
                </c:pt>
                <c:pt idx="12520">
                  <c:v>42240.989583333343</c:v>
                </c:pt>
                <c:pt idx="12521">
                  <c:v>42241</c:v>
                </c:pt>
                <c:pt idx="12522">
                  <c:v>42241.010416666657</c:v>
                </c:pt>
                <c:pt idx="12523">
                  <c:v>42241.020833333343</c:v>
                </c:pt>
                <c:pt idx="12524">
                  <c:v>42241.03125</c:v>
                </c:pt>
                <c:pt idx="12525">
                  <c:v>42241.041666666628</c:v>
                </c:pt>
                <c:pt idx="12526">
                  <c:v>42241.052083333343</c:v>
                </c:pt>
                <c:pt idx="12527">
                  <c:v>42241.0625</c:v>
                </c:pt>
                <c:pt idx="12528">
                  <c:v>42241.072916666657</c:v>
                </c:pt>
                <c:pt idx="12529">
                  <c:v>42241.083333333343</c:v>
                </c:pt>
                <c:pt idx="12530">
                  <c:v>42241.093749999993</c:v>
                </c:pt>
                <c:pt idx="12531">
                  <c:v>42241.104166666628</c:v>
                </c:pt>
                <c:pt idx="12532">
                  <c:v>42241.114583333343</c:v>
                </c:pt>
                <c:pt idx="12533">
                  <c:v>42241.125</c:v>
                </c:pt>
                <c:pt idx="12534">
                  <c:v>42241.135416666628</c:v>
                </c:pt>
                <c:pt idx="12535">
                  <c:v>42241.145833333343</c:v>
                </c:pt>
                <c:pt idx="12536">
                  <c:v>42241.156250000022</c:v>
                </c:pt>
                <c:pt idx="12537">
                  <c:v>42241.166666666628</c:v>
                </c:pt>
                <c:pt idx="12538">
                  <c:v>42241.177083333299</c:v>
                </c:pt>
                <c:pt idx="12539">
                  <c:v>42241.1875</c:v>
                </c:pt>
                <c:pt idx="12540">
                  <c:v>42241.197916666628</c:v>
                </c:pt>
                <c:pt idx="12541">
                  <c:v>42241.208333333343</c:v>
                </c:pt>
                <c:pt idx="12542">
                  <c:v>42241.21875</c:v>
                </c:pt>
                <c:pt idx="12543">
                  <c:v>42241.229166666613</c:v>
                </c:pt>
                <c:pt idx="12544">
                  <c:v>42241.239583333299</c:v>
                </c:pt>
                <c:pt idx="12545">
                  <c:v>42241.25</c:v>
                </c:pt>
                <c:pt idx="12546">
                  <c:v>42241.260416666628</c:v>
                </c:pt>
                <c:pt idx="12547">
                  <c:v>42241.270833333343</c:v>
                </c:pt>
                <c:pt idx="12548">
                  <c:v>42241.28125</c:v>
                </c:pt>
                <c:pt idx="12549">
                  <c:v>42241.291666666613</c:v>
                </c:pt>
                <c:pt idx="12550">
                  <c:v>42241.302083333343</c:v>
                </c:pt>
                <c:pt idx="12551">
                  <c:v>42241.312500000022</c:v>
                </c:pt>
                <c:pt idx="12552">
                  <c:v>42241.322916666657</c:v>
                </c:pt>
                <c:pt idx="12553">
                  <c:v>42241.333333333343</c:v>
                </c:pt>
                <c:pt idx="12554">
                  <c:v>42241.34375</c:v>
                </c:pt>
                <c:pt idx="12555">
                  <c:v>42241.354166666657</c:v>
                </c:pt>
                <c:pt idx="12556">
                  <c:v>42241.364583333343</c:v>
                </c:pt>
                <c:pt idx="12557">
                  <c:v>42241.375</c:v>
                </c:pt>
                <c:pt idx="12558">
                  <c:v>42241.385416666657</c:v>
                </c:pt>
                <c:pt idx="12559">
                  <c:v>42241.395833333343</c:v>
                </c:pt>
                <c:pt idx="12560">
                  <c:v>42241.406250000022</c:v>
                </c:pt>
                <c:pt idx="12561">
                  <c:v>42241.416666666657</c:v>
                </c:pt>
                <c:pt idx="12562">
                  <c:v>42241.427083333299</c:v>
                </c:pt>
                <c:pt idx="12563">
                  <c:v>42241.4375</c:v>
                </c:pt>
                <c:pt idx="12564">
                  <c:v>42241.447916666657</c:v>
                </c:pt>
                <c:pt idx="12565">
                  <c:v>42241.458333333343</c:v>
                </c:pt>
                <c:pt idx="12566">
                  <c:v>42241.46875</c:v>
                </c:pt>
                <c:pt idx="12567">
                  <c:v>42241.479166666628</c:v>
                </c:pt>
                <c:pt idx="12568">
                  <c:v>42241.489583333343</c:v>
                </c:pt>
                <c:pt idx="12569">
                  <c:v>42241.5</c:v>
                </c:pt>
                <c:pt idx="12570">
                  <c:v>42241.510416666657</c:v>
                </c:pt>
                <c:pt idx="12571">
                  <c:v>42241.520833333343</c:v>
                </c:pt>
                <c:pt idx="12572">
                  <c:v>42241.53125</c:v>
                </c:pt>
                <c:pt idx="12573">
                  <c:v>42241.541666666628</c:v>
                </c:pt>
                <c:pt idx="12574">
                  <c:v>42241.552083333343</c:v>
                </c:pt>
                <c:pt idx="12575">
                  <c:v>42241.5625</c:v>
                </c:pt>
                <c:pt idx="12576">
                  <c:v>42241.572916666657</c:v>
                </c:pt>
                <c:pt idx="12577">
                  <c:v>42241.583333333343</c:v>
                </c:pt>
                <c:pt idx="12578">
                  <c:v>42241.593749999993</c:v>
                </c:pt>
                <c:pt idx="12579">
                  <c:v>42241.604166666628</c:v>
                </c:pt>
                <c:pt idx="12580">
                  <c:v>42241.614583333343</c:v>
                </c:pt>
                <c:pt idx="12581">
                  <c:v>42241.625</c:v>
                </c:pt>
                <c:pt idx="12582">
                  <c:v>42241.635416666628</c:v>
                </c:pt>
                <c:pt idx="12583">
                  <c:v>42241.645833333343</c:v>
                </c:pt>
                <c:pt idx="12584">
                  <c:v>42241.656250000022</c:v>
                </c:pt>
                <c:pt idx="12585">
                  <c:v>42241.666666666628</c:v>
                </c:pt>
                <c:pt idx="12586">
                  <c:v>42241.677083333299</c:v>
                </c:pt>
                <c:pt idx="12587">
                  <c:v>42241.6875</c:v>
                </c:pt>
                <c:pt idx="12588">
                  <c:v>42241.697916666628</c:v>
                </c:pt>
                <c:pt idx="12589">
                  <c:v>42241.708333333343</c:v>
                </c:pt>
                <c:pt idx="12590">
                  <c:v>42241.71875</c:v>
                </c:pt>
                <c:pt idx="12591">
                  <c:v>42241.729166666613</c:v>
                </c:pt>
                <c:pt idx="12592">
                  <c:v>42241.739583333299</c:v>
                </c:pt>
                <c:pt idx="12593">
                  <c:v>42241.75</c:v>
                </c:pt>
                <c:pt idx="12594">
                  <c:v>42241.760416666628</c:v>
                </c:pt>
                <c:pt idx="12595">
                  <c:v>42241.770833333343</c:v>
                </c:pt>
                <c:pt idx="12596">
                  <c:v>42241.78125</c:v>
                </c:pt>
                <c:pt idx="12597">
                  <c:v>42241.791666666613</c:v>
                </c:pt>
                <c:pt idx="12598">
                  <c:v>42241.802083333343</c:v>
                </c:pt>
                <c:pt idx="12599">
                  <c:v>42241.812500000022</c:v>
                </c:pt>
                <c:pt idx="12600">
                  <c:v>42241.822916666657</c:v>
                </c:pt>
                <c:pt idx="12601">
                  <c:v>42241.833333333343</c:v>
                </c:pt>
                <c:pt idx="12602">
                  <c:v>42241.84375</c:v>
                </c:pt>
                <c:pt idx="12603">
                  <c:v>42241.854166666657</c:v>
                </c:pt>
                <c:pt idx="12604">
                  <c:v>42241.864583333343</c:v>
                </c:pt>
                <c:pt idx="12605">
                  <c:v>42241.875</c:v>
                </c:pt>
                <c:pt idx="12606">
                  <c:v>42241.885416666657</c:v>
                </c:pt>
                <c:pt idx="12607">
                  <c:v>42241.895833333343</c:v>
                </c:pt>
                <c:pt idx="12608">
                  <c:v>42241.906250000022</c:v>
                </c:pt>
                <c:pt idx="12609">
                  <c:v>42241.916666666657</c:v>
                </c:pt>
                <c:pt idx="12610">
                  <c:v>42241.927083333299</c:v>
                </c:pt>
                <c:pt idx="12611">
                  <c:v>42241.9375</c:v>
                </c:pt>
                <c:pt idx="12612">
                  <c:v>42241.947916666657</c:v>
                </c:pt>
                <c:pt idx="12613">
                  <c:v>42241.958333333343</c:v>
                </c:pt>
                <c:pt idx="12614">
                  <c:v>42241.96875</c:v>
                </c:pt>
                <c:pt idx="12615">
                  <c:v>42241.979166666628</c:v>
                </c:pt>
                <c:pt idx="12616">
                  <c:v>42241.989583333343</c:v>
                </c:pt>
                <c:pt idx="12617">
                  <c:v>42242</c:v>
                </c:pt>
                <c:pt idx="12618">
                  <c:v>42242.010416666657</c:v>
                </c:pt>
                <c:pt idx="12619">
                  <c:v>42242.020833333343</c:v>
                </c:pt>
                <c:pt idx="12620">
                  <c:v>42242.03125</c:v>
                </c:pt>
                <c:pt idx="12621">
                  <c:v>42242.041666666628</c:v>
                </c:pt>
                <c:pt idx="12622">
                  <c:v>42242.052083333343</c:v>
                </c:pt>
                <c:pt idx="12623">
                  <c:v>42242.0625</c:v>
                </c:pt>
                <c:pt idx="12624">
                  <c:v>42242.072916666657</c:v>
                </c:pt>
                <c:pt idx="12625">
                  <c:v>42242.083333333343</c:v>
                </c:pt>
                <c:pt idx="12626">
                  <c:v>42242.093749999993</c:v>
                </c:pt>
                <c:pt idx="12627">
                  <c:v>42242.104166666628</c:v>
                </c:pt>
                <c:pt idx="12628">
                  <c:v>42242.114583333343</c:v>
                </c:pt>
                <c:pt idx="12629">
                  <c:v>42242.125</c:v>
                </c:pt>
                <c:pt idx="12630">
                  <c:v>42242.135416666628</c:v>
                </c:pt>
                <c:pt idx="12631">
                  <c:v>42242.145833333343</c:v>
                </c:pt>
                <c:pt idx="12632">
                  <c:v>42242.156250000022</c:v>
                </c:pt>
                <c:pt idx="12633">
                  <c:v>42242.166666666628</c:v>
                </c:pt>
                <c:pt idx="12634">
                  <c:v>42242.177083333299</c:v>
                </c:pt>
                <c:pt idx="12635">
                  <c:v>42242.1875</c:v>
                </c:pt>
                <c:pt idx="12636">
                  <c:v>42242.197916666628</c:v>
                </c:pt>
                <c:pt idx="12637">
                  <c:v>42242.208333333343</c:v>
                </c:pt>
                <c:pt idx="12638">
                  <c:v>42242.21875</c:v>
                </c:pt>
                <c:pt idx="12639">
                  <c:v>42242.229166666613</c:v>
                </c:pt>
                <c:pt idx="12640">
                  <c:v>42242.239583333299</c:v>
                </c:pt>
                <c:pt idx="12641">
                  <c:v>42242.25</c:v>
                </c:pt>
                <c:pt idx="12642">
                  <c:v>42242.260416666628</c:v>
                </c:pt>
                <c:pt idx="12643">
                  <c:v>42242.270833333343</c:v>
                </c:pt>
                <c:pt idx="12644">
                  <c:v>42242.28125</c:v>
                </c:pt>
                <c:pt idx="12645">
                  <c:v>42242.291666666613</c:v>
                </c:pt>
                <c:pt idx="12646">
                  <c:v>42242.302083333343</c:v>
                </c:pt>
                <c:pt idx="12647">
                  <c:v>42242.312500000022</c:v>
                </c:pt>
                <c:pt idx="12648">
                  <c:v>42242.322916666657</c:v>
                </c:pt>
                <c:pt idx="12649">
                  <c:v>42242.333333333343</c:v>
                </c:pt>
                <c:pt idx="12650">
                  <c:v>42242.34375</c:v>
                </c:pt>
                <c:pt idx="12651">
                  <c:v>42242.354166666657</c:v>
                </c:pt>
                <c:pt idx="12652">
                  <c:v>42242.364583333343</c:v>
                </c:pt>
                <c:pt idx="12653">
                  <c:v>42242.375</c:v>
                </c:pt>
                <c:pt idx="12654">
                  <c:v>42242.385416666657</c:v>
                </c:pt>
                <c:pt idx="12655">
                  <c:v>42242.395833333343</c:v>
                </c:pt>
                <c:pt idx="12656">
                  <c:v>42242.406250000022</c:v>
                </c:pt>
                <c:pt idx="12657">
                  <c:v>42242.416666666657</c:v>
                </c:pt>
                <c:pt idx="12658">
                  <c:v>42242.427083333299</c:v>
                </c:pt>
              </c:numCache>
            </c:numRef>
          </c:xVal>
          <c:yVal>
            <c:numRef>
              <c:f>eng!$G$12:$G$12670</c:f>
              <c:numCache>
                <c:formatCode>General</c:formatCode>
                <c:ptCount val="12659"/>
                <c:pt idx="0">
                  <c:v>4.8990000000000009</c:v>
                </c:pt>
                <c:pt idx="1">
                  <c:v>4.902000000000001</c:v>
                </c:pt>
                <c:pt idx="2">
                  <c:v>4.8980000000000006</c:v>
                </c:pt>
                <c:pt idx="3">
                  <c:v>4.902000000000001</c:v>
                </c:pt>
                <c:pt idx="4">
                  <c:v>4.8980000000000006</c:v>
                </c:pt>
                <c:pt idx="5">
                  <c:v>4.9000000000000004</c:v>
                </c:pt>
                <c:pt idx="6">
                  <c:v>4.9000000000000004</c:v>
                </c:pt>
                <c:pt idx="7">
                  <c:v>4.8969999999999976</c:v>
                </c:pt>
                <c:pt idx="8">
                  <c:v>4.8969999999999976</c:v>
                </c:pt>
                <c:pt idx="9">
                  <c:v>4.8990000000000009</c:v>
                </c:pt>
                <c:pt idx="10">
                  <c:v>4.8980000000000006</c:v>
                </c:pt>
                <c:pt idx="11">
                  <c:v>4.8969999999999976</c:v>
                </c:pt>
                <c:pt idx="12">
                  <c:v>4.8990000000000009</c:v>
                </c:pt>
                <c:pt idx="13">
                  <c:v>4.8969999999999976</c:v>
                </c:pt>
                <c:pt idx="14">
                  <c:v>4.8960000000000008</c:v>
                </c:pt>
                <c:pt idx="15">
                  <c:v>4.8980000000000006</c:v>
                </c:pt>
                <c:pt idx="16">
                  <c:v>4.8949999999999996</c:v>
                </c:pt>
                <c:pt idx="17">
                  <c:v>4.8969999999999976</c:v>
                </c:pt>
                <c:pt idx="18">
                  <c:v>4.8930000000000007</c:v>
                </c:pt>
                <c:pt idx="19">
                  <c:v>4.8939999999999966</c:v>
                </c:pt>
                <c:pt idx="20">
                  <c:v>4.8949999999999996</c:v>
                </c:pt>
                <c:pt idx="21">
                  <c:v>4.8949999999999996</c:v>
                </c:pt>
                <c:pt idx="22">
                  <c:v>4.8969999999999976</c:v>
                </c:pt>
                <c:pt idx="23">
                  <c:v>4.891</c:v>
                </c:pt>
                <c:pt idx="24">
                  <c:v>4.891</c:v>
                </c:pt>
                <c:pt idx="25">
                  <c:v>4.8939999999999966</c:v>
                </c:pt>
                <c:pt idx="26">
                  <c:v>4.8930000000000007</c:v>
                </c:pt>
                <c:pt idx="27">
                  <c:v>4.8899999999999997</c:v>
                </c:pt>
                <c:pt idx="28">
                  <c:v>4.8890000000000002</c:v>
                </c:pt>
                <c:pt idx="29">
                  <c:v>4.8869999999999996</c:v>
                </c:pt>
                <c:pt idx="30">
                  <c:v>4.8879999999999963</c:v>
                </c:pt>
                <c:pt idx="31">
                  <c:v>4.8869999999999996</c:v>
                </c:pt>
                <c:pt idx="32">
                  <c:v>4.8869999999999996</c:v>
                </c:pt>
                <c:pt idx="33">
                  <c:v>4.8849999999999962</c:v>
                </c:pt>
                <c:pt idx="34">
                  <c:v>4.8839999999999986</c:v>
                </c:pt>
                <c:pt idx="35">
                  <c:v>4.8830000000000009</c:v>
                </c:pt>
                <c:pt idx="36">
                  <c:v>4.8820000000000006</c:v>
                </c:pt>
                <c:pt idx="37">
                  <c:v>4.8820000000000006</c:v>
                </c:pt>
                <c:pt idx="38">
                  <c:v>4.8820000000000006</c:v>
                </c:pt>
                <c:pt idx="39">
                  <c:v>4.8810000000000002</c:v>
                </c:pt>
                <c:pt idx="40">
                  <c:v>4.8810000000000002</c:v>
                </c:pt>
                <c:pt idx="41">
                  <c:v>4.8810000000000002</c:v>
                </c:pt>
                <c:pt idx="42">
                  <c:v>4.8800000000000008</c:v>
                </c:pt>
                <c:pt idx="43">
                  <c:v>4.8770000000000007</c:v>
                </c:pt>
                <c:pt idx="44">
                  <c:v>4.8810000000000002</c:v>
                </c:pt>
                <c:pt idx="45">
                  <c:v>4.8789999999999996</c:v>
                </c:pt>
                <c:pt idx="46">
                  <c:v>4.8789999999999996</c:v>
                </c:pt>
                <c:pt idx="47">
                  <c:v>4.8789999999999996</c:v>
                </c:pt>
                <c:pt idx="48">
                  <c:v>4.8789999999999996</c:v>
                </c:pt>
                <c:pt idx="49">
                  <c:v>4.8780000000000001</c:v>
                </c:pt>
                <c:pt idx="50">
                  <c:v>4.8760000000000003</c:v>
                </c:pt>
                <c:pt idx="51">
                  <c:v>4.8789999999999996</c:v>
                </c:pt>
                <c:pt idx="52">
                  <c:v>4.8760000000000003</c:v>
                </c:pt>
                <c:pt idx="53">
                  <c:v>4.8770000000000007</c:v>
                </c:pt>
                <c:pt idx="54">
                  <c:v>4.8760000000000003</c:v>
                </c:pt>
                <c:pt idx="55">
                  <c:v>4.8770000000000007</c:v>
                </c:pt>
                <c:pt idx="56">
                  <c:v>4.8780000000000001</c:v>
                </c:pt>
                <c:pt idx="57">
                  <c:v>4.875</c:v>
                </c:pt>
                <c:pt idx="58">
                  <c:v>4.8760000000000003</c:v>
                </c:pt>
                <c:pt idx="59">
                  <c:v>4.8760000000000003</c:v>
                </c:pt>
                <c:pt idx="60">
                  <c:v>4.8730000000000002</c:v>
                </c:pt>
                <c:pt idx="61">
                  <c:v>4.8770000000000007</c:v>
                </c:pt>
                <c:pt idx="62">
                  <c:v>4.8740000000000014</c:v>
                </c:pt>
                <c:pt idx="63">
                  <c:v>4.8730000000000002</c:v>
                </c:pt>
                <c:pt idx="64">
                  <c:v>4.8740000000000014</c:v>
                </c:pt>
                <c:pt idx="65">
                  <c:v>4.8710000000000004</c:v>
                </c:pt>
                <c:pt idx="66">
                  <c:v>4.8730000000000002</c:v>
                </c:pt>
                <c:pt idx="67">
                  <c:v>4.8719999999999999</c:v>
                </c:pt>
                <c:pt idx="68">
                  <c:v>4.8669999999999973</c:v>
                </c:pt>
                <c:pt idx="69">
                  <c:v>4.8689999999999962</c:v>
                </c:pt>
                <c:pt idx="70">
                  <c:v>4.8679999999999959</c:v>
                </c:pt>
                <c:pt idx="71">
                  <c:v>4.8679999999999959</c:v>
                </c:pt>
                <c:pt idx="72">
                  <c:v>4.8659999999999997</c:v>
                </c:pt>
                <c:pt idx="73">
                  <c:v>4.870000000000001</c:v>
                </c:pt>
                <c:pt idx="74">
                  <c:v>4.8669999999999973</c:v>
                </c:pt>
                <c:pt idx="75">
                  <c:v>4.8659999999999997</c:v>
                </c:pt>
                <c:pt idx="76">
                  <c:v>4.8710000000000004</c:v>
                </c:pt>
                <c:pt idx="77">
                  <c:v>4.8689999999999962</c:v>
                </c:pt>
                <c:pt idx="78">
                  <c:v>4.8649999999999958</c:v>
                </c:pt>
                <c:pt idx="79">
                  <c:v>4.8689999999999962</c:v>
                </c:pt>
                <c:pt idx="80">
                  <c:v>4.8649999999999958</c:v>
                </c:pt>
                <c:pt idx="81">
                  <c:v>4.8639999999999972</c:v>
                </c:pt>
                <c:pt idx="82">
                  <c:v>4.8679999999999959</c:v>
                </c:pt>
                <c:pt idx="83">
                  <c:v>4.8639999999999972</c:v>
                </c:pt>
                <c:pt idx="84">
                  <c:v>4.8629999999999969</c:v>
                </c:pt>
                <c:pt idx="85">
                  <c:v>4.859</c:v>
                </c:pt>
                <c:pt idx="86">
                  <c:v>4.8610000000000007</c:v>
                </c:pt>
                <c:pt idx="87">
                  <c:v>4.8599999999999977</c:v>
                </c:pt>
                <c:pt idx="88">
                  <c:v>4.8599999999999977</c:v>
                </c:pt>
                <c:pt idx="89">
                  <c:v>4.859</c:v>
                </c:pt>
                <c:pt idx="90">
                  <c:v>4.8610000000000007</c:v>
                </c:pt>
                <c:pt idx="91">
                  <c:v>4.8599999999999977</c:v>
                </c:pt>
                <c:pt idx="92">
                  <c:v>4.8599999999999977</c:v>
                </c:pt>
                <c:pt idx="93">
                  <c:v>4.8629999999999969</c:v>
                </c:pt>
                <c:pt idx="94">
                  <c:v>4.8649999999999958</c:v>
                </c:pt>
                <c:pt idx="95">
                  <c:v>4.8679999999999959</c:v>
                </c:pt>
                <c:pt idx="96">
                  <c:v>4.8659999999999997</c:v>
                </c:pt>
                <c:pt idx="97">
                  <c:v>4.8649999999999958</c:v>
                </c:pt>
                <c:pt idx="98">
                  <c:v>4.8669999999999973</c:v>
                </c:pt>
                <c:pt idx="99">
                  <c:v>4.8659999999999997</c:v>
                </c:pt>
                <c:pt idx="100">
                  <c:v>4.8669999999999973</c:v>
                </c:pt>
                <c:pt idx="101">
                  <c:v>4.8649999999999958</c:v>
                </c:pt>
                <c:pt idx="102">
                  <c:v>4.8649999999999958</c:v>
                </c:pt>
                <c:pt idx="103">
                  <c:v>4.8669999999999973</c:v>
                </c:pt>
                <c:pt idx="104">
                  <c:v>4.8659999999999997</c:v>
                </c:pt>
                <c:pt idx="105">
                  <c:v>4.8679999999999959</c:v>
                </c:pt>
                <c:pt idx="106">
                  <c:v>4.8659999999999997</c:v>
                </c:pt>
                <c:pt idx="107">
                  <c:v>4.8689999999999962</c:v>
                </c:pt>
                <c:pt idx="108">
                  <c:v>4.8679999999999959</c:v>
                </c:pt>
                <c:pt idx="109">
                  <c:v>4.8669999999999973</c:v>
                </c:pt>
                <c:pt idx="110">
                  <c:v>4.8659999999999997</c:v>
                </c:pt>
                <c:pt idx="111">
                  <c:v>4.8679999999999959</c:v>
                </c:pt>
                <c:pt idx="112">
                  <c:v>4.8669999999999973</c:v>
                </c:pt>
                <c:pt idx="113">
                  <c:v>4.8659999999999997</c:v>
                </c:pt>
                <c:pt idx="114">
                  <c:v>4.8669999999999973</c:v>
                </c:pt>
                <c:pt idx="115">
                  <c:v>4.8639999999999972</c:v>
                </c:pt>
                <c:pt idx="116">
                  <c:v>4.8629999999999969</c:v>
                </c:pt>
                <c:pt idx="117">
                  <c:v>4.8669999999999973</c:v>
                </c:pt>
                <c:pt idx="118">
                  <c:v>4.8639999999999972</c:v>
                </c:pt>
                <c:pt idx="119">
                  <c:v>4.8649999999999958</c:v>
                </c:pt>
                <c:pt idx="120">
                  <c:v>4.8649999999999958</c:v>
                </c:pt>
                <c:pt idx="121">
                  <c:v>4.8639999999999972</c:v>
                </c:pt>
                <c:pt idx="122">
                  <c:v>4.8619999999999957</c:v>
                </c:pt>
                <c:pt idx="123">
                  <c:v>4.8629999999999969</c:v>
                </c:pt>
                <c:pt idx="124">
                  <c:v>4.8599999999999977</c:v>
                </c:pt>
                <c:pt idx="125">
                  <c:v>4.8610000000000007</c:v>
                </c:pt>
                <c:pt idx="126">
                  <c:v>4.859</c:v>
                </c:pt>
                <c:pt idx="127">
                  <c:v>4.859</c:v>
                </c:pt>
                <c:pt idx="128">
                  <c:v>4.859</c:v>
                </c:pt>
                <c:pt idx="129">
                  <c:v>4.8579999999999997</c:v>
                </c:pt>
                <c:pt idx="130">
                  <c:v>4.8579999999999997</c:v>
                </c:pt>
                <c:pt idx="131">
                  <c:v>4.8569999999999967</c:v>
                </c:pt>
                <c:pt idx="132">
                  <c:v>4.859</c:v>
                </c:pt>
                <c:pt idx="133">
                  <c:v>4.859</c:v>
                </c:pt>
                <c:pt idx="134">
                  <c:v>4.8599999999999977</c:v>
                </c:pt>
                <c:pt idx="135">
                  <c:v>4.8599999999999977</c:v>
                </c:pt>
                <c:pt idx="136">
                  <c:v>4.8610000000000007</c:v>
                </c:pt>
                <c:pt idx="137">
                  <c:v>4.8579999999999997</c:v>
                </c:pt>
                <c:pt idx="138">
                  <c:v>4.859</c:v>
                </c:pt>
                <c:pt idx="139">
                  <c:v>4.8599999999999977</c:v>
                </c:pt>
                <c:pt idx="140">
                  <c:v>4.859</c:v>
                </c:pt>
                <c:pt idx="141">
                  <c:v>4.8599999999999977</c:v>
                </c:pt>
                <c:pt idx="142">
                  <c:v>4.8579999999999997</c:v>
                </c:pt>
                <c:pt idx="143">
                  <c:v>4.859</c:v>
                </c:pt>
                <c:pt idx="144">
                  <c:v>4.8579999999999997</c:v>
                </c:pt>
                <c:pt idx="145">
                  <c:v>4.8579999999999997</c:v>
                </c:pt>
                <c:pt idx="146">
                  <c:v>4.8559999999999963</c:v>
                </c:pt>
                <c:pt idx="147">
                  <c:v>4.8599999999999977</c:v>
                </c:pt>
                <c:pt idx="148">
                  <c:v>4.8579999999999997</c:v>
                </c:pt>
                <c:pt idx="149">
                  <c:v>4.8559999999999963</c:v>
                </c:pt>
                <c:pt idx="150">
                  <c:v>4.8579999999999997</c:v>
                </c:pt>
                <c:pt idx="151">
                  <c:v>4.8599999999999977</c:v>
                </c:pt>
                <c:pt idx="152">
                  <c:v>4.859</c:v>
                </c:pt>
                <c:pt idx="153">
                  <c:v>4.8610000000000007</c:v>
                </c:pt>
                <c:pt idx="154">
                  <c:v>4.859</c:v>
                </c:pt>
                <c:pt idx="155">
                  <c:v>4.8599999999999977</c:v>
                </c:pt>
                <c:pt idx="156">
                  <c:v>4.859</c:v>
                </c:pt>
                <c:pt idx="157">
                  <c:v>4.859</c:v>
                </c:pt>
                <c:pt idx="158">
                  <c:v>4.859</c:v>
                </c:pt>
                <c:pt idx="159">
                  <c:v>4.859</c:v>
                </c:pt>
                <c:pt idx="160">
                  <c:v>4.8619999999999957</c:v>
                </c:pt>
                <c:pt idx="161">
                  <c:v>4.859</c:v>
                </c:pt>
                <c:pt idx="162">
                  <c:v>4.8569999999999967</c:v>
                </c:pt>
                <c:pt idx="163">
                  <c:v>4.8599999999999977</c:v>
                </c:pt>
                <c:pt idx="164">
                  <c:v>4.859</c:v>
                </c:pt>
                <c:pt idx="165">
                  <c:v>4.8569999999999967</c:v>
                </c:pt>
                <c:pt idx="166">
                  <c:v>4.8579999999999997</c:v>
                </c:pt>
                <c:pt idx="167">
                  <c:v>4.8569999999999967</c:v>
                </c:pt>
                <c:pt idx="168">
                  <c:v>4.8559999999999963</c:v>
                </c:pt>
                <c:pt idx="169">
                  <c:v>4.859</c:v>
                </c:pt>
                <c:pt idx="170">
                  <c:v>4.8549999999999969</c:v>
                </c:pt>
                <c:pt idx="171">
                  <c:v>4.8539999999999974</c:v>
                </c:pt>
                <c:pt idx="172">
                  <c:v>4.8539999999999974</c:v>
                </c:pt>
                <c:pt idx="173">
                  <c:v>4.8559999999999963</c:v>
                </c:pt>
                <c:pt idx="174">
                  <c:v>4.8519999999999976</c:v>
                </c:pt>
                <c:pt idx="175">
                  <c:v>4.8530000000000006</c:v>
                </c:pt>
                <c:pt idx="176">
                  <c:v>4.8549999999999969</c:v>
                </c:pt>
                <c:pt idx="177">
                  <c:v>4.8539999999999974</c:v>
                </c:pt>
                <c:pt idx="178">
                  <c:v>4.8519999999999976</c:v>
                </c:pt>
                <c:pt idx="179">
                  <c:v>4.8530000000000006</c:v>
                </c:pt>
                <c:pt idx="180">
                  <c:v>4.8530000000000006</c:v>
                </c:pt>
                <c:pt idx="181">
                  <c:v>4.8569999999999967</c:v>
                </c:pt>
                <c:pt idx="182">
                  <c:v>4.8530000000000006</c:v>
                </c:pt>
                <c:pt idx="183">
                  <c:v>4.8539999999999974</c:v>
                </c:pt>
                <c:pt idx="184">
                  <c:v>4.8510000000000009</c:v>
                </c:pt>
                <c:pt idx="185">
                  <c:v>4.8519999999999976</c:v>
                </c:pt>
                <c:pt idx="186">
                  <c:v>4.8510000000000009</c:v>
                </c:pt>
                <c:pt idx="187">
                  <c:v>4.8499999999999996</c:v>
                </c:pt>
                <c:pt idx="188">
                  <c:v>4.8499999999999996</c:v>
                </c:pt>
                <c:pt idx="189">
                  <c:v>4.8499999999999996</c:v>
                </c:pt>
                <c:pt idx="190">
                  <c:v>4.8510000000000009</c:v>
                </c:pt>
                <c:pt idx="191">
                  <c:v>4.8490000000000002</c:v>
                </c:pt>
                <c:pt idx="192">
                  <c:v>4.8530000000000006</c:v>
                </c:pt>
                <c:pt idx="193">
                  <c:v>4.8510000000000009</c:v>
                </c:pt>
                <c:pt idx="194">
                  <c:v>4.8480000000000008</c:v>
                </c:pt>
                <c:pt idx="195">
                  <c:v>4.8499999999999996</c:v>
                </c:pt>
                <c:pt idx="196">
                  <c:v>4.8519999999999976</c:v>
                </c:pt>
                <c:pt idx="197">
                  <c:v>4.8490000000000002</c:v>
                </c:pt>
                <c:pt idx="198">
                  <c:v>4.8490000000000002</c:v>
                </c:pt>
                <c:pt idx="199">
                  <c:v>4.8510000000000009</c:v>
                </c:pt>
                <c:pt idx="200">
                  <c:v>4.8469999999999986</c:v>
                </c:pt>
                <c:pt idx="201">
                  <c:v>4.8490000000000002</c:v>
                </c:pt>
                <c:pt idx="202">
                  <c:v>4.8510000000000009</c:v>
                </c:pt>
                <c:pt idx="203">
                  <c:v>4.8510000000000009</c:v>
                </c:pt>
                <c:pt idx="204">
                  <c:v>4.8519999999999976</c:v>
                </c:pt>
                <c:pt idx="205">
                  <c:v>4.8510000000000009</c:v>
                </c:pt>
                <c:pt idx="206">
                  <c:v>4.8490000000000002</c:v>
                </c:pt>
                <c:pt idx="207">
                  <c:v>4.8490000000000002</c:v>
                </c:pt>
                <c:pt idx="208">
                  <c:v>4.8499999999999996</c:v>
                </c:pt>
                <c:pt idx="209">
                  <c:v>4.8499999999999996</c:v>
                </c:pt>
                <c:pt idx="210">
                  <c:v>4.8519999999999976</c:v>
                </c:pt>
                <c:pt idx="211">
                  <c:v>4.8539999999999974</c:v>
                </c:pt>
                <c:pt idx="212">
                  <c:v>4.8510000000000009</c:v>
                </c:pt>
                <c:pt idx="213">
                  <c:v>4.8490000000000002</c:v>
                </c:pt>
                <c:pt idx="214">
                  <c:v>4.8469999999999986</c:v>
                </c:pt>
                <c:pt idx="215">
                  <c:v>4.8460000000000001</c:v>
                </c:pt>
                <c:pt idx="216">
                  <c:v>4.8490000000000002</c:v>
                </c:pt>
                <c:pt idx="217">
                  <c:v>4.8460000000000001</c:v>
                </c:pt>
                <c:pt idx="218">
                  <c:v>4.8460000000000001</c:v>
                </c:pt>
                <c:pt idx="219">
                  <c:v>4.8480000000000008</c:v>
                </c:pt>
                <c:pt idx="220">
                  <c:v>4.8450000000000006</c:v>
                </c:pt>
                <c:pt idx="221">
                  <c:v>4.8469999999999986</c:v>
                </c:pt>
                <c:pt idx="222">
                  <c:v>4.8469999999999986</c:v>
                </c:pt>
                <c:pt idx="223">
                  <c:v>4.843</c:v>
                </c:pt>
                <c:pt idx="224">
                  <c:v>4.8450000000000006</c:v>
                </c:pt>
                <c:pt idx="225">
                  <c:v>4.8439999999999976</c:v>
                </c:pt>
                <c:pt idx="226">
                  <c:v>4.843</c:v>
                </c:pt>
                <c:pt idx="227">
                  <c:v>4.8439999999999976</c:v>
                </c:pt>
                <c:pt idx="228">
                  <c:v>4.8410000000000011</c:v>
                </c:pt>
                <c:pt idx="229">
                  <c:v>4.8410000000000011</c:v>
                </c:pt>
                <c:pt idx="230">
                  <c:v>4.8390000000000004</c:v>
                </c:pt>
                <c:pt idx="231">
                  <c:v>4.838000000000001</c:v>
                </c:pt>
                <c:pt idx="232">
                  <c:v>4.838000000000001</c:v>
                </c:pt>
                <c:pt idx="233">
                  <c:v>4.838000000000001</c:v>
                </c:pt>
                <c:pt idx="234">
                  <c:v>4.8360000000000003</c:v>
                </c:pt>
                <c:pt idx="235">
                  <c:v>4.8350000000000009</c:v>
                </c:pt>
                <c:pt idx="236">
                  <c:v>4.8390000000000004</c:v>
                </c:pt>
                <c:pt idx="237">
                  <c:v>4.8339999999999996</c:v>
                </c:pt>
                <c:pt idx="238">
                  <c:v>4.8370000000000006</c:v>
                </c:pt>
                <c:pt idx="239">
                  <c:v>4.8390000000000004</c:v>
                </c:pt>
                <c:pt idx="240">
                  <c:v>4.8370000000000006</c:v>
                </c:pt>
                <c:pt idx="241">
                  <c:v>4.8370000000000006</c:v>
                </c:pt>
                <c:pt idx="242">
                  <c:v>4.8370000000000006</c:v>
                </c:pt>
                <c:pt idx="243">
                  <c:v>4.8339999999999996</c:v>
                </c:pt>
                <c:pt idx="244">
                  <c:v>4.8360000000000003</c:v>
                </c:pt>
                <c:pt idx="245">
                  <c:v>4.8339999999999996</c:v>
                </c:pt>
                <c:pt idx="246">
                  <c:v>4.8330000000000002</c:v>
                </c:pt>
                <c:pt idx="247">
                  <c:v>4.8330000000000002</c:v>
                </c:pt>
                <c:pt idx="248">
                  <c:v>4.8320000000000007</c:v>
                </c:pt>
                <c:pt idx="249">
                  <c:v>4.8310000000000004</c:v>
                </c:pt>
                <c:pt idx="250">
                  <c:v>4.8330000000000002</c:v>
                </c:pt>
                <c:pt idx="251">
                  <c:v>4.8339999999999996</c:v>
                </c:pt>
                <c:pt idx="252">
                  <c:v>4.8330000000000002</c:v>
                </c:pt>
                <c:pt idx="253">
                  <c:v>4.8339999999999996</c:v>
                </c:pt>
                <c:pt idx="254">
                  <c:v>4.8310000000000004</c:v>
                </c:pt>
                <c:pt idx="255">
                  <c:v>4.8330000000000002</c:v>
                </c:pt>
                <c:pt idx="256">
                  <c:v>4.83</c:v>
                </c:pt>
                <c:pt idx="257">
                  <c:v>4.8290000000000006</c:v>
                </c:pt>
                <c:pt idx="258">
                  <c:v>4.83</c:v>
                </c:pt>
                <c:pt idx="259">
                  <c:v>4.8310000000000004</c:v>
                </c:pt>
                <c:pt idx="260">
                  <c:v>4.8310000000000004</c:v>
                </c:pt>
                <c:pt idx="261">
                  <c:v>4.8259999999999996</c:v>
                </c:pt>
                <c:pt idx="262">
                  <c:v>4.8249999999999957</c:v>
                </c:pt>
                <c:pt idx="263">
                  <c:v>4.8259999999999996</c:v>
                </c:pt>
                <c:pt idx="264">
                  <c:v>4.8239999999999963</c:v>
                </c:pt>
                <c:pt idx="265">
                  <c:v>4.8239999999999963</c:v>
                </c:pt>
                <c:pt idx="266">
                  <c:v>4.8229999999999968</c:v>
                </c:pt>
                <c:pt idx="267">
                  <c:v>4.8229999999999968</c:v>
                </c:pt>
                <c:pt idx="268">
                  <c:v>4.8249999999999957</c:v>
                </c:pt>
                <c:pt idx="269">
                  <c:v>4.8219999999999974</c:v>
                </c:pt>
                <c:pt idx="270">
                  <c:v>4.8229999999999968</c:v>
                </c:pt>
                <c:pt idx="271">
                  <c:v>4.8179999999999996</c:v>
                </c:pt>
                <c:pt idx="272">
                  <c:v>4.8179999999999996</c:v>
                </c:pt>
                <c:pt idx="273">
                  <c:v>4.8160000000000007</c:v>
                </c:pt>
                <c:pt idx="274">
                  <c:v>4.8149999999999968</c:v>
                </c:pt>
                <c:pt idx="275">
                  <c:v>4.8149999999999968</c:v>
                </c:pt>
                <c:pt idx="276">
                  <c:v>4.8149999999999968</c:v>
                </c:pt>
                <c:pt idx="277">
                  <c:v>4.8149999999999968</c:v>
                </c:pt>
                <c:pt idx="278">
                  <c:v>4.8160000000000007</c:v>
                </c:pt>
                <c:pt idx="279">
                  <c:v>4.8160000000000007</c:v>
                </c:pt>
                <c:pt idx="280">
                  <c:v>4.8160000000000007</c:v>
                </c:pt>
                <c:pt idx="281">
                  <c:v>4.8119999999999976</c:v>
                </c:pt>
                <c:pt idx="282">
                  <c:v>4.8160000000000007</c:v>
                </c:pt>
                <c:pt idx="283">
                  <c:v>4.8160000000000007</c:v>
                </c:pt>
                <c:pt idx="284">
                  <c:v>4.8169999999999966</c:v>
                </c:pt>
                <c:pt idx="285">
                  <c:v>4.8160000000000007</c:v>
                </c:pt>
                <c:pt idx="286">
                  <c:v>4.8199999999999976</c:v>
                </c:pt>
                <c:pt idx="287">
                  <c:v>4.8190000000000008</c:v>
                </c:pt>
                <c:pt idx="288">
                  <c:v>4.8169999999999966</c:v>
                </c:pt>
                <c:pt idx="289">
                  <c:v>4.8210000000000006</c:v>
                </c:pt>
                <c:pt idx="290">
                  <c:v>4.8190000000000008</c:v>
                </c:pt>
                <c:pt idx="291">
                  <c:v>4.8190000000000008</c:v>
                </c:pt>
                <c:pt idx="292">
                  <c:v>4.8179999999999996</c:v>
                </c:pt>
                <c:pt idx="293">
                  <c:v>4.8199999999999976</c:v>
                </c:pt>
                <c:pt idx="294">
                  <c:v>4.8229999999999968</c:v>
                </c:pt>
                <c:pt idx="295">
                  <c:v>4.8199999999999976</c:v>
                </c:pt>
                <c:pt idx="296">
                  <c:v>4.8210000000000006</c:v>
                </c:pt>
                <c:pt idx="297">
                  <c:v>4.8219999999999974</c:v>
                </c:pt>
                <c:pt idx="298">
                  <c:v>4.8210000000000006</c:v>
                </c:pt>
                <c:pt idx="299">
                  <c:v>4.8249999999999957</c:v>
                </c:pt>
                <c:pt idx="300">
                  <c:v>4.8229999999999968</c:v>
                </c:pt>
                <c:pt idx="301">
                  <c:v>4.8229999999999968</c:v>
                </c:pt>
                <c:pt idx="302">
                  <c:v>4.8210000000000006</c:v>
                </c:pt>
                <c:pt idx="303">
                  <c:v>4.8219999999999974</c:v>
                </c:pt>
                <c:pt idx="304">
                  <c:v>4.8169999999999966</c:v>
                </c:pt>
                <c:pt idx="305">
                  <c:v>4.8199999999999976</c:v>
                </c:pt>
                <c:pt idx="306">
                  <c:v>4.8199999999999976</c:v>
                </c:pt>
                <c:pt idx="307">
                  <c:v>4.8199999999999976</c:v>
                </c:pt>
                <c:pt idx="308">
                  <c:v>4.8160000000000007</c:v>
                </c:pt>
                <c:pt idx="309">
                  <c:v>4.8190000000000008</c:v>
                </c:pt>
                <c:pt idx="310">
                  <c:v>4.8169999999999966</c:v>
                </c:pt>
                <c:pt idx="311">
                  <c:v>4.8149999999999968</c:v>
                </c:pt>
                <c:pt idx="312">
                  <c:v>4.8169999999999966</c:v>
                </c:pt>
                <c:pt idx="313">
                  <c:v>4.8149999999999968</c:v>
                </c:pt>
                <c:pt idx="314">
                  <c:v>4.8139999999999956</c:v>
                </c:pt>
                <c:pt idx="315">
                  <c:v>4.8139999999999956</c:v>
                </c:pt>
                <c:pt idx="316">
                  <c:v>4.8139999999999956</c:v>
                </c:pt>
                <c:pt idx="317">
                  <c:v>4.8149999999999968</c:v>
                </c:pt>
                <c:pt idx="318">
                  <c:v>4.8119999999999976</c:v>
                </c:pt>
                <c:pt idx="319">
                  <c:v>4.8149999999999968</c:v>
                </c:pt>
                <c:pt idx="320">
                  <c:v>4.8119999999999976</c:v>
                </c:pt>
                <c:pt idx="321">
                  <c:v>4.8139999999999956</c:v>
                </c:pt>
                <c:pt idx="322">
                  <c:v>4.8099999999999996</c:v>
                </c:pt>
                <c:pt idx="323">
                  <c:v>4.8119999999999976</c:v>
                </c:pt>
                <c:pt idx="324">
                  <c:v>4.8130000000000006</c:v>
                </c:pt>
                <c:pt idx="325">
                  <c:v>4.8119999999999976</c:v>
                </c:pt>
                <c:pt idx="326">
                  <c:v>4.8079999999999963</c:v>
                </c:pt>
                <c:pt idx="327">
                  <c:v>4.8050000000000006</c:v>
                </c:pt>
                <c:pt idx="328">
                  <c:v>4.8079999999999963</c:v>
                </c:pt>
                <c:pt idx="329">
                  <c:v>4.8050000000000006</c:v>
                </c:pt>
                <c:pt idx="330">
                  <c:v>4.8039999999999976</c:v>
                </c:pt>
                <c:pt idx="331">
                  <c:v>4.8030000000000008</c:v>
                </c:pt>
                <c:pt idx="332">
                  <c:v>4.8010000000000002</c:v>
                </c:pt>
                <c:pt idx="333">
                  <c:v>4.8019999999999996</c:v>
                </c:pt>
                <c:pt idx="334">
                  <c:v>4.7990000000000004</c:v>
                </c:pt>
                <c:pt idx="335">
                  <c:v>4.8000000000000007</c:v>
                </c:pt>
                <c:pt idx="336">
                  <c:v>4.7990000000000004</c:v>
                </c:pt>
                <c:pt idx="337">
                  <c:v>4.8000000000000007</c:v>
                </c:pt>
                <c:pt idx="338">
                  <c:v>4.8010000000000002</c:v>
                </c:pt>
                <c:pt idx="339">
                  <c:v>4.8000000000000007</c:v>
                </c:pt>
                <c:pt idx="340">
                  <c:v>4.8000000000000007</c:v>
                </c:pt>
                <c:pt idx="341">
                  <c:v>4.8010000000000002</c:v>
                </c:pt>
                <c:pt idx="342">
                  <c:v>4.7970000000000006</c:v>
                </c:pt>
                <c:pt idx="343">
                  <c:v>4.8000000000000007</c:v>
                </c:pt>
                <c:pt idx="344">
                  <c:v>4.798</c:v>
                </c:pt>
                <c:pt idx="345">
                  <c:v>4.7949999999999964</c:v>
                </c:pt>
                <c:pt idx="346">
                  <c:v>4.7970000000000006</c:v>
                </c:pt>
                <c:pt idx="347">
                  <c:v>4.7960000000000003</c:v>
                </c:pt>
                <c:pt idx="348">
                  <c:v>4.798</c:v>
                </c:pt>
                <c:pt idx="349">
                  <c:v>4.7939999999999996</c:v>
                </c:pt>
                <c:pt idx="350">
                  <c:v>4.7970000000000006</c:v>
                </c:pt>
                <c:pt idx="351">
                  <c:v>4.793000000000001</c:v>
                </c:pt>
                <c:pt idx="352">
                  <c:v>4.7919999999999998</c:v>
                </c:pt>
                <c:pt idx="353">
                  <c:v>4.7939999999999996</c:v>
                </c:pt>
                <c:pt idx="354">
                  <c:v>4.7939999999999996</c:v>
                </c:pt>
                <c:pt idx="355">
                  <c:v>4.7890000000000024</c:v>
                </c:pt>
                <c:pt idx="356">
                  <c:v>4.7910000000000004</c:v>
                </c:pt>
                <c:pt idx="357">
                  <c:v>4.7900000000000009</c:v>
                </c:pt>
                <c:pt idx="358">
                  <c:v>4.7870000000000008</c:v>
                </c:pt>
                <c:pt idx="359">
                  <c:v>4.7880000000000003</c:v>
                </c:pt>
                <c:pt idx="360">
                  <c:v>4.7890000000000024</c:v>
                </c:pt>
                <c:pt idx="361">
                  <c:v>4.7880000000000003</c:v>
                </c:pt>
                <c:pt idx="362">
                  <c:v>4.7890000000000024</c:v>
                </c:pt>
                <c:pt idx="363">
                  <c:v>4.7860000000000014</c:v>
                </c:pt>
                <c:pt idx="364">
                  <c:v>4.7890000000000024</c:v>
                </c:pt>
                <c:pt idx="365">
                  <c:v>4.7870000000000008</c:v>
                </c:pt>
                <c:pt idx="366">
                  <c:v>4.7850000000000001</c:v>
                </c:pt>
                <c:pt idx="367">
                  <c:v>4.7870000000000008</c:v>
                </c:pt>
                <c:pt idx="368">
                  <c:v>4.7860000000000014</c:v>
                </c:pt>
                <c:pt idx="369">
                  <c:v>4.7830000000000004</c:v>
                </c:pt>
                <c:pt idx="370">
                  <c:v>4.782</c:v>
                </c:pt>
                <c:pt idx="371">
                  <c:v>4.7830000000000004</c:v>
                </c:pt>
                <c:pt idx="372">
                  <c:v>4.782</c:v>
                </c:pt>
                <c:pt idx="373">
                  <c:v>4.7810000000000024</c:v>
                </c:pt>
                <c:pt idx="374">
                  <c:v>4.78</c:v>
                </c:pt>
                <c:pt idx="375">
                  <c:v>4.7830000000000004</c:v>
                </c:pt>
                <c:pt idx="376">
                  <c:v>4.7850000000000001</c:v>
                </c:pt>
                <c:pt idx="377">
                  <c:v>4.7810000000000024</c:v>
                </c:pt>
                <c:pt idx="378">
                  <c:v>4.7830000000000004</c:v>
                </c:pt>
                <c:pt idx="379">
                  <c:v>4.7830000000000004</c:v>
                </c:pt>
                <c:pt idx="380">
                  <c:v>4.7810000000000024</c:v>
                </c:pt>
                <c:pt idx="381">
                  <c:v>4.7830000000000004</c:v>
                </c:pt>
                <c:pt idx="382">
                  <c:v>4.782</c:v>
                </c:pt>
                <c:pt idx="383">
                  <c:v>4.782</c:v>
                </c:pt>
                <c:pt idx="384">
                  <c:v>4.7830000000000004</c:v>
                </c:pt>
                <c:pt idx="385">
                  <c:v>4.7870000000000008</c:v>
                </c:pt>
                <c:pt idx="386">
                  <c:v>4.7850000000000001</c:v>
                </c:pt>
                <c:pt idx="387">
                  <c:v>4.7840000000000007</c:v>
                </c:pt>
                <c:pt idx="388">
                  <c:v>4.7870000000000008</c:v>
                </c:pt>
                <c:pt idx="389">
                  <c:v>4.7860000000000014</c:v>
                </c:pt>
                <c:pt idx="390">
                  <c:v>4.782</c:v>
                </c:pt>
                <c:pt idx="391">
                  <c:v>4.7860000000000014</c:v>
                </c:pt>
                <c:pt idx="392">
                  <c:v>4.7850000000000001</c:v>
                </c:pt>
                <c:pt idx="393">
                  <c:v>4.7860000000000014</c:v>
                </c:pt>
                <c:pt idx="394">
                  <c:v>4.7850000000000001</c:v>
                </c:pt>
                <c:pt idx="395">
                  <c:v>4.7860000000000014</c:v>
                </c:pt>
                <c:pt idx="396">
                  <c:v>4.7830000000000004</c:v>
                </c:pt>
                <c:pt idx="397">
                  <c:v>4.7860000000000014</c:v>
                </c:pt>
                <c:pt idx="398">
                  <c:v>4.7830000000000004</c:v>
                </c:pt>
                <c:pt idx="399">
                  <c:v>4.7840000000000007</c:v>
                </c:pt>
                <c:pt idx="400">
                  <c:v>4.7810000000000024</c:v>
                </c:pt>
                <c:pt idx="401">
                  <c:v>4.7830000000000004</c:v>
                </c:pt>
                <c:pt idx="402">
                  <c:v>4.7830000000000004</c:v>
                </c:pt>
                <c:pt idx="403">
                  <c:v>4.7810000000000024</c:v>
                </c:pt>
                <c:pt idx="404">
                  <c:v>4.7840000000000007</c:v>
                </c:pt>
                <c:pt idx="405">
                  <c:v>4.782</c:v>
                </c:pt>
                <c:pt idx="406">
                  <c:v>4.7780000000000014</c:v>
                </c:pt>
                <c:pt idx="407">
                  <c:v>4.7810000000000024</c:v>
                </c:pt>
                <c:pt idx="408">
                  <c:v>4.782</c:v>
                </c:pt>
                <c:pt idx="409">
                  <c:v>4.7789999999999999</c:v>
                </c:pt>
                <c:pt idx="410">
                  <c:v>4.78</c:v>
                </c:pt>
                <c:pt idx="411">
                  <c:v>4.782</c:v>
                </c:pt>
                <c:pt idx="412">
                  <c:v>4.7789999999999999</c:v>
                </c:pt>
                <c:pt idx="413">
                  <c:v>4.7810000000000024</c:v>
                </c:pt>
                <c:pt idx="414">
                  <c:v>4.7810000000000024</c:v>
                </c:pt>
                <c:pt idx="415">
                  <c:v>4.782</c:v>
                </c:pt>
                <c:pt idx="416">
                  <c:v>4.7789999999999999</c:v>
                </c:pt>
                <c:pt idx="417">
                  <c:v>4.7789999999999999</c:v>
                </c:pt>
                <c:pt idx="418">
                  <c:v>4.78</c:v>
                </c:pt>
                <c:pt idx="419">
                  <c:v>4.7780000000000014</c:v>
                </c:pt>
                <c:pt idx="420">
                  <c:v>4.7810000000000024</c:v>
                </c:pt>
                <c:pt idx="421">
                  <c:v>4.7810000000000024</c:v>
                </c:pt>
                <c:pt idx="422">
                  <c:v>4.7789999999999999</c:v>
                </c:pt>
                <c:pt idx="423">
                  <c:v>4.7830000000000004</c:v>
                </c:pt>
                <c:pt idx="424">
                  <c:v>4.78</c:v>
                </c:pt>
                <c:pt idx="425">
                  <c:v>4.7789999999999999</c:v>
                </c:pt>
                <c:pt idx="426">
                  <c:v>4.7810000000000024</c:v>
                </c:pt>
                <c:pt idx="427">
                  <c:v>4.782</c:v>
                </c:pt>
                <c:pt idx="428">
                  <c:v>4.78</c:v>
                </c:pt>
                <c:pt idx="429">
                  <c:v>4.7830000000000004</c:v>
                </c:pt>
                <c:pt idx="430">
                  <c:v>4.782</c:v>
                </c:pt>
                <c:pt idx="431">
                  <c:v>4.782</c:v>
                </c:pt>
                <c:pt idx="432">
                  <c:v>4.7810000000000024</c:v>
                </c:pt>
                <c:pt idx="433">
                  <c:v>4.7840000000000007</c:v>
                </c:pt>
                <c:pt idx="434">
                  <c:v>4.7850000000000001</c:v>
                </c:pt>
                <c:pt idx="435">
                  <c:v>4.7840000000000007</c:v>
                </c:pt>
                <c:pt idx="436">
                  <c:v>4.7860000000000014</c:v>
                </c:pt>
                <c:pt idx="437">
                  <c:v>4.7840000000000007</c:v>
                </c:pt>
                <c:pt idx="438">
                  <c:v>4.7870000000000008</c:v>
                </c:pt>
                <c:pt idx="439">
                  <c:v>4.7870000000000008</c:v>
                </c:pt>
                <c:pt idx="440">
                  <c:v>4.7830000000000004</c:v>
                </c:pt>
                <c:pt idx="441">
                  <c:v>4.7860000000000014</c:v>
                </c:pt>
                <c:pt idx="442">
                  <c:v>4.7880000000000003</c:v>
                </c:pt>
                <c:pt idx="443">
                  <c:v>4.7860000000000014</c:v>
                </c:pt>
                <c:pt idx="444">
                  <c:v>4.7860000000000014</c:v>
                </c:pt>
                <c:pt idx="445">
                  <c:v>4.7870000000000008</c:v>
                </c:pt>
                <c:pt idx="446">
                  <c:v>4.7880000000000003</c:v>
                </c:pt>
                <c:pt idx="447">
                  <c:v>4.7910000000000004</c:v>
                </c:pt>
                <c:pt idx="448">
                  <c:v>4.7880000000000003</c:v>
                </c:pt>
                <c:pt idx="449">
                  <c:v>4.7910000000000004</c:v>
                </c:pt>
                <c:pt idx="450">
                  <c:v>4.7949999999999964</c:v>
                </c:pt>
                <c:pt idx="451">
                  <c:v>4.7910000000000004</c:v>
                </c:pt>
                <c:pt idx="452">
                  <c:v>4.7960000000000003</c:v>
                </c:pt>
                <c:pt idx="453">
                  <c:v>4.7910000000000004</c:v>
                </c:pt>
                <c:pt idx="454">
                  <c:v>4.793000000000001</c:v>
                </c:pt>
                <c:pt idx="455">
                  <c:v>4.7970000000000006</c:v>
                </c:pt>
                <c:pt idx="456">
                  <c:v>4.7850000000000001</c:v>
                </c:pt>
                <c:pt idx="457">
                  <c:v>4.793000000000001</c:v>
                </c:pt>
                <c:pt idx="458">
                  <c:v>4.8010000000000002</c:v>
                </c:pt>
                <c:pt idx="459">
                  <c:v>4.8050000000000006</c:v>
                </c:pt>
                <c:pt idx="460">
                  <c:v>4.8109999999999964</c:v>
                </c:pt>
                <c:pt idx="461">
                  <c:v>4.8290000000000006</c:v>
                </c:pt>
                <c:pt idx="462">
                  <c:v>4.8579999999999997</c:v>
                </c:pt>
                <c:pt idx="463">
                  <c:v>4.9060000000000024</c:v>
                </c:pt>
                <c:pt idx="464">
                  <c:v>4.9620000000000006</c:v>
                </c:pt>
                <c:pt idx="465">
                  <c:v>5.0030000000000001</c:v>
                </c:pt>
                <c:pt idx="466">
                  <c:v>5.0340000000000007</c:v>
                </c:pt>
                <c:pt idx="467">
                  <c:v>5.0619999999999976</c:v>
                </c:pt>
                <c:pt idx="468">
                  <c:v>5.0850000000000009</c:v>
                </c:pt>
                <c:pt idx="469">
                  <c:v>5.1049999999999969</c:v>
                </c:pt>
                <c:pt idx="470">
                  <c:v>5.1219999999999963</c:v>
                </c:pt>
                <c:pt idx="471">
                  <c:v>5.1439999999999966</c:v>
                </c:pt>
                <c:pt idx="472">
                  <c:v>5.1619999999999973</c:v>
                </c:pt>
                <c:pt idx="473">
                  <c:v>5.1810000000000009</c:v>
                </c:pt>
                <c:pt idx="474">
                  <c:v>5.2010000000000014</c:v>
                </c:pt>
                <c:pt idx="475">
                  <c:v>5.2149999999999963</c:v>
                </c:pt>
                <c:pt idx="476">
                  <c:v>5.234</c:v>
                </c:pt>
                <c:pt idx="477">
                  <c:v>5.2490000000000014</c:v>
                </c:pt>
                <c:pt idx="478">
                  <c:v>5.266</c:v>
                </c:pt>
                <c:pt idx="479">
                  <c:v>5.277000000000001</c:v>
                </c:pt>
                <c:pt idx="480">
                  <c:v>5.293000000000001</c:v>
                </c:pt>
                <c:pt idx="481">
                  <c:v>5.3069999999999986</c:v>
                </c:pt>
                <c:pt idx="482">
                  <c:v>5.3160000000000007</c:v>
                </c:pt>
                <c:pt idx="483">
                  <c:v>5.3269999999999964</c:v>
                </c:pt>
                <c:pt idx="484">
                  <c:v>5.34</c:v>
                </c:pt>
                <c:pt idx="485">
                  <c:v>5.3519999999999976</c:v>
                </c:pt>
                <c:pt idx="486">
                  <c:v>5.3599999999999977</c:v>
                </c:pt>
                <c:pt idx="487">
                  <c:v>5.3710000000000004</c:v>
                </c:pt>
                <c:pt idx="488">
                  <c:v>5.3810000000000002</c:v>
                </c:pt>
                <c:pt idx="489">
                  <c:v>5.3960000000000008</c:v>
                </c:pt>
                <c:pt idx="490">
                  <c:v>5.4080000000000004</c:v>
                </c:pt>
                <c:pt idx="491">
                  <c:v>5.4190000000000014</c:v>
                </c:pt>
                <c:pt idx="492">
                  <c:v>5.4320000000000004</c:v>
                </c:pt>
                <c:pt idx="493">
                  <c:v>5.4430000000000014</c:v>
                </c:pt>
                <c:pt idx="494">
                  <c:v>5.4540000000000006</c:v>
                </c:pt>
                <c:pt idx="495">
                  <c:v>5.4649999999999963</c:v>
                </c:pt>
                <c:pt idx="496">
                  <c:v>5.4710000000000019</c:v>
                </c:pt>
                <c:pt idx="497">
                  <c:v>5.4860000000000024</c:v>
                </c:pt>
                <c:pt idx="498">
                  <c:v>5.4960000000000004</c:v>
                </c:pt>
                <c:pt idx="499">
                  <c:v>5.5119999999999996</c:v>
                </c:pt>
                <c:pt idx="500">
                  <c:v>5.5230000000000006</c:v>
                </c:pt>
                <c:pt idx="501">
                  <c:v>5.5330000000000004</c:v>
                </c:pt>
                <c:pt idx="502">
                  <c:v>5.5460000000000003</c:v>
                </c:pt>
                <c:pt idx="503">
                  <c:v>5.5560000000000009</c:v>
                </c:pt>
                <c:pt idx="504">
                  <c:v>5.57</c:v>
                </c:pt>
                <c:pt idx="505">
                  <c:v>5.5820000000000007</c:v>
                </c:pt>
                <c:pt idx="506">
                  <c:v>5.5890000000000004</c:v>
                </c:pt>
                <c:pt idx="507">
                  <c:v>5.5990000000000002</c:v>
                </c:pt>
                <c:pt idx="508">
                  <c:v>5.6139999999999972</c:v>
                </c:pt>
                <c:pt idx="509">
                  <c:v>5.6209999999999969</c:v>
                </c:pt>
                <c:pt idx="510">
                  <c:v>5.6319999999999997</c:v>
                </c:pt>
                <c:pt idx="511">
                  <c:v>5.6439999999999957</c:v>
                </c:pt>
                <c:pt idx="512">
                  <c:v>5.6549999999999958</c:v>
                </c:pt>
                <c:pt idx="513">
                  <c:v>5.6659999999999968</c:v>
                </c:pt>
                <c:pt idx="514">
                  <c:v>5.6760000000000002</c:v>
                </c:pt>
                <c:pt idx="515">
                  <c:v>5.6869999999999976</c:v>
                </c:pt>
                <c:pt idx="516">
                  <c:v>5.7010000000000014</c:v>
                </c:pt>
                <c:pt idx="517">
                  <c:v>5.713000000000001</c:v>
                </c:pt>
                <c:pt idx="518">
                  <c:v>5.7249999999999996</c:v>
                </c:pt>
                <c:pt idx="519">
                  <c:v>5.7370000000000001</c:v>
                </c:pt>
                <c:pt idx="520">
                  <c:v>5.7520000000000007</c:v>
                </c:pt>
                <c:pt idx="521">
                  <c:v>5.7629999999999963</c:v>
                </c:pt>
                <c:pt idx="522">
                  <c:v>5.7750000000000004</c:v>
                </c:pt>
                <c:pt idx="523">
                  <c:v>5.7850000000000001</c:v>
                </c:pt>
                <c:pt idx="524">
                  <c:v>5.798</c:v>
                </c:pt>
                <c:pt idx="525">
                  <c:v>5.8079999999999963</c:v>
                </c:pt>
                <c:pt idx="526">
                  <c:v>5.8239999999999963</c:v>
                </c:pt>
                <c:pt idx="527">
                  <c:v>5.8419999999999996</c:v>
                </c:pt>
                <c:pt idx="528">
                  <c:v>5.8539999999999974</c:v>
                </c:pt>
                <c:pt idx="529">
                  <c:v>5.870000000000001</c:v>
                </c:pt>
                <c:pt idx="530">
                  <c:v>5.8830000000000009</c:v>
                </c:pt>
                <c:pt idx="531">
                  <c:v>5.891</c:v>
                </c:pt>
                <c:pt idx="532">
                  <c:v>5.8949999999999996</c:v>
                </c:pt>
                <c:pt idx="533">
                  <c:v>5.9110000000000014</c:v>
                </c:pt>
                <c:pt idx="534">
                  <c:v>5.9310000000000027</c:v>
                </c:pt>
                <c:pt idx="535">
                  <c:v>5.9430000000000014</c:v>
                </c:pt>
                <c:pt idx="536">
                  <c:v>5.9550000000000001</c:v>
                </c:pt>
                <c:pt idx="537">
                  <c:v>5.9669999999999996</c:v>
                </c:pt>
                <c:pt idx="538">
                  <c:v>5.9820000000000002</c:v>
                </c:pt>
                <c:pt idx="539">
                  <c:v>5.995000000000001</c:v>
                </c:pt>
                <c:pt idx="540">
                  <c:v>6.0080000000000009</c:v>
                </c:pt>
                <c:pt idx="541">
                  <c:v>6.0239999999999974</c:v>
                </c:pt>
                <c:pt idx="542">
                  <c:v>6.0340000000000007</c:v>
                </c:pt>
                <c:pt idx="543">
                  <c:v>6.0470000000000006</c:v>
                </c:pt>
                <c:pt idx="544">
                  <c:v>6.06</c:v>
                </c:pt>
                <c:pt idx="545">
                  <c:v>6.0710000000000024</c:v>
                </c:pt>
                <c:pt idx="546">
                  <c:v>6.0790000000000024</c:v>
                </c:pt>
                <c:pt idx="547">
                  <c:v>6.09</c:v>
                </c:pt>
                <c:pt idx="548">
                  <c:v>6.0990000000000002</c:v>
                </c:pt>
                <c:pt idx="549">
                  <c:v>6.1119999999999974</c:v>
                </c:pt>
                <c:pt idx="550">
                  <c:v>6.1219999999999972</c:v>
                </c:pt>
                <c:pt idx="551">
                  <c:v>6.133</c:v>
                </c:pt>
                <c:pt idx="552">
                  <c:v>6.1400000000000006</c:v>
                </c:pt>
                <c:pt idx="553">
                  <c:v>6.1449999999999996</c:v>
                </c:pt>
                <c:pt idx="554">
                  <c:v>6.1480000000000006</c:v>
                </c:pt>
                <c:pt idx="555">
                  <c:v>6.1609999999999996</c:v>
                </c:pt>
                <c:pt idx="556">
                  <c:v>6.1700000000000008</c:v>
                </c:pt>
                <c:pt idx="557">
                  <c:v>6.1800000000000006</c:v>
                </c:pt>
                <c:pt idx="558">
                  <c:v>6.1890000000000001</c:v>
                </c:pt>
                <c:pt idx="559">
                  <c:v>6.1960000000000006</c:v>
                </c:pt>
                <c:pt idx="560">
                  <c:v>6.2050000000000001</c:v>
                </c:pt>
                <c:pt idx="561">
                  <c:v>6.2170000000000014</c:v>
                </c:pt>
                <c:pt idx="562">
                  <c:v>6.2230000000000008</c:v>
                </c:pt>
                <c:pt idx="563">
                  <c:v>6.2310000000000034</c:v>
                </c:pt>
                <c:pt idx="564">
                  <c:v>6.24</c:v>
                </c:pt>
                <c:pt idx="565">
                  <c:v>6.2440000000000007</c:v>
                </c:pt>
                <c:pt idx="566">
                  <c:v>6.2539999999999996</c:v>
                </c:pt>
                <c:pt idx="567">
                  <c:v>6.2600000000000007</c:v>
                </c:pt>
                <c:pt idx="568">
                  <c:v>6.2669999999999986</c:v>
                </c:pt>
                <c:pt idx="569">
                  <c:v>6.2770000000000001</c:v>
                </c:pt>
                <c:pt idx="570">
                  <c:v>6.2830000000000004</c:v>
                </c:pt>
                <c:pt idx="571">
                  <c:v>6.2960000000000003</c:v>
                </c:pt>
                <c:pt idx="572">
                  <c:v>6.3019999999999996</c:v>
                </c:pt>
                <c:pt idx="573">
                  <c:v>6.3119999999999976</c:v>
                </c:pt>
                <c:pt idx="574">
                  <c:v>6.3239999999999972</c:v>
                </c:pt>
                <c:pt idx="575">
                  <c:v>6.3370000000000006</c:v>
                </c:pt>
                <c:pt idx="576">
                  <c:v>6.3460000000000001</c:v>
                </c:pt>
                <c:pt idx="577">
                  <c:v>6.3549999999999969</c:v>
                </c:pt>
                <c:pt idx="578">
                  <c:v>6.3629999999999969</c:v>
                </c:pt>
                <c:pt idx="579">
                  <c:v>6.3730000000000002</c:v>
                </c:pt>
                <c:pt idx="580">
                  <c:v>6.3780000000000001</c:v>
                </c:pt>
                <c:pt idx="581">
                  <c:v>6.3890000000000002</c:v>
                </c:pt>
                <c:pt idx="582">
                  <c:v>6.3960000000000008</c:v>
                </c:pt>
                <c:pt idx="583">
                  <c:v>6.4050000000000002</c:v>
                </c:pt>
                <c:pt idx="584">
                  <c:v>6.4130000000000003</c:v>
                </c:pt>
                <c:pt idx="585">
                  <c:v>6.4200000000000008</c:v>
                </c:pt>
                <c:pt idx="586">
                  <c:v>6.4310000000000018</c:v>
                </c:pt>
                <c:pt idx="587">
                  <c:v>6.4420000000000002</c:v>
                </c:pt>
                <c:pt idx="588">
                  <c:v>6.4460000000000024</c:v>
                </c:pt>
                <c:pt idx="589">
                  <c:v>6.4560000000000004</c:v>
                </c:pt>
                <c:pt idx="590">
                  <c:v>6.4610000000000003</c:v>
                </c:pt>
                <c:pt idx="591">
                  <c:v>6.4669999999999996</c:v>
                </c:pt>
                <c:pt idx="592">
                  <c:v>6.4750000000000014</c:v>
                </c:pt>
                <c:pt idx="593">
                  <c:v>6.4810000000000034</c:v>
                </c:pt>
                <c:pt idx="594">
                  <c:v>6.4870000000000001</c:v>
                </c:pt>
                <c:pt idx="595">
                  <c:v>6.49</c:v>
                </c:pt>
                <c:pt idx="596">
                  <c:v>6.4980000000000002</c:v>
                </c:pt>
                <c:pt idx="597">
                  <c:v>6.5020000000000007</c:v>
                </c:pt>
                <c:pt idx="598">
                  <c:v>6.508</c:v>
                </c:pt>
                <c:pt idx="599">
                  <c:v>6.5139999999999976</c:v>
                </c:pt>
                <c:pt idx="600">
                  <c:v>6.5190000000000001</c:v>
                </c:pt>
                <c:pt idx="601">
                  <c:v>6.53</c:v>
                </c:pt>
                <c:pt idx="602">
                  <c:v>6.5340000000000007</c:v>
                </c:pt>
                <c:pt idx="603">
                  <c:v>6.5390000000000024</c:v>
                </c:pt>
                <c:pt idx="604">
                  <c:v>6.5450000000000008</c:v>
                </c:pt>
                <c:pt idx="605">
                  <c:v>6.5510000000000002</c:v>
                </c:pt>
                <c:pt idx="606">
                  <c:v>6.5569999999999986</c:v>
                </c:pt>
                <c:pt idx="607">
                  <c:v>6.5639999999999956</c:v>
                </c:pt>
                <c:pt idx="608">
                  <c:v>6.57</c:v>
                </c:pt>
                <c:pt idx="609">
                  <c:v>6.5770000000000008</c:v>
                </c:pt>
                <c:pt idx="610">
                  <c:v>6.5810000000000004</c:v>
                </c:pt>
                <c:pt idx="611">
                  <c:v>6.5860000000000003</c:v>
                </c:pt>
                <c:pt idx="612">
                  <c:v>6.5910000000000002</c:v>
                </c:pt>
                <c:pt idx="613">
                  <c:v>6.5960000000000001</c:v>
                </c:pt>
                <c:pt idx="614">
                  <c:v>6.6019999999999976</c:v>
                </c:pt>
                <c:pt idx="615">
                  <c:v>6.6069999999999967</c:v>
                </c:pt>
                <c:pt idx="616">
                  <c:v>6.6139999999999972</c:v>
                </c:pt>
                <c:pt idx="617">
                  <c:v>6.6229999999999958</c:v>
                </c:pt>
                <c:pt idx="618">
                  <c:v>6.6269999999999971</c:v>
                </c:pt>
                <c:pt idx="619">
                  <c:v>6.6310000000000002</c:v>
                </c:pt>
                <c:pt idx="620">
                  <c:v>6.6369999999999987</c:v>
                </c:pt>
                <c:pt idx="621">
                  <c:v>6.6380000000000008</c:v>
                </c:pt>
                <c:pt idx="622">
                  <c:v>6.6449999999999987</c:v>
                </c:pt>
                <c:pt idx="623">
                  <c:v>6.649</c:v>
                </c:pt>
                <c:pt idx="624">
                  <c:v>6.6539999999999973</c:v>
                </c:pt>
                <c:pt idx="625">
                  <c:v>6.6599999999999957</c:v>
                </c:pt>
                <c:pt idx="626">
                  <c:v>6.663999999999997</c:v>
                </c:pt>
                <c:pt idx="627">
                  <c:v>6.6700000000000008</c:v>
                </c:pt>
                <c:pt idx="628">
                  <c:v>6.6739999999999986</c:v>
                </c:pt>
                <c:pt idx="629">
                  <c:v>6.6790000000000003</c:v>
                </c:pt>
                <c:pt idx="630">
                  <c:v>6.6849999999999996</c:v>
                </c:pt>
                <c:pt idx="631">
                  <c:v>6.6890000000000001</c:v>
                </c:pt>
                <c:pt idx="632">
                  <c:v>6.6929999999999996</c:v>
                </c:pt>
                <c:pt idx="633">
                  <c:v>6.6990000000000007</c:v>
                </c:pt>
                <c:pt idx="634">
                  <c:v>6.7060000000000004</c:v>
                </c:pt>
                <c:pt idx="635">
                  <c:v>6.7070000000000007</c:v>
                </c:pt>
                <c:pt idx="636">
                  <c:v>6.7110000000000003</c:v>
                </c:pt>
                <c:pt idx="637">
                  <c:v>6.7180000000000009</c:v>
                </c:pt>
                <c:pt idx="638">
                  <c:v>6.7180000000000009</c:v>
                </c:pt>
                <c:pt idx="639">
                  <c:v>6.7190000000000003</c:v>
                </c:pt>
                <c:pt idx="640">
                  <c:v>6.7260000000000009</c:v>
                </c:pt>
                <c:pt idx="641">
                  <c:v>6.7280000000000006</c:v>
                </c:pt>
                <c:pt idx="642">
                  <c:v>6.734</c:v>
                </c:pt>
                <c:pt idx="643">
                  <c:v>6.7370000000000001</c:v>
                </c:pt>
                <c:pt idx="644">
                  <c:v>6.7370000000000001</c:v>
                </c:pt>
                <c:pt idx="645">
                  <c:v>6.742</c:v>
                </c:pt>
                <c:pt idx="646">
                  <c:v>6.7510000000000003</c:v>
                </c:pt>
                <c:pt idx="647">
                  <c:v>6.7530000000000001</c:v>
                </c:pt>
                <c:pt idx="648">
                  <c:v>6.7539999999999987</c:v>
                </c:pt>
                <c:pt idx="649">
                  <c:v>6.7569999999999997</c:v>
                </c:pt>
                <c:pt idx="650">
                  <c:v>6.7610000000000001</c:v>
                </c:pt>
                <c:pt idx="651">
                  <c:v>6.7649999999999997</c:v>
                </c:pt>
                <c:pt idx="652">
                  <c:v>6.7680000000000007</c:v>
                </c:pt>
                <c:pt idx="653">
                  <c:v>6.7690000000000001</c:v>
                </c:pt>
                <c:pt idx="654">
                  <c:v>6.7770000000000001</c:v>
                </c:pt>
                <c:pt idx="655">
                  <c:v>6.7780000000000014</c:v>
                </c:pt>
                <c:pt idx="656">
                  <c:v>6.782</c:v>
                </c:pt>
                <c:pt idx="657">
                  <c:v>6.7830000000000004</c:v>
                </c:pt>
                <c:pt idx="658">
                  <c:v>6.7850000000000001</c:v>
                </c:pt>
                <c:pt idx="659">
                  <c:v>6.79</c:v>
                </c:pt>
                <c:pt idx="660">
                  <c:v>6.7910000000000004</c:v>
                </c:pt>
                <c:pt idx="661">
                  <c:v>6.7939999999999996</c:v>
                </c:pt>
                <c:pt idx="662">
                  <c:v>6.7990000000000004</c:v>
                </c:pt>
                <c:pt idx="663">
                  <c:v>6.8030000000000008</c:v>
                </c:pt>
                <c:pt idx="664">
                  <c:v>6.8069999999999986</c:v>
                </c:pt>
                <c:pt idx="665">
                  <c:v>6.8090000000000002</c:v>
                </c:pt>
                <c:pt idx="666">
                  <c:v>6.8149999999999968</c:v>
                </c:pt>
                <c:pt idx="667">
                  <c:v>6.8199999999999976</c:v>
                </c:pt>
                <c:pt idx="668">
                  <c:v>6.8210000000000006</c:v>
                </c:pt>
                <c:pt idx="669">
                  <c:v>6.8229999999999968</c:v>
                </c:pt>
                <c:pt idx="670">
                  <c:v>6.8320000000000007</c:v>
                </c:pt>
                <c:pt idx="671">
                  <c:v>6.8360000000000003</c:v>
                </c:pt>
                <c:pt idx="672">
                  <c:v>6.8419999999999996</c:v>
                </c:pt>
                <c:pt idx="673">
                  <c:v>6.85</c:v>
                </c:pt>
                <c:pt idx="674">
                  <c:v>6.8510000000000009</c:v>
                </c:pt>
                <c:pt idx="675">
                  <c:v>6.8519999999999976</c:v>
                </c:pt>
                <c:pt idx="676">
                  <c:v>6.8510000000000009</c:v>
                </c:pt>
                <c:pt idx="677">
                  <c:v>6.8519999999999976</c:v>
                </c:pt>
                <c:pt idx="678">
                  <c:v>6.85</c:v>
                </c:pt>
                <c:pt idx="679">
                  <c:v>6.8530000000000006</c:v>
                </c:pt>
                <c:pt idx="680">
                  <c:v>6.8519999999999976</c:v>
                </c:pt>
                <c:pt idx="681">
                  <c:v>6.8439999999999976</c:v>
                </c:pt>
                <c:pt idx="682">
                  <c:v>6.83</c:v>
                </c:pt>
                <c:pt idx="683">
                  <c:v>6.8390000000000004</c:v>
                </c:pt>
                <c:pt idx="684">
                  <c:v>6.8390000000000004</c:v>
                </c:pt>
                <c:pt idx="685">
                  <c:v>6.8430000000000009</c:v>
                </c:pt>
                <c:pt idx="686">
                  <c:v>6.8430000000000009</c:v>
                </c:pt>
                <c:pt idx="687">
                  <c:v>6.8450000000000006</c:v>
                </c:pt>
                <c:pt idx="688">
                  <c:v>6.8410000000000002</c:v>
                </c:pt>
                <c:pt idx="689">
                  <c:v>6.8439999999999976</c:v>
                </c:pt>
                <c:pt idx="690">
                  <c:v>6.8469999999999986</c:v>
                </c:pt>
                <c:pt idx="691">
                  <c:v>6.8460000000000001</c:v>
                </c:pt>
                <c:pt idx="692">
                  <c:v>6.8480000000000008</c:v>
                </c:pt>
                <c:pt idx="693">
                  <c:v>6.8510000000000009</c:v>
                </c:pt>
                <c:pt idx="694">
                  <c:v>6.8530000000000006</c:v>
                </c:pt>
                <c:pt idx="695">
                  <c:v>6.8549999999999969</c:v>
                </c:pt>
                <c:pt idx="696">
                  <c:v>6.8519999999999976</c:v>
                </c:pt>
                <c:pt idx="697">
                  <c:v>6.859</c:v>
                </c:pt>
                <c:pt idx="698">
                  <c:v>6.8549999999999969</c:v>
                </c:pt>
                <c:pt idx="699">
                  <c:v>6.8579999999999997</c:v>
                </c:pt>
                <c:pt idx="700">
                  <c:v>6.859</c:v>
                </c:pt>
                <c:pt idx="701">
                  <c:v>6.8569999999999967</c:v>
                </c:pt>
                <c:pt idx="702">
                  <c:v>6.8579999999999997</c:v>
                </c:pt>
                <c:pt idx="703">
                  <c:v>6.859</c:v>
                </c:pt>
                <c:pt idx="704">
                  <c:v>6.8579999999999997</c:v>
                </c:pt>
                <c:pt idx="705">
                  <c:v>6.8579999999999997</c:v>
                </c:pt>
                <c:pt idx="706">
                  <c:v>6.8619999999999957</c:v>
                </c:pt>
                <c:pt idx="707">
                  <c:v>6.8619999999999957</c:v>
                </c:pt>
                <c:pt idx="708">
                  <c:v>6.8629999999999969</c:v>
                </c:pt>
                <c:pt idx="709">
                  <c:v>6.8619999999999957</c:v>
                </c:pt>
                <c:pt idx="710">
                  <c:v>6.8619999999999957</c:v>
                </c:pt>
                <c:pt idx="711">
                  <c:v>6.8639999999999972</c:v>
                </c:pt>
                <c:pt idx="712">
                  <c:v>6.8669999999999964</c:v>
                </c:pt>
                <c:pt idx="713">
                  <c:v>6.8690000000000007</c:v>
                </c:pt>
                <c:pt idx="714">
                  <c:v>6.87</c:v>
                </c:pt>
                <c:pt idx="715">
                  <c:v>6.8730000000000002</c:v>
                </c:pt>
                <c:pt idx="716">
                  <c:v>6.8710000000000004</c:v>
                </c:pt>
                <c:pt idx="717">
                  <c:v>6.8730000000000002</c:v>
                </c:pt>
                <c:pt idx="718">
                  <c:v>6.8760000000000003</c:v>
                </c:pt>
                <c:pt idx="719">
                  <c:v>6.8760000000000003</c:v>
                </c:pt>
                <c:pt idx="720">
                  <c:v>6.8789999999999996</c:v>
                </c:pt>
                <c:pt idx="721">
                  <c:v>6.8740000000000014</c:v>
                </c:pt>
                <c:pt idx="722">
                  <c:v>6.8770000000000007</c:v>
                </c:pt>
                <c:pt idx="723">
                  <c:v>6.8820000000000006</c:v>
                </c:pt>
                <c:pt idx="724">
                  <c:v>6.8839999999999986</c:v>
                </c:pt>
                <c:pt idx="725">
                  <c:v>6.8820000000000006</c:v>
                </c:pt>
                <c:pt idx="726">
                  <c:v>6.8869999999999996</c:v>
                </c:pt>
                <c:pt idx="727">
                  <c:v>6.8860000000000001</c:v>
                </c:pt>
                <c:pt idx="728">
                  <c:v>6.891</c:v>
                </c:pt>
                <c:pt idx="729">
                  <c:v>6.8890000000000002</c:v>
                </c:pt>
                <c:pt idx="730">
                  <c:v>6.89</c:v>
                </c:pt>
                <c:pt idx="731">
                  <c:v>6.891</c:v>
                </c:pt>
                <c:pt idx="732">
                  <c:v>6.8919999999999986</c:v>
                </c:pt>
                <c:pt idx="733">
                  <c:v>6.8919999999999986</c:v>
                </c:pt>
                <c:pt idx="734">
                  <c:v>6.8919999999999986</c:v>
                </c:pt>
                <c:pt idx="735">
                  <c:v>6.8939999999999966</c:v>
                </c:pt>
                <c:pt idx="736">
                  <c:v>6.8949999999999996</c:v>
                </c:pt>
                <c:pt idx="737">
                  <c:v>6.8960000000000008</c:v>
                </c:pt>
                <c:pt idx="738">
                  <c:v>6.8930000000000007</c:v>
                </c:pt>
                <c:pt idx="739">
                  <c:v>6.8969999999999976</c:v>
                </c:pt>
                <c:pt idx="740">
                  <c:v>6.8980000000000006</c:v>
                </c:pt>
                <c:pt idx="741">
                  <c:v>6.8960000000000008</c:v>
                </c:pt>
                <c:pt idx="742">
                  <c:v>6.9</c:v>
                </c:pt>
                <c:pt idx="743">
                  <c:v>6.8980000000000006</c:v>
                </c:pt>
                <c:pt idx="744">
                  <c:v>6.8980000000000006</c:v>
                </c:pt>
                <c:pt idx="745">
                  <c:v>6.8980000000000006</c:v>
                </c:pt>
                <c:pt idx="746">
                  <c:v>6.899</c:v>
                </c:pt>
                <c:pt idx="747">
                  <c:v>6.9030000000000014</c:v>
                </c:pt>
                <c:pt idx="748">
                  <c:v>6.9030000000000014</c:v>
                </c:pt>
                <c:pt idx="749">
                  <c:v>6.9050000000000002</c:v>
                </c:pt>
                <c:pt idx="750">
                  <c:v>6.9050000000000002</c:v>
                </c:pt>
                <c:pt idx="751">
                  <c:v>6.9090000000000034</c:v>
                </c:pt>
                <c:pt idx="752">
                  <c:v>6.907</c:v>
                </c:pt>
                <c:pt idx="753">
                  <c:v>6.9090000000000034</c:v>
                </c:pt>
                <c:pt idx="754">
                  <c:v>6.9170000000000007</c:v>
                </c:pt>
                <c:pt idx="755">
                  <c:v>6.9180000000000001</c:v>
                </c:pt>
                <c:pt idx="756">
                  <c:v>6.9140000000000006</c:v>
                </c:pt>
                <c:pt idx="757">
                  <c:v>6.915</c:v>
                </c:pt>
                <c:pt idx="758">
                  <c:v>6.9200000000000008</c:v>
                </c:pt>
                <c:pt idx="759">
                  <c:v>6.9220000000000006</c:v>
                </c:pt>
                <c:pt idx="760">
                  <c:v>6.9260000000000002</c:v>
                </c:pt>
                <c:pt idx="761">
                  <c:v>6.923</c:v>
                </c:pt>
                <c:pt idx="762">
                  <c:v>6.9280000000000008</c:v>
                </c:pt>
                <c:pt idx="763">
                  <c:v>6.9290000000000003</c:v>
                </c:pt>
                <c:pt idx="764">
                  <c:v>6.9290000000000003</c:v>
                </c:pt>
                <c:pt idx="765">
                  <c:v>6.9310000000000018</c:v>
                </c:pt>
                <c:pt idx="766">
                  <c:v>6.9269999999999996</c:v>
                </c:pt>
                <c:pt idx="767">
                  <c:v>6.9320000000000004</c:v>
                </c:pt>
                <c:pt idx="768">
                  <c:v>6.9330000000000034</c:v>
                </c:pt>
                <c:pt idx="769">
                  <c:v>6.9350000000000014</c:v>
                </c:pt>
                <c:pt idx="770">
                  <c:v>6.9340000000000002</c:v>
                </c:pt>
                <c:pt idx="771">
                  <c:v>6.9320000000000004</c:v>
                </c:pt>
                <c:pt idx="772">
                  <c:v>6.9330000000000034</c:v>
                </c:pt>
                <c:pt idx="773">
                  <c:v>6.9380000000000024</c:v>
                </c:pt>
                <c:pt idx="774">
                  <c:v>6.9370000000000003</c:v>
                </c:pt>
                <c:pt idx="775">
                  <c:v>6.9370000000000003</c:v>
                </c:pt>
                <c:pt idx="776">
                  <c:v>6.9390000000000018</c:v>
                </c:pt>
                <c:pt idx="777">
                  <c:v>6.9380000000000024</c:v>
                </c:pt>
                <c:pt idx="778">
                  <c:v>6.9380000000000024</c:v>
                </c:pt>
                <c:pt idx="779">
                  <c:v>6.9420000000000002</c:v>
                </c:pt>
                <c:pt idx="780">
                  <c:v>6.9420000000000002</c:v>
                </c:pt>
                <c:pt idx="781">
                  <c:v>6.94</c:v>
                </c:pt>
                <c:pt idx="782">
                  <c:v>6.9390000000000018</c:v>
                </c:pt>
                <c:pt idx="783">
                  <c:v>6.9390000000000018</c:v>
                </c:pt>
                <c:pt idx="784">
                  <c:v>6.9350000000000014</c:v>
                </c:pt>
                <c:pt idx="785">
                  <c:v>6.9370000000000003</c:v>
                </c:pt>
                <c:pt idx="786">
                  <c:v>6.9360000000000026</c:v>
                </c:pt>
                <c:pt idx="787">
                  <c:v>6.9330000000000034</c:v>
                </c:pt>
                <c:pt idx="788">
                  <c:v>6.9350000000000014</c:v>
                </c:pt>
                <c:pt idx="789">
                  <c:v>6.9320000000000004</c:v>
                </c:pt>
                <c:pt idx="790">
                  <c:v>6.9340000000000002</c:v>
                </c:pt>
                <c:pt idx="791">
                  <c:v>6.9350000000000014</c:v>
                </c:pt>
                <c:pt idx="792">
                  <c:v>6.9380000000000024</c:v>
                </c:pt>
                <c:pt idx="793">
                  <c:v>6.9350000000000014</c:v>
                </c:pt>
                <c:pt idx="794">
                  <c:v>6.9380000000000024</c:v>
                </c:pt>
                <c:pt idx="795">
                  <c:v>6.9360000000000026</c:v>
                </c:pt>
                <c:pt idx="796">
                  <c:v>6.9360000000000026</c:v>
                </c:pt>
                <c:pt idx="797">
                  <c:v>6.9370000000000003</c:v>
                </c:pt>
                <c:pt idx="798">
                  <c:v>6.9360000000000026</c:v>
                </c:pt>
                <c:pt idx="799">
                  <c:v>6.9370000000000003</c:v>
                </c:pt>
                <c:pt idx="800">
                  <c:v>6.9360000000000026</c:v>
                </c:pt>
                <c:pt idx="801">
                  <c:v>6.9340000000000002</c:v>
                </c:pt>
                <c:pt idx="802">
                  <c:v>6.9330000000000034</c:v>
                </c:pt>
                <c:pt idx="803">
                  <c:v>6.9340000000000002</c:v>
                </c:pt>
                <c:pt idx="804">
                  <c:v>6.9340000000000002</c:v>
                </c:pt>
                <c:pt idx="805">
                  <c:v>6.9380000000000024</c:v>
                </c:pt>
                <c:pt idx="806">
                  <c:v>6.9360000000000026</c:v>
                </c:pt>
                <c:pt idx="807">
                  <c:v>6.9380000000000024</c:v>
                </c:pt>
                <c:pt idx="808">
                  <c:v>6.94</c:v>
                </c:pt>
                <c:pt idx="809">
                  <c:v>6.9370000000000003</c:v>
                </c:pt>
                <c:pt idx="810">
                  <c:v>6.9380000000000024</c:v>
                </c:pt>
                <c:pt idx="811">
                  <c:v>6.94</c:v>
                </c:pt>
                <c:pt idx="812">
                  <c:v>6.9420000000000002</c:v>
                </c:pt>
                <c:pt idx="813">
                  <c:v>6.9420000000000002</c:v>
                </c:pt>
                <c:pt idx="814">
                  <c:v>6.9390000000000018</c:v>
                </c:pt>
                <c:pt idx="815">
                  <c:v>6.9440000000000008</c:v>
                </c:pt>
                <c:pt idx="816">
                  <c:v>6.9440000000000008</c:v>
                </c:pt>
                <c:pt idx="817">
                  <c:v>6.9440000000000008</c:v>
                </c:pt>
                <c:pt idx="818">
                  <c:v>6.9450000000000003</c:v>
                </c:pt>
                <c:pt idx="819">
                  <c:v>6.9450000000000003</c:v>
                </c:pt>
                <c:pt idx="820">
                  <c:v>6.9430000000000014</c:v>
                </c:pt>
                <c:pt idx="821">
                  <c:v>6.9460000000000024</c:v>
                </c:pt>
                <c:pt idx="822">
                  <c:v>6.9490000000000034</c:v>
                </c:pt>
                <c:pt idx="823">
                  <c:v>6.9460000000000024</c:v>
                </c:pt>
                <c:pt idx="824">
                  <c:v>6.9470000000000001</c:v>
                </c:pt>
                <c:pt idx="825">
                  <c:v>6.9460000000000024</c:v>
                </c:pt>
                <c:pt idx="826">
                  <c:v>6.9430000000000014</c:v>
                </c:pt>
                <c:pt idx="827">
                  <c:v>6.94</c:v>
                </c:pt>
                <c:pt idx="828">
                  <c:v>6.9450000000000003</c:v>
                </c:pt>
                <c:pt idx="829">
                  <c:v>6.9410000000000034</c:v>
                </c:pt>
                <c:pt idx="830">
                  <c:v>6.9440000000000008</c:v>
                </c:pt>
                <c:pt idx="831">
                  <c:v>6.9420000000000002</c:v>
                </c:pt>
                <c:pt idx="832">
                  <c:v>6.9390000000000018</c:v>
                </c:pt>
                <c:pt idx="833">
                  <c:v>6.9390000000000018</c:v>
                </c:pt>
                <c:pt idx="834">
                  <c:v>6.9440000000000008</c:v>
                </c:pt>
                <c:pt idx="835">
                  <c:v>6.9420000000000002</c:v>
                </c:pt>
                <c:pt idx="836">
                  <c:v>6.9430000000000014</c:v>
                </c:pt>
                <c:pt idx="837">
                  <c:v>6.9450000000000003</c:v>
                </c:pt>
                <c:pt idx="838">
                  <c:v>6.9420000000000002</c:v>
                </c:pt>
                <c:pt idx="839">
                  <c:v>6.9410000000000034</c:v>
                </c:pt>
                <c:pt idx="840">
                  <c:v>6.9410000000000034</c:v>
                </c:pt>
                <c:pt idx="841">
                  <c:v>6.9440000000000008</c:v>
                </c:pt>
                <c:pt idx="842">
                  <c:v>6.9430000000000014</c:v>
                </c:pt>
                <c:pt idx="843">
                  <c:v>6.9420000000000002</c:v>
                </c:pt>
                <c:pt idx="844">
                  <c:v>6.9470000000000001</c:v>
                </c:pt>
                <c:pt idx="845">
                  <c:v>6.9410000000000034</c:v>
                </c:pt>
                <c:pt idx="846">
                  <c:v>6.9420000000000002</c:v>
                </c:pt>
                <c:pt idx="847">
                  <c:v>6.9430000000000014</c:v>
                </c:pt>
                <c:pt idx="848">
                  <c:v>6.9410000000000034</c:v>
                </c:pt>
                <c:pt idx="849">
                  <c:v>6.9410000000000034</c:v>
                </c:pt>
                <c:pt idx="850">
                  <c:v>6.9470000000000001</c:v>
                </c:pt>
                <c:pt idx="851">
                  <c:v>6.9480000000000004</c:v>
                </c:pt>
                <c:pt idx="852">
                  <c:v>6.9490000000000034</c:v>
                </c:pt>
                <c:pt idx="853">
                  <c:v>6.9490000000000034</c:v>
                </c:pt>
                <c:pt idx="854">
                  <c:v>6.95</c:v>
                </c:pt>
                <c:pt idx="855">
                  <c:v>6.9510000000000014</c:v>
                </c:pt>
                <c:pt idx="856">
                  <c:v>6.9510000000000014</c:v>
                </c:pt>
                <c:pt idx="857">
                  <c:v>6.9510000000000014</c:v>
                </c:pt>
                <c:pt idx="858">
                  <c:v>6.9550000000000001</c:v>
                </c:pt>
                <c:pt idx="859">
                  <c:v>6.9520000000000008</c:v>
                </c:pt>
                <c:pt idx="860">
                  <c:v>6.9550000000000001</c:v>
                </c:pt>
                <c:pt idx="861">
                  <c:v>6.9570000000000007</c:v>
                </c:pt>
                <c:pt idx="862">
                  <c:v>6.9530000000000003</c:v>
                </c:pt>
                <c:pt idx="863">
                  <c:v>6.9550000000000001</c:v>
                </c:pt>
                <c:pt idx="864">
                  <c:v>6.9570000000000007</c:v>
                </c:pt>
                <c:pt idx="865">
                  <c:v>6.9600000000000009</c:v>
                </c:pt>
                <c:pt idx="866">
                  <c:v>6.9610000000000003</c:v>
                </c:pt>
                <c:pt idx="867">
                  <c:v>6.9610000000000003</c:v>
                </c:pt>
                <c:pt idx="868">
                  <c:v>6.9580000000000002</c:v>
                </c:pt>
                <c:pt idx="869">
                  <c:v>6.9600000000000009</c:v>
                </c:pt>
                <c:pt idx="870">
                  <c:v>6.9610000000000003</c:v>
                </c:pt>
                <c:pt idx="871">
                  <c:v>6.9580000000000002</c:v>
                </c:pt>
                <c:pt idx="872">
                  <c:v>6.9630000000000001</c:v>
                </c:pt>
                <c:pt idx="873">
                  <c:v>6.9639999999999986</c:v>
                </c:pt>
                <c:pt idx="874">
                  <c:v>6.9620000000000006</c:v>
                </c:pt>
                <c:pt idx="875">
                  <c:v>6.9620000000000006</c:v>
                </c:pt>
                <c:pt idx="876">
                  <c:v>6.9639999999999986</c:v>
                </c:pt>
                <c:pt idx="877">
                  <c:v>6.9639999999999986</c:v>
                </c:pt>
                <c:pt idx="878">
                  <c:v>6.9610000000000003</c:v>
                </c:pt>
                <c:pt idx="879">
                  <c:v>6.9600000000000009</c:v>
                </c:pt>
                <c:pt idx="880">
                  <c:v>6.9600000000000009</c:v>
                </c:pt>
                <c:pt idx="881">
                  <c:v>6.9580000000000002</c:v>
                </c:pt>
                <c:pt idx="882">
                  <c:v>6.9590000000000014</c:v>
                </c:pt>
                <c:pt idx="883">
                  <c:v>6.9580000000000002</c:v>
                </c:pt>
                <c:pt idx="884">
                  <c:v>6.9580000000000002</c:v>
                </c:pt>
                <c:pt idx="885">
                  <c:v>6.9560000000000004</c:v>
                </c:pt>
                <c:pt idx="886">
                  <c:v>6.9570000000000007</c:v>
                </c:pt>
                <c:pt idx="887">
                  <c:v>6.9550000000000001</c:v>
                </c:pt>
                <c:pt idx="888">
                  <c:v>6.9560000000000004</c:v>
                </c:pt>
                <c:pt idx="889">
                  <c:v>6.9540000000000006</c:v>
                </c:pt>
                <c:pt idx="890">
                  <c:v>6.9530000000000003</c:v>
                </c:pt>
                <c:pt idx="891">
                  <c:v>6.9520000000000008</c:v>
                </c:pt>
                <c:pt idx="892">
                  <c:v>6.9530000000000003</c:v>
                </c:pt>
                <c:pt idx="893">
                  <c:v>6.9520000000000008</c:v>
                </c:pt>
                <c:pt idx="894">
                  <c:v>6.9530000000000003</c:v>
                </c:pt>
                <c:pt idx="895">
                  <c:v>6.9490000000000034</c:v>
                </c:pt>
                <c:pt idx="896">
                  <c:v>6.9460000000000024</c:v>
                </c:pt>
                <c:pt idx="897">
                  <c:v>6.9460000000000024</c:v>
                </c:pt>
                <c:pt idx="898">
                  <c:v>6.9450000000000003</c:v>
                </c:pt>
                <c:pt idx="899">
                  <c:v>6.9420000000000002</c:v>
                </c:pt>
                <c:pt idx="900">
                  <c:v>6.9360000000000026</c:v>
                </c:pt>
                <c:pt idx="901">
                  <c:v>6.9390000000000018</c:v>
                </c:pt>
                <c:pt idx="902">
                  <c:v>6.9350000000000014</c:v>
                </c:pt>
                <c:pt idx="903">
                  <c:v>6.9380000000000024</c:v>
                </c:pt>
                <c:pt idx="904">
                  <c:v>6.9330000000000034</c:v>
                </c:pt>
                <c:pt idx="905">
                  <c:v>6.9350000000000014</c:v>
                </c:pt>
                <c:pt idx="906">
                  <c:v>6.9350000000000014</c:v>
                </c:pt>
                <c:pt idx="907">
                  <c:v>6.9340000000000002</c:v>
                </c:pt>
                <c:pt idx="908">
                  <c:v>6.9310000000000018</c:v>
                </c:pt>
                <c:pt idx="909">
                  <c:v>6.9300000000000024</c:v>
                </c:pt>
                <c:pt idx="910">
                  <c:v>6.9310000000000018</c:v>
                </c:pt>
                <c:pt idx="911">
                  <c:v>6.9320000000000004</c:v>
                </c:pt>
                <c:pt idx="912">
                  <c:v>6.9360000000000026</c:v>
                </c:pt>
                <c:pt idx="913">
                  <c:v>6.9340000000000002</c:v>
                </c:pt>
                <c:pt idx="914">
                  <c:v>6.9360000000000026</c:v>
                </c:pt>
                <c:pt idx="915">
                  <c:v>6.9340000000000002</c:v>
                </c:pt>
                <c:pt idx="916">
                  <c:v>6.9380000000000024</c:v>
                </c:pt>
                <c:pt idx="917">
                  <c:v>6.9360000000000026</c:v>
                </c:pt>
                <c:pt idx="918">
                  <c:v>6.9360000000000026</c:v>
                </c:pt>
                <c:pt idx="919">
                  <c:v>6.9380000000000024</c:v>
                </c:pt>
                <c:pt idx="920">
                  <c:v>6.9380000000000024</c:v>
                </c:pt>
                <c:pt idx="921">
                  <c:v>6.9390000000000018</c:v>
                </c:pt>
                <c:pt idx="922">
                  <c:v>6.9350000000000014</c:v>
                </c:pt>
                <c:pt idx="923">
                  <c:v>6.9370000000000003</c:v>
                </c:pt>
                <c:pt idx="924">
                  <c:v>6.9380000000000024</c:v>
                </c:pt>
                <c:pt idx="925">
                  <c:v>6.9390000000000018</c:v>
                </c:pt>
                <c:pt idx="926">
                  <c:v>6.9370000000000003</c:v>
                </c:pt>
                <c:pt idx="927">
                  <c:v>6.9350000000000014</c:v>
                </c:pt>
                <c:pt idx="928">
                  <c:v>6.9340000000000002</c:v>
                </c:pt>
                <c:pt idx="929">
                  <c:v>6.9370000000000003</c:v>
                </c:pt>
                <c:pt idx="930">
                  <c:v>6.9360000000000026</c:v>
                </c:pt>
                <c:pt idx="931">
                  <c:v>6.9370000000000003</c:v>
                </c:pt>
                <c:pt idx="932">
                  <c:v>6.9330000000000034</c:v>
                </c:pt>
                <c:pt idx="933">
                  <c:v>6.9340000000000002</c:v>
                </c:pt>
                <c:pt idx="934">
                  <c:v>6.9330000000000034</c:v>
                </c:pt>
                <c:pt idx="935">
                  <c:v>6.9370000000000003</c:v>
                </c:pt>
                <c:pt idx="936">
                  <c:v>6.9320000000000004</c:v>
                </c:pt>
                <c:pt idx="937">
                  <c:v>6.9320000000000004</c:v>
                </c:pt>
                <c:pt idx="938">
                  <c:v>6.9320000000000004</c:v>
                </c:pt>
                <c:pt idx="939">
                  <c:v>6.9340000000000002</c:v>
                </c:pt>
                <c:pt idx="940">
                  <c:v>6.9330000000000034</c:v>
                </c:pt>
                <c:pt idx="941">
                  <c:v>6.9360000000000026</c:v>
                </c:pt>
                <c:pt idx="942">
                  <c:v>6.9320000000000004</c:v>
                </c:pt>
                <c:pt idx="943">
                  <c:v>6.9330000000000034</c:v>
                </c:pt>
                <c:pt idx="944">
                  <c:v>6.9340000000000002</c:v>
                </c:pt>
                <c:pt idx="945">
                  <c:v>6.9330000000000034</c:v>
                </c:pt>
                <c:pt idx="946">
                  <c:v>6.9320000000000004</c:v>
                </c:pt>
                <c:pt idx="947">
                  <c:v>6.9300000000000024</c:v>
                </c:pt>
                <c:pt idx="948">
                  <c:v>6.9320000000000004</c:v>
                </c:pt>
                <c:pt idx="949">
                  <c:v>6.9290000000000003</c:v>
                </c:pt>
                <c:pt idx="950">
                  <c:v>6.9300000000000024</c:v>
                </c:pt>
                <c:pt idx="951">
                  <c:v>6.9320000000000004</c:v>
                </c:pt>
                <c:pt idx="952">
                  <c:v>6.9340000000000002</c:v>
                </c:pt>
                <c:pt idx="953">
                  <c:v>6.9300000000000024</c:v>
                </c:pt>
                <c:pt idx="954">
                  <c:v>6.9340000000000002</c:v>
                </c:pt>
                <c:pt idx="955">
                  <c:v>6.9320000000000004</c:v>
                </c:pt>
                <c:pt idx="956">
                  <c:v>6.9340000000000002</c:v>
                </c:pt>
                <c:pt idx="957">
                  <c:v>6.9350000000000014</c:v>
                </c:pt>
                <c:pt idx="958">
                  <c:v>6.9340000000000002</c:v>
                </c:pt>
                <c:pt idx="959">
                  <c:v>6.9320000000000004</c:v>
                </c:pt>
                <c:pt idx="960">
                  <c:v>6.9330000000000034</c:v>
                </c:pt>
                <c:pt idx="961">
                  <c:v>6.9390000000000018</c:v>
                </c:pt>
                <c:pt idx="962">
                  <c:v>6.9390000000000018</c:v>
                </c:pt>
                <c:pt idx="963">
                  <c:v>6.9350000000000014</c:v>
                </c:pt>
                <c:pt idx="964">
                  <c:v>6.9350000000000014</c:v>
                </c:pt>
                <c:pt idx="965">
                  <c:v>6.9380000000000024</c:v>
                </c:pt>
                <c:pt idx="966">
                  <c:v>6.9390000000000018</c:v>
                </c:pt>
                <c:pt idx="967">
                  <c:v>6.94</c:v>
                </c:pt>
                <c:pt idx="968">
                  <c:v>6.9410000000000034</c:v>
                </c:pt>
                <c:pt idx="969">
                  <c:v>6.9390000000000018</c:v>
                </c:pt>
                <c:pt idx="970">
                  <c:v>6.9420000000000002</c:v>
                </c:pt>
                <c:pt idx="971">
                  <c:v>6.9410000000000034</c:v>
                </c:pt>
                <c:pt idx="972">
                  <c:v>6.9410000000000034</c:v>
                </c:pt>
                <c:pt idx="973">
                  <c:v>6.9410000000000034</c:v>
                </c:pt>
                <c:pt idx="974">
                  <c:v>6.9390000000000018</c:v>
                </c:pt>
                <c:pt idx="975">
                  <c:v>6.94</c:v>
                </c:pt>
                <c:pt idx="976">
                  <c:v>6.9420000000000002</c:v>
                </c:pt>
                <c:pt idx="977">
                  <c:v>6.9380000000000024</c:v>
                </c:pt>
                <c:pt idx="978">
                  <c:v>6.9390000000000018</c:v>
                </c:pt>
                <c:pt idx="979">
                  <c:v>6.9330000000000034</c:v>
                </c:pt>
                <c:pt idx="980">
                  <c:v>6.9330000000000034</c:v>
                </c:pt>
                <c:pt idx="981">
                  <c:v>6.9330000000000034</c:v>
                </c:pt>
                <c:pt idx="982">
                  <c:v>6.9330000000000034</c:v>
                </c:pt>
                <c:pt idx="983">
                  <c:v>6.9290000000000003</c:v>
                </c:pt>
                <c:pt idx="984">
                  <c:v>6.9280000000000008</c:v>
                </c:pt>
                <c:pt idx="985">
                  <c:v>6.923</c:v>
                </c:pt>
                <c:pt idx="986">
                  <c:v>6.9210000000000003</c:v>
                </c:pt>
                <c:pt idx="987">
                  <c:v>6.9200000000000008</c:v>
                </c:pt>
                <c:pt idx="988">
                  <c:v>6.9210000000000003</c:v>
                </c:pt>
                <c:pt idx="989">
                  <c:v>6.9140000000000006</c:v>
                </c:pt>
                <c:pt idx="990">
                  <c:v>6.9110000000000014</c:v>
                </c:pt>
                <c:pt idx="991">
                  <c:v>6.9120000000000008</c:v>
                </c:pt>
                <c:pt idx="992">
                  <c:v>6.9080000000000004</c:v>
                </c:pt>
                <c:pt idx="993">
                  <c:v>6.9040000000000008</c:v>
                </c:pt>
                <c:pt idx="994">
                  <c:v>6.9010000000000034</c:v>
                </c:pt>
                <c:pt idx="995">
                  <c:v>6.9010000000000034</c:v>
                </c:pt>
                <c:pt idx="996">
                  <c:v>6.9</c:v>
                </c:pt>
                <c:pt idx="997">
                  <c:v>6.899</c:v>
                </c:pt>
                <c:pt idx="998">
                  <c:v>6.8980000000000006</c:v>
                </c:pt>
                <c:pt idx="999">
                  <c:v>6.8930000000000007</c:v>
                </c:pt>
                <c:pt idx="1000">
                  <c:v>6.8890000000000002</c:v>
                </c:pt>
                <c:pt idx="1001">
                  <c:v>6.8890000000000002</c:v>
                </c:pt>
                <c:pt idx="1002">
                  <c:v>6.883</c:v>
                </c:pt>
                <c:pt idx="1003">
                  <c:v>6.8820000000000006</c:v>
                </c:pt>
                <c:pt idx="1004">
                  <c:v>6.875</c:v>
                </c:pt>
                <c:pt idx="1005">
                  <c:v>6.8770000000000007</c:v>
                </c:pt>
                <c:pt idx="1006">
                  <c:v>6.875</c:v>
                </c:pt>
                <c:pt idx="1007">
                  <c:v>6.8760000000000003</c:v>
                </c:pt>
                <c:pt idx="1008">
                  <c:v>6.8740000000000014</c:v>
                </c:pt>
                <c:pt idx="1009">
                  <c:v>6.8720000000000008</c:v>
                </c:pt>
                <c:pt idx="1010">
                  <c:v>6.87</c:v>
                </c:pt>
                <c:pt idx="1011">
                  <c:v>6.8669999999999964</c:v>
                </c:pt>
                <c:pt idx="1012">
                  <c:v>6.8619999999999957</c:v>
                </c:pt>
                <c:pt idx="1013">
                  <c:v>6.8579999999999997</c:v>
                </c:pt>
                <c:pt idx="1014">
                  <c:v>6.8560000000000008</c:v>
                </c:pt>
                <c:pt idx="1015">
                  <c:v>6.8539999999999957</c:v>
                </c:pt>
                <c:pt idx="1016">
                  <c:v>6.85</c:v>
                </c:pt>
                <c:pt idx="1017">
                  <c:v>6.8480000000000008</c:v>
                </c:pt>
                <c:pt idx="1018">
                  <c:v>6.8430000000000009</c:v>
                </c:pt>
                <c:pt idx="1019">
                  <c:v>6.8380000000000001</c:v>
                </c:pt>
                <c:pt idx="1020">
                  <c:v>6.8380000000000001</c:v>
                </c:pt>
                <c:pt idx="1021">
                  <c:v>6.8330000000000002</c:v>
                </c:pt>
                <c:pt idx="1022">
                  <c:v>6.8279999999999959</c:v>
                </c:pt>
                <c:pt idx="1023">
                  <c:v>6.8229999999999968</c:v>
                </c:pt>
                <c:pt idx="1024">
                  <c:v>6.8219999999999956</c:v>
                </c:pt>
                <c:pt idx="1025">
                  <c:v>6.8160000000000007</c:v>
                </c:pt>
                <c:pt idx="1026">
                  <c:v>6.8149999999999968</c:v>
                </c:pt>
                <c:pt idx="1027">
                  <c:v>6.806</c:v>
                </c:pt>
                <c:pt idx="1028">
                  <c:v>6.8010000000000002</c:v>
                </c:pt>
                <c:pt idx="1029">
                  <c:v>6.7990000000000004</c:v>
                </c:pt>
                <c:pt idx="1030">
                  <c:v>6.7950000000000008</c:v>
                </c:pt>
                <c:pt idx="1031">
                  <c:v>6.7930000000000001</c:v>
                </c:pt>
                <c:pt idx="1032">
                  <c:v>6.7870000000000008</c:v>
                </c:pt>
                <c:pt idx="1033">
                  <c:v>6.7810000000000024</c:v>
                </c:pt>
                <c:pt idx="1034">
                  <c:v>6.7790000000000026</c:v>
                </c:pt>
                <c:pt idx="1035">
                  <c:v>6.7720000000000002</c:v>
                </c:pt>
                <c:pt idx="1036">
                  <c:v>6.7690000000000001</c:v>
                </c:pt>
                <c:pt idx="1037">
                  <c:v>6.7630000000000008</c:v>
                </c:pt>
                <c:pt idx="1038">
                  <c:v>6.7600000000000007</c:v>
                </c:pt>
                <c:pt idx="1039">
                  <c:v>6.7530000000000001</c:v>
                </c:pt>
                <c:pt idx="1040">
                  <c:v>6.75</c:v>
                </c:pt>
                <c:pt idx="1041">
                  <c:v>6.7450000000000001</c:v>
                </c:pt>
                <c:pt idx="1042">
                  <c:v>6.7390000000000034</c:v>
                </c:pt>
                <c:pt idx="1043">
                  <c:v>6.7370000000000001</c:v>
                </c:pt>
                <c:pt idx="1044">
                  <c:v>6.73</c:v>
                </c:pt>
                <c:pt idx="1045">
                  <c:v>6.7290000000000001</c:v>
                </c:pt>
                <c:pt idx="1046">
                  <c:v>6.7249999999999996</c:v>
                </c:pt>
                <c:pt idx="1047">
                  <c:v>6.7190000000000003</c:v>
                </c:pt>
                <c:pt idx="1048">
                  <c:v>6.7150000000000007</c:v>
                </c:pt>
                <c:pt idx="1049">
                  <c:v>6.7160000000000002</c:v>
                </c:pt>
                <c:pt idx="1050">
                  <c:v>6.7130000000000001</c:v>
                </c:pt>
                <c:pt idx="1051">
                  <c:v>6.7070000000000007</c:v>
                </c:pt>
                <c:pt idx="1052">
                  <c:v>6.7050000000000001</c:v>
                </c:pt>
                <c:pt idx="1053">
                  <c:v>6.7050000000000001</c:v>
                </c:pt>
                <c:pt idx="1054">
                  <c:v>6.7</c:v>
                </c:pt>
                <c:pt idx="1055">
                  <c:v>6.6969999999999956</c:v>
                </c:pt>
                <c:pt idx="1056">
                  <c:v>6.6969999999999956</c:v>
                </c:pt>
                <c:pt idx="1057">
                  <c:v>6.6919999999999966</c:v>
                </c:pt>
                <c:pt idx="1058">
                  <c:v>6.6880000000000006</c:v>
                </c:pt>
                <c:pt idx="1059">
                  <c:v>6.6880000000000006</c:v>
                </c:pt>
                <c:pt idx="1060">
                  <c:v>6.6830000000000007</c:v>
                </c:pt>
                <c:pt idx="1061">
                  <c:v>6.6819999999999986</c:v>
                </c:pt>
                <c:pt idx="1062">
                  <c:v>6.6790000000000003</c:v>
                </c:pt>
                <c:pt idx="1063">
                  <c:v>6.6720000000000006</c:v>
                </c:pt>
                <c:pt idx="1064">
                  <c:v>6.6750000000000007</c:v>
                </c:pt>
                <c:pt idx="1065">
                  <c:v>6.6669999999999972</c:v>
                </c:pt>
                <c:pt idx="1066">
                  <c:v>6.6659999999999968</c:v>
                </c:pt>
                <c:pt idx="1067">
                  <c:v>6.6649999999999938</c:v>
                </c:pt>
                <c:pt idx="1068">
                  <c:v>6.6629999999999958</c:v>
                </c:pt>
                <c:pt idx="1069">
                  <c:v>6.6590000000000007</c:v>
                </c:pt>
                <c:pt idx="1070">
                  <c:v>6.6549999999999958</c:v>
                </c:pt>
                <c:pt idx="1071">
                  <c:v>6.6510000000000007</c:v>
                </c:pt>
                <c:pt idx="1072">
                  <c:v>6.6479999999999997</c:v>
                </c:pt>
                <c:pt idx="1073">
                  <c:v>6.6439999999999957</c:v>
                </c:pt>
                <c:pt idx="1074">
                  <c:v>6.641</c:v>
                </c:pt>
                <c:pt idx="1075">
                  <c:v>6.6390000000000002</c:v>
                </c:pt>
                <c:pt idx="1076">
                  <c:v>6.6360000000000001</c:v>
                </c:pt>
                <c:pt idx="1077">
                  <c:v>6.6319999999999997</c:v>
                </c:pt>
                <c:pt idx="1078">
                  <c:v>6.6269999999999971</c:v>
                </c:pt>
                <c:pt idx="1079">
                  <c:v>6.6219999999999972</c:v>
                </c:pt>
                <c:pt idx="1080">
                  <c:v>6.6219999999999972</c:v>
                </c:pt>
                <c:pt idx="1081">
                  <c:v>6.6179999999999959</c:v>
                </c:pt>
                <c:pt idx="1082">
                  <c:v>6.6159999999999997</c:v>
                </c:pt>
                <c:pt idx="1083">
                  <c:v>6.6099999999999977</c:v>
                </c:pt>
                <c:pt idx="1084">
                  <c:v>6.6069999999999967</c:v>
                </c:pt>
                <c:pt idx="1085">
                  <c:v>6.6030000000000006</c:v>
                </c:pt>
                <c:pt idx="1086">
                  <c:v>6.5970000000000004</c:v>
                </c:pt>
                <c:pt idx="1087">
                  <c:v>6.5960000000000001</c:v>
                </c:pt>
                <c:pt idx="1088">
                  <c:v>6.5880000000000001</c:v>
                </c:pt>
                <c:pt idx="1089">
                  <c:v>6.5850000000000009</c:v>
                </c:pt>
                <c:pt idx="1090">
                  <c:v>6.5790000000000024</c:v>
                </c:pt>
                <c:pt idx="1091">
                  <c:v>6.5740000000000007</c:v>
                </c:pt>
                <c:pt idx="1092">
                  <c:v>6.57</c:v>
                </c:pt>
                <c:pt idx="1093">
                  <c:v>6.5660000000000007</c:v>
                </c:pt>
                <c:pt idx="1094">
                  <c:v>6.5619999999999976</c:v>
                </c:pt>
                <c:pt idx="1095">
                  <c:v>6.5580000000000007</c:v>
                </c:pt>
                <c:pt idx="1096">
                  <c:v>6.556</c:v>
                </c:pt>
                <c:pt idx="1097">
                  <c:v>6.5500000000000007</c:v>
                </c:pt>
                <c:pt idx="1098">
                  <c:v>6.548</c:v>
                </c:pt>
                <c:pt idx="1099">
                  <c:v>6.5439999999999996</c:v>
                </c:pt>
                <c:pt idx="1100">
                  <c:v>6.5410000000000004</c:v>
                </c:pt>
                <c:pt idx="1101">
                  <c:v>6.5390000000000024</c:v>
                </c:pt>
                <c:pt idx="1102">
                  <c:v>6.5330000000000004</c:v>
                </c:pt>
                <c:pt idx="1103">
                  <c:v>6.5310000000000024</c:v>
                </c:pt>
                <c:pt idx="1104">
                  <c:v>6.5290000000000008</c:v>
                </c:pt>
                <c:pt idx="1105">
                  <c:v>6.5260000000000007</c:v>
                </c:pt>
                <c:pt idx="1106">
                  <c:v>6.52</c:v>
                </c:pt>
                <c:pt idx="1107">
                  <c:v>6.5190000000000001</c:v>
                </c:pt>
                <c:pt idx="1108">
                  <c:v>6.5169999999999986</c:v>
                </c:pt>
                <c:pt idx="1109">
                  <c:v>6.5119999999999996</c:v>
                </c:pt>
                <c:pt idx="1110">
                  <c:v>6.5110000000000001</c:v>
                </c:pt>
                <c:pt idx="1111">
                  <c:v>6.5090000000000003</c:v>
                </c:pt>
                <c:pt idx="1112">
                  <c:v>6.5060000000000002</c:v>
                </c:pt>
                <c:pt idx="1113">
                  <c:v>6.5039999999999996</c:v>
                </c:pt>
                <c:pt idx="1114">
                  <c:v>6.5</c:v>
                </c:pt>
                <c:pt idx="1115">
                  <c:v>6.4950000000000001</c:v>
                </c:pt>
                <c:pt idx="1116">
                  <c:v>6.4930000000000003</c:v>
                </c:pt>
                <c:pt idx="1117">
                  <c:v>6.4930000000000003</c:v>
                </c:pt>
                <c:pt idx="1118">
                  <c:v>6.49</c:v>
                </c:pt>
                <c:pt idx="1119">
                  <c:v>6.4870000000000001</c:v>
                </c:pt>
                <c:pt idx="1120">
                  <c:v>6.4830000000000014</c:v>
                </c:pt>
                <c:pt idx="1121">
                  <c:v>6.4810000000000034</c:v>
                </c:pt>
                <c:pt idx="1122">
                  <c:v>6.4780000000000024</c:v>
                </c:pt>
                <c:pt idx="1123">
                  <c:v>6.4780000000000024</c:v>
                </c:pt>
                <c:pt idx="1124">
                  <c:v>6.4720000000000004</c:v>
                </c:pt>
                <c:pt idx="1125">
                  <c:v>6.4669999999999996</c:v>
                </c:pt>
                <c:pt idx="1126">
                  <c:v>6.4660000000000002</c:v>
                </c:pt>
                <c:pt idx="1127">
                  <c:v>6.4639999999999986</c:v>
                </c:pt>
                <c:pt idx="1128">
                  <c:v>6.4570000000000007</c:v>
                </c:pt>
                <c:pt idx="1129">
                  <c:v>6.4530000000000003</c:v>
                </c:pt>
                <c:pt idx="1130">
                  <c:v>6.4520000000000008</c:v>
                </c:pt>
                <c:pt idx="1131">
                  <c:v>6.45</c:v>
                </c:pt>
                <c:pt idx="1132">
                  <c:v>6.4470000000000001</c:v>
                </c:pt>
                <c:pt idx="1133">
                  <c:v>6.4410000000000034</c:v>
                </c:pt>
                <c:pt idx="1134">
                  <c:v>6.4390000000000018</c:v>
                </c:pt>
                <c:pt idx="1135">
                  <c:v>6.4370000000000003</c:v>
                </c:pt>
                <c:pt idx="1136">
                  <c:v>6.4330000000000034</c:v>
                </c:pt>
                <c:pt idx="1137">
                  <c:v>6.4280000000000008</c:v>
                </c:pt>
                <c:pt idx="1138">
                  <c:v>6.4280000000000008</c:v>
                </c:pt>
                <c:pt idx="1139">
                  <c:v>6.4280000000000008</c:v>
                </c:pt>
                <c:pt idx="1140">
                  <c:v>6.4190000000000014</c:v>
                </c:pt>
                <c:pt idx="1141">
                  <c:v>6.4180000000000001</c:v>
                </c:pt>
                <c:pt idx="1142">
                  <c:v>6.4170000000000007</c:v>
                </c:pt>
                <c:pt idx="1143">
                  <c:v>6.4140000000000006</c:v>
                </c:pt>
                <c:pt idx="1144">
                  <c:v>6.41</c:v>
                </c:pt>
                <c:pt idx="1145">
                  <c:v>6.407</c:v>
                </c:pt>
                <c:pt idx="1146">
                  <c:v>6.4040000000000008</c:v>
                </c:pt>
                <c:pt idx="1147">
                  <c:v>6.4010000000000034</c:v>
                </c:pt>
                <c:pt idx="1148">
                  <c:v>6.399</c:v>
                </c:pt>
                <c:pt idx="1149">
                  <c:v>6.3960000000000008</c:v>
                </c:pt>
                <c:pt idx="1150">
                  <c:v>6.3949999999999996</c:v>
                </c:pt>
                <c:pt idx="1151">
                  <c:v>6.3930000000000007</c:v>
                </c:pt>
                <c:pt idx="1152">
                  <c:v>6.3939999999999966</c:v>
                </c:pt>
                <c:pt idx="1153">
                  <c:v>6.3890000000000002</c:v>
                </c:pt>
                <c:pt idx="1154">
                  <c:v>6.3869999999999996</c:v>
                </c:pt>
                <c:pt idx="1155">
                  <c:v>6.3850000000000007</c:v>
                </c:pt>
                <c:pt idx="1156">
                  <c:v>6.3820000000000006</c:v>
                </c:pt>
                <c:pt idx="1157">
                  <c:v>6.3789999999999996</c:v>
                </c:pt>
                <c:pt idx="1158">
                  <c:v>6.3770000000000007</c:v>
                </c:pt>
                <c:pt idx="1159">
                  <c:v>6.3720000000000008</c:v>
                </c:pt>
                <c:pt idx="1160">
                  <c:v>6.3690000000000007</c:v>
                </c:pt>
                <c:pt idx="1161">
                  <c:v>6.37</c:v>
                </c:pt>
                <c:pt idx="1162">
                  <c:v>6.3669999999999964</c:v>
                </c:pt>
                <c:pt idx="1163">
                  <c:v>6.3659999999999997</c:v>
                </c:pt>
                <c:pt idx="1164">
                  <c:v>6.3649999999999958</c:v>
                </c:pt>
                <c:pt idx="1165">
                  <c:v>6.3619999999999957</c:v>
                </c:pt>
                <c:pt idx="1166">
                  <c:v>6.3619999999999957</c:v>
                </c:pt>
                <c:pt idx="1167">
                  <c:v>6.3560000000000008</c:v>
                </c:pt>
                <c:pt idx="1168">
                  <c:v>6.3530000000000006</c:v>
                </c:pt>
                <c:pt idx="1169">
                  <c:v>6.3480000000000008</c:v>
                </c:pt>
                <c:pt idx="1170">
                  <c:v>6.3469999999999986</c:v>
                </c:pt>
                <c:pt idx="1171">
                  <c:v>6.3419999999999996</c:v>
                </c:pt>
                <c:pt idx="1172">
                  <c:v>6.3400000000000007</c:v>
                </c:pt>
                <c:pt idx="1173">
                  <c:v>6.3390000000000004</c:v>
                </c:pt>
                <c:pt idx="1174">
                  <c:v>6.3350000000000009</c:v>
                </c:pt>
                <c:pt idx="1175">
                  <c:v>6.3320000000000007</c:v>
                </c:pt>
                <c:pt idx="1176">
                  <c:v>6.3279999999999959</c:v>
                </c:pt>
                <c:pt idx="1177">
                  <c:v>6.3219999999999956</c:v>
                </c:pt>
                <c:pt idx="1178">
                  <c:v>6.3229999999999968</c:v>
                </c:pt>
                <c:pt idx="1179">
                  <c:v>6.3179999999999996</c:v>
                </c:pt>
                <c:pt idx="1180">
                  <c:v>6.3149999999999968</c:v>
                </c:pt>
                <c:pt idx="1181">
                  <c:v>6.3119999999999976</c:v>
                </c:pt>
                <c:pt idx="1182">
                  <c:v>6.3090000000000002</c:v>
                </c:pt>
                <c:pt idx="1183">
                  <c:v>6.3050000000000006</c:v>
                </c:pt>
                <c:pt idx="1184">
                  <c:v>6.3010000000000002</c:v>
                </c:pt>
                <c:pt idx="1185">
                  <c:v>6.3010000000000002</c:v>
                </c:pt>
                <c:pt idx="1186">
                  <c:v>6.298</c:v>
                </c:pt>
                <c:pt idx="1187">
                  <c:v>6.2920000000000007</c:v>
                </c:pt>
                <c:pt idx="1188">
                  <c:v>6.2880000000000003</c:v>
                </c:pt>
                <c:pt idx="1189">
                  <c:v>6.2870000000000008</c:v>
                </c:pt>
                <c:pt idx="1190">
                  <c:v>6.2860000000000014</c:v>
                </c:pt>
                <c:pt idx="1191">
                  <c:v>6.2850000000000001</c:v>
                </c:pt>
                <c:pt idx="1192">
                  <c:v>6.2840000000000007</c:v>
                </c:pt>
                <c:pt idx="1193">
                  <c:v>6.2790000000000026</c:v>
                </c:pt>
                <c:pt idx="1194">
                  <c:v>6.2770000000000001</c:v>
                </c:pt>
                <c:pt idx="1195">
                  <c:v>6.2770000000000001</c:v>
                </c:pt>
                <c:pt idx="1196">
                  <c:v>6.2760000000000034</c:v>
                </c:pt>
                <c:pt idx="1197">
                  <c:v>6.2730000000000024</c:v>
                </c:pt>
                <c:pt idx="1198">
                  <c:v>6.274</c:v>
                </c:pt>
                <c:pt idx="1199">
                  <c:v>6.2680000000000007</c:v>
                </c:pt>
                <c:pt idx="1200">
                  <c:v>6.2650000000000006</c:v>
                </c:pt>
                <c:pt idx="1201">
                  <c:v>6.266</c:v>
                </c:pt>
                <c:pt idx="1202">
                  <c:v>6.2630000000000008</c:v>
                </c:pt>
                <c:pt idx="1203">
                  <c:v>6.2590000000000003</c:v>
                </c:pt>
                <c:pt idx="1204">
                  <c:v>6.2560000000000002</c:v>
                </c:pt>
                <c:pt idx="1205">
                  <c:v>6.2560000000000002</c:v>
                </c:pt>
                <c:pt idx="1206">
                  <c:v>6.2539999999999996</c:v>
                </c:pt>
                <c:pt idx="1207">
                  <c:v>6.2530000000000001</c:v>
                </c:pt>
                <c:pt idx="1208">
                  <c:v>6.25</c:v>
                </c:pt>
                <c:pt idx="1209">
                  <c:v>6.2480000000000002</c:v>
                </c:pt>
                <c:pt idx="1210">
                  <c:v>6.2480000000000002</c:v>
                </c:pt>
                <c:pt idx="1211">
                  <c:v>6.24</c:v>
                </c:pt>
                <c:pt idx="1212">
                  <c:v>6.24</c:v>
                </c:pt>
                <c:pt idx="1213">
                  <c:v>6.2370000000000001</c:v>
                </c:pt>
                <c:pt idx="1214">
                  <c:v>6.2380000000000004</c:v>
                </c:pt>
                <c:pt idx="1215">
                  <c:v>6.234</c:v>
                </c:pt>
                <c:pt idx="1216">
                  <c:v>6.2320000000000002</c:v>
                </c:pt>
                <c:pt idx="1217">
                  <c:v>6.2310000000000034</c:v>
                </c:pt>
                <c:pt idx="1218">
                  <c:v>6.2269999999999994</c:v>
                </c:pt>
                <c:pt idx="1219">
                  <c:v>6.2239999999999984</c:v>
                </c:pt>
                <c:pt idx="1220">
                  <c:v>6.2220000000000004</c:v>
                </c:pt>
                <c:pt idx="1221">
                  <c:v>6.2160000000000002</c:v>
                </c:pt>
                <c:pt idx="1222">
                  <c:v>6.2140000000000004</c:v>
                </c:pt>
                <c:pt idx="1223">
                  <c:v>6.2100000000000009</c:v>
                </c:pt>
                <c:pt idx="1224">
                  <c:v>6.2090000000000014</c:v>
                </c:pt>
                <c:pt idx="1225">
                  <c:v>6.2050000000000001</c:v>
                </c:pt>
                <c:pt idx="1226">
                  <c:v>6.2020000000000008</c:v>
                </c:pt>
                <c:pt idx="1227">
                  <c:v>6.1990000000000007</c:v>
                </c:pt>
                <c:pt idx="1228">
                  <c:v>6.2</c:v>
                </c:pt>
                <c:pt idx="1229">
                  <c:v>6.1979999999999968</c:v>
                </c:pt>
                <c:pt idx="1230">
                  <c:v>6.1979999999999968</c:v>
                </c:pt>
                <c:pt idx="1231">
                  <c:v>6.1899999999999986</c:v>
                </c:pt>
                <c:pt idx="1232">
                  <c:v>6.1880000000000006</c:v>
                </c:pt>
                <c:pt idx="1233">
                  <c:v>6.1819999999999986</c:v>
                </c:pt>
                <c:pt idx="1234">
                  <c:v>6.1849999999999996</c:v>
                </c:pt>
                <c:pt idx="1235">
                  <c:v>6.1830000000000007</c:v>
                </c:pt>
                <c:pt idx="1236">
                  <c:v>6.1819999999999986</c:v>
                </c:pt>
                <c:pt idx="1237">
                  <c:v>6.1800000000000006</c:v>
                </c:pt>
                <c:pt idx="1238">
                  <c:v>6.1769999999999996</c:v>
                </c:pt>
                <c:pt idx="1239">
                  <c:v>6.173</c:v>
                </c:pt>
                <c:pt idx="1240">
                  <c:v>6.1739999999999986</c:v>
                </c:pt>
                <c:pt idx="1241">
                  <c:v>6.1710000000000003</c:v>
                </c:pt>
                <c:pt idx="1242">
                  <c:v>6.1669999999999972</c:v>
                </c:pt>
                <c:pt idx="1243">
                  <c:v>6.1710000000000003</c:v>
                </c:pt>
                <c:pt idx="1244">
                  <c:v>6.1659999999999968</c:v>
                </c:pt>
                <c:pt idx="1245">
                  <c:v>6.1689999999999996</c:v>
                </c:pt>
                <c:pt idx="1246">
                  <c:v>6.1689999999999996</c:v>
                </c:pt>
                <c:pt idx="1247">
                  <c:v>6.1649999999999947</c:v>
                </c:pt>
                <c:pt idx="1248">
                  <c:v>6.1659999999999968</c:v>
                </c:pt>
                <c:pt idx="1249">
                  <c:v>6.1649999999999947</c:v>
                </c:pt>
                <c:pt idx="1250">
                  <c:v>6.1619999999999973</c:v>
                </c:pt>
                <c:pt idx="1251">
                  <c:v>6.163999999999997</c:v>
                </c:pt>
                <c:pt idx="1252">
                  <c:v>6.1609999999999996</c:v>
                </c:pt>
                <c:pt idx="1253">
                  <c:v>6.1590000000000007</c:v>
                </c:pt>
                <c:pt idx="1254">
                  <c:v>6.1569999999999956</c:v>
                </c:pt>
                <c:pt idx="1255">
                  <c:v>6.1539999999999973</c:v>
                </c:pt>
                <c:pt idx="1256">
                  <c:v>6.1529999999999996</c:v>
                </c:pt>
                <c:pt idx="1257">
                  <c:v>6.1560000000000006</c:v>
                </c:pt>
                <c:pt idx="1258">
                  <c:v>6.1510000000000007</c:v>
                </c:pt>
                <c:pt idx="1259">
                  <c:v>6.149</c:v>
                </c:pt>
                <c:pt idx="1260">
                  <c:v>6.149</c:v>
                </c:pt>
                <c:pt idx="1261">
                  <c:v>6.1449999999999996</c:v>
                </c:pt>
                <c:pt idx="1262">
                  <c:v>6.141</c:v>
                </c:pt>
                <c:pt idx="1263">
                  <c:v>6.1400000000000006</c:v>
                </c:pt>
                <c:pt idx="1264">
                  <c:v>6.1419999999999986</c:v>
                </c:pt>
                <c:pt idx="1265">
                  <c:v>6.1380000000000008</c:v>
                </c:pt>
                <c:pt idx="1266">
                  <c:v>6.1360000000000001</c:v>
                </c:pt>
                <c:pt idx="1267">
                  <c:v>6.1350000000000007</c:v>
                </c:pt>
                <c:pt idx="1268">
                  <c:v>6.1350000000000007</c:v>
                </c:pt>
                <c:pt idx="1269">
                  <c:v>6.1279999999999948</c:v>
                </c:pt>
                <c:pt idx="1270">
                  <c:v>6.1279999999999948</c:v>
                </c:pt>
                <c:pt idx="1271">
                  <c:v>6.1259999999999959</c:v>
                </c:pt>
                <c:pt idx="1272">
                  <c:v>6.123999999999997</c:v>
                </c:pt>
                <c:pt idx="1273">
                  <c:v>6.1199999999999974</c:v>
                </c:pt>
                <c:pt idx="1274">
                  <c:v>6.1160000000000014</c:v>
                </c:pt>
                <c:pt idx="1275">
                  <c:v>6.1179999999999959</c:v>
                </c:pt>
                <c:pt idx="1276">
                  <c:v>6.1139999999999972</c:v>
                </c:pt>
                <c:pt idx="1277">
                  <c:v>6.1129999999999969</c:v>
                </c:pt>
                <c:pt idx="1278">
                  <c:v>6.109</c:v>
                </c:pt>
                <c:pt idx="1279">
                  <c:v>6.1030000000000006</c:v>
                </c:pt>
                <c:pt idx="1280">
                  <c:v>6.1010000000000009</c:v>
                </c:pt>
                <c:pt idx="1281">
                  <c:v>6.0960000000000001</c:v>
                </c:pt>
                <c:pt idx="1282">
                  <c:v>6.0950000000000006</c:v>
                </c:pt>
                <c:pt idx="1283">
                  <c:v>6.0890000000000004</c:v>
                </c:pt>
                <c:pt idx="1284">
                  <c:v>6.0860000000000003</c:v>
                </c:pt>
                <c:pt idx="1285">
                  <c:v>6.0890000000000004</c:v>
                </c:pt>
                <c:pt idx="1286">
                  <c:v>6.0860000000000003</c:v>
                </c:pt>
                <c:pt idx="1287">
                  <c:v>6.0820000000000007</c:v>
                </c:pt>
                <c:pt idx="1288">
                  <c:v>6.0810000000000004</c:v>
                </c:pt>
                <c:pt idx="1289">
                  <c:v>6.0790000000000024</c:v>
                </c:pt>
                <c:pt idx="1290">
                  <c:v>6.0750000000000011</c:v>
                </c:pt>
                <c:pt idx="1291">
                  <c:v>6.0760000000000014</c:v>
                </c:pt>
                <c:pt idx="1292">
                  <c:v>6.07</c:v>
                </c:pt>
                <c:pt idx="1293">
                  <c:v>6.0660000000000007</c:v>
                </c:pt>
                <c:pt idx="1294">
                  <c:v>6.0669999999999966</c:v>
                </c:pt>
                <c:pt idx="1295">
                  <c:v>6.0660000000000007</c:v>
                </c:pt>
                <c:pt idx="1296">
                  <c:v>6.0630000000000006</c:v>
                </c:pt>
                <c:pt idx="1297">
                  <c:v>6.0619999999999976</c:v>
                </c:pt>
                <c:pt idx="1298">
                  <c:v>6.0609999999999964</c:v>
                </c:pt>
                <c:pt idx="1299">
                  <c:v>6.0619999999999976</c:v>
                </c:pt>
                <c:pt idx="1300">
                  <c:v>6.0590000000000011</c:v>
                </c:pt>
                <c:pt idx="1301">
                  <c:v>6.0579999999999963</c:v>
                </c:pt>
                <c:pt idx="1302">
                  <c:v>6.0569999999999986</c:v>
                </c:pt>
                <c:pt idx="1303">
                  <c:v>6.0560000000000009</c:v>
                </c:pt>
                <c:pt idx="1304">
                  <c:v>6.0539999999999976</c:v>
                </c:pt>
                <c:pt idx="1305">
                  <c:v>6.0560000000000009</c:v>
                </c:pt>
                <c:pt idx="1306">
                  <c:v>6.0530000000000008</c:v>
                </c:pt>
                <c:pt idx="1307">
                  <c:v>6.0490000000000004</c:v>
                </c:pt>
                <c:pt idx="1308">
                  <c:v>6.0470000000000006</c:v>
                </c:pt>
                <c:pt idx="1309">
                  <c:v>6.043000000000001</c:v>
                </c:pt>
                <c:pt idx="1310">
                  <c:v>6.043000000000001</c:v>
                </c:pt>
                <c:pt idx="1311">
                  <c:v>6.043000000000001</c:v>
                </c:pt>
                <c:pt idx="1312">
                  <c:v>6.0419999999999998</c:v>
                </c:pt>
                <c:pt idx="1313">
                  <c:v>6.0390000000000024</c:v>
                </c:pt>
                <c:pt idx="1314">
                  <c:v>6.0390000000000024</c:v>
                </c:pt>
                <c:pt idx="1315">
                  <c:v>6.0360000000000014</c:v>
                </c:pt>
                <c:pt idx="1316">
                  <c:v>6.0330000000000004</c:v>
                </c:pt>
                <c:pt idx="1317">
                  <c:v>6.032</c:v>
                </c:pt>
                <c:pt idx="1318">
                  <c:v>6.03</c:v>
                </c:pt>
                <c:pt idx="1319">
                  <c:v>6.0259999999999962</c:v>
                </c:pt>
                <c:pt idx="1320">
                  <c:v>6.0230000000000006</c:v>
                </c:pt>
                <c:pt idx="1321">
                  <c:v>6.0210000000000008</c:v>
                </c:pt>
                <c:pt idx="1322">
                  <c:v>6.0190000000000001</c:v>
                </c:pt>
                <c:pt idx="1323">
                  <c:v>6.0129999999999963</c:v>
                </c:pt>
                <c:pt idx="1324">
                  <c:v>6.0139999999999976</c:v>
                </c:pt>
                <c:pt idx="1325">
                  <c:v>6.0139999999999976</c:v>
                </c:pt>
                <c:pt idx="1326">
                  <c:v>6.011000000000001</c:v>
                </c:pt>
                <c:pt idx="1327">
                  <c:v>6.0090000000000003</c:v>
                </c:pt>
                <c:pt idx="1328">
                  <c:v>6.0050000000000008</c:v>
                </c:pt>
                <c:pt idx="1329">
                  <c:v>6.0039999999999996</c:v>
                </c:pt>
                <c:pt idx="1330">
                  <c:v>6.0030000000000001</c:v>
                </c:pt>
                <c:pt idx="1331">
                  <c:v>6.0030000000000001</c:v>
                </c:pt>
                <c:pt idx="1332">
                  <c:v>5.9990000000000014</c:v>
                </c:pt>
                <c:pt idx="1333">
                  <c:v>5.9969999999999999</c:v>
                </c:pt>
                <c:pt idx="1334">
                  <c:v>5.9939999999999998</c:v>
                </c:pt>
                <c:pt idx="1335">
                  <c:v>5.9930000000000003</c:v>
                </c:pt>
                <c:pt idx="1336">
                  <c:v>5.9910000000000014</c:v>
                </c:pt>
                <c:pt idx="1337">
                  <c:v>5.9920000000000009</c:v>
                </c:pt>
                <c:pt idx="1338">
                  <c:v>5.9890000000000034</c:v>
                </c:pt>
                <c:pt idx="1339">
                  <c:v>5.9850000000000003</c:v>
                </c:pt>
                <c:pt idx="1340">
                  <c:v>5.9890000000000034</c:v>
                </c:pt>
                <c:pt idx="1341">
                  <c:v>5.9890000000000034</c:v>
                </c:pt>
                <c:pt idx="1342">
                  <c:v>5.9860000000000024</c:v>
                </c:pt>
                <c:pt idx="1343">
                  <c:v>5.9870000000000001</c:v>
                </c:pt>
                <c:pt idx="1344">
                  <c:v>5.9850000000000003</c:v>
                </c:pt>
                <c:pt idx="1345">
                  <c:v>5.9830000000000014</c:v>
                </c:pt>
                <c:pt idx="1346">
                  <c:v>5.984</c:v>
                </c:pt>
                <c:pt idx="1347">
                  <c:v>5.9809999999999999</c:v>
                </c:pt>
                <c:pt idx="1348">
                  <c:v>5.9790000000000028</c:v>
                </c:pt>
                <c:pt idx="1349">
                  <c:v>5.98</c:v>
                </c:pt>
                <c:pt idx="1350">
                  <c:v>5.9770000000000003</c:v>
                </c:pt>
                <c:pt idx="1351">
                  <c:v>5.9740000000000002</c:v>
                </c:pt>
                <c:pt idx="1352">
                  <c:v>5.9740000000000002</c:v>
                </c:pt>
                <c:pt idx="1353">
                  <c:v>5.9700000000000024</c:v>
                </c:pt>
                <c:pt idx="1354">
                  <c:v>5.9669999999999996</c:v>
                </c:pt>
                <c:pt idx="1355">
                  <c:v>5.968</c:v>
                </c:pt>
                <c:pt idx="1356">
                  <c:v>5.9660000000000011</c:v>
                </c:pt>
                <c:pt idx="1357">
                  <c:v>5.9649999999999963</c:v>
                </c:pt>
                <c:pt idx="1358">
                  <c:v>5.9600000000000009</c:v>
                </c:pt>
                <c:pt idx="1359">
                  <c:v>5.9580000000000002</c:v>
                </c:pt>
                <c:pt idx="1360">
                  <c:v>5.9550000000000001</c:v>
                </c:pt>
                <c:pt idx="1361">
                  <c:v>5.9530000000000003</c:v>
                </c:pt>
                <c:pt idx="1362">
                  <c:v>5.9530000000000003</c:v>
                </c:pt>
                <c:pt idx="1363">
                  <c:v>5.9489999999999998</c:v>
                </c:pt>
                <c:pt idx="1364">
                  <c:v>5.947000000000001</c:v>
                </c:pt>
                <c:pt idx="1365">
                  <c:v>5.9420000000000002</c:v>
                </c:pt>
                <c:pt idx="1366">
                  <c:v>5.9410000000000034</c:v>
                </c:pt>
                <c:pt idx="1367">
                  <c:v>5.9420000000000002</c:v>
                </c:pt>
                <c:pt idx="1368">
                  <c:v>5.9380000000000024</c:v>
                </c:pt>
                <c:pt idx="1369">
                  <c:v>5.9329999999999998</c:v>
                </c:pt>
                <c:pt idx="1370">
                  <c:v>5.9340000000000011</c:v>
                </c:pt>
                <c:pt idx="1371">
                  <c:v>5.9269999999999996</c:v>
                </c:pt>
                <c:pt idx="1372">
                  <c:v>5.9280000000000008</c:v>
                </c:pt>
                <c:pt idx="1373">
                  <c:v>5.9260000000000002</c:v>
                </c:pt>
                <c:pt idx="1374">
                  <c:v>5.923</c:v>
                </c:pt>
                <c:pt idx="1375">
                  <c:v>5.92</c:v>
                </c:pt>
                <c:pt idx="1376">
                  <c:v>5.918000000000001</c:v>
                </c:pt>
                <c:pt idx="1377">
                  <c:v>5.9140000000000006</c:v>
                </c:pt>
                <c:pt idx="1378">
                  <c:v>5.91</c:v>
                </c:pt>
                <c:pt idx="1379">
                  <c:v>5.9080000000000004</c:v>
                </c:pt>
                <c:pt idx="1380">
                  <c:v>5.9050000000000002</c:v>
                </c:pt>
                <c:pt idx="1381">
                  <c:v>5.9050000000000002</c:v>
                </c:pt>
                <c:pt idx="1382">
                  <c:v>5.8980000000000006</c:v>
                </c:pt>
                <c:pt idx="1383">
                  <c:v>5.9</c:v>
                </c:pt>
                <c:pt idx="1384">
                  <c:v>5.8949999999999996</c:v>
                </c:pt>
                <c:pt idx="1385">
                  <c:v>5.8930000000000007</c:v>
                </c:pt>
                <c:pt idx="1386">
                  <c:v>5.8919999999999986</c:v>
                </c:pt>
                <c:pt idx="1387">
                  <c:v>5.89</c:v>
                </c:pt>
                <c:pt idx="1388">
                  <c:v>5.8879999999999963</c:v>
                </c:pt>
                <c:pt idx="1389">
                  <c:v>5.8869999999999996</c:v>
                </c:pt>
                <c:pt idx="1390">
                  <c:v>5.8849999999999962</c:v>
                </c:pt>
                <c:pt idx="1391">
                  <c:v>5.8820000000000006</c:v>
                </c:pt>
                <c:pt idx="1392">
                  <c:v>5.8800000000000008</c:v>
                </c:pt>
                <c:pt idx="1393">
                  <c:v>5.8789999999999996</c:v>
                </c:pt>
                <c:pt idx="1394">
                  <c:v>5.8780000000000001</c:v>
                </c:pt>
                <c:pt idx="1395">
                  <c:v>5.875</c:v>
                </c:pt>
                <c:pt idx="1396">
                  <c:v>5.8710000000000004</c:v>
                </c:pt>
                <c:pt idx="1397">
                  <c:v>5.8719999999999999</c:v>
                </c:pt>
                <c:pt idx="1398">
                  <c:v>5.870000000000001</c:v>
                </c:pt>
                <c:pt idx="1399">
                  <c:v>5.870000000000001</c:v>
                </c:pt>
                <c:pt idx="1400">
                  <c:v>5.8669999999999973</c:v>
                </c:pt>
                <c:pt idx="1401">
                  <c:v>5.8629999999999969</c:v>
                </c:pt>
                <c:pt idx="1402">
                  <c:v>5.8629999999999969</c:v>
                </c:pt>
                <c:pt idx="1403">
                  <c:v>5.8639999999999972</c:v>
                </c:pt>
                <c:pt idx="1404">
                  <c:v>5.8599999999999977</c:v>
                </c:pt>
                <c:pt idx="1405">
                  <c:v>5.859</c:v>
                </c:pt>
                <c:pt idx="1406">
                  <c:v>5.8579999999999997</c:v>
                </c:pt>
                <c:pt idx="1407">
                  <c:v>5.8530000000000006</c:v>
                </c:pt>
                <c:pt idx="1408">
                  <c:v>5.8510000000000009</c:v>
                </c:pt>
                <c:pt idx="1409">
                  <c:v>5.8490000000000002</c:v>
                </c:pt>
                <c:pt idx="1410">
                  <c:v>5.8450000000000006</c:v>
                </c:pt>
                <c:pt idx="1411">
                  <c:v>5.8460000000000001</c:v>
                </c:pt>
                <c:pt idx="1412">
                  <c:v>5.8480000000000008</c:v>
                </c:pt>
                <c:pt idx="1413">
                  <c:v>5.84</c:v>
                </c:pt>
                <c:pt idx="1414">
                  <c:v>5.838000000000001</c:v>
                </c:pt>
                <c:pt idx="1415">
                  <c:v>5.8360000000000003</c:v>
                </c:pt>
                <c:pt idx="1416">
                  <c:v>5.8350000000000009</c:v>
                </c:pt>
                <c:pt idx="1417">
                  <c:v>5.8350000000000009</c:v>
                </c:pt>
                <c:pt idx="1418">
                  <c:v>5.8310000000000004</c:v>
                </c:pt>
                <c:pt idx="1419">
                  <c:v>5.8290000000000006</c:v>
                </c:pt>
                <c:pt idx="1420">
                  <c:v>5.8259999999999996</c:v>
                </c:pt>
                <c:pt idx="1421">
                  <c:v>5.8259999999999996</c:v>
                </c:pt>
                <c:pt idx="1422">
                  <c:v>5.8219999999999974</c:v>
                </c:pt>
                <c:pt idx="1423">
                  <c:v>5.8190000000000008</c:v>
                </c:pt>
                <c:pt idx="1424">
                  <c:v>5.8190000000000008</c:v>
                </c:pt>
                <c:pt idx="1425">
                  <c:v>5.8190000000000008</c:v>
                </c:pt>
                <c:pt idx="1426">
                  <c:v>5.8160000000000007</c:v>
                </c:pt>
                <c:pt idx="1427">
                  <c:v>5.8139999999999956</c:v>
                </c:pt>
                <c:pt idx="1428">
                  <c:v>5.8119999999999976</c:v>
                </c:pt>
                <c:pt idx="1429">
                  <c:v>5.8090000000000011</c:v>
                </c:pt>
                <c:pt idx="1430">
                  <c:v>5.8090000000000011</c:v>
                </c:pt>
                <c:pt idx="1431">
                  <c:v>5.8079999999999963</c:v>
                </c:pt>
                <c:pt idx="1432">
                  <c:v>5.8079999999999963</c:v>
                </c:pt>
                <c:pt idx="1433">
                  <c:v>5.8039999999999976</c:v>
                </c:pt>
                <c:pt idx="1434">
                  <c:v>5.8039999999999976</c:v>
                </c:pt>
                <c:pt idx="1435">
                  <c:v>5.8039999999999976</c:v>
                </c:pt>
                <c:pt idx="1436">
                  <c:v>5.8010000000000002</c:v>
                </c:pt>
                <c:pt idx="1437">
                  <c:v>5.8069999999999986</c:v>
                </c:pt>
                <c:pt idx="1438">
                  <c:v>5.8010000000000002</c:v>
                </c:pt>
                <c:pt idx="1439">
                  <c:v>5.8019999999999996</c:v>
                </c:pt>
                <c:pt idx="1440">
                  <c:v>5.8010000000000002</c:v>
                </c:pt>
                <c:pt idx="1441">
                  <c:v>5.8000000000000007</c:v>
                </c:pt>
                <c:pt idx="1442">
                  <c:v>5.7970000000000006</c:v>
                </c:pt>
                <c:pt idx="1443">
                  <c:v>5.8000000000000007</c:v>
                </c:pt>
                <c:pt idx="1444">
                  <c:v>5.798</c:v>
                </c:pt>
                <c:pt idx="1445">
                  <c:v>5.7949999999999964</c:v>
                </c:pt>
                <c:pt idx="1446">
                  <c:v>5.7919999999999998</c:v>
                </c:pt>
                <c:pt idx="1447">
                  <c:v>5.7939999999999996</c:v>
                </c:pt>
                <c:pt idx="1448">
                  <c:v>5.7890000000000024</c:v>
                </c:pt>
                <c:pt idx="1449">
                  <c:v>5.7900000000000009</c:v>
                </c:pt>
                <c:pt idx="1450">
                  <c:v>5.7880000000000003</c:v>
                </c:pt>
                <c:pt idx="1451">
                  <c:v>5.7890000000000024</c:v>
                </c:pt>
                <c:pt idx="1452">
                  <c:v>5.7789999999999999</c:v>
                </c:pt>
                <c:pt idx="1453">
                  <c:v>5.7840000000000007</c:v>
                </c:pt>
                <c:pt idx="1454">
                  <c:v>5.7840000000000007</c:v>
                </c:pt>
                <c:pt idx="1455">
                  <c:v>5.777000000000001</c:v>
                </c:pt>
                <c:pt idx="1456">
                  <c:v>5.7789999999999999</c:v>
                </c:pt>
                <c:pt idx="1457">
                  <c:v>5.7750000000000004</c:v>
                </c:pt>
                <c:pt idx="1458">
                  <c:v>5.7740000000000009</c:v>
                </c:pt>
                <c:pt idx="1459">
                  <c:v>5.7710000000000026</c:v>
                </c:pt>
                <c:pt idx="1460">
                  <c:v>5.7669999999999977</c:v>
                </c:pt>
                <c:pt idx="1461">
                  <c:v>5.7669999999999977</c:v>
                </c:pt>
                <c:pt idx="1462">
                  <c:v>5.7649999999999997</c:v>
                </c:pt>
                <c:pt idx="1463">
                  <c:v>5.7619999999999987</c:v>
                </c:pt>
                <c:pt idx="1464">
                  <c:v>5.7629999999999963</c:v>
                </c:pt>
                <c:pt idx="1465">
                  <c:v>5.7590000000000003</c:v>
                </c:pt>
                <c:pt idx="1466">
                  <c:v>5.76</c:v>
                </c:pt>
                <c:pt idx="1467">
                  <c:v>5.7550000000000008</c:v>
                </c:pt>
                <c:pt idx="1468">
                  <c:v>5.7550000000000008</c:v>
                </c:pt>
                <c:pt idx="1469">
                  <c:v>5.7520000000000007</c:v>
                </c:pt>
                <c:pt idx="1470">
                  <c:v>5.7490000000000014</c:v>
                </c:pt>
                <c:pt idx="1471">
                  <c:v>5.745000000000001</c:v>
                </c:pt>
                <c:pt idx="1472">
                  <c:v>5.7460000000000004</c:v>
                </c:pt>
                <c:pt idx="1473">
                  <c:v>5.7430000000000003</c:v>
                </c:pt>
                <c:pt idx="1474">
                  <c:v>5.7420000000000009</c:v>
                </c:pt>
                <c:pt idx="1475">
                  <c:v>5.7390000000000034</c:v>
                </c:pt>
                <c:pt idx="1476">
                  <c:v>5.7390000000000034</c:v>
                </c:pt>
                <c:pt idx="1477">
                  <c:v>5.7390000000000034</c:v>
                </c:pt>
                <c:pt idx="1478">
                  <c:v>5.7350000000000003</c:v>
                </c:pt>
                <c:pt idx="1479">
                  <c:v>5.734</c:v>
                </c:pt>
                <c:pt idx="1480">
                  <c:v>5.7320000000000002</c:v>
                </c:pt>
                <c:pt idx="1481">
                  <c:v>5.7320000000000002</c:v>
                </c:pt>
                <c:pt idx="1482">
                  <c:v>5.7320000000000002</c:v>
                </c:pt>
                <c:pt idx="1483">
                  <c:v>5.7269999999999976</c:v>
                </c:pt>
                <c:pt idx="1484">
                  <c:v>5.7309999999999999</c:v>
                </c:pt>
                <c:pt idx="1485">
                  <c:v>5.7269999999999976</c:v>
                </c:pt>
                <c:pt idx="1486">
                  <c:v>5.7239999999999966</c:v>
                </c:pt>
                <c:pt idx="1487">
                  <c:v>5.7210000000000001</c:v>
                </c:pt>
                <c:pt idx="1488">
                  <c:v>5.7210000000000001</c:v>
                </c:pt>
                <c:pt idx="1489">
                  <c:v>5.7200000000000006</c:v>
                </c:pt>
                <c:pt idx="1490">
                  <c:v>5.718</c:v>
                </c:pt>
                <c:pt idx="1491">
                  <c:v>5.718</c:v>
                </c:pt>
                <c:pt idx="1492">
                  <c:v>5.718</c:v>
                </c:pt>
                <c:pt idx="1493">
                  <c:v>5.7149999999999963</c:v>
                </c:pt>
                <c:pt idx="1494">
                  <c:v>5.7169999999999996</c:v>
                </c:pt>
                <c:pt idx="1495">
                  <c:v>5.7149999999999963</c:v>
                </c:pt>
                <c:pt idx="1496">
                  <c:v>5.7139999999999986</c:v>
                </c:pt>
                <c:pt idx="1497">
                  <c:v>5.713000000000001</c:v>
                </c:pt>
                <c:pt idx="1498">
                  <c:v>5.7120000000000006</c:v>
                </c:pt>
                <c:pt idx="1499">
                  <c:v>5.7090000000000014</c:v>
                </c:pt>
                <c:pt idx="1500">
                  <c:v>5.7120000000000006</c:v>
                </c:pt>
                <c:pt idx="1501">
                  <c:v>5.7100000000000009</c:v>
                </c:pt>
                <c:pt idx="1502">
                  <c:v>5.7090000000000014</c:v>
                </c:pt>
                <c:pt idx="1503">
                  <c:v>5.7070000000000007</c:v>
                </c:pt>
                <c:pt idx="1504">
                  <c:v>5.7010000000000014</c:v>
                </c:pt>
                <c:pt idx="1505">
                  <c:v>5.7030000000000003</c:v>
                </c:pt>
                <c:pt idx="1506">
                  <c:v>5.7010000000000014</c:v>
                </c:pt>
                <c:pt idx="1507">
                  <c:v>5.6969999999999974</c:v>
                </c:pt>
                <c:pt idx="1508">
                  <c:v>5.6960000000000006</c:v>
                </c:pt>
                <c:pt idx="1509">
                  <c:v>5.6939999999999973</c:v>
                </c:pt>
                <c:pt idx="1510">
                  <c:v>5.6919999999999966</c:v>
                </c:pt>
                <c:pt idx="1511">
                  <c:v>5.6910000000000007</c:v>
                </c:pt>
                <c:pt idx="1512">
                  <c:v>5.6880000000000006</c:v>
                </c:pt>
                <c:pt idx="1513">
                  <c:v>5.6890000000000001</c:v>
                </c:pt>
                <c:pt idx="1514">
                  <c:v>5.6859999999999964</c:v>
                </c:pt>
                <c:pt idx="1515">
                  <c:v>5.6869999999999976</c:v>
                </c:pt>
                <c:pt idx="1516">
                  <c:v>5.6849999999999996</c:v>
                </c:pt>
                <c:pt idx="1517">
                  <c:v>5.6829999999999963</c:v>
                </c:pt>
                <c:pt idx="1518">
                  <c:v>5.6849999999999996</c:v>
                </c:pt>
                <c:pt idx="1519">
                  <c:v>5.6780000000000008</c:v>
                </c:pt>
                <c:pt idx="1520">
                  <c:v>5.6790000000000003</c:v>
                </c:pt>
                <c:pt idx="1521">
                  <c:v>5.6739999999999986</c:v>
                </c:pt>
                <c:pt idx="1522">
                  <c:v>5.6710000000000003</c:v>
                </c:pt>
                <c:pt idx="1523">
                  <c:v>5.67</c:v>
                </c:pt>
                <c:pt idx="1524">
                  <c:v>5.6710000000000003</c:v>
                </c:pt>
                <c:pt idx="1525">
                  <c:v>5.67</c:v>
                </c:pt>
                <c:pt idx="1526">
                  <c:v>5.6669999999999963</c:v>
                </c:pt>
                <c:pt idx="1527">
                  <c:v>5.6659999999999968</c:v>
                </c:pt>
                <c:pt idx="1528">
                  <c:v>5.6629999999999958</c:v>
                </c:pt>
                <c:pt idx="1529">
                  <c:v>5.6629999999999958</c:v>
                </c:pt>
                <c:pt idx="1530">
                  <c:v>5.6629999999999958</c:v>
                </c:pt>
                <c:pt idx="1531">
                  <c:v>5.6669999999999963</c:v>
                </c:pt>
                <c:pt idx="1532">
                  <c:v>5.6649999999999947</c:v>
                </c:pt>
                <c:pt idx="1533">
                  <c:v>5.6629999999999958</c:v>
                </c:pt>
                <c:pt idx="1534">
                  <c:v>5.6629999999999958</c:v>
                </c:pt>
                <c:pt idx="1535">
                  <c:v>5.6649999999999947</c:v>
                </c:pt>
                <c:pt idx="1536">
                  <c:v>5.6629999999999958</c:v>
                </c:pt>
                <c:pt idx="1537">
                  <c:v>5.6629999999999958</c:v>
                </c:pt>
                <c:pt idx="1538">
                  <c:v>5.6629999999999958</c:v>
                </c:pt>
                <c:pt idx="1539">
                  <c:v>5.6629999999999958</c:v>
                </c:pt>
                <c:pt idx="1540">
                  <c:v>5.663999999999997</c:v>
                </c:pt>
                <c:pt idx="1541">
                  <c:v>5.6619999999999973</c:v>
                </c:pt>
                <c:pt idx="1542">
                  <c:v>5.6590000000000007</c:v>
                </c:pt>
                <c:pt idx="1543">
                  <c:v>5.6579999999999968</c:v>
                </c:pt>
                <c:pt idx="1544">
                  <c:v>5.6590000000000007</c:v>
                </c:pt>
                <c:pt idx="1545">
                  <c:v>5.6569999999999956</c:v>
                </c:pt>
                <c:pt idx="1546">
                  <c:v>5.6569999999999956</c:v>
                </c:pt>
                <c:pt idx="1547">
                  <c:v>5.6590000000000007</c:v>
                </c:pt>
                <c:pt idx="1548">
                  <c:v>5.6579999999999968</c:v>
                </c:pt>
                <c:pt idx="1549">
                  <c:v>5.6590000000000007</c:v>
                </c:pt>
                <c:pt idx="1550">
                  <c:v>5.6559999999999997</c:v>
                </c:pt>
                <c:pt idx="1551">
                  <c:v>5.6529999999999987</c:v>
                </c:pt>
                <c:pt idx="1552">
                  <c:v>5.6569999999999956</c:v>
                </c:pt>
                <c:pt idx="1553">
                  <c:v>5.6549999999999958</c:v>
                </c:pt>
                <c:pt idx="1554">
                  <c:v>5.6519999999999966</c:v>
                </c:pt>
                <c:pt idx="1555">
                  <c:v>5.6490000000000009</c:v>
                </c:pt>
                <c:pt idx="1556">
                  <c:v>5.6479999999999997</c:v>
                </c:pt>
                <c:pt idx="1557">
                  <c:v>5.6479999999999997</c:v>
                </c:pt>
                <c:pt idx="1558">
                  <c:v>5.6460000000000008</c:v>
                </c:pt>
                <c:pt idx="1559">
                  <c:v>5.6430000000000007</c:v>
                </c:pt>
                <c:pt idx="1560">
                  <c:v>5.641</c:v>
                </c:pt>
                <c:pt idx="1561">
                  <c:v>5.641</c:v>
                </c:pt>
                <c:pt idx="1562">
                  <c:v>5.636000000000001</c:v>
                </c:pt>
                <c:pt idx="1563">
                  <c:v>5.636000000000001</c:v>
                </c:pt>
                <c:pt idx="1564">
                  <c:v>5.6319999999999997</c:v>
                </c:pt>
                <c:pt idx="1565">
                  <c:v>5.6300000000000008</c:v>
                </c:pt>
                <c:pt idx="1566">
                  <c:v>5.6300000000000008</c:v>
                </c:pt>
                <c:pt idx="1567">
                  <c:v>5.6289999999999969</c:v>
                </c:pt>
                <c:pt idx="1568">
                  <c:v>5.623999999999997</c:v>
                </c:pt>
                <c:pt idx="1569">
                  <c:v>5.6219999999999963</c:v>
                </c:pt>
                <c:pt idx="1570">
                  <c:v>5.6169999999999973</c:v>
                </c:pt>
                <c:pt idx="1571">
                  <c:v>5.6179999999999959</c:v>
                </c:pt>
                <c:pt idx="1572">
                  <c:v>5.6179999999999959</c:v>
                </c:pt>
                <c:pt idx="1573">
                  <c:v>5.6139999999999972</c:v>
                </c:pt>
                <c:pt idx="1574">
                  <c:v>5.6119999999999957</c:v>
                </c:pt>
                <c:pt idx="1575">
                  <c:v>5.6079999999999997</c:v>
                </c:pt>
                <c:pt idx="1576">
                  <c:v>5.609</c:v>
                </c:pt>
                <c:pt idx="1577">
                  <c:v>5.6049999999999969</c:v>
                </c:pt>
                <c:pt idx="1578">
                  <c:v>5.6059999999999963</c:v>
                </c:pt>
                <c:pt idx="1579">
                  <c:v>5.6030000000000006</c:v>
                </c:pt>
                <c:pt idx="1580">
                  <c:v>5.6030000000000006</c:v>
                </c:pt>
                <c:pt idx="1581">
                  <c:v>5.6019999999999976</c:v>
                </c:pt>
                <c:pt idx="1582">
                  <c:v>5.5990000000000002</c:v>
                </c:pt>
                <c:pt idx="1583">
                  <c:v>5.5980000000000008</c:v>
                </c:pt>
                <c:pt idx="1584">
                  <c:v>5.6</c:v>
                </c:pt>
                <c:pt idx="1585">
                  <c:v>5.5939999999999994</c:v>
                </c:pt>
                <c:pt idx="1586">
                  <c:v>5.5939999999999994</c:v>
                </c:pt>
                <c:pt idx="1587">
                  <c:v>5.5939999999999994</c:v>
                </c:pt>
                <c:pt idx="1588">
                  <c:v>5.5910000000000011</c:v>
                </c:pt>
                <c:pt idx="1589">
                  <c:v>5.5890000000000004</c:v>
                </c:pt>
                <c:pt idx="1590">
                  <c:v>5.5890000000000004</c:v>
                </c:pt>
                <c:pt idx="1591">
                  <c:v>5.5870000000000006</c:v>
                </c:pt>
                <c:pt idx="1592">
                  <c:v>5.5850000000000009</c:v>
                </c:pt>
                <c:pt idx="1593">
                  <c:v>5.58</c:v>
                </c:pt>
                <c:pt idx="1594">
                  <c:v>5.5820000000000007</c:v>
                </c:pt>
                <c:pt idx="1595">
                  <c:v>5.5830000000000002</c:v>
                </c:pt>
                <c:pt idx="1596">
                  <c:v>5.5820000000000007</c:v>
                </c:pt>
                <c:pt idx="1597">
                  <c:v>5.5820000000000007</c:v>
                </c:pt>
                <c:pt idx="1598">
                  <c:v>5.577</c:v>
                </c:pt>
                <c:pt idx="1599">
                  <c:v>5.5750000000000011</c:v>
                </c:pt>
                <c:pt idx="1600">
                  <c:v>5.5780000000000003</c:v>
                </c:pt>
                <c:pt idx="1601">
                  <c:v>5.5730000000000004</c:v>
                </c:pt>
                <c:pt idx="1602">
                  <c:v>5.5730000000000004</c:v>
                </c:pt>
                <c:pt idx="1603">
                  <c:v>5.5690000000000008</c:v>
                </c:pt>
                <c:pt idx="1604">
                  <c:v>5.5690000000000008</c:v>
                </c:pt>
                <c:pt idx="1605">
                  <c:v>5.5669999999999966</c:v>
                </c:pt>
                <c:pt idx="1606">
                  <c:v>5.5649999999999968</c:v>
                </c:pt>
                <c:pt idx="1607">
                  <c:v>5.5619999999999976</c:v>
                </c:pt>
                <c:pt idx="1608">
                  <c:v>5.5609999999999964</c:v>
                </c:pt>
                <c:pt idx="1609">
                  <c:v>5.5569999999999986</c:v>
                </c:pt>
                <c:pt idx="1610">
                  <c:v>5.5590000000000011</c:v>
                </c:pt>
                <c:pt idx="1611">
                  <c:v>5.5550000000000006</c:v>
                </c:pt>
                <c:pt idx="1612">
                  <c:v>5.5550000000000006</c:v>
                </c:pt>
                <c:pt idx="1613">
                  <c:v>5.5510000000000002</c:v>
                </c:pt>
                <c:pt idx="1614">
                  <c:v>5.5510000000000002</c:v>
                </c:pt>
                <c:pt idx="1615">
                  <c:v>5.5470000000000006</c:v>
                </c:pt>
                <c:pt idx="1616">
                  <c:v>5.5460000000000003</c:v>
                </c:pt>
                <c:pt idx="1617">
                  <c:v>5.543000000000001</c:v>
                </c:pt>
                <c:pt idx="1618">
                  <c:v>5.543000000000001</c:v>
                </c:pt>
                <c:pt idx="1619">
                  <c:v>5.5439999999999996</c:v>
                </c:pt>
                <c:pt idx="1620">
                  <c:v>5.5400000000000009</c:v>
                </c:pt>
                <c:pt idx="1621">
                  <c:v>5.5390000000000024</c:v>
                </c:pt>
                <c:pt idx="1622">
                  <c:v>5.5360000000000014</c:v>
                </c:pt>
                <c:pt idx="1623">
                  <c:v>5.5380000000000003</c:v>
                </c:pt>
                <c:pt idx="1624">
                  <c:v>5.5370000000000008</c:v>
                </c:pt>
                <c:pt idx="1625">
                  <c:v>5.5370000000000008</c:v>
                </c:pt>
                <c:pt idx="1626">
                  <c:v>5.5370000000000008</c:v>
                </c:pt>
                <c:pt idx="1627">
                  <c:v>5.5350000000000001</c:v>
                </c:pt>
                <c:pt idx="1628">
                  <c:v>5.5340000000000007</c:v>
                </c:pt>
                <c:pt idx="1629">
                  <c:v>5.5360000000000014</c:v>
                </c:pt>
                <c:pt idx="1630">
                  <c:v>5.5380000000000003</c:v>
                </c:pt>
                <c:pt idx="1631">
                  <c:v>5.5350000000000001</c:v>
                </c:pt>
                <c:pt idx="1632">
                  <c:v>5.5310000000000024</c:v>
                </c:pt>
                <c:pt idx="1633">
                  <c:v>5.5360000000000014</c:v>
                </c:pt>
                <c:pt idx="1634">
                  <c:v>5.5310000000000024</c:v>
                </c:pt>
                <c:pt idx="1635">
                  <c:v>5.5330000000000004</c:v>
                </c:pt>
                <c:pt idx="1636">
                  <c:v>5.5330000000000004</c:v>
                </c:pt>
                <c:pt idx="1637">
                  <c:v>5.5289999999999964</c:v>
                </c:pt>
                <c:pt idx="1638">
                  <c:v>5.5279999999999996</c:v>
                </c:pt>
                <c:pt idx="1639">
                  <c:v>5.53</c:v>
                </c:pt>
                <c:pt idx="1640">
                  <c:v>5.5279999999999996</c:v>
                </c:pt>
                <c:pt idx="1641">
                  <c:v>5.5289999999999964</c:v>
                </c:pt>
                <c:pt idx="1642">
                  <c:v>5.5269999999999966</c:v>
                </c:pt>
                <c:pt idx="1643">
                  <c:v>5.5239999999999974</c:v>
                </c:pt>
                <c:pt idx="1644">
                  <c:v>5.5259999999999962</c:v>
                </c:pt>
                <c:pt idx="1645">
                  <c:v>5.5219999999999976</c:v>
                </c:pt>
                <c:pt idx="1646">
                  <c:v>5.5219999999999976</c:v>
                </c:pt>
                <c:pt idx="1647">
                  <c:v>5.5210000000000008</c:v>
                </c:pt>
                <c:pt idx="1648">
                  <c:v>5.5230000000000006</c:v>
                </c:pt>
                <c:pt idx="1649">
                  <c:v>5.5169999999999986</c:v>
                </c:pt>
                <c:pt idx="1650">
                  <c:v>5.5180000000000007</c:v>
                </c:pt>
                <c:pt idx="1651">
                  <c:v>5.5150000000000006</c:v>
                </c:pt>
                <c:pt idx="1652">
                  <c:v>5.5150000000000006</c:v>
                </c:pt>
                <c:pt idx="1653">
                  <c:v>5.5150000000000006</c:v>
                </c:pt>
                <c:pt idx="1654">
                  <c:v>5.5119999999999996</c:v>
                </c:pt>
                <c:pt idx="1655">
                  <c:v>5.5129999999999963</c:v>
                </c:pt>
                <c:pt idx="1656">
                  <c:v>5.51</c:v>
                </c:pt>
                <c:pt idx="1657">
                  <c:v>5.5090000000000003</c:v>
                </c:pt>
                <c:pt idx="1658">
                  <c:v>5.5060000000000002</c:v>
                </c:pt>
                <c:pt idx="1659">
                  <c:v>5.5050000000000008</c:v>
                </c:pt>
                <c:pt idx="1660">
                  <c:v>5.5</c:v>
                </c:pt>
                <c:pt idx="1661">
                  <c:v>5.5010000000000003</c:v>
                </c:pt>
                <c:pt idx="1662">
                  <c:v>5.4969999999999999</c:v>
                </c:pt>
                <c:pt idx="1663">
                  <c:v>5.495000000000001</c:v>
                </c:pt>
                <c:pt idx="1664">
                  <c:v>5.4939999999999998</c:v>
                </c:pt>
                <c:pt idx="1665">
                  <c:v>5.4910000000000014</c:v>
                </c:pt>
                <c:pt idx="1666">
                  <c:v>5.4880000000000004</c:v>
                </c:pt>
                <c:pt idx="1667">
                  <c:v>5.49</c:v>
                </c:pt>
                <c:pt idx="1668">
                  <c:v>5.4880000000000004</c:v>
                </c:pt>
                <c:pt idx="1669">
                  <c:v>5.4860000000000024</c:v>
                </c:pt>
                <c:pt idx="1670">
                  <c:v>5.4780000000000024</c:v>
                </c:pt>
                <c:pt idx="1671">
                  <c:v>5.4780000000000024</c:v>
                </c:pt>
                <c:pt idx="1672">
                  <c:v>5.4780000000000024</c:v>
                </c:pt>
                <c:pt idx="1673">
                  <c:v>5.4750000000000014</c:v>
                </c:pt>
                <c:pt idx="1674">
                  <c:v>5.4770000000000003</c:v>
                </c:pt>
                <c:pt idx="1675">
                  <c:v>5.4740000000000002</c:v>
                </c:pt>
                <c:pt idx="1676">
                  <c:v>5.4750000000000014</c:v>
                </c:pt>
                <c:pt idx="1677">
                  <c:v>5.4740000000000002</c:v>
                </c:pt>
                <c:pt idx="1678">
                  <c:v>5.4700000000000024</c:v>
                </c:pt>
                <c:pt idx="1679">
                  <c:v>5.4710000000000019</c:v>
                </c:pt>
                <c:pt idx="1680">
                  <c:v>5.4700000000000024</c:v>
                </c:pt>
                <c:pt idx="1681">
                  <c:v>5.4690000000000003</c:v>
                </c:pt>
                <c:pt idx="1682">
                  <c:v>5.4660000000000011</c:v>
                </c:pt>
                <c:pt idx="1683">
                  <c:v>5.4660000000000011</c:v>
                </c:pt>
                <c:pt idx="1684">
                  <c:v>5.4660000000000011</c:v>
                </c:pt>
                <c:pt idx="1685">
                  <c:v>5.4649999999999963</c:v>
                </c:pt>
                <c:pt idx="1686">
                  <c:v>5.4639999999999986</c:v>
                </c:pt>
                <c:pt idx="1687">
                  <c:v>5.4620000000000006</c:v>
                </c:pt>
                <c:pt idx="1688">
                  <c:v>5.4610000000000003</c:v>
                </c:pt>
                <c:pt idx="1689">
                  <c:v>5.4620000000000006</c:v>
                </c:pt>
                <c:pt idx="1690">
                  <c:v>5.4600000000000009</c:v>
                </c:pt>
                <c:pt idx="1691">
                  <c:v>5.4580000000000002</c:v>
                </c:pt>
                <c:pt idx="1692">
                  <c:v>5.4570000000000007</c:v>
                </c:pt>
                <c:pt idx="1693">
                  <c:v>5.4540000000000006</c:v>
                </c:pt>
                <c:pt idx="1694">
                  <c:v>5.4560000000000004</c:v>
                </c:pt>
                <c:pt idx="1695">
                  <c:v>5.4530000000000003</c:v>
                </c:pt>
                <c:pt idx="1696">
                  <c:v>5.4489999999999998</c:v>
                </c:pt>
                <c:pt idx="1697">
                  <c:v>5.4530000000000003</c:v>
                </c:pt>
                <c:pt idx="1698">
                  <c:v>5.4489999999999998</c:v>
                </c:pt>
                <c:pt idx="1699">
                  <c:v>5.4500000000000011</c:v>
                </c:pt>
                <c:pt idx="1700">
                  <c:v>5.4460000000000024</c:v>
                </c:pt>
                <c:pt idx="1701">
                  <c:v>5.4460000000000024</c:v>
                </c:pt>
                <c:pt idx="1702">
                  <c:v>5.4440000000000008</c:v>
                </c:pt>
                <c:pt idx="1703">
                  <c:v>5.4430000000000014</c:v>
                </c:pt>
                <c:pt idx="1704">
                  <c:v>5.4390000000000018</c:v>
                </c:pt>
                <c:pt idx="1705">
                  <c:v>5.4370000000000003</c:v>
                </c:pt>
                <c:pt idx="1706">
                  <c:v>5.4329999999999998</c:v>
                </c:pt>
                <c:pt idx="1707">
                  <c:v>5.4370000000000003</c:v>
                </c:pt>
                <c:pt idx="1708">
                  <c:v>5.4329999999999998</c:v>
                </c:pt>
                <c:pt idx="1709">
                  <c:v>5.4359999999999999</c:v>
                </c:pt>
                <c:pt idx="1710">
                  <c:v>5.4300000000000024</c:v>
                </c:pt>
                <c:pt idx="1711">
                  <c:v>5.4280000000000008</c:v>
                </c:pt>
                <c:pt idx="1712">
                  <c:v>5.4239999999999986</c:v>
                </c:pt>
                <c:pt idx="1713">
                  <c:v>5.4269999999999996</c:v>
                </c:pt>
                <c:pt idx="1714">
                  <c:v>5.4239999999999986</c:v>
                </c:pt>
                <c:pt idx="1715">
                  <c:v>5.4250000000000007</c:v>
                </c:pt>
                <c:pt idx="1716">
                  <c:v>5.423</c:v>
                </c:pt>
                <c:pt idx="1717">
                  <c:v>5.4220000000000006</c:v>
                </c:pt>
                <c:pt idx="1718">
                  <c:v>5.4190000000000014</c:v>
                </c:pt>
                <c:pt idx="1719">
                  <c:v>5.42</c:v>
                </c:pt>
                <c:pt idx="1720">
                  <c:v>5.4190000000000014</c:v>
                </c:pt>
                <c:pt idx="1721">
                  <c:v>5.4190000000000014</c:v>
                </c:pt>
                <c:pt idx="1722">
                  <c:v>5.4169999999999998</c:v>
                </c:pt>
                <c:pt idx="1723">
                  <c:v>5.4150000000000009</c:v>
                </c:pt>
                <c:pt idx="1724">
                  <c:v>5.4160000000000004</c:v>
                </c:pt>
                <c:pt idx="1725">
                  <c:v>5.4169999999999998</c:v>
                </c:pt>
                <c:pt idx="1726">
                  <c:v>5.418000000000001</c:v>
                </c:pt>
                <c:pt idx="1727">
                  <c:v>5.418000000000001</c:v>
                </c:pt>
                <c:pt idx="1728">
                  <c:v>5.4160000000000004</c:v>
                </c:pt>
                <c:pt idx="1729">
                  <c:v>5.4130000000000003</c:v>
                </c:pt>
                <c:pt idx="1730">
                  <c:v>5.4150000000000009</c:v>
                </c:pt>
                <c:pt idx="1731">
                  <c:v>5.4120000000000008</c:v>
                </c:pt>
                <c:pt idx="1732">
                  <c:v>5.4150000000000009</c:v>
                </c:pt>
                <c:pt idx="1733">
                  <c:v>5.4120000000000008</c:v>
                </c:pt>
                <c:pt idx="1734">
                  <c:v>5.4130000000000003</c:v>
                </c:pt>
                <c:pt idx="1735">
                  <c:v>5.4110000000000014</c:v>
                </c:pt>
                <c:pt idx="1736">
                  <c:v>5.4090000000000034</c:v>
                </c:pt>
                <c:pt idx="1737">
                  <c:v>5.4090000000000034</c:v>
                </c:pt>
                <c:pt idx="1738">
                  <c:v>5.41</c:v>
                </c:pt>
                <c:pt idx="1739">
                  <c:v>5.41</c:v>
                </c:pt>
                <c:pt idx="1740">
                  <c:v>5.4120000000000008</c:v>
                </c:pt>
                <c:pt idx="1741">
                  <c:v>5.41</c:v>
                </c:pt>
                <c:pt idx="1742">
                  <c:v>5.4090000000000034</c:v>
                </c:pt>
                <c:pt idx="1743">
                  <c:v>5.4080000000000004</c:v>
                </c:pt>
                <c:pt idx="1744">
                  <c:v>5.41</c:v>
                </c:pt>
                <c:pt idx="1745">
                  <c:v>5.407</c:v>
                </c:pt>
                <c:pt idx="1746">
                  <c:v>5.4050000000000002</c:v>
                </c:pt>
                <c:pt idx="1747">
                  <c:v>5.4060000000000024</c:v>
                </c:pt>
                <c:pt idx="1748">
                  <c:v>5.3980000000000006</c:v>
                </c:pt>
                <c:pt idx="1749">
                  <c:v>5.4009999999999998</c:v>
                </c:pt>
                <c:pt idx="1750">
                  <c:v>5.4</c:v>
                </c:pt>
                <c:pt idx="1751">
                  <c:v>5.4</c:v>
                </c:pt>
                <c:pt idx="1752">
                  <c:v>5.3980000000000006</c:v>
                </c:pt>
                <c:pt idx="1753">
                  <c:v>5.3939999999999966</c:v>
                </c:pt>
                <c:pt idx="1754">
                  <c:v>5.3960000000000008</c:v>
                </c:pt>
                <c:pt idx="1755">
                  <c:v>5.3919999999999986</c:v>
                </c:pt>
                <c:pt idx="1756">
                  <c:v>5.3939999999999966</c:v>
                </c:pt>
                <c:pt idx="1757">
                  <c:v>5.3919999999999986</c:v>
                </c:pt>
                <c:pt idx="1758">
                  <c:v>5.39</c:v>
                </c:pt>
                <c:pt idx="1759">
                  <c:v>5.386000000000001</c:v>
                </c:pt>
                <c:pt idx="1760">
                  <c:v>5.386000000000001</c:v>
                </c:pt>
                <c:pt idx="1761">
                  <c:v>5.3849999999999962</c:v>
                </c:pt>
                <c:pt idx="1762">
                  <c:v>5.3820000000000006</c:v>
                </c:pt>
                <c:pt idx="1763">
                  <c:v>5.3789999999999996</c:v>
                </c:pt>
                <c:pt idx="1764">
                  <c:v>5.3760000000000003</c:v>
                </c:pt>
                <c:pt idx="1765">
                  <c:v>5.3770000000000007</c:v>
                </c:pt>
                <c:pt idx="1766">
                  <c:v>5.3740000000000014</c:v>
                </c:pt>
                <c:pt idx="1767">
                  <c:v>5.3710000000000004</c:v>
                </c:pt>
                <c:pt idx="1768">
                  <c:v>5.3730000000000002</c:v>
                </c:pt>
                <c:pt idx="1769">
                  <c:v>5.3730000000000002</c:v>
                </c:pt>
                <c:pt idx="1770">
                  <c:v>5.370000000000001</c:v>
                </c:pt>
                <c:pt idx="1771">
                  <c:v>5.370000000000001</c:v>
                </c:pt>
                <c:pt idx="1772">
                  <c:v>5.3669999999999973</c:v>
                </c:pt>
                <c:pt idx="1773">
                  <c:v>5.3679999999999959</c:v>
                </c:pt>
                <c:pt idx="1774">
                  <c:v>5.3719999999999999</c:v>
                </c:pt>
                <c:pt idx="1775">
                  <c:v>5.3659999999999997</c:v>
                </c:pt>
                <c:pt idx="1776">
                  <c:v>5.3619999999999957</c:v>
                </c:pt>
                <c:pt idx="1777">
                  <c:v>5.3629999999999969</c:v>
                </c:pt>
                <c:pt idx="1778">
                  <c:v>5.3619999999999957</c:v>
                </c:pt>
                <c:pt idx="1779">
                  <c:v>5.3659999999999997</c:v>
                </c:pt>
                <c:pt idx="1780">
                  <c:v>5.3629999999999969</c:v>
                </c:pt>
                <c:pt idx="1781">
                  <c:v>5.3649999999999958</c:v>
                </c:pt>
                <c:pt idx="1782">
                  <c:v>5.3610000000000007</c:v>
                </c:pt>
                <c:pt idx="1783">
                  <c:v>5.3579999999999997</c:v>
                </c:pt>
                <c:pt idx="1784">
                  <c:v>5.359</c:v>
                </c:pt>
                <c:pt idx="1785">
                  <c:v>5.359</c:v>
                </c:pt>
                <c:pt idx="1786">
                  <c:v>5.3569999999999967</c:v>
                </c:pt>
                <c:pt idx="1787">
                  <c:v>5.3559999999999963</c:v>
                </c:pt>
                <c:pt idx="1788">
                  <c:v>5.3549999999999969</c:v>
                </c:pt>
                <c:pt idx="1789">
                  <c:v>5.3549999999999969</c:v>
                </c:pt>
                <c:pt idx="1790">
                  <c:v>5.3530000000000006</c:v>
                </c:pt>
                <c:pt idx="1791">
                  <c:v>5.3510000000000009</c:v>
                </c:pt>
                <c:pt idx="1792">
                  <c:v>5.3510000000000009</c:v>
                </c:pt>
                <c:pt idx="1793">
                  <c:v>5.3510000000000009</c:v>
                </c:pt>
                <c:pt idx="1794">
                  <c:v>5.35</c:v>
                </c:pt>
                <c:pt idx="1795">
                  <c:v>5.3490000000000002</c:v>
                </c:pt>
                <c:pt idx="1796">
                  <c:v>5.3460000000000001</c:v>
                </c:pt>
                <c:pt idx="1797">
                  <c:v>5.3460000000000001</c:v>
                </c:pt>
                <c:pt idx="1798">
                  <c:v>5.3450000000000006</c:v>
                </c:pt>
                <c:pt idx="1799">
                  <c:v>5.3419999999999996</c:v>
                </c:pt>
                <c:pt idx="1800">
                  <c:v>5.34</c:v>
                </c:pt>
                <c:pt idx="1801">
                  <c:v>5.3390000000000004</c:v>
                </c:pt>
                <c:pt idx="1802">
                  <c:v>5.34</c:v>
                </c:pt>
                <c:pt idx="1803">
                  <c:v>5.338000000000001</c:v>
                </c:pt>
                <c:pt idx="1804">
                  <c:v>5.3350000000000009</c:v>
                </c:pt>
                <c:pt idx="1805">
                  <c:v>5.3330000000000002</c:v>
                </c:pt>
                <c:pt idx="1806">
                  <c:v>5.3360000000000003</c:v>
                </c:pt>
                <c:pt idx="1807">
                  <c:v>5.3320000000000007</c:v>
                </c:pt>
                <c:pt idx="1808">
                  <c:v>5.3320000000000007</c:v>
                </c:pt>
                <c:pt idx="1809">
                  <c:v>5.3330000000000002</c:v>
                </c:pt>
                <c:pt idx="1810">
                  <c:v>5.33</c:v>
                </c:pt>
                <c:pt idx="1811">
                  <c:v>5.33</c:v>
                </c:pt>
                <c:pt idx="1812">
                  <c:v>5.3259999999999996</c:v>
                </c:pt>
                <c:pt idx="1813">
                  <c:v>5.3259999999999996</c:v>
                </c:pt>
                <c:pt idx="1814">
                  <c:v>5.3239999999999963</c:v>
                </c:pt>
                <c:pt idx="1815">
                  <c:v>5.3229999999999968</c:v>
                </c:pt>
                <c:pt idx="1816">
                  <c:v>5.3210000000000006</c:v>
                </c:pt>
                <c:pt idx="1817">
                  <c:v>5.3199999999999976</c:v>
                </c:pt>
                <c:pt idx="1818">
                  <c:v>5.3199999999999976</c:v>
                </c:pt>
                <c:pt idx="1819">
                  <c:v>5.3210000000000006</c:v>
                </c:pt>
                <c:pt idx="1820">
                  <c:v>5.3219999999999974</c:v>
                </c:pt>
                <c:pt idx="1821">
                  <c:v>5.3229999999999968</c:v>
                </c:pt>
                <c:pt idx="1822">
                  <c:v>5.3239999999999963</c:v>
                </c:pt>
                <c:pt idx="1823">
                  <c:v>5.3210000000000006</c:v>
                </c:pt>
                <c:pt idx="1824">
                  <c:v>5.3199999999999976</c:v>
                </c:pt>
                <c:pt idx="1825">
                  <c:v>5.3210000000000006</c:v>
                </c:pt>
                <c:pt idx="1826">
                  <c:v>5.3190000000000008</c:v>
                </c:pt>
                <c:pt idx="1827">
                  <c:v>5.3219999999999974</c:v>
                </c:pt>
                <c:pt idx="1828">
                  <c:v>5.3199999999999976</c:v>
                </c:pt>
                <c:pt idx="1829">
                  <c:v>5.3219999999999974</c:v>
                </c:pt>
                <c:pt idx="1830">
                  <c:v>5.3219999999999974</c:v>
                </c:pt>
                <c:pt idx="1831">
                  <c:v>5.3199999999999976</c:v>
                </c:pt>
                <c:pt idx="1832">
                  <c:v>5.3219999999999974</c:v>
                </c:pt>
                <c:pt idx="1833">
                  <c:v>5.3199999999999976</c:v>
                </c:pt>
                <c:pt idx="1834">
                  <c:v>5.3210000000000006</c:v>
                </c:pt>
                <c:pt idx="1835">
                  <c:v>5.3179999999999996</c:v>
                </c:pt>
                <c:pt idx="1836">
                  <c:v>5.3190000000000008</c:v>
                </c:pt>
                <c:pt idx="1837">
                  <c:v>5.3199999999999976</c:v>
                </c:pt>
                <c:pt idx="1838">
                  <c:v>5.3210000000000006</c:v>
                </c:pt>
                <c:pt idx="1839">
                  <c:v>5.3210000000000006</c:v>
                </c:pt>
                <c:pt idx="1840">
                  <c:v>5.3169999999999966</c:v>
                </c:pt>
                <c:pt idx="1841">
                  <c:v>5.3190000000000008</c:v>
                </c:pt>
                <c:pt idx="1842">
                  <c:v>5.3130000000000006</c:v>
                </c:pt>
                <c:pt idx="1843">
                  <c:v>5.3149999999999968</c:v>
                </c:pt>
                <c:pt idx="1844">
                  <c:v>5.3179999999999996</c:v>
                </c:pt>
                <c:pt idx="1845">
                  <c:v>5.3149999999999968</c:v>
                </c:pt>
                <c:pt idx="1846">
                  <c:v>5.3139999999999956</c:v>
                </c:pt>
                <c:pt idx="1847">
                  <c:v>5.3119999999999976</c:v>
                </c:pt>
                <c:pt idx="1848">
                  <c:v>5.3109999999999964</c:v>
                </c:pt>
                <c:pt idx="1849">
                  <c:v>5.31</c:v>
                </c:pt>
                <c:pt idx="1850">
                  <c:v>5.31</c:v>
                </c:pt>
                <c:pt idx="1851">
                  <c:v>5.3090000000000011</c:v>
                </c:pt>
                <c:pt idx="1852">
                  <c:v>5.31</c:v>
                </c:pt>
                <c:pt idx="1853">
                  <c:v>5.3090000000000011</c:v>
                </c:pt>
                <c:pt idx="1854">
                  <c:v>5.3069999999999986</c:v>
                </c:pt>
                <c:pt idx="1855">
                  <c:v>5.3039999999999976</c:v>
                </c:pt>
                <c:pt idx="1856">
                  <c:v>5.3039999999999976</c:v>
                </c:pt>
                <c:pt idx="1857">
                  <c:v>5.3000000000000007</c:v>
                </c:pt>
                <c:pt idx="1858">
                  <c:v>5.2990000000000004</c:v>
                </c:pt>
                <c:pt idx="1859">
                  <c:v>5.3010000000000002</c:v>
                </c:pt>
                <c:pt idx="1860">
                  <c:v>5.2970000000000006</c:v>
                </c:pt>
                <c:pt idx="1861">
                  <c:v>5.2939999999999996</c:v>
                </c:pt>
                <c:pt idx="1862">
                  <c:v>5.2939999999999996</c:v>
                </c:pt>
                <c:pt idx="1863">
                  <c:v>5.2949999999999964</c:v>
                </c:pt>
                <c:pt idx="1864">
                  <c:v>5.2900000000000009</c:v>
                </c:pt>
                <c:pt idx="1865">
                  <c:v>5.2910000000000004</c:v>
                </c:pt>
                <c:pt idx="1866">
                  <c:v>5.2919999999999998</c:v>
                </c:pt>
                <c:pt idx="1867">
                  <c:v>5.2890000000000024</c:v>
                </c:pt>
                <c:pt idx="1868">
                  <c:v>5.2900000000000009</c:v>
                </c:pt>
                <c:pt idx="1869">
                  <c:v>5.2870000000000008</c:v>
                </c:pt>
                <c:pt idx="1870">
                  <c:v>5.2890000000000024</c:v>
                </c:pt>
                <c:pt idx="1871">
                  <c:v>5.2870000000000008</c:v>
                </c:pt>
                <c:pt idx="1872">
                  <c:v>5.2870000000000008</c:v>
                </c:pt>
                <c:pt idx="1873">
                  <c:v>5.2870000000000008</c:v>
                </c:pt>
                <c:pt idx="1874">
                  <c:v>5.2840000000000007</c:v>
                </c:pt>
                <c:pt idx="1875">
                  <c:v>5.2840000000000007</c:v>
                </c:pt>
                <c:pt idx="1876">
                  <c:v>5.282</c:v>
                </c:pt>
                <c:pt idx="1877">
                  <c:v>5.282</c:v>
                </c:pt>
                <c:pt idx="1878">
                  <c:v>5.2850000000000001</c:v>
                </c:pt>
                <c:pt idx="1879">
                  <c:v>5.2860000000000014</c:v>
                </c:pt>
                <c:pt idx="1880">
                  <c:v>5.2810000000000024</c:v>
                </c:pt>
                <c:pt idx="1881">
                  <c:v>5.2860000000000014</c:v>
                </c:pt>
                <c:pt idx="1882">
                  <c:v>5.2830000000000004</c:v>
                </c:pt>
                <c:pt idx="1883">
                  <c:v>5.282</c:v>
                </c:pt>
                <c:pt idx="1884">
                  <c:v>5.2810000000000024</c:v>
                </c:pt>
                <c:pt idx="1885">
                  <c:v>5.2780000000000014</c:v>
                </c:pt>
                <c:pt idx="1886">
                  <c:v>5.2759999999999998</c:v>
                </c:pt>
                <c:pt idx="1887">
                  <c:v>5.277000000000001</c:v>
                </c:pt>
                <c:pt idx="1888">
                  <c:v>5.2780000000000014</c:v>
                </c:pt>
                <c:pt idx="1889">
                  <c:v>5.2750000000000004</c:v>
                </c:pt>
                <c:pt idx="1890">
                  <c:v>5.2730000000000024</c:v>
                </c:pt>
                <c:pt idx="1891">
                  <c:v>5.2750000000000004</c:v>
                </c:pt>
                <c:pt idx="1892">
                  <c:v>5.2740000000000009</c:v>
                </c:pt>
                <c:pt idx="1893">
                  <c:v>5.2700000000000014</c:v>
                </c:pt>
                <c:pt idx="1894">
                  <c:v>5.2680000000000007</c:v>
                </c:pt>
                <c:pt idx="1895">
                  <c:v>5.2680000000000007</c:v>
                </c:pt>
                <c:pt idx="1896">
                  <c:v>5.2690000000000001</c:v>
                </c:pt>
                <c:pt idx="1897">
                  <c:v>5.266</c:v>
                </c:pt>
                <c:pt idx="1898">
                  <c:v>5.2629999999999963</c:v>
                </c:pt>
                <c:pt idx="1899">
                  <c:v>5.261000000000001</c:v>
                </c:pt>
                <c:pt idx="1900">
                  <c:v>5.26</c:v>
                </c:pt>
                <c:pt idx="1901">
                  <c:v>5.2629999999999963</c:v>
                </c:pt>
                <c:pt idx="1902">
                  <c:v>5.26</c:v>
                </c:pt>
                <c:pt idx="1903">
                  <c:v>5.2590000000000003</c:v>
                </c:pt>
                <c:pt idx="1904">
                  <c:v>5.2570000000000006</c:v>
                </c:pt>
                <c:pt idx="1905">
                  <c:v>5.2580000000000009</c:v>
                </c:pt>
                <c:pt idx="1906">
                  <c:v>5.2560000000000002</c:v>
                </c:pt>
                <c:pt idx="1907">
                  <c:v>5.2560000000000002</c:v>
                </c:pt>
                <c:pt idx="1908">
                  <c:v>5.2520000000000007</c:v>
                </c:pt>
                <c:pt idx="1909">
                  <c:v>5.2520000000000007</c:v>
                </c:pt>
                <c:pt idx="1910">
                  <c:v>5.2539999999999996</c:v>
                </c:pt>
                <c:pt idx="1911">
                  <c:v>5.2510000000000003</c:v>
                </c:pt>
                <c:pt idx="1912">
                  <c:v>5.2510000000000003</c:v>
                </c:pt>
                <c:pt idx="1913">
                  <c:v>5.2510000000000003</c:v>
                </c:pt>
                <c:pt idx="1914">
                  <c:v>5.25</c:v>
                </c:pt>
                <c:pt idx="1915">
                  <c:v>5.2490000000000014</c:v>
                </c:pt>
                <c:pt idx="1916">
                  <c:v>5.2469999999999999</c:v>
                </c:pt>
                <c:pt idx="1917">
                  <c:v>5.2460000000000004</c:v>
                </c:pt>
                <c:pt idx="1918">
                  <c:v>5.2439999999999998</c:v>
                </c:pt>
                <c:pt idx="1919">
                  <c:v>5.2490000000000014</c:v>
                </c:pt>
                <c:pt idx="1920">
                  <c:v>5.2480000000000002</c:v>
                </c:pt>
                <c:pt idx="1921">
                  <c:v>5.2460000000000004</c:v>
                </c:pt>
                <c:pt idx="1922">
                  <c:v>5.2480000000000002</c:v>
                </c:pt>
                <c:pt idx="1923">
                  <c:v>5.245000000000001</c:v>
                </c:pt>
                <c:pt idx="1924">
                  <c:v>5.2460000000000004</c:v>
                </c:pt>
                <c:pt idx="1925">
                  <c:v>5.245000000000001</c:v>
                </c:pt>
                <c:pt idx="1926">
                  <c:v>5.2469999999999999</c:v>
                </c:pt>
                <c:pt idx="1927">
                  <c:v>5.2460000000000004</c:v>
                </c:pt>
                <c:pt idx="1928">
                  <c:v>5.245000000000001</c:v>
                </c:pt>
                <c:pt idx="1929">
                  <c:v>5.2460000000000004</c:v>
                </c:pt>
                <c:pt idx="1930">
                  <c:v>5.2460000000000004</c:v>
                </c:pt>
                <c:pt idx="1931">
                  <c:v>5.2439999999999998</c:v>
                </c:pt>
                <c:pt idx="1932">
                  <c:v>5.2460000000000004</c:v>
                </c:pt>
                <c:pt idx="1933">
                  <c:v>5.245000000000001</c:v>
                </c:pt>
                <c:pt idx="1934">
                  <c:v>5.2460000000000004</c:v>
                </c:pt>
                <c:pt idx="1935">
                  <c:v>5.2460000000000004</c:v>
                </c:pt>
                <c:pt idx="1936">
                  <c:v>5.2469999999999999</c:v>
                </c:pt>
                <c:pt idx="1937">
                  <c:v>5.2460000000000004</c:v>
                </c:pt>
                <c:pt idx="1938">
                  <c:v>5.2420000000000009</c:v>
                </c:pt>
                <c:pt idx="1939">
                  <c:v>5.2439999999999998</c:v>
                </c:pt>
                <c:pt idx="1940">
                  <c:v>5.2410000000000014</c:v>
                </c:pt>
                <c:pt idx="1941">
                  <c:v>5.2430000000000003</c:v>
                </c:pt>
                <c:pt idx="1942">
                  <c:v>5.24</c:v>
                </c:pt>
                <c:pt idx="1943">
                  <c:v>5.2370000000000001</c:v>
                </c:pt>
                <c:pt idx="1944">
                  <c:v>5.2370000000000001</c:v>
                </c:pt>
                <c:pt idx="1945">
                  <c:v>5.2350000000000003</c:v>
                </c:pt>
                <c:pt idx="1946">
                  <c:v>5.234</c:v>
                </c:pt>
                <c:pt idx="1947">
                  <c:v>5.2360000000000024</c:v>
                </c:pt>
                <c:pt idx="1948">
                  <c:v>5.2350000000000003</c:v>
                </c:pt>
                <c:pt idx="1949">
                  <c:v>5.2350000000000003</c:v>
                </c:pt>
                <c:pt idx="1950">
                  <c:v>5.23</c:v>
                </c:pt>
                <c:pt idx="1951">
                  <c:v>5.229000000000001</c:v>
                </c:pt>
                <c:pt idx="1952">
                  <c:v>5.23</c:v>
                </c:pt>
                <c:pt idx="1953">
                  <c:v>5.23</c:v>
                </c:pt>
                <c:pt idx="1954">
                  <c:v>5.2280000000000006</c:v>
                </c:pt>
                <c:pt idx="1955">
                  <c:v>5.2239999999999984</c:v>
                </c:pt>
                <c:pt idx="1956">
                  <c:v>5.2250000000000014</c:v>
                </c:pt>
                <c:pt idx="1957">
                  <c:v>5.2230000000000008</c:v>
                </c:pt>
                <c:pt idx="1958">
                  <c:v>5.2230000000000008</c:v>
                </c:pt>
                <c:pt idx="1959">
                  <c:v>5.2200000000000006</c:v>
                </c:pt>
                <c:pt idx="1960">
                  <c:v>5.2210000000000001</c:v>
                </c:pt>
                <c:pt idx="1961">
                  <c:v>5.2190000000000003</c:v>
                </c:pt>
                <c:pt idx="1962">
                  <c:v>5.2210000000000001</c:v>
                </c:pt>
                <c:pt idx="1963">
                  <c:v>5.2200000000000006</c:v>
                </c:pt>
                <c:pt idx="1964">
                  <c:v>5.2190000000000003</c:v>
                </c:pt>
                <c:pt idx="1965">
                  <c:v>5.2210000000000001</c:v>
                </c:pt>
                <c:pt idx="1966">
                  <c:v>5.2149999999999963</c:v>
                </c:pt>
                <c:pt idx="1967">
                  <c:v>5.218</c:v>
                </c:pt>
                <c:pt idx="1968">
                  <c:v>5.2120000000000006</c:v>
                </c:pt>
                <c:pt idx="1969">
                  <c:v>5.2149999999999963</c:v>
                </c:pt>
                <c:pt idx="1970">
                  <c:v>5.2149999999999963</c:v>
                </c:pt>
                <c:pt idx="1971">
                  <c:v>5.213000000000001</c:v>
                </c:pt>
                <c:pt idx="1972">
                  <c:v>5.213000000000001</c:v>
                </c:pt>
                <c:pt idx="1973">
                  <c:v>5.2110000000000003</c:v>
                </c:pt>
                <c:pt idx="1974">
                  <c:v>5.2120000000000006</c:v>
                </c:pt>
                <c:pt idx="1975">
                  <c:v>5.2149999999999963</c:v>
                </c:pt>
                <c:pt idx="1976">
                  <c:v>5.2149999999999963</c:v>
                </c:pt>
                <c:pt idx="1977">
                  <c:v>5.213000000000001</c:v>
                </c:pt>
                <c:pt idx="1978">
                  <c:v>5.2110000000000003</c:v>
                </c:pt>
                <c:pt idx="1979">
                  <c:v>5.2110000000000003</c:v>
                </c:pt>
                <c:pt idx="1980">
                  <c:v>5.2110000000000003</c:v>
                </c:pt>
                <c:pt idx="1981">
                  <c:v>5.2080000000000002</c:v>
                </c:pt>
                <c:pt idx="1982">
                  <c:v>5.2060000000000004</c:v>
                </c:pt>
                <c:pt idx="1983">
                  <c:v>5.2050000000000001</c:v>
                </c:pt>
                <c:pt idx="1984">
                  <c:v>5.2030000000000003</c:v>
                </c:pt>
                <c:pt idx="1985">
                  <c:v>5.2060000000000004</c:v>
                </c:pt>
                <c:pt idx="1986">
                  <c:v>5.2030000000000003</c:v>
                </c:pt>
                <c:pt idx="1987">
                  <c:v>5.2040000000000006</c:v>
                </c:pt>
                <c:pt idx="1988">
                  <c:v>5.202</c:v>
                </c:pt>
                <c:pt idx="1989">
                  <c:v>5.1989999999999963</c:v>
                </c:pt>
                <c:pt idx="1990">
                  <c:v>5.1989999999999963</c:v>
                </c:pt>
                <c:pt idx="1991">
                  <c:v>5.1960000000000006</c:v>
                </c:pt>
                <c:pt idx="1992">
                  <c:v>5.1949999999999958</c:v>
                </c:pt>
                <c:pt idx="1993">
                  <c:v>5.1960000000000006</c:v>
                </c:pt>
                <c:pt idx="1994">
                  <c:v>5.1919999999999966</c:v>
                </c:pt>
                <c:pt idx="1995">
                  <c:v>5.1919999999999966</c:v>
                </c:pt>
                <c:pt idx="1996">
                  <c:v>5.1899999999999986</c:v>
                </c:pt>
                <c:pt idx="1997">
                  <c:v>5.1890000000000001</c:v>
                </c:pt>
                <c:pt idx="1998">
                  <c:v>5.1880000000000006</c:v>
                </c:pt>
                <c:pt idx="1999">
                  <c:v>5.1880000000000006</c:v>
                </c:pt>
                <c:pt idx="2000">
                  <c:v>5.1869999999999976</c:v>
                </c:pt>
                <c:pt idx="2001">
                  <c:v>5.1880000000000006</c:v>
                </c:pt>
                <c:pt idx="2002">
                  <c:v>5.1849999999999996</c:v>
                </c:pt>
                <c:pt idx="2003">
                  <c:v>5.1849999999999996</c:v>
                </c:pt>
                <c:pt idx="2004">
                  <c:v>5.1810000000000009</c:v>
                </c:pt>
                <c:pt idx="2005">
                  <c:v>5.1819999999999986</c:v>
                </c:pt>
                <c:pt idx="2006">
                  <c:v>5.1780000000000008</c:v>
                </c:pt>
                <c:pt idx="2007">
                  <c:v>5.1790000000000003</c:v>
                </c:pt>
                <c:pt idx="2008">
                  <c:v>5.1810000000000009</c:v>
                </c:pt>
                <c:pt idx="2009">
                  <c:v>5.1769999999999996</c:v>
                </c:pt>
                <c:pt idx="2010">
                  <c:v>5.1810000000000009</c:v>
                </c:pt>
                <c:pt idx="2011">
                  <c:v>5.1790000000000003</c:v>
                </c:pt>
                <c:pt idx="2012">
                  <c:v>5.1790000000000003</c:v>
                </c:pt>
                <c:pt idx="2013">
                  <c:v>5.1790000000000003</c:v>
                </c:pt>
                <c:pt idx="2014">
                  <c:v>5.1800000000000006</c:v>
                </c:pt>
                <c:pt idx="2015">
                  <c:v>5.1780000000000008</c:v>
                </c:pt>
                <c:pt idx="2016">
                  <c:v>5.1790000000000003</c:v>
                </c:pt>
                <c:pt idx="2017">
                  <c:v>5.1769999999999996</c:v>
                </c:pt>
                <c:pt idx="2018">
                  <c:v>5.1790000000000003</c:v>
                </c:pt>
                <c:pt idx="2019">
                  <c:v>5.1790000000000003</c:v>
                </c:pt>
                <c:pt idx="2020">
                  <c:v>5.1859999999999964</c:v>
                </c:pt>
                <c:pt idx="2021">
                  <c:v>5.1810000000000009</c:v>
                </c:pt>
                <c:pt idx="2022">
                  <c:v>5.1800000000000006</c:v>
                </c:pt>
                <c:pt idx="2023">
                  <c:v>5.1800000000000006</c:v>
                </c:pt>
                <c:pt idx="2024">
                  <c:v>5.1800000000000006</c:v>
                </c:pt>
                <c:pt idx="2025">
                  <c:v>5.1800000000000006</c:v>
                </c:pt>
                <c:pt idx="2026">
                  <c:v>5.1769999999999996</c:v>
                </c:pt>
                <c:pt idx="2027">
                  <c:v>5.1769999999999996</c:v>
                </c:pt>
                <c:pt idx="2028">
                  <c:v>5.1750000000000007</c:v>
                </c:pt>
                <c:pt idx="2029">
                  <c:v>5.1760000000000002</c:v>
                </c:pt>
                <c:pt idx="2030">
                  <c:v>5.1769999999999996</c:v>
                </c:pt>
                <c:pt idx="2031">
                  <c:v>5.1750000000000007</c:v>
                </c:pt>
                <c:pt idx="2032">
                  <c:v>5.1739999999999986</c:v>
                </c:pt>
                <c:pt idx="2033">
                  <c:v>5.1739999999999986</c:v>
                </c:pt>
                <c:pt idx="2034">
                  <c:v>5.1750000000000007</c:v>
                </c:pt>
                <c:pt idx="2035">
                  <c:v>5.1710000000000003</c:v>
                </c:pt>
                <c:pt idx="2036">
                  <c:v>5.1679999999999957</c:v>
                </c:pt>
                <c:pt idx="2037">
                  <c:v>5.1689999999999996</c:v>
                </c:pt>
                <c:pt idx="2038">
                  <c:v>5.1710000000000003</c:v>
                </c:pt>
                <c:pt idx="2039">
                  <c:v>5.1659999999999968</c:v>
                </c:pt>
                <c:pt idx="2040">
                  <c:v>5.17</c:v>
                </c:pt>
                <c:pt idx="2041">
                  <c:v>5.1669999999999963</c:v>
                </c:pt>
                <c:pt idx="2042">
                  <c:v>5.1689999999999996</c:v>
                </c:pt>
                <c:pt idx="2043">
                  <c:v>5.1659999999999968</c:v>
                </c:pt>
                <c:pt idx="2044">
                  <c:v>5.1629999999999958</c:v>
                </c:pt>
                <c:pt idx="2045">
                  <c:v>5.163999999999997</c:v>
                </c:pt>
                <c:pt idx="2046">
                  <c:v>5.1659999999999968</c:v>
                </c:pt>
                <c:pt idx="2047">
                  <c:v>5.1629999999999958</c:v>
                </c:pt>
                <c:pt idx="2048">
                  <c:v>5.1619999999999973</c:v>
                </c:pt>
                <c:pt idx="2049">
                  <c:v>5.1599999999999966</c:v>
                </c:pt>
                <c:pt idx="2050">
                  <c:v>5.1609999999999996</c:v>
                </c:pt>
                <c:pt idx="2051">
                  <c:v>5.1560000000000006</c:v>
                </c:pt>
                <c:pt idx="2052">
                  <c:v>5.1579999999999968</c:v>
                </c:pt>
                <c:pt idx="2053">
                  <c:v>5.1539999999999964</c:v>
                </c:pt>
                <c:pt idx="2054">
                  <c:v>5.1569999999999956</c:v>
                </c:pt>
                <c:pt idx="2055">
                  <c:v>5.1560000000000006</c:v>
                </c:pt>
                <c:pt idx="2056">
                  <c:v>5.1560000000000006</c:v>
                </c:pt>
                <c:pt idx="2057">
                  <c:v>5.1539999999999964</c:v>
                </c:pt>
                <c:pt idx="2058">
                  <c:v>5.1539999999999964</c:v>
                </c:pt>
                <c:pt idx="2059">
                  <c:v>5.1549999999999958</c:v>
                </c:pt>
                <c:pt idx="2060">
                  <c:v>5.1539999999999964</c:v>
                </c:pt>
                <c:pt idx="2061">
                  <c:v>5.1519999999999966</c:v>
                </c:pt>
                <c:pt idx="2062">
                  <c:v>5.1509999999999962</c:v>
                </c:pt>
                <c:pt idx="2063">
                  <c:v>5.1509999999999962</c:v>
                </c:pt>
                <c:pt idx="2064">
                  <c:v>5.1499999999999986</c:v>
                </c:pt>
                <c:pt idx="2065">
                  <c:v>5.1519999999999966</c:v>
                </c:pt>
                <c:pt idx="2066">
                  <c:v>5.1480000000000006</c:v>
                </c:pt>
                <c:pt idx="2067">
                  <c:v>5.1499999999999986</c:v>
                </c:pt>
                <c:pt idx="2068">
                  <c:v>5.1499999999999986</c:v>
                </c:pt>
                <c:pt idx="2069">
                  <c:v>5.1490000000000009</c:v>
                </c:pt>
                <c:pt idx="2070">
                  <c:v>5.1490000000000009</c:v>
                </c:pt>
                <c:pt idx="2071">
                  <c:v>5.1469999999999976</c:v>
                </c:pt>
                <c:pt idx="2072">
                  <c:v>5.1460000000000008</c:v>
                </c:pt>
                <c:pt idx="2073">
                  <c:v>5.1460000000000008</c:v>
                </c:pt>
                <c:pt idx="2074">
                  <c:v>5.1469999999999976</c:v>
                </c:pt>
                <c:pt idx="2075">
                  <c:v>5.1439999999999966</c:v>
                </c:pt>
                <c:pt idx="2076">
                  <c:v>5.1430000000000007</c:v>
                </c:pt>
                <c:pt idx="2077">
                  <c:v>5.1449999999999996</c:v>
                </c:pt>
                <c:pt idx="2078">
                  <c:v>5.1439999999999966</c:v>
                </c:pt>
                <c:pt idx="2079">
                  <c:v>5.1449999999999996</c:v>
                </c:pt>
                <c:pt idx="2080">
                  <c:v>5.1449999999999996</c:v>
                </c:pt>
                <c:pt idx="2081">
                  <c:v>5.1430000000000007</c:v>
                </c:pt>
                <c:pt idx="2082">
                  <c:v>5.1460000000000008</c:v>
                </c:pt>
                <c:pt idx="2083">
                  <c:v>5.1419999999999986</c:v>
                </c:pt>
                <c:pt idx="2084">
                  <c:v>5.141</c:v>
                </c:pt>
                <c:pt idx="2085">
                  <c:v>5.141</c:v>
                </c:pt>
                <c:pt idx="2086">
                  <c:v>5.1400000000000006</c:v>
                </c:pt>
                <c:pt idx="2087">
                  <c:v>5.1379999999999963</c:v>
                </c:pt>
                <c:pt idx="2088">
                  <c:v>5.1400000000000006</c:v>
                </c:pt>
                <c:pt idx="2089">
                  <c:v>5.1369999999999996</c:v>
                </c:pt>
                <c:pt idx="2090">
                  <c:v>5.136000000000001</c:v>
                </c:pt>
                <c:pt idx="2091">
                  <c:v>5.1349999999999962</c:v>
                </c:pt>
                <c:pt idx="2092">
                  <c:v>5.136000000000001</c:v>
                </c:pt>
                <c:pt idx="2093">
                  <c:v>5.1349999999999962</c:v>
                </c:pt>
                <c:pt idx="2094">
                  <c:v>5.1310000000000002</c:v>
                </c:pt>
                <c:pt idx="2095">
                  <c:v>5.1339999999999986</c:v>
                </c:pt>
                <c:pt idx="2096">
                  <c:v>5.1310000000000002</c:v>
                </c:pt>
                <c:pt idx="2097">
                  <c:v>5.1300000000000008</c:v>
                </c:pt>
                <c:pt idx="2098">
                  <c:v>5.1300000000000008</c:v>
                </c:pt>
                <c:pt idx="2099">
                  <c:v>5.1279999999999948</c:v>
                </c:pt>
                <c:pt idx="2100">
                  <c:v>5.1269999999999971</c:v>
                </c:pt>
                <c:pt idx="2101">
                  <c:v>5.1269999999999971</c:v>
                </c:pt>
                <c:pt idx="2102">
                  <c:v>5.1269999999999971</c:v>
                </c:pt>
                <c:pt idx="2103">
                  <c:v>5.1219999999999963</c:v>
                </c:pt>
                <c:pt idx="2104">
                  <c:v>5.1229999999999958</c:v>
                </c:pt>
                <c:pt idx="2105">
                  <c:v>5.1209999999999969</c:v>
                </c:pt>
                <c:pt idx="2106">
                  <c:v>5.1209999999999969</c:v>
                </c:pt>
                <c:pt idx="2107">
                  <c:v>5.1199999999999974</c:v>
                </c:pt>
                <c:pt idx="2108">
                  <c:v>5.1219999999999963</c:v>
                </c:pt>
                <c:pt idx="2109">
                  <c:v>5.123999999999997</c:v>
                </c:pt>
                <c:pt idx="2110">
                  <c:v>5.1249999999999947</c:v>
                </c:pt>
                <c:pt idx="2111">
                  <c:v>5.123999999999997</c:v>
                </c:pt>
                <c:pt idx="2112">
                  <c:v>5.1229999999999958</c:v>
                </c:pt>
                <c:pt idx="2113">
                  <c:v>5.123999999999997</c:v>
                </c:pt>
                <c:pt idx="2114">
                  <c:v>5.1219999999999963</c:v>
                </c:pt>
                <c:pt idx="2115">
                  <c:v>5.1229999999999958</c:v>
                </c:pt>
                <c:pt idx="2116">
                  <c:v>5.1219999999999963</c:v>
                </c:pt>
                <c:pt idx="2117">
                  <c:v>5.1209999999999969</c:v>
                </c:pt>
                <c:pt idx="2118">
                  <c:v>5.1199999999999974</c:v>
                </c:pt>
                <c:pt idx="2119">
                  <c:v>5.123999999999997</c:v>
                </c:pt>
                <c:pt idx="2120">
                  <c:v>5.1259999999999959</c:v>
                </c:pt>
                <c:pt idx="2121">
                  <c:v>5.123999999999997</c:v>
                </c:pt>
                <c:pt idx="2122">
                  <c:v>5.1249999999999947</c:v>
                </c:pt>
                <c:pt idx="2123">
                  <c:v>5.1259999999999959</c:v>
                </c:pt>
                <c:pt idx="2124">
                  <c:v>5.1219999999999963</c:v>
                </c:pt>
                <c:pt idx="2125">
                  <c:v>5.123999999999997</c:v>
                </c:pt>
                <c:pt idx="2126">
                  <c:v>5.1209999999999969</c:v>
                </c:pt>
                <c:pt idx="2127">
                  <c:v>5.1199999999999974</c:v>
                </c:pt>
                <c:pt idx="2128">
                  <c:v>5.1219999999999963</c:v>
                </c:pt>
                <c:pt idx="2129">
                  <c:v>5.1209999999999969</c:v>
                </c:pt>
                <c:pt idx="2130">
                  <c:v>5.1199999999999974</c:v>
                </c:pt>
                <c:pt idx="2131">
                  <c:v>5.1199999999999974</c:v>
                </c:pt>
                <c:pt idx="2132">
                  <c:v>5.1199999999999974</c:v>
                </c:pt>
                <c:pt idx="2133">
                  <c:v>5.1160000000000014</c:v>
                </c:pt>
                <c:pt idx="2134">
                  <c:v>5.1179999999999959</c:v>
                </c:pt>
                <c:pt idx="2135">
                  <c:v>5.1189999999999962</c:v>
                </c:pt>
                <c:pt idx="2136">
                  <c:v>5.1179999999999959</c:v>
                </c:pt>
                <c:pt idx="2137">
                  <c:v>5.1169999999999973</c:v>
                </c:pt>
                <c:pt idx="2138">
                  <c:v>5.1149999999999958</c:v>
                </c:pt>
                <c:pt idx="2139">
                  <c:v>5.1139999999999972</c:v>
                </c:pt>
                <c:pt idx="2140">
                  <c:v>5.1139999999999972</c:v>
                </c:pt>
                <c:pt idx="2141">
                  <c:v>5.1119999999999974</c:v>
                </c:pt>
                <c:pt idx="2142">
                  <c:v>5.109</c:v>
                </c:pt>
                <c:pt idx="2143">
                  <c:v>5.1080000000000014</c:v>
                </c:pt>
                <c:pt idx="2144">
                  <c:v>5.1119999999999974</c:v>
                </c:pt>
                <c:pt idx="2145">
                  <c:v>5.1080000000000014</c:v>
                </c:pt>
                <c:pt idx="2146">
                  <c:v>5.109</c:v>
                </c:pt>
                <c:pt idx="2147">
                  <c:v>5.1080000000000014</c:v>
                </c:pt>
                <c:pt idx="2148">
                  <c:v>5.1059999999999963</c:v>
                </c:pt>
                <c:pt idx="2149">
                  <c:v>5.1039999999999974</c:v>
                </c:pt>
                <c:pt idx="2150">
                  <c:v>5.1059999999999963</c:v>
                </c:pt>
                <c:pt idx="2151">
                  <c:v>5.1039999999999974</c:v>
                </c:pt>
                <c:pt idx="2152">
                  <c:v>5.1030000000000006</c:v>
                </c:pt>
                <c:pt idx="2153">
                  <c:v>5.1039999999999974</c:v>
                </c:pt>
                <c:pt idx="2154">
                  <c:v>5.1000000000000014</c:v>
                </c:pt>
                <c:pt idx="2155">
                  <c:v>5.1030000000000006</c:v>
                </c:pt>
                <c:pt idx="2156">
                  <c:v>5.1010000000000009</c:v>
                </c:pt>
                <c:pt idx="2157">
                  <c:v>5.1019999999999994</c:v>
                </c:pt>
                <c:pt idx="2158">
                  <c:v>5.1000000000000014</c:v>
                </c:pt>
                <c:pt idx="2159">
                  <c:v>5.0980000000000008</c:v>
                </c:pt>
                <c:pt idx="2160">
                  <c:v>5.0980000000000008</c:v>
                </c:pt>
                <c:pt idx="2161">
                  <c:v>5.0970000000000004</c:v>
                </c:pt>
                <c:pt idx="2162">
                  <c:v>5.0970000000000004</c:v>
                </c:pt>
                <c:pt idx="2163">
                  <c:v>5.0990000000000002</c:v>
                </c:pt>
                <c:pt idx="2164">
                  <c:v>5.0980000000000008</c:v>
                </c:pt>
                <c:pt idx="2165">
                  <c:v>5.093</c:v>
                </c:pt>
                <c:pt idx="2166">
                  <c:v>5.093</c:v>
                </c:pt>
                <c:pt idx="2167">
                  <c:v>5.0960000000000001</c:v>
                </c:pt>
                <c:pt idx="2168">
                  <c:v>5.0960000000000001</c:v>
                </c:pt>
                <c:pt idx="2169">
                  <c:v>5.0939999999999994</c:v>
                </c:pt>
                <c:pt idx="2170">
                  <c:v>5.0920000000000014</c:v>
                </c:pt>
                <c:pt idx="2171">
                  <c:v>5.0910000000000011</c:v>
                </c:pt>
                <c:pt idx="2172">
                  <c:v>5.093</c:v>
                </c:pt>
                <c:pt idx="2173">
                  <c:v>5.0910000000000011</c:v>
                </c:pt>
                <c:pt idx="2174">
                  <c:v>5.0910000000000011</c:v>
                </c:pt>
                <c:pt idx="2175">
                  <c:v>5.0860000000000003</c:v>
                </c:pt>
                <c:pt idx="2176">
                  <c:v>5.088000000000001</c:v>
                </c:pt>
                <c:pt idx="2177">
                  <c:v>5.0860000000000003</c:v>
                </c:pt>
                <c:pt idx="2178">
                  <c:v>5.088000000000001</c:v>
                </c:pt>
                <c:pt idx="2179">
                  <c:v>5.0890000000000004</c:v>
                </c:pt>
                <c:pt idx="2180">
                  <c:v>5.0840000000000014</c:v>
                </c:pt>
                <c:pt idx="2181">
                  <c:v>5.0870000000000006</c:v>
                </c:pt>
                <c:pt idx="2182">
                  <c:v>5.0850000000000009</c:v>
                </c:pt>
                <c:pt idx="2183">
                  <c:v>5.0820000000000007</c:v>
                </c:pt>
                <c:pt idx="2184">
                  <c:v>5.0820000000000007</c:v>
                </c:pt>
                <c:pt idx="2185">
                  <c:v>5.08</c:v>
                </c:pt>
                <c:pt idx="2186">
                  <c:v>5.08</c:v>
                </c:pt>
                <c:pt idx="2187">
                  <c:v>5.0790000000000024</c:v>
                </c:pt>
                <c:pt idx="2188">
                  <c:v>5.0760000000000014</c:v>
                </c:pt>
                <c:pt idx="2189">
                  <c:v>5.0780000000000003</c:v>
                </c:pt>
                <c:pt idx="2190">
                  <c:v>5.0750000000000011</c:v>
                </c:pt>
                <c:pt idx="2191">
                  <c:v>5.0750000000000011</c:v>
                </c:pt>
                <c:pt idx="2192">
                  <c:v>5.0739999999999998</c:v>
                </c:pt>
                <c:pt idx="2193">
                  <c:v>5.0760000000000014</c:v>
                </c:pt>
                <c:pt idx="2194">
                  <c:v>5.0780000000000003</c:v>
                </c:pt>
                <c:pt idx="2195">
                  <c:v>5.0750000000000011</c:v>
                </c:pt>
                <c:pt idx="2196">
                  <c:v>5.07</c:v>
                </c:pt>
                <c:pt idx="2197">
                  <c:v>5.0739999999999998</c:v>
                </c:pt>
                <c:pt idx="2198">
                  <c:v>5.0739999999999998</c:v>
                </c:pt>
                <c:pt idx="2199">
                  <c:v>5.072000000000001</c:v>
                </c:pt>
                <c:pt idx="2200">
                  <c:v>5.072000000000001</c:v>
                </c:pt>
                <c:pt idx="2201">
                  <c:v>5.0690000000000008</c:v>
                </c:pt>
                <c:pt idx="2202">
                  <c:v>5.0710000000000024</c:v>
                </c:pt>
                <c:pt idx="2203">
                  <c:v>5.072000000000001</c:v>
                </c:pt>
                <c:pt idx="2204">
                  <c:v>5.0679999999999996</c:v>
                </c:pt>
                <c:pt idx="2205">
                  <c:v>5.0660000000000007</c:v>
                </c:pt>
                <c:pt idx="2206">
                  <c:v>5.0679999999999996</c:v>
                </c:pt>
                <c:pt idx="2207">
                  <c:v>5.0679999999999996</c:v>
                </c:pt>
                <c:pt idx="2208">
                  <c:v>5.0669999999999966</c:v>
                </c:pt>
                <c:pt idx="2209">
                  <c:v>5.0679999999999996</c:v>
                </c:pt>
                <c:pt idx="2210">
                  <c:v>5.0730000000000004</c:v>
                </c:pt>
                <c:pt idx="2211">
                  <c:v>5.0690000000000008</c:v>
                </c:pt>
                <c:pt idx="2212">
                  <c:v>5.0690000000000008</c:v>
                </c:pt>
                <c:pt idx="2213">
                  <c:v>5.0690000000000008</c:v>
                </c:pt>
                <c:pt idx="2214">
                  <c:v>5.0649999999999968</c:v>
                </c:pt>
                <c:pt idx="2215">
                  <c:v>5.0660000000000007</c:v>
                </c:pt>
                <c:pt idx="2216">
                  <c:v>5.0679999999999996</c:v>
                </c:pt>
                <c:pt idx="2217">
                  <c:v>5.0649999999999968</c:v>
                </c:pt>
                <c:pt idx="2218">
                  <c:v>5.0649999999999968</c:v>
                </c:pt>
                <c:pt idx="2219">
                  <c:v>5.0660000000000007</c:v>
                </c:pt>
                <c:pt idx="2220">
                  <c:v>5.0660000000000007</c:v>
                </c:pt>
                <c:pt idx="2221">
                  <c:v>5.0649999999999968</c:v>
                </c:pt>
                <c:pt idx="2222">
                  <c:v>5.0630000000000006</c:v>
                </c:pt>
                <c:pt idx="2223">
                  <c:v>5.0639999999999956</c:v>
                </c:pt>
                <c:pt idx="2224">
                  <c:v>5.0630000000000006</c:v>
                </c:pt>
                <c:pt idx="2225">
                  <c:v>5.0599999999999996</c:v>
                </c:pt>
                <c:pt idx="2226">
                  <c:v>5.0599999999999996</c:v>
                </c:pt>
                <c:pt idx="2227">
                  <c:v>5.0599999999999996</c:v>
                </c:pt>
                <c:pt idx="2228">
                  <c:v>5.0599999999999996</c:v>
                </c:pt>
                <c:pt idx="2229">
                  <c:v>5.0590000000000011</c:v>
                </c:pt>
                <c:pt idx="2230">
                  <c:v>5.0609999999999964</c:v>
                </c:pt>
                <c:pt idx="2231">
                  <c:v>5.0579999999999963</c:v>
                </c:pt>
                <c:pt idx="2232">
                  <c:v>5.0590000000000011</c:v>
                </c:pt>
                <c:pt idx="2233">
                  <c:v>5.0590000000000011</c:v>
                </c:pt>
                <c:pt idx="2234">
                  <c:v>5.0579999999999963</c:v>
                </c:pt>
                <c:pt idx="2235">
                  <c:v>5.0550000000000006</c:v>
                </c:pt>
                <c:pt idx="2236">
                  <c:v>5.0530000000000008</c:v>
                </c:pt>
                <c:pt idx="2237">
                  <c:v>5.0550000000000006</c:v>
                </c:pt>
                <c:pt idx="2238">
                  <c:v>5.0539999999999976</c:v>
                </c:pt>
                <c:pt idx="2239">
                  <c:v>5.0510000000000002</c:v>
                </c:pt>
                <c:pt idx="2240">
                  <c:v>5.0510000000000002</c:v>
                </c:pt>
                <c:pt idx="2241">
                  <c:v>5.048</c:v>
                </c:pt>
                <c:pt idx="2242">
                  <c:v>5.0490000000000004</c:v>
                </c:pt>
                <c:pt idx="2243">
                  <c:v>5.0470000000000006</c:v>
                </c:pt>
                <c:pt idx="2244">
                  <c:v>5.0460000000000003</c:v>
                </c:pt>
                <c:pt idx="2245">
                  <c:v>5.0439999999999996</c:v>
                </c:pt>
                <c:pt idx="2246">
                  <c:v>5.043000000000001</c:v>
                </c:pt>
                <c:pt idx="2247">
                  <c:v>5.0449999999999964</c:v>
                </c:pt>
                <c:pt idx="2248">
                  <c:v>5.0419999999999998</c:v>
                </c:pt>
                <c:pt idx="2249">
                  <c:v>5.043000000000001</c:v>
                </c:pt>
                <c:pt idx="2250">
                  <c:v>5.0419999999999998</c:v>
                </c:pt>
                <c:pt idx="2251">
                  <c:v>5.0390000000000024</c:v>
                </c:pt>
                <c:pt idx="2252">
                  <c:v>5.0390000000000024</c:v>
                </c:pt>
                <c:pt idx="2253">
                  <c:v>5.0419999999999998</c:v>
                </c:pt>
                <c:pt idx="2254">
                  <c:v>5.0390000000000024</c:v>
                </c:pt>
                <c:pt idx="2255">
                  <c:v>5.0400000000000009</c:v>
                </c:pt>
                <c:pt idx="2256">
                  <c:v>5.0390000000000024</c:v>
                </c:pt>
                <c:pt idx="2257">
                  <c:v>5.0360000000000014</c:v>
                </c:pt>
                <c:pt idx="2258">
                  <c:v>5.0370000000000008</c:v>
                </c:pt>
                <c:pt idx="2259">
                  <c:v>5.0390000000000024</c:v>
                </c:pt>
                <c:pt idx="2260">
                  <c:v>5.0360000000000014</c:v>
                </c:pt>
                <c:pt idx="2261">
                  <c:v>5.0370000000000008</c:v>
                </c:pt>
                <c:pt idx="2262">
                  <c:v>5.0350000000000001</c:v>
                </c:pt>
                <c:pt idx="2263">
                  <c:v>5.0350000000000001</c:v>
                </c:pt>
                <c:pt idx="2264">
                  <c:v>5.0360000000000014</c:v>
                </c:pt>
                <c:pt idx="2265">
                  <c:v>5.0350000000000001</c:v>
                </c:pt>
                <c:pt idx="2266">
                  <c:v>5.0330000000000004</c:v>
                </c:pt>
                <c:pt idx="2267">
                  <c:v>5.03</c:v>
                </c:pt>
                <c:pt idx="2268">
                  <c:v>5.0310000000000024</c:v>
                </c:pt>
                <c:pt idx="2269">
                  <c:v>5.0289999999999964</c:v>
                </c:pt>
                <c:pt idx="2270">
                  <c:v>5.03</c:v>
                </c:pt>
                <c:pt idx="2271">
                  <c:v>5.0269999999999966</c:v>
                </c:pt>
                <c:pt idx="2272">
                  <c:v>5.0269999999999966</c:v>
                </c:pt>
                <c:pt idx="2273">
                  <c:v>5.0279999999999996</c:v>
                </c:pt>
                <c:pt idx="2274">
                  <c:v>5.0289999999999964</c:v>
                </c:pt>
                <c:pt idx="2275">
                  <c:v>5.0239999999999974</c:v>
                </c:pt>
                <c:pt idx="2276">
                  <c:v>5.0239999999999974</c:v>
                </c:pt>
                <c:pt idx="2277">
                  <c:v>5.0230000000000006</c:v>
                </c:pt>
                <c:pt idx="2278">
                  <c:v>5.0219999999999976</c:v>
                </c:pt>
                <c:pt idx="2279">
                  <c:v>5.0219999999999976</c:v>
                </c:pt>
                <c:pt idx="2280">
                  <c:v>5.0210000000000008</c:v>
                </c:pt>
                <c:pt idx="2281">
                  <c:v>5.0199999999999996</c:v>
                </c:pt>
                <c:pt idx="2282">
                  <c:v>5.0210000000000008</c:v>
                </c:pt>
                <c:pt idx="2283">
                  <c:v>5.0180000000000007</c:v>
                </c:pt>
                <c:pt idx="2284">
                  <c:v>5.0190000000000001</c:v>
                </c:pt>
                <c:pt idx="2285">
                  <c:v>5.016</c:v>
                </c:pt>
                <c:pt idx="2286">
                  <c:v>5.0180000000000007</c:v>
                </c:pt>
                <c:pt idx="2287">
                  <c:v>5.0180000000000007</c:v>
                </c:pt>
                <c:pt idx="2288">
                  <c:v>5.0180000000000007</c:v>
                </c:pt>
                <c:pt idx="2289">
                  <c:v>5.0169999999999986</c:v>
                </c:pt>
                <c:pt idx="2290">
                  <c:v>5.0169999999999986</c:v>
                </c:pt>
                <c:pt idx="2291">
                  <c:v>5.0150000000000006</c:v>
                </c:pt>
                <c:pt idx="2292">
                  <c:v>5.0119999999999996</c:v>
                </c:pt>
                <c:pt idx="2293">
                  <c:v>5.011000000000001</c:v>
                </c:pt>
                <c:pt idx="2294">
                  <c:v>5.0129999999999963</c:v>
                </c:pt>
                <c:pt idx="2295">
                  <c:v>5.0119999999999996</c:v>
                </c:pt>
                <c:pt idx="2296">
                  <c:v>5.0090000000000003</c:v>
                </c:pt>
                <c:pt idx="2297">
                  <c:v>5.0129999999999963</c:v>
                </c:pt>
                <c:pt idx="2298">
                  <c:v>5.0090000000000003</c:v>
                </c:pt>
                <c:pt idx="2299">
                  <c:v>5.0080000000000009</c:v>
                </c:pt>
                <c:pt idx="2300">
                  <c:v>5.0090000000000003</c:v>
                </c:pt>
                <c:pt idx="2301">
                  <c:v>5.01</c:v>
                </c:pt>
                <c:pt idx="2302">
                  <c:v>5.0090000000000003</c:v>
                </c:pt>
                <c:pt idx="2303">
                  <c:v>5.01</c:v>
                </c:pt>
                <c:pt idx="2304">
                  <c:v>5.0070000000000006</c:v>
                </c:pt>
                <c:pt idx="2305">
                  <c:v>5.0090000000000003</c:v>
                </c:pt>
                <c:pt idx="2306">
                  <c:v>5.0080000000000009</c:v>
                </c:pt>
                <c:pt idx="2307">
                  <c:v>5.0080000000000009</c:v>
                </c:pt>
                <c:pt idx="2308">
                  <c:v>5.0080000000000009</c:v>
                </c:pt>
                <c:pt idx="2309">
                  <c:v>5.0070000000000006</c:v>
                </c:pt>
                <c:pt idx="2310">
                  <c:v>5.0070000000000006</c:v>
                </c:pt>
                <c:pt idx="2311">
                  <c:v>5.0060000000000002</c:v>
                </c:pt>
                <c:pt idx="2312">
                  <c:v>5.0080000000000009</c:v>
                </c:pt>
                <c:pt idx="2313">
                  <c:v>5.0080000000000009</c:v>
                </c:pt>
                <c:pt idx="2314">
                  <c:v>5.0060000000000002</c:v>
                </c:pt>
                <c:pt idx="2315">
                  <c:v>5.0060000000000002</c:v>
                </c:pt>
                <c:pt idx="2316">
                  <c:v>5.0060000000000002</c:v>
                </c:pt>
                <c:pt idx="2317">
                  <c:v>5.0039999999999996</c:v>
                </c:pt>
                <c:pt idx="2318">
                  <c:v>5.0050000000000008</c:v>
                </c:pt>
                <c:pt idx="2319">
                  <c:v>5.0050000000000008</c:v>
                </c:pt>
                <c:pt idx="2320">
                  <c:v>5.0039999999999996</c:v>
                </c:pt>
                <c:pt idx="2321">
                  <c:v>5.0070000000000006</c:v>
                </c:pt>
                <c:pt idx="2322">
                  <c:v>5.0039999999999996</c:v>
                </c:pt>
                <c:pt idx="2323">
                  <c:v>5.0030000000000001</c:v>
                </c:pt>
                <c:pt idx="2324">
                  <c:v>5.0030000000000001</c:v>
                </c:pt>
                <c:pt idx="2325">
                  <c:v>5.0030000000000001</c:v>
                </c:pt>
                <c:pt idx="2326">
                  <c:v>5.0039999999999996</c:v>
                </c:pt>
                <c:pt idx="2327">
                  <c:v>5.0050000000000008</c:v>
                </c:pt>
                <c:pt idx="2328">
                  <c:v>5.0030000000000001</c:v>
                </c:pt>
                <c:pt idx="2329">
                  <c:v>5.0020000000000007</c:v>
                </c:pt>
                <c:pt idx="2330">
                  <c:v>5.0020000000000007</c:v>
                </c:pt>
                <c:pt idx="2331">
                  <c:v>5</c:v>
                </c:pt>
                <c:pt idx="2332">
                  <c:v>4.9980000000000002</c:v>
                </c:pt>
                <c:pt idx="2333">
                  <c:v>5.0010000000000003</c:v>
                </c:pt>
                <c:pt idx="2334">
                  <c:v>4.9960000000000004</c:v>
                </c:pt>
                <c:pt idx="2335">
                  <c:v>4.9969999999999999</c:v>
                </c:pt>
                <c:pt idx="2336">
                  <c:v>4.9969999999999999</c:v>
                </c:pt>
                <c:pt idx="2337">
                  <c:v>4.9960000000000004</c:v>
                </c:pt>
                <c:pt idx="2338">
                  <c:v>4.9939999999999998</c:v>
                </c:pt>
                <c:pt idx="2339">
                  <c:v>4.9930000000000003</c:v>
                </c:pt>
                <c:pt idx="2340">
                  <c:v>4.9939999999999998</c:v>
                </c:pt>
                <c:pt idx="2341">
                  <c:v>4.9920000000000009</c:v>
                </c:pt>
                <c:pt idx="2342">
                  <c:v>4.9910000000000014</c:v>
                </c:pt>
                <c:pt idx="2343">
                  <c:v>4.99</c:v>
                </c:pt>
                <c:pt idx="2344">
                  <c:v>4.9890000000000034</c:v>
                </c:pt>
                <c:pt idx="2345">
                  <c:v>4.9890000000000034</c:v>
                </c:pt>
                <c:pt idx="2346">
                  <c:v>4.9870000000000001</c:v>
                </c:pt>
                <c:pt idx="2347">
                  <c:v>4.9870000000000001</c:v>
                </c:pt>
                <c:pt idx="2348">
                  <c:v>4.9880000000000004</c:v>
                </c:pt>
                <c:pt idx="2349">
                  <c:v>4.9860000000000024</c:v>
                </c:pt>
                <c:pt idx="2350">
                  <c:v>4.9850000000000003</c:v>
                </c:pt>
                <c:pt idx="2351">
                  <c:v>4.9890000000000034</c:v>
                </c:pt>
                <c:pt idx="2352">
                  <c:v>4.9880000000000004</c:v>
                </c:pt>
                <c:pt idx="2353">
                  <c:v>4.9890000000000034</c:v>
                </c:pt>
                <c:pt idx="2354">
                  <c:v>4.9870000000000001</c:v>
                </c:pt>
                <c:pt idx="2355">
                  <c:v>4.9870000000000001</c:v>
                </c:pt>
                <c:pt idx="2356">
                  <c:v>4.9870000000000001</c:v>
                </c:pt>
                <c:pt idx="2357">
                  <c:v>4.9870000000000001</c:v>
                </c:pt>
                <c:pt idx="2358">
                  <c:v>4.9860000000000024</c:v>
                </c:pt>
                <c:pt idx="2359">
                  <c:v>4.9830000000000014</c:v>
                </c:pt>
                <c:pt idx="2360">
                  <c:v>4.9830000000000014</c:v>
                </c:pt>
                <c:pt idx="2361">
                  <c:v>4.9830000000000014</c:v>
                </c:pt>
                <c:pt idx="2362">
                  <c:v>4.9830000000000014</c:v>
                </c:pt>
                <c:pt idx="2363">
                  <c:v>4.9800000000000004</c:v>
                </c:pt>
                <c:pt idx="2364">
                  <c:v>4.9820000000000002</c:v>
                </c:pt>
                <c:pt idx="2365">
                  <c:v>4.9800000000000004</c:v>
                </c:pt>
                <c:pt idx="2366">
                  <c:v>4.9790000000000028</c:v>
                </c:pt>
                <c:pt idx="2367">
                  <c:v>4.9809999999999999</c:v>
                </c:pt>
                <c:pt idx="2368">
                  <c:v>4.9809999999999999</c:v>
                </c:pt>
                <c:pt idx="2369">
                  <c:v>4.9809999999999999</c:v>
                </c:pt>
                <c:pt idx="2370">
                  <c:v>4.9770000000000003</c:v>
                </c:pt>
                <c:pt idx="2371">
                  <c:v>4.9800000000000004</c:v>
                </c:pt>
                <c:pt idx="2372">
                  <c:v>4.9790000000000028</c:v>
                </c:pt>
                <c:pt idx="2373">
                  <c:v>4.9760000000000026</c:v>
                </c:pt>
                <c:pt idx="2374">
                  <c:v>4.9760000000000026</c:v>
                </c:pt>
                <c:pt idx="2375">
                  <c:v>4.9740000000000002</c:v>
                </c:pt>
                <c:pt idx="2376">
                  <c:v>4.9720000000000004</c:v>
                </c:pt>
                <c:pt idx="2377">
                  <c:v>4.9730000000000034</c:v>
                </c:pt>
                <c:pt idx="2378">
                  <c:v>4.9740000000000002</c:v>
                </c:pt>
                <c:pt idx="2379">
                  <c:v>4.9720000000000004</c:v>
                </c:pt>
                <c:pt idx="2380">
                  <c:v>4.9730000000000034</c:v>
                </c:pt>
                <c:pt idx="2381">
                  <c:v>4.9690000000000003</c:v>
                </c:pt>
                <c:pt idx="2382">
                  <c:v>4.9700000000000024</c:v>
                </c:pt>
                <c:pt idx="2383">
                  <c:v>4.9700000000000024</c:v>
                </c:pt>
                <c:pt idx="2384">
                  <c:v>4.968</c:v>
                </c:pt>
                <c:pt idx="2385">
                  <c:v>4.9690000000000003</c:v>
                </c:pt>
                <c:pt idx="2386">
                  <c:v>4.9690000000000003</c:v>
                </c:pt>
                <c:pt idx="2387">
                  <c:v>4.9669999999999996</c:v>
                </c:pt>
                <c:pt idx="2388">
                  <c:v>4.9660000000000011</c:v>
                </c:pt>
                <c:pt idx="2389">
                  <c:v>4.9690000000000003</c:v>
                </c:pt>
                <c:pt idx="2390">
                  <c:v>4.9649999999999963</c:v>
                </c:pt>
                <c:pt idx="2391">
                  <c:v>4.9639999999999986</c:v>
                </c:pt>
                <c:pt idx="2392">
                  <c:v>4.9639999999999986</c:v>
                </c:pt>
                <c:pt idx="2393">
                  <c:v>4.9620000000000006</c:v>
                </c:pt>
                <c:pt idx="2394">
                  <c:v>4.9660000000000011</c:v>
                </c:pt>
                <c:pt idx="2395">
                  <c:v>4.963000000000001</c:v>
                </c:pt>
                <c:pt idx="2396">
                  <c:v>4.963000000000001</c:v>
                </c:pt>
                <c:pt idx="2397">
                  <c:v>4.9639999999999986</c:v>
                </c:pt>
                <c:pt idx="2398">
                  <c:v>4.963000000000001</c:v>
                </c:pt>
                <c:pt idx="2399">
                  <c:v>4.9620000000000006</c:v>
                </c:pt>
                <c:pt idx="2400">
                  <c:v>4.963000000000001</c:v>
                </c:pt>
                <c:pt idx="2401">
                  <c:v>4.9620000000000006</c:v>
                </c:pt>
                <c:pt idx="2402">
                  <c:v>4.9600000000000009</c:v>
                </c:pt>
                <c:pt idx="2403">
                  <c:v>4.9590000000000014</c:v>
                </c:pt>
                <c:pt idx="2404">
                  <c:v>4.963000000000001</c:v>
                </c:pt>
                <c:pt idx="2405">
                  <c:v>4.9620000000000006</c:v>
                </c:pt>
                <c:pt idx="2406">
                  <c:v>4.9610000000000003</c:v>
                </c:pt>
                <c:pt idx="2407">
                  <c:v>4.963000000000001</c:v>
                </c:pt>
                <c:pt idx="2408">
                  <c:v>4.9600000000000009</c:v>
                </c:pt>
                <c:pt idx="2409">
                  <c:v>4.9610000000000003</c:v>
                </c:pt>
                <c:pt idx="2410">
                  <c:v>4.9590000000000014</c:v>
                </c:pt>
                <c:pt idx="2411">
                  <c:v>4.963000000000001</c:v>
                </c:pt>
                <c:pt idx="2412">
                  <c:v>4.963000000000001</c:v>
                </c:pt>
                <c:pt idx="2413">
                  <c:v>4.9600000000000009</c:v>
                </c:pt>
                <c:pt idx="2414">
                  <c:v>4.9620000000000006</c:v>
                </c:pt>
                <c:pt idx="2415">
                  <c:v>4.9590000000000014</c:v>
                </c:pt>
                <c:pt idx="2416">
                  <c:v>4.9590000000000014</c:v>
                </c:pt>
                <c:pt idx="2417">
                  <c:v>4.9620000000000006</c:v>
                </c:pt>
                <c:pt idx="2418">
                  <c:v>4.9580000000000002</c:v>
                </c:pt>
                <c:pt idx="2419">
                  <c:v>4.9570000000000007</c:v>
                </c:pt>
                <c:pt idx="2420">
                  <c:v>4.9570000000000007</c:v>
                </c:pt>
                <c:pt idx="2421">
                  <c:v>4.9560000000000004</c:v>
                </c:pt>
                <c:pt idx="2422">
                  <c:v>4.9550000000000001</c:v>
                </c:pt>
                <c:pt idx="2423">
                  <c:v>4.9550000000000001</c:v>
                </c:pt>
                <c:pt idx="2424">
                  <c:v>4.9540000000000006</c:v>
                </c:pt>
                <c:pt idx="2425">
                  <c:v>4.9540000000000006</c:v>
                </c:pt>
                <c:pt idx="2426">
                  <c:v>4.9540000000000006</c:v>
                </c:pt>
                <c:pt idx="2427">
                  <c:v>4.9530000000000003</c:v>
                </c:pt>
                <c:pt idx="2428">
                  <c:v>4.9550000000000001</c:v>
                </c:pt>
                <c:pt idx="2429">
                  <c:v>4.9550000000000001</c:v>
                </c:pt>
                <c:pt idx="2430">
                  <c:v>4.9550000000000001</c:v>
                </c:pt>
                <c:pt idx="2431">
                  <c:v>4.9510000000000014</c:v>
                </c:pt>
                <c:pt idx="2432">
                  <c:v>4.9500000000000011</c:v>
                </c:pt>
                <c:pt idx="2433">
                  <c:v>4.9530000000000003</c:v>
                </c:pt>
                <c:pt idx="2434">
                  <c:v>4.9480000000000004</c:v>
                </c:pt>
                <c:pt idx="2435">
                  <c:v>4.9480000000000004</c:v>
                </c:pt>
                <c:pt idx="2436">
                  <c:v>4.9480000000000004</c:v>
                </c:pt>
                <c:pt idx="2437">
                  <c:v>4.9450000000000003</c:v>
                </c:pt>
                <c:pt idx="2438">
                  <c:v>4.9450000000000003</c:v>
                </c:pt>
                <c:pt idx="2439">
                  <c:v>4.947000000000001</c:v>
                </c:pt>
                <c:pt idx="2440">
                  <c:v>4.9430000000000014</c:v>
                </c:pt>
                <c:pt idx="2441">
                  <c:v>4.9450000000000003</c:v>
                </c:pt>
                <c:pt idx="2442">
                  <c:v>4.9450000000000003</c:v>
                </c:pt>
                <c:pt idx="2443">
                  <c:v>4.9460000000000024</c:v>
                </c:pt>
                <c:pt idx="2444">
                  <c:v>4.9450000000000003</c:v>
                </c:pt>
                <c:pt idx="2445">
                  <c:v>4.9430000000000014</c:v>
                </c:pt>
                <c:pt idx="2446">
                  <c:v>4.9440000000000008</c:v>
                </c:pt>
                <c:pt idx="2447">
                  <c:v>4.9410000000000034</c:v>
                </c:pt>
                <c:pt idx="2448">
                  <c:v>4.9430000000000014</c:v>
                </c:pt>
                <c:pt idx="2449">
                  <c:v>4.9410000000000034</c:v>
                </c:pt>
                <c:pt idx="2450">
                  <c:v>4.9400000000000004</c:v>
                </c:pt>
                <c:pt idx="2451">
                  <c:v>4.9420000000000002</c:v>
                </c:pt>
                <c:pt idx="2452">
                  <c:v>4.9430000000000014</c:v>
                </c:pt>
                <c:pt idx="2453">
                  <c:v>4.9400000000000004</c:v>
                </c:pt>
                <c:pt idx="2454">
                  <c:v>4.9390000000000018</c:v>
                </c:pt>
                <c:pt idx="2455">
                  <c:v>4.9410000000000034</c:v>
                </c:pt>
                <c:pt idx="2456">
                  <c:v>4.9430000000000014</c:v>
                </c:pt>
                <c:pt idx="2457">
                  <c:v>4.9420000000000002</c:v>
                </c:pt>
                <c:pt idx="2458">
                  <c:v>4.9390000000000018</c:v>
                </c:pt>
                <c:pt idx="2459">
                  <c:v>4.9420000000000002</c:v>
                </c:pt>
                <c:pt idx="2460">
                  <c:v>4.9380000000000024</c:v>
                </c:pt>
                <c:pt idx="2461">
                  <c:v>4.9380000000000024</c:v>
                </c:pt>
                <c:pt idx="2462">
                  <c:v>4.9370000000000003</c:v>
                </c:pt>
                <c:pt idx="2463">
                  <c:v>4.9370000000000003</c:v>
                </c:pt>
                <c:pt idx="2464">
                  <c:v>4.9370000000000003</c:v>
                </c:pt>
                <c:pt idx="2465">
                  <c:v>4.9350000000000014</c:v>
                </c:pt>
                <c:pt idx="2466">
                  <c:v>4.9359999999999999</c:v>
                </c:pt>
                <c:pt idx="2467">
                  <c:v>4.9329999999999998</c:v>
                </c:pt>
                <c:pt idx="2468">
                  <c:v>4.9340000000000011</c:v>
                </c:pt>
                <c:pt idx="2469">
                  <c:v>4.9329999999999998</c:v>
                </c:pt>
                <c:pt idx="2470">
                  <c:v>4.9320000000000004</c:v>
                </c:pt>
                <c:pt idx="2471">
                  <c:v>4.9300000000000024</c:v>
                </c:pt>
                <c:pt idx="2472">
                  <c:v>4.9320000000000004</c:v>
                </c:pt>
                <c:pt idx="2473">
                  <c:v>4.9290000000000003</c:v>
                </c:pt>
                <c:pt idx="2474">
                  <c:v>4.9269999999999996</c:v>
                </c:pt>
                <c:pt idx="2475">
                  <c:v>4.9310000000000027</c:v>
                </c:pt>
                <c:pt idx="2476">
                  <c:v>4.9290000000000003</c:v>
                </c:pt>
                <c:pt idx="2477">
                  <c:v>4.9280000000000008</c:v>
                </c:pt>
                <c:pt idx="2478">
                  <c:v>4.9280000000000008</c:v>
                </c:pt>
                <c:pt idx="2479">
                  <c:v>4.9260000000000002</c:v>
                </c:pt>
                <c:pt idx="2480">
                  <c:v>4.9269999999999996</c:v>
                </c:pt>
                <c:pt idx="2481">
                  <c:v>4.9269999999999996</c:v>
                </c:pt>
                <c:pt idx="2482">
                  <c:v>4.9239999999999986</c:v>
                </c:pt>
                <c:pt idx="2483">
                  <c:v>4.9260000000000002</c:v>
                </c:pt>
                <c:pt idx="2484">
                  <c:v>4.9239999999999986</c:v>
                </c:pt>
                <c:pt idx="2485">
                  <c:v>4.9239999999999986</c:v>
                </c:pt>
                <c:pt idx="2486">
                  <c:v>4.9260000000000002</c:v>
                </c:pt>
                <c:pt idx="2487">
                  <c:v>4.9210000000000003</c:v>
                </c:pt>
                <c:pt idx="2488">
                  <c:v>4.9239999999999986</c:v>
                </c:pt>
                <c:pt idx="2489">
                  <c:v>4.9220000000000006</c:v>
                </c:pt>
                <c:pt idx="2490">
                  <c:v>4.9210000000000003</c:v>
                </c:pt>
                <c:pt idx="2491">
                  <c:v>4.9220000000000006</c:v>
                </c:pt>
                <c:pt idx="2492">
                  <c:v>4.9190000000000014</c:v>
                </c:pt>
                <c:pt idx="2493">
                  <c:v>4.9210000000000003</c:v>
                </c:pt>
                <c:pt idx="2494">
                  <c:v>4.9220000000000006</c:v>
                </c:pt>
                <c:pt idx="2495">
                  <c:v>4.9239999999999986</c:v>
                </c:pt>
                <c:pt idx="2496">
                  <c:v>4.923</c:v>
                </c:pt>
                <c:pt idx="2497">
                  <c:v>4.9190000000000014</c:v>
                </c:pt>
                <c:pt idx="2498">
                  <c:v>4.9220000000000006</c:v>
                </c:pt>
                <c:pt idx="2499">
                  <c:v>4.9210000000000003</c:v>
                </c:pt>
                <c:pt idx="2500">
                  <c:v>4.9220000000000006</c:v>
                </c:pt>
                <c:pt idx="2501">
                  <c:v>4.9169999999999998</c:v>
                </c:pt>
                <c:pt idx="2502">
                  <c:v>4.9220000000000006</c:v>
                </c:pt>
                <c:pt idx="2503">
                  <c:v>4.923</c:v>
                </c:pt>
                <c:pt idx="2504">
                  <c:v>4.9220000000000006</c:v>
                </c:pt>
                <c:pt idx="2505">
                  <c:v>4.923</c:v>
                </c:pt>
                <c:pt idx="2506">
                  <c:v>4.9190000000000014</c:v>
                </c:pt>
                <c:pt idx="2507">
                  <c:v>4.9210000000000003</c:v>
                </c:pt>
                <c:pt idx="2508">
                  <c:v>4.92</c:v>
                </c:pt>
                <c:pt idx="2509">
                  <c:v>4.9220000000000006</c:v>
                </c:pt>
                <c:pt idx="2510">
                  <c:v>4.92</c:v>
                </c:pt>
                <c:pt idx="2511">
                  <c:v>4.92</c:v>
                </c:pt>
                <c:pt idx="2512">
                  <c:v>4.92</c:v>
                </c:pt>
                <c:pt idx="2513">
                  <c:v>4.918000000000001</c:v>
                </c:pt>
                <c:pt idx="2514">
                  <c:v>4.9169999999999998</c:v>
                </c:pt>
                <c:pt idx="2515">
                  <c:v>4.918000000000001</c:v>
                </c:pt>
                <c:pt idx="2516">
                  <c:v>4.918000000000001</c:v>
                </c:pt>
                <c:pt idx="2517">
                  <c:v>4.9190000000000014</c:v>
                </c:pt>
                <c:pt idx="2518">
                  <c:v>4.9169999999999998</c:v>
                </c:pt>
                <c:pt idx="2519">
                  <c:v>4.9150000000000009</c:v>
                </c:pt>
                <c:pt idx="2520">
                  <c:v>4.9169999999999998</c:v>
                </c:pt>
                <c:pt idx="2521">
                  <c:v>4.9160000000000004</c:v>
                </c:pt>
                <c:pt idx="2522">
                  <c:v>4.9130000000000003</c:v>
                </c:pt>
                <c:pt idx="2523">
                  <c:v>4.9160000000000004</c:v>
                </c:pt>
                <c:pt idx="2524">
                  <c:v>4.9150000000000009</c:v>
                </c:pt>
                <c:pt idx="2525">
                  <c:v>4.9120000000000008</c:v>
                </c:pt>
                <c:pt idx="2526">
                  <c:v>4.9150000000000009</c:v>
                </c:pt>
                <c:pt idx="2527">
                  <c:v>4.9130000000000003</c:v>
                </c:pt>
                <c:pt idx="2528">
                  <c:v>4.9140000000000006</c:v>
                </c:pt>
                <c:pt idx="2529">
                  <c:v>4.91</c:v>
                </c:pt>
                <c:pt idx="2530">
                  <c:v>4.9090000000000034</c:v>
                </c:pt>
                <c:pt idx="2531">
                  <c:v>4.9110000000000014</c:v>
                </c:pt>
                <c:pt idx="2532">
                  <c:v>4.9090000000000034</c:v>
                </c:pt>
                <c:pt idx="2533">
                  <c:v>4.9090000000000034</c:v>
                </c:pt>
                <c:pt idx="2534">
                  <c:v>4.9080000000000004</c:v>
                </c:pt>
                <c:pt idx="2535">
                  <c:v>4.9090000000000034</c:v>
                </c:pt>
                <c:pt idx="2536">
                  <c:v>4.9080000000000004</c:v>
                </c:pt>
                <c:pt idx="2537">
                  <c:v>4.91</c:v>
                </c:pt>
                <c:pt idx="2538">
                  <c:v>4.907</c:v>
                </c:pt>
                <c:pt idx="2539">
                  <c:v>4.9090000000000034</c:v>
                </c:pt>
                <c:pt idx="2540">
                  <c:v>4.9110000000000014</c:v>
                </c:pt>
                <c:pt idx="2541">
                  <c:v>4.9120000000000008</c:v>
                </c:pt>
                <c:pt idx="2542">
                  <c:v>4.9120000000000008</c:v>
                </c:pt>
                <c:pt idx="2543">
                  <c:v>4.907</c:v>
                </c:pt>
                <c:pt idx="2544">
                  <c:v>4.9110000000000014</c:v>
                </c:pt>
                <c:pt idx="2545">
                  <c:v>4.9090000000000034</c:v>
                </c:pt>
                <c:pt idx="2546">
                  <c:v>4.9050000000000002</c:v>
                </c:pt>
                <c:pt idx="2547">
                  <c:v>4.9060000000000024</c:v>
                </c:pt>
                <c:pt idx="2548">
                  <c:v>4.9039999999999999</c:v>
                </c:pt>
                <c:pt idx="2549">
                  <c:v>4.9050000000000002</c:v>
                </c:pt>
                <c:pt idx="2550">
                  <c:v>4.9039999999999999</c:v>
                </c:pt>
                <c:pt idx="2551">
                  <c:v>4.9009999999999998</c:v>
                </c:pt>
                <c:pt idx="2552">
                  <c:v>4.9009999999999998</c:v>
                </c:pt>
                <c:pt idx="2553">
                  <c:v>4.9009999999999998</c:v>
                </c:pt>
                <c:pt idx="2554">
                  <c:v>4.902000000000001</c:v>
                </c:pt>
                <c:pt idx="2555">
                  <c:v>4.902000000000001</c:v>
                </c:pt>
                <c:pt idx="2556">
                  <c:v>4.9050000000000002</c:v>
                </c:pt>
                <c:pt idx="2557">
                  <c:v>4.9039999999999999</c:v>
                </c:pt>
                <c:pt idx="2558">
                  <c:v>4.9009999999999998</c:v>
                </c:pt>
                <c:pt idx="2559">
                  <c:v>4.8980000000000006</c:v>
                </c:pt>
                <c:pt idx="2560">
                  <c:v>4.9000000000000004</c:v>
                </c:pt>
                <c:pt idx="2561">
                  <c:v>4.9030000000000014</c:v>
                </c:pt>
                <c:pt idx="2562">
                  <c:v>4.8990000000000009</c:v>
                </c:pt>
                <c:pt idx="2563">
                  <c:v>4.9000000000000004</c:v>
                </c:pt>
                <c:pt idx="2564">
                  <c:v>4.8990000000000009</c:v>
                </c:pt>
                <c:pt idx="2565">
                  <c:v>4.8969999999999976</c:v>
                </c:pt>
                <c:pt idx="2566">
                  <c:v>4.8949999999999996</c:v>
                </c:pt>
                <c:pt idx="2567">
                  <c:v>4.8930000000000007</c:v>
                </c:pt>
                <c:pt idx="2568">
                  <c:v>4.8949999999999996</c:v>
                </c:pt>
                <c:pt idx="2569">
                  <c:v>4.8939999999999966</c:v>
                </c:pt>
                <c:pt idx="2570">
                  <c:v>4.8899999999999997</c:v>
                </c:pt>
                <c:pt idx="2571">
                  <c:v>4.8879999999999963</c:v>
                </c:pt>
                <c:pt idx="2572">
                  <c:v>4.8890000000000002</c:v>
                </c:pt>
                <c:pt idx="2573">
                  <c:v>4.8899999999999997</c:v>
                </c:pt>
                <c:pt idx="2574">
                  <c:v>4.8890000000000002</c:v>
                </c:pt>
                <c:pt idx="2575">
                  <c:v>4.8890000000000002</c:v>
                </c:pt>
                <c:pt idx="2576">
                  <c:v>4.8879999999999963</c:v>
                </c:pt>
                <c:pt idx="2577">
                  <c:v>4.8890000000000002</c:v>
                </c:pt>
                <c:pt idx="2578">
                  <c:v>4.8869999999999996</c:v>
                </c:pt>
                <c:pt idx="2579">
                  <c:v>4.8890000000000002</c:v>
                </c:pt>
                <c:pt idx="2580">
                  <c:v>4.8869999999999996</c:v>
                </c:pt>
                <c:pt idx="2581">
                  <c:v>4.8849999999999962</c:v>
                </c:pt>
                <c:pt idx="2582">
                  <c:v>4.8810000000000002</c:v>
                </c:pt>
                <c:pt idx="2583">
                  <c:v>4.8820000000000006</c:v>
                </c:pt>
                <c:pt idx="2584">
                  <c:v>4.8820000000000006</c:v>
                </c:pt>
                <c:pt idx="2585">
                  <c:v>4.8820000000000006</c:v>
                </c:pt>
                <c:pt idx="2586">
                  <c:v>4.8800000000000008</c:v>
                </c:pt>
                <c:pt idx="2587">
                  <c:v>4.8789999999999996</c:v>
                </c:pt>
                <c:pt idx="2588">
                  <c:v>4.8800000000000008</c:v>
                </c:pt>
                <c:pt idx="2589">
                  <c:v>4.8830000000000009</c:v>
                </c:pt>
                <c:pt idx="2590">
                  <c:v>4.8830000000000009</c:v>
                </c:pt>
                <c:pt idx="2591">
                  <c:v>4.8830000000000009</c:v>
                </c:pt>
                <c:pt idx="2592">
                  <c:v>4.8849999999999962</c:v>
                </c:pt>
                <c:pt idx="2593">
                  <c:v>4.8820000000000006</c:v>
                </c:pt>
                <c:pt idx="2594">
                  <c:v>4.8800000000000008</c:v>
                </c:pt>
                <c:pt idx="2595">
                  <c:v>4.8789999999999996</c:v>
                </c:pt>
                <c:pt idx="2596">
                  <c:v>4.8789999999999996</c:v>
                </c:pt>
                <c:pt idx="2597">
                  <c:v>4.8789999999999996</c:v>
                </c:pt>
                <c:pt idx="2598">
                  <c:v>4.8810000000000002</c:v>
                </c:pt>
                <c:pt idx="2599">
                  <c:v>4.8820000000000006</c:v>
                </c:pt>
                <c:pt idx="2600">
                  <c:v>4.8810000000000002</c:v>
                </c:pt>
                <c:pt idx="2601">
                  <c:v>4.8800000000000008</c:v>
                </c:pt>
                <c:pt idx="2602">
                  <c:v>4.8810000000000002</c:v>
                </c:pt>
                <c:pt idx="2603">
                  <c:v>4.8820000000000006</c:v>
                </c:pt>
                <c:pt idx="2604">
                  <c:v>4.8800000000000008</c:v>
                </c:pt>
                <c:pt idx="2605">
                  <c:v>4.8780000000000001</c:v>
                </c:pt>
                <c:pt idx="2606">
                  <c:v>4.8789999999999996</c:v>
                </c:pt>
                <c:pt idx="2607">
                  <c:v>4.8780000000000001</c:v>
                </c:pt>
                <c:pt idx="2608">
                  <c:v>4.8789999999999996</c:v>
                </c:pt>
                <c:pt idx="2609">
                  <c:v>4.8789999999999996</c:v>
                </c:pt>
                <c:pt idx="2610">
                  <c:v>4.8789999999999996</c:v>
                </c:pt>
                <c:pt idx="2611">
                  <c:v>4.8789999999999996</c:v>
                </c:pt>
                <c:pt idx="2612">
                  <c:v>4.8820000000000006</c:v>
                </c:pt>
                <c:pt idx="2613">
                  <c:v>4.8800000000000008</c:v>
                </c:pt>
                <c:pt idx="2614">
                  <c:v>4.8789999999999996</c:v>
                </c:pt>
                <c:pt idx="2615">
                  <c:v>4.8789999999999996</c:v>
                </c:pt>
                <c:pt idx="2616">
                  <c:v>4.8760000000000003</c:v>
                </c:pt>
                <c:pt idx="2617">
                  <c:v>4.875</c:v>
                </c:pt>
                <c:pt idx="2618">
                  <c:v>4.8760000000000003</c:v>
                </c:pt>
                <c:pt idx="2619">
                  <c:v>4.875</c:v>
                </c:pt>
                <c:pt idx="2620">
                  <c:v>4.8760000000000003</c:v>
                </c:pt>
                <c:pt idx="2621">
                  <c:v>4.8740000000000014</c:v>
                </c:pt>
                <c:pt idx="2622">
                  <c:v>4.8710000000000004</c:v>
                </c:pt>
                <c:pt idx="2623">
                  <c:v>4.8740000000000014</c:v>
                </c:pt>
                <c:pt idx="2624">
                  <c:v>4.8740000000000014</c:v>
                </c:pt>
                <c:pt idx="2625">
                  <c:v>4.870000000000001</c:v>
                </c:pt>
                <c:pt idx="2626">
                  <c:v>4.8710000000000004</c:v>
                </c:pt>
                <c:pt idx="2627">
                  <c:v>4.8659999999999997</c:v>
                </c:pt>
                <c:pt idx="2628">
                  <c:v>4.8659999999999997</c:v>
                </c:pt>
                <c:pt idx="2629">
                  <c:v>4.8629999999999969</c:v>
                </c:pt>
                <c:pt idx="2630">
                  <c:v>4.8629999999999969</c:v>
                </c:pt>
                <c:pt idx="2631">
                  <c:v>4.8639999999999972</c:v>
                </c:pt>
                <c:pt idx="2632">
                  <c:v>4.8669999999999973</c:v>
                </c:pt>
                <c:pt idx="2633">
                  <c:v>4.8619999999999957</c:v>
                </c:pt>
                <c:pt idx="2634">
                  <c:v>4.8619999999999957</c:v>
                </c:pt>
                <c:pt idx="2635">
                  <c:v>4.8579999999999997</c:v>
                </c:pt>
                <c:pt idx="2636">
                  <c:v>4.8599999999999977</c:v>
                </c:pt>
                <c:pt idx="2637">
                  <c:v>4.8599999999999977</c:v>
                </c:pt>
                <c:pt idx="2638">
                  <c:v>4.859</c:v>
                </c:pt>
                <c:pt idx="2639">
                  <c:v>4.8559999999999963</c:v>
                </c:pt>
                <c:pt idx="2640">
                  <c:v>4.8579999999999997</c:v>
                </c:pt>
                <c:pt idx="2641">
                  <c:v>4.8569999999999967</c:v>
                </c:pt>
                <c:pt idx="2642">
                  <c:v>4.8569999999999967</c:v>
                </c:pt>
                <c:pt idx="2643">
                  <c:v>4.8569999999999967</c:v>
                </c:pt>
                <c:pt idx="2644">
                  <c:v>4.8549999999999969</c:v>
                </c:pt>
                <c:pt idx="2645">
                  <c:v>4.8559999999999963</c:v>
                </c:pt>
                <c:pt idx="2646">
                  <c:v>4.8530000000000006</c:v>
                </c:pt>
                <c:pt idx="2647">
                  <c:v>4.8539999999999974</c:v>
                </c:pt>
                <c:pt idx="2648">
                  <c:v>4.8539999999999974</c:v>
                </c:pt>
                <c:pt idx="2649">
                  <c:v>4.8499999999999996</c:v>
                </c:pt>
                <c:pt idx="2650">
                  <c:v>4.8510000000000009</c:v>
                </c:pt>
                <c:pt idx="2651">
                  <c:v>4.8530000000000006</c:v>
                </c:pt>
                <c:pt idx="2652">
                  <c:v>4.8530000000000006</c:v>
                </c:pt>
                <c:pt idx="2653">
                  <c:v>4.8510000000000009</c:v>
                </c:pt>
                <c:pt idx="2654">
                  <c:v>4.8519999999999976</c:v>
                </c:pt>
                <c:pt idx="2655">
                  <c:v>4.8490000000000002</c:v>
                </c:pt>
                <c:pt idx="2656">
                  <c:v>4.8490000000000002</c:v>
                </c:pt>
                <c:pt idx="2657">
                  <c:v>4.8490000000000002</c:v>
                </c:pt>
                <c:pt idx="2658">
                  <c:v>4.8480000000000008</c:v>
                </c:pt>
                <c:pt idx="2659">
                  <c:v>4.8490000000000002</c:v>
                </c:pt>
                <c:pt idx="2660">
                  <c:v>4.8469999999999986</c:v>
                </c:pt>
                <c:pt idx="2661">
                  <c:v>4.8450000000000006</c:v>
                </c:pt>
                <c:pt idx="2662">
                  <c:v>4.8410000000000011</c:v>
                </c:pt>
                <c:pt idx="2663">
                  <c:v>4.8460000000000001</c:v>
                </c:pt>
                <c:pt idx="2664">
                  <c:v>4.843</c:v>
                </c:pt>
                <c:pt idx="2665">
                  <c:v>4.8410000000000011</c:v>
                </c:pt>
                <c:pt idx="2666">
                  <c:v>4.8419999999999996</c:v>
                </c:pt>
                <c:pt idx="2667">
                  <c:v>4.8410000000000011</c:v>
                </c:pt>
                <c:pt idx="2668">
                  <c:v>4.8390000000000004</c:v>
                </c:pt>
                <c:pt idx="2669">
                  <c:v>4.838000000000001</c:v>
                </c:pt>
                <c:pt idx="2670">
                  <c:v>4.8390000000000004</c:v>
                </c:pt>
                <c:pt idx="2671">
                  <c:v>4.8360000000000003</c:v>
                </c:pt>
                <c:pt idx="2672">
                  <c:v>4.8350000000000009</c:v>
                </c:pt>
                <c:pt idx="2673">
                  <c:v>4.8350000000000009</c:v>
                </c:pt>
                <c:pt idx="2674">
                  <c:v>4.8330000000000002</c:v>
                </c:pt>
                <c:pt idx="2675">
                  <c:v>4.8350000000000009</c:v>
                </c:pt>
                <c:pt idx="2676">
                  <c:v>4.8310000000000004</c:v>
                </c:pt>
                <c:pt idx="2677">
                  <c:v>4.8320000000000007</c:v>
                </c:pt>
                <c:pt idx="2678">
                  <c:v>4.8330000000000002</c:v>
                </c:pt>
                <c:pt idx="2679">
                  <c:v>4.8310000000000004</c:v>
                </c:pt>
                <c:pt idx="2680">
                  <c:v>4.8320000000000007</c:v>
                </c:pt>
                <c:pt idx="2681">
                  <c:v>4.8310000000000004</c:v>
                </c:pt>
                <c:pt idx="2682">
                  <c:v>4.8310000000000004</c:v>
                </c:pt>
                <c:pt idx="2683">
                  <c:v>4.8290000000000006</c:v>
                </c:pt>
                <c:pt idx="2684">
                  <c:v>4.8279999999999959</c:v>
                </c:pt>
                <c:pt idx="2685">
                  <c:v>4.8290000000000006</c:v>
                </c:pt>
                <c:pt idx="2686">
                  <c:v>4.8279999999999959</c:v>
                </c:pt>
                <c:pt idx="2687">
                  <c:v>4.8279999999999959</c:v>
                </c:pt>
                <c:pt idx="2688">
                  <c:v>4.8320000000000007</c:v>
                </c:pt>
                <c:pt idx="2689">
                  <c:v>4.8310000000000004</c:v>
                </c:pt>
                <c:pt idx="2690">
                  <c:v>4.8290000000000006</c:v>
                </c:pt>
                <c:pt idx="2691">
                  <c:v>4.8279999999999959</c:v>
                </c:pt>
                <c:pt idx="2692">
                  <c:v>4.83</c:v>
                </c:pt>
                <c:pt idx="2693">
                  <c:v>4.8290000000000006</c:v>
                </c:pt>
                <c:pt idx="2694">
                  <c:v>4.8249999999999957</c:v>
                </c:pt>
                <c:pt idx="2695">
                  <c:v>4.8259999999999996</c:v>
                </c:pt>
                <c:pt idx="2696">
                  <c:v>4.8269999999999964</c:v>
                </c:pt>
                <c:pt idx="2697">
                  <c:v>4.83</c:v>
                </c:pt>
                <c:pt idx="2698">
                  <c:v>4.8259999999999996</c:v>
                </c:pt>
                <c:pt idx="2699">
                  <c:v>4.8269999999999964</c:v>
                </c:pt>
                <c:pt idx="2700">
                  <c:v>4.8249999999999957</c:v>
                </c:pt>
                <c:pt idx="2701">
                  <c:v>4.8259999999999996</c:v>
                </c:pt>
                <c:pt idx="2702">
                  <c:v>4.8269999999999964</c:v>
                </c:pt>
                <c:pt idx="2703">
                  <c:v>4.8239999999999963</c:v>
                </c:pt>
                <c:pt idx="2704">
                  <c:v>4.8239999999999963</c:v>
                </c:pt>
                <c:pt idx="2705">
                  <c:v>4.8229999999999968</c:v>
                </c:pt>
                <c:pt idx="2706">
                  <c:v>4.8259999999999996</c:v>
                </c:pt>
                <c:pt idx="2707">
                  <c:v>4.8229999999999968</c:v>
                </c:pt>
                <c:pt idx="2708">
                  <c:v>4.8219999999999974</c:v>
                </c:pt>
                <c:pt idx="2709">
                  <c:v>4.8199999999999976</c:v>
                </c:pt>
                <c:pt idx="2710">
                  <c:v>4.8210000000000006</c:v>
                </c:pt>
                <c:pt idx="2711">
                  <c:v>4.8239999999999963</c:v>
                </c:pt>
                <c:pt idx="2712">
                  <c:v>4.8190000000000008</c:v>
                </c:pt>
                <c:pt idx="2713">
                  <c:v>4.8190000000000008</c:v>
                </c:pt>
                <c:pt idx="2714">
                  <c:v>4.8169999999999966</c:v>
                </c:pt>
                <c:pt idx="2715">
                  <c:v>4.8199999999999976</c:v>
                </c:pt>
                <c:pt idx="2716">
                  <c:v>4.8160000000000007</c:v>
                </c:pt>
                <c:pt idx="2717">
                  <c:v>4.8160000000000007</c:v>
                </c:pt>
                <c:pt idx="2718">
                  <c:v>4.8169999999999966</c:v>
                </c:pt>
                <c:pt idx="2719">
                  <c:v>4.8119999999999976</c:v>
                </c:pt>
                <c:pt idx="2720">
                  <c:v>4.8119999999999976</c:v>
                </c:pt>
                <c:pt idx="2721">
                  <c:v>4.8139999999999956</c:v>
                </c:pt>
                <c:pt idx="2722">
                  <c:v>4.8109999999999964</c:v>
                </c:pt>
                <c:pt idx="2723">
                  <c:v>4.8099999999999996</c:v>
                </c:pt>
                <c:pt idx="2724">
                  <c:v>4.8090000000000011</c:v>
                </c:pt>
                <c:pt idx="2725">
                  <c:v>4.8099999999999996</c:v>
                </c:pt>
                <c:pt idx="2726">
                  <c:v>4.8099999999999996</c:v>
                </c:pt>
                <c:pt idx="2727">
                  <c:v>4.8099999999999996</c:v>
                </c:pt>
                <c:pt idx="2728">
                  <c:v>4.8060000000000009</c:v>
                </c:pt>
                <c:pt idx="2729">
                  <c:v>4.8060000000000009</c:v>
                </c:pt>
                <c:pt idx="2730">
                  <c:v>4.8090000000000011</c:v>
                </c:pt>
                <c:pt idx="2731">
                  <c:v>4.8060000000000009</c:v>
                </c:pt>
                <c:pt idx="2732">
                  <c:v>4.8069999999999986</c:v>
                </c:pt>
                <c:pt idx="2733">
                  <c:v>4.8069999999999986</c:v>
                </c:pt>
                <c:pt idx="2734">
                  <c:v>4.8050000000000006</c:v>
                </c:pt>
                <c:pt idx="2735">
                  <c:v>4.8039999999999976</c:v>
                </c:pt>
                <c:pt idx="2736">
                  <c:v>4.8030000000000008</c:v>
                </c:pt>
                <c:pt idx="2737">
                  <c:v>4.8030000000000008</c:v>
                </c:pt>
                <c:pt idx="2738">
                  <c:v>4.8039999999999976</c:v>
                </c:pt>
                <c:pt idx="2739">
                  <c:v>4.8019999999999996</c:v>
                </c:pt>
                <c:pt idx="2740">
                  <c:v>4.8019999999999996</c:v>
                </c:pt>
                <c:pt idx="2741">
                  <c:v>4.8039999999999976</c:v>
                </c:pt>
                <c:pt idx="2742">
                  <c:v>4.8030000000000008</c:v>
                </c:pt>
                <c:pt idx="2743">
                  <c:v>4.8050000000000006</c:v>
                </c:pt>
                <c:pt idx="2744">
                  <c:v>4.8030000000000008</c:v>
                </c:pt>
                <c:pt idx="2745">
                  <c:v>4.7990000000000004</c:v>
                </c:pt>
                <c:pt idx="2746">
                  <c:v>4.7990000000000004</c:v>
                </c:pt>
                <c:pt idx="2747">
                  <c:v>4.8010000000000002</c:v>
                </c:pt>
                <c:pt idx="2748">
                  <c:v>4.8010000000000002</c:v>
                </c:pt>
                <c:pt idx="2749">
                  <c:v>4.798</c:v>
                </c:pt>
                <c:pt idx="2750">
                  <c:v>4.8000000000000007</c:v>
                </c:pt>
                <c:pt idx="2751">
                  <c:v>4.8010000000000002</c:v>
                </c:pt>
                <c:pt idx="2752">
                  <c:v>4.798</c:v>
                </c:pt>
                <c:pt idx="2753">
                  <c:v>4.8000000000000007</c:v>
                </c:pt>
                <c:pt idx="2754">
                  <c:v>4.798</c:v>
                </c:pt>
                <c:pt idx="2755">
                  <c:v>4.798</c:v>
                </c:pt>
                <c:pt idx="2756">
                  <c:v>4.7970000000000006</c:v>
                </c:pt>
                <c:pt idx="2757">
                  <c:v>4.798</c:v>
                </c:pt>
                <c:pt idx="2758">
                  <c:v>4.7960000000000003</c:v>
                </c:pt>
                <c:pt idx="2759">
                  <c:v>4.7949999999999964</c:v>
                </c:pt>
                <c:pt idx="2760">
                  <c:v>4.793000000000001</c:v>
                </c:pt>
                <c:pt idx="2761">
                  <c:v>4.7919999999999998</c:v>
                </c:pt>
                <c:pt idx="2762">
                  <c:v>4.7919999999999998</c:v>
                </c:pt>
                <c:pt idx="2763">
                  <c:v>4.7900000000000009</c:v>
                </c:pt>
                <c:pt idx="2764">
                  <c:v>4.7910000000000004</c:v>
                </c:pt>
                <c:pt idx="2765">
                  <c:v>4.7880000000000003</c:v>
                </c:pt>
                <c:pt idx="2766">
                  <c:v>4.7900000000000009</c:v>
                </c:pt>
                <c:pt idx="2767">
                  <c:v>4.7910000000000004</c:v>
                </c:pt>
                <c:pt idx="2768">
                  <c:v>4.7900000000000009</c:v>
                </c:pt>
                <c:pt idx="2769">
                  <c:v>4.7910000000000004</c:v>
                </c:pt>
                <c:pt idx="2770">
                  <c:v>4.7900000000000009</c:v>
                </c:pt>
                <c:pt idx="2771">
                  <c:v>4.7890000000000024</c:v>
                </c:pt>
                <c:pt idx="2772">
                  <c:v>4.7900000000000009</c:v>
                </c:pt>
                <c:pt idx="2773">
                  <c:v>4.7880000000000003</c:v>
                </c:pt>
                <c:pt idx="2774">
                  <c:v>4.7870000000000008</c:v>
                </c:pt>
                <c:pt idx="2775">
                  <c:v>4.7870000000000008</c:v>
                </c:pt>
                <c:pt idx="2776">
                  <c:v>4.7860000000000014</c:v>
                </c:pt>
                <c:pt idx="2777">
                  <c:v>4.7860000000000014</c:v>
                </c:pt>
                <c:pt idx="2778">
                  <c:v>4.7880000000000003</c:v>
                </c:pt>
                <c:pt idx="2779">
                  <c:v>4.7860000000000014</c:v>
                </c:pt>
                <c:pt idx="2780">
                  <c:v>4.7890000000000024</c:v>
                </c:pt>
                <c:pt idx="2781">
                  <c:v>4.7870000000000008</c:v>
                </c:pt>
                <c:pt idx="2782">
                  <c:v>4.7870000000000008</c:v>
                </c:pt>
                <c:pt idx="2783">
                  <c:v>4.7880000000000003</c:v>
                </c:pt>
                <c:pt idx="2784">
                  <c:v>4.7860000000000014</c:v>
                </c:pt>
                <c:pt idx="2785">
                  <c:v>4.7900000000000009</c:v>
                </c:pt>
                <c:pt idx="2786">
                  <c:v>4.7880000000000003</c:v>
                </c:pt>
                <c:pt idx="2787">
                  <c:v>4.7870000000000008</c:v>
                </c:pt>
                <c:pt idx="2788">
                  <c:v>4.7890000000000024</c:v>
                </c:pt>
                <c:pt idx="2789">
                  <c:v>4.7890000000000024</c:v>
                </c:pt>
                <c:pt idx="2790">
                  <c:v>4.7890000000000024</c:v>
                </c:pt>
                <c:pt idx="2791">
                  <c:v>4.7890000000000024</c:v>
                </c:pt>
                <c:pt idx="2792">
                  <c:v>4.7840000000000007</c:v>
                </c:pt>
                <c:pt idx="2793">
                  <c:v>4.7880000000000003</c:v>
                </c:pt>
                <c:pt idx="2794">
                  <c:v>4.7890000000000024</c:v>
                </c:pt>
                <c:pt idx="2795">
                  <c:v>4.7870000000000008</c:v>
                </c:pt>
                <c:pt idx="2796">
                  <c:v>4.7870000000000008</c:v>
                </c:pt>
                <c:pt idx="2797">
                  <c:v>4.7900000000000009</c:v>
                </c:pt>
                <c:pt idx="2798">
                  <c:v>4.7880000000000003</c:v>
                </c:pt>
                <c:pt idx="2799">
                  <c:v>4.7900000000000009</c:v>
                </c:pt>
                <c:pt idx="2800">
                  <c:v>4.7850000000000001</c:v>
                </c:pt>
                <c:pt idx="2801">
                  <c:v>4.7860000000000014</c:v>
                </c:pt>
                <c:pt idx="2802">
                  <c:v>4.7860000000000014</c:v>
                </c:pt>
                <c:pt idx="2803">
                  <c:v>4.7880000000000003</c:v>
                </c:pt>
                <c:pt idx="2804">
                  <c:v>4.7870000000000008</c:v>
                </c:pt>
                <c:pt idx="2805">
                  <c:v>4.7850000000000001</c:v>
                </c:pt>
                <c:pt idx="2806">
                  <c:v>4.7860000000000014</c:v>
                </c:pt>
                <c:pt idx="2807">
                  <c:v>4.7850000000000001</c:v>
                </c:pt>
                <c:pt idx="2808">
                  <c:v>4.7850000000000001</c:v>
                </c:pt>
                <c:pt idx="2809">
                  <c:v>4.7860000000000014</c:v>
                </c:pt>
                <c:pt idx="2810">
                  <c:v>4.7830000000000004</c:v>
                </c:pt>
                <c:pt idx="2811">
                  <c:v>4.782</c:v>
                </c:pt>
                <c:pt idx="2812">
                  <c:v>4.782</c:v>
                </c:pt>
                <c:pt idx="2813">
                  <c:v>4.7830000000000004</c:v>
                </c:pt>
                <c:pt idx="2814">
                  <c:v>4.782</c:v>
                </c:pt>
                <c:pt idx="2815">
                  <c:v>4.7810000000000024</c:v>
                </c:pt>
                <c:pt idx="2816">
                  <c:v>4.78</c:v>
                </c:pt>
                <c:pt idx="2817">
                  <c:v>4.782</c:v>
                </c:pt>
                <c:pt idx="2818">
                  <c:v>4.78</c:v>
                </c:pt>
                <c:pt idx="2819">
                  <c:v>4.7789999999999999</c:v>
                </c:pt>
                <c:pt idx="2820">
                  <c:v>4.7780000000000014</c:v>
                </c:pt>
                <c:pt idx="2821">
                  <c:v>4.7780000000000014</c:v>
                </c:pt>
                <c:pt idx="2822">
                  <c:v>4.7759999999999998</c:v>
                </c:pt>
                <c:pt idx="2823">
                  <c:v>4.7750000000000004</c:v>
                </c:pt>
                <c:pt idx="2824">
                  <c:v>4.7750000000000004</c:v>
                </c:pt>
                <c:pt idx="2825">
                  <c:v>4.7750000000000004</c:v>
                </c:pt>
                <c:pt idx="2826">
                  <c:v>4.7750000000000004</c:v>
                </c:pt>
                <c:pt idx="2827">
                  <c:v>4.7750000000000004</c:v>
                </c:pt>
                <c:pt idx="2828">
                  <c:v>4.7750000000000004</c:v>
                </c:pt>
                <c:pt idx="2829">
                  <c:v>4.7710000000000026</c:v>
                </c:pt>
                <c:pt idx="2830">
                  <c:v>4.7750000000000004</c:v>
                </c:pt>
                <c:pt idx="2831">
                  <c:v>4.7710000000000026</c:v>
                </c:pt>
                <c:pt idx="2832">
                  <c:v>4.7720000000000002</c:v>
                </c:pt>
                <c:pt idx="2833">
                  <c:v>4.7720000000000002</c:v>
                </c:pt>
                <c:pt idx="2834">
                  <c:v>4.7740000000000009</c:v>
                </c:pt>
                <c:pt idx="2835">
                  <c:v>4.7730000000000024</c:v>
                </c:pt>
                <c:pt idx="2836">
                  <c:v>4.7730000000000024</c:v>
                </c:pt>
                <c:pt idx="2837">
                  <c:v>4.7710000000000026</c:v>
                </c:pt>
                <c:pt idx="2838">
                  <c:v>4.7730000000000024</c:v>
                </c:pt>
                <c:pt idx="2839">
                  <c:v>4.7710000000000026</c:v>
                </c:pt>
                <c:pt idx="2840">
                  <c:v>4.7710000000000026</c:v>
                </c:pt>
                <c:pt idx="2841">
                  <c:v>4.7710000000000026</c:v>
                </c:pt>
                <c:pt idx="2842">
                  <c:v>4.7690000000000001</c:v>
                </c:pt>
                <c:pt idx="2843">
                  <c:v>4.7700000000000014</c:v>
                </c:pt>
                <c:pt idx="2844">
                  <c:v>4.7690000000000001</c:v>
                </c:pt>
                <c:pt idx="2845">
                  <c:v>4.7700000000000014</c:v>
                </c:pt>
                <c:pt idx="2846">
                  <c:v>4.7690000000000001</c:v>
                </c:pt>
                <c:pt idx="2847">
                  <c:v>4.7700000000000014</c:v>
                </c:pt>
                <c:pt idx="2848">
                  <c:v>4.7690000000000001</c:v>
                </c:pt>
                <c:pt idx="2849">
                  <c:v>4.7690000000000001</c:v>
                </c:pt>
                <c:pt idx="2850">
                  <c:v>4.7669999999999977</c:v>
                </c:pt>
                <c:pt idx="2851">
                  <c:v>4.7690000000000001</c:v>
                </c:pt>
                <c:pt idx="2852">
                  <c:v>4.7700000000000014</c:v>
                </c:pt>
                <c:pt idx="2853">
                  <c:v>4.7669999999999977</c:v>
                </c:pt>
                <c:pt idx="2854">
                  <c:v>4.7669999999999977</c:v>
                </c:pt>
                <c:pt idx="2855">
                  <c:v>4.766</c:v>
                </c:pt>
                <c:pt idx="2856">
                  <c:v>4.7639999999999967</c:v>
                </c:pt>
                <c:pt idx="2857">
                  <c:v>4.7629999999999963</c:v>
                </c:pt>
                <c:pt idx="2858">
                  <c:v>4.7629999999999963</c:v>
                </c:pt>
                <c:pt idx="2859">
                  <c:v>4.7619999999999987</c:v>
                </c:pt>
                <c:pt idx="2860">
                  <c:v>4.7619999999999987</c:v>
                </c:pt>
                <c:pt idx="2861">
                  <c:v>4.7629999999999963</c:v>
                </c:pt>
                <c:pt idx="2862">
                  <c:v>4.76</c:v>
                </c:pt>
                <c:pt idx="2863">
                  <c:v>4.7639999999999967</c:v>
                </c:pt>
                <c:pt idx="2864">
                  <c:v>4.7619999999999987</c:v>
                </c:pt>
                <c:pt idx="2865">
                  <c:v>4.761000000000001</c:v>
                </c:pt>
                <c:pt idx="2866">
                  <c:v>4.7590000000000003</c:v>
                </c:pt>
                <c:pt idx="2867">
                  <c:v>4.761000000000001</c:v>
                </c:pt>
                <c:pt idx="2868">
                  <c:v>4.7590000000000003</c:v>
                </c:pt>
                <c:pt idx="2869">
                  <c:v>4.7580000000000009</c:v>
                </c:pt>
                <c:pt idx="2870">
                  <c:v>4.7569999999999997</c:v>
                </c:pt>
                <c:pt idx="2871">
                  <c:v>4.7569999999999997</c:v>
                </c:pt>
                <c:pt idx="2872">
                  <c:v>4.7550000000000008</c:v>
                </c:pt>
                <c:pt idx="2873">
                  <c:v>4.7539999999999987</c:v>
                </c:pt>
                <c:pt idx="2874">
                  <c:v>4.7569999999999997</c:v>
                </c:pt>
                <c:pt idx="2875">
                  <c:v>4.7560000000000002</c:v>
                </c:pt>
                <c:pt idx="2876">
                  <c:v>4.7539999999999987</c:v>
                </c:pt>
                <c:pt idx="2877">
                  <c:v>4.7520000000000007</c:v>
                </c:pt>
                <c:pt idx="2878">
                  <c:v>4.7580000000000009</c:v>
                </c:pt>
                <c:pt idx="2879">
                  <c:v>4.7560000000000002</c:v>
                </c:pt>
                <c:pt idx="2880">
                  <c:v>4.7539999999999987</c:v>
                </c:pt>
                <c:pt idx="2881">
                  <c:v>4.7550000000000008</c:v>
                </c:pt>
                <c:pt idx="2882">
                  <c:v>4.7550000000000008</c:v>
                </c:pt>
                <c:pt idx="2883">
                  <c:v>4.7550000000000008</c:v>
                </c:pt>
                <c:pt idx="2884">
                  <c:v>4.7560000000000002</c:v>
                </c:pt>
                <c:pt idx="2885">
                  <c:v>4.7580000000000009</c:v>
                </c:pt>
                <c:pt idx="2886">
                  <c:v>4.7550000000000008</c:v>
                </c:pt>
                <c:pt idx="2887">
                  <c:v>4.7550000000000008</c:v>
                </c:pt>
                <c:pt idx="2888">
                  <c:v>4.7560000000000002</c:v>
                </c:pt>
                <c:pt idx="2889">
                  <c:v>4.7550000000000008</c:v>
                </c:pt>
                <c:pt idx="2890">
                  <c:v>4.7569999999999997</c:v>
                </c:pt>
                <c:pt idx="2891">
                  <c:v>4.7569999999999997</c:v>
                </c:pt>
                <c:pt idx="2892">
                  <c:v>4.7580000000000009</c:v>
                </c:pt>
                <c:pt idx="2893">
                  <c:v>4.761000000000001</c:v>
                </c:pt>
                <c:pt idx="2894">
                  <c:v>4.7590000000000003</c:v>
                </c:pt>
                <c:pt idx="2895">
                  <c:v>4.7580000000000009</c:v>
                </c:pt>
                <c:pt idx="2896">
                  <c:v>4.7550000000000008</c:v>
                </c:pt>
                <c:pt idx="2897">
                  <c:v>4.7539999999999987</c:v>
                </c:pt>
                <c:pt idx="2898">
                  <c:v>4.7560000000000002</c:v>
                </c:pt>
                <c:pt idx="2899">
                  <c:v>4.7560000000000002</c:v>
                </c:pt>
                <c:pt idx="2900">
                  <c:v>4.7530000000000001</c:v>
                </c:pt>
                <c:pt idx="2901">
                  <c:v>4.7560000000000002</c:v>
                </c:pt>
                <c:pt idx="2902">
                  <c:v>4.7569999999999997</c:v>
                </c:pt>
                <c:pt idx="2903">
                  <c:v>4.7539999999999987</c:v>
                </c:pt>
                <c:pt idx="2904">
                  <c:v>4.7510000000000003</c:v>
                </c:pt>
                <c:pt idx="2905">
                  <c:v>4.7530000000000001</c:v>
                </c:pt>
                <c:pt idx="2906">
                  <c:v>4.7539999999999987</c:v>
                </c:pt>
                <c:pt idx="2907">
                  <c:v>4.7520000000000007</c:v>
                </c:pt>
                <c:pt idx="2908">
                  <c:v>4.7490000000000014</c:v>
                </c:pt>
                <c:pt idx="2909">
                  <c:v>4.7520000000000007</c:v>
                </c:pt>
                <c:pt idx="2910">
                  <c:v>4.75</c:v>
                </c:pt>
                <c:pt idx="2911">
                  <c:v>4.7539999999999987</c:v>
                </c:pt>
                <c:pt idx="2912">
                  <c:v>4.7490000000000014</c:v>
                </c:pt>
                <c:pt idx="2913">
                  <c:v>4.75</c:v>
                </c:pt>
                <c:pt idx="2914">
                  <c:v>4.7510000000000003</c:v>
                </c:pt>
                <c:pt idx="2915">
                  <c:v>4.7510000000000003</c:v>
                </c:pt>
                <c:pt idx="2916">
                  <c:v>4.7469999999999999</c:v>
                </c:pt>
                <c:pt idx="2917">
                  <c:v>4.7520000000000007</c:v>
                </c:pt>
                <c:pt idx="2918">
                  <c:v>4.7480000000000002</c:v>
                </c:pt>
                <c:pt idx="2919">
                  <c:v>4.7469999999999999</c:v>
                </c:pt>
                <c:pt idx="2920">
                  <c:v>4.7480000000000002</c:v>
                </c:pt>
                <c:pt idx="2921">
                  <c:v>4.7460000000000004</c:v>
                </c:pt>
                <c:pt idx="2922">
                  <c:v>4.745000000000001</c:v>
                </c:pt>
                <c:pt idx="2923">
                  <c:v>4.7420000000000009</c:v>
                </c:pt>
                <c:pt idx="2924">
                  <c:v>4.7430000000000003</c:v>
                </c:pt>
                <c:pt idx="2925">
                  <c:v>4.7460000000000004</c:v>
                </c:pt>
                <c:pt idx="2926">
                  <c:v>4.7439999999999998</c:v>
                </c:pt>
                <c:pt idx="2927">
                  <c:v>4.7410000000000014</c:v>
                </c:pt>
                <c:pt idx="2928">
                  <c:v>4.74</c:v>
                </c:pt>
                <c:pt idx="2929">
                  <c:v>4.7410000000000014</c:v>
                </c:pt>
                <c:pt idx="2930">
                  <c:v>4.7430000000000003</c:v>
                </c:pt>
                <c:pt idx="2931">
                  <c:v>4.7430000000000003</c:v>
                </c:pt>
                <c:pt idx="2932">
                  <c:v>4.7430000000000003</c:v>
                </c:pt>
                <c:pt idx="2933">
                  <c:v>4.7430000000000003</c:v>
                </c:pt>
                <c:pt idx="2934">
                  <c:v>4.7439999999999998</c:v>
                </c:pt>
                <c:pt idx="2935">
                  <c:v>4.745000000000001</c:v>
                </c:pt>
                <c:pt idx="2936">
                  <c:v>4.7439999999999998</c:v>
                </c:pt>
                <c:pt idx="2937">
                  <c:v>4.7420000000000009</c:v>
                </c:pt>
                <c:pt idx="2938">
                  <c:v>4.74</c:v>
                </c:pt>
                <c:pt idx="2939">
                  <c:v>4.7420000000000009</c:v>
                </c:pt>
                <c:pt idx="2940">
                  <c:v>4.7420000000000009</c:v>
                </c:pt>
                <c:pt idx="2941">
                  <c:v>4.7410000000000014</c:v>
                </c:pt>
                <c:pt idx="2942">
                  <c:v>4.7420000000000009</c:v>
                </c:pt>
                <c:pt idx="2943">
                  <c:v>4.745000000000001</c:v>
                </c:pt>
                <c:pt idx="2944">
                  <c:v>4.7430000000000003</c:v>
                </c:pt>
                <c:pt idx="2945">
                  <c:v>4.7410000000000014</c:v>
                </c:pt>
                <c:pt idx="2946">
                  <c:v>4.74</c:v>
                </c:pt>
                <c:pt idx="2947">
                  <c:v>4.7370000000000001</c:v>
                </c:pt>
                <c:pt idx="2948">
                  <c:v>4.74</c:v>
                </c:pt>
                <c:pt idx="2949">
                  <c:v>4.7390000000000034</c:v>
                </c:pt>
                <c:pt idx="2950">
                  <c:v>4.7380000000000004</c:v>
                </c:pt>
                <c:pt idx="2951">
                  <c:v>4.7360000000000024</c:v>
                </c:pt>
                <c:pt idx="2952">
                  <c:v>4.7370000000000001</c:v>
                </c:pt>
                <c:pt idx="2953">
                  <c:v>4.7350000000000003</c:v>
                </c:pt>
                <c:pt idx="2954">
                  <c:v>4.7350000000000003</c:v>
                </c:pt>
                <c:pt idx="2955">
                  <c:v>4.7330000000000014</c:v>
                </c:pt>
                <c:pt idx="2956">
                  <c:v>4.7309999999999999</c:v>
                </c:pt>
                <c:pt idx="2957">
                  <c:v>4.734</c:v>
                </c:pt>
                <c:pt idx="2958">
                  <c:v>4.7309999999999999</c:v>
                </c:pt>
                <c:pt idx="2959">
                  <c:v>4.7320000000000002</c:v>
                </c:pt>
                <c:pt idx="2960">
                  <c:v>4.7300000000000004</c:v>
                </c:pt>
                <c:pt idx="2961">
                  <c:v>4.729000000000001</c:v>
                </c:pt>
                <c:pt idx="2962">
                  <c:v>4.7309999999999999</c:v>
                </c:pt>
                <c:pt idx="2963">
                  <c:v>4.7280000000000006</c:v>
                </c:pt>
                <c:pt idx="2964">
                  <c:v>4.7269999999999976</c:v>
                </c:pt>
                <c:pt idx="2965">
                  <c:v>4.7309999999999999</c:v>
                </c:pt>
                <c:pt idx="2966">
                  <c:v>4.729000000000001</c:v>
                </c:pt>
                <c:pt idx="2967">
                  <c:v>4.7280000000000006</c:v>
                </c:pt>
                <c:pt idx="2968">
                  <c:v>4.7269999999999976</c:v>
                </c:pt>
                <c:pt idx="2969">
                  <c:v>4.7239999999999966</c:v>
                </c:pt>
                <c:pt idx="2970">
                  <c:v>4.7280000000000006</c:v>
                </c:pt>
                <c:pt idx="2971">
                  <c:v>4.7239999999999966</c:v>
                </c:pt>
                <c:pt idx="2972">
                  <c:v>4.7260000000000009</c:v>
                </c:pt>
                <c:pt idx="2973">
                  <c:v>4.7210000000000001</c:v>
                </c:pt>
                <c:pt idx="2974">
                  <c:v>4.7260000000000009</c:v>
                </c:pt>
                <c:pt idx="2975">
                  <c:v>4.7249999999999996</c:v>
                </c:pt>
                <c:pt idx="2976">
                  <c:v>4.729000000000001</c:v>
                </c:pt>
                <c:pt idx="2977">
                  <c:v>4.7249999999999996</c:v>
                </c:pt>
                <c:pt idx="2978">
                  <c:v>4.7249999999999996</c:v>
                </c:pt>
                <c:pt idx="2979">
                  <c:v>4.7260000000000009</c:v>
                </c:pt>
                <c:pt idx="2980">
                  <c:v>4.7249999999999996</c:v>
                </c:pt>
                <c:pt idx="2981">
                  <c:v>4.7219999999999986</c:v>
                </c:pt>
                <c:pt idx="2982">
                  <c:v>4.7260000000000009</c:v>
                </c:pt>
                <c:pt idx="2983">
                  <c:v>4.7260000000000009</c:v>
                </c:pt>
                <c:pt idx="2984">
                  <c:v>4.7260000000000009</c:v>
                </c:pt>
                <c:pt idx="2985">
                  <c:v>4.7239999999999966</c:v>
                </c:pt>
                <c:pt idx="2986">
                  <c:v>4.7230000000000008</c:v>
                </c:pt>
                <c:pt idx="2987">
                  <c:v>4.7239999999999966</c:v>
                </c:pt>
                <c:pt idx="2988">
                  <c:v>4.7239999999999966</c:v>
                </c:pt>
                <c:pt idx="2989">
                  <c:v>4.7219999999999986</c:v>
                </c:pt>
                <c:pt idx="2990">
                  <c:v>4.7260000000000009</c:v>
                </c:pt>
                <c:pt idx="2991">
                  <c:v>4.7249999999999996</c:v>
                </c:pt>
                <c:pt idx="2992">
                  <c:v>4.7239999999999966</c:v>
                </c:pt>
                <c:pt idx="2993">
                  <c:v>4.7260000000000009</c:v>
                </c:pt>
                <c:pt idx="2994">
                  <c:v>4.7269999999999976</c:v>
                </c:pt>
                <c:pt idx="2995">
                  <c:v>4.7219999999999986</c:v>
                </c:pt>
                <c:pt idx="2996">
                  <c:v>4.7239999999999966</c:v>
                </c:pt>
                <c:pt idx="2997">
                  <c:v>4.7210000000000001</c:v>
                </c:pt>
                <c:pt idx="2998">
                  <c:v>4.7190000000000003</c:v>
                </c:pt>
                <c:pt idx="2999">
                  <c:v>4.7190000000000003</c:v>
                </c:pt>
                <c:pt idx="3000">
                  <c:v>4.7200000000000006</c:v>
                </c:pt>
                <c:pt idx="3001">
                  <c:v>4.7190000000000003</c:v>
                </c:pt>
                <c:pt idx="3002">
                  <c:v>4.7169999999999996</c:v>
                </c:pt>
                <c:pt idx="3003">
                  <c:v>4.7169999999999996</c:v>
                </c:pt>
                <c:pt idx="3004">
                  <c:v>4.718</c:v>
                </c:pt>
                <c:pt idx="3005">
                  <c:v>4.7169999999999996</c:v>
                </c:pt>
                <c:pt idx="3006">
                  <c:v>4.7169999999999996</c:v>
                </c:pt>
                <c:pt idx="3007">
                  <c:v>4.7149999999999963</c:v>
                </c:pt>
                <c:pt idx="3008">
                  <c:v>4.7160000000000011</c:v>
                </c:pt>
                <c:pt idx="3009">
                  <c:v>4.7169999999999996</c:v>
                </c:pt>
                <c:pt idx="3010">
                  <c:v>4.7160000000000011</c:v>
                </c:pt>
                <c:pt idx="3011">
                  <c:v>4.7160000000000011</c:v>
                </c:pt>
                <c:pt idx="3012">
                  <c:v>4.7149999999999963</c:v>
                </c:pt>
                <c:pt idx="3013">
                  <c:v>4.7149999999999963</c:v>
                </c:pt>
                <c:pt idx="3014">
                  <c:v>4.7149999999999963</c:v>
                </c:pt>
                <c:pt idx="3015">
                  <c:v>4.7120000000000006</c:v>
                </c:pt>
                <c:pt idx="3016">
                  <c:v>4.7100000000000009</c:v>
                </c:pt>
                <c:pt idx="3017">
                  <c:v>4.7120000000000006</c:v>
                </c:pt>
                <c:pt idx="3018">
                  <c:v>4.7110000000000003</c:v>
                </c:pt>
                <c:pt idx="3019">
                  <c:v>4.7110000000000003</c:v>
                </c:pt>
                <c:pt idx="3020">
                  <c:v>4.713000000000001</c:v>
                </c:pt>
                <c:pt idx="3021">
                  <c:v>4.7120000000000006</c:v>
                </c:pt>
                <c:pt idx="3022">
                  <c:v>4.7100000000000009</c:v>
                </c:pt>
                <c:pt idx="3023">
                  <c:v>4.7100000000000009</c:v>
                </c:pt>
                <c:pt idx="3024">
                  <c:v>4.7100000000000009</c:v>
                </c:pt>
                <c:pt idx="3025">
                  <c:v>4.7100000000000009</c:v>
                </c:pt>
                <c:pt idx="3026">
                  <c:v>4.7110000000000003</c:v>
                </c:pt>
                <c:pt idx="3027">
                  <c:v>4.7080000000000002</c:v>
                </c:pt>
                <c:pt idx="3028">
                  <c:v>4.7090000000000014</c:v>
                </c:pt>
                <c:pt idx="3029">
                  <c:v>4.7080000000000002</c:v>
                </c:pt>
                <c:pt idx="3030">
                  <c:v>4.7090000000000014</c:v>
                </c:pt>
                <c:pt idx="3031">
                  <c:v>4.7070000000000007</c:v>
                </c:pt>
                <c:pt idx="3032">
                  <c:v>4.7080000000000002</c:v>
                </c:pt>
                <c:pt idx="3033">
                  <c:v>4.7080000000000002</c:v>
                </c:pt>
                <c:pt idx="3034">
                  <c:v>4.7100000000000009</c:v>
                </c:pt>
                <c:pt idx="3035">
                  <c:v>4.7090000000000014</c:v>
                </c:pt>
                <c:pt idx="3036">
                  <c:v>4.7050000000000001</c:v>
                </c:pt>
                <c:pt idx="3037">
                  <c:v>4.7070000000000007</c:v>
                </c:pt>
                <c:pt idx="3038">
                  <c:v>4.7060000000000004</c:v>
                </c:pt>
                <c:pt idx="3039">
                  <c:v>4.7050000000000001</c:v>
                </c:pt>
                <c:pt idx="3040">
                  <c:v>4.7070000000000007</c:v>
                </c:pt>
                <c:pt idx="3041">
                  <c:v>4.7060000000000004</c:v>
                </c:pt>
                <c:pt idx="3042">
                  <c:v>4.7070000000000007</c:v>
                </c:pt>
                <c:pt idx="3043">
                  <c:v>4.7070000000000007</c:v>
                </c:pt>
                <c:pt idx="3044">
                  <c:v>4.7030000000000003</c:v>
                </c:pt>
                <c:pt idx="3045">
                  <c:v>4.7050000000000001</c:v>
                </c:pt>
                <c:pt idx="3046">
                  <c:v>4.702</c:v>
                </c:pt>
                <c:pt idx="3047">
                  <c:v>4.7040000000000006</c:v>
                </c:pt>
                <c:pt idx="3048">
                  <c:v>4.7010000000000014</c:v>
                </c:pt>
                <c:pt idx="3049">
                  <c:v>4.7010000000000014</c:v>
                </c:pt>
                <c:pt idx="3050">
                  <c:v>4.7010000000000014</c:v>
                </c:pt>
                <c:pt idx="3051">
                  <c:v>4.6989999999999963</c:v>
                </c:pt>
                <c:pt idx="3052">
                  <c:v>4.7000000000000011</c:v>
                </c:pt>
                <c:pt idx="3053">
                  <c:v>4.6969999999999974</c:v>
                </c:pt>
                <c:pt idx="3054">
                  <c:v>4.6979999999999968</c:v>
                </c:pt>
                <c:pt idx="3055">
                  <c:v>4.6979999999999968</c:v>
                </c:pt>
                <c:pt idx="3056">
                  <c:v>4.6960000000000006</c:v>
                </c:pt>
                <c:pt idx="3057">
                  <c:v>4.6969999999999974</c:v>
                </c:pt>
                <c:pt idx="3058">
                  <c:v>4.6960000000000006</c:v>
                </c:pt>
                <c:pt idx="3059">
                  <c:v>4.6979999999999968</c:v>
                </c:pt>
                <c:pt idx="3060">
                  <c:v>4.6960000000000006</c:v>
                </c:pt>
                <c:pt idx="3061">
                  <c:v>4.6910000000000007</c:v>
                </c:pt>
                <c:pt idx="3062">
                  <c:v>4.6949999999999958</c:v>
                </c:pt>
                <c:pt idx="3063">
                  <c:v>4.6929999999999996</c:v>
                </c:pt>
                <c:pt idx="3064">
                  <c:v>4.6899999999999986</c:v>
                </c:pt>
                <c:pt idx="3065">
                  <c:v>4.6910000000000007</c:v>
                </c:pt>
                <c:pt idx="3066">
                  <c:v>4.6899999999999986</c:v>
                </c:pt>
                <c:pt idx="3067">
                  <c:v>4.6899999999999986</c:v>
                </c:pt>
                <c:pt idx="3068">
                  <c:v>4.6939999999999973</c:v>
                </c:pt>
                <c:pt idx="3069">
                  <c:v>4.6910000000000007</c:v>
                </c:pt>
                <c:pt idx="3070">
                  <c:v>4.6919999999999966</c:v>
                </c:pt>
                <c:pt idx="3071">
                  <c:v>4.6919999999999966</c:v>
                </c:pt>
                <c:pt idx="3072">
                  <c:v>4.6919999999999966</c:v>
                </c:pt>
                <c:pt idx="3073">
                  <c:v>4.6910000000000007</c:v>
                </c:pt>
                <c:pt idx="3074">
                  <c:v>4.6929999999999996</c:v>
                </c:pt>
                <c:pt idx="3075">
                  <c:v>4.6919999999999966</c:v>
                </c:pt>
                <c:pt idx="3076">
                  <c:v>4.6919999999999966</c:v>
                </c:pt>
                <c:pt idx="3077">
                  <c:v>4.6929999999999996</c:v>
                </c:pt>
                <c:pt idx="3078">
                  <c:v>4.6949999999999958</c:v>
                </c:pt>
                <c:pt idx="3079">
                  <c:v>4.6939999999999973</c:v>
                </c:pt>
                <c:pt idx="3080">
                  <c:v>4.6939999999999973</c:v>
                </c:pt>
                <c:pt idx="3081">
                  <c:v>4.6919999999999966</c:v>
                </c:pt>
                <c:pt idx="3082">
                  <c:v>4.6899999999999986</c:v>
                </c:pt>
                <c:pt idx="3083">
                  <c:v>4.6899999999999986</c:v>
                </c:pt>
                <c:pt idx="3084">
                  <c:v>4.6919999999999966</c:v>
                </c:pt>
                <c:pt idx="3085">
                  <c:v>4.6919999999999966</c:v>
                </c:pt>
                <c:pt idx="3086">
                  <c:v>4.6910000000000007</c:v>
                </c:pt>
                <c:pt idx="3087">
                  <c:v>4.6899999999999986</c:v>
                </c:pt>
                <c:pt idx="3088">
                  <c:v>4.6899999999999986</c:v>
                </c:pt>
                <c:pt idx="3089">
                  <c:v>4.6939999999999973</c:v>
                </c:pt>
                <c:pt idx="3090">
                  <c:v>4.6899999999999986</c:v>
                </c:pt>
                <c:pt idx="3091">
                  <c:v>4.6910000000000007</c:v>
                </c:pt>
                <c:pt idx="3092">
                  <c:v>4.6910000000000007</c:v>
                </c:pt>
                <c:pt idx="3093">
                  <c:v>4.6910000000000007</c:v>
                </c:pt>
                <c:pt idx="3094">
                  <c:v>4.6929999999999996</c:v>
                </c:pt>
                <c:pt idx="3095">
                  <c:v>4.6919999999999966</c:v>
                </c:pt>
                <c:pt idx="3096">
                  <c:v>4.6890000000000001</c:v>
                </c:pt>
                <c:pt idx="3097">
                  <c:v>4.6880000000000006</c:v>
                </c:pt>
                <c:pt idx="3098">
                  <c:v>4.6899999999999986</c:v>
                </c:pt>
                <c:pt idx="3099">
                  <c:v>4.6880000000000006</c:v>
                </c:pt>
                <c:pt idx="3100">
                  <c:v>4.6899999999999986</c:v>
                </c:pt>
                <c:pt idx="3101">
                  <c:v>4.6899999999999986</c:v>
                </c:pt>
                <c:pt idx="3102">
                  <c:v>4.6880000000000006</c:v>
                </c:pt>
                <c:pt idx="3103">
                  <c:v>4.6869999999999976</c:v>
                </c:pt>
                <c:pt idx="3104">
                  <c:v>4.6890000000000001</c:v>
                </c:pt>
                <c:pt idx="3105">
                  <c:v>4.6869999999999976</c:v>
                </c:pt>
                <c:pt idx="3106">
                  <c:v>4.6859999999999964</c:v>
                </c:pt>
                <c:pt idx="3107">
                  <c:v>4.6869999999999976</c:v>
                </c:pt>
                <c:pt idx="3108">
                  <c:v>4.6859999999999964</c:v>
                </c:pt>
                <c:pt idx="3109">
                  <c:v>4.6829999999999963</c:v>
                </c:pt>
                <c:pt idx="3110">
                  <c:v>4.6829999999999963</c:v>
                </c:pt>
                <c:pt idx="3111">
                  <c:v>4.6810000000000009</c:v>
                </c:pt>
                <c:pt idx="3112">
                  <c:v>4.6810000000000009</c:v>
                </c:pt>
                <c:pt idx="3113">
                  <c:v>4.6810000000000009</c:v>
                </c:pt>
                <c:pt idx="3114">
                  <c:v>4.6790000000000003</c:v>
                </c:pt>
                <c:pt idx="3115">
                  <c:v>4.6810000000000009</c:v>
                </c:pt>
                <c:pt idx="3116">
                  <c:v>4.6810000000000009</c:v>
                </c:pt>
                <c:pt idx="3117">
                  <c:v>4.6780000000000008</c:v>
                </c:pt>
                <c:pt idx="3118">
                  <c:v>4.6790000000000003</c:v>
                </c:pt>
                <c:pt idx="3119">
                  <c:v>4.68</c:v>
                </c:pt>
                <c:pt idx="3120">
                  <c:v>4.6780000000000008</c:v>
                </c:pt>
                <c:pt idx="3121">
                  <c:v>4.68</c:v>
                </c:pt>
                <c:pt idx="3122">
                  <c:v>4.6810000000000009</c:v>
                </c:pt>
                <c:pt idx="3123">
                  <c:v>4.6790000000000003</c:v>
                </c:pt>
                <c:pt idx="3124">
                  <c:v>4.6780000000000008</c:v>
                </c:pt>
                <c:pt idx="3125">
                  <c:v>4.68</c:v>
                </c:pt>
                <c:pt idx="3126">
                  <c:v>4.6780000000000008</c:v>
                </c:pt>
                <c:pt idx="3127">
                  <c:v>4.6780000000000008</c:v>
                </c:pt>
                <c:pt idx="3128">
                  <c:v>4.6790000000000003</c:v>
                </c:pt>
                <c:pt idx="3129">
                  <c:v>4.6780000000000008</c:v>
                </c:pt>
                <c:pt idx="3130">
                  <c:v>4.6760000000000002</c:v>
                </c:pt>
                <c:pt idx="3131">
                  <c:v>4.68</c:v>
                </c:pt>
                <c:pt idx="3132">
                  <c:v>4.6790000000000003</c:v>
                </c:pt>
                <c:pt idx="3133">
                  <c:v>4.6769999999999996</c:v>
                </c:pt>
                <c:pt idx="3134">
                  <c:v>4.6739999999999986</c:v>
                </c:pt>
                <c:pt idx="3135">
                  <c:v>4.6780000000000008</c:v>
                </c:pt>
                <c:pt idx="3136">
                  <c:v>4.6769999999999996</c:v>
                </c:pt>
                <c:pt idx="3137">
                  <c:v>4.6780000000000008</c:v>
                </c:pt>
                <c:pt idx="3138">
                  <c:v>4.6750000000000007</c:v>
                </c:pt>
                <c:pt idx="3139">
                  <c:v>4.6760000000000002</c:v>
                </c:pt>
                <c:pt idx="3140">
                  <c:v>4.6750000000000007</c:v>
                </c:pt>
                <c:pt idx="3141">
                  <c:v>4.6750000000000007</c:v>
                </c:pt>
                <c:pt idx="3142">
                  <c:v>4.673</c:v>
                </c:pt>
                <c:pt idx="3143">
                  <c:v>4.6750000000000007</c:v>
                </c:pt>
                <c:pt idx="3144">
                  <c:v>4.6739999999999986</c:v>
                </c:pt>
                <c:pt idx="3145">
                  <c:v>4.6739999999999986</c:v>
                </c:pt>
                <c:pt idx="3146">
                  <c:v>4.6739999999999986</c:v>
                </c:pt>
                <c:pt idx="3147">
                  <c:v>4.6750000000000007</c:v>
                </c:pt>
                <c:pt idx="3148">
                  <c:v>4.6710000000000003</c:v>
                </c:pt>
                <c:pt idx="3149">
                  <c:v>4.673</c:v>
                </c:pt>
                <c:pt idx="3150">
                  <c:v>4.6710000000000003</c:v>
                </c:pt>
                <c:pt idx="3151">
                  <c:v>4.67</c:v>
                </c:pt>
                <c:pt idx="3152">
                  <c:v>4.6710000000000003</c:v>
                </c:pt>
                <c:pt idx="3153">
                  <c:v>4.67</c:v>
                </c:pt>
                <c:pt idx="3154">
                  <c:v>4.6710000000000003</c:v>
                </c:pt>
                <c:pt idx="3155">
                  <c:v>4.6689999999999987</c:v>
                </c:pt>
                <c:pt idx="3156">
                  <c:v>4.6679999999999957</c:v>
                </c:pt>
                <c:pt idx="3157">
                  <c:v>4.6669999999999963</c:v>
                </c:pt>
                <c:pt idx="3158">
                  <c:v>4.6689999999999987</c:v>
                </c:pt>
                <c:pt idx="3159">
                  <c:v>4.6659999999999968</c:v>
                </c:pt>
                <c:pt idx="3160">
                  <c:v>4.6649999999999947</c:v>
                </c:pt>
                <c:pt idx="3161">
                  <c:v>4.663999999999997</c:v>
                </c:pt>
                <c:pt idx="3162">
                  <c:v>4.6649999999999947</c:v>
                </c:pt>
                <c:pt idx="3163">
                  <c:v>4.663999999999997</c:v>
                </c:pt>
                <c:pt idx="3164">
                  <c:v>4.6659999999999968</c:v>
                </c:pt>
                <c:pt idx="3165">
                  <c:v>4.6689999999999987</c:v>
                </c:pt>
                <c:pt idx="3166">
                  <c:v>4.6679999999999957</c:v>
                </c:pt>
                <c:pt idx="3167">
                  <c:v>4.6669999999999963</c:v>
                </c:pt>
                <c:pt idx="3168">
                  <c:v>4.663999999999997</c:v>
                </c:pt>
                <c:pt idx="3169">
                  <c:v>4.6659999999999968</c:v>
                </c:pt>
                <c:pt idx="3170">
                  <c:v>4.6649999999999947</c:v>
                </c:pt>
                <c:pt idx="3171">
                  <c:v>4.6649999999999947</c:v>
                </c:pt>
                <c:pt idx="3172">
                  <c:v>4.6659999999999968</c:v>
                </c:pt>
                <c:pt idx="3173">
                  <c:v>4.663999999999997</c:v>
                </c:pt>
                <c:pt idx="3174">
                  <c:v>4.6659999999999968</c:v>
                </c:pt>
                <c:pt idx="3175">
                  <c:v>4.6659999999999968</c:v>
                </c:pt>
                <c:pt idx="3176">
                  <c:v>4.6679999999999957</c:v>
                </c:pt>
                <c:pt idx="3177">
                  <c:v>4.6669999999999963</c:v>
                </c:pt>
                <c:pt idx="3178">
                  <c:v>4.6679999999999957</c:v>
                </c:pt>
                <c:pt idx="3179">
                  <c:v>4.6649999999999947</c:v>
                </c:pt>
                <c:pt idx="3180">
                  <c:v>4.6659999999999968</c:v>
                </c:pt>
                <c:pt idx="3181">
                  <c:v>4.6609999999999987</c:v>
                </c:pt>
                <c:pt idx="3182">
                  <c:v>4.6649999999999947</c:v>
                </c:pt>
                <c:pt idx="3183">
                  <c:v>4.6619999999999973</c:v>
                </c:pt>
                <c:pt idx="3184">
                  <c:v>4.6619999999999973</c:v>
                </c:pt>
                <c:pt idx="3185">
                  <c:v>4.6629999999999958</c:v>
                </c:pt>
                <c:pt idx="3186">
                  <c:v>4.6609999999999987</c:v>
                </c:pt>
                <c:pt idx="3187">
                  <c:v>4.6590000000000007</c:v>
                </c:pt>
                <c:pt idx="3188">
                  <c:v>4.6619999999999973</c:v>
                </c:pt>
                <c:pt idx="3189">
                  <c:v>4.6609999999999987</c:v>
                </c:pt>
                <c:pt idx="3190">
                  <c:v>4.6609999999999987</c:v>
                </c:pt>
                <c:pt idx="3191">
                  <c:v>4.6619999999999973</c:v>
                </c:pt>
                <c:pt idx="3192">
                  <c:v>4.6599999999999957</c:v>
                </c:pt>
                <c:pt idx="3193">
                  <c:v>4.6619999999999973</c:v>
                </c:pt>
                <c:pt idx="3194">
                  <c:v>4.6590000000000007</c:v>
                </c:pt>
                <c:pt idx="3195">
                  <c:v>4.6609999999999987</c:v>
                </c:pt>
                <c:pt idx="3196">
                  <c:v>4.6590000000000007</c:v>
                </c:pt>
                <c:pt idx="3197">
                  <c:v>4.6599999999999957</c:v>
                </c:pt>
                <c:pt idx="3198">
                  <c:v>4.6579999999999968</c:v>
                </c:pt>
                <c:pt idx="3199">
                  <c:v>4.6590000000000007</c:v>
                </c:pt>
                <c:pt idx="3200">
                  <c:v>4.6559999999999997</c:v>
                </c:pt>
                <c:pt idx="3201">
                  <c:v>4.6590000000000007</c:v>
                </c:pt>
                <c:pt idx="3202">
                  <c:v>4.6559999999999997</c:v>
                </c:pt>
                <c:pt idx="3203">
                  <c:v>4.6569999999999956</c:v>
                </c:pt>
                <c:pt idx="3204">
                  <c:v>4.6579999999999968</c:v>
                </c:pt>
                <c:pt idx="3205">
                  <c:v>4.6569999999999956</c:v>
                </c:pt>
                <c:pt idx="3206">
                  <c:v>4.6569999999999956</c:v>
                </c:pt>
                <c:pt idx="3207">
                  <c:v>4.6579999999999968</c:v>
                </c:pt>
                <c:pt idx="3208">
                  <c:v>4.6549999999999958</c:v>
                </c:pt>
                <c:pt idx="3209">
                  <c:v>4.6559999999999997</c:v>
                </c:pt>
                <c:pt idx="3210">
                  <c:v>4.6559999999999997</c:v>
                </c:pt>
                <c:pt idx="3211">
                  <c:v>4.6579999999999968</c:v>
                </c:pt>
                <c:pt idx="3212">
                  <c:v>4.6539999999999964</c:v>
                </c:pt>
                <c:pt idx="3213">
                  <c:v>4.6579999999999968</c:v>
                </c:pt>
                <c:pt idx="3214">
                  <c:v>4.6559999999999997</c:v>
                </c:pt>
                <c:pt idx="3215">
                  <c:v>4.6559999999999997</c:v>
                </c:pt>
                <c:pt idx="3216">
                  <c:v>4.6529999999999987</c:v>
                </c:pt>
                <c:pt idx="3217">
                  <c:v>4.6539999999999964</c:v>
                </c:pt>
                <c:pt idx="3218">
                  <c:v>4.6549999999999958</c:v>
                </c:pt>
                <c:pt idx="3219">
                  <c:v>4.6549999999999958</c:v>
                </c:pt>
                <c:pt idx="3220">
                  <c:v>4.6549999999999958</c:v>
                </c:pt>
                <c:pt idx="3221">
                  <c:v>4.6559999999999997</c:v>
                </c:pt>
                <c:pt idx="3222">
                  <c:v>4.6539999999999964</c:v>
                </c:pt>
                <c:pt idx="3223">
                  <c:v>4.6529999999999987</c:v>
                </c:pt>
                <c:pt idx="3224">
                  <c:v>4.6539999999999964</c:v>
                </c:pt>
                <c:pt idx="3225">
                  <c:v>4.6559999999999997</c:v>
                </c:pt>
                <c:pt idx="3226">
                  <c:v>4.6549999999999958</c:v>
                </c:pt>
                <c:pt idx="3227">
                  <c:v>4.6539999999999964</c:v>
                </c:pt>
                <c:pt idx="3228">
                  <c:v>4.6569999999999956</c:v>
                </c:pt>
                <c:pt idx="3229">
                  <c:v>4.6539999999999964</c:v>
                </c:pt>
                <c:pt idx="3230">
                  <c:v>4.6539999999999964</c:v>
                </c:pt>
                <c:pt idx="3231">
                  <c:v>4.6549999999999958</c:v>
                </c:pt>
                <c:pt idx="3232">
                  <c:v>4.6549999999999958</c:v>
                </c:pt>
                <c:pt idx="3233">
                  <c:v>4.6529999999999987</c:v>
                </c:pt>
                <c:pt idx="3234">
                  <c:v>4.6509999999999962</c:v>
                </c:pt>
                <c:pt idx="3235">
                  <c:v>4.6509999999999962</c:v>
                </c:pt>
                <c:pt idx="3236">
                  <c:v>4.6529999999999987</c:v>
                </c:pt>
                <c:pt idx="3237">
                  <c:v>4.6529999999999987</c:v>
                </c:pt>
                <c:pt idx="3238">
                  <c:v>4.6499999999999977</c:v>
                </c:pt>
                <c:pt idx="3239">
                  <c:v>4.6519999999999966</c:v>
                </c:pt>
                <c:pt idx="3240">
                  <c:v>4.6519999999999966</c:v>
                </c:pt>
                <c:pt idx="3241">
                  <c:v>4.6509999999999962</c:v>
                </c:pt>
                <c:pt idx="3242">
                  <c:v>4.6519999999999966</c:v>
                </c:pt>
                <c:pt idx="3243">
                  <c:v>4.6519999999999966</c:v>
                </c:pt>
                <c:pt idx="3244">
                  <c:v>4.6509999999999962</c:v>
                </c:pt>
                <c:pt idx="3245">
                  <c:v>4.6490000000000009</c:v>
                </c:pt>
                <c:pt idx="3246">
                  <c:v>4.6499999999999977</c:v>
                </c:pt>
                <c:pt idx="3247">
                  <c:v>4.6490000000000009</c:v>
                </c:pt>
                <c:pt idx="3248">
                  <c:v>4.6469999999999967</c:v>
                </c:pt>
                <c:pt idx="3249">
                  <c:v>4.6479999999999997</c:v>
                </c:pt>
                <c:pt idx="3250">
                  <c:v>4.6449999999999987</c:v>
                </c:pt>
                <c:pt idx="3251">
                  <c:v>4.6449999999999987</c:v>
                </c:pt>
                <c:pt idx="3252">
                  <c:v>4.6449999999999987</c:v>
                </c:pt>
                <c:pt idx="3253">
                  <c:v>4.6460000000000008</c:v>
                </c:pt>
                <c:pt idx="3254">
                  <c:v>4.6439999999999957</c:v>
                </c:pt>
                <c:pt idx="3255">
                  <c:v>4.6419999999999977</c:v>
                </c:pt>
                <c:pt idx="3256">
                  <c:v>4.6430000000000007</c:v>
                </c:pt>
                <c:pt idx="3257">
                  <c:v>4.6439999999999957</c:v>
                </c:pt>
                <c:pt idx="3258">
                  <c:v>4.6430000000000007</c:v>
                </c:pt>
                <c:pt idx="3259">
                  <c:v>4.6439999999999957</c:v>
                </c:pt>
                <c:pt idx="3260">
                  <c:v>4.6419999999999977</c:v>
                </c:pt>
                <c:pt idx="3261">
                  <c:v>4.6399999999999997</c:v>
                </c:pt>
                <c:pt idx="3262">
                  <c:v>4.641</c:v>
                </c:pt>
                <c:pt idx="3263">
                  <c:v>4.6419999999999977</c:v>
                </c:pt>
                <c:pt idx="3264">
                  <c:v>4.6419999999999977</c:v>
                </c:pt>
                <c:pt idx="3265">
                  <c:v>4.6439999999999957</c:v>
                </c:pt>
                <c:pt idx="3266">
                  <c:v>4.6430000000000007</c:v>
                </c:pt>
                <c:pt idx="3267">
                  <c:v>4.6439999999999957</c:v>
                </c:pt>
                <c:pt idx="3268">
                  <c:v>4.6399999999999997</c:v>
                </c:pt>
                <c:pt idx="3269">
                  <c:v>4.6399999999999997</c:v>
                </c:pt>
                <c:pt idx="3270">
                  <c:v>4.641</c:v>
                </c:pt>
                <c:pt idx="3271">
                  <c:v>4.641</c:v>
                </c:pt>
                <c:pt idx="3272">
                  <c:v>4.641</c:v>
                </c:pt>
                <c:pt idx="3273">
                  <c:v>4.6419999999999977</c:v>
                </c:pt>
                <c:pt idx="3274">
                  <c:v>4.6390000000000002</c:v>
                </c:pt>
                <c:pt idx="3275">
                  <c:v>4.6419999999999977</c:v>
                </c:pt>
                <c:pt idx="3276">
                  <c:v>4.6399999999999997</c:v>
                </c:pt>
                <c:pt idx="3277">
                  <c:v>4.6399999999999997</c:v>
                </c:pt>
                <c:pt idx="3278">
                  <c:v>4.6439999999999957</c:v>
                </c:pt>
                <c:pt idx="3279">
                  <c:v>4.6419999999999977</c:v>
                </c:pt>
                <c:pt idx="3280">
                  <c:v>4.641</c:v>
                </c:pt>
                <c:pt idx="3281">
                  <c:v>4.6390000000000002</c:v>
                </c:pt>
                <c:pt idx="3282">
                  <c:v>4.6399999999999997</c:v>
                </c:pt>
                <c:pt idx="3283">
                  <c:v>4.6390000000000002</c:v>
                </c:pt>
                <c:pt idx="3284">
                  <c:v>4.6390000000000002</c:v>
                </c:pt>
                <c:pt idx="3285">
                  <c:v>4.641</c:v>
                </c:pt>
                <c:pt idx="3286">
                  <c:v>4.641</c:v>
                </c:pt>
                <c:pt idx="3287">
                  <c:v>4.6419999999999977</c:v>
                </c:pt>
                <c:pt idx="3288">
                  <c:v>4.6399999999999997</c:v>
                </c:pt>
                <c:pt idx="3289">
                  <c:v>4.6379999999999963</c:v>
                </c:pt>
                <c:pt idx="3290">
                  <c:v>4.641</c:v>
                </c:pt>
                <c:pt idx="3291">
                  <c:v>4.6390000000000002</c:v>
                </c:pt>
                <c:pt idx="3292">
                  <c:v>4.6399999999999997</c:v>
                </c:pt>
                <c:pt idx="3293">
                  <c:v>4.636000000000001</c:v>
                </c:pt>
                <c:pt idx="3294">
                  <c:v>4.6369999999999987</c:v>
                </c:pt>
                <c:pt idx="3295">
                  <c:v>4.6369999999999987</c:v>
                </c:pt>
                <c:pt idx="3296">
                  <c:v>4.636000000000001</c:v>
                </c:pt>
                <c:pt idx="3297">
                  <c:v>4.6339999999999977</c:v>
                </c:pt>
                <c:pt idx="3298">
                  <c:v>4.6330000000000009</c:v>
                </c:pt>
                <c:pt idx="3299">
                  <c:v>4.6379999999999963</c:v>
                </c:pt>
                <c:pt idx="3300">
                  <c:v>4.6339999999999977</c:v>
                </c:pt>
                <c:pt idx="3301">
                  <c:v>4.6339999999999977</c:v>
                </c:pt>
                <c:pt idx="3302">
                  <c:v>4.6330000000000009</c:v>
                </c:pt>
                <c:pt idx="3303">
                  <c:v>4.6330000000000009</c:v>
                </c:pt>
                <c:pt idx="3304">
                  <c:v>4.6319999999999997</c:v>
                </c:pt>
                <c:pt idx="3305">
                  <c:v>4.6310000000000002</c:v>
                </c:pt>
                <c:pt idx="3306">
                  <c:v>4.6300000000000008</c:v>
                </c:pt>
                <c:pt idx="3307">
                  <c:v>4.6330000000000009</c:v>
                </c:pt>
                <c:pt idx="3308">
                  <c:v>4.6300000000000008</c:v>
                </c:pt>
                <c:pt idx="3309">
                  <c:v>4.6310000000000002</c:v>
                </c:pt>
                <c:pt idx="3310">
                  <c:v>4.6330000000000009</c:v>
                </c:pt>
                <c:pt idx="3311">
                  <c:v>4.6269999999999971</c:v>
                </c:pt>
                <c:pt idx="3312">
                  <c:v>4.6300000000000008</c:v>
                </c:pt>
                <c:pt idx="3313">
                  <c:v>4.6289999999999969</c:v>
                </c:pt>
                <c:pt idx="3314">
                  <c:v>4.6259999999999959</c:v>
                </c:pt>
                <c:pt idx="3315">
                  <c:v>4.6279999999999948</c:v>
                </c:pt>
                <c:pt idx="3316">
                  <c:v>4.6259999999999959</c:v>
                </c:pt>
                <c:pt idx="3317">
                  <c:v>4.6269999999999971</c:v>
                </c:pt>
                <c:pt idx="3318">
                  <c:v>4.6269999999999971</c:v>
                </c:pt>
                <c:pt idx="3319">
                  <c:v>4.6300000000000008</c:v>
                </c:pt>
                <c:pt idx="3320">
                  <c:v>4.6229999999999958</c:v>
                </c:pt>
                <c:pt idx="3321">
                  <c:v>4.623999999999997</c:v>
                </c:pt>
                <c:pt idx="3322">
                  <c:v>4.623999999999997</c:v>
                </c:pt>
                <c:pt idx="3323">
                  <c:v>4.6229999999999958</c:v>
                </c:pt>
                <c:pt idx="3324">
                  <c:v>4.6249999999999938</c:v>
                </c:pt>
                <c:pt idx="3325">
                  <c:v>4.6209999999999969</c:v>
                </c:pt>
                <c:pt idx="3326">
                  <c:v>4.623999999999997</c:v>
                </c:pt>
                <c:pt idx="3327">
                  <c:v>4.6199999999999974</c:v>
                </c:pt>
                <c:pt idx="3328">
                  <c:v>4.6229999999999958</c:v>
                </c:pt>
                <c:pt idx="3329">
                  <c:v>4.6219999999999963</c:v>
                </c:pt>
                <c:pt idx="3330">
                  <c:v>4.6229999999999958</c:v>
                </c:pt>
                <c:pt idx="3331">
                  <c:v>4.6209999999999969</c:v>
                </c:pt>
                <c:pt idx="3332">
                  <c:v>4.6159999999999997</c:v>
                </c:pt>
                <c:pt idx="3333">
                  <c:v>4.6219999999999963</c:v>
                </c:pt>
                <c:pt idx="3334">
                  <c:v>4.6189999999999962</c:v>
                </c:pt>
                <c:pt idx="3335">
                  <c:v>4.6189999999999962</c:v>
                </c:pt>
                <c:pt idx="3336">
                  <c:v>4.6199999999999974</c:v>
                </c:pt>
                <c:pt idx="3337">
                  <c:v>4.6179999999999959</c:v>
                </c:pt>
                <c:pt idx="3338">
                  <c:v>4.6159999999999997</c:v>
                </c:pt>
                <c:pt idx="3339">
                  <c:v>4.6189999999999962</c:v>
                </c:pt>
                <c:pt idx="3340">
                  <c:v>4.6149999999999958</c:v>
                </c:pt>
                <c:pt idx="3341">
                  <c:v>4.6159999999999997</c:v>
                </c:pt>
                <c:pt idx="3342">
                  <c:v>4.6179999999999959</c:v>
                </c:pt>
                <c:pt idx="3343">
                  <c:v>4.6159999999999997</c:v>
                </c:pt>
                <c:pt idx="3344">
                  <c:v>4.6169999999999973</c:v>
                </c:pt>
                <c:pt idx="3345">
                  <c:v>4.6149999999999958</c:v>
                </c:pt>
                <c:pt idx="3346">
                  <c:v>4.6129999999999969</c:v>
                </c:pt>
                <c:pt idx="3347">
                  <c:v>4.6159999999999997</c:v>
                </c:pt>
                <c:pt idx="3348">
                  <c:v>4.6129999999999969</c:v>
                </c:pt>
                <c:pt idx="3349">
                  <c:v>4.6139999999999972</c:v>
                </c:pt>
                <c:pt idx="3350">
                  <c:v>4.6119999999999957</c:v>
                </c:pt>
                <c:pt idx="3351">
                  <c:v>4.6099999999999977</c:v>
                </c:pt>
                <c:pt idx="3352">
                  <c:v>4.609</c:v>
                </c:pt>
                <c:pt idx="3353">
                  <c:v>4.6099999999999977</c:v>
                </c:pt>
                <c:pt idx="3354">
                  <c:v>4.6110000000000007</c:v>
                </c:pt>
                <c:pt idx="3355">
                  <c:v>4.609</c:v>
                </c:pt>
                <c:pt idx="3356">
                  <c:v>4.609</c:v>
                </c:pt>
                <c:pt idx="3357">
                  <c:v>4.6099999999999977</c:v>
                </c:pt>
                <c:pt idx="3358">
                  <c:v>4.6079999999999997</c:v>
                </c:pt>
                <c:pt idx="3359">
                  <c:v>4.4550000000000001</c:v>
                </c:pt>
                <c:pt idx="3360">
                  <c:v>4.4489999999999998</c:v>
                </c:pt>
                <c:pt idx="3361">
                  <c:v>4.4460000000000024</c:v>
                </c:pt>
                <c:pt idx="3362">
                  <c:v>4.4450000000000003</c:v>
                </c:pt>
                <c:pt idx="3363">
                  <c:v>4.4480000000000004</c:v>
                </c:pt>
                <c:pt idx="3364">
                  <c:v>4.4489999999999998</c:v>
                </c:pt>
                <c:pt idx="3365">
                  <c:v>4.4480000000000004</c:v>
                </c:pt>
                <c:pt idx="3366">
                  <c:v>4.4460000000000024</c:v>
                </c:pt>
                <c:pt idx="3367">
                  <c:v>4.4489999999999998</c:v>
                </c:pt>
                <c:pt idx="3368">
                  <c:v>4.4460000000000024</c:v>
                </c:pt>
                <c:pt idx="3369">
                  <c:v>4.4450000000000003</c:v>
                </c:pt>
                <c:pt idx="3370">
                  <c:v>4.4480000000000004</c:v>
                </c:pt>
                <c:pt idx="3371">
                  <c:v>4.4460000000000024</c:v>
                </c:pt>
                <c:pt idx="3372">
                  <c:v>4.4460000000000024</c:v>
                </c:pt>
                <c:pt idx="3373">
                  <c:v>4.4450000000000003</c:v>
                </c:pt>
                <c:pt idx="3374">
                  <c:v>4.4440000000000008</c:v>
                </c:pt>
                <c:pt idx="3375">
                  <c:v>4.4440000000000008</c:v>
                </c:pt>
                <c:pt idx="3376">
                  <c:v>4.4440000000000008</c:v>
                </c:pt>
                <c:pt idx="3377">
                  <c:v>4.4420000000000002</c:v>
                </c:pt>
                <c:pt idx="3378">
                  <c:v>4.4460000000000024</c:v>
                </c:pt>
                <c:pt idx="3379">
                  <c:v>4.4410000000000034</c:v>
                </c:pt>
                <c:pt idx="3380">
                  <c:v>4.4420000000000002</c:v>
                </c:pt>
                <c:pt idx="3381">
                  <c:v>4.4410000000000034</c:v>
                </c:pt>
                <c:pt idx="3382">
                  <c:v>4.4420000000000002</c:v>
                </c:pt>
                <c:pt idx="3383">
                  <c:v>4.4420000000000002</c:v>
                </c:pt>
                <c:pt idx="3384">
                  <c:v>4.4390000000000018</c:v>
                </c:pt>
                <c:pt idx="3385">
                  <c:v>4.4430000000000014</c:v>
                </c:pt>
                <c:pt idx="3386">
                  <c:v>4.4420000000000002</c:v>
                </c:pt>
                <c:pt idx="3387">
                  <c:v>4.4410000000000034</c:v>
                </c:pt>
                <c:pt idx="3388">
                  <c:v>4.4410000000000034</c:v>
                </c:pt>
                <c:pt idx="3389">
                  <c:v>4.4410000000000034</c:v>
                </c:pt>
                <c:pt idx="3390">
                  <c:v>4.4400000000000004</c:v>
                </c:pt>
                <c:pt idx="3391">
                  <c:v>4.4390000000000018</c:v>
                </c:pt>
                <c:pt idx="3392">
                  <c:v>4.4420000000000002</c:v>
                </c:pt>
                <c:pt idx="3393">
                  <c:v>4.4420000000000002</c:v>
                </c:pt>
                <c:pt idx="3394">
                  <c:v>4.4400000000000004</c:v>
                </c:pt>
                <c:pt idx="3395">
                  <c:v>4.4390000000000018</c:v>
                </c:pt>
                <c:pt idx="3396">
                  <c:v>4.4380000000000024</c:v>
                </c:pt>
                <c:pt idx="3397">
                  <c:v>4.4400000000000004</c:v>
                </c:pt>
                <c:pt idx="3398">
                  <c:v>4.4410000000000034</c:v>
                </c:pt>
                <c:pt idx="3399">
                  <c:v>4.4359999999999999</c:v>
                </c:pt>
                <c:pt idx="3400">
                  <c:v>4.4370000000000003</c:v>
                </c:pt>
                <c:pt idx="3401">
                  <c:v>4.4350000000000014</c:v>
                </c:pt>
                <c:pt idx="3402">
                  <c:v>4.4370000000000003</c:v>
                </c:pt>
                <c:pt idx="3403">
                  <c:v>4.4370000000000003</c:v>
                </c:pt>
                <c:pt idx="3404">
                  <c:v>4.4350000000000014</c:v>
                </c:pt>
                <c:pt idx="3405">
                  <c:v>4.4340000000000011</c:v>
                </c:pt>
                <c:pt idx="3406">
                  <c:v>4.4350000000000014</c:v>
                </c:pt>
                <c:pt idx="3407">
                  <c:v>4.4340000000000011</c:v>
                </c:pt>
                <c:pt idx="3408">
                  <c:v>4.4350000000000014</c:v>
                </c:pt>
                <c:pt idx="3409">
                  <c:v>4.4350000000000014</c:v>
                </c:pt>
                <c:pt idx="3410">
                  <c:v>4.4370000000000003</c:v>
                </c:pt>
                <c:pt idx="3411">
                  <c:v>4.4359999999999999</c:v>
                </c:pt>
                <c:pt idx="3412">
                  <c:v>4.4359999999999999</c:v>
                </c:pt>
                <c:pt idx="3413">
                  <c:v>4.4340000000000011</c:v>
                </c:pt>
                <c:pt idx="3414">
                  <c:v>4.4329999999999998</c:v>
                </c:pt>
                <c:pt idx="3415">
                  <c:v>4.4380000000000024</c:v>
                </c:pt>
                <c:pt idx="3416">
                  <c:v>4.4300000000000024</c:v>
                </c:pt>
                <c:pt idx="3417">
                  <c:v>4.4310000000000027</c:v>
                </c:pt>
                <c:pt idx="3418">
                  <c:v>4.4340000000000011</c:v>
                </c:pt>
                <c:pt idx="3419">
                  <c:v>4.4320000000000004</c:v>
                </c:pt>
                <c:pt idx="3420">
                  <c:v>4.4329999999999998</c:v>
                </c:pt>
                <c:pt idx="3421">
                  <c:v>4.4300000000000024</c:v>
                </c:pt>
                <c:pt idx="3422">
                  <c:v>4.4310000000000027</c:v>
                </c:pt>
                <c:pt idx="3423">
                  <c:v>4.4290000000000003</c:v>
                </c:pt>
                <c:pt idx="3424">
                  <c:v>4.4300000000000024</c:v>
                </c:pt>
                <c:pt idx="3425">
                  <c:v>4.4300000000000024</c:v>
                </c:pt>
                <c:pt idx="3426">
                  <c:v>4.4290000000000003</c:v>
                </c:pt>
                <c:pt idx="3427">
                  <c:v>4.4320000000000004</c:v>
                </c:pt>
                <c:pt idx="3428">
                  <c:v>4.4280000000000008</c:v>
                </c:pt>
                <c:pt idx="3429">
                  <c:v>4.4300000000000024</c:v>
                </c:pt>
                <c:pt idx="3430">
                  <c:v>4.4280000000000008</c:v>
                </c:pt>
                <c:pt idx="3431">
                  <c:v>4.4250000000000007</c:v>
                </c:pt>
                <c:pt idx="3432">
                  <c:v>4.4250000000000007</c:v>
                </c:pt>
                <c:pt idx="3433">
                  <c:v>4.423</c:v>
                </c:pt>
                <c:pt idx="3434">
                  <c:v>4.4210000000000003</c:v>
                </c:pt>
                <c:pt idx="3435">
                  <c:v>4.4250000000000007</c:v>
                </c:pt>
                <c:pt idx="3436">
                  <c:v>4.4239999999999986</c:v>
                </c:pt>
                <c:pt idx="3437">
                  <c:v>4.4239999999999986</c:v>
                </c:pt>
                <c:pt idx="3438">
                  <c:v>4.423</c:v>
                </c:pt>
                <c:pt idx="3439">
                  <c:v>4.4250000000000007</c:v>
                </c:pt>
                <c:pt idx="3440">
                  <c:v>4.4210000000000003</c:v>
                </c:pt>
                <c:pt idx="3441">
                  <c:v>4.4210000000000003</c:v>
                </c:pt>
                <c:pt idx="3442">
                  <c:v>4.4220000000000006</c:v>
                </c:pt>
                <c:pt idx="3443">
                  <c:v>4.42</c:v>
                </c:pt>
                <c:pt idx="3444">
                  <c:v>4.418000000000001</c:v>
                </c:pt>
                <c:pt idx="3445">
                  <c:v>4.4210000000000003</c:v>
                </c:pt>
                <c:pt idx="3446">
                  <c:v>4.4190000000000014</c:v>
                </c:pt>
                <c:pt idx="3447">
                  <c:v>4.4190000000000014</c:v>
                </c:pt>
                <c:pt idx="3448">
                  <c:v>4.42</c:v>
                </c:pt>
                <c:pt idx="3449">
                  <c:v>4.4220000000000006</c:v>
                </c:pt>
                <c:pt idx="3450">
                  <c:v>4.42</c:v>
                </c:pt>
                <c:pt idx="3451">
                  <c:v>4.42</c:v>
                </c:pt>
                <c:pt idx="3452">
                  <c:v>4.42</c:v>
                </c:pt>
                <c:pt idx="3453">
                  <c:v>4.4220000000000006</c:v>
                </c:pt>
                <c:pt idx="3454">
                  <c:v>4.4169999999999998</c:v>
                </c:pt>
                <c:pt idx="3455">
                  <c:v>4.42</c:v>
                </c:pt>
                <c:pt idx="3456">
                  <c:v>4.42</c:v>
                </c:pt>
                <c:pt idx="3457">
                  <c:v>4.418000000000001</c:v>
                </c:pt>
                <c:pt idx="3458">
                  <c:v>4.4190000000000014</c:v>
                </c:pt>
                <c:pt idx="3459">
                  <c:v>4.42</c:v>
                </c:pt>
                <c:pt idx="3460">
                  <c:v>4.4190000000000014</c:v>
                </c:pt>
                <c:pt idx="3461">
                  <c:v>4.4130000000000003</c:v>
                </c:pt>
                <c:pt idx="3462">
                  <c:v>4.418000000000001</c:v>
                </c:pt>
                <c:pt idx="3463">
                  <c:v>4.4160000000000004</c:v>
                </c:pt>
                <c:pt idx="3464">
                  <c:v>4.4169999999999998</c:v>
                </c:pt>
                <c:pt idx="3465">
                  <c:v>4.4160000000000004</c:v>
                </c:pt>
                <c:pt idx="3466">
                  <c:v>4.418000000000001</c:v>
                </c:pt>
                <c:pt idx="3467">
                  <c:v>4.418000000000001</c:v>
                </c:pt>
                <c:pt idx="3468">
                  <c:v>4.4169999999999998</c:v>
                </c:pt>
                <c:pt idx="3469">
                  <c:v>4.4150000000000009</c:v>
                </c:pt>
                <c:pt idx="3470">
                  <c:v>4.4169999999999998</c:v>
                </c:pt>
                <c:pt idx="3471">
                  <c:v>4.4150000000000009</c:v>
                </c:pt>
                <c:pt idx="3472">
                  <c:v>4.4120000000000008</c:v>
                </c:pt>
                <c:pt idx="3473">
                  <c:v>4.4140000000000006</c:v>
                </c:pt>
                <c:pt idx="3474">
                  <c:v>4.4150000000000009</c:v>
                </c:pt>
                <c:pt idx="3475">
                  <c:v>4.4140000000000006</c:v>
                </c:pt>
                <c:pt idx="3476">
                  <c:v>4.4120000000000008</c:v>
                </c:pt>
                <c:pt idx="3477">
                  <c:v>4.4140000000000006</c:v>
                </c:pt>
                <c:pt idx="3478">
                  <c:v>4.4140000000000006</c:v>
                </c:pt>
                <c:pt idx="3479">
                  <c:v>4.4110000000000014</c:v>
                </c:pt>
                <c:pt idx="3480">
                  <c:v>4.4120000000000008</c:v>
                </c:pt>
                <c:pt idx="3481">
                  <c:v>4.4120000000000008</c:v>
                </c:pt>
                <c:pt idx="3482">
                  <c:v>4.4110000000000014</c:v>
                </c:pt>
                <c:pt idx="3483">
                  <c:v>4.41</c:v>
                </c:pt>
                <c:pt idx="3484">
                  <c:v>4.41</c:v>
                </c:pt>
                <c:pt idx="3485">
                  <c:v>4.41</c:v>
                </c:pt>
                <c:pt idx="3486">
                  <c:v>4.4090000000000034</c:v>
                </c:pt>
                <c:pt idx="3487">
                  <c:v>4.4090000000000034</c:v>
                </c:pt>
                <c:pt idx="3488">
                  <c:v>4.4039999999999999</c:v>
                </c:pt>
                <c:pt idx="3489">
                  <c:v>4.4060000000000024</c:v>
                </c:pt>
                <c:pt idx="3490">
                  <c:v>4.4090000000000034</c:v>
                </c:pt>
                <c:pt idx="3491">
                  <c:v>4.407</c:v>
                </c:pt>
                <c:pt idx="3492">
                  <c:v>4.407</c:v>
                </c:pt>
                <c:pt idx="3493">
                  <c:v>4.4039999999999999</c:v>
                </c:pt>
                <c:pt idx="3494">
                  <c:v>4.407</c:v>
                </c:pt>
                <c:pt idx="3495">
                  <c:v>4.407</c:v>
                </c:pt>
                <c:pt idx="3496">
                  <c:v>4.4060000000000024</c:v>
                </c:pt>
                <c:pt idx="3497">
                  <c:v>4.4050000000000002</c:v>
                </c:pt>
                <c:pt idx="3498">
                  <c:v>4.402000000000001</c:v>
                </c:pt>
                <c:pt idx="3499">
                  <c:v>4.4039999999999999</c:v>
                </c:pt>
                <c:pt idx="3500">
                  <c:v>4.402000000000001</c:v>
                </c:pt>
                <c:pt idx="3501">
                  <c:v>4.4009999999999998</c:v>
                </c:pt>
                <c:pt idx="3502">
                  <c:v>4.4000000000000004</c:v>
                </c:pt>
                <c:pt idx="3503">
                  <c:v>4.4000000000000004</c:v>
                </c:pt>
                <c:pt idx="3504">
                  <c:v>4.4009999999999998</c:v>
                </c:pt>
                <c:pt idx="3505">
                  <c:v>4.3980000000000006</c:v>
                </c:pt>
                <c:pt idx="3506">
                  <c:v>4.3980000000000006</c:v>
                </c:pt>
                <c:pt idx="3507">
                  <c:v>4.3990000000000009</c:v>
                </c:pt>
                <c:pt idx="3508">
                  <c:v>4.4009999999999998</c:v>
                </c:pt>
                <c:pt idx="3509">
                  <c:v>4.4000000000000004</c:v>
                </c:pt>
                <c:pt idx="3510">
                  <c:v>4.4000000000000004</c:v>
                </c:pt>
                <c:pt idx="3511">
                  <c:v>4.3980000000000006</c:v>
                </c:pt>
                <c:pt idx="3512">
                  <c:v>4.3980000000000006</c:v>
                </c:pt>
                <c:pt idx="3513">
                  <c:v>4.3980000000000006</c:v>
                </c:pt>
                <c:pt idx="3514">
                  <c:v>4.3990000000000009</c:v>
                </c:pt>
                <c:pt idx="3515">
                  <c:v>4.3980000000000006</c:v>
                </c:pt>
                <c:pt idx="3516">
                  <c:v>4.3949999999999996</c:v>
                </c:pt>
                <c:pt idx="3517">
                  <c:v>4.3960000000000008</c:v>
                </c:pt>
                <c:pt idx="3518">
                  <c:v>4.3960000000000008</c:v>
                </c:pt>
                <c:pt idx="3519">
                  <c:v>4.3980000000000006</c:v>
                </c:pt>
                <c:pt idx="3520">
                  <c:v>4.3960000000000008</c:v>
                </c:pt>
                <c:pt idx="3521">
                  <c:v>4.3949999999999996</c:v>
                </c:pt>
                <c:pt idx="3522">
                  <c:v>4.3930000000000007</c:v>
                </c:pt>
                <c:pt idx="3523">
                  <c:v>4.391</c:v>
                </c:pt>
                <c:pt idx="3524">
                  <c:v>4.3919999999999986</c:v>
                </c:pt>
                <c:pt idx="3525">
                  <c:v>4.3919999999999986</c:v>
                </c:pt>
                <c:pt idx="3526">
                  <c:v>4.3879999999999963</c:v>
                </c:pt>
                <c:pt idx="3527">
                  <c:v>4.3899999999999997</c:v>
                </c:pt>
                <c:pt idx="3528">
                  <c:v>4.391</c:v>
                </c:pt>
                <c:pt idx="3529">
                  <c:v>4.3899999999999997</c:v>
                </c:pt>
                <c:pt idx="3530">
                  <c:v>4.3879999999999963</c:v>
                </c:pt>
                <c:pt idx="3531">
                  <c:v>4.391</c:v>
                </c:pt>
                <c:pt idx="3532">
                  <c:v>4.3879999999999963</c:v>
                </c:pt>
                <c:pt idx="3533">
                  <c:v>4.3879999999999963</c:v>
                </c:pt>
                <c:pt idx="3534">
                  <c:v>4.3899999999999997</c:v>
                </c:pt>
                <c:pt idx="3535">
                  <c:v>4.3879999999999963</c:v>
                </c:pt>
                <c:pt idx="3536">
                  <c:v>4.3869999999999996</c:v>
                </c:pt>
                <c:pt idx="3537">
                  <c:v>4.3849999999999962</c:v>
                </c:pt>
                <c:pt idx="3538">
                  <c:v>4.3839999999999986</c:v>
                </c:pt>
                <c:pt idx="3539">
                  <c:v>4.3879999999999963</c:v>
                </c:pt>
                <c:pt idx="3540">
                  <c:v>4.3849999999999962</c:v>
                </c:pt>
                <c:pt idx="3541">
                  <c:v>4.3890000000000002</c:v>
                </c:pt>
                <c:pt idx="3542">
                  <c:v>4.3869999999999996</c:v>
                </c:pt>
                <c:pt idx="3543">
                  <c:v>4.391</c:v>
                </c:pt>
                <c:pt idx="3544">
                  <c:v>4.3890000000000002</c:v>
                </c:pt>
                <c:pt idx="3545">
                  <c:v>4.391</c:v>
                </c:pt>
                <c:pt idx="3546">
                  <c:v>4.391</c:v>
                </c:pt>
                <c:pt idx="3547">
                  <c:v>4.3930000000000007</c:v>
                </c:pt>
                <c:pt idx="3548">
                  <c:v>4.3930000000000007</c:v>
                </c:pt>
                <c:pt idx="3549">
                  <c:v>4.391</c:v>
                </c:pt>
                <c:pt idx="3550">
                  <c:v>4.3879999999999963</c:v>
                </c:pt>
                <c:pt idx="3551">
                  <c:v>4.3869999999999996</c:v>
                </c:pt>
                <c:pt idx="3552">
                  <c:v>4.3879999999999963</c:v>
                </c:pt>
                <c:pt idx="3553">
                  <c:v>4.3879999999999963</c:v>
                </c:pt>
                <c:pt idx="3554">
                  <c:v>4.391</c:v>
                </c:pt>
                <c:pt idx="3555">
                  <c:v>4.3919999999999986</c:v>
                </c:pt>
                <c:pt idx="3556">
                  <c:v>4.391</c:v>
                </c:pt>
                <c:pt idx="3557">
                  <c:v>4.391</c:v>
                </c:pt>
                <c:pt idx="3558">
                  <c:v>4.391</c:v>
                </c:pt>
                <c:pt idx="3559">
                  <c:v>4.3890000000000002</c:v>
                </c:pt>
                <c:pt idx="3560">
                  <c:v>4.391</c:v>
                </c:pt>
                <c:pt idx="3561">
                  <c:v>4.3899999999999997</c:v>
                </c:pt>
                <c:pt idx="3562">
                  <c:v>4.3899999999999997</c:v>
                </c:pt>
                <c:pt idx="3563">
                  <c:v>4.3899999999999997</c:v>
                </c:pt>
                <c:pt idx="3564">
                  <c:v>4.3899999999999997</c:v>
                </c:pt>
                <c:pt idx="3565">
                  <c:v>4.391</c:v>
                </c:pt>
                <c:pt idx="3566">
                  <c:v>4.3899999999999997</c:v>
                </c:pt>
                <c:pt idx="3567">
                  <c:v>4.3869999999999996</c:v>
                </c:pt>
                <c:pt idx="3568">
                  <c:v>4.3879999999999963</c:v>
                </c:pt>
                <c:pt idx="3569">
                  <c:v>4.3899999999999997</c:v>
                </c:pt>
                <c:pt idx="3570">
                  <c:v>4.3890000000000002</c:v>
                </c:pt>
                <c:pt idx="3571">
                  <c:v>4.3869999999999996</c:v>
                </c:pt>
                <c:pt idx="3572">
                  <c:v>4.3879999999999963</c:v>
                </c:pt>
                <c:pt idx="3573">
                  <c:v>4.386000000000001</c:v>
                </c:pt>
                <c:pt idx="3574">
                  <c:v>4.3879999999999963</c:v>
                </c:pt>
                <c:pt idx="3575">
                  <c:v>4.3890000000000002</c:v>
                </c:pt>
                <c:pt idx="3576">
                  <c:v>4.3890000000000002</c:v>
                </c:pt>
                <c:pt idx="3577">
                  <c:v>4.386000000000001</c:v>
                </c:pt>
                <c:pt idx="3578">
                  <c:v>4.386000000000001</c:v>
                </c:pt>
                <c:pt idx="3579">
                  <c:v>4.386000000000001</c:v>
                </c:pt>
                <c:pt idx="3580">
                  <c:v>4.386000000000001</c:v>
                </c:pt>
                <c:pt idx="3581">
                  <c:v>4.3869999999999996</c:v>
                </c:pt>
                <c:pt idx="3582">
                  <c:v>4.3879999999999963</c:v>
                </c:pt>
                <c:pt idx="3583">
                  <c:v>4.3849999999999962</c:v>
                </c:pt>
                <c:pt idx="3584">
                  <c:v>4.3849999999999962</c:v>
                </c:pt>
                <c:pt idx="3585">
                  <c:v>4.3830000000000009</c:v>
                </c:pt>
                <c:pt idx="3586">
                  <c:v>4.3830000000000009</c:v>
                </c:pt>
                <c:pt idx="3587">
                  <c:v>4.3839999999999986</c:v>
                </c:pt>
                <c:pt idx="3588">
                  <c:v>4.3849999999999962</c:v>
                </c:pt>
                <c:pt idx="3589">
                  <c:v>4.3849999999999962</c:v>
                </c:pt>
                <c:pt idx="3590">
                  <c:v>4.3849999999999962</c:v>
                </c:pt>
                <c:pt idx="3591">
                  <c:v>4.3849999999999962</c:v>
                </c:pt>
                <c:pt idx="3592">
                  <c:v>4.3820000000000006</c:v>
                </c:pt>
                <c:pt idx="3593">
                  <c:v>4.3820000000000006</c:v>
                </c:pt>
                <c:pt idx="3594">
                  <c:v>4.3810000000000002</c:v>
                </c:pt>
                <c:pt idx="3595">
                  <c:v>4.3839999999999986</c:v>
                </c:pt>
                <c:pt idx="3596">
                  <c:v>4.3810000000000002</c:v>
                </c:pt>
                <c:pt idx="3597">
                  <c:v>4.3830000000000009</c:v>
                </c:pt>
                <c:pt idx="3598">
                  <c:v>4.3820000000000006</c:v>
                </c:pt>
                <c:pt idx="3599">
                  <c:v>4.3849999999999962</c:v>
                </c:pt>
                <c:pt idx="3600">
                  <c:v>4.3810000000000002</c:v>
                </c:pt>
                <c:pt idx="3601">
                  <c:v>4.3820000000000006</c:v>
                </c:pt>
                <c:pt idx="3602">
                  <c:v>4.3820000000000006</c:v>
                </c:pt>
                <c:pt idx="3603">
                  <c:v>4.3830000000000009</c:v>
                </c:pt>
                <c:pt idx="3604">
                  <c:v>4.3800000000000008</c:v>
                </c:pt>
                <c:pt idx="3605">
                  <c:v>4.3789999999999996</c:v>
                </c:pt>
                <c:pt idx="3606">
                  <c:v>4.3810000000000002</c:v>
                </c:pt>
                <c:pt idx="3607">
                  <c:v>4.3800000000000008</c:v>
                </c:pt>
                <c:pt idx="3608">
                  <c:v>4.3789999999999996</c:v>
                </c:pt>
                <c:pt idx="3609">
                  <c:v>4.3780000000000001</c:v>
                </c:pt>
                <c:pt idx="3610">
                  <c:v>4.3760000000000003</c:v>
                </c:pt>
                <c:pt idx="3611">
                  <c:v>4.3780000000000001</c:v>
                </c:pt>
                <c:pt idx="3612">
                  <c:v>4.3780000000000001</c:v>
                </c:pt>
                <c:pt idx="3613">
                  <c:v>4.3780000000000001</c:v>
                </c:pt>
                <c:pt idx="3614">
                  <c:v>4.3760000000000003</c:v>
                </c:pt>
                <c:pt idx="3615">
                  <c:v>4.3760000000000003</c:v>
                </c:pt>
                <c:pt idx="3616">
                  <c:v>4.3770000000000007</c:v>
                </c:pt>
                <c:pt idx="3617">
                  <c:v>4.3770000000000007</c:v>
                </c:pt>
                <c:pt idx="3618">
                  <c:v>4.3770000000000007</c:v>
                </c:pt>
                <c:pt idx="3619">
                  <c:v>4.3780000000000001</c:v>
                </c:pt>
                <c:pt idx="3620">
                  <c:v>4.3770000000000007</c:v>
                </c:pt>
                <c:pt idx="3621">
                  <c:v>4.3780000000000001</c:v>
                </c:pt>
                <c:pt idx="3622">
                  <c:v>4.3740000000000014</c:v>
                </c:pt>
                <c:pt idx="3623">
                  <c:v>4.3719999999999999</c:v>
                </c:pt>
                <c:pt idx="3624">
                  <c:v>4.3730000000000002</c:v>
                </c:pt>
                <c:pt idx="3625">
                  <c:v>4.3740000000000014</c:v>
                </c:pt>
                <c:pt idx="3626">
                  <c:v>4.3740000000000014</c:v>
                </c:pt>
                <c:pt idx="3627">
                  <c:v>4.3730000000000002</c:v>
                </c:pt>
                <c:pt idx="3628">
                  <c:v>4.3719999999999999</c:v>
                </c:pt>
                <c:pt idx="3629">
                  <c:v>4.3730000000000002</c:v>
                </c:pt>
                <c:pt idx="3630">
                  <c:v>4.370000000000001</c:v>
                </c:pt>
                <c:pt idx="3631">
                  <c:v>4.3730000000000002</c:v>
                </c:pt>
                <c:pt idx="3632">
                  <c:v>4.370000000000001</c:v>
                </c:pt>
                <c:pt idx="3633">
                  <c:v>4.370000000000001</c:v>
                </c:pt>
                <c:pt idx="3634">
                  <c:v>4.370000000000001</c:v>
                </c:pt>
                <c:pt idx="3635">
                  <c:v>4.3679999999999959</c:v>
                </c:pt>
                <c:pt idx="3636">
                  <c:v>4.370000000000001</c:v>
                </c:pt>
                <c:pt idx="3637">
                  <c:v>4.370000000000001</c:v>
                </c:pt>
                <c:pt idx="3638">
                  <c:v>4.370000000000001</c:v>
                </c:pt>
                <c:pt idx="3639">
                  <c:v>4.3710000000000004</c:v>
                </c:pt>
                <c:pt idx="3640">
                  <c:v>4.3719999999999999</c:v>
                </c:pt>
                <c:pt idx="3641">
                  <c:v>4.370000000000001</c:v>
                </c:pt>
                <c:pt idx="3642">
                  <c:v>4.370000000000001</c:v>
                </c:pt>
                <c:pt idx="3643">
                  <c:v>4.3719999999999999</c:v>
                </c:pt>
                <c:pt idx="3644">
                  <c:v>4.370000000000001</c:v>
                </c:pt>
                <c:pt idx="3645">
                  <c:v>4.3719999999999999</c:v>
                </c:pt>
                <c:pt idx="3646">
                  <c:v>4.3710000000000004</c:v>
                </c:pt>
                <c:pt idx="3647">
                  <c:v>4.3719999999999999</c:v>
                </c:pt>
                <c:pt idx="3648">
                  <c:v>4.3730000000000002</c:v>
                </c:pt>
                <c:pt idx="3649">
                  <c:v>4.3710000000000004</c:v>
                </c:pt>
                <c:pt idx="3650">
                  <c:v>4.3719999999999999</c:v>
                </c:pt>
                <c:pt idx="3651">
                  <c:v>4.3719999999999999</c:v>
                </c:pt>
                <c:pt idx="3652">
                  <c:v>4.3730000000000002</c:v>
                </c:pt>
                <c:pt idx="3653">
                  <c:v>4.375</c:v>
                </c:pt>
                <c:pt idx="3654">
                  <c:v>4.3740000000000014</c:v>
                </c:pt>
                <c:pt idx="3655">
                  <c:v>4.3719999999999999</c:v>
                </c:pt>
                <c:pt idx="3656">
                  <c:v>4.3730000000000002</c:v>
                </c:pt>
                <c:pt idx="3657">
                  <c:v>4.3730000000000002</c:v>
                </c:pt>
                <c:pt idx="3658">
                  <c:v>4.370000000000001</c:v>
                </c:pt>
                <c:pt idx="3659">
                  <c:v>4.3719999999999999</c:v>
                </c:pt>
                <c:pt idx="3660">
                  <c:v>4.3710000000000004</c:v>
                </c:pt>
                <c:pt idx="3661">
                  <c:v>4.375</c:v>
                </c:pt>
                <c:pt idx="3662">
                  <c:v>4.3710000000000004</c:v>
                </c:pt>
                <c:pt idx="3663">
                  <c:v>4.3719999999999999</c:v>
                </c:pt>
                <c:pt idx="3664">
                  <c:v>4.3730000000000002</c:v>
                </c:pt>
                <c:pt idx="3665">
                  <c:v>4.370000000000001</c:v>
                </c:pt>
                <c:pt idx="3666">
                  <c:v>4.370000000000001</c:v>
                </c:pt>
                <c:pt idx="3667">
                  <c:v>4.3710000000000004</c:v>
                </c:pt>
                <c:pt idx="3668">
                  <c:v>4.370000000000001</c:v>
                </c:pt>
                <c:pt idx="3669">
                  <c:v>4.3679999999999959</c:v>
                </c:pt>
                <c:pt idx="3670">
                  <c:v>4.370000000000001</c:v>
                </c:pt>
                <c:pt idx="3671">
                  <c:v>4.3719999999999999</c:v>
                </c:pt>
                <c:pt idx="3672">
                  <c:v>4.3679999999999959</c:v>
                </c:pt>
                <c:pt idx="3673">
                  <c:v>4.3679999999999959</c:v>
                </c:pt>
                <c:pt idx="3674">
                  <c:v>4.3669999999999973</c:v>
                </c:pt>
                <c:pt idx="3675">
                  <c:v>4.3679999999999959</c:v>
                </c:pt>
                <c:pt idx="3676">
                  <c:v>4.3659999999999997</c:v>
                </c:pt>
                <c:pt idx="3677">
                  <c:v>4.3679999999999959</c:v>
                </c:pt>
                <c:pt idx="3678">
                  <c:v>4.3669999999999973</c:v>
                </c:pt>
                <c:pt idx="3679">
                  <c:v>4.3679999999999959</c:v>
                </c:pt>
                <c:pt idx="3680">
                  <c:v>4.370000000000001</c:v>
                </c:pt>
                <c:pt idx="3681">
                  <c:v>4.3679999999999959</c:v>
                </c:pt>
                <c:pt idx="3682">
                  <c:v>4.3659999999999997</c:v>
                </c:pt>
                <c:pt idx="3683">
                  <c:v>4.3649999999999958</c:v>
                </c:pt>
                <c:pt idx="3684">
                  <c:v>4.3659999999999997</c:v>
                </c:pt>
                <c:pt idx="3685">
                  <c:v>4.3659999999999997</c:v>
                </c:pt>
                <c:pt idx="3686">
                  <c:v>4.3649999999999958</c:v>
                </c:pt>
                <c:pt idx="3687">
                  <c:v>4.3639999999999972</c:v>
                </c:pt>
                <c:pt idx="3688">
                  <c:v>4.3629999999999969</c:v>
                </c:pt>
                <c:pt idx="3689">
                  <c:v>4.3639999999999972</c:v>
                </c:pt>
                <c:pt idx="3690">
                  <c:v>4.3639999999999972</c:v>
                </c:pt>
                <c:pt idx="3691">
                  <c:v>4.3639999999999972</c:v>
                </c:pt>
                <c:pt idx="3692">
                  <c:v>4.3659999999999997</c:v>
                </c:pt>
                <c:pt idx="3693">
                  <c:v>4.3629999999999969</c:v>
                </c:pt>
                <c:pt idx="3694">
                  <c:v>4.3649999999999958</c:v>
                </c:pt>
                <c:pt idx="3695">
                  <c:v>4.3629999999999969</c:v>
                </c:pt>
                <c:pt idx="3696">
                  <c:v>4.3619999999999957</c:v>
                </c:pt>
                <c:pt idx="3697">
                  <c:v>4.3619999999999957</c:v>
                </c:pt>
                <c:pt idx="3698">
                  <c:v>4.3619999999999957</c:v>
                </c:pt>
                <c:pt idx="3699">
                  <c:v>4.3610000000000007</c:v>
                </c:pt>
                <c:pt idx="3700">
                  <c:v>4.3599999999999977</c:v>
                </c:pt>
                <c:pt idx="3701">
                  <c:v>4.3599999999999977</c:v>
                </c:pt>
                <c:pt idx="3702">
                  <c:v>4.3599999999999977</c:v>
                </c:pt>
                <c:pt idx="3703">
                  <c:v>4.3599999999999977</c:v>
                </c:pt>
                <c:pt idx="3704">
                  <c:v>4.3610000000000007</c:v>
                </c:pt>
                <c:pt idx="3705">
                  <c:v>4.3619999999999957</c:v>
                </c:pt>
                <c:pt idx="3706">
                  <c:v>4.3619999999999957</c:v>
                </c:pt>
                <c:pt idx="3707">
                  <c:v>4.359</c:v>
                </c:pt>
                <c:pt idx="3708">
                  <c:v>4.3610000000000007</c:v>
                </c:pt>
                <c:pt idx="3709">
                  <c:v>4.3599999999999977</c:v>
                </c:pt>
                <c:pt idx="3710">
                  <c:v>4.3579999999999997</c:v>
                </c:pt>
                <c:pt idx="3711">
                  <c:v>4.3569999999999967</c:v>
                </c:pt>
                <c:pt idx="3712">
                  <c:v>4.359</c:v>
                </c:pt>
                <c:pt idx="3713">
                  <c:v>4.3579999999999997</c:v>
                </c:pt>
                <c:pt idx="3714">
                  <c:v>4.3559999999999963</c:v>
                </c:pt>
                <c:pt idx="3715">
                  <c:v>4.3549999999999969</c:v>
                </c:pt>
                <c:pt idx="3716">
                  <c:v>4.3539999999999974</c:v>
                </c:pt>
                <c:pt idx="3717">
                  <c:v>4.3539999999999974</c:v>
                </c:pt>
                <c:pt idx="3718">
                  <c:v>4.3530000000000006</c:v>
                </c:pt>
                <c:pt idx="3719">
                  <c:v>4.3549999999999969</c:v>
                </c:pt>
                <c:pt idx="3720">
                  <c:v>4.3539999999999974</c:v>
                </c:pt>
                <c:pt idx="3721">
                  <c:v>4.3519999999999976</c:v>
                </c:pt>
                <c:pt idx="3722">
                  <c:v>4.3549999999999969</c:v>
                </c:pt>
                <c:pt idx="3723">
                  <c:v>4.3539999999999974</c:v>
                </c:pt>
                <c:pt idx="3724">
                  <c:v>4.3530000000000006</c:v>
                </c:pt>
                <c:pt idx="3725">
                  <c:v>4.3519999999999976</c:v>
                </c:pt>
                <c:pt idx="3726">
                  <c:v>4.3519999999999976</c:v>
                </c:pt>
                <c:pt idx="3727">
                  <c:v>4.3510000000000009</c:v>
                </c:pt>
                <c:pt idx="3728">
                  <c:v>4.3469999999999986</c:v>
                </c:pt>
                <c:pt idx="3729">
                  <c:v>4.3480000000000008</c:v>
                </c:pt>
                <c:pt idx="3730">
                  <c:v>4.3490000000000002</c:v>
                </c:pt>
                <c:pt idx="3731">
                  <c:v>4.3499999999999996</c:v>
                </c:pt>
                <c:pt idx="3732">
                  <c:v>4.3469999999999986</c:v>
                </c:pt>
                <c:pt idx="3733">
                  <c:v>4.3469999999999986</c:v>
                </c:pt>
                <c:pt idx="3734">
                  <c:v>4.3480000000000008</c:v>
                </c:pt>
                <c:pt idx="3735">
                  <c:v>4.3439999999999976</c:v>
                </c:pt>
                <c:pt idx="3736">
                  <c:v>4.3499999999999996</c:v>
                </c:pt>
                <c:pt idx="3737">
                  <c:v>4.3499999999999996</c:v>
                </c:pt>
                <c:pt idx="3738">
                  <c:v>4.3490000000000002</c:v>
                </c:pt>
                <c:pt idx="3739">
                  <c:v>4.3490000000000002</c:v>
                </c:pt>
                <c:pt idx="3740">
                  <c:v>4.3499999999999996</c:v>
                </c:pt>
                <c:pt idx="3741">
                  <c:v>4.3480000000000008</c:v>
                </c:pt>
                <c:pt idx="3742">
                  <c:v>4.3499999999999996</c:v>
                </c:pt>
                <c:pt idx="3743">
                  <c:v>4.3480000000000008</c:v>
                </c:pt>
                <c:pt idx="3744">
                  <c:v>4.3490000000000002</c:v>
                </c:pt>
                <c:pt idx="3745">
                  <c:v>4.3490000000000002</c:v>
                </c:pt>
                <c:pt idx="3746">
                  <c:v>4.3460000000000001</c:v>
                </c:pt>
                <c:pt idx="3747">
                  <c:v>4.3469999999999986</c:v>
                </c:pt>
                <c:pt idx="3748">
                  <c:v>4.3499999999999996</c:v>
                </c:pt>
                <c:pt idx="3749">
                  <c:v>4.3499999999999996</c:v>
                </c:pt>
                <c:pt idx="3750">
                  <c:v>4.3499999999999996</c:v>
                </c:pt>
                <c:pt idx="3751">
                  <c:v>4.3490000000000002</c:v>
                </c:pt>
                <c:pt idx="3752">
                  <c:v>4.3480000000000008</c:v>
                </c:pt>
                <c:pt idx="3753">
                  <c:v>4.3480000000000008</c:v>
                </c:pt>
                <c:pt idx="3754">
                  <c:v>4.3490000000000002</c:v>
                </c:pt>
                <c:pt idx="3755">
                  <c:v>4.3490000000000002</c:v>
                </c:pt>
                <c:pt idx="3756">
                  <c:v>4.3469999999999986</c:v>
                </c:pt>
                <c:pt idx="3757">
                  <c:v>4.3460000000000001</c:v>
                </c:pt>
                <c:pt idx="3758">
                  <c:v>4.3480000000000008</c:v>
                </c:pt>
                <c:pt idx="3759">
                  <c:v>4.3469999999999986</c:v>
                </c:pt>
                <c:pt idx="3760">
                  <c:v>4.3469999999999986</c:v>
                </c:pt>
                <c:pt idx="3761">
                  <c:v>4.3439999999999976</c:v>
                </c:pt>
                <c:pt idx="3762">
                  <c:v>4.3439999999999976</c:v>
                </c:pt>
                <c:pt idx="3763">
                  <c:v>4.3450000000000006</c:v>
                </c:pt>
                <c:pt idx="3764">
                  <c:v>4.3460000000000001</c:v>
                </c:pt>
                <c:pt idx="3765">
                  <c:v>4.3450000000000006</c:v>
                </c:pt>
                <c:pt idx="3766">
                  <c:v>4.3450000000000006</c:v>
                </c:pt>
                <c:pt idx="3767">
                  <c:v>4.3469999999999986</c:v>
                </c:pt>
                <c:pt idx="3768">
                  <c:v>4.3469999999999986</c:v>
                </c:pt>
                <c:pt idx="3769">
                  <c:v>4.3410000000000011</c:v>
                </c:pt>
                <c:pt idx="3770">
                  <c:v>4.3439999999999976</c:v>
                </c:pt>
                <c:pt idx="3771">
                  <c:v>4.343</c:v>
                </c:pt>
                <c:pt idx="3772">
                  <c:v>4.34</c:v>
                </c:pt>
                <c:pt idx="3773">
                  <c:v>4.3419999999999996</c:v>
                </c:pt>
                <c:pt idx="3774">
                  <c:v>4.3439999999999976</c:v>
                </c:pt>
                <c:pt idx="3775">
                  <c:v>4.3419999999999996</c:v>
                </c:pt>
                <c:pt idx="3776">
                  <c:v>4.343</c:v>
                </c:pt>
                <c:pt idx="3777">
                  <c:v>4.3460000000000001</c:v>
                </c:pt>
                <c:pt idx="3778">
                  <c:v>4.3450000000000006</c:v>
                </c:pt>
                <c:pt idx="3779">
                  <c:v>4.34</c:v>
                </c:pt>
                <c:pt idx="3780">
                  <c:v>4.3410000000000011</c:v>
                </c:pt>
                <c:pt idx="3781">
                  <c:v>4.343</c:v>
                </c:pt>
                <c:pt idx="3782">
                  <c:v>4.3419999999999996</c:v>
                </c:pt>
                <c:pt idx="3783">
                  <c:v>4.3410000000000011</c:v>
                </c:pt>
                <c:pt idx="3784">
                  <c:v>4.3419999999999996</c:v>
                </c:pt>
                <c:pt idx="3785">
                  <c:v>4.34</c:v>
                </c:pt>
                <c:pt idx="3786">
                  <c:v>4.3450000000000006</c:v>
                </c:pt>
                <c:pt idx="3787">
                  <c:v>4.3419999999999996</c:v>
                </c:pt>
                <c:pt idx="3788">
                  <c:v>4.3390000000000004</c:v>
                </c:pt>
                <c:pt idx="3789">
                  <c:v>4.3419999999999996</c:v>
                </c:pt>
                <c:pt idx="3790">
                  <c:v>4.3419999999999996</c:v>
                </c:pt>
                <c:pt idx="3791">
                  <c:v>4.34</c:v>
                </c:pt>
                <c:pt idx="3792">
                  <c:v>4.338000000000001</c:v>
                </c:pt>
                <c:pt idx="3793">
                  <c:v>4.3419999999999996</c:v>
                </c:pt>
                <c:pt idx="3794">
                  <c:v>4.3410000000000011</c:v>
                </c:pt>
                <c:pt idx="3795">
                  <c:v>4.338000000000001</c:v>
                </c:pt>
                <c:pt idx="3796">
                  <c:v>4.3360000000000003</c:v>
                </c:pt>
                <c:pt idx="3797">
                  <c:v>4.3390000000000004</c:v>
                </c:pt>
                <c:pt idx="3798">
                  <c:v>4.34</c:v>
                </c:pt>
                <c:pt idx="3799">
                  <c:v>4.3390000000000004</c:v>
                </c:pt>
                <c:pt idx="3800">
                  <c:v>4.34</c:v>
                </c:pt>
                <c:pt idx="3801">
                  <c:v>4.338000000000001</c:v>
                </c:pt>
                <c:pt idx="3802">
                  <c:v>4.3350000000000009</c:v>
                </c:pt>
                <c:pt idx="3803">
                  <c:v>4.3370000000000006</c:v>
                </c:pt>
                <c:pt idx="3804">
                  <c:v>4.3370000000000006</c:v>
                </c:pt>
                <c:pt idx="3805">
                  <c:v>4.3350000000000009</c:v>
                </c:pt>
                <c:pt idx="3806">
                  <c:v>4.3360000000000003</c:v>
                </c:pt>
                <c:pt idx="3807">
                  <c:v>4.3360000000000003</c:v>
                </c:pt>
                <c:pt idx="3808">
                  <c:v>4.3339999999999996</c:v>
                </c:pt>
                <c:pt idx="3809">
                  <c:v>4.3330000000000002</c:v>
                </c:pt>
                <c:pt idx="3810">
                  <c:v>4.3339999999999996</c:v>
                </c:pt>
                <c:pt idx="3811">
                  <c:v>4.3330000000000002</c:v>
                </c:pt>
                <c:pt idx="3812">
                  <c:v>4.3330000000000002</c:v>
                </c:pt>
                <c:pt idx="3813">
                  <c:v>4.3320000000000007</c:v>
                </c:pt>
                <c:pt idx="3814">
                  <c:v>4.3330000000000002</c:v>
                </c:pt>
                <c:pt idx="3815">
                  <c:v>4.3330000000000002</c:v>
                </c:pt>
                <c:pt idx="3816">
                  <c:v>4.3330000000000002</c:v>
                </c:pt>
                <c:pt idx="3817">
                  <c:v>4.3320000000000007</c:v>
                </c:pt>
                <c:pt idx="3818">
                  <c:v>4.3330000000000002</c:v>
                </c:pt>
                <c:pt idx="3819">
                  <c:v>4.3310000000000004</c:v>
                </c:pt>
                <c:pt idx="3820">
                  <c:v>4.3290000000000006</c:v>
                </c:pt>
                <c:pt idx="3821">
                  <c:v>4.33</c:v>
                </c:pt>
                <c:pt idx="3822">
                  <c:v>4.33</c:v>
                </c:pt>
                <c:pt idx="3823">
                  <c:v>4.3310000000000004</c:v>
                </c:pt>
                <c:pt idx="3824">
                  <c:v>4.3269999999999964</c:v>
                </c:pt>
                <c:pt idx="3825">
                  <c:v>4.3279999999999959</c:v>
                </c:pt>
                <c:pt idx="3826">
                  <c:v>4.3310000000000004</c:v>
                </c:pt>
                <c:pt idx="3827">
                  <c:v>4.3279999999999959</c:v>
                </c:pt>
                <c:pt idx="3828">
                  <c:v>4.3269999999999964</c:v>
                </c:pt>
                <c:pt idx="3829">
                  <c:v>4.3269999999999964</c:v>
                </c:pt>
                <c:pt idx="3830">
                  <c:v>4.3259999999999996</c:v>
                </c:pt>
                <c:pt idx="3831">
                  <c:v>4.3290000000000006</c:v>
                </c:pt>
                <c:pt idx="3832">
                  <c:v>4.3269999999999964</c:v>
                </c:pt>
                <c:pt idx="3833">
                  <c:v>4.3279999999999959</c:v>
                </c:pt>
                <c:pt idx="3834">
                  <c:v>4.3290000000000006</c:v>
                </c:pt>
                <c:pt idx="3835">
                  <c:v>4.3269999999999964</c:v>
                </c:pt>
                <c:pt idx="3836">
                  <c:v>4.3279999999999959</c:v>
                </c:pt>
                <c:pt idx="3837">
                  <c:v>4.3249999999999957</c:v>
                </c:pt>
                <c:pt idx="3838">
                  <c:v>4.3259999999999996</c:v>
                </c:pt>
                <c:pt idx="3839">
                  <c:v>4.3310000000000004</c:v>
                </c:pt>
                <c:pt idx="3840">
                  <c:v>4.33</c:v>
                </c:pt>
                <c:pt idx="3841">
                  <c:v>4.3290000000000006</c:v>
                </c:pt>
                <c:pt idx="3842">
                  <c:v>4.3290000000000006</c:v>
                </c:pt>
                <c:pt idx="3843">
                  <c:v>4.3290000000000006</c:v>
                </c:pt>
                <c:pt idx="3844">
                  <c:v>4.3279999999999959</c:v>
                </c:pt>
                <c:pt idx="3845">
                  <c:v>4.3279999999999959</c:v>
                </c:pt>
                <c:pt idx="3846">
                  <c:v>4.33</c:v>
                </c:pt>
                <c:pt idx="3847">
                  <c:v>4.3269999999999964</c:v>
                </c:pt>
                <c:pt idx="3848">
                  <c:v>4.3279999999999959</c:v>
                </c:pt>
                <c:pt idx="3849">
                  <c:v>4.3290000000000006</c:v>
                </c:pt>
                <c:pt idx="3850">
                  <c:v>4.3269999999999964</c:v>
                </c:pt>
                <c:pt idx="3851">
                  <c:v>4.3249999999999957</c:v>
                </c:pt>
                <c:pt idx="3852">
                  <c:v>4.33</c:v>
                </c:pt>
                <c:pt idx="3853">
                  <c:v>4.3279999999999959</c:v>
                </c:pt>
                <c:pt idx="3854">
                  <c:v>4.3269999999999964</c:v>
                </c:pt>
                <c:pt idx="3855">
                  <c:v>4.3269999999999964</c:v>
                </c:pt>
                <c:pt idx="3856">
                  <c:v>4.3290000000000006</c:v>
                </c:pt>
                <c:pt idx="3857">
                  <c:v>4.3269999999999964</c:v>
                </c:pt>
                <c:pt idx="3858">
                  <c:v>4.3269999999999964</c:v>
                </c:pt>
                <c:pt idx="3859">
                  <c:v>4.3259999999999996</c:v>
                </c:pt>
                <c:pt idx="3860">
                  <c:v>4.3259999999999996</c:v>
                </c:pt>
                <c:pt idx="3861">
                  <c:v>4.3259999999999996</c:v>
                </c:pt>
                <c:pt idx="3862">
                  <c:v>4.3269999999999964</c:v>
                </c:pt>
                <c:pt idx="3863">
                  <c:v>4.3259999999999996</c:v>
                </c:pt>
                <c:pt idx="3864">
                  <c:v>4.3239999999999963</c:v>
                </c:pt>
                <c:pt idx="3865">
                  <c:v>4.3249999999999957</c:v>
                </c:pt>
                <c:pt idx="3866">
                  <c:v>4.3229999999999968</c:v>
                </c:pt>
                <c:pt idx="3867">
                  <c:v>4.3249999999999957</c:v>
                </c:pt>
                <c:pt idx="3868">
                  <c:v>4.3229999999999968</c:v>
                </c:pt>
                <c:pt idx="3869">
                  <c:v>4.3229999999999968</c:v>
                </c:pt>
                <c:pt idx="3870">
                  <c:v>4.3239999999999963</c:v>
                </c:pt>
                <c:pt idx="3871">
                  <c:v>4.3239999999999963</c:v>
                </c:pt>
                <c:pt idx="3872">
                  <c:v>4.3249999999999957</c:v>
                </c:pt>
                <c:pt idx="3873">
                  <c:v>4.3229999999999968</c:v>
                </c:pt>
                <c:pt idx="3874">
                  <c:v>4.3229999999999968</c:v>
                </c:pt>
                <c:pt idx="3875">
                  <c:v>4.3239999999999963</c:v>
                </c:pt>
                <c:pt idx="3876">
                  <c:v>4.3229999999999968</c:v>
                </c:pt>
                <c:pt idx="3877">
                  <c:v>4.3239999999999963</c:v>
                </c:pt>
                <c:pt idx="3878">
                  <c:v>4.3229999999999968</c:v>
                </c:pt>
                <c:pt idx="3879">
                  <c:v>4.3229999999999968</c:v>
                </c:pt>
                <c:pt idx="3880">
                  <c:v>4.3239999999999963</c:v>
                </c:pt>
                <c:pt idx="3881">
                  <c:v>4.3229999999999968</c:v>
                </c:pt>
                <c:pt idx="3882">
                  <c:v>4.3229999999999968</c:v>
                </c:pt>
                <c:pt idx="3883">
                  <c:v>4.3219999999999974</c:v>
                </c:pt>
                <c:pt idx="3884">
                  <c:v>4.3199999999999976</c:v>
                </c:pt>
                <c:pt idx="3885">
                  <c:v>4.3219999999999974</c:v>
                </c:pt>
                <c:pt idx="3886">
                  <c:v>4.3229999999999968</c:v>
                </c:pt>
                <c:pt idx="3887">
                  <c:v>4.3249999999999957</c:v>
                </c:pt>
                <c:pt idx="3888">
                  <c:v>4.3249999999999957</c:v>
                </c:pt>
                <c:pt idx="3889">
                  <c:v>4.3320000000000007</c:v>
                </c:pt>
                <c:pt idx="3890">
                  <c:v>4.3339999999999996</c:v>
                </c:pt>
                <c:pt idx="3891">
                  <c:v>4.3460000000000001</c:v>
                </c:pt>
                <c:pt idx="3892">
                  <c:v>4.3579999999999997</c:v>
                </c:pt>
                <c:pt idx="3893">
                  <c:v>4.3669999999999973</c:v>
                </c:pt>
                <c:pt idx="3894">
                  <c:v>4.3810000000000002</c:v>
                </c:pt>
                <c:pt idx="3895">
                  <c:v>4.3960000000000008</c:v>
                </c:pt>
                <c:pt idx="3896">
                  <c:v>4.4140000000000006</c:v>
                </c:pt>
                <c:pt idx="3897">
                  <c:v>4.4280000000000008</c:v>
                </c:pt>
                <c:pt idx="3898">
                  <c:v>4.4410000000000034</c:v>
                </c:pt>
                <c:pt idx="3899">
                  <c:v>4.4600000000000009</c:v>
                </c:pt>
                <c:pt idx="3900">
                  <c:v>4.4730000000000034</c:v>
                </c:pt>
                <c:pt idx="3901">
                  <c:v>4.4850000000000003</c:v>
                </c:pt>
                <c:pt idx="3902">
                  <c:v>4.4930000000000003</c:v>
                </c:pt>
                <c:pt idx="3903">
                  <c:v>4.5070000000000006</c:v>
                </c:pt>
                <c:pt idx="3904">
                  <c:v>4.5169999999999986</c:v>
                </c:pt>
                <c:pt idx="3905">
                  <c:v>4.5269999999999966</c:v>
                </c:pt>
                <c:pt idx="3906">
                  <c:v>4.5330000000000004</c:v>
                </c:pt>
                <c:pt idx="3907">
                  <c:v>4.5419999999999998</c:v>
                </c:pt>
                <c:pt idx="3908">
                  <c:v>4.5510000000000002</c:v>
                </c:pt>
                <c:pt idx="3909">
                  <c:v>4.5550000000000006</c:v>
                </c:pt>
                <c:pt idx="3910">
                  <c:v>4.5660000000000007</c:v>
                </c:pt>
                <c:pt idx="3911">
                  <c:v>4.5690000000000008</c:v>
                </c:pt>
                <c:pt idx="3912">
                  <c:v>4.5780000000000003</c:v>
                </c:pt>
                <c:pt idx="3913">
                  <c:v>4.5810000000000004</c:v>
                </c:pt>
                <c:pt idx="3914">
                  <c:v>4.588000000000001</c:v>
                </c:pt>
                <c:pt idx="3915">
                  <c:v>4.5920000000000014</c:v>
                </c:pt>
                <c:pt idx="3916">
                  <c:v>4.5980000000000008</c:v>
                </c:pt>
                <c:pt idx="3917">
                  <c:v>4.5990000000000002</c:v>
                </c:pt>
                <c:pt idx="3918">
                  <c:v>4.6019999999999976</c:v>
                </c:pt>
                <c:pt idx="3919">
                  <c:v>4.6059999999999963</c:v>
                </c:pt>
                <c:pt idx="3920">
                  <c:v>4.6049999999999969</c:v>
                </c:pt>
                <c:pt idx="3921">
                  <c:v>4.6110000000000007</c:v>
                </c:pt>
                <c:pt idx="3922">
                  <c:v>4.6099999999999977</c:v>
                </c:pt>
                <c:pt idx="3923">
                  <c:v>4.6069999999999967</c:v>
                </c:pt>
                <c:pt idx="3924">
                  <c:v>4.609</c:v>
                </c:pt>
                <c:pt idx="3925">
                  <c:v>4.6079999999999997</c:v>
                </c:pt>
                <c:pt idx="3926">
                  <c:v>4.6049999999999969</c:v>
                </c:pt>
                <c:pt idx="3927">
                  <c:v>4.6010000000000009</c:v>
                </c:pt>
                <c:pt idx="3928">
                  <c:v>4.6010000000000009</c:v>
                </c:pt>
                <c:pt idx="3929">
                  <c:v>4.6010000000000009</c:v>
                </c:pt>
                <c:pt idx="3930">
                  <c:v>4.5980000000000008</c:v>
                </c:pt>
                <c:pt idx="3931">
                  <c:v>4.5970000000000004</c:v>
                </c:pt>
                <c:pt idx="3932">
                  <c:v>4.5960000000000001</c:v>
                </c:pt>
                <c:pt idx="3933">
                  <c:v>4.5910000000000011</c:v>
                </c:pt>
                <c:pt idx="3934">
                  <c:v>4.593</c:v>
                </c:pt>
                <c:pt idx="3935">
                  <c:v>4.5920000000000014</c:v>
                </c:pt>
                <c:pt idx="3936">
                  <c:v>4.5920000000000014</c:v>
                </c:pt>
                <c:pt idx="3937">
                  <c:v>4.5890000000000004</c:v>
                </c:pt>
                <c:pt idx="3938">
                  <c:v>4.5850000000000009</c:v>
                </c:pt>
                <c:pt idx="3939">
                  <c:v>4.5870000000000006</c:v>
                </c:pt>
                <c:pt idx="3940">
                  <c:v>4.5850000000000009</c:v>
                </c:pt>
                <c:pt idx="3941">
                  <c:v>4.5860000000000003</c:v>
                </c:pt>
                <c:pt idx="3942">
                  <c:v>4.5850000000000009</c:v>
                </c:pt>
                <c:pt idx="3943">
                  <c:v>4.5820000000000007</c:v>
                </c:pt>
                <c:pt idx="3944">
                  <c:v>4.58</c:v>
                </c:pt>
                <c:pt idx="3945">
                  <c:v>4.5780000000000003</c:v>
                </c:pt>
                <c:pt idx="3946">
                  <c:v>4.577</c:v>
                </c:pt>
                <c:pt idx="3947">
                  <c:v>4.5780000000000003</c:v>
                </c:pt>
                <c:pt idx="3948">
                  <c:v>4.5750000000000011</c:v>
                </c:pt>
                <c:pt idx="3949">
                  <c:v>4.5750000000000011</c:v>
                </c:pt>
                <c:pt idx="3950">
                  <c:v>4.5750000000000011</c:v>
                </c:pt>
                <c:pt idx="3951">
                  <c:v>4.5730000000000004</c:v>
                </c:pt>
                <c:pt idx="3952">
                  <c:v>4.5739999999999998</c:v>
                </c:pt>
                <c:pt idx="3953">
                  <c:v>4.5760000000000014</c:v>
                </c:pt>
                <c:pt idx="3954">
                  <c:v>4.5760000000000014</c:v>
                </c:pt>
                <c:pt idx="3955">
                  <c:v>4.5760000000000014</c:v>
                </c:pt>
                <c:pt idx="3956">
                  <c:v>4.5810000000000004</c:v>
                </c:pt>
                <c:pt idx="3957">
                  <c:v>4.5840000000000014</c:v>
                </c:pt>
                <c:pt idx="3958">
                  <c:v>4.5920000000000014</c:v>
                </c:pt>
                <c:pt idx="3959">
                  <c:v>4.5950000000000006</c:v>
                </c:pt>
                <c:pt idx="3960">
                  <c:v>4.5960000000000001</c:v>
                </c:pt>
                <c:pt idx="3961">
                  <c:v>4.5960000000000001</c:v>
                </c:pt>
                <c:pt idx="3962">
                  <c:v>4.5990000000000002</c:v>
                </c:pt>
                <c:pt idx="3963">
                  <c:v>4.5999999999999996</c:v>
                </c:pt>
                <c:pt idx="3964">
                  <c:v>4.6019999999999976</c:v>
                </c:pt>
                <c:pt idx="3965">
                  <c:v>4.6010000000000009</c:v>
                </c:pt>
                <c:pt idx="3966">
                  <c:v>4.6019999999999976</c:v>
                </c:pt>
                <c:pt idx="3967">
                  <c:v>4.6030000000000006</c:v>
                </c:pt>
                <c:pt idx="3968">
                  <c:v>4.6010000000000009</c:v>
                </c:pt>
                <c:pt idx="3969">
                  <c:v>4.6049999999999969</c:v>
                </c:pt>
                <c:pt idx="3970">
                  <c:v>4.6039999999999974</c:v>
                </c:pt>
                <c:pt idx="3971">
                  <c:v>4.5990000000000002</c:v>
                </c:pt>
                <c:pt idx="3972">
                  <c:v>4.6030000000000006</c:v>
                </c:pt>
                <c:pt idx="3973">
                  <c:v>4.6030000000000006</c:v>
                </c:pt>
                <c:pt idx="3974">
                  <c:v>4.6019999999999976</c:v>
                </c:pt>
                <c:pt idx="3975">
                  <c:v>4.6030000000000006</c:v>
                </c:pt>
                <c:pt idx="3976">
                  <c:v>4.6039999999999974</c:v>
                </c:pt>
                <c:pt idx="3977">
                  <c:v>4.5999999999999996</c:v>
                </c:pt>
                <c:pt idx="3978">
                  <c:v>4.6039999999999974</c:v>
                </c:pt>
                <c:pt idx="3979">
                  <c:v>4.6030000000000006</c:v>
                </c:pt>
                <c:pt idx="3980">
                  <c:v>4.6030000000000006</c:v>
                </c:pt>
                <c:pt idx="3981">
                  <c:v>4.6059999999999963</c:v>
                </c:pt>
                <c:pt idx="3982">
                  <c:v>4.6049999999999969</c:v>
                </c:pt>
                <c:pt idx="3983">
                  <c:v>4.6030000000000006</c:v>
                </c:pt>
                <c:pt idx="3984">
                  <c:v>4.6030000000000006</c:v>
                </c:pt>
                <c:pt idx="3985">
                  <c:v>4.6030000000000006</c:v>
                </c:pt>
                <c:pt idx="3986">
                  <c:v>4.6019999999999976</c:v>
                </c:pt>
                <c:pt idx="3987">
                  <c:v>4.6039999999999974</c:v>
                </c:pt>
                <c:pt idx="3988">
                  <c:v>4.6010000000000009</c:v>
                </c:pt>
                <c:pt idx="3989">
                  <c:v>4.6010000000000009</c:v>
                </c:pt>
                <c:pt idx="3990">
                  <c:v>4.6019999999999976</c:v>
                </c:pt>
                <c:pt idx="3991">
                  <c:v>4.6030000000000006</c:v>
                </c:pt>
                <c:pt idx="3992">
                  <c:v>4.6019999999999976</c:v>
                </c:pt>
                <c:pt idx="3993">
                  <c:v>4.6019999999999976</c:v>
                </c:pt>
                <c:pt idx="3994">
                  <c:v>4.6019999999999976</c:v>
                </c:pt>
                <c:pt idx="3995">
                  <c:v>4.5990000000000002</c:v>
                </c:pt>
                <c:pt idx="3996">
                  <c:v>4.6010000000000009</c:v>
                </c:pt>
                <c:pt idx="3997">
                  <c:v>4.6010000000000009</c:v>
                </c:pt>
                <c:pt idx="3998">
                  <c:v>4.5999999999999996</c:v>
                </c:pt>
                <c:pt idx="3999">
                  <c:v>4.6030000000000006</c:v>
                </c:pt>
                <c:pt idx="4000">
                  <c:v>4.6010000000000009</c:v>
                </c:pt>
                <c:pt idx="4001">
                  <c:v>4.6010000000000009</c:v>
                </c:pt>
                <c:pt idx="4002">
                  <c:v>4.6019999999999976</c:v>
                </c:pt>
                <c:pt idx="4003">
                  <c:v>4.6010000000000009</c:v>
                </c:pt>
                <c:pt idx="4004">
                  <c:v>4.5990000000000002</c:v>
                </c:pt>
                <c:pt idx="4005">
                  <c:v>4.5970000000000004</c:v>
                </c:pt>
                <c:pt idx="4006">
                  <c:v>4.5990000000000002</c:v>
                </c:pt>
                <c:pt idx="4007">
                  <c:v>4.5980000000000008</c:v>
                </c:pt>
                <c:pt idx="4008">
                  <c:v>4.5960000000000001</c:v>
                </c:pt>
                <c:pt idx="4009">
                  <c:v>4.5999999999999996</c:v>
                </c:pt>
                <c:pt idx="4010">
                  <c:v>4.5980000000000008</c:v>
                </c:pt>
                <c:pt idx="4011">
                  <c:v>4.5970000000000004</c:v>
                </c:pt>
                <c:pt idx="4012">
                  <c:v>4.5970000000000004</c:v>
                </c:pt>
                <c:pt idx="4013">
                  <c:v>4.5990000000000002</c:v>
                </c:pt>
                <c:pt idx="4014">
                  <c:v>4.5999999999999996</c:v>
                </c:pt>
                <c:pt idx="4015">
                  <c:v>4.5970000000000004</c:v>
                </c:pt>
                <c:pt idx="4016">
                  <c:v>4.593</c:v>
                </c:pt>
                <c:pt idx="4017">
                  <c:v>4.5960000000000001</c:v>
                </c:pt>
                <c:pt idx="4018">
                  <c:v>4.5950000000000006</c:v>
                </c:pt>
                <c:pt idx="4019">
                  <c:v>4.5980000000000008</c:v>
                </c:pt>
                <c:pt idx="4020">
                  <c:v>4.5970000000000004</c:v>
                </c:pt>
                <c:pt idx="4021">
                  <c:v>4.5990000000000002</c:v>
                </c:pt>
                <c:pt idx="4022">
                  <c:v>4.5999999999999996</c:v>
                </c:pt>
                <c:pt idx="4023">
                  <c:v>4.5980000000000008</c:v>
                </c:pt>
                <c:pt idx="4024">
                  <c:v>4.5960000000000001</c:v>
                </c:pt>
                <c:pt idx="4025">
                  <c:v>4.5990000000000002</c:v>
                </c:pt>
                <c:pt idx="4026">
                  <c:v>4.5999999999999996</c:v>
                </c:pt>
                <c:pt idx="4027">
                  <c:v>4.5980000000000008</c:v>
                </c:pt>
                <c:pt idx="4028">
                  <c:v>4.5990000000000002</c:v>
                </c:pt>
                <c:pt idx="4029">
                  <c:v>4.5980000000000008</c:v>
                </c:pt>
                <c:pt idx="4030">
                  <c:v>4.5990000000000002</c:v>
                </c:pt>
                <c:pt idx="4031">
                  <c:v>4.5980000000000008</c:v>
                </c:pt>
                <c:pt idx="4032">
                  <c:v>4.5970000000000004</c:v>
                </c:pt>
                <c:pt idx="4033">
                  <c:v>4.5970000000000004</c:v>
                </c:pt>
                <c:pt idx="4034">
                  <c:v>4.5960000000000001</c:v>
                </c:pt>
                <c:pt idx="4035">
                  <c:v>4.5970000000000004</c:v>
                </c:pt>
                <c:pt idx="4036">
                  <c:v>4.593</c:v>
                </c:pt>
                <c:pt idx="4037">
                  <c:v>4.593</c:v>
                </c:pt>
                <c:pt idx="4038">
                  <c:v>4.5910000000000011</c:v>
                </c:pt>
                <c:pt idx="4039">
                  <c:v>4.59</c:v>
                </c:pt>
                <c:pt idx="4040">
                  <c:v>4.5920000000000014</c:v>
                </c:pt>
                <c:pt idx="4041">
                  <c:v>4.5910000000000011</c:v>
                </c:pt>
                <c:pt idx="4042">
                  <c:v>4.5920000000000014</c:v>
                </c:pt>
                <c:pt idx="4043">
                  <c:v>4.5920000000000014</c:v>
                </c:pt>
                <c:pt idx="4044">
                  <c:v>4.5920000000000014</c:v>
                </c:pt>
                <c:pt idx="4045">
                  <c:v>4.5910000000000011</c:v>
                </c:pt>
                <c:pt idx="4046">
                  <c:v>4.59</c:v>
                </c:pt>
                <c:pt idx="4047">
                  <c:v>4.5920000000000014</c:v>
                </c:pt>
                <c:pt idx="4048">
                  <c:v>4.59</c:v>
                </c:pt>
                <c:pt idx="4049">
                  <c:v>4.5870000000000006</c:v>
                </c:pt>
                <c:pt idx="4050">
                  <c:v>4.5870000000000006</c:v>
                </c:pt>
                <c:pt idx="4051">
                  <c:v>4.5870000000000006</c:v>
                </c:pt>
                <c:pt idx="4052">
                  <c:v>4.5830000000000002</c:v>
                </c:pt>
                <c:pt idx="4053">
                  <c:v>4.5840000000000014</c:v>
                </c:pt>
                <c:pt idx="4054">
                  <c:v>4.5860000000000003</c:v>
                </c:pt>
                <c:pt idx="4055">
                  <c:v>4.5870000000000006</c:v>
                </c:pt>
                <c:pt idx="4056">
                  <c:v>4.588000000000001</c:v>
                </c:pt>
                <c:pt idx="4057">
                  <c:v>4.5850000000000009</c:v>
                </c:pt>
                <c:pt idx="4058">
                  <c:v>4.5870000000000006</c:v>
                </c:pt>
                <c:pt idx="4059">
                  <c:v>4.5870000000000006</c:v>
                </c:pt>
                <c:pt idx="4060">
                  <c:v>4.5850000000000009</c:v>
                </c:pt>
                <c:pt idx="4061">
                  <c:v>4.5820000000000007</c:v>
                </c:pt>
                <c:pt idx="4062">
                  <c:v>4.5840000000000014</c:v>
                </c:pt>
                <c:pt idx="4063">
                  <c:v>4.5860000000000003</c:v>
                </c:pt>
                <c:pt idx="4064">
                  <c:v>4.5850000000000009</c:v>
                </c:pt>
                <c:pt idx="4065">
                  <c:v>4.5820000000000007</c:v>
                </c:pt>
                <c:pt idx="4066">
                  <c:v>4.5830000000000002</c:v>
                </c:pt>
                <c:pt idx="4067">
                  <c:v>4.5820000000000007</c:v>
                </c:pt>
                <c:pt idx="4068">
                  <c:v>4.5830000000000002</c:v>
                </c:pt>
                <c:pt idx="4069">
                  <c:v>4.5830000000000002</c:v>
                </c:pt>
                <c:pt idx="4070">
                  <c:v>4.5810000000000004</c:v>
                </c:pt>
                <c:pt idx="4071">
                  <c:v>4.5840000000000014</c:v>
                </c:pt>
                <c:pt idx="4072">
                  <c:v>4.5810000000000004</c:v>
                </c:pt>
                <c:pt idx="4073">
                  <c:v>4.5790000000000024</c:v>
                </c:pt>
                <c:pt idx="4074">
                  <c:v>4.5810000000000004</c:v>
                </c:pt>
                <c:pt idx="4075">
                  <c:v>4.5810000000000004</c:v>
                </c:pt>
                <c:pt idx="4076">
                  <c:v>4.5790000000000024</c:v>
                </c:pt>
                <c:pt idx="4077">
                  <c:v>4.58</c:v>
                </c:pt>
                <c:pt idx="4078">
                  <c:v>4.58</c:v>
                </c:pt>
                <c:pt idx="4079">
                  <c:v>4.58</c:v>
                </c:pt>
                <c:pt idx="4080">
                  <c:v>4.5790000000000024</c:v>
                </c:pt>
                <c:pt idx="4081">
                  <c:v>4.5790000000000024</c:v>
                </c:pt>
                <c:pt idx="4082">
                  <c:v>4.5780000000000003</c:v>
                </c:pt>
                <c:pt idx="4083">
                  <c:v>4.577</c:v>
                </c:pt>
                <c:pt idx="4084">
                  <c:v>4.577</c:v>
                </c:pt>
                <c:pt idx="4085">
                  <c:v>4.5750000000000011</c:v>
                </c:pt>
                <c:pt idx="4086">
                  <c:v>4.5739999999999998</c:v>
                </c:pt>
                <c:pt idx="4087">
                  <c:v>4.5739999999999998</c:v>
                </c:pt>
                <c:pt idx="4088">
                  <c:v>4.572000000000001</c:v>
                </c:pt>
                <c:pt idx="4089">
                  <c:v>4.572000000000001</c:v>
                </c:pt>
                <c:pt idx="4090">
                  <c:v>4.57</c:v>
                </c:pt>
                <c:pt idx="4091">
                  <c:v>4.57</c:v>
                </c:pt>
                <c:pt idx="4092">
                  <c:v>4.5710000000000024</c:v>
                </c:pt>
                <c:pt idx="4093">
                  <c:v>4.5690000000000008</c:v>
                </c:pt>
                <c:pt idx="4094">
                  <c:v>4.5679999999999996</c:v>
                </c:pt>
                <c:pt idx="4095">
                  <c:v>4.5660000000000007</c:v>
                </c:pt>
                <c:pt idx="4096">
                  <c:v>4.5649999999999968</c:v>
                </c:pt>
                <c:pt idx="4097">
                  <c:v>4.5619999999999976</c:v>
                </c:pt>
                <c:pt idx="4098">
                  <c:v>4.5649999999999968</c:v>
                </c:pt>
                <c:pt idx="4099">
                  <c:v>4.5619999999999976</c:v>
                </c:pt>
                <c:pt idx="4100">
                  <c:v>4.5639999999999956</c:v>
                </c:pt>
                <c:pt idx="4101">
                  <c:v>4.5619999999999976</c:v>
                </c:pt>
                <c:pt idx="4102">
                  <c:v>4.5590000000000011</c:v>
                </c:pt>
                <c:pt idx="4103">
                  <c:v>4.5609999999999964</c:v>
                </c:pt>
                <c:pt idx="4104">
                  <c:v>4.5609999999999964</c:v>
                </c:pt>
                <c:pt idx="4105">
                  <c:v>4.5609999999999964</c:v>
                </c:pt>
                <c:pt idx="4106">
                  <c:v>4.5609999999999964</c:v>
                </c:pt>
                <c:pt idx="4107">
                  <c:v>4.5599999999999996</c:v>
                </c:pt>
                <c:pt idx="4108">
                  <c:v>4.5579999999999963</c:v>
                </c:pt>
                <c:pt idx="4109">
                  <c:v>4.5579999999999963</c:v>
                </c:pt>
                <c:pt idx="4110">
                  <c:v>4.5539999999999976</c:v>
                </c:pt>
                <c:pt idx="4111">
                  <c:v>4.5550000000000006</c:v>
                </c:pt>
                <c:pt idx="4112">
                  <c:v>4.5510000000000002</c:v>
                </c:pt>
                <c:pt idx="4113">
                  <c:v>4.5500000000000007</c:v>
                </c:pt>
                <c:pt idx="4114">
                  <c:v>4.5550000000000006</c:v>
                </c:pt>
                <c:pt idx="4115">
                  <c:v>4.5530000000000008</c:v>
                </c:pt>
                <c:pt idx="4116">
                  <c:v>4.5510000000000002</c:v>
                </c:pt>
                <c:pt idx="4117">
                  <c:v>4.5500000000000007</c:v>
                </c:pt>
                <c:pt idx="4118">
                  <c:v>4.5510000000000002</c:v>
                </c:pt>
                <c:pt idx="4119">
                  <c:v>4.5510000000000002</c:v>
                </c:pt>
                <c:pt idx="4120">
                  <c:v>4.5530000000000008</c:v>
                </c:pt>
                <c:pt idx="4121">
                  <c:v>4.5510000000000002</c:v>
                </c:pt>
                <c:pt idx="4122">
                  <c:v>4.5510000000000002</c:v>
                </c:pt>
                <c:pt idx="4123">
                  <c:v>4.5510000000000002</c:v>
                </c:pt>
                <c:pt idx="4124">
                  <c:v>4.5490000000000004</c:v>
                </c:pt>
                <c:pt idx="4125">
                  <c:v>4.5500000000000007</c:v>
                </c:pt>
                <c:pt idx="4126">
                  <c:v>4.5490000000000004</c:v>
                </c:pt>
                <c:pt idx="4127">
                  <c:v>4.5470000000000006</c:v>
                </c:pt>
                <c:pt idx="4128">
                  <c:v>4.5490000000000004</c:v>
                </c:pt>
                <c:pt idx="4129">
                  <c:v>4.5500000000000007</c:v>
                </c:pt>
                <c:pt idx="4130">
                  <c:v>4.5500000000000007</c:v>
                </c:pt>
                <c:pt idx="4131">
                  <c:v>4.5510000000000002</c:v>
                </c:pt>
                <c:pt idx="4132">
                  <c:v>4.548</c:v>
                </c:pt>
                <c:pt idx="4133">
                  <c:v>4.5510000000000002</c:v>
                </c:pt>
                <c:pt idx="4134">
                  <c:v>4.5500000000000007</c:v>
                </c:pt>
                <c:pt idx="4135">
                  <c:v>4.548</c:v>
                </c:pt>
                <c:pt idx="4136">
                  <c:v>4.548</c:v>
                </c:pt>
                <c:pt idx="4137">
                  <c:v>4.5460000000000003</c:v>
                </c:pt>
                <c:pt idx="4138">
                  <c:v>4.5449999999999964</c:v>
                </c:pt>
                <c:pt idx="4139">
                  <c:v>4.543000000000001</c:v>
                </c:pt>
                <c:pt idx="4140">
                  <c:v>4.5460000000000003</c:v>
                </c:pt>
                <c:pt idx="4141">
                  <c:v>4.5449999999999964</c:v>
                </c:pt>
                <c:pt idx="4142">
                  <c:v>4.5449999999999964</c:v>
                </c:pt>
                <c:pt idx="4143">
                  <c:v>4.5419999999999998</c:v>
                </c:pt>
                <c:pt idx="4144">
                  <c:v>4.5419999999999998</c:v>
                </c:pt>
                <c:pt idx="4145">
                  <c:v>4.5410000000000004</c:v>
                </c:pt>
                <c:pt idx="4146">
                  <c:v>4.5419999999999998</c:v>
                </c:pt>
                <c:pt idx="4147">
                  <c:v>4.5400000000000009</c:v>
                </c:pt>
                <c:pt idx="4148">
                  <c:v>4.5400000000000009</c:v>
                </c:pt>
                <c:pt idx="4149">
                  <c:v>4.5390000000000024</c:v>
                </c:pt>
                <c:pt idx="4150">
                  <c:v>4.5400000000000009</c:v>
                </c:pt>
                <c:pt idx="4151">
                  <c:v>4.5400000000000009</c:v>
                </c:pt>
                <c:pt idx="4152">
                  <c:v>4.5390000000000024</c:v>
                </c:pt>
                <c:pt idx="4153">
                  <c:v>4.5370000000000008</c:v>
                </c:pt>
                <c:pt idx="4154">
                  <c:v>4.5360000000000014</c:v>
                </c:pt>
                <c:pt idx="4155">
                  <c:v>4.5340000000000007</c:v>
                </c:pt>
                <c:pt idx="4156">
                  <c:v>4.5370000000000008</c:v>
                </c:pt>
                <c:pt idx="4157">
                  <c:v>4.5340000000000007</c:v>
                </c:pt>
                <c:pt idx="4158">
                  <c:v>4.5350000000000001</c:v>
                </c:pt>
                <c:pt idx="4159">
                  <c:v>4.532</c:v>
                </c:pt>
                <c:pt idx="4160">
                  <c:v>4.5340000000000007</c:v>
                </c:pt>
                <c:pt idx="4161">
                  <c:v>4.5310000000000024</c:v>
                </c:pt>
                <c:pt idx="4162">
                  <c:v>4.532</c:v>
                </c:pt>
                <c:pt idx="4163">
                  <c:v>4.5310000000000024</c:v>
                </c:pt>
                <c:pt idx="4164">
                  <c:v>4.53</c:v>
                </c:pt>
                <c:pt idx="4165">
                  <c:v>4.5289999999999964</c:v>
                </c:pt>
                <c:pt idx="4166">
                  <c:v>4.53</c:v>
                </c:pt>
                <c:pt idx="4167">
                  <c:v>4.53</c:v>
                </c:pt>
                <c:pt idx="4168">
                  <c:v>4.53</c:v>
                </c:pt>
                <c:pt idx="4169">
                  <c:v>4.5279999999999996</c:v>
                </c:pt>
                <c:pt idx="4170">
                  <c:v>4.53</c:v>
                </c:pt>
                <c:pt idx="4171">
                  <c:v>4.5279999999999996</c:v>
                </c:pt>
                <c:pt idx="4172">
                  <c:v>4.5289999999999964</c:v>
                </c:pt>
                <c:pt idx="4173">
                  <c:v>4.5259999999999962</c:v>
                </c:pt>
                <c:pt idx="4174">
                  <c:v>4.5279999999999996</c:v>
                </c:pt>
                <c:pt idx="4175">
                  <c:v>4.5279999999999996</c:v>
                </c:pt>
                <c:pt idx="4176">
                  <c:v>4.5279999999999996</c:v>
                </c:pt>
                <c:pt idx="4177">
                  <c:v>4.5259999999999962</c:v>
                </c:pt>
                <c:pt idx="4178">
                  <c:v>4.5239999999999974</c:v>
                </c:pt>
                <c:pt idx="4179">
                  <c:v>4.5249999999999968</c:v>
                </c:pt>
                <c:pt idx="4180">
                  <c:v>4.5230000000000006</c:v>
                </c:pt>
                <c:pt idx="4181">
                  <c:v>4.5230000000000006</c:v>
                </c:pt>
                <c:pt idx="4182">
                  <c:v>4.5239999999999974</c:v>
                </c:pt>
                <c:pt idx="4183">
                  <c:v>4.5230000000000006</c:v>
                </c:pt>
                <c:pt idx="4184">
                  <c:v>4.5210000000000008</c:v>
                </c:pt>
                <c:pt idx="4185">
                  <c:v>4.5230000000000006</c:v>
                </c:pt>
                <c:pt idx="4186">
                  <c:v>4.5199999999999996</c:v>
                </c:pt>
                <c:pt idx="4187">
                  <c:v>4.5219999999999976</c:v>
                </c:pt>
                <c:pt idx="4188">
                  <c:v>4.5219999999999976</c:v>
                </c:pt>
                <c:pt idx="4189">
                  <c:v>4.5169999999999986</c:v>
                </c:pt>
                <c:pt idx="4190">
                  <c:v>4.5199999999999996</c:v>
                </c:pt>
                <c:pt idx="4191">
                  <c:v>4.5180000000000007</c:v>
                </c:pt>
                <c:pt idx="4192">
                  <c:v>4.5169999999999986</c:v>
                </c:pt>
                <c:pt idx="4193">
                  <c:v>4.516</c:v>
                </c:pt>
                <c:pt idx="4194">
                  <c:v>4.5139999999999976</c:v>
                </c:pt>
                <c:pt idx="4195">
                  <c:v>4.5150000000000006</c:v>
                </c:pt>
                <c:pt idx="4196">
                  <c:v>4.5139999999999976</c:v>
                </c:pt>
                <c:pt idx="4197">
                  <c:v>4.5150000000000006</c:v>
                </c:pt>
                <c:pt idx="4198">
                  <c:v>4.5119999999999996</c:v>
                </c:pt>
                <c:pt idx="4199">
                  <c:v>4.5080000000000009</c:v>
                </c:pt>
                <c:pt idx="4200">
                  <c:v>4.5139999999999976</c:v>
                </c:pt>
                <c:pt idx="4201">
                  <c:v>4.511000000000001</c:v>
                </c:pt>
                <c:pt idx="4202">
                  <c:v>4.5080000000000009</c:v>
                </c:pt>
                <c:pt idx="4203">
                  <c:v>4.5090000000000003</c:v>
                </c:pt>
                <c:pt idx="4204">
                  <c:v>4.5080000000000009</c:v>
                </c:pt>
                <c:pt idx="4205">
                  <c:v>4.5060000000000002</c:v>
                </c:pt>
                <c:pt idx="4206">
                  <c:v>4.5080000000000009</c:v>
                </c:pt>
                <c:pt idx="4207">
                  <c:v>4.5050000000000008</c:v>
                </c:pt>
                <c:pt idx="4208">
                  <c:v>4.5050000000000008</c:v>
                </c:pt>
                <c:pt idx="4209">
                  <c:v>4.5020000000000007</c:v>
                </c:pt>
                <c:pt idx="4210">
                  <c:v>4.5</c:v>
                </c:pt>
                <c:pt idx="4211">
                  <c:v>4.5010000000000003</c:v>
                </c:pt>
                <c:pt idx="4212">
                  <c:v>4.5010000000000003</c:v>
                </c:pt>
                <c:pt idx="4213">
                  <c:v>4.5030000000000001</c:v>
                </c:pt>
                <c:pt idx="4214">
                  <c:v>4.5039999999999996</c:v>
                </c:pt>
                <c:pt idx="4215">
                  <c:v>4.5010000000000003</c:v>
                </c:pt>
                <c:pt idx="4216">
                  <c:v>4.5030000000000001</c:v>
                </c:pt>
                <c:pt idx="4217">
                  <c:v>4.5010000000000003</c:v>
                </c:pt>
                <c:pt idx="4218">
                  <c:v>4.5030000000000001</c:v>
                </c:pt>
                <c:pt idx="4219">
                  <c:v>4.5039999999999996</c:v>
                </c:pt>
                <c:pt idx="4220">
                  <c:v>4.5020000000000007</c:v>
                </c:pt>
                <c:pt idx="4221">
                  <c:v>4.5039999999999996</c:v>
                </c:pt>
                <c:pt idx="4222">
                  <c:v>4.5060000000000002</c:v>
                </c:pt>
                <c:pt idx="4223">
                  <c:v>4.5030000000000001</c:v>
                </c:pt>
                <c:pt idx="4224">
                  <c:v>4.5020000000000007</c:v>
                </c:pt>
                <c:pt idx="4225">
                  <c:v>4.5030000000000001</c:v>
                </c:pt>
                <c:pt idx="4226">
                  <c:v>4.5010000000000003</c:v>
                </c:pt>
                <c:pt idx="4227">
                  <c:v>4.5020000000000007</c:v>
                </c:pt>
                <c:pt idx="4228">
                  <c:v>4.5020000000000007</c:v>
                </c:pt>
                <c:pt idx="4229">
                  <c:v>4.5030000000000001</c:v>
                </c:pt>
                <c:pt idx="4230">
                  <c:v>4.5020000000000007</c:v>
                </c:pt>
                <c:pt idx="4231">
                  <c:v>4.5010000000000003</c:v>
                </c:pt>
                <c:pt idx="4232">
                  <c:v>4.4990000000000014</c:v>
                </c:pt>
                <c:pt idx="4233">
                  <c:v>4.4980000000000002</c:v>
                </c:pt>
                <c:pt idx="4234">
                  <c:v>4.4990000000000014</c:v>
                </c:pt>
                <c:pt idx="4235">
                  <c:v>4.4990000000000014</c:v>
                </c:pt>
                <c:pt idx="4236">
                  <c:v>4.4990000000000014</c:v>
                </c:pt>
                <c:pt idx="4237">
                  <c:v>4.4969999999999999</c:v>
                </c:pt>
                <c:pt idx="4238">
                  <c:v>4.4980000000000002</c:v>
                </c:pt>
                <c:pt idx="4239">
                  <c:v>4.4990000000000014</c:v>
                </c:pt>
                <c:pt idx="4240">
                  <c:v>4.4960000000000004</c:v>
                </c:pt>
                <c:pt idx="4241">
                  <c:v>4.4960000000000004</c:v>
                </c:pt>
                <c:pt idx="4242">
                  <c:v>4.4969999999999999</c:v>
                </c:pt>
                <c:pt idx="4243">
                  <c:v>4.4939999999999998</c:v>
                </c:pt>
                <c:pt idx="4244">
                  <c:v>4.4939999999999998</c:v>
                </c:pt>
                <c:pt idx="4245">
                  <c:v>4.495000000000001</c:v>
                </c:pt>
                <c:pt idx="4246">
                  <c:v>4.495000000000001</c:v>
                </c:pt>
                <c:pt idx="4247">
                  <c:v>4.4910000000000014</c:v>
                </c:pt>
                <c:pt idx="4248">
                  <c:v>4.4939999999999998</c:v>
                </c:pt>
                <c:pt idx="4249">
                  <c:v>4.4910000000000014</c:v>
                </c:pt>
                <c:pt idx="4250">
                  <c:v>4.49</c:v>
                </c:pt>
                <c:pt idx="4251">
                  <c:v>4.49</c:v>
                </c:pt>
                <c:pt idx="4252">
                  <c:v>4.4870000000000001</c:v>
                </c:pt>
                <c:pt idx="4253">
                  <c:v>4.4860000000000024</c:v>
                </c:pt>
                <c:pt idx="4254">
                  <c:v>4.4870000000000001</c:v>
                </c:pt>
                <c:pt idx="4255">
                  <c:v>4.4860000000000024</c:v>
                </c:pt>
                <c:pt idx="4256">
                  <c:v>4.4870000000000001</c:v>
                </c:pt>
                <c:pt idx="4257">
                  <c:v>4.4820000000000002</c:v>
                </c:pt>
                <c:pt idx="4258">
                  <c:v>4.484</c:v>
                </c:pt>
                <c:pt idx="4259">
                  <c:v>4.484</c:v>
                </c:pt>
                <c:pt idx="4260">
                  <c:v>4.4809999999999999</c:v>
                </c:pt>
                <c:pt idx="4261">
                  <c:v>4.484</c:v>
                </c:pt>
                <c:pt idx="4262">
                  <c:v>4.4809999999999999</c:v>
                </c:pt>
                <c:pt idx="4263">
                  <c:v>4.4809999999999999</c:v>
                </c:pt>
                <c:pt idx="4264">
                  <c:v>4.4790000000000028</c:v>
                </c:pt>
                <c:pt idx="4265">
                  <c:v>4.4780000000000024</c:v>
                </c:pt>
                <c:pt idx="4266">
                  <c:v>4.4780000000000024</c:v>
                </c:pt>
                <c:pt idx="4267">
                  <c:v>4.4770000000000003</c:v>
                </c:pt>
                <c:pt idx="4268">
                  <c:v>4.4780000000000024</c:v>
                </c:pt>
                <c:pt idx="4269">
                  <c:v>4.4800000000000004</c:v>
                </c:pt>
                <c:pt idx="4270">
                  <c:v>4.4790000000000028</c:v>
                </c:pt>
                <c:pt idx="4271">
                  <c:v>4.4780000000000024</c:v>
                </c:pt>
                <c:pt idx="4272">
                  <c:v>4.4770000000000003</c:v>
                </c:pt>
                <c:pt idx="4273">
                  <c:v>4.4800000000000004</c:v>
                </c:pt>
                <c:pt idx="4274">
                  <c:v>4.4770000000000003</c:v>
                </c:pt>
                <c:pt idx="4275">
                  <c:v>4.4780000000000024</c:v>
                </c:pt>
                <c:pt idx="4276">
                  <c:v>4.4780000000000024</c:v>
                </c:pt>
                <c:pt idx="4277">
                  <c:v>4.4770000000000003</c:v>
                </c:pt>
                <c:pt idx="4278">
                  <c:v>4.4770000000000003</c:v>
                </c:pt>
                <c:pt idx="4279">
                  <c:v>4.4760000000000026</c:v>
                </c:pt>
                <c:pt idx="4280">
                  <c:v>4.4760000000000026</c:v>
                </c:pt>
                <c:pt idx="4281">
                  <c:v>4.4750000000000014</c:v>
                </c:pt>
                <c:pt idx="4282">
                  <c:v>4.4720000000000004</c:v>
                </c:pt>
                <c:pt idx="4283">
                  <c:v>4.4750000000000014</c:v>
                </c:pt>
                <c:pt idx="4284">
                  <c:v>4.4730000000000034</c:v>
                </c:pt>
                <c:pt idx="4285">
                  <c:v>4.4700000000000024</c:v>
                </c:pt>
                <c:pt idx="4286">
                  <c:v>4.4710000000000019</c:v>
                </c:pt>
                <c:pt idx="4287">
                  <c:v>4.4660000000000011</c:v>
                </c:pt>
                <c:pt idx="4288">
                  <c:v>4.4710000000000019</c:v>
                </c:pt>
                <c:pt idx="4289">
                  <c:v>4.4700000000000024</c:v>
                </c:pt>
                <c:pt idx="4290">
                  <c:v>4.4710000000000019</c:v>
                </c:pt>
                <c:pt idx="4291">
                  <c:v>4.4669999999999996</c:v>
                </c:pt>
                <c:pt idx="4292">
                  <c:v>4.4690000000000003</c:v>
                </c:pt>
                <c:pt idx="4293">
                  <c:v>4.4660000000000011</c:v>
                </c:pt>
                <c:pt idx="4294">
                  <c:v>4.468</c:v>
                </c:pt>
                <c:pt idx="4295">
                  <c:v>4.4649999999999963</c:v>
                </c:pt>
                <c:pt idx="4296">
                  <c:v>4.4620000000000006</c:v>
                </c:pt>
                <c:pt idx="4297">
                  <c:v>4.463000000000001</c:v>
                </c:pt>
                <c:pt idx="4298">
                  <c:v>4.4639999999999986</c:v>
                </c:pt>
                <c:pt idx="4299">
                  <c:v>4.4610000000000003</c:v>
                </c:pt>
                <c:pt idx="4300">
                  <c:v>4.4590000000000014</c:v>
                </c:pt>
                <c:pt idx="4301">
                  <c:v>4.4600000000000009</c:v>
                </c:pt>
                <c:pt idx="4302">
                  <c:v>4.4600000000000009</c:v>
                </c:pt>
                <c:pt idx="4303">
                  <c:v>4.4570000000000007</c:v>
                </c:pt>
                <c:pt idx="4304">
                  <c:v>4.4570000000000007</c:v>
                </c:pt>
                <c:pt idx="4305">
                  <c:v>4.4570000000000007</c:v>
                </c:pt>
                <c:pt idx="4306">
                  <c:v>4.4540000000000006</c:v>
                </c:pt>
                <c:pt idx="4307">
                  <c:v>4.4540000000000006</c:v>
                </c:pt>
                <c:pt idx="4308">
                  <c:v>4.4540000000000006</c:v>
                </c:pt>
                <c:pt idx="4309">
                  <c:v>4.4510000000000014</c:v>
                </c:pt>
                <c:pt idx="4310">
                  <c:v>4.4560000000000004</c:v>
                </c:pt>
                <c:pt idx="4311">
                  <c:v>4.4550000000000001</c:v>
                </c:pt>
                <c:pt idx="4312">
                  <c:v>4.4550000000000001</c:v>
                </c:pt>
                <c:pt idx="4313">
                  <c:v>4.4550000000000001</c:v>
                </c:pt>
                <c:pt idx="4314">
                  <c:v>4.4530000000000003</c:v>
                </c:pt>
                <c:pt idx="4315">
                  <c:v>4.4530000000000003</c:v>
                </c:pt>
                <c:pt idx="4316">
                  <c:v>4.4560000000000004</c:v>
                </c:pt>
                <c:pt idx="4317">
                  <c:v>4.4540000000000006</c:v>
                </c:pt>
                <c:pt idx="4318">
                  <c:v>4.4560000000000004</c:v>
                </c:pt>
                <c:pt idx="4319">
                  <c:v>4.4530000000000003</c:v>
                </c:pt>
                <c:pt idx="4320">
                  <c:v>4.4550000000000001</c:v>
                </c:pt>
                <c:pt idx="4321">
                  <c:v>4.4560000000000004</c:v>
                </c:pt>
                <c:pt idx="4322">
                  <c:v>4.4570000000000007</c:v>
                </c:pt>
                <c:pt idx="4323">
                  <c:v>4.4560000000000004</c:v>
                </c:pt>
                <c:pt idx="4324">
                  <c:v>4.4540000000000006</c:v>
                </c:pt>
                <c:pt idx="4325">
                  <c:v>4.4540000000000006</c:v>
                </c:pt>
                <c:pt idx="4326">
                  <c:v>4.4550000000000001</c:v>
                </c:pt>
                <c:pt idx="4327">
                  <c:v>4.4530000000000003</c:v>
                </c:pt>
                <c:pt idx="4328">
                  <c:v>4.4540000000000006</c:v>
                </c:pt>
                <c:pt idx="4329">
                  <c:v>4.4510000000000014</c:v>
                </c:pt>
                <c:pt idx="4330">
                  <c:v>4.4489999999999998</c:v>
                </c:pt>
                <c:pt idx="4331">
                  <c:v>4.4540000000000006</c:v>
                </c:pt>
                <c:pt idx="4332">
                  <c:v>4.4530000000000003</c:v>
                </c:pt>
                <c:pt idx="4333">
                  <c:v>4.4530000000000003</c:v>
                </c:pt>
                <c:pt idx="4334">
                  <c:v>4.4510000000000014</c:v>
                </c:pt>
                <c:pt idx="4335">
                  <c:v>4.4500000000000011</c:v>
                </c:pt>
                <c:pt idx="4336">
                  <c:v>4.4500000000000011</c:v>
                </c:pt>
                <c:pt idx="4337">
                  <c:v>4.4500000000000011</c:v>
                </c:pt>
                <c:pt idx="4338">
                  <c:v>4.4489999999999998</c:v>
                </c:pt>
                <c:pt idx="4339">
                  <c:v>4.4480000000000004</c:v>
                </c:pt>
                <c:pt idx="4340">
                  <c:v>4.4440000000000008</c:v>
                </c:pt>
                <c:pt idx="4341">
                  <c:v>4.4420000000000002</c:v>
                </c:pt>
                <c:pt idx="4342">
                  <c:v>4.4430000000000014</c:v>
                </c:pt>
                <c:pt idx="4343">
                  <c:v>4.4460000000000024</c:v>
                </c:pt>
                <c:pt idx="4344">
                  <c:v>4.4440000000000008</c:v>
                </c:pt>
                <c:pt idx="4345">
                  <c:v>4.4430000000000014</c:v>
                </c:pt>
                <c:pt idx="4346">
                  <c:v>4.4410000000000034</c:v>
                </c:pt>
                <c:pt idx="4347">
                  <c:v>4.4410000000000034</c:v>
                </c:pt>
                <c:pt idx="4348">
                  <c:v>4.4430000000000014</c:v>
                </c:pt>
                <c:pt idx="4349">
                  <c:v>4.4410000000000034</c:v>
                </c:pt>
                <c:pt idx="4350">
                  <c:v>4.4410000000000034</c:v>
                </c:pt>
                <c:pt idx="4351">
                  <c:v>4.4380000000000024</c:v>
                </c:pt>
                <c:pt idx="4352">
                  <c:v>4.4370000000000003</c:v>
                </c:pt>
                <c:pt idx="4353">
                  <c:v>4.4380000000000024</c:v>
                </c:pt>
                <c:pt idx="4354">
                  <c:v>4.4359999999999999</c:v>
                </c:pt>
                <c:pt idx="4355">
                  <c:v>4.4359999999999999</c:v>
                </c:pt>
                <c:pt idx="4356">
                  <c:v>4.4370000000000003</c:v>
                </c:pt>
                <c:pt idx="4357">
                  <c:v>4.4359999999999999</c:v>
                </c:pt>
                <c:pt idx="4358">
                  <c:v>4.4350000000000014</c:v>
                </c:pt>
                <c:pt idx="4359">
                  <c:v>4.4350000000000014</c:v>
                </c:pt>
                <c:pt idx="4360">
                  <c:v>4.4340000000000011</c:v>
                </c:pt>
                <c:pt idx="4361">
                  <c:v>4.4329999999999998</c:v>
                </c:pt>
                <c:pt idx="4362">
                  <c:v>4.4340000000000011</c:v>
                </c:pt>
                <c:pt idx="4363">
                  <c:v>4.4320000000000004</c:v>
                </c:pt>
                <c:pt idx="4364">
                  <c:v>4.4329999999999998</c:v>
                </c:pt>
                <c:pt idx="4365">
                  <c:v>4.4300000000000024</c:v>
                </c:pt>
                <c:pt idx="4366">
                  <c:v>4.4340000000000011</c:v>
                </c:pt>
                <c:pt idx="4367">
                  <c:v>4.4320000000000004</c:v>
                </c:pt>
                <c:pt idx="4368">
                  <c:v>4.4300000000000024</c:v>
                </c:pt>
                <c:pt idx="4369">
                  <c:v>4.4310000000000027</c:v>
                </c:pt>
                <c:pt idx="4370">
                  <c:v>4.4300000000000024</c:v>
                </c:pt>
                <c:pt idx="4371">
                  <c:v>4.4320000000000004</c:v>
                </c:pt>
                <c:pt idx="4372">
                  <c:v>4.4329999999999998</c:v>
                </c:pt>
                <c:pt idx="4373">
                  <c:v>4.4390000000000018</c:v>
                </c:pt>
                <c:pt idx="4374">
                  <c:v>4.4420000000000002</c:v>
                </c:pt>
                <c:pt idx="4375">
                  <c:v>4.4420000000000002</c:v>
                </c:pt>
                <c:pt idx="4376">
                  <c:v>4.4420000000000002</c:v>
                </c:pt>
                <c:pt idx="4377">
                  <c:v>4.4530000000000003</c:v>
                </c:pt>
                <c:pt idx="4378">
                  <c:v>4.4730000000000034</c:v>
                </c:pt>
                <c:pt idx="4379">
                  <c:v>4.4990000000000014</c:v>
                </c:pt>
                <c:pt idx="4380">
                  <c:v>4.5259999999999962</c:v>
                </c:pt>
                <c:pt idx="4381">
                  <c:v>4.5500000000000007</c:v>
                </c:pt>
                <c:pt idx="4382">
                  <c:v>4.5710000000000024</c:v>
                </c:pt>
                <c:pt idx="4383">
                  <c:v>4.5920000000000014</c:v>
                </c:pt>
                <c:pt idx="4384">
                  <c:v>4.6099999999999977</c:v>
                </c:pt>
                <c:pt idx="4385">
                  <c:v>4.6269999999999971</c:v>
                </c:pt>
                <c:pt idx="4386">
                  <c:v>4.6430000000000007</c:v>
                </c:pt>
                <c:pt idx="4387">
                  <c:v>4.6599999999999957</c:v>
                </c:pt>
                <c:pt idx="4388">
                  <c:v>4.6720000000000006</c:v>
                </c:pt>
                <c:pt idx="4389">
                  <c:v>4.6869999999999976</c:v>
                </c:pt>
                <c:pt idx="4390">
                  <c:v>4.7030000000000003</c:v>
                </c:pt>
                <c:pt idx="4391">
                  <c:v>4.7149999999999963</c:v>
                </c:pt>
                <c:pt idx="4392">
                  <c:v>4.7249999999999996</c:v>
                </c:pt>
                <c:pt idx="4393">
                  <c:v>4.7350000000000003</c:v>
                </c:pt>
                <c:pt idx="4394">
                  <c:v>4.7469999999999999</c:v>
                </c:pt>
                <c:pt idx="4395">
                  <c:v>4.7550000000000008</c:v>
                </c:pt>
                <c:pt idx="4396">
                  <c:v>4.7649999999999997</c:v>
                </c:pt>
                <c:pt idx="4397">
                  <c:v>4.7750000000000004</c:v>
                </c:pt>
                <c:pt idx="4398">
                  <c:v>4.7840000000000007</c:v>
                </c:pt>
                <c:pt idx="4399">
                  <c:v>4.7890000000000024</c:v>
                </c:pt>
                <c:pt idx="4400">
                  <c:v>4.8010000000000002</c:v>
                </c:pt>
                <c:pt idx="4401">
                  <c:v>4.8079999999999963</c:v>
                </c:pt>
                <c:pt idx="4402">
                  <c:v>4.8169999999999966</c:v>
                </c:pt>
                <c:pt idx="4403">
                  <c:v>4.8259999999999996</c:v>
                </c:pt>
                <c:pt idx="4404">
                  <c:v>4.8320000000000007</c:v>
                </c:pt>
                <c:pt idx="4405">
                  <c:v>4.8419999999999996</c:v>
                </c:pt>
                <c:pt idx="4406">
                  <c:v>4.8480000000000008</c:v>
                </c:pt>
                <c:pt idx="4407">
                  <c:v>4.8549999999999969</c:v>
                </c:pt>
                <c:pt idx="4408">
                  <c:v>4.8629999999999969</c:v>
                </c:pt>
                <c:pt idx="4409">
                  <c:v>4.8669999999999973</c:v>
                </c:pt>
                <c:pt idx="4410">
                  <c:v>4.8740000000000014</c:v>
                </c:pt>
                <c:pt idx="4411">
                  <c:v>4.8800000000000008</c:v>
                </c:pt>
                <c:pt idx="4412">
                  <c:v>4.8849999999999962</c:v>
                </c:pt>
                <c:pt idx="4413">
                  <c:v>4.8930000000000007</c:v>
                </c:pt>
                <c:pt idx="4414">
                  <c:v>4.8960000000000008</c:v>
                </c:pt>
                <c:pt idx="4415">
                  <c:v>4.9050000000000002</c:v>
                </c:pt>
                <c:pt idx="4416">
                  <c:v>4.9039999999999999</c:v>
                </c:pt>
                <c:pt idx="4417">
                  <c:v>4.907</c:v>
                </c:pt>
                <c:pt idx="4418">
                  <c:v>4.9130000000000003</c:v>
                </c:pt>
                <c:pt idx="4419">
                  <c:v>4.9130000000000003</c:v>
                </c:pt>
                <c:pt idx="4420">
                  <c:v>4.9169999999999998</c:v>
                </c:pt>
                <c:pt idx="4421">
                  <c:v>4.9160000000000004</c:v>
                </c:pt>
                <c:pt idx="4422">
                  <c:v>4.923</c:v>
                </c:pt>
                <c:pt idx="4423">
                  <c:v>4.9250000000000007</c:v>
                </c:pt>
                <c:pt idx="4424">
                  <c:v>4.9250000000000007</c:v>
                </c:pt>
                <c:pt idx="4425">
                  <c:v>4.9260000000000002</c:v>
                </c:pt>
                <c:pt idx="4426">
                  <c:v>4.9280000000000008</c:v>
                </c:pt>
                <c:pt idx="4427">
                  <c:v>4.9290000000000003</c:v>
                </c:pt>
                <c:pt idx="4428">
                  <c:v>4.9269999999999996</c:v>
                </c:pt>
                <c:pt idx="4429">
                  <c:v>4.9359999999999999</c:v>
                </c:pt>
                <c:pt idx="4430">
                  <c:v>4.9350000000000014</c:v>
                </c:pt>
                <c:pt idx="4431">
                  <c:v>4.9390000000000018</c:v>
                </c:pt>
                <c:pt idx="4432">
                  <c:v>4.9430000000000014</c:v>
                </c:pt>
                <c:pt idx="4433">
                  <c:v>4.9600000000000009</c:v>
                </c:pt>
                <c:pt idx="4434">
                  <c:v>4.9750000000000014</c:v>
                </c:pt>
                <c:pt idx="4435">
                  <c:v>4.9890000000000034</c:v>
                </c:pt>
                <c:pt idx="4436">
                  <c:v>4.9969999999999999</c:v>
                </c:pt>
                <c:pt idx="4437">
                  <c:v>5.0060000000000002</c:v>
                </c:pt>
                <c:pt idx="4438">
                  <c:v>5.0190000000000001</c:v>
                </c:pt>
                <c:pt idx="4439">
                  <c:v>5.032</c:v>
                </c:pt>
                <c:pt idx="4440">
                  <c:v>5.0410000000000004</c:v>
                </c:pt>
                <c:pt idx="4441">
                  <c:v>5.0530000000000008</c:v>
                </c:pt>
                <c:pt idx="4442">
                  <c:v>5.0669999999999966</c:v>
                </c:pt>
                <c:pt idx="4443">
                  <c:v>5.0750000000000011</c:v>
                </c:pt>
                <c:pt idx="4444">
                  <c:v>5.0820000000000007</c:v>
                </c:pt>
                <c:pt idx="4445">
                  <c:v>5.0920000000000014</c:v>
                </c:pt>
                <c:pt idx="4446">
                  <c:v>5.1019999999999994</c:v>
                </c:pt>
                <c:pt idx="4447">
                  <c:v>5.1129999999999969</c:v>
                </c:pt>
                <c:pt idx="4448">
                  <c:v>5.1259999999999959</c:v>
                </c:pt>
                <c:pt idx="4449">
                  <c:v>5.1379999999999963</c:v>
                </c:pt>
                <c:pt idx="4450">
                  <c:v>5.1480000000000006</c:v>
                </c:pt>
                <c:pt idx="4451">
                  <c:v>5.1669999999999963</c:v>
                </c:pt>
                <c:pt idx="4452">
                  <c:v>5.1800000000000006</c:v>
                </c:pt>
                <c:pt idx="4453">
                  <c:v>5.1910000000000007</c:v>
                </c:pt>
                <c:pt idx="4454">
                  <c:v>5.2050000000000001</c:v>
                </c:pt>
                <c:pt idx="4455">
                  <c:v>5.2170000000000014</c:v>
                </c:pt>
                <c:pt idx="4456">
                  <c:v>5.2309999999999999</c:v>
                </c:pt>
                <c:pt idx="4457">
                  <c:v>5.2439999999999998</c:v>
                </c:pt>
                <c:pt idx="4458">
                  <c:v>5.26</c:v>
                </c:pt>
                <c:pt idx="4459">
                  <c:v>5.2690000000000001</c:v>
                </c:pt>
                <c:pt idx="4460">
                  <c:v>5.2810000000000024</c:v>
                </c:pt>
                <c:pt idx="4461">
                  <c:v>5.2960000000000003</c:v>
                </c:pt>
                <c:pt idx="4462">
                  <c:v>5.3050000000000006</c:v>
                </c:pt>
                <c:pt idx="4463">
                  <c:v>5.3179999999999996</c:v>
                </c:pt>
                <c:pt idx="4464">
                  <c:v>5.33</c:v>
                </c:pt>
                <c:pt idx="4465">
                  <c:v>5.3419999999999996</c:v>
                </c:pt>
                <c:pt idx="4466">
                  <c:v>5.3539999999999974</c:v>
                </c:pt>
                <c:pt idx="4467">
                  <c:v>5.3659999999999997</c:v>
                </c:pt>
                <c:pt idx="4468">
                  <c:v>5.3760000000000003</c:v>
                </c:pt>
                <c:pt idx="4469">
                  <c:v>5.39</c:v>
                </c:pt>
                <c:pt idx="4470">
                  <c:v>5.4009999999999998</c:v>
                </c:pt>
                <c:pt idx="4471">
                  <c:v>5.4169999999999998</c:v>
                </c:pt>
                <c:pt idx="4472">
                  <c:v>5.4269999999999996</c:v>
                </c:pt>
                <c:pt idx="4473">
                  <c:v>5.4359999999999999</c:v>
                </c:pt>
                <c:pt idx="4474">
                  <c:v>5.4489999999999998</c:v>
                </c:pt>
                <c:pt idx="4475">
                  <c:v>5.4580000000000002</c:v>
                </c:pt>
                <c:pt idx="4476">
                  <c:v>5.4710000000000019</c:v>
                </c:pt>
                <c:pt idx="4477">
                  <c:v>5.4790000000000028</c:v>
                </c:pt>
                <c:pt idx="4478">
                  <c:v>5.4890000000000034</c:v>
                </c:pt>
                <c:pt idx="4479">
                  <c:v>5.5050000000000008</c:v>
                </c:pt>
                <c:pt idx="4480">
                  <c:v>5.516</c:v>
                </c:pt>
                <c:pt idx="4481">
                  <c:v>5.5259999999999962</c:v>
                </c:pt>
                <c:pt idx="4482">
                  <c:v>5.5380000000000003</c:v>
                </c:pt>
                <c:pt idx="4483">
                  <c:v>5.5490000000000004</c:v>
                </c:pt>
                <c:pt idx="4484">
                  <c:v>5.5609999999999964</c:v>
                </c:pt>
                <c:pt idx="4485">
                  <c:v>5.5679999999999996</c:v>
                </c:pt>
                <c:pt idx="4486">
                  <c:v>5.5780000000000003</c:v>
                </c:pt>
                <c:pt idx="4487">
                  <c:v>5.59</c:v>
                </c:pt>
                <c:pt idx="4488">
                  <c:v>5.6010000000000009</c:v>
                </c:pt>
                <c:pt idx="4489">
                  <c:v>5.6129999999999969</c:v>
                </c:pt>
                <c:pt idx="4490">
                  <c:v>5.6219999999999963</c:v>
                </c:pt>
                <c:pt idx="4491">
                  <c:v>5.6330000000000009</c:v>
                </c:pt>
                <c:pt idx="4492">
                  <c:v>5.6430000000000007</c:v>
                </c:pt>
                <c:pt idx="4493">
                  <c:v>5.6549999999999958</c:v>
                </c:pt>
                <c:pt idx="4494">
                  <c:v>5.6629999999999958</c:v>
                </c:pt>
                <c:pt idx="4495">
                  <c:v>5.6750000000000007</c:v>
                </c:pt>
                <c:pt idx="4496">
                  <c:v>5.6819999999999986</c:v>
                </c:pt>
                <c:pt idx="4497">
                  <c:v>5.6929999999999996</c:v>
                </c:pt>
                <c:pt idx="4498">
                  <c:v>5.6979999999999968</c:v>
                </c:pt>
                <c:pt idx="4499">
                  <c:v>5.7080000000000002</c:v>
                </c:pt>
                <c:pt idx="4500">
                  <c:v>5.7190000000000003</c:v>
                </c:pt>
                <c:pt idx="4501">
                  <c:v>5.7260000000000009</c:v>
                </c:pt>
                <c:pt idx="4502">
                  <c:v>5.7330000000000014</c:v>
                </c:pt>
                <c:pt idx="4503">
                  <c:v>5.7430000000000003</c:v>
                </c:pt>
                <c:pt idx="4504">
                  <c:v>5.7530000000000001</c:v>
                </c:pt>
                <c:pt idx="4505">
                  <c:v>5.761000000000001</c:v>
                </c:pt>
                <c:pt idx="4506">
                  <c:v>5.7710000000000026</c:v>
                </c:pt>
                <c:pt idx="4507">
                  <c:v>5.777000000000001</c:v>
                </c:pt>
                <c:pt idx="4508">
                  <c:v>5.7870000000000008</c:v>
                </c:pt>
                <c:pt idx="4509">
                  <c:v>5.793000000000001</c:v>
                </c:pt>
                <c:pt idx="4510">
                  <c:v>5.8010000000000002</c:v>
                </c:pt>
                <c:pt idx="4511">
                  <c:v>5.8109999999999964</c:v>
                </c:pt>
                <c:pt idx="4512">
                  <c:v>5.8199999999999976</c:v>
                </c:pt>
                <c:pt idx="4513">
                  <c:v>5.8249999999999957</c:v>
                </c:pt>
                <c:pt idx="4514">
                  <c:v>5.8339999999999996</c:v>
                </c:pt>
                <c:pt idx="4515">
                  <c:v>5.8419999999999996</c:v>
                </c:pt>
                <c:pt idx="4516">
                  <c:v>5.8490000000000002</c:v>
                </c:pt>
                <c:pt idx="4517">
                  <c:v>5.8569999999999967</c:v>
                </c:pt>
                <c:pt idx="4518">
                  <c:v>5.8649999999999958</c:v>
                </c:pt>
                <c:pt idx="4519">
                  <c:v>5.8710000000000004</c:v>
                </c:pt>
                <c:pt idx="4520">
                  <c:v>5.8789999999999996</c:v>
                </c:pt>
                <c:pt idx="4521">
                  <c:v>5.886000000000001</c:v>
                </c:pt>
                <c:pt idx="4522">
                  <c:v>5.8890000000000002</c:v>
                </c:pt>
                <c:pt idx="4523">
                  <c:v>5.8939999999999966</c:v>
                </c:pt>
                <c:pt idx="4524">
                  <c:v>5.9009999999999998</c:v>
                </c:pt>
                <c:pt idx="4525">
                  <c:v>5.907</c:v>
                </c:pt>
                <c:pt idx="4526">
                  <c:v>5.9160000000000004</c:v>
                </c:pt>
                <c:pt idx="4527">
                  <c:v>5.9210000000000003</c:v>
                </c:pt>
                <c:pt idx="4528">
                  <c:v>5.9290000000000003</c:v>
                </c:pt>
                <c:pt idx="4529">
                  <c:v>5.9359999999999999</c:v>
                </c:pt>
                <c:pt idx="4530">
                  <c:v>5.9430000000000014</c:v>
                </c:pt>
                <c:pt idx="4531">
                  <c:v>5.9510000000000014</c:v>
                </c:pt>
                <c:pt idx="4532">
                  <c:v>5.963000000000001</c:v>
                </c:pt>
                <c:pt idx="4533">
                  <c:v>5.9690000000000003</c:v>
                </c:pt>
                <c:pt idx="4534">
                  <c:v>5.9770000000000003</c:v>
                </c:pt>
                <c:pt idx="4535">
                  <c:v>5.9860000000000024</c:v>
                </c:pt>
                <c:pt idx="4536">
                  <c:v>5.995000000000001</c:v>
                </c:pt>
                <c:pt idx="4537">
                  <c:v>5.9980000000000002</c:v>
                </c:pt>
                <c:pt idx="4538">
                  <c:v>6.0050000000000008</c:v>
                </c:pt>
                <c:pt idx="4539">
                  <c:v>6.0129999999999963</c:v>
                </c:pt>
                <c:pt idx="4540">
                  <c:v>6.0210000000000008</c:v>
                </c:pt>
                <c:pt idx="4541">
                  <c:v>6.0269999999999966</c:v>
                </c:pt>
                <c:pt idx="4542">
                  <c:v>6.0350000000000001</c:v>
                </c:pt>
                <c:pt idx="4543">
                  <c:v>6.0410000000000004</c:v>
                </c:pt>
                <c:pt idx="4544">
                  <c:v>6.0470000000000006</c:v>
                </c:pt>
                <c:pt idx="4545">
                  <c:v>6.0519999999999996</c:v>
                </c:pt>
                <c:pt idx="4546">
                  <c:v>6.0619999999999976</c:v>
                </c:pt>
                <c:pt idx="4547">
                  <c:v>6.0690000000000008</c:v>
                </c:pt>
                <c:pt idx="4548">
                  <c:v>6.077</c:v>
                </c:pt>
                <c:pt idx="4549">
                  <c:v>6.0830000000000002</c:v>
                </c:pt>
                <c:pt idx="4550">
                  <c:v>6.088000000000001</c:v>
                </c:pt>
                <c:pt idx="4551">
                  <c:v>6.0910000000000011</c:v>
                </c:pt>
                <c:pt idx="4552">
                  <c:v>6.0960000000000001</c:v>
                </c:pt>
                <c:pt idx="4553">
                  <c:v>6.1019999999999994</c:v>
                </c:pt>
                <c:pt idx="4554">
                  <c:v>6.109</c:v>
                </c:pt>
                <c:pt idx="4555">
                  <c:v>6.1160000000000014</c:v>
                </c:pt>
                <c:pt idx="4556">
                  <c:v>6.123999999999997</c:v>
                </c:pt>
                <c:pt idx="4557">
                  <c:v>6.1320000000000006</c:v>
                </c:pt>
                <c:pt idx="4558">
                  <c:v>6.1369999999999996</c:v>
                </c:pt>
                <c:pt idx="4559">
                  <c:v>6.1439999999999966</c:v>
                </c:pt>
                <c:pt idx="4560">
                  <c:v>6.1510000000000007</c:v>
                </c:pt>
                <c:pt idx="4561">
                  <c:v>6.1599999999999966</c:v>
                </c:pt>
                <c:pt idx="4562">
                  <c:v>6.1679999999999957</c:v>
                </c:pt>
                <c:pt idx="4563">
                  <c:v>6.173</c:v>
                </c:pt>
                <c:pt idx="4564">
                  <c:v>6.1769999999999996</c:v>
                </c:pt>
                <c:pt idx="4565">
                  <c:v>6.1819999999999986</c:v>
                </c:pt>
                <c:pt idx="4566">
                  <c:v>6.1910000000000007</c:v>
                </c:pt>
                <c:pt idx="4567">
                  <c:v>6.1969999999999956</c:v>
                </c:pt>
                <c:pt idx="4568">
                  <c:v>6.2030000000000003</c:v>
                </c:pt>
                <c:pt idx="4569">
                  <c:v>6.2080000000000002</c:v>
                </c:pt>
                <c:pt idx="4570">
                  <c:v>6.2160000000000002</c:v>
                </c:pt>
                <c:pt idx="4571">
                  <c:v>6.2190000000000003</c:v>
                </c:pt>
                <c:pt idx="4572">
                  <c:v>6.2230000000000008</c:v>
                </c:pt>
                <c:pt idx="4573">
                  <c:v>6.2280000000000006</c:v>
                </c:pt>
                <c:pt idx="4574">
                  <c:v>6.2350000000000003</c:v>
                </c:pt>
                <c:pt idx="4575">
                  <c:v>6.2380000000000004</c:v>
                </c:pt>
                <c:pt idx="4576">
                  <c:v>6.2450000000000001</c:v>
                </c:pt>
                <c:pt idx="4577">
                  <c:v>6.2480000000000002</c:v>
                </c:pt>
                <c:pt idx="4578">
                  <c:v>6.2560000000000002</c:v>
                </c:pt>
                <c:pt idx="4579">
                  <c:v>6.2600000000000007</c:v>
                </c:pt>
                <c:pt idx="4580">
                  <c:v>6.2639999999999976</c:v>
                </c:pt>
                <c:pt idx="4581">
                  <c:v>6.2700000000000014</c:v>
                </c:pt>
                <c:pt idx="4582">
                  <c:v>6.2770000000000001</c:v>
                </c:pt>
                <c:pt idx="4583">
                  <c:v>6.28</c:v>
                </c:pt>
                <c:pt idx="4584">
                  <c:v>6.2850000000000001</c:v>
                </c:pt>
                <c:pt idx="4585">
                  <c:v>6.2880000000000003</c:v>
                </c:pt>
                <c:pt idx="4586">
                  <c:v>6.2930000000000001</c:v>
                </c:pt>
                <c:pt idx="4587">
                  <c:v>6.2950000000000008</c:v>
                </c:pt>
                <c:pt idx="4588">
                  <c:v>6.298</c:v>
                </c:pt>
                <c:pt idx="4589">
                  <c:v>6.3050000000000006</c:v>
                </c:pt>
                <c:pt idx="4590">
                  <c:v>6.3119999999999976</c:v>
                </c:pt>
                <c:pt idx="4591">
                  <c:v>6.3160000000000007</c:v>
                </c:pt>
                <c:pt idx="4592">
                  <c:v>6.3210000000000006</c:v>
                </c:pt>
                <c:pt idx="4593">
                  <c:v>6.3249999999999957</c:v>
                </c:pt>
                <c:pt idx="4594">
                  <c:v>6.3279999999999959</c:v>
                </c:pt>
                <c:pt idx="4595">
                  <c:v>6.3330000000000002</c:v>
                </c:pt>
                <c:pt idx="4596">
                  <c:v>6.3360000000000003</c:v>
                </c:pt>
                <c:pt idx="4597">
                  <c:v>6.3450000000000006</c:v>
                </c:pt>
                <c:pt idx="4598">
                  <c:v>6.3530000000000006</c:v>
                </c:pt>
                <c:pt idx="4599">
                  <c:v>6.3579999999999997</c:v>
                </c:pt>
                <c:pt idx="4600">
                  <c:v>6.3619999999999957</c:v>
                </c:pt>
                <c:pt idx="4601">
                  <c:v>6.3639999999999972</c:v>
                </c:pt>
                <c:pt idx="4602">
                  <c:v>6.3720000000000008</c:v>
                </c:pt>
                <c:pt idx="4603">
                  <c:v>6.375</c:v>
                </c:pt>
                <c:pt idx="4604">
                  <c:v>6.3810000000000002</c:v>
                </c:pt>
                <c:pt idx="4605">
                  <c:v>6.3820000000000006</c:v>
                </c:pt>
                <c:pt idx="4606">
                  <c:v>6.3890000000000002</c:v>
                </c:pt>
                <c:pt idx="4607">
                  <c:v>6.391</c:v>
                </c:pt>
                <c:pt idx="4608">
                  <c:v>6.3949999999999996</c:v>
                </c:pt>
                <c:pt idx="4609">
                  <c:v>6.399</c:v>
                </c:pt>
                <c:pt idx="4610">
                  <c:v>6.4060000000000024</c:v>
                </c:pt>
                <c:pt idx="4611">
                  <c:v>6.4080000000000004</c:v>
                </c:pt>
                <c:pt idx="4612">
                  <c:v>6.4130000000000003</c:v>
                </c:pt>
                <c:pt idx="4613">
                  <c:v>6.415</c:v>
                </c:pt>
                <c:pt idx="4614">
                  <c:v>6.4200000000000008</c:v>
                </c:pt>
                <c:pt idx="4615">
                  <c:v>6.4220000000000006</c:v>
                </c:pt>
                <c:pt idx="4616">
                  <c:v>6.4239999999999986</c:v>
                </c:pt>
                <c:pt idx="4617">
                  <c:v>6.4260000000000002</c:v>
                </c:pt>
                <c:pt idx="4618">
                  <c:v>6.4269999999999996</c:v>
                </c:pt>
                <c:pt idx="4619">
                  <c:v>6.4280000000000008</c:v>
                </c:pt>
                <c:pt idx="4620">
                  <c:v>6.4340000000000002</c:v>
                </c:pt>
                <c:pt idx="4621">
                  <c:v>6.4350000000000014</c:v>
                </c:pt>
                <c:pt idx="4622">
                  <c:v>6.4380000000000024</c:v>
                </c:pt>
                <c:pt idx="4623">
                  <c:v>6.4410000000000034</c:v>
                </c:pt>
                <c:pt idx="4624">
                  <c:v>6.4410000000000034</c:v>
                </c:pt>
                <c:pt idx="4625">
                  <c:v>6.4440000000000008</c:v>
                </c:pt>
                <c:pt idx="4626">
                  <c:v>6.4450000000000003</c:v>
                </c:pt>
                <c:pt idx="4627">
                  <c:v>6.4480000000000004</c:v>
                </c:pt>
                <c:pt idx="4628">
                  <c:v>6.45</c:v>
                </c:pt>
                <c:pt idx="4629">
                  <c:v>6.4480000000000004</c:v>
                </c:pt>
                <c:pt idx="4630">
                  <c:v>6.4510000000000014</c:v>
                </c:pt>
                <c:pt idx="4631">
                  <c:v>6.4520000000000008</c:v>
                </c:pt>
                <c:pt idx="4632">
                  <c:v>6.4560000000000004</c:v>
                </c:pt>
                <c:pt idx="4633">
                  <c:v>6.4570000000000007</c:v>
                </c:pt>
                <c:pt idx="4634">
                  <c:v>6.4570000000000007</c:v>
                </c:pt>
                <c:pt idx="4635">
                  <c:v>6.4600000000000009</c:v>
                </c:pt>
                <c:pt idx="4636">
                  <c:v>6.4610000000000003</c:v>
                </c:pt>
                <c:pt idx="4637">
                  <c:v>6.4639999999999986</c:v>
                </c:pt>
                <c:pt idx="4638">
                  <c:v>6.4650000000000007</c:v>
                </c:pt>
                <c:pt idx="4639">
                  <c:v>6.4660000000000002</c:v>
                </c:pt>
                <c:pt idx="4640">
                  <c:v>6.4700000000000024</c:v>
                </c:pt>
                <c:pt idx="4641">
                  <c:v>6.4710000000000019</c:v>
                </c:pt>
                <c:pt idx="4642">
                  <c:v>6.4720000000000004</c:v>
                </c:pt>
                <c:pt idx="4643">
                  <c:v>6.4760000000000026</c:v>
                </c:pt>
                <c:pt idx="4644">
                  <c:v>6.4780000000000024</c:v>
                </c:pt>
                <c:pt idx="4645">
                  <c:v>6.48</c:v>
                </c:pt>
                <c:pt idx="4646">
                  <c:v>6.4890000000000034</c:v>
                </c:pt>
                <c:pt idx="4647">
                  <c:v>6.49</c:v>
                </c:pt>
                <c:pt idx="4648">
                  <c:v>6.49</c:v>
                </c:pt>
                <c:pt idx="4649">
                  <c:v>6.4960000000000004</c:v>
                </c:pt>
                <c:pt idx="4650">
                  <c:v>6.4950000000000001</c:v>
                </c:pt>
                <c:pt idx="4651">
                  <c:v>6.4960000000000004</c:v>
                </c:pt>
                <c:pt idx="4652">
                  <c:v>6.4990000000000014</c:v>
                </c:pt>
                <c:pt idx="4653">
                  <c:v>6.5039999999999996</c:v>
                </c:pt>
                <c:pt idx="4654">
                  <c:v>6.5030000000000001</c:v>
                </c:pt>
                <c:pt idx="4655">
                  <c:v>6.508</c:v>
                </c:pt>
                <c:pt idx="4656">
                  <c:v>6.5110000000000001</c:v>
                </c:pt>
                <c:pt idx="4657">
                  <c:v>6.5130000000000008</c:v>
                </c:pt>
                <c:pt idx="4658">
                  <c:v>6.5150000000000006</c:v>
                </c:pt>
                <c:pt idx="4659">
                  <c:v>6.5150000000000006</c:v>
                </c:pt>
                <c:pt idx="4660">
                  <c:v>6.5169999999999986</c:v>
                </c:pt>
                <c:pt idx="4661">
                  <c:v>6.516</c:v>
                </c:pt>
                <c:pt idx="4662">
                  <c:v>6.5180000000000007</c:v>
                </c:pt>
                <c:pt idx="4663">
                  <c:v>6.5210000000000008</c:v>
                </c:pt>
                <c:pt idx="4664">
                  <c:v>6.5230000000000006</c:v>
                </c:pt>
                <c:pt idx="4665">
                  <c:v>6.5219999999999976</c:v>
                </c:pt>
                <c:pt idx="4666">
                  <c:v>6.5230000000000006</c:v>
                </c:pt>
                <c:pt idx="4667">
                  <c:v>6.5219999999999976</c:v>
                </c:pt>
                <c:pt idx="4668">
                  <c:v>6.5230000000000006</c:v>
                </c:pt>
                <c:pt idx="4669">
                  <c:v>6.5210000000000008</c:v>
                </c:pt>
                <c:pt idx="4670">
                  <c:v>6.5239999999999956</c:v>
                </c:pt>
                <c:pt idx="4671">
                  <c:v>6.5249999999999968</c:v>
                </c:pt>
                <c:pt idx="4672">
                  <c:v>6.5260000000000007</c:v>
                </c:pt>
                <c:pt idx="4673">
                  <c:v>6.5249999999999968</c:v>
                </c:pt>
                <c:pt idx="4674">
                  <c:v>6.5239999999999956</c:v>
                </c:pt>
                <c:pt idx="4675">
                  <c:v>6.5269999999999966</c:v>
                </c:pt>
                <c:pt idx="4676">
                  <c:v>6.5239999999999956</c:v>
                </c:pt>
                <c:pt idx="4677">
                  <c:v>6.5169999999999986</c:v>
                </c:pt>
                <c:pt idx="4678">
                  <c:v>6.5190000000000001</c:v>
                </c:pt>
                <c:pt idx="4679">
                  <c:v>6.5210000000000008</c:v>
                </c:pt>
                <c:pt idx="4680">
                  <c:v>6.52</c:v>
                </c:pt>
                <c:pt idx="4681">
                  <c:v>6.5249999999999968</c:v>
                </c:pt>
                <c:pt idx="4682">
                  <c:v>6.5210000000000008</c:v>
                </c:pt>
                <c:pt idx="4683">
                  <c:v>6.5210000000000008</c:v>
                </c:pt>
                <c:pt idx="4684">
                  <c:v>6.5260000000000007</c:v>
                </c:pt>
                <c:pt idx="4685">
                  <c:v>6.5260000000000007</c:v>
                </c:pt>
                <c:pt idx="4686">
                  <c:v>6.5290000000000008</c:v>
                </c:pt>
                <c:pt idx="4687">
                  <c:v>6.5279999999999996</c:v>
                </c:pt>
                <c:pt idx="4688">
                  <c:v>6.5239999999999956</c:v>
                </c:pt>
                <c:pt idx="4689">
                  <c:v>6.5279999999999996</c:v>
                </c:pt>
                <c:pt idx="4690">
                  <c:v>6.5279999999999996</c:v>
                </c:pt>
                <c:pt idx="4691">
                  <c:v>6.5279999999999996</c:v>
                </c:pt>
                <c:pt idx="4692">
                  <c:v>6.532</c:v>
                </c:pt>
                <c:pt idx="4693">
                  <c:v>6.532</c:v>
                </c:pt>
                <c:pt idx="4694">
                  <c:v>6.53</c:v>
                </c:pt>
                <c:pt idx="4695">
                  <c:v>6.5290000000000008</c:v>
                </c:pt>
                <c:pt idx="4696">
                  <c:v>6.5279999999999996</c:v>
                </c:pt>
                <c:pt idx="4697">
                  <c:v>6.5279999999999996</c:v>
                </c:pt>
                <c:pt idx="4698">
                  <c:v>6.5260000000000007</c:v>
                </c:pt>
                <c:pt idx="4699">
                  <c:v>6.53</c:v>
                </c:pt>
                <c:pt idx="4700">
                  <c:v>6.5290000000000008</c:v>
                </c:pt>
                <c:pt idx="4701">
                  <c:v>6.5290000000000008</c:v>
                </c:pt>
                <c:pt idx="4702">
                  <c:v>6.5269999999999966</c:v>
                </c:pt>
                <c:pt idx="4703">
                  <c:v>6.5269999999999966</c:v>
                </c:pt>
                <c:pt idx="4704">
                  <c:v>6.5219999999999976</c:v>
                </c:pt>
                <c:pt idx="4705">
                  <c:v>6.5210000000000008</c:v>
                </c:pt>
                <c:pt idx="4706">
                  <c:v>6.5210000000000008</c:v>
                </c:pt>
                <c:pt idx="4707">
                  <c:v>6.5219999999999976</c:v>
                </c:pt>
                <c:pt idx="4708">
                  <c:v>6.5180000000000007</c:v>
                </c:pt>
                <c:pt idx="4709">
                  <c:v>6.516</c:v>
                </c:pt>
                <c:pt idx="4710">
                  <c:v>6.5119999999999996</c:v>
                </c:pt>
                <c:pt idx="4711">
                  <c:v>6.5139999999999976</c:v>
                </c:pt>
                <c:pt idx="4712">
                  <c:v>6.5090000000000003</c:v>
                </c:pt>
                <c:pt idx="4713">
                  <c:v>6.5060000000000002</c:v>
                </c:pt>
                <c:pt idx="4714">
                  <c:v>6.5030000000000001</c:v>
                </c:pt>
                <c:pt idx="4715">
                  <c:v>6.4980000000000002</c:v>
                </c:pt>
                <c:pt idx="4716">
                  <c:v>6.4960000000000004</c:v>
                </c:pt>
                <c:pt idx="4717">
                  <c:v>6.4940000000000007</c:v>
                </c:pt>
                <c:pt idx="4718">
                  <c:v>6.4910000000000014</c:v>
                </c:pt>
                <c:pt idx="4719">
                  <c:v>6.4880000000000004</c:v>
                </c:pt>
                <c:pt idx="4720">
                  <c:v>6.4810000000000034</c:v>
                </c:pt>
                <c:pt idx="4721">
                  <c:v>6.4780000000000024</c:v>
                </c:pt>
                <c:pt idx="4722">
                  <c:v>6.4740000000000002</c:v>
                </c:pt>
                <c:pt idx="4723">
                  <c:v>6.4710000000000019</c:v>
                </c:pt>
                <c:pt idx="4724">
                  <c:v>6.4680000000000009</c:v>
                </c:pt>
                <c:pt idx="4725">
                  <c:v>6.4650000000000007</c:v>
                </c:pt>
                <c:pt idx="4726">
                  <c:v>6.4590000000000014</c:v>
                </c:pt>
                <c:pt idx="4727">
                  <c:v>6.4530000000000003</c:v>
                </c:pt>
                <c:pt idx="4728">
                  <c:v>6.45</c:v>
                </c:pt>
                <c:pt idx="4729">
                  <c:v>6.4460000000000024</c:v>
                </c:pt>
                <c:pt idx="4730">
                  <c:v>6.44</c:v>
                </c:pt>
                <c:pt idx="4731">
                  <c:v>6.4360000000000026</c:v>
                </c:pt>
                <c:pt idx="4732">
                  <c:v>6.4340000000000002</c:v>
                </c:pt>
                <c:pt idx="4733">
                  <c:v>6.4280000000000008</c:v>
                </c:pt>
                <c:pt idx="4734">
                  <c:v>6.4210000000000003</c:v>
                </c:pt>
                <c:pt idx="4735">
                  <c:v>6.4220000000000006</c:v>
                </c:pt>
                <c:pt idx="4736">
                  <c:v>6.4180000000000001</c:v>
                </c:pt>
                <c:pt idx="4737">
                  <c:v>6.4120000000000008</c:v>
                </c:pt>
                <c:pt idx="4738">
                  <c:v>6.41</c:v>
                </c:pt>
                <c:pt idx="4739">
                  <c:v>6.4050000000000002</c:v>
                </c:pt>
                <c:pt idx="4740">
                  <c:v>6.4020000000000001</c:v>
                </c:pt>
                <c:pt idx="4741">
                  <c:v>6.4020000000000001</c:v>
                </c:pt>
                <c:pt idx="4742">
                  <c:v>6.3960000000000008</c:v>
                </c:pt>
                <c:pt idx="4743">
                  <c:v>6.3930000000000007</c:v>
                </c:pt>
                <c:pt idx="4744">
                  <c:v>6.39</c:v>
                </c:pt>
                <c:pt idx="4745">
                  <c:v>6.383</c:v>
                </c:pt>
                <c:pt idx="4746">
                  <c:v>6.3839999999999986</c:v>
                </c:pt>
                <c:pt idx="4747">
                  <c:v>6.3820000000000006</c:v>
                </c:pt>
                <c:pt idx="4748">
                  <c:v>6.375</c:v>
                </c:pt>
                <c:pt idx="4749">
                  <c:v>6.3730000000000002</c:v>
                </c:pt>
                <c:pt idx="4750">
                  <c:v>6.3679999999999959</c:v>
                </c:pt>
                <c:pt idx="4751">
                  <c:v>6.3649999999999958</c:v>
                </c:pt>
                <c:pt idx="4752">
                  <c:v>6.3659999999999997</c:v>
                </c:pt>
                <c:pt idx="4753">
                  <c:v>6.3599999999999977</c:v>
                </c:pt>
                <c:pt idx="4754">
                  <c:v>6.3579999999999997</c:v>
                </c:pt>
                <c:pt idx="4755">
                  <c:v>6.3519999999999976</c:v>
                </c:pt>
                <c:pt idx="4756">
                  <c:v>6.3469999999999986</c:v>
                </c:pt>
                <c:pt idx="4757">
                  <c:v>6.3419999999999996</c:v>
                </c:pt>
                <c:pt idx="4758">
                  <c:v>6.3400000000000007</c:v>
                </c:pt>
                <c:pt idx="4759">
                  <c:v>6.3350000000000009</c:v>
                </c:pt>
                <c:pt idx="4760">
                  <c:v>6.3290000000000006</c:v>
                </c:pt>
                <c:pt idx="4761">
                  <c:v>6.3239999999999972</c:v>
                </c:pt>
                <c:pt idx="4762">
                  <c:v>6.3219999999999956</c:v>
                </c:pt>
                <c:pt idx="4763">
                  <c:v>6.3179999999999996</c:v>
                </c:pt>
                <c:pt idx="4764">
                  <c:v>6.3160000000000007</c:v>
                </c:pt>
                <c:pt idx="4765">
                  <c:v>6.3110000000000008</c:v>
                </c:pt>
                <c:pt idx="4766">
                  <c:v>6.306</c:v>
                </c:pt>
                <c:pt idx="4767">
                  <c:v>6.3010000000000002</c:v>
                </c:pt>
                <c:pt idx="4768">
                  <c:v>6.2970000000000006</c:v>
                </c:pt>
                <c:pt idx="4769">
                  <c:v>6.2910000000000004</c:v>
                </c:pt>
                <c:pt idx="4770">
                  <c:v>6.29</c:v>
                </c:pt>
                <c:pt idx="4771">
                  <c:v>6.2840000000000007</c:v>
                </c:pt>
                <c:pt idx="4772">
                  <c:v>6.282</c:v>
                </c:pt>
                <c:pt idx="4773">
                  <c:v>6.2790000000000026</c:v>
                </c:pt>
                <c:pt idx="4774">
                  <c:v>6.274</c:v>
                </c:pt>
                <c:pt idx="4775">
                  <c:v>6.2710000000000026</c:v>
                </c:pt>
                <c:pt idx="4776">
                  <c:v>6.2610000000000001</c:v>
                </c:pt>
                <c:pt idx="4777">
                  <c:v>6.2590000000000003</c:v>
                </c:pt>
                <c:pt idx="4778">
                  <c:v>6.2539999999999996</c:v>
                </c:pt>
                <c:pt idx="4779">
                  <c:v>6.2510000000000003</c:v>
                </c:pt>
                <c:pt idx="4780">
                  <c:v>6.2450000000000001</c:v>
                </c:pt>
                <c:pt idx="4781">
                  <c:v>6.24</c:v>
                </c:pt>
                <c:pt idx="4782">
                  <c:v>6.2410000000000014</c:v>
                </c:pt>
                <c:pt idx="4783">
                  <c:v>6.2370000000000001</c:v>
                </c:pt>
                <c:pt idx="4784">
                  <c:v>6.234</c:v>
                </c:pt>
                <c:pt idx="4785">
                  <c:v>6.2310000000000034</c:v>
                </c:pt>
                <c:pt idx="4786">
                  <c:v>6.2260000000000009</c:v>
                </c:pt>
                <c:pt idx="4787">
                  <c:v>6.2210000000000001</c:v>
                </c:pt>
                <c:pt idx="4788">
                  <c:v>6.2180000000000009</c:v>
                </c:pt>
                <c:pt idx="4789">
                  <c:v>6.2130000000000001</c:v>
                </c:pt>
                <c:pt idx="4790">
                  <c:v>6.2110000000000003</c:v>
                </c:pt>
                <c:pt idx="4791">
                  <c:v>6.2090000000000014</c:v>
                </c:pt>
                <c:pt idx="4792">
                  <c:v>6.2070000000000007</c:v>
                </c:pt>
                <c:pt idx="4793">
                  <c:v>6.2020000000000008</c:v>
                </c:pt>
                <c:pt idx="4794">
                  <c:v>6.1990000000000007</c:v>
                </c:pt>
                <c:pt idx="4795">
                  <c:v>6.1960000000000006</c:v>
                </c:pt>
                <c:pt idx="4796">
                  <c:v>6.2</c:v>
                </c:pt>
                <c:pt idx="4797">
                  <c:v>6.1910000000000007</c:v>
                </c:pt>
                <c:pt idx="4798">
                  <c:v>6.1899999999999986</c:v>
                </c:pt>
                <c:pt idx="4799">
                  <c:v>6.1869999999999976</c:v>
                </c:pt>
                <c:pt idx="4800">
                  <c:v>6.1830000000000007</c:v>
                </c:pt>
                <c:pt idx="4801">
                  <c:v>6.1830000000000007</c:v>
                </c:pt>
                <c:pt idx="4802">
                  <c:v>6.1750000000000007</c:v>
                </c:pt>
                <c:pt idx="4803">
                  <c:v>6.173</c:v>
                </c:pt>
                <c:pt idx="4804">
                  <c:v>6.173</c:v>
                </c:pt>
                <c:pt idx="4805">
                  <c:v>6.1700000000000008</c:v>
                </c:pt>
                <c:pt idx="4806">
                  <c:v>6.1649999999999947</c:v>
                </c:pt>
                <c:pt idx="4807">
                  <c:v>6.1619999999999973</c:v>
                </c:pt>
                <c:pt idx="4808">
                  <c:v>6.1619999999999973</c:v>
                </c:pt>
                <c:pt idx="4809">
                  <c:v>6.1569999999999956</c:v>
                </c:pt>
                <c:pt idx="4810">
                  <c:v>6.1539999999999973</c:v>
                </c:pt>
                <c:pt idx="4811">
                  <c:v>6.1529999999999996</c:v>
                </c:pt>
                <c:pt idx="4812">
                  <c:v>6.1480000000000006</c:v>
                </c:pt>
                <c:pt idx="4813">
                  <c:v>6.1460000000000008</c:v>
                </c:pt>
                <c:pt idx="4814">
                  <c:v>6.1430000000000007</c:v>
                </c:pt>
                <c:pt idx="4815">
                  <c:v>6.1380000000000008</c:v>
                </c:pt>
                <c:pt idx="4816">
                  <c:v>6.1320000000000006</c:v>
                </c:pt>
                <c:pt idx="4817">
                  <c:v>6.1310000000000002</c:v>
                </c:pt>
                <c:pt idx="4818">
                  <c:v>6.1279999999999948</c:v>
                </c:pt>
                <c:pt idx="4819">
                  <c:v>6.1219999999999972</c:v>
                </c:pt>
                <c:pt idx="4820">
                  <c:v>6.1179999999999959</c:v>
                </c:pt>
                <c:pt idx="4821">
                  <c:v>6.1169999999999964</c:v>
                </c:pt>
                <c:pt idx="4822">
                  <c:v>6.1119999999999974</c:v>
                </c:pt>
                <c:pt idx="4823">
                  <c:v>6.109</c:v>
                </c:pt>
                <c:pt idx="4824">
                  <c:v>6.1049999999999969</c:v>
                </c:pt>
                <c:pt idx="4825">
                  <c:v>6.1010000000000009</c:v>
                </c:pt>
                <c:pt idx="4826">
                  <c:v>6.0990000000000002</c:v>
                </c:pt>
                <c:pt idx="4827">
                  <c:v>6.0920000000000014</c:v>
                </c:pt>
                <c:pt idx="4828">
                  <c:v>6.09</c:v>
                </c:pt>
                <c:pt idx="4829">
                  <c:v>6.0850000000000009</c:v>
                </c:pt>
                <c:pt idx="4830">
                  <c:v>6.0850000000000009</c:v>
                </c:pt>
                <c:pt idx="4831">
                  <c:v>6.0790000000000024</c:v>
                </c:pt>
                <c:pt idx="4832">
                  <c:v>6.0760000000000014</c:v>
                </c:pt>
                <c:pt idx="4833">
                  <c:v>6.07</c:v>
                </c:pt>
                <c:pt idx="4834">
                  <c:v>6.0649999999999968</c:v>
                </c:pt>
                <c:pt idx="4835">
                  <c:v>6.0639999999999956</c:v>
                </c:pt>
                <c:pt idx="4836">
                  <c:v>6.0639999999999956</c:v>
                </c:pt>
                <c:pt idx="4837">
                  <c:v>6.0609999999999964</c:v>
                </c:pt>
                <c:pt idx="4838">
                  <c:v>6.0590000000000011</c:v>
                </c:pt>
                <c:pt idx="4839">
                  <c:v>6.0530000000000008</c:v>
                </c:pt>
                <c:pt idx="4840">
                  <c:v>6.0539999999999976</c:v>
                </c:pt>
                <c:pt idx="4841">
                  <c:v>6.0460000000000003</c:v>
                </c:pt>
                <c:pt idx="4842">
                  <c:v>6.0460000000000003</c:v>
                </c:pt>
                <c:pt idx="4843">
                  <c:v>6.0460000000000003</c:v>
                </c:pt>
                <c:pt idx="4844">
                  <c:v>6.0400000000000009</c:v>
                </c:pt>
                <c:pt idx="4845">
                  <c:v>6.0410000000000004</c:v>
                </c:pt>
                <c:pt idx="4846">
                  <c:v>6.0390000000000024</c:v>
                </c:pt>
                <c:pt idx="4847">
                  <c:v>6.0370000000000008</c:v>
                </c:pt>
                <c:pt idx="4848">
                  <c:v>6.0340000000000007</c:v>
                </c:pt>
                <c:pt idx="4849">
                  <c:v>6.0239999999999974</c:v>
                </c:pt>
                <c:pt idx="4850">
                  <c:v>6.0259999999999962</c:v>
                </c:pt>
                <c:pt idx="4851">
                  <c:v>6.0219999999999976</c:v>
                </c:pt>
                <c:pt idx="4852">
                  <c:v>6.0190000000000001</c:v>
                </c:pt>
                <c:pt idx="4853">
                  <c:v>6.0139999999999976</c:v>
                </c:pt>
                <c:pt idx="4854">
                  <c:v>6.0139999999999976</c:v>
                </c:pt>
                <c:pt idx="4855">
                  <c:v>6.011000000000001</c:v>
                </c:pt>
                <c:pt idx="4856">
                  <c:v>6.0090000000000003</c:v>
                </c:pt>
                <c:pt idx="4857">
                  <c:v>6.0070000000000006</c:v>
                </c:pt>
                <c:pt idx="4858">
                  <c:v>6.0030000000000001</c:v>
                </c:pt>
                <c:pt idx="4859">
                  <c:v>6.0010000000000003</c:v>
                </c:pt>
                <c:pt idx="4860">
                  <c:v>5.9990000000000014</c:v>
                </c:pt>
                <c:pt idx="4861">
                  <c:v>5.9939999999999998</c:v>
                </c:pt>
                <c:pt idx="4862">
                  <c:v>5.9920000000000009</c:v>
                </c:pt>
                <c:pt idx="4863">
                  <c:v>5.9870000000000001</c:v>
                </c:pt>
                <c:pt idx="4864">
                  <c:v>5.9870000000000001</c:v>
                </c:pt>
                <c:pt idx="4865">
                  <c:v>5.9809999999999999</c:v>
                </c:pt>
                <c:pt idx="4866">
                  <c:v>5.9790000000000028</c:v>
                </c:pt>
                <c:pt idx="4867">
                  <c:v>5.9750000000000014</c:v>
                </c:pt>
                <c:pt idx="4868">
                  <c:v>5.9710000000000019</c:v>
                </c:pt>
                <c:pt idx="4869">
                  <c:v>5.9649999999999963</c:v>
                </c:pt>
                <c:pt idx="4870">
                  <c:v>5.9620000000000006</c:v>
                </c:pt>
                <c:pt idx="4871">
                  <c:v>5.9600000000000009</c:v>
                </c:pt>
                <c:pt idx="4872">
                  <c:v>5.9580000000000002</c:v>
                </c:pt>
                <c:pt idx="4873">
                  <c:v>5.9550000000000001</c:v>
                </c:pt>
                <c:pt idx="4874">
                  <c:v>5.9489999999999998</c:v>
                </c:pt>
                <c:pt idx="4875">
                  <c:v>5.947000000000001</c:v>
                </c:pt>
                <c:pt idx="4876">
                  <c:v>5.9440000000000008</c:v>
                </c:pt>
                <c:pt idx="4877">
                  <c:v>5.9410000000000034</c:v>
                </c:pt>
                <c:pt idx="4878">
                  <c:v>5.9370000000000003</c:v>
                </c:pt>
                <c:pt idx="4879">
                  <c:v>5.9340000000000011</c:v>
                </c:pt>
                <c:pt idx="4880">
                  <c:v>5.9280000000000008</c:v>
                </c:pt>
                <c:pt idx="4881">
                  <c:v>5.9260000000000002</c:v>
                </c:pt>
                <c:pt idx="4882">
                  <c:v>5.9239999999999986</c:v>
                </c:pt>
                <c:pt idx="4883">
                  <c:v>5.918000000000001</c:v>
                </c:pt>
                <c:pt idx="4884">
                  <c:v>5.9160000000000004</c:v>
                </c:pt>
                <c:pt idx="4885">
                  <c:v>5.9130000000000003</c:v>
                </c:pt>
                <c:pt idx="4886">
                  <c:v>5.907</c:v>
                </c:pt>
                <c:pt idx="4887">
                  <c:v>5.9090000000000034</c:v>
                </c:pt>
                <c:pt idx="4888">
                  <c:v>5.9080000000000004</c:v>
                </c:pt>
                <c:pt idx="4889">
                  <c:v>5.9039999999999999</c:v>
                </c:pt>
                <c:pt idx="4890">
                  <c:v>5.9009999999999998</c:v>
                </c:pt>
                <c:pt idx="4891">
                  <c:v>5.8949999999999996</c:v>
                </c:pt>
                <c:pt idx="4892">
                  <c:v>5.8939999999999966</c:v>
                </c:pt>
                <c:pt idx="4893">
                  <c:v>5.8939999999999966</c:v>
                </c:pt>
                <c:pt idx="4894">
                  <c:v>5.891</c:v>
                </c:pt>
                <c:pt idx="4895">
                  <c:v>5.8890000000000002</c:v>
                </c:pt>
                <c:pt idx="4896">
                  <c:v>5.8879999999999963</c:v>
                </c:pt>
                <c:pt idx="4897">
                  <c:v>5.886000000000001</c:v>
                </c:pt>
                <c:pt idx="4898">
                  <c:v>5.8810000000000002</c:v>
                </c:pt>
                <c:pt idx="4899">
                  <c:v>5.8770000000000007</c:v>
                </c:pt>
                <c:pt idx="4900">
                  <c:v>5.875</c:v>
                </c:pt>
                <c:pt idx="4901">
                  <c:v>5.8740000000000014</c:v>
                </c:pt>
                <c:pt idx="4902">
                  <c:v>5.8730000000000002</c:v>
                </c:pt>
                <c:pt idx="4903">
                  <c:v>5.8689999999999962</c:v>
                </c:pt>
                <c:pt idx="4904">
                  <c:v>5.8679999999999959</c:v>
                </c:pt>
                <c:pt idx="4905">
                  <c:v>5.8610000000000007</c:v>
                </c:pt>
                <c:pt idx="4906">
                  <c:v>5.8610000000000007</c:v>
                </c:pt>
                <c:pt idx="4907">
                  <c:v>5.8610000000000007</c:v>
                </c:pt>
                <c:pt idx="4908">
                  <c:v>5.8569999999999967</c:v>
                </c:pt>
                <c:pt idx="4909">
                  <c:v>5.8510000000000009</c:v>
                </c:pt>
                <c:pt idx="4910">
                  <c:v>5.85</c:v>
                </c:pt>
                <c:pt idx="4911">
                  <c:v>5.8469999999999986</c:v>
                </c:pt>
                <c:pt idx="4912">
                  <c:v>5.8419999999999996</c:v>
                </c:pt>
                <c:pt idx="4913">
                  <c:v>5.8410000000000011</c:v>
                </c:pt>
                <c:pt idx="4914">
                  <c:v>5.8360000000000003</c:v>
                </c:pt>
                <c:pt idx="4915">
                  <c:v>5.83</c:v>
                </c:pt>
                <c:pt idx="4916">
                  <c:v>5.8279999999999959</c:v>
                </c:pt>
                <c:pt idx="4917">
                  <c:v>5.8249999999999957</c:v>
                </c:pt>
                <c:pt idx="4918">
                  <c:v>5.8239999999999963</c:v>
                </c:pt>
                <c:pt idx="4919">
                  <c:v>5.8199999999999976</c:v>
                </c:pt>
                <c:pt idx="4920">
                  <c:v>5.8199999999999976</c:v>
                </c:pt>
                <c:pt idx="4921">
                  <c:v>5.8149999999999968</c:v>
                </c:pt>
                <c:pt idx="4922">
                  <c:v>5.8109999999999964</c:v>
                </c:pt>
                <c:pt idx="4923">
                  <c:v>5.8090000000000011</c:v>
                </c:pt>
                <c:pt idx="4924">
                  <c:v>5.8060000000000009</c:v>
                </c:pt>
                <c:pt idx="4925">
                  <c:v>5.8010000000000002</c:v>
                </c:pt>
                <c:pt idx="4926">
                  <c:v>5.7960000000000003</c:v>
                </c:pt>
                <c:pt idx="4927">
                  <c:v>5.793000000000001</c:v>
                </c:pt>
                <c:pt idx="4928">
                  <c:v>5.7919999999999998</c:v>
                </c:pt>
                <c:pt idx="4929">
                  <c:v>5.7880000000000003</c:v>
                </c:pt>
                <c:pt idx="4930">
                  <c:v>5.7860000000000014</c:v>
                </c:pt>
                <c:pt idx="4931">
                  <c:v>5.7840000000000007</c:v>
                </c:pt>
                <c:pt idx="4932">
                  <c:v>5.7780000000000014</c:v>
                </c:pt>
                <c:pt idx="4933">
                  <c:v>5.7789999999999999</c:v>
                </c:pt>
                <c:pt idx="4934">
                  <c:v>5.7720000000000002</c:v>
                </c:pt>
                <c:pt idx="4935">
                  <c:v>5.7740000000000009</c:v>
                </c:pt>
                <c:pt idx="4936">
                  <c:v>5.7740000000000009</c:v>
                </c:pt>
                <c:pt idx="4937">
                  <c:v>5.7710000000000026</c:v>
                </c:pt>
                <c:pt idx="4938">
                  <c:v>5.7700000000000014</c:v>
                </c:pt>
                <c:pt idx="4939">
                  <c:v>5.7669999999999977</c:v>
                </c:pt>
                <c:pt idx="4940">
                  <c:v>5.7649999999999997</c:v>
                </c:pt>
                <c:pt idx="4941">
                  <c:v>5.7639999999999967</c:v>
                </c:pt>
                <c:pt idx="4942">
                  <c:v>5.7629999999999963</c:v>
                </c:pt>
                <c:pt idx="4943">
                  <c:v>5.76</c:v>
                </c:pt>
                <c:pt idx="4944">
                  <c:v>5.7550000000000008</c:v>
                </c:pt>
                <c:pt idx="4945">
                  <c:v>5.7550000000000008</c:v>
                </c:pt>
                <c:pt idx="4946">
                  <c:v>5.7550000000000008</c:v>
                </c:pt>
                <c:pt idx="4947">
                  <c:v>5.7530000000000001</c:v>
                </c:pt>
                <c:pt idx="4948">
                  <c:v>5.75</c:v>
                </c:pt>
                <c:pt idx="4949">
                  <c:v>5.745000000000001</c:v>
                </c:pt>
                <c:pt idx="4950">
                  <c:v>5.745000000000001</c:v>
                </c:pt>
                <c:pt idx="4951">
                  <c:v>5.7439999999999998</c:v>
                </c:pt>
                <c:pt idx="4952">
                  <c:v>5.7390000000000034</c:v>
                </c:pt>
                <c:pt idx="4953">
                  <c:v>5.7380000000000004</c:v>
                </c:pt>
                <c:pt idx="4954">
                  <c:v>5.7309999999999999</c:v>
                </c:pt>
                <c:pt idx="4955">
                  <c:v>5.73</c:v>
                </c:pt>
                <c:pt idx="4956">
                  <c:v>5.7260000000000009</c:v>
                </c:pt>
                <c:pt idx="4957">
                  <c:v>5.7249999999999996</c:v>
                </c:pt>
                <c:pt idx="4958">
                  <c:v>5.7230000000000008</c:v>
                </c:pt>
                <c:pt idx="4959">
                  <c:v>5.7210000000000001</c:v>
                </c:pt>
                <c:pt idx="4960">
                  <c:v>5.7190000000000003</c:v>
                </c:pt>
                <c:pt idx="4961">
                  <c:v>5.7160000000000011</c:v>
                </c:pt>
                <c:pt idx="4962">
                  <c:v>5.7149999999999963</c:v>
                </c:pt>
                <c:pt idx="4963">
                  <c:v>5.7120000000000006</c:v>
                </c:pt>
                <c:pt idx="4964">
                  <c:v>5.7100000000000009</c:v>
                </c:pt>
                <c:pt idx="4965">
                  <c:v>5.7090000000000014</c:v>
                </c:pt>
                <c:pt idx="4966">
                  <c:v>5.7050000000000001</c:v>
                </c:pt>
                <c:pt idx="4967">
                  <c:v>5.7030000000000003</c:v>
                </c:pt>
                <c:pt idx="4968">
                  <c:v>5.6979999999999968</c:v>
                </c:pt>
                <c:pt idx="4969">
                  <c:v>5.6979999999999968</c:v>
                </c:pt>
                <c:pt idx="4970">
                  <c:v>5.6960000000000006</c:v>
                </c:pt>
                <c:pt idx="4971">
                  <c:v>5.6939999999999973</c:v>
                </c:pt>
                <c:pt idx="4972">
                  <c:v>5.6910000000000007</c:v>
                </c:pt>
                <c:pt idx="4973">
                  <c:v>5.6910000000000007</c:v>
                </c:pt>
                <c:pt idx="4974">
                  <c:v>5.6869999999999976</c:v>
                </c:pt>
                <c:pt idx="4975">
                  <c:v>5.6859999999999964</c:v>
                </c:pt>
                <c:pt idx="4976">
                  <c:v>5.6829999999999963</c:v>
                </c:pt>
                <c:pt idx="4977">
                  <c:v>5.6829999999999963</c:v>
                </c:pt>
                <c:pt idx="4978">
                  <c:v>5.6790000000000003</c:v>
                </c:pt>
                <c:pt idx="4979">
                  <c:v>5.6810000000000009</c:v>
                </c:pt>
                <c:pt idx="4980">
                  <c:v>5.6790000000000003</c:v>
                </c:pt>
                <c:pt idx="4981">
                  <c:v>5.6780000000000008</c:v>
                </c:pt>
                <c:pt idx="4982">
                  <c:v>5.6780000000000008</c:v>
                </c:pt>
                <c:pt idx="4983">
                  <c:v>5.6769999999999996</c:v>
                </c:pt>
                <c:pt idx="4984">
                  <c:v>5.6780000000000008</c:v>
                </c:pt>
                <c:pt idx="4985">
                  <c:v>5.6739999999999986</c:v>
                </c:pt>
                <c:pt idx="4986">
                  <c:v>5.6720000000000006</c:v>
                </c:pt>
                <c:pt idx="4987">
                  <c:v>5.6720000000000006</c:v>
                </c:pt>
                <c:pt idx="4988">
                  <c:v>5.6689999999999987</c:v>
                </c:pt>
                <c:pt idx="4989">
                  <c:v>5.6679999999999957</c:v>
                </c:pt>
                <c:pt idx="4990">
                  <c:v>5.6679999999999957</c:v>
                </c:pt>
                <c:pt idx="4991">
                  <c:v>5.6659999999999968</c:v>
                </c:pt>
                <c:pt idx="4992">
                  <c:v>5.6619999999999973</c:v>
                </c:pt>
                <c:pt idx="4993">
                  <c:v>5.6590000000000007</c:v>
                </c:pt>
                <c:pt idx="4994">
                  <c:v>5.6590000000000007</c:v>
                </c:pt>
                <c:pt idx="4995">
                  <c:v>5.6559999999999997</c:v>
                </c:pt>
                <c:pt idx="4996">
                  <c:v>5.6529999999999987</c:v>
                </c:pt>
                <c:pt idx="4997">
                  <c:v>5.6499999999999977</c:v>
                </c:pt>
                <c:pt idx="4998">
                  <c:v>5.6509999999999962</c:v>
                </c:pt>
                <c:pt idx="4999">
                  <c:v>5.6449999999999987</c:v>
                </c:pt>
                <c:pt idx="5000">
                  <c:v>5.6449999999999987</c:v>
                </c:pt>
                <c:pt idx="5001">
                  <c:v>5.64</c:v>
                </c:pt>
                <c:pt idx="5002">
                  <c:v>5.6390000000000002</c:v>
                </c:pt>
                <c:pt idx="5003">
                  <c:v>5.6369999999999987</c:v>
                </c:pt>
                <c:pt idx="5004">
                  <c:v>5.6339999999999977</c:v>
                </c:pt>
                <c:pt idx="5005">
                  <c:v>5.6330000000000009</c:v>
                </c:pt>
                <c:pt idx="5006">
                  <c:v>5.6269999999999971</c:v>
                </c:pt>
                <c:pt idx="5007">
                  <c:v>5.6279999999999948</c:v>
                </c:pt>
                <c:pt idx="5008">
                  <c:v>5.6219999999999963</c:v>
                </c:pt>
                <c:pt idx="5009">
                  <c:v>5.6209999999999969</c:v>
                </c:pt>
                <c:pt idx="5010">
                  <c:v>5.6189999999999962</c:v>
                </c:pt>
                <c:pt idx="5011">
                  <c:v>5.6179999999999959</c:v>
                </c:pt>
                <c:pt idx="5012">
                  <c:v>5.6139999999999972</c:v>
                </c:pt>
                <c:pt idx="5013">
                  <c:v>5.6139999999999972</c:v>
                </c:pt>
                <c:pt idx="5014">
                  <c:v>5.609</c:v>
                </c:pt>
                <c:pt idx="5015">
                  <c:v>5.6059999999999963</c:v>
                </c:pt>
                <c:pt idx="5016">
                  <c:v>5.6059999999999963</c:v>
                </c:pt>
                <c:pt idx="5017">
                  <c:v>5.6019999999999976</c:v>
                </c:pt>
                <c:pt idx="5018">
                  <c:v>5.5990000000000002</c:v>
                </c:pt>
                <c:pt idx="5019">
                  <c:v>5.5990000000000002</c:v>
                </c:pt>
                <c:pt idx="5020">
                  <c:v>5.5970000000000004</c:v>
                </c:pt>
                <c:pt idx="5021">
                  <c:v>5.593</c:v>
                </c:pt>
                <c:pt idx="5022">
                  <c:v>5.5910000000000011</c:v>
                </c:pt>
                <c:pt idx="5023">
                  <c:v>5.5860000000000003</c:v>
                </c:pt>
                <c:pt idx="5024">
                  <c:v>5.588000000000001</c:v>
                </c:pt>
                <c:pt idx="5025">
                  <c:v>5.5850000000000009</c:v>
                </c:pt>
                <c:pt idx="5026">
                  <c:v>5.5840000000000014</c:v>
                </c:pt>
                <c:pt idx="5027">
                  <c:v>5.5810000000000004</c:v>
                </c:pt>
                <c:pt idx="5028">
                  <c:v>5.5760000000000014</c:v>
                </c:pt>
                <c:pt idx="5029">
                  <c:v>5.5730000000000004</c:v>
                </c:pt>
                <c:pt idx="5030">
                  <c:v>5.572000000000001</c:v>
                </c:pt>
                <c:pt idx="5031">
                  <c:v>5.5690000000000008</c:v>
                </c:pt>
                <c:pt idx="5032">
                  <c:v>5.5730000000000004</c:v>
                </c:pt>
                <c:pt idx="5033">
                  <c:v>5.57</c:v>
                </c:pt>
                <c:pt idx="5034">
                  <c:v>5.57</c:v>
                </c:pt>
                <c:pt idx="5035">
                  <c:v>5.5679999999999996</c:v>
                </c:pt>
                <c:pt idx="5036">
                  <c:v>5.5669999999999966</c:v>
                </c:pt>
                <c:pt idx="5037">
                  <c:v>5.5669999999999966</c:v>
                </c:pt>
                <c:pt idx="5038">
                  <c:v>5.5669999999999966</c:v>
                </c:pt>
                <c:pt idx="5039">
                  <c:v>5.56</c:v>
                </c:pt>
                <c:pt idx="5040">
                  <c:v>5.5590000000000011</c:v>
                </c:pt>
                <c:pt idx="5041">
                  <c:v>5.5609999999999964</c:v>
                </c:pt>
                <c:pt idx="5042">
                  <c:v>5.5579999999999963</c:v>
                </c:pt>
                <c:pt idx="5043">
                  <c:v>5.5590000000000011</c:v>
                </c:pt>
                <c:pt idx="5044">
                  <c:v>5.5550000000000006</c:v>
                </c:pt>
                <c:pt idx="5045">
                  <c:v>5.5569999999999986</c:v>
                </c:pt>
                <c:pt idx="5046">
                  <c:v>5.5519999999999996</c:v>
                </c:pt>
                <c:pt idx="5047">
                  <c:v>5.5519999999999996</c:v>
                </c:pt>
                <c:pt idx="5048">
                  <c:v>5.5490000000000004</c:v>
                </c:pt>
                <c:pt idx="5049">
                  <c:v>5.548</c:v>
                </c:pt>
                <c:pt idx="5050">
                  <c:v>5.5490000000000004</c:v>
                </c:pt>
                <c:pt idx="5051">
                  <c:v>5.5439999999999996</c:v>
                </c:pt>
                <c:pt idx="5052">
                  <c:v>5.543000000000001</c:v>
                </c:pt>
                <c:pt idx="5053">
                  <c:v>5.5419999999999998</c:v>
                </c:pt>
                <c:pt idx="5054">
                  <c:v>5.5410000000000004</c:v>
                </c:pt>
                <c:pt idx="5055">
                  <c:v>5.5380000000000003</c:v>
                </c:pt>
                <c:pt idx="5056">
                  <c:v>5.5390000000000024</c:v>
                </c:pt>
                <c:pt idx="5057">
                  <c:v>5.5350000000000001</c:v>
                </c:pt>
                <c:pt idx="5058">
                  <c:v>5.5340000000000007</c:v>
                </c:pt>
                <c:pt idx="5059">
                  <c:v>5.5350000000000001</c:v>
                </c:pt>
                <c:pt idx="5060">
                  <c:v>5.5310000000000024</c:v>
                </c:pt>
                <c:pt idx="5061">
                  <c:v>5.5310000000000024</c:v>
                </c:pt>
                <c:pt idx="5062">
                  <c:v>5.5289999999999964</c:v>
                </c:pt>
                <c:pt idx="5063">
                  <c:v>5.5239999999999974</c:v>
                </c:pt>
                <c:pt idx="5064">
                  <c:v>5.5259999999999962</c:v>
                </c:pt>
                <c:pt idx="5065">
                  <c:v>5.5249999999999968</c:v>
                </c:pt>
                <c:pt idx="5066">
                  <c:v>5.5230000000000006</c:v>
                </c:pt>
                <c:pt idx="5067">
                  <c:v>5.5219999999999976</c:v>
                </c:pt>
                <c:pt idx="5068">
                  <c:v>5.52</c:v>
                </c:pt>
                <c:pt idx="5069">
                  <c:v>5.52</c:v>
                </c:pt>
                <c:pt idx="5070">
                  <c:v>5.5169999999999986</c:v>
                </c:pt>
                <c:pt idx="5071">
                  <c:v>5.5169999999999986</c:v>
                </c:pt>
                <c:pt idx="5072">
                  <c:v>5.5169999999999986</c:v>
                </c:pt>
                <c:pt idx="5073">
                  <c:v>5.5129999999999963</c:v>
                </c:pt>
                <c:pt idx="5074">
                  <c:v>5.516</c:v>
                </c:pt>
                <c:pt idx="5075">
                  <c:v>5.5119999999999996</c:v>
                </c:pt>
                <c:pt idx="5076">
                  <c:v>5.5139999999999976</c:v>
                </c:pt>
                <c:pt idx="5077">
                  <c:v>5.5119999999999996</c:v>
                </c:pt>
                <c:pt idx="5078">
                  <c:v>5.51</c:v>
                </c:pt>
                <c:pt idx="5079">
                  <c:v>5.5070000000000006</c:v>
                </c:pt>
                <c:pt idx="5080">
                  <c:v>5.5060000000000002</c:v>
                </c:pt>
                <c:pt idx="5081">
                  <c:v>5.5070000000000006</c:v>
                </c:pt>
                <c:pt idx="5082">
                  <c:v>5.5039999999999996</c:v>
                </c:pt>
                <c:pt idx="5083">
                  <c:v>5.5039999999999996</c:v>
                </c:pt>
                <c:pt idx="5084">
                  <c:v>5.5039999999999996</c:v>
                </c:pt>
                <c:pt idx="5085">
                  <c:v>5.5020000000000007</c:v>
                </c:pt>
                <c:pt idx="5086">
                  <c:v>5.5</c:v>
                </c:pt>
                <c:pt idx="5087">
                  <c:v>5.5020000000000007</c:v>
                </c:pt>
                <c:pt idx="5088">
                  <c:v>5.4990000000000014</c:v>
                </c:pt>
                <c:pt idx="5089">
                  <c:v>5.5020000000000007</c:v>
                </c:pt>
                <c:pt idx="5090">
                  <c:v>5.4939999999999998</c:v>
                </c:pt>
                <c:pt idx="5091">
                  <c:v>5.4939999999999998</c:v>
                </c:pt>
                <c:pt idx="5092">
                  <c:v>5.4930000000000003</c:v>
                </c:pt>
                <c:pt idx="5093">
                  <c:v>5.495000000000001</c:v>
                </c:pt>
                <c:pt idx="5094">
                  <c:v>5.4930000000000003</c:v>
                </c:pt>
                <c:pt idx="5095">
                  <c:v>5.49</c:v>
                </c:pt>
                <c:pt idx="5096">
                  <c:v>5.4890000000000034</c:v>
                </c:pt>
                <c:pt idx="5097">
                  <c:v>5.4860000000000024</c:v>
                </c:pt>
                <c:pt idx="5098">
                  <c:v>5.4850000000000003</c:v>
                </c:pt>
                <c:pt idx="5099">
                  <c:v>5.4820000000000002</c:v>
                </c:pt>
                <c:pt idx="5100">
                  <c:v>5.48</c:v>
                </c:pt>
                <c:pt idx="5101">
                  <c:v>5.4780000000000024</c:v>
                </c:pt>
                <c:pt idx="5102">
                  <c:v>5.4790000000000028</c:v>
                </c:pt>
                <c:pt idx="5103">
                  <c:v>5.4770000000000003</c:v>
                </c:pt>
                <c:pt idx="5104">
                  <c:v>5.4730000000000034</c:v>
                </c:pt>
                <c:pt idx="5105">
                  <c:v>5.4730000000000034</c:v>
                </c:pt>
                <c:pt idx="5106">
                  <c:v>5.4720000000000004</c:v>
                </c:pt>
                <c:pt idx="5107">
                  <c:v>5.468</c:v>
                </c:pt>
                <c:pt idx="5108">
                  <c:v>5.4639999999999986</c:v>
                </c:pt>
                <c:pt idx="5109">
                  <c:v>5.4590000000000014</c:v>
                </c:pt>
                <c:pt idx="5110">
                  <c:v>5.4540000000000006</c:v>
                </c:pt>
                <c:pt idx="5111">
                  <c:v>5.4540000000000006</c:v>
                </c:pt>
                <c:pt idx="5112">
                  <c:v>5.4480000000000004</c:v>
                </c:pt>
                <c:pt idx="5113">
                  <c:v>5.4489999999999998</c:v>
                </c:pt>
                <c:pt idx="5114">
                  <c:v>5.4420000000000002</c:v>
                </c:pt>
                <c:pt idx="5115">
                  <c:v>5.4440000000000008</c:v>
                </c:pt>
                <c:pt idx="5116">
                  <c:v>5.4430000000000014</c:v>
                </c:pt>
                <c:pt idx="5117">
                  <c:v>5.4430000000000014</c:v>
                </c:pt>
                <c:pt idx="5118">
                  <c:v>5.4430000000000014</c:v>
                </c:pt>
                <c:pt idx="5119">
                  <c:v>5.44</c:v>
                </c:pt>
                <c:pt idx="5120">
                  <c:v>5.4370000000000003</c:v>
                </c:pt>
                <c:pt idx="5121">
                  <c:v>5.44</c:v>
                </c:pt>
                <c:pt idx="5122">
                  <c:v>5.447000000000001</c:v>
                </c:pt>
                <c:pt idx="5123">
                  <c:v>5.468</c:v>
                </c:pt>
                <c:pt idx="5124">
                  <c:v>5.5039999999999996</c:v>
                </c:pt>
                <c:pt idx="5125">
                  <c:v>5.5310000000000024</c:v>
                </c:pt>
                <c:pt idx="5126">
                  <c:v>5.5550000000000006</c:v>
                </c:pt>
                <c:pt idx="5127">
                  <c:v>5.5750000000000011</c:v>
                </c:pt>
                <c:pt idx="5128">
                  <c:v>5.5910000000000011</c:v>
                </c:pt>
                <c:pt idx="5129">
                  <c:v>5.6110000000000007</c:v>
                </c:pt>
                <c:pt idx="5130">
                  <c:v>5.6339999999999977</c:v>
                </c:pt>
                <c:pt idx="5131">
                  <c:v>5.6559999999999997</c:v>
                </c:pt>
                <c:pt idx="5132">
                  <c:v>5.6769999999999996</c:v>
                </c:pt>
                <c:pt idx="5133">
                  <c:v>5.702</c:v>
                </c:pt>
                <c:pt idx="5134">
                  <c:v>5.7190000000000003</c:v>
                </c:pt>
                <c:pt idx="5135">
                  <c:v>5.7390000000000034</c:v>
                </c:pt>
                <c:pt idx="5136">
                  <c:v>5.7560000000000002</c:v>
                </c:pt>
                <c:pt idx="5137">
                  <c:v>5.7780000000000014</c:v>
                </c:pt>
                <c:pt idx="5138">
                  <c:v>5.7990000000000004</c:v>
                </c:pt>
                <c:pt idx="5139">
                  <c:v>5.8149999999999968</c:v>
                </c:pt>
                <c:pt idx="5140">
                  <c:v>5.8320000000000007</c:v>
                </c:pt>
                <c:pt idx="5141">
                  <c:v>5.8519999999999976</c:v>
                </c:pt>
                <c:pt idx="5142">
                  <c:v>5.8679999999999959</c:v>
                </c:pt>
                <c:pt idx="5143">
                  <c:v>5.8830000000000009</c:v>
                </c:pt>
                <c:pt idx="5144">
                  <c:v>5.8949999999999996</c:v>
                </c:pt>
                <c:pt idx="5145">
                  <c:v>5.9090000000000034</c:v>
                </c:pt>
                <c:pt idx="5146">
                  <c:v>5.9250000000000007</c:v>
                </c:pt>
                <c:pt idx="5147">
                  <c:v>5.94</c:v>
                </c:pt>
                <c:pt idx="5148">
                  <c:v>5.9489999999999998</c:v>
                </c:pt>
                <c:pt idx="5149">
                  <c:v>5.9610000000000003</c:v>
                </c:pt>
                <c:pt idx="5150">
                  <c:v>5.9720000000000004</c:v>
                </c:pt>
                <c:pt idx="5151">
                  <c:v>5.9870000000000001</c:v>
                </c:pt>
                <c:pt idx="5152">
                  <c:v>5.9969999999999999</c:v>
                </c:pt>
                <c:pt idx="5153">
                  <c:v>6.011000000000001</c:v>
                </c:pt>
                <c:pt idx="5154">
                  <c:v>6.0230000000000006</c:v>
                </c:pt>
                <c:pt idx="5155">
                  <c:v>6.0380000000000003</c:v>
                </c:pt>
                <c:pt idx="5156">
                  <c:v>6.0490000000000004</c:v>
                </c:pt>
                <c:pt idx="5157">
                  <c:v>6.0639999999999956</c:v>
                </c:pt>
                <c:pt idx="5158">
                  <c:v>6.0750000000000011</c:v>
                </c:pt>
                <c:pt idx="5159">
                  <c:v>6.0939999999999994</c:v>
                </c:pt>
                <c:pt idx="5160">
                  <c:v>6.1039999999999974</c:v>
                </c:pt>
                <c:pt idx="5161">
                  <c:v>6.1160000000000014</c:v>
                </c:pt>
                <c:pt idx="5162">
                  <c:v>6.1300000000000008</c:v>
                </c:pt>
                <c:pt idx="5163">
                  <c:v>6.1390000000000002</c:v>
                </c:pt>
                <c:pt idx="5164">
                  <c:v>6.1480000000000006</c:v>
                </c:pt>
                <c:pt idx="5165">
                  <c:v>6.1619999999999973</c:v>
                </c:pt>
                <c:pt idx="5166">
                  <c:v>6.1750000000000007</c:v>
                </c:pt>
                <c:pt idx="5167">
                  <c:v>6.1849999999999996</c:v>
                </c:pt>
                <c:pt idx="5168">
                  <c:v>6.1899999999999986</c:v>
                </c:pt>
                <c:pt idx="5169">
                  <c:v>6.2020000000000008</c:v>
                </c:pt>
                <c:pt idx="5170">
                  <c:v>6.2110000000000003</c:v>
                </c:pt>
                <c:pt idx="5171">
                  <c:v>6.2210000000000001</c:v>
                </c:pt>
                <c:pt idx="5172">
                  <c:v>6.2310000000000034</c:v>
                </c:pt>
                <c:pt idx="5173">
                  <c:v>6.2380000000000004</c:v>
                </c:pt>
                <c:pt idx="5174">
                  <c:v>6.2460000000000004</c:v>
                </c:pt>
                <c:pt idx="5175">
                  <c:v>6.2570000000000006</c:v>
                </c:pt>
                <c:pt idx="5176">
                  <c:v>6.2639999999999976</c:v>
                </c:pt>
                <c:pt idx="5177">
                  <c:v>6.2730000000000024</c:v>
                </c:pt>
                <c:pt idx="5178">
                  <c:v>6.2790000000000026</c:v>
                </c:pt>
                <c:pt idx="5179">
                  <c:v>6.2880000000000003</c:v>
                </c:pt>
                <c:pt idx="5180">
                  <c:v>6.2930000000000001</c:v>
                </c:pt>
                <c:pt idx="5181">
                  <c:v>6.3010000000000002</c:v>
                </c:pt>
                <c:pt idx="5182">
                  <c:v>6.3030000000000008</c:v>
                </c:pt>
                <c:pt idx="5183">
                  <c:v>6.3130000000000006</c:v>
                </c:pt>
                <c:pt idx="5184">
                  <c:v>6.3179999999999996</c:v>
                </c:pt>
                <c:pt idx="5185">
                  <c:v>6.3229999999999968</c:v>
                </c:pt>
                <c:pt idx="5186">
                  <c:v>6.3279999999999959</c:v>
                </c:pt>
                <c:pt idx="5187">
                  <c:v>6.33</c:v>
                </c:pt>
                <c:pt idx="5188">
                  <c:v>6.3370000000000006</c:v>
                </c:pt>
                <c:pt idx="5189">
                  <c:v>6.3439999999999976</c:v>
                </c:pt>
                <c:pt idx="5190">
                  <c:v>6.35</c:v>
                </c:pt>
                <c:pt idx="5191">
                  <c:v>6.3549999999999969</c:v>
                </c:pt>
                <c:pt idx="5192">
                  <c:v>6.359</c:v>
                </c:pt>
                <c:pt idx="5193">
                  <c:v>6.3599999999999977</c:v>
                </c:pt>
                <c:pt idx="5194">
                  <c:v>6.3659999999999997</c:v>
                </c:pt>
                <c:pt idx="5195">
                  <c:v>6.3679999999999959</c:v>
                </c:pt>
                <c:pt idx="5196">
                  <c:v>6.3740000000000014</c:v>
                </c:pt>
                <c:pt idx="5197">
                  <c:v>6.3780000000000001</c:v>
                </c:pt>
                <c:pt idx="5198">
                  <c:v>6.383</c:v>
                </c:pt>
                <c:pt idx="5199">
                  <c:v>6.3860000000000001</c:v>
                </c:pt>
                <c:pt idx="5200">
                  <c:v>6.3860000000000001</c:v>
                </c:pt>
                <c:pt idx="5201">
                  <c:v>6.3890000000000002</c:v>
                </c:pt>
                <c:pt idx="5202">
                  <c:v>6.3919999999999986</c:v>
                </c:pt>
                <c:pt idx="5203">
                  <c:v>6.3949999999999996</c:v>
                </c:pt>
                <c:pt idx="5204">
                  <c:v>6.3960000000000008</c:v>
                </c:pt>
                <c:pt idx="5205">
                  <c:v>6.3980000000000006</c:v>
                </c:pt>
                <c:pt idx="5206">
                  <c:v>6.399</c:v>
                </c:pt>
                <c:pt idx="5207">
                  <c:v>6.4010000000000034</c:v>
                </c:pt>
                <c:pt idx="5208">
                  <c:v>6.4</c:v>
                </c:pt>
                <c:pt idx="5209">
                  <c:v>6.4010000000000034</c:v>
                </c:pt>
                <c:pt idx="5210">
                  <c:v>6.4010000000000034</c:v>
                </c:pt>
                <c:pt idx="5211">
                  <c:v>6.4</c:v>
                </c:pt>
                <c:pt idx="5212">
                  <c:v>6.4</c:v>
                </c:pt>
                <c:pt idx="5213">
                  <c:v>6.399</c:v>
                </c:pt>
                <c:pt idx="5214">
                  <c:v>6.3960000000000008</c:v>
                </c:pt>
                <c:pt idx="5215">
                  <c:v>6.3980000000000006</c:v>
                </c:pt>
                <c:pt idx="5216">
                  <c:v>6.399</c:v>
                </c:pt>
                <c:pt idx="5217">
                  <c:v>6.3980000000000006</c:v>
                </c:pt>
                <c:pt idx="5218">
                  <c:v>6.3980000000000006</c:v>
                </c:pt>
                <c:pt idx="5219">
                  <c:v>6.399</c:v>
                </c:pt>
                <c:pt idx="5220">
                  <c:v>6.3960000000000008</c:v>
                </c:pt>
                <c:pt idx="5221">
                  <c:v>6.3969999999999976</c:v>
                </c:pt>
                <c:pt idx="5222">
                  <c:v>6.3980000000000006</c:v>
                </c:pt>
                <c:pt idx="5223">
                  <c:v>6.3960000000000008</c:v>
                </c:pt>
                <c:pt idx="5224">
                  <c:v>6.3960000000000008</c:v>
                </c:pt>
                <c:pt idx="5225">
                  <c:v>6.3919999999999986</c:v>
                </c:pt>
                <c:pt idx="5226">
                  <c:v>6.3919999999999986</c:v>
                </c:pt>
                <c:pt idx="5227">
                  <c:v>6.3880000000000008</c:v>
                </c:pt>
                <c:pt idx="5228">
                  <c:v>6.3880000000000008</c:v>
                </c:pt>
                <c:pt idx="5229">
                  <c:v>6.3850000000000007</c:v>
                </c:pt>
                <c:pt idx="5230">
                  <c:v>6.3810000000000002</c:v>
                </c:pt>
                <c:pt idx="5231">
                  <c:v>6.3820000000000006</c:v>
                </c:pt>
                <c:pt idx="5232">
                  <c:v>6.3780000000000001</c:v>
                </c:pt>
                <c:pt idx="5233">
                  <c:v>6.3730000000000002</c:v>
                </c:pt>
                <c:pt idx="5234">
                  <c:v>6.3720000000000008</c:v>
                </c:pt>
                <c:pt idx="5235">
                  <c:v>6.3639999999999972</c:v>
                </c:pt>
                <c:pt idx="5236">
                  <c:v>6.3610000000000007</c:v>
                </c:pt>
                <c:pt idx="5237">
                  <c:v>6.3569999999999967</c:v>
                </c:pt>
                <c:pt idx="5238">
                  <c:v>6.35</c:v>
                </c:pt>
                <c:pt idx="5239">
                  <c:v>6.3469999999999986</c:v>
                </c:pt>
                <c:pt idx="5240">
                  <c:v>6.3430000000000009</c:v>
                </c:pt>
                <c:pt idx="5241">
                  <c:v>6.3410000000000002</c:v>
                </c:pt>
                <c:pt idx="5242">
                  <c:v>6.3370000000000006</c:v>
                </c:pt>
                <c:pt idx="5243">
                  <c:v>6.3320000000000007</c:v>
                </c:pt>
                <c:pt idx="5244">
                  <c:v>6.3279999999999959</c:v>
                </c:pt>
                <c:pt idx="5245">
                  <c:v>6.3210000000000006</c:v>
                </c:pt>
                <c:pt idx="5246">
                  <c:v>6.3199999999999976</c:v>
                </c:pt>
                <c:pt idx="5247">
                  <c:v>6.3139999999999956</c:v>
                </c:pt>
                <c:pt idx="5248">
                  <c:v>6.31</c:v>
                </c:pt>
                <c:pt idx="5249">
                  <c:v>6.306</c:v>
                </c:pt>
                <c:pt idx="5250">
                  <c:v>6.3019999999999996</c:v>
                </c:pt>
                <c:pt idx="5251">
                  <c:v>6.2960000000000003</c:v>
                </c:pt>
                <c:pt idx="5252">
                  <c:v>6.2939999999999996</c:v>
                </c:pt>
                <c:pt idx="5253">
                  <c:v>6.2930000000000001</c:v>
                </c:pt>
                <c:pt idx="5254">
                  <c:v>6.2880000000000003</c:v>
                </c:pt>
                <c:pt idx="5255">
                  <c:v>6.2860000000000014</c:v>
                </c:pt>
                <c:pt idx="5256">
                  <c:v>6.2810000000000024</c:v>
                </c:pt>
                <c:pt idx="5257">
                  <c:v>6.2760000000000034</c:v>
                </c:pt>
                <c:pt idx="5258">
                  <c:v>6.2750000000000004</c:v>
                </c:pt>
                <c:pt idx="5259">
                  <c:v>6.2720000000000002</c:v>
                </c:pt>
                <c:pt idx="5260">
                  <c:v>6.2669999999999986</c:v>
                </c:pt>
                <c:pt idx="5261">
                  <c:v>6.2650000000000006</c:v>
                </c:pt>
                <c:pt idx="5262">
                  <c:v>6.2630000000000008</c:v>
                </c:pt>
                <c:pt idx="5263">
                  <c:v>6.258</c:v>
                </c:pt>
                <c:pt idx="5264">
                  <c:v>6.2539999999999996</c:v>
                </c:pt>
                <c:pt idx="5265">
                  <c:v>6.2510000000000003</c:v>
                </c:pt>
                <c:pt idx="5266">
                  <c:v>6.2490000000000014</c:v>
                </c:pt>
                <c:pt idx="5267">
                  <c:v>6.2440000000000007</c:v>
                </c:pt>
                <c:pt idx="5268">
                  <c:v>6.2440000000000007</c:v>
                </c:pt>
                <c:pt idx="5269">
                  <c:v>6.2390000000000034</c:v>
                </c:pt>
                <c:pt idx="5270">
                  <c:v>6.2360000000000024</c:v>
                </c:pt>
                <c:pt idx="5271">
                  <c:v>6.234</c:v>
                </c:pt>
                <c:pt idx="5272">
                  <c:v>6.2280000000000006</c:v>
                </c:pt>
                <c:pt idx="5273">
                  <c:v>6.2320000000000002</c:v>
                </c:pt>
                <c:pt idx="5274">
                  <c:v>6.2280000000000006</c:v>
                </c:pt>
                <c:pt idx="5275">
                  <c:v>6.2260000000000009</c:v>
                </c:pt>
                <c:pt idx="5276">
                  <c:v>6.2230000000000008</c:v>
                </c:pt>
                <c:pt idx="5277">
                  <c:v>6.2220000000000004</c:v>
                </c:pt>
                <c:pt idx="5278">
                  <c:v>6.2200000000000006</c:v>
                </c:pt>
                <c:pt idx="5279">
                  <c:v>6.2140000000000004</c:v>
                </c:pt>
                <c:pt idx="5280">
                  <c:v>6.2120000000000006</c:v>
                </c:pt>
                <c:pt idx="5281">
                  <c:v>6.2110000000000003</c:v>
                </c:pt>
                <c:pt idx="5282">
                  <c:v>6.2080000000000002</c:v>
                </c:pt>
                <c:pt idx="5283">
                  <c:v>6.2030000000000003</c:v>
                </c:pt>
                <c:pt idx="5284">
                  <c:v>6.2020000000000008</c:v>
                </c:pt>
                <c:pt idx="5285">
                  <c:v>6.1969999999999956</c:v>
                </c:pt>
                <c:pt idx="5286">
                  <c:v>6.1910000000000007</c:v>
                </c:pt>
                <c:pt idx="5287">
                  <c:v>6.1869999999999976</c:v>
                </c:pt>
                <c:pt idx="5288">
                  <c:v>6.1830000000000007</c:v>
                </c:pt>
                <c:pt idx="5289">
                  <c:v>6.1800000000000006</c:v>
                </c:pt>
                <c:pt idx="5290">
                  <c:v>6.1739999999999986</c:v>
                </c:pt>
                <c:pt idx="5291">
                  <c:v>6.1710000000000003</c:v>
                </c:pt>
                <c:pt idx="5292">
                  <c:v>6.1689999999999996</c:v>
                </c:pt>
                <c:pt idx="5293">
                  <c:v>6.1649999999999947</c:v>
                </c:pt>
                <c:pt idx="5294">
                  <c:v>6.1629999999999958</c:v>
                </c:pt>
                <c:pt idx="5295">
                  <c:v>6.1590000000000007</c:v>
                </c:pt>
                <c:pt idx="5296">
                  <c:v>6.1549999999999958</c:v>
                </c:pt>
                <c:pt idx="5297">
                  <c:v>6.1519999999999966</c:v>
                </c:pt>
                <c:pt idx="5298">
                  <c:v>6.149</c:v>
                </c:pt>
                <c:pt idx="5299">
                  <c:v>6.1469999999999976</c:v>
                </c:pt>
                <c:pt idx="5300">
                  <c:v>6.1419999999999986</c:v>
                </c:pt>
                <c:pt idx="5301">
                  <c:v>6.1419999999999986</c:v>
                </c:pt>
                <c:pt idx="5302">
                  <c:v>6.1350000000000007</c:v>
                </c:pt>
                <c:pt idx="5303">
                  <c:v>6.1360000000000001</c:v>
                </c:pt>
                <c:pt idx="5304">
                  <c:v>6.1310000000000002</c:v>
                </c:pt>
                <c:pt idx="5305">
                  <c:v>6.1269999999999971</c:v>
                </c:pt>
                <c:pt idx="5306">
                  <c:v>6.1199999999999974</c:v>
                </c:pt>
                <c:pt idx="5307">
                  <c:v>6.1139999999999972</c:v>
                </c:pt>
                <c:pt idx="5308">
                  <c:v>6.1080000000000014</c:v>
                </c:pt>
                <c:pt idx="5309">
                  <c:v>6.1069999999999984</c:v>
                </c:pt>
                <c:pt idx="5310">
                  <c:v>6.1019999999999994</c:v>
                </c:pt>
                <c:pt idx="5311">
                  <c:v>6.0990000000000002</c:v>
                </c:pt>
                <c:pt idx="5312">
                  <c:v>6.0939999999999994</c:v>
                </c:pt>
                <c:pt idx="5313">
                  <c:v>6.0970000000000004</c:v>
                </c:pt>
                <c:pt idx="5314">
                  <c:v>6.0950000000000006</c:v>
                </c:pt>
                <c:pt idx="5315">
                  <c:v>6.09</c:v>
                </c:pt>
                <c:pt idx="5316">
                  <c:v>6.088000000000001</c:v>
                </c:pt>
                <c:pt idx="5317">
                  <c:v>6.0840000000000014</c:v>
                </c:pt>
                <c:pt idx="5318">
                  <c:v>6.0820000000000007</c:v>
                </c:pt>
                <c:pt idx="5319">
                  <c:v>6.0780000000000003</c:v>
                </c:pt>
                <c:pt idx="5320">
                  <c:v>6.0730000000000004</c:v>
                </c:pt>
                <c:pt idx="5321">
                  <c:v>6.0669999999999966</c:v>
                </c:pt>
                <c:pt idx="5322">
                  <c:v>6.0660000000000007</c:v>
                </c:pt>
                <c:pt idx="5323">
                  <c:v>6.0609999999999964</c:v>
                </c:pt>
                <c:pt idx="5324">
                  <c:v>6.06</c:v>
                </c:pt>
                <c:pt idx="5325">
                  <c:v>6.0539999999999976</c:v>
                </c:pt>
                <c:pt idx="5326">
                  <c:v>6.0500000000000007</c:v>
                </c:pt>
                <c:pt idx="5327">
                  <c:v>6.0470000000000006</c:v>
                </c:pt>
                <c:pt idx="5328">
                  <c:v>6.0439999999999996</c:v>
                </c:pt>
                <c:pt idx="5329">
                  <c:v>6.0439999999999996</c:v>
                </c:pt>
                <c:pt idx="5330">
                  <c:v>6.0419999999999998</c:v>
                </c:pt>
                <c:pt idx="5331">
                  <c:v>6.0419999999999998</c:v>
                </c:pt>
                <c:pt idx="5332">
                  <c:v>6.0340000000000007</c:v>
                </c:pt>
                <c:pt idx="5333">
                  <c:v>6.0380000000000003</c:v>
                </c:pt>
                <c:pt idx="5334">
                  <c:v>6.0310000000000024</c:v>
                </c:pt>
                <c:pt idx="5335">
                  <c:v>6.0310000000000024</c:v>
                </c:pt>
                <c:pt idx="5336">
                  <c:v>6.0269999999999966</c:v>
                </c:pt>
                <c:pt idx="5337">
                  <c:v>6.0230000000000006</c:v>
                </c:pt>
                <c:pt idx="5338">
                  <c:v>6.0190000000000001</c:v>
                </c:pt>
                <c:pt idx="5339">
                  <c:v>6.016</c:v>
                </c:pt>
                <c:pt idx="5340">
                  <c:v>6.0139999999999976</c:v>
                </c:pt>
                <c:pt idx="5341">
                  <c:v>6.01</c:v>
                </c:pt>
                <c:pt idx="5342">
                  <c:v>6.0039999999999996</c:v>
                </c:pt>
                <c:pt idx="5343">
                  <c:v>5.9990000000000014</c:v>
                </c:pt>
                <c:pt idx="5344">
                  <c:v>5.9969999999999999</c:v>
                </c:pt>
                <c:pt idx="5345">
                  <c:v>5.9910000000000014</c:v>
                </c:pt>
                <c:pt idx="5346">
                  <c:v>5.9939999999999998</c:v>
                </c:pt>
                <c:pt idx="5347">
                  <c:v>5.9870000000000001</c:v>
                </c:pt>
                <c:pt idx="5348">
                  <c:v>5.9860000000000024</c:v>
                </c:pt>
                <c:pt idx="5349">
                  <c:v>5.9809999999999999</c:v>
                </c:pt>
                <c:pt idx="5350">
                  <c:v>5.9770000000000003</c:v>
                </c:pt>
                <c:pt idx="5351">
                  <c:v>5.9790000000000028</c:v>
                </c:pt>
                <c:pt idx="5352">
                  <c:v>5.9710000000000019</c:v>
                </c:pt>
                <c:pt idx="5353">
                  <c:v>5.9690000000000003</c:v>
                </c:pt>
                <c:pt idx="5354">
                  <c:v>5.9669999999999996</c:v>
                </c:pt>
                <c:pt idx="5355">
                  <c:v>5.9639999999999986</c:v>
                </c:pt>
                <c:pt idx="5356">
                  <c:v>5.963000000000001</c:v>
                </c:pt>
                <c:pt idx="5357">
                  <c:v>5.9600000000000009</c:v>
                </c:pt>
                <c:pt idx="5358">
                  <c:v>5.9580000000000002</c:v>
                </c:pt>
                <c:pt idx="5359">
                  <c:v>5.952</c:v>
                </c:pt>
                <c:pt idx="5360">
                  <c:v>5.9489999999999998</c:v>
                </c:pt>
                <c:pt idx="5361">
                  <c:v>5.9460000000000024</c:v>
                </c:pt>
                <c:pt idx="5362">
                  <c:v>5.9440000000000008</c:v>
                </c:pt>
                <c:pt idx="5363">
                  <c:v>5.94</c:v>
                </c:pt>
                <c:pt idx="5364">
                  <c:v>5.9410000000000034</c:v>
                </c:pt>
                <c:pt idx="5365">
                  <c:v>5.94</c:v>
                </c:pt>
                <c:pt idx="5366">
                  <c:v>5.9329999999999998</c:v>
                </c:pt>
                <c:pt idx="5367">
                  <c:v>5.9359999999999999</c:v>
                </c:pt>
                <c:pt idx="5368">
                  <c:v>5.9320000000000004</c:v>
                </c:pt>
                <c:pt idx="5369">
                  <c:v>5.9269999999999996</c:v>
                </c:pt>
                <c:pt idx="5370">
                  <c:v>5.9269999999999996</c:v>
                </c:pt>
                <c:pt idx="5371">
                  <c:v>5.9260000000000002</c:v>
                </c:pt>
                <c:pt idx="5372">
                  <c:v>5.9280000000000008</c:v>
                </c:pt>
                <c:pt idx="5373">
                  <c:v>5.9250000000000007</c:v>
                </c:pt>
                <c:pt idx="5374">
                  <c:v>5.92</c:v>
                </c:pt>
                <c:pt idx="5375">
                  <c:v>5.92</c:v>
                </c:pt>
                <c:pt idx="5376">
                  <c:v>5.9169999999999998</c:v>
                </c:pt>
                <c:pt idx="5377">
                  <c:v>5.9160000000000004</c:v>
                </c:pt>
                <c:pt idx="5378">
                  <c:v>5.9090000000000034</c:v>
                </c:pt>
                <c:pt idx="5379">
                  <c:v>5.91</c:v>
                </c:pt>
                <c:pt idx="5380">
                  <c:v>5.9060000000000024</c:v>
                </c:pt>
                <c:pt idx="5381">
                  <c:v>5.9050000000000002</c:v>
                </c:pt>
                <c:pt idx="5382">
                  <c:v>5.9050000000000002</c:v>
                </c:pt>
                <c:pt idx="5383">
                  <c:v>5.9030000000000014</c:v>
                </c:pt>
                <c:pt idx="5384">
                  <c:v>5.8990000000000009</c:v>
                </c:pt>
                <c:pt idx="5385">
                  <c:v>5.8960000000000008</c:v>
                </c:pt>
                <c:pt idx="5386">
                  <c:v>5.8930000000000007</c:v>
                </c:pt>
                <c:pt idx="5387">
                  <c:v>5.891</c:v>
                </c:pt>
                <c:pt idx="5388">
                  <c:v>5.8879999999999963</c:v>
                </c:pt>
                <c:pt idx="5389">
                  <c:v>5.8839999999999986</c:v>
                </c:pt>
                <c:pt idx="5390">
                  <c:v>5.8839999999999986</c:v>
                </c:pt>
                <c:pt idx="5391">
                  <c:v>5.8839999999999986</c:v>
                </c:pt>
                <c:pt idx="5392">
                  <c:v>5.8760000000000003</c:v>
                </c:pt>
                <c:pt idx="5393">
                  <c:v>5.8730000000000002</c:v>
                </c:pt>
                <c:pt idx="5394">
                  <c:v>5.8679999999999959</c:v>
                </c:pt>
                <c:pt idx="5395">
                  <c:v>5.8639999999999972</c:v>
                </c:pt>
                <c:pt idx="5396">
                  <c:v>5.8610000000000007</c:v>
                </c:pt>
                <c:pt idx="5397">
                  <c:v>5.859</c:v>
                </c:pt>
                <c:pt idx="5398">
                  <c:v>5.8559999999999963</c:v>
                </c:pt>
                <c:pt idx="5399">
                  <c:v>5.8519999999999976</c:v>
                </c:pt>
                <c:pt idx="5400">
                  <c:v>5.8510000000000009</c:v>
                </c:pt>
                <c:pt idx="5401">
                  <c:v>5.8510000000000009</c:v>
                </c:pt>
                <c:pt idx="5402">
                  <c:v>5.8490000000000002</c:v>
                </c:pt>
                <c:pt idx="5403">
                  <c:v>5.8410000000000011</c:v>
                </c:pt>
                <c:pt idx="5404">
                  <c:v>5.838000000000001</c:v>
                </c:pt>
                <c:pt idx="5405">
                  <c:v>5.8350000000000009</c:v>
                </c:pt>
                <c:pt idx="5406">
                  <c:v>5.8279999999999959</c:v>
                </c:pt>
                <c:pt idx="5407">
                  <c:v>5.8279999999999959</c:v>
                </c:pt>
                <c:pt idx="5408">
                  <c:v>5.8279999999999959</c:v>
                </c:pt>
                <c:pt idx="5409">
                  <c:v>5.8249999999999957</c:v>
                </c:pt>
                <c:pt idx="5410">
                  <c:v>5.8210000000000006</c:v>
                </c:pt>
                <c:pt idx="5411">
                  <c:v>5.8210000000000006</c:v>
                </c:pt>
                <c:pt idx="5412">
                  <c:v>5.8190000000000008</c:v>
                </c:pt>
                <c:pt idx="5413">
                  <c:v>5.8169999999999966</c:v>
                </c:pt>
                <c:pt idx="5414">
                  <c:v>5.8160000000000007</c:v>
                </c:pt>
                <c:pt idx="5415">
                  <c:v>5.8109999999999964</c:v>
                </c:pt>
                <c:pt idx="5416">
                  <c:v>5.8090000000000011</c:v>
                </c:pt>
                <c:pt idx="5417">
                  <c:v>5.8119999999999976</c:v>
                </c:pt>
                <c:pt idx="5418">
                  <c:v>5.8090000000000011</c:v>
                </c:pt>
                <c:pt idx="5419">
                  <c:v>5.8069999999999986</c:v>
                </c:pt>
                <c:pt idx="5420">
                  <c:v>5.8030000000000008</c:v>
                </c:pt>
                <c:pt idx="5421">
                  <c:v>5.8060000000000009</c:v>
                </c:pt>
                <c:pt idx="5422">
                  <c:v>5.8030000000000008</c:v>
                </c:pt>
                <c:pt idx="5423">
                  <c:v>5.7990000000000004</c:v>
                </c:pt>
                <c:pt idx="5424">
                  <c:v>5.7990000000000004</c:v>
                </c:pt>
                <c:pt idx="5425">
                  <c:v>5.7960000000000003</c:v>
                </c:pt>
                <c:pt idx="5426">
                  <c:v>5.793000000000001</c:v>
                </c:pt>
                <c:pt idx="5427">
                  <c:v>5.793000000000001</c:v>
                </c:pt>
                <c:pt idx="5428">
                  <c:v>5.7880000000000003</c:v>
                </c:pt>
                <c:pt idx="5429">
                  <c:v>5.7870000000000008</c:v>
                </c:pt>
                <c:pt idx="5430">
                  <c:v>5.7860000000000014</c:v>
                </c:pt>
                <c:pt idx="5431">
                  <c:v>5.782</c:v>
                </c:pt>
                <c:pt idx="5432">
                  <c:v>5.78</c:v>
                </c:pt>
                <c:pt idx="5433">
                  <c:v>5.7759999999999998</c:v>
                </c:pt>
                <c:pt idx="5434">
                  <c:v>5.7740000000000009</c:v>
                </c:pt>
                <c:pt idx="5435">
                  <c:v>5.7730000000000024</c:v>
                </c:pt>
                <c:pt idx="5436">
                  <c:v>5.7669999999999977</c:v>
                </c:pt>
                <c:pt idx="5437">
                  <c:v>5.7629999999999963</c:v>
                </c:pt>
                <c:pt idx="5438">
                  <c:v>5.7629999999999963</c:v>
                </c:pt>
                <c:pt idx="5439">
                  <c:v>5.7590000000000003</c:v>
                </c:pt>
                <c:pt idx="5440">
                  <c:v>5.7560000000000002</c:v>
                </c:pt>
                <c:pt idx="5441">
                  <c:v>5.7520000000000007</c:v>
                </c:pt>
                <c:pt idx="5442">
                  <c:v>5.75</c:v>
                </c:pt>
                <c:pt idx="5443">
                  <c:v>5.75</c:v>
                </c:pt>
                <c:pt idx="5444">
                  <c:v>5.7469999999999999</c:v>
                </c:pt>
                <c:pt idx="5445">
                  <c:v>5.7439999999999998</c:v>
                </c:pt>
                <c:pt idx="5446">
                  <c:v>5.7410000000000014</c:v>
                </c:pt>
                <c:pt idx="5447">
                  <c:v>5.7390000000000034</c:v>
                </c:pt>
                <c:pt idx="5448">
                  <c:v>5.7380000000000004</c:v>
                </c:pt>
                <c:pt idx="5449">
                  <c:v>5.7360000000000024</c:v>
                </c:pt>
                <c:pt idx="5450">
                  <c:v>5.7309999999999999</c:v>
                </c:pt>
                <c:pt idx="5451">
                  <c:v>5.7350000000000003</c:v>
                </c:pt>
                <c:pt idx="5452">
                  <c:v>5.7280000000000006</c:v>
                </c:pt>
                <c:pt idx="5453">
                  <c:v>5.7260000000000009</c:v>
                </c:pt>
                <c:pt idx="5454">
                  <c:v>5.7249999999999996</c:v>
                </c:pt>
                <c:pt idx="5455">
                  <c:v>5.7239999999999966</c:v>
                </c:pt>
                <c:pt idx="5456">
                  <c:v>5.7200000000000006</c:v>
                </c:pt>
                <c:pt idx="5457">
                  <c:v>5.7169999999999996</c:v>
                </c:pt>
                <c:pt idx="5458">
                  <c:v>5.7160000000000011</c:v>
                </c:pt>
                <c:pt idx="5459">
                  <c:v>5.7169999999999996</c:v>
                </c:pt>
                <c:pt idx="5460">
                  <c:v>5.7149999999999963</c:v>
                </c:pt>
                <c:pt idx="5461">
                  <c:v>5.7149999999999963</c:v>
                </c:pt>
                <c:pt idx="5462">
                  <c:v>5.7120000000000006</c:v>
                </c:pt>
                <c:pt idx="5463">
                  <c:v>5.7110000000000003</c:v>
                </c:pt>
                <c:pt idx="5464">
                  <c:v>5.7080000000000002</c:v>
                </c:pt>
                <c:pt idx="5465">
                  <c:v>5.7100000000000009</c:v>
                </c:pt>
                <c:pt idx="5466">
                  <c:v>5.7080000000000002</c:v>
                </c:pt>
                <c:pt idx="5467">
                  <c:v>5.7030000000000003</c:v>
                </c:pt>
                <c:pt idx="5468">
                  <c:v>5.702</c:v>
                </c:pt>
                <c:pt idx="5469">
                  <c:v>5.6969999999999974</c:v>
                </c:pt>
                <c:pt idx="5470">
                  <c:v>5.6969999999999974</c:v>
                </c:pt>
                <c:pt idx="5471">
                  <c:v>5.6939999999999973</c:v>
                </c:pt>
                <c:pt idx="5472">
                  <c:v>5.6939999999999973</c:v>
                </c:pt>
                <c:pt idx="5473">
                  <c:v>5.6910000000000007</c:v>
                </c:pt>
                <c:pt idx="5474">
                  <c:v>5.6899999999999986</c:v>
                </c:pt>
                <c:pt idx="5475">
                  <c:v>5.6869999999999976</c:v>
                </c:pt>
                <c:pt idx="5476">
                  <c:v>5.6859999999999964</c:v>
                </c:pt>
                <c:pt idx="5477">
                  <c:v>5.6839999999999966</c:v>
                </c:pt>
                <c:pt idx="5478">
                  <c:v>5.6829999999999963</c:v>
                </c:pt>
                <c:pt idx="5479">
                  <c:v>5.6829999999999963</c:v>
                </c:pt>
                <c:pt idx="5480">
                  <c:v>5.6780000000000008</c:v>
                </c:pt>
                <c:pt idx="5481">
                  <c:v>5.673</c:v>
                </c:pt>
                <c:pt idx="5482">
                  <c:v>5.67</c:v>
                </c:pt>
                <c:pt idx="5483">
                  <c:v>5.6659999999999968</c:v>
                </c:pt>
                <c:pt idx="5484">
                  <c:v>5.6659999999999968</c:v>
                </c:pt>
                <c:pt idx="5485">
                  <c:v>5.6619999999999973</c:v>
                </c:pt>
                <c:pt idx="5486">
                  <c:v>5.6599999999999957</c:v>
                </c:pt>
                <c:pt idx="5487">
                  <c:v>5.6559999999999997</c:v>
                </c:pt>
                <c:pt idx="5488">
                  <c:v>5.6569999999999956</c:v>
                </c:pt>
                <c:pt idx="5489">
                  <c:v>5.6529999999999987</c:v>
                </c:pt>
                <c:pt idx="5490">
                  <c:v>5.6509999999999962</c:v>
                </c:pt>
                <c:pt idx="5491">
                  <c:v>5.6490000000000009</c:v>
                </c:pt>
                <c:pt idx="5492">
                  <c:v>5.6469999999999967</c:v>
                </c:pt>
                <c:pt idx="5493">
                  <c:v>5.6460000000000008</c:v>
                </c:pt>
                <c:pt idx="5494">
                  <c:v>5.6430000000000007</c:v>
                </c:pt>
                <c:pt idx="5495">
                  <c:v>5.6390000000000002</c:v>
                </c:pt>
                <c:pt idx="5496">
                  <c:v>5.6369999999999987</c:v>
                </c:pt>
                <c:pt idx="5497">
                  <c:v>5.6390000000000002</c:v>
                </c:pt>
                <c:pt idx="5498">
                  <c:v>5.6349999999999962</c:v>
                </c:pt>
                <c:pt idx="5499">
                  <c:v>5.6310000000000002</c:v>
                </c:pt>
                <c:pt idx="5500">
                  <c:v>5.6289999999999969</c:v>
                </c:pt>
                <c:pt idx="5501">
                  <c:v>5.623999999999997</c:v>
                </c:pt>
                <c:pt idx="5502">
                  <c:v>5.623999999999997</c:v>
                </c:pt>
                <c:pt idx="5503">
                  <c:v>5.6179999999999959</c:v>
                </c:pt>
                <c:pt idx="5504">
                  <c:v>5.6169999999999973</c:v>
                </c:pt>
                <c:pt idx="5505">
                  <c:v>5.6179999999999959</c:v>
                </c:pt>
                <c:pt idx="5506">
                  <c:v>5.6169999999999973</c:v>
                </c:pt>
                <c:pt idx="5507">
                  <c:v>5.6110000000000007</c:v>
                </c:pt>
                <c:pt idx="5508">
                  <c:v>5.609</c:v>
                </c:pt>
                <c:pt idx="5509">
                  <c:v>5.6079999999999997</c:v>
                </c:pt>
                <c:pt idx="5510">
                  <c:v>5.6019999999999976</c:v>
                </c:pt>
                <c:pt idx="5511">
                  <c:v>5.6059999999999963</c:v>
                </c:pt>
                <c:pt idx="5512">
                  <c:v>5.6019999999999976</c:v>
                </c:pt>
                <c:pt idx="5513">
                  <c:v>5.6019999999999976</c:v>
                </c:pt>
                <c:pt idx="5514">
                  <c:v>5.5990000000000002</c:v>
                </c:pt>
                <c:pt idx="5515">
                  <c:v>5.5960000000000001</c:v>
                </c:pt>
                <c:pt idx="5516">
                  <c:v>5.5960000000000001</c:v>
                </c:pt>
                <c:pt idx="5517">
                  <c:v>5.5950000000000006</c:v>
                </c:pt>
                <c:pt idx="5518">
                  <c:v>5.593</c:v>
                </c:pt>
                <c:pt idx="5519">
                  <c:v>5.59</c:v>
                </c:pt>
                <c:pt idx="5520">
                  <c:v>5.5890000000000004</c:v>
                </c:pt>
                <c:pt idx="5521">
                  <c:v>5.5860000000000003</c:v>
                </c:pt>
                <c:pt idx="5522">
                  <c:v>5.5860000000000003</c:v>
                </c:pt>
                <c:pt idx="5523">
                  <c:v>5.5820000000000007</c:v>
                </c:pt>
                <c:pt idx="5524">
                  <c:v>5.58</c:v>
                </c:pt>
                <c:pt idx="5525">
                  <c:v>5.5780000000000003</c:v>
                </c:pt>
                <c:pt idx="5526">
                  <c:v>5.5750000000000011</c:v>
                </c:pt>
                <c:pt idx="5527">
                  <c:v>5.5750000000000011</c:v>
                </c:pt>
                <c:pt idx="5528">
                  <c:v>5.5710000000000024</c:v>
                </c:pt>
                <c:pt idx="5529">
                  <c:v>5.5679999999999996</c:v>
                </c:pt>
                <c:pt idx="5530">
                  <c:v>5.5619999999999976</c:v>
                </c:pt>
                <c:pt idx="5531">
                  <c:v>5.56</c:v>
                </c:pt>
                <c:pt idx="5532">
                  <c:v>5.5619999999999976</c:v>
                </c:pt>
                <c:pt idx="5533">
                  <c:v>5.5569999999999986</c:v>
                </c:pt>
                <c:pt idx="5534">
                  <c:v>5.5550000000000006</c:v>
                </c:pt>
                <c:pt idx="5535">
                  <c:v>5.5530000000000008</c:v>
                </c:pt>
                <c:pt idx="5536">
                  <c:v>5.5500000000000007</c:v>
                </c:pt>
                <c:pt idx="5537">
                  <c:v>5.5439999999999996</c:v>
                </c:pt>
                <c:pt idx="5538">
                  <c:v>5.5419999999999998</c:v>
                </c:pt>
                <c:pt idx="5539">
                  <c:v>5.5419999999999998</c:v>
                </c:pt>
                <c:pt idx="5540">
                  <c:v>5.5390000000000024</c:v>
                </c:pt>
                <c:pt idx="5541">
                  <c:v>5.5370000000000008</c:v>
                </c:pt>
                <c:pt idx="5542">
                  <c:v>5.5360000000000014</c:v>
                </c:pt>
                <c:pt idx="5543">
                  <c:v>5.532</c:v>
                </c:pt>
                <c:pt idx="5544">
                  <c:v>5.5289999999999964</c:v>
                </c:pt>
                <c:pt idx="5545">
                  <c:v>5.5279999999999996</c:v>
                </c:pt>
                <c:pt idx="5546">
                  <c:v>5.5289999999999964</c:v>
                </c:pt>
                <c:pt idx="5547">
                  <c:v>5.5230000000000006</c:v>
                </c:pt>
                <c:pt idx="5548">
                  <c:v>5.5230000000000006</c:v>
                </c:pt>
                <c:pt idx="5549">
                  <c:v>5.5180000000000007</c:v>
                </c:pt>
                <c:pt idx="5550">
                  <c:v>5.5190000000000001</c:v>
                </c:pt>
                <c:pt idx="5551">
                  <c:v>5.516</c:v>
                </c:pt>
                <c:pt idx="5552">
                  <c:v>5.5119999999999996</c:v>
                </c:pt>
                <c:pt idx="5553">
                  <c:v>5.511000000000001</c:v>
                </c:pt>
                <c:pt idx="5554">
                  <c:v>5.5070000000000006</c:v>
                </c:pt>
                <c:pt idx="5555">
                  <c:v>5.5060000000000002</c:v>
                </c:pt>
                <c:pt idx="5556">
                  <c:v>5.5060000000000002</c:v>
                </c:pt>
                <c:pt idx="5557">
                  <c:v>5.5060000000000002</c:v>
                </c:pt>
                <c:pt idx="5558">
                  <c:v>5.5039999999999996</c:v>
                </c:pt>
                <c:pt idx="5559">
                  <c:v>5.5030000000000001</c:v>
                </c:pt>
                <c:pt idx="5560">
                  <c:v>5.5</c:v>
                </c:pt>
                <c:pt idx="5561">
                  <c:v>5.5010000000000003</c:v>
                </c:pt>
                <c:pt idx="5562">
                  <c:v>5.5</c:v>
                </c:pt>
                <c:pt idx="5563">
                  <c:v>5.5010000000000003</c:v>
                </c:pt>
                <c:pt idx="5564">
                  <c:v>5.4969999999999999</c:v>
                </c:pt>
                <c:pt idx="5565">
                  <c:v>5.4969999999999999</c:v>
                </c:pt>
                <c:pt idx="5566">
                  <c:v>5.4930000000000003</c:v>
                </c:pt>
                <c:pt idx="5567">
                  <c:v>5.4930000000000003</c:v>
                </c:pt>
                <c:pt idx="5568">
                  <c:v>5.4910000000000014</c:v>
                </c:pt>
                <c:pt idx="5569">
                  <c:v>5.4930000000000003</c:v>
                </c:pt>
                <c:pt idx="5570">
                  <c:v>5.49</c:v>
                </c:pt>
                <c:pt idx="5571">
                  <c:v>5.49</c:v>
                </c:pt>
                <c:pt idx="5572">
                  <c:v>5.4920000000000009</c:v>
                </c:pt>
                <c:pt idx="5573">
                  <c:v>5.49</c:v>
                </c:pt>
                <c:pt idx="5574">
                  <c:v>5.4890000000000034</c:v>
                </c:pt>
                <c:pt idx="5575">
                  <c:v>5.4850000000000003</c:v>
                </c:pt>
                <c:pt idx="5576">
                  <c:v>5.4860000000000024</c:v>
                </c:pt>
                <c:pt idx="5577">
                  <c:v>5.484</c:v>
                </c:pt>
                <c:pt idx="5578">
                  <c:v>5.4809999999999999</c:v>
                </c:pt>
                <c:pt idx="5579">
                  <c:v>5.4809999999999999</c:v>
                </c:pt>
                <c:pt idx="5580">
                  <c:v>5.4790000000000028</c:v>
                </c:pt>
                <c:pt idx="5581">
                  <c:v>5.4780000000000024</c:v>
                </c:pt>
                <c:pt idx="5582">
                  <c:v>5.4740000000000002</c:v>
                </c:pt>
                <c:pt idx="5583">
                  <c:v>5.4750000000000014</c:v>
                </c:pt>
                <c:pt idx="5584">
                  <c:v>5.4720000000000004</c:v>
                </c:pt>
                <c:pt idx="5585">
                  <c:v>5.4690000000000003</c:v>
                </c:pt>
                <c:pt idx="5586">
                  <c:v>5.4649999999999963</c:v>
                </c:pt>
                <c:pt idx="5587">
                  <c:v>5.463000000000001</c:v>
                </c:pt>
                <c:pt idx="5588">
                  <c:v>5.4620000000000006</c:v>
                </c:pt>
                <c:pt idx="5589">
                  <c:v>5.4610000000000003</c:v>
                </c:pt>
                <c:pt idx="5590">
                  <c:v>5.4570000000000007</c:v>
                </c:pt>
                <c:pt idx="5591">
                  <c:v>5.4530000000000003</c:v>
                </c:pt>
                <c:pt idx="5592">
                  <c:v>5.4550000000000001</c:v>
                </c:pt>
                <c:pt idx="5593">
                  <c:v>5.452</c:v>
                </c:pt>
                <c:pt idx="5594">
                  <c:v>5.4510000000000014</c:v>
                </c:pt>
                <c:pt idx="5595">
                  <c:v>5.4500000000000011</c:v>
                </c:pt>
                <c:pt idx="5596">
                  <c:v>5.4489999999999998</c:v>
                </c:pt>
                <c:pt idx="5597">
                  <c:v>5.447000000000001</c:v>
                </c:pt>
                <c:pt idx="5598">
                  <c:v>5.4460000000000024</c:v>
                </c:pt>
                <c:pt idx="5599">
                  <c:v>5.4410000000000034</c:v>
                </c:pt>
                <c:pt idx="5600">
                  <c:v>5.4420000000000002</c:v>
                </c:pt>
                <c:pt idx="5601">
                  <c:v>5.4440000000000008</c:v>
                </c:pt>
                <c:pt idx="5602">
                  <c:v>5.4380000000000024</c:v>
                </c:pt>
                <c:pt idx="5603">
                  <c:v>5.4390000000000018</c:v>
                </c:pt>
                <c:pt idx="5604">
                  <c:v>5.4359999999999999</c:v>
                </c:pt>
                <c:pt idx="5605">
                  <c:v>5.4359999999999999</c:v>
                </c:pt>
                <c:pt idx="5606">
                  <c:v>5.4310000000000027</c:v>
                </c:pt>
                <c:pt idx="5607">
                  <c:v>5.4290000000000003</c:v>
                </c:pt>
                <c:pt idx="5608">
                  <c:v>5.4250000000000007</c:v>
                </c:pt>
                <c:pt idx="5609">
                  <c:v>5.4260000000000002</c:v>
                </c:pt>
                <c:pt idx="5610">
                  <c:v>5.4220000000000006</c:v>
                </c:pt>
                <c:pt idx="5611">
                  <c:v>5.4169999999999998</c:v>
                </c:pt>
                <c:pt idx="5612">
                  <c:v>5.4150000000000009</c:v>
                </c:pt>
                <c:pt idx="5613">
                  <c:v>5.4130000000000003</c:v>
                </c:pt>
                <c:pt idx="5614">
                  <c:v>5.4110000000000014</c:v>
                </c:pt>
                <c:pt idx="5615">
                  <c:v>5.4090000000000034</c:v>
                </c:pt>
                <c:pt idx="5616">
                  <c:v>5.4060000000000024</c:v>
                </c:pt>
                <c:pt idx="5617">
                  <c:v>5.4039999999999999</c:v>
                </c:pt>
                <c:pt idx="5618">
                  <c:v>5.4030000000000014</c:v>
                </c:pt>
                <c:pt idx="5619">
                  <c:v>5.3980000000000006</c:v>
                </c:pt>
                <c:pt idx="5620">
                  <c:v>5.4</c:v>
                </c:pt>
                <c:pt idx="5621">
                  <c:v>5.3960000000000008</c:v>
                </c:pt>
                <c:pt idx="5622">
                  <c:v>5.391</c:v>
                </c:pt>
                <c:pt idx="5623">
                  <c:v>5.3869999999999996</c:v>
                </c:pt>
                <c:pt idx="5624">
                  <c:v>5.3879999999999963</c:v>
                </c:pt>
                <c:pt idx="5625">
                  <c:v>5.3830000000000009</c:v>
                </c:pt>
                <c:pt idx="5626">
                  <c:v>5.3810000000000002</c:v>
                </c:pt>
                <c:pt idx="5627">
                  <c:v>5.3780000000000001</c:v>
                </c:pt>
                <c:pt idx="5628">
                  <c:v>5.3760000000000003</c:v>
                </c:pt>
                <c:pt idx="5629">
                  <c:v>5.3719999999999999</c:v>
                </c:pt>
                <c:pt idx="5630">
                  <c:v>5.370000000000001</c:v>
                </c:pt>
                <c:pt idx="5631">
                  <c:v>5.3669999999999973</c:v>
                </c:pt>
                <c:pt idx="5632">
                  <c:v>5.3639999999999972</c:v>
                </c:pt>
                <c:pt idx="5633">
                  <c:v>5.3599999999999977</c:v>
                </c:pt>
                <c:pt idx="5634">
                  <c:v>5.359</c:v>
                </c:pt>
                <c:pt idx="5635">
                  <c:v>5.3569999999999967</c:v>
                </c:pt>
                <c:pt idx="5636">
                  <c:v>5.3530000000000006</c:v>
                </c:pt>
                <c:pt idx="5637">
                  <c:v>5.3549999999999969</c:v>
                </c:pt>
                <c:pt idx="5638">
                  <c:v>5.3549999999999969</c:v>
                </c:pt>
                <c:pt idx="5639">
                  <c:v>5.3490000000000002</c:v>
                </c:pt>
                <c:pt idx="5640">
                  <c:v>5.3490000000000002</c:v>
                </c:pt>
                <c:pt idx="5641">
                  <c:v>5.3460000000000001</c:v>
                </c:pt>
                <c:pt idx="5642">
                  <c:v>5.3460000000000001</c:v>
                </c:pt>
                <c:pt idx="5643">
                  <c:v>5.3450000000000006</c:v>
                </c:pt>
                <c:pt idx="5644">
                  <c:v>5.3390000000000004</c:v>
                </c:pt>
                <c:pt idx="5645">
                  <c:v>5.3419999999999996</c:v>
                </c:pt>
                <c:pt idx="5646">
                  <c:v>5.34</c:v>
                </c:pt>
                <c:pt idx="5647">
                  <c:v>5.3360000000000003</c:v>
                </c:pt>
                <c:pt idx="5648">
                  <c:v>5.3310000000000004</c:v>
                </c:pt>
                <c:pt idx="5649">
                  <c:v>5.3310000000000004</c:v>
                </c:pt>
                <c:pt idx="5650">
                  <c:v>5.3310000000000004</c:v>
                </c:pt>
                <c:pt idx="5651">
                  <c:v>5.33</c:v>
                </c:pt>
                <c:pt idx="5652">
                  <c:v>5.3279999999999959</c:v>
                </c:pt>
                <c:pt idx="5653">
                  <c:v>5.3259999999999996</c:v>
                </c:pt>
                <c:pt idx="5654">
                  <c:v>5.3269999999999964</c:v>
                </c:pt>
                <c:pt idx="5655">
                  <c:v>5.3290000000000006</c:v>
                </c:pt>
                <c:pt idx="5656">
                  <c:v>5.3249999999999957</c:v>
                </c:pt>
                <c:pt idx="5657">
                  <c:v>5.3239999999999963</c:v>
                </c:pt>
                <c:pt idx="5658">
                  <c:v>5.3239999999999963</c:v>
                </c:pt>
                <c:pt idx="5659">
                  <c:v>5.3210000000000006</c:v>
                </c:pt>
                <c:pt idx="5660">
                  <c:v>5.3199999999999976</c:v>
                </c:pt>
                <c:pt idx="5661">
                  <c:v>5.3179999999999996</c:v>
                </c:pt>
                <c:pt idx="5662">
                  <c:v>5.3149999999999968</c:v>
                </c:pt>
                <c:pt idx="5663">
                  <c:v>5.3179999999999996</c:v>
                </c:pt>
                <c:pt idx="5664">
                  <c:v>5.3190000000000008</c:v>
                </c:pt>
                <c:pt idx="5665">
                  <c:v>5.3149999999999968</c:v>
                </c:pt>
                <c:pt idx="5666">
                  <c:v>5.3130000000000006</c:v>
                </c:pt>
                <c:pt idx="5667">
                  <c:v>5.3139999999999956</c:v>
                </c:pt>
                <c:pt idx="5668">
                  <c:v>5.3109999999999964</c:v>
                </c:pt>
                <c:pt idx="5669">
                  <c:v>5.31</c:v>
                </c:pt>
                <c:pt idx="5670">
                  <c:v>5.3079999999999963</c:v>
                </c:pt>
                <c:pt idx="5671">
                  <c:v>5.3069999999999986</c:v>
                </c:pt>
                <c:pt idx="5672">
                  <c:v>5.31</c:v>
                </c:pt>
                <c:pt idx="5673">
                  <c:v>5.3060000000000009</c:v>
                </c:pt>
                <c:pt idx="5674">
                  <c:v>5.3010000000000002</c:v>
                </c:pt>
                <c:pt idx="5675">
                  <c:v>5.3030000000000008</c:v>
                </c:pt>
                <c:pt idx="5676">
                  <c:v>5.3000000000000007</c:v>
                </c:pt>
                <c:pt idx="5677">
                  <c:v>5.298</c:v>
                </c:pt>
                <c:pt idx="5678">
                  <c:v>5.2990000000000004</c:v>
                </c:pt>
                <c:pt idx="5679">
                  <c:v>5.2949999999999964</c:v>
                </c:pt>
                <c:pt idx="5680">
                  <c:v>5.293000000000001</c:v>
                </c:pt>
                <c:pt idx="5681">
                  <c:v>5.2910000000000004</c:v>
                </c:pt>
                <c:pt idx="5682">
                  <c:v>5.2860000000000014</c:v>
                </c:pt>
                <c:pt idx="5683">
                  <c:v>5.2870000000000008</c:v>
                </c:pt>
                <c:pt idx="5684">
                  <c:v>5.2840000000000007</c:v>
                </c:pt>
                <c:pt idx="5685">
                  <c:v>5.2810000000000024</c:v>
                </c:pt>
                <c:pt idx="5686">
                  <c:v>5.277000000000001</c:v>
                </c:pt>
                <c:pt idx="5687">
                  <c:v>5.2759999999999998</c:v>
                </c:pt>
                <c:pt idx="5688">
                  <c:v>5.2720000000000002</c:v>
                </c:pt>
                <c:pt idx="5689">
                  <c:v>5.2730000000000024</c:v>
                </c:pt>
                <c:pt idx="5690">
                  <c:v>5.2720000000000002</c:v>
                </c:pt>
                <c:pt idx="5691">
                  <c:v>5.2669999999999986</c:v>
                </c:pt>
                <c:pt idx="5692">
                  <c:v>5.2680000000000007</c:v>
                </c:pt>
                <c:pt idx="5693">
                  <c:v>5.2680000000000007</c:v>
                </c:pt>
                <c:pt idx="5694">
                  <c:v>5.266</c:v>
                </c:pt>
                <c:pt idx="5695">
                  <c:v>5.2669999999999986</c:v>
                </c:pt>
                <c:pt idx="5696">
                  <c:v>5.2619999999999996</c:v>
                </c:pt>
                <c:pt idx="5697">
                  <c:v>5.2639999999999976</c:v>
                </c:pt>
                <c:pt idx="5698">
                  <c:v>5.2580000000000009</c:v>
                </c:pt>
                <c:pt idx="5699">
                  <c:v>5.2570000000000006</c:v>
                </c:pt>
                <c:pt idx="5700">
                  <c:v>5.2580000000000009</c:v>
                </c:pt>
                <c:pt idx="5701">
                  <c:v>5.2530000000000001</c:v>
                </c:pt>
                <c:pt idx="5702">
                  <c:v>5.2520000000000007</c:v>
                </c:pt>
                <c:pt idx="5703">
                  <c:v>5.2520000000000007</c:v>
                </c:pt>
                <c:pt idx="5704">
                  <c:v>5.25</c:v>
                </c:pt>
                <c:pt idx="5705">
                  <c:v>5.2480000000000002</c:v>
                </c:pt>
                <c:pt idx="5706">
                  <c:v>5.2530000000000001</c:v>
                </c:pt>
                <c:pt idx="5707">
                  <c:v>5.2490000000000014</c:v>
                </c:pt>
                <c:pt idx="5708">
                  <c:v>5.2510000000000003</c:v>
                </c:pt>
                <c:pt idx="5709">
                  <c:v>5.2480000000000002</c:v>
                </c:pt>
                <c:pt idx="5710">
                  <c:v>5.2460000000000004</c:v>
                </c:pt>
                <c:pt idx="5711">
                  <c:v>5.2460000000000004</c:v>
                </c:pt>
                <c:pt idx="5712">
                  <c:v>5.2439999999999998</c:v>
                </c:pt>
                <c:pt idx="5713">
                  <c:v>5.245000000000001</c:v>
                </c:pt>
                <c:pt idx="5714">
                  <c:v>5.245000000000001</c:v>
                </c:pt>
                <c:pt idx="5715">
                  <c:v>5.2410000000000014</c:v>
                </c:pt>
                <c:pt idx="5716">
                  <c:v>5.2380000000000004</c:v>
                </c:pt>
                <c:pt idx="5717">
                  <c:v>5.2380000000000004</c:v>
                </c:pt>
                <c:pt idx="5718">
                  <c:v>5.2360000000000024</c:v>
                </c:pt>
                <c:pt idx="5719">
                  <c:v>5.2320000000000002</c:v>
                </c:pt>
                <c:pt idx="5720">
                  <c:v>5.2330000000000014</c:v>
                </c:pt>
                <c:pt idx="5721">
                  <c:v>5.2350000000000003</c:v>
                </c:pt>
                <c:pt idx="5722">
                  <c:v>5.234</c:v>
                </c:pt>
                <c:pt idx="5723">
                  <c:v>5.2330000000000014</c:v>
                </c:pt>
                <c:pt idx="5724">
                  <c:v>5.234</c:v>
                </c:pt>
                <c:pt idx="5725">
                  <c:v>5.23</c:v>
                </c:pt>
                <c:pt idx="5726">
                  <c:v>5.229000000000001</c:v>
                </c:pt>
                <c:pt idx="5727">
                  <c:v>5.229000000000001</c:v>
                </c:pt>
                <c:pt idx="5728">
                  <c:v>5.2260000000000009</c:v>
                </c:pt>
                <c:pt idx="5729">
                  <c:v>5.2269999999999994</c:v>
                </c:pt>
                <c:pt idx="5730">
                  <c:v>5.2250000000000014</c:v>
                </c:pt>
                <c:pt idx="5731">
                  <c:v>5.2250000000000014</c:v>
                </c:pt>
                <c:pt idx="5732">
                  <c:v>5.2220000000000004</c:v>
                </c:pt>
                <c:pt idx="5733">
                  <c:v>5.2220000000000004</c:v>
                </c:pt>
                <c:pt idx="5734">
                  <c:v>5.2220000000000004</c:v>
                </c:pt>
                <c:pt idx="5735">
                  <c:v>5.2220000000000004</c:v>
                </c:pt>
                <c:pt idx="5736">
                  <c:v>5.2220000000000004</c:v>
                </c:pt>
                <c:pt idx="5737">
                  <c:v>5.2200000000000006</c:v>
                </c:pt>
                <c:pt idx="5738">
                  <c:v>5.2220000000000004</c:v>
                </c:pt>
                <c:pt idx="5739">
                  <c:v>5.2210000000000001</c:v>
                </c:pt>
                <c:pt idx="5740">
                  <c:v>5.2200000000000006</c:v>
                </c:pt>
                <c:pt idx="5741">
                  <c:v>5.218</c:v>
                </c:pt>
                <c:pt idx="5742">
                  <c:v>5.218</c:v>
                </c:pt>
                <c:pt idx="5743">
                  <c:v>5.2190000000000003</c:v>
                </c:pt>
                <c:pt idx="5744">
                  <c:v>5.218</c:v>
                </c:pt>
                <c:pt idx="5745">
                  <c:v>5.218</c:v>
                </c:pt>
                <c:pt idx="5746">
                  <c:v>5.2190000000000003</c:v>
                </c:pt>
                <c:pt idx="5747">
                  <c:v>5.2230000000000008</c:v>
                </c:pt>
                <c:pt idx="5748">
                  <c:v>5.2210000000000001</c:v>
                </c:pt>
                <c:pt idx="5749">
                  <c:v>5.2210000000000001</c:v>
                </c:pt>
                <c:pt idx="5750">
                  <c:v>5.2210000000000001</c:v>
                </c:pt>
                <c:pt idx="5751">
                  <c:v>5.2200000000000006</c:v>
                </c:pt>
                <c:pt idx="5752">
                  <c:v>5.2230000000000008</c:v>
                </c:pt>
                <c:pt idx="5753">
                  <c:v>5.2200000000000006</c:v>
                </c:pt>
                <c:pt idx="5754">
                  <c:v>5.2239999999999984</c:v>
                </c:pt>
                <c:pt idx="5755">
                  <c:v>5.2250000000000014</c:v>
                </c:pt>
                <c:pt idx="5756">
                  <c:v>5.2239999999999984</c:v>
                </c:pt>
                <c:pt idx="5757">
                  <c:v>5.2269999999999994</c:v>
                </c:pt>
                <c:pt idx="5758">
                  <c:v>5.2269999999999994</c:v>
                </c:pt>
                <c:pt idx="5759">
                  <c:v>5.2269999999999994</c:v>
                </c:pt>
                <c:pt idx="5760">
                  <c:v>5.23</c:v>
                </c:pt>
                <c:pt idx="5761">
                  <c:v>5.23</c:v>
                </c:pt>
                <c:pt idx="5762">
                  <c:v>5.2309999999999999</c:v>
                </c:pt>
                <c:pt idx="5763">
                  <c:v>5.2309999999999999</c:v>
                </c:pt>
                <c:pt idx="5764">
                  <c:v>5.229000000000001</c:v>
                </c:pt>
                <c:pt idx="5765">
                  <c:v>5.2309999999999999</c:v>
                </c:pt>
                <c:pt idx="5766">
                  <c:v>5.23</c:v>
                </c:pt>
                <c:pt idx="5767">
                  <c:v>5.2309999999999999</c:v>
                </c:pt>
                <c:pt idx="5768">
                  <c:v>5.229000000000001</c:v>
                </c:pt>
                <c:pt idx="5769">
                  <c:v>5.2309999999999999</c:v>
                </c:pt>
                <c:pt idx="5770">
                  <c:v>5.2269999999999994</c:v>
                </c:pt>
                <c:pt idx="5771">
                  <c:v>5.2309999999999999</c:v>
                </c:pt>
                <c:pt idx="5772">
                  <c:v>5.23</c:v>
                </c:pt>
                <c:pt idx="5773">
                  <c:v>5.2309999999999999</c:v>
                </c:pt>
                <c:pt idx="5774">
                  <c:v>5.2280000000000006</c:v>
                </c:pt>
                <c:pt idx="5775">
                  <c:v>5.2280000000000006</c:v>
                </c:pt>
                <c:pt idx="5776">
                  <c:v>5.229000000000001</c:v>
                </c:pt>
                <c:pt idx="5777">
                  <c:v>5.23</c:v>
                </c:pt>
                <c:pt idx="5778">
                  <c:v>5.2280000000000006</c:v>
                </c:pt>
                <c:pt idx="5779">
                  <c:v>5.2250000000000014</c:v>
                </c:pt>
                <c:pt idx="5780">
                  <c:v>5.2250000000000014</c:v>
                </c:pt>
                <c:pt idx="5781">
                  <c:v>5.2250000000000014</c:v>
                </c:pt>
                <c:pt idx="5782">
                  <c:v>5.2250000000000014</c:v>
                </c:pt>
                <c:pt idx="5783">
                  <c:v>5.2250000000000014</c:v>
                </c:pt>
                <c:pt idx="5784">
                  <c:v>5.2220000000000004</c:v>
                </c:pt>
                <c:pt idx="5785">
                  <c:v>5.2230000000000008</c:v>
                </c:pt>
                <c:pt idx="5786">
                  <c:v>5.2200000000000006</c:v>
                </c:pt>
                <c:pt idx="5787">
                  <c:v>5.2210000000000001</c:v>
                </c:pt>
                <c:pt idx="5788">
                  <c:v>5.2160000000000011</c:v>
                </c:pt>
                <c:pt idx="5789">
                  <c:v>5.2160000000000011</c:v>
                </c:pt>
                <c:pt idx="5790">
                  <c:v>5.2149999999999963</c:v>
                </c:pt>
                <c:pt idx="5791">
                  <c:v>5.2140000000000004</c:v>
                </c:pt>
                <c:pt idx="5792">
                  <c:v>5.2120000000000006</c:v>
                </c:pt>
                <c:pt idx="5793">
                  <c:v>5.2090000000000014</c:v>
                </c:pt>
                <c:pt idx="5794">
                  <c:v>5.2100000000000009</c:v>
                </c:pt>
                <c:pt idx="5795">
                  <c:v>5.2100000000000009</c:v>
                </c:pt>
                <c:pt idx="5796">
                  <c:v>5.2120000000000006</c:v>
                </c:pt>
                <c:pt idx="5797">
                  <c:v>5.2080000000000002</c:v>
                </c:pt>
                <c:pt idx="5798">
                  <c:v>5.2080000000000002</c:v>
                </c:pt>
                <c:pt idx="5799">
                  <c:v>5.2060000000000004</c:v>
                </c:pt>
                <c:pt idx="5800">
                  <c:v>5.2070000000000007</c:v>
                </c:pt>
                <c:pt idx="5801">
                  <c:v>5.2060000000000004</c:v>
                </c:pt>
                <c:pt idx="5802">
                  <c:v>5.2070000000000007</c:v>
                </c:pt>
                <c:pt idx="5803">
                  <c:v>5.2060000000000004</c:v>
                </c:pt>
                <c:pt idx="5804">
                  <c:v>5.2040000000000006</c:v>
                </c:pt>
                <c:pt idx="5805">
                  <c:v>5.2050000000000001</c:v>
                </c:pt>
                <c:pt idx="5806">
                  <c:v>5.2030000000000003</c:v>
                </c:pt>
                <c:pt idx="5807">
                  <c:v>5.2040000000000006</c:v>
                </c:pt>
                <c:pt idx="5808">
                  <c:v>5.2040000000000006</c:v>
                </c:pt>
                <c:pt idx="5809">
                  <c:v>5.2050000000000001</c:v>
                </c:pt>
                <c:pt idx="5810">
                  <c:v>5.202</c:v>
                </c:pt>
                <c:pt idx="5811">
                  <c:v>5.2030000000000003</c:v>
                </c:pt>
                <c:pt idx="5812">
                  <c:v>5.1989999999999963</c:v>
                </c:pt>
                <c:pt idx="5813">
                  <c:v>5.1989999999999963</c:v>
                </c:pt>
                <c:pt idx="5814">
                  <c:v>5.1969999999999974</c:v>
                </c:pt>
                <c:pt idx="5815">
                  <c:v>5.1969999999999974</c:v>
                </c:pt>
                <c:pt idx="5816">
                  <c:v>5.1939999999999973</c:v>
                </c:pt>
                <c:pt idx="5817">
                  <c:v>5.1949999999999958</c:v>
                </c:pt>
                <c:pt idx="5818">
                  <c:v>5.1939999999999973</c:v>
                </c:pt>
                <c:pt idx="5819">
                  <c:v>5.1949999999999958</c:v>
                </c:pt>
                <c:pt idx="5820">
                  <c:v>5.1919999999999966</c:v>
                </c:pt>
                <c:pt idx="5821">
                  <c:v>5.1929999999999996</c:v>
                </c:pt>
                <c:pt idx="5822">
                  <c:v>5.1890000000000001</c:v>
                </c:pt>
                <c:pt idx="5823">
                  <c:v>5.1899999999999986</c:v>
                </c:pt>
                <c:pt idx="5824">
                  <c:v>5.1899999999999986</c:v>
                </c:pt>
                <c:pt idx="5825">
                  <c:v>5.1859999999999964</c:v>
                </c:pt>
                <c:pt idx="5826">
                  <c:v>5.1849999999999996</c:v>
                </c:pt>
                <c:pt idx="5827">
                  <c:v>5.1839999999999966</c:v>
                </c:pt>
                <c:pt idx="5828">
                  <c:v>5.1849999999999996</c:v>
                </c:pt>
                <c:pt idx="5829">
                  <c:v>5.1829999999999963</c:v>
                </c:pt>
                <c:pt idx="5830">
                  <c:v>5.1819999999999986</c:v>
                </c:pt>
                <c:pt idx="5831">
                  <c:v>5.1829999999999963</c:v>
                </c:pt>
                <c:pt idx="5832">
                  <c:v>5.1790000000000003</c:v>
                </c:pt>
                <c:pt idx="5833">
                  <c:v>5.1810000000000009</c:v>
                </c:pt>
                <c:pt idx="5834">
                  <c:v>5.1829999999999963</c:v>
                </c:pt>
                <c:pt idx="5835">
                  <c:v>5.1790000000000003</c:v>
                </c:pt>
                <c:pt idx="5836">
                  <c:v>5.1800000000000006</c:v>
                </c:pt>
                <c:pt idx="5837">
                  <c:v>5.1800000000000006</c:v>
                </c:pt>
                <c:pt idx="5838">
                  <c:v>5.1800000000000006</c:v>
                </c:pt>
                <c:pt idx="5839">
                  <c:v>5.1750000000000007</c:v>
                </c:pt>
                <c:pt idx="5840">
                  <c:v>5.1739999999999986</c:v>
                </c:pt>
                <c:pt idx="5841">
                  <c:v>5.1739999999999986</c:v>
                </c:pt>
                <c:pt idx="5842">
                  <c:v>5.1739999999999986</c:v>
                </c:pt>
                <c:pt idx="5843">
                  <c:v>5.173</c:v>
                </c:pt>
                <c:pt idx="5844">
                  <c:v>5.1750000000000007</c:v>
                </c:pt>
                <c:pt idx="5845">
                  <c:v>5.1710000000000003</c:v>
                </c:pt>
                <c:pt idx="5846">
                  <c:v>5.17</c:v>
                </c:pt>
                <c:pt idx="5847">
                  <c:v>5.1720000000000006</c:v>
                </c:pt>
                <c:pt idx="5848">
                  <c:v>5.1669999999999963</c:v>
                </c:pt>
                <c:pt idx="5849">
                  <c:v>5.1679999999999957</c:v>
                </c:pt>
                <c:pt idx="5850">
                  <c:v>5.1669999999999963</c:v>
                </c:pt>
                <c:pt idx="5851">
                  <c:v>5.1679999999999957</c:v>
                </c:pt>
                <c:pt idx="5852">
                  <c:v>5.1679999999999957</c:v>
                </c:pt>
                <c:pt idx="5853">
                  <c:v>5.1669999999999963</c:v>
                </c:pt>
                <c:pt idx="5854">
                  <c:v>5.163999999999997</c:v>
                </c:pt>
                <c:pt idx="5855">
                  <c:v>5.1659999999999968</c:v>
                </c:pt>
                <c:pt idx="5856">
                  <c:v>5.163999999999997</c:v>
                </c:pt>
                <c:pt idx="5857">
                  <c:v>5.163999999999997</c:v>
                </c:pt>
                <c:pt idx="5858">
                  <c:v>5.1609999999999996</c:v>
                </c:pt>
                <c:pt idx="5859">
                  <c:v>5.1619999999999973</c:v>
                </c:pt>
                <c:pt idx="5860">
                  <c:v>5.1629999999999958</c:v>
                </c:pt>
                <c:pt idx="5861">
                  <c:v>5.1609999999999996</c:v>
                </c:pt>
                <c:pt idx="5862">
                  <c:v>5.1579999999999968</c:v>
                </c:pt>
                <c:pt idx="5863">
                  <c:v>5.1609999999999996</c:v>
                </c:pt>
                <c:pt idx="5864">
                  <c:v>5.1579999999999968</c:v>
                </c:pt>
                <c:pt idx="5865">
                  <c:v>5.1549999999999958</c:v>
                </c:pt>
                <c:pt idx="5866">
                  <c:v>5.1519999999999966</c:v>
                </c:pt>
                <c:pt idx="5867">
                  <c:v>5.1539999999999964</c:v>
                </c:pt>
                <c:pt idx="5868">
                  <c:v>5.1509999999999962</c:v>
                </c:pt>
                <c:pt idx="5869">
                  <c:v>5.1469999999999976</c:v>
                </c:pt>
                <c:pt idx="5870">
                  <c:v>5.1499999999999986</c:v>
                </c:pt>
                <c:pt idx="5871">
                  <c:v>5.1449999999999996</c:v>
                </c:pt>
                <c:pt idx="5872">
                  <c:v>5.1419999999999986</c:v>
                </c:pt>
                <c:pt idx="5873">
                  <c:v>5.1449999999999996</c:v>
                </c:pt>
                <c:pt idx="5874">
                  <c:v>5.1400000000000006</c:v>
                </c:pt>
                <c:pt idx="5875">
                  <c:v>5.1379999999999963</c:v>
                </c:pt>
                <c:pt idx="5876">
                  <c:v>5.136000000000001</c:v>
                </c:pt>
                <c:pt idx="5877">
                  <c:v>5.1330000000000009</c:v>
                </c:pt>
                <c:pt idx="5878">
                  <c:v>5.1310000000000002</c:v>
                </c:pt>
                <c:pt idx="5879">
                  <c:v>5.1279999999999948</c:v>
                </c:pt>
                <c:pt idx="5880">
                  <c:v>5.1269999999999971</c:v>
                </c:pt>
                <c:pt idx="5881">
                  <c:v>5.1249999999999947</c:v>
                </c:pt>
                <c:pt idx="5882">
                  <c:v>5.1229999999999958</c:v>
                </c:pt>
                <c:pt idx="5883">
                  <c:v>5.1219999999999963</c:v>
                </c:pt>
                <c:pt idx="5884">
                  <c:v>5.1199999999999974</c:v>
                </c:pt>
                <c:pt idx="5885">
                  <c:v>5.1209999999999969</c:v>
                </c:pt>
                <c:pt idx="5886">
                  <c:v>5.1189999999999962</c:v>
                </c:pt>
                <c:pt idx="5887">
                  <c:v>5.1179999999999959</c:v>
                </c:pt>
                <c:pt idx="5888">
                  <c:v>5.1149999999999958</c:v>
                </c:pt>
                <c:pt idx="5889">
                  <c:v>5.1179999999999959</c:v>
                </c:pt>
                <c:pt idx="5890">
                  <c:v>5.1139999999999972</c:v>
                </c:pt>
                <c:pt idx="5891">
                  <c:v>5.1149999999999958</c:v>
                </c:pt>
                <c:pt idx="5892">
                  <c:v>5.1129999999999969</c:v>
                </c:pt>
                <c:pt idx="5893">
                  <c:v>5.1099999999999994</c:v>
                </c:pt>
                <c:pt idx="5894">
                  <c:v>5.1080000000000014</c:v>
                </c:pt>
                <c:pt idx="5895">
                  <c:v>5.1119999999999974</c:v>
                </c:pt>
                <c:pt idx="5896">
                  <c:v>5.109</c:v>
                </c:pt>
                <c:pt idx="5897">
                  <c:v>5.1119999999999974</c:v>
                </c:pt>
                <c:pt idx="5898">
                  <c:v>5.1059999999999963</c:v>
                </c:pt>
                <c:pt idx="5899">
                  <c:v>5.1049999999999969</c:v>
                </c:pt>
                <c:pt idx="5900">
                  <c:v>5.1049999999999969</c:v>
                </c:pt>
                <c:pt idx="5901">
                  <c:v>5.1039999999999974</c:v>
                </c:pt>
                <c:pt idx="5902">
                  <c:v>5.1039999999999974</c:v>
                </c:pt>
                <c:pt idx="5903">
                  <c:v>5.1049999999999969</c:v>
                </c:pt>
                <c:pt idx="5904">
                  <c:v>5.1039999999999974</c:v>
                </c:pt>
                <c:pt idx="5905">
                  <c:v>5.1010000000000009</c:v>
                </c:pt>
                <c:pt idx="5906">
                  <c:v>5.1010000000000009</c:v>
                </c:pt>
                <c:pt idx="5907">
                  <c:v>5.0990000000000002</c:v>
                </c:pt>
                <c:pt idx="5908">
                  <c:v>5.0960000000000001</c:v>
                </c:pt>
                <c:pt idx="5909">
                  <c:v>5.0980000000000008</c:v>
                </c:pt>
                <c:pt idx="5910">
                  <c:v>5.0960000000000001</c:v>
                </c:pt>
                <c:pt idx="5911">
                  <c:v>5.0970000000000004</c:v>
                </c:pt>
                <c:pt idx="5912">
                  <c:v>5.0980000000000008</c:v>
                </c:pt>
                <c:pt idx="5913">
                  <c:v>5.093</c:v>
                </c:pt>
                <c:pt idx="5914">
                  <c:v>5.0910000000000011</c:v>
                </c:pt>
                <c:pt idx="5915">
                  <c:v>5.0890000000000004</c:v>
                </c:pt>
                <c:pt idx="5916">
                  <c:v>5.0910000000000011</c:v>
                </c:pt>
                <c:pt idx="5917">
                  <c:v>5.0850000000000009</c:v>
                </c:pt>
                <c:pt idx="5918">
                  <c:v>5.0840000000000014</c:v>
                </c:pt>
                <c:pt idx="5919">
                  <c:v>5.0840000000000014</c:v>
                </c:pt>
                <c:pt idx="5920">
                  <c:v>5.0830000000000002</c:v>
                </c:pt>
                <c:pt idx="5921">
                  <c:v>5.0810000000000004</c:v>
                </c:pt>
                <c:pt idx="5922">
                  <c:v>5.08</c:v>
                </c:pt>
                <c:pt idx="5923">
                  <c:v>5.0780000000000003</c:v>
                </c:pt>
                <c:pt idx="5924">
                  <c:v>5.0780000000000003</c:v>
                </c:pt>
                <c:pt idx="5925">
                  <c:v>5.0780000000000003</c:v>
                </c:pt>
                <c:pt idx="5926">
                  <c:v>5.072000000000001</c:v>
                </c:pt>
                <c:pt idx="5927">
                  <c:v>5.0730000000000004</c:v>
                </c:pt>
                <c:pt idx="5928">
                  <c:v>5.07</c:v>
                </c:pt>
                <c:pt idx="5929">
                  <c:v>5.07</c:v>
                </c:pt>
                <c:pt idx="5930">
                  <c:v>5.0660000000000007</c:v>
                </c:pt>
                <c:pt idx="5931">
                  <c:v>5.0690000000000008</c:v>
                </c:pt>
                <c:pt idx="5932">
                  <c:v>5.0679999999999996</c:v>
                </c:pt>
                <c:pt idx="5933">
                  <c:v>5.0679999999999996</c:v>
                </c:pt>
                <c:pt idx="5934">
                  <c:v>5.0649999999999968</c:v>
                </c:pt>
                <c:pt idx="5935">
                  <c:v>5.0649999999999968</c:v>
                </c:pt>
                <c:pt idx="5936">
                  <c:v>5.0639999999999956</c:v>
                </c:pt>
                <c:pt idx="5939">
                  <c:v>5.0639999999999956</c:v>
                </c:pt>
                <c:pt idx="5940">
                  <c:v>5.0609999999999964</c:v>
                </c:pt>
                <c:pt idx="5941">
                  <c:v>5.0599999999999996</c:v>
                </c:pt>
                <c:pt idx="5942">
                  <c:v>5.0599999999999996</c:v>
                </c:pt>
                <c:pt idx="5943">
                  <c:v>5.0619999999999976</c:v>
                </c:pt>
                <c:pt idx="5944">
                  <c:v>5.0599999999999996</c:v>
                </c:pt>
                <c:pt idx="5945">
                  <c:v>5.0609999999999964</c:v>
                </c:pt>
                <c:pt idx="5946">
                  <c:v>5.0590000000000011</c:v>
                </c:pt>
                <c:pt idx="5947">
                  <c:v>5.0630000000000006</c:v>
                </c:pt>
                <c:pt idx="5948">
                  <c:v>5.0579999999999963</c:v>
                </c:pt>
                <c:pt idx="5949">
                  <c:v>5.0550000000000006</c:v>
                </c:pt>
                <c:pt idx="5950">
                  <c:v>5.0579999999999963</c:v>
                </c:pt>
                <c:pt idx="5951">
                  <c:v>5.0560000000000009</c:v>
                </c:pt>
                <c:pt idx="5952">
                  <c:v>5.0599999999999996</c:v>
                </c:pt>
                <c:pt idx="5953">
                  <c:v>5.0599999999999996</c:v>
                </c:pt>
                <c:pt idx="5954">
                  <c:v>5.0569999999999986</c:v>
                </c:pt>
                <c:pt idx="5955">
                  <c:v>5.0569999999999986</c:v>
                </c:pt>
                <c:pt idx="5956">
                  <c:v>5.0560000000000009</c:v>
                </c:pt>
                <c:pt idx="5957">
                  <c:v>5.0550000000000006</c:v>
                </c:pt>
                <c:pt idx="5958">
                  <c:v>5.0530000000000008</c:v>
                </c:pt>
                <c:pt idx="5959">
                  <c:v>5.0539999999999976</c:v>
                </c:pt>
                <c:pt idx="5960">
                  <c:v>5.0539999999999976</c:v>
                </c:pt>
                <c:pt idx="5961">
                  <c:v>5.0530000000000008</c:v>
                </c:pt>
                <c:pt idx="5962">
                  <c:v>5.0530000000000008</c:v>
                </c:pt>
                <c:pt idx="5963">
                  <c:v>5.0490000000000004</c:v>
                </c:pt>
                <c:pt idx="5964">
                  <c:v>5.0490000000000004</c:v>
                </c:pt>
                <c:pt idx="5965">
                  <c:v>5.0510000000000002</c:v>
                </c:pt>
                <c:pt idx="5966">
                  <c:v>5.0510000000000002</c:v>
                </c:pt>
                <c:pt idx="5967">
                  <c:v>5.0490000000000004</c:v>
                </c:pt>
                <c:pt idx="5968">
                  <c:v>5.0500000000000007</c:v>
                </c:pt>
                <c:pt idx="5969">
                  <c:v>5.0490000000000004</c:v>
                </c:pt>
                <c:pt idx="5970">
                  <c:v>5.0470000000000006</c:v>
                </c:pt>
                <c:pt idx="5971">
                  <c:v>5.0460000000000003</c:v>
                </c:pt>
                <c:pt idx="5972">
                  <c:v>5.0439999999999996</c:v>
                </c:pt>
                <c:pt idx="5973">
                  <c:v>5.0460000000000003</c:v>
                </c:pt>
                <c:pt idx="5974">
                  <c:v>5.0439999999999996</c:v>
                </c:pt>
                <c:pt idx="5975">
                  <c:v>5.0449999999999964</c:v>
                </c:pt>
                <c:pt idx="5976">
                  <c:v>5.0419999999999998</c:v>
                </c:pt>
                <c:pt idx="5977">
                  <c:v>5.0400000000000009</c:v>
                </c:pt>
                <c:pt idx="5978">
                  <c:v>5.0400000000000009</c:v>
                </c:pt>
                <c:pt idx="5979">
                  <c:v>5.0380000000000003</c:v>
                </c:pt>
                <c:pt idx="5980">
                  <c:v>5.0370000000000008</c:v>
                </c:pt>
                <c:pt idx="5981">
                  <c:v>5.0370000000000008</c:v>
                </c:pt>
                <c:pt idx="5982">
                  <c:v>5.0390000000000024</c:v>
                </c:pt>
                <c:pt idx="5983">
                  <c:v>5.0350000000000001</c:v>
                </c:pt>
                <c:pt idx="5984">
                  <c:v>5.032</c:v>
                </c:pt>
                <c:pt idx="5985">
                  <c:v>5.03</c:v>
                </c:pt>
                <c:pt idx="5986">
                  <c:v>5.032</c:v>
                </c:pt>
                <c:pt idx="5987">
                  <c:v>5.03</c:v>
                </c:pt>
                <c:pt idx="5988">
                  <c:v>5.032</c:v>
                </c:pt>
                <c:pt idx="5989">
                  <c:v>5.0279999999999996</c:v>
                </c:pt>
                <c:pt idx="5990">
                  <c:v>5.03</c:v>
                </c:pt>
                <c:pt idx="5991">
                  <c:v>5.0269999999999966</c:v>
                </c:pt>
                <c:pt idx="5992">
                  <c:v>5.0279999999999996</c:v>
                </c:pt>
                <c:pt idx="5993">
                  <c:v>5.0259999999999962</c:v>
                </c:pt>
                <c:pt idx="5994">
                  <c:v>5.0239999999999974</c:v>
                </c:pt>
                <c:pt idx="5995">
                  <c:v>5.0239999999999974</c:v>
                </c:pt>
                <c:pt idx="5996">
                  <c:v>5.0259999999999962</c:v>
                </c:pt>
                <c:pt idx="5997">
                  <c:v>5.0249999999999968</c:v>
                </c:pt>
                <c:pt idx="5998">
                  <c:v>5.0230000000000006</c:v>
                </c:pt>
                <c:pt idx="5999">
                  <c:v>5.0259999999999962</c:v>
                </c:pt>
                <c:pt idx="6000">
                  <c:v>5.0230000000000006</c:v>
                </c:pt>
                <c:pt idx="6001">
                  <c:v>5.0190000000000001</c:v>
                </c:pt>
                <c:pt idx="6002">
                  <c:v>5.0190000000000001</c:v>
                </c:pt>
                <c:pt idx="6003">
                  <c:v>5.0199999999999996</c:v>
                </c:pt>
                <c:pt idx="6004">
                  <c:v>5.0190000000000001</c:v>
                </c:pt>
                <c:pt idx="6005">
                  <c:v>5.0180000000000007</c:v>
                </c:pt>
                <c:pt idx="6006">
                  <c:v>5.0190000000000001</c:v>
                </c:pt>
                <c:pt idx="6007">
                  <c:v>5.0180000000000007</c:v>
                </c:pt>
                <c:pt idx="6008">
                  <c:v>5.0169999999999986</c:v>
                </c:pt>
                <c:pt idx="6009">
                  <c:v>5.016</c:v>
                </c:pt>
                <c:pt idx="6010">
                  <c:v>5.0190000000000001</c:v>
                </c:pt>
                <c:pt idx="6011">
                  <c:v>5.0139999999999976</c:v>
                </c:pt>
                <c:pt idx="6012">
                  <c:v>5.016</c:v>
                </c:pt>
                <c:pt idx="6013">
                  <c:v>5.0190000000000001</c:v>
                </c:pt>
                <c:pt idx="6014">
                  <c:v>5.03</c:v>
                </c:pt>
                <c:pt idx="6015">
                  <c:v>5.03</c:v>
                </c:pt>
                <c:pt idx="6016">
                  <c:v>5.048</c:v>
                </c:pt>
                <c:pt idx="6017">
                  <c:v>5.077</c:v>
                </c:pt>
                <c:pt idx="6018">
                  <c:v>5.1080000000000014</c:v>
                </c:pt>
                <c:pt idx="6019">
                  <c:v>5.1339999999999986</c:v>
                </c:pt>
                <c:pt idx="6020">
                  <c:v>5.1569999999999956</c:v>
                </c:pt>
                <c:pt idx="6021">
                  <c:v>5.1790000000000003</c:v>
                </c:pt>
                <c:pt idx="6022">
                  <c:v>5.1929999999999996</c:v>
                </c:pt>
                <c:pt idx="6023">
                  <c:v>5.2090000000000014</c:v>
                </c:pt>
                <c:pt idx="6024">
                  <c:v>5.2239999999999984</c:v>
                </c:pt>
                <c:pt idx="6025">
                  <c:v>5.2390000000000034</c:v>
                </c:pt>
                <c:pt idx="6026">
                  <c:v>5.2590000000000003</c:v>
                </c:pt>
                <c:pt idx="6027">
                  <c:v>5.2750000000000004</c:v>
                </c:pt>
                <c:pt idx="6028">
                  <c:v>5.2880000000000003</c:v>
                </c:pt>
                <c:pt idx="6029">
                  <c:v>5.3060000000000009</c:v>
                </c:pt>
                <c:pt idx="6030">
                  <c:v>5.3249999999999957</c:v>
                </c:pt>
                <c:pt idx="6031">
                  <c:v>5.34</c:v>
                </c:pt>
                <c:pt idx="6032">
                  <c:v>5.3539999999999974</c:v>
                </c:pt>
                <c:pt idx="6033">
                  <c:v>5.3649999999999958</c:v>
                </c:pt>
                <c:pt idx="6034">
                  <c:v>5.3780000000000001</c:v>
                </c:pt>
                <c:pt idx="6035">
                  <c:v>5.39</c:v>
                </c:pt>
                <c:pt idx="6036">
                  <c:v>5.407</c:v>
                </c:pt>
                <c:pt idx="6037">
                  <c:v>5.42</c:v>
                </c:pt>
                <c:pt idx="6038">
                  <c:v>5.4380000000000024</c:v>
                </c:pt>
                <c:pt idx="6039">
                  <c:v>5.4500000000000011</c:v>
                </c:pt>
                <c:pt idx="6040">
                  <c:v>5.4649999999999963</c:v>
                </c:pt>
                <c:pt idx="6041">
                  <c:v>5.4770000000000003</c:v>
                </c:pt>
                <c:pt idx="6042">
                  <c:v>5.4939999999999998</c:v>
                </c:pt>
                <c:pt idx="6043">
                  <c:v>5.5039999999999996</c:v>
                </c:pt>
                <c:pt idx="6044">
                  <c:v>5.5210000000000008</c:v>
                </c:pt>
                <c:pt idx="6045">
                  <c:v>5.5350000000000001</c:v>
                </c:pt>
                <c:pt idx="6046">
                  <c:v>5.5500000000000007</c:v>
                </c:pt>
                <c:pt idx="6047">
                  <c:v>5.5639999999999956</c:v>
                </c:pt>
                <c:pt idx="6048">
                  <c:v>5.57</c:v>
                </c:pt>
                <c:pt idx="6049">
                  <c:v>5.5830000000000002</c:v>
                </c:pt>
                <c:pt idx="6050">
                  <c:v>5.5910000000000011</c:v>
                </c:pt>
                <c:pt idx="6051">
                  <c:v>5.6069999999999967</c:v>
                </c:pt>
                <c:pt idx="6052">
                  <c:v>5.6129999999999969</c:v>
                </c:pt>
                <c:pt idx="6053">
                  <c:v>5.6259999999999959</c:v>
                </c:pt>
                <c:pt idx="6054">
                  <c:v>5.6319999999999997</c:v>
                </c:pt>
                <c:pt idx="6055">
                  <c:v>5.6479999999999997</c:v>
                </c:pt>
                <c:pt idx="6056">
                  <c:v>5.6539999999999964</c:v>
                </c:pt>
                <c:pt idx="6057">
                  <c:v>5.663999999999997</c:v>
                </c:pt>
                <c:pt idx="6058">
                  <c:v>5.6739999999999986</c:v>
                </c:pt>
                <c:pt idx="6059">
                  <c:v>5.6810000000000009</c:v>
                </c:pt>
                <c:pt idx="6060">
                  <c:v>5.6919999999999966</c:v>
                </c:pt>
                <c:pt idx="6061">
                  <c:v>5.7000000000000011</c:v>
                </c:pt>
                <c:pt idx="6062">
                  <c:v>5.7080000000000002</c:v>
                </c:pt>
                <c:pt idx="6063">
                  <c:v>5.7120000000000006</c:v>
                </c:pt>
                <c:pt idx="6064">
                  <c:v>5.7219999999999986</c:v>
                </c:pt>
                <c:pt idx="6065">
                  <c:v>5.7309999999999999</c:v>
                </c:pt>
                <c:pt idx="6066">
                  <c:v>5.74</c:v>
                </c:pt>
                <c:pt idx="6067">
                  <c:v>5.7430000000000003</c:v>
                </c:pt>
                <c:pt idx="6068">
                  <c:v>5.7480000000000002</c:v>
                </c:pt>
                <c:pt idx="6069">
                  <c:v>5.7580000000000009</c:v>
                </c:pt>
                <c:pt idx="6070">
                  <c:v>5.7639999999999967</c:v>
                </c:pt>
                <c:pt idx="6071">
                  <c:v>5.7669999999999977</c:v>
                </c:pt>
                <c:pt idx="6072">
                  <c:v>5.7710000000000026</c:v>
                </c:pt>
                <c:pt idx="6073">
                  <c:v>5.777000000000001</c:v>
                </c:pt>
                <c:pt idx="6074">
                  <c:v>5.7850000000000001</c:v>
                </c:pt>
                <c:pt idx="6075">
                  <c:v>5.7860000000000014</c:v>
                </c:pt>
                <c:pt idx="6076">
                  <c:v>5.7900000000000009</c:v>
                </c:pt>
                <c:pt idx="6077">
                  <c:v>5.7890000000000024</c:v>
                </c:pt>
                <c:pt idx="6078">
                  <c:v>5.793000000000001</c:v>
                </c:pt>
                <c:pt idx="6079">
                  <c:v>5.793000000000001</c:v>
                </c:pt>
                <c:pt idx="6080">
                  <c:v>5.7949999999999964</c:v>
                </c:pt>
                <c:pt idx="6081">
                  <c:v>5.7960000000000003</c:v>
                </c:pt>
                <c:pt idx="6082">
                  <c:v>5.7990000000000004</c:v>
                </c:pt>
                <c:pt idx="6083">
                  <c:v>5.798</c:v>
                </c:pt>
                <c:pt idx="6084">
                  <c:v>5.8019999999999996</c:v>
                </c:pt>
                <c:pt idx="6085">
                  <c:v>5.8050000000000006</c:v>
                </c:pt>
                <c:pt idx="6086">
                  <c:v>5.8050000000000006</c:v>
                </c:pt>
                <c:pt idx="6087">
                  <c:v>5.8050000000000006</c:v>
                </c:pt>
                <c:pt idx="6088">
                  <c:v>5.8039999999999976</c:v>
                </c:pt>
                <c:pt idx="6089">
                  <c:v>5.7990000000000004</c:v>
                </c:pt>
                <c:pt idx="6090">
                  <c:v>5.7990000000000004</c:v>
                </c:pt>
                <c:pt idx="6091">
                  <c:v>5.8000000000000007</c:v>
                </c:pt>
                <c:pt idx="6092">
                  <c:v>5.8030000000000008</c:v>
                </c:pt>
                <c:pt idx="6093">
                  <c:v>5.8050000000000006</c:v>
                </c:pt>
                <c:pt idx="6094">
                  <c:v>5.8010000000000002</c:v>
                </c:pt>
                <c:pt idx="6095">
                  <c:v>5.8039999999999976</c:v>
                </c:pt>
                <c:pt idx="6096">
                  <c:v>5.8010000000000002</c:v>
                </c:pt>
                <c:pt idx="6097">
                  <c:v>5.8010000000000002</c:v>
                </c:pt>
                <c:pt idx="6098">
                  <c:v>5.8019999999999996</c:v>
                </c:pt>
                <c:pt idx="6099">
                  <c:v>5.8069999999999986</c:v>
                </c:pt>
                <c:pt idx="6100">
                  <c:v>5.8060000000000009</c:v>
                </c:pt>
                <c:pt idx="6101">
                  <c:v>5.8050000000000006</c:v>
                </c:pt>
                <c:pt idx="6102">
                  <c:v>5.8060000000000009</c:v>
                </c:pt>
                <c:pt idx="6103">
                  <c:v>5.8010000000000002</c:v>
                </c:pt>
                <c:pt idx="6104">
                  <c:v>5.8039999999999976</c:v>
                </c:pt>
                <c:pt idx="6105">
                  <c:v>5.8069999999999986</c:v>
                </c:pt>
                <c:pt idx="6106">
                  <c:v>5.8030000000000008</c:v>
                </c:pt>
                <c:pt idx="6107">
                  <c:v>5.8019999999999996</c:v>
                </c:pt>
                <c:pt idx="6108">
                  <c:v>5.7990000000000004</c:v>
                </c:pt>
                <c:pt idx="6109">
                  <c:v>5.7890000000000024</c:v>
                </c:pt>
                <c:pt idx="6110">
                  <c:v>5.7850000000000001</c:v>
                </c:pt>
                <c:pt idx="6111">
                  <c:v>5.7830000000000004</c:v>
                </c:pt>
                <c:pt idx="6112">
                  <c:v>5.7810000000000024</c:v>
                </c:pt>
                <c:pt idx="6113">
                  <c:v>5.7830000000000004</c:v>
                </c:pt>
                <c:pt idx="6114">
                  <c:v>5.7830000000000004</c:v>
                </c:pt>
                <c:pt idx="6115">
                  <c:v>5.7789999999999999</c:v>
                </c:pt>
                <c:pt idx="6116">
                  <c:v>5.78</c:v>
                </c:pt>
                <c:pt idx="6117">
                  <c:v>5.782</c:v>
                </c:pt>
                <c:pt idx="6118">
                  <c:v>5.7759999999999998</c:v>
                </c:pt>
                <c:pt idx="6119">
                  <c:v>5.7700000000000014</c:v>
                </c:pt>
                <c:pt idx="6120">
                  <c:v>5.7710000000000026</c:v>
                </c:pt>
                <c:pt idx="6121">
                  <c:v>5.7690000000000001</c:v>
                </c:pt>
                <c:pt idx="6122">
                  <c:v>5.7649999999999997</c:v>
                </c:pt>
                <c:pt idx="6123">
                  <c:v>5.7639999999999967</c:v>
                </c:pt>
                <c:pt idx="6124">
                  <c:v>5.7669999999999977</c:v>
                </c:pt>
                <c:pt idx="6125">
                  <c:v>5.7629999999999963</c:v>
                </c:pt>
                <c:pt idx="6126">
                  <c:v>5.7590000000000003</c:v>
                </c:pt>
                <c:pt idx="6127">
                  <c:v>5.7569999999999997</c:v>
                </c:pt>
                <c:pt idx="6128">
                  <c:v>5.7550000000000008</c:v>
                </c:pt>
                <c:pt idx="6129">
                  <c:v>5.7520000000000007</c:v>
                </c:pt>
                <c:pt idx="6130">
                  <c:v>5.7490000000000014</c:v>
                </c:pt>
                <c:pt idx="6131">
                  <c:v>5.7510000000000003</c:v>
                </c:pt>
                <c:pt idx="6132">
                  <c:v>5.7490000000000014</c:v>
                </c:pt>
                <c:pt idx="6133">
                  <c:v>5.7490000000000014</c:v>
                </c:pt>
                <c:pt idx="6134">
                  <c:v>5.7469999999999999</c:v>
                </c:pt>
                <c:pt idx="6135">
                  <c:v>5.7439999999999998</c:v>
                </c:pt>
                <c:pt idx="6136">
                  <c:v>5.7410000000000014</c:v>
                </c:pt>
                <c:pt idx="6137">
                  <c:v>5.74</c:v>
                </c:pt>
                <c:pt idx="6138">
                  <c:v>5.7380000000000004</c:v>
                </c:pt>
                <c:pt idx="6139">
                  <c:v>5.734</c:v>
                </c:pt>
                <c:pt idx="6140">
                  <c:v>5.7370000000000001</c:v>
                </c:pt>
                <c:pt idx="6141">
                  <c:v>5.734</c:v>
                </c:pt>
                <c:pt idx="6142">
                  <c:v>5.7320000000000002</c:v>
                </c:pt>
                <c:pt idx="6143">
                  <c:v>5.7309999999999999</c:v>
                </c:pt>
                <c:pt idx="6144">
                  <c:v>5.73</c:v>
                </c:pt>
                <c:pt idx="6145">
                  <c:v>5.7269999999999976</c:v>
                </c:pt>
                <c:pt idx="6146">
                  <c:v>5.7239999999999966</c:v>
                </c:pt>
                <c:pt idx="6147">
                  <c:v>5.7239999999999966</c:v>
                </c:pt>
                <c:pt idx="6148">
                  <c:v>5.7230000000000008</c:v>
                </c:pt>
                <c:pt idx="6149">
                  <c:v>5.7200000000000006</c:v>
                </c:pt>
                <c:pt idx="6150">
                  <c:v>5.718</c:v>
                </c:pt>
                <c:pt idx="6151">
                  <c:v>5.7169999999999996</c:v>
                </c:pt>
                <c:pt idx="6152">
                  <c:v>5.7139999999999986</c:v>
                </c:pt>
                <c:pt idx="6153">
                  <c:v>5.7120000000000006</c:v>
                </c:pt>
                <c:pt idx="6154">
                  <c:v>5.7110000000000003</c:v>
                </c:pt>
                <c:pt idx="6155">
                  <c:v>5.7090000000000014</c:v>
                </c:pt>
                <c:pt idx="6156">
                  <c:v>5.7070000000000007</c:v>
                </c:pt>
                <c:pt idx="6157">
                  <c:v>5.7050000000000001</c:v>
                </c:pt>
                <c:pt idx="6158">
                  <c:v>5.7030000000000003</c:v>
                </c:pt>
                <c:pt idx="6159">
                  <c:v>5.7030000000000003</c:v>
                </c:pt>
                <c:pt idx="6160">
                  <c:v>5.6989999999999963</c:v>
                </c:pt>
                <c:pt idx="6161">
                  <c:v>5.6939999999999973</c:v>
                </c:pt>
                <c:pt idx="6162">
                  <c:v>5.6939999999999973</c:v>
                </c:pt>
                <c:pt idx="6163">
                  <c:v>5.6899999999999986</c:v>
                </c:pt>
                <c:pt idx="6164">
                  <c:v>5.6869999999999976</c:v>
                </c:pt>
                <c:pt idx="6165">
                  <c:v>5.6849999999999996</c:v>
                </c:pt>
                <c:pt idx="6166">
                  <c:v>5.6829999999999963</c:v>
                </c:pt>
                <c:pt idx="6167">
                  <c:v>5.6769999999999996</c:v>
                </c:pt>
                <c:pt idx="6168">
                  <c:v>5.68</c:v>
                </c:pt>
                <c:pt idx="6169">
                  <c:v>5.6750000000000007</c:v>
                </c:pt>
                <c:pt idx="6170">
                  <c:v>5.6710000000000003</c:v>
                </c:pt>
                <c:pt idx="6171">
                  <c:v>5.6710000000000003</c:v>
                </c:pt>
                <c:pt idx="6172">
                  <c:v>5.6659999999999968</c:v>
                </c:pt>
                <c:pt idx="6173">
                  <c:v>5.663999999999997</c:v>
                </c:pt>
                <c:pt idx="6174">
                  <c:v>5.6629999999999958</c:v>
                </c:pt>
                <c:pt idx="6175">
                  <c:v>5.6609999999999987</c:v>
                </c:pt>
                <c:pt idx="6176">
                  <c:v>5.6569999999999956</c:v>
                </c:pt>
                <c:pt idx="6177">
                  <c:v>5.6579999999999968</c:v>
                </c:pt>
                <c:pt idx="6178">
                  <c:v>5.6539999999999964</c:v>
                </c:pt>
                <c:pt idx="6179">
                  <c:v>5.6509999999999962</c:v>
                </c:pt>
                <c:pt idx="6180">
                  <c:v>5.6479999999999997</c:v>
                </c:pt>
                <c:pt idx="6181">
                  <c:v>5.6469999999999967</c:v>
                </c:pt>
                <c:pt idx="6182">
                  <c:v>5.6419999999999977</c:v>
                </c:pt>
                <c:pt idx="6183">
                  <c:v>5.6430000000000007</c:v>
                </c:pt>
                <c:pt idx="6184">
                  <c:v>5.6430000000000007</c:v>
                </c:pt>
                <c:pt idx="6185">
                  <c:v>5.64</c:v>
                </c:pt>
                <c:pt idx="6186">
                  <c:v>5.641</c:v>
                </c:pt>
                <c:pt idx="6187">
                  <c:v>5.6390000000000002</c:v>
                </c:pt>
                <c:pt idx="6188">
                  <c:v>5.6349999999999962</c:v>
                </c:pt>
                <c:pt idx="6189">
                  <c:v>5.636000000000001</c:v>
                </c:pt>
                <c:pt idx="6190">
                  <c:v>5.6339999999999977</c:v>
                </c:pt>
                <c:pt idx="6191">
                  <c:v>5.6310000000000002</c:v>
                </c:pt>
                <c:pt idx="6192">
                  <c:v>5.6289999999999969</c:v>
                </c:pt>
                <c:pt idx="6193">
                  <c:v>5.6300000000000008</c:v>
                </c:pt>
                <c:pt idx="6194">
                  <c:v>5.6249999999999938</c:v>
                </c:pt>
                <c:pt idx="6195">
                  <c:v>5.623999999999997</c:v>
                </c:pt>
                <c:pt idx="6196">
                  <c:v>5.6219999999999963</c:v>
                </c:pt>
                <c:pt idx="6197">
                  <c:v>5.6209999999999969</c:v>
                </c:pt>
                <c:pt idx="6198">
                  <c:v>5.6199999999999974</c:v>
                </c:pt>
                <c:pt idx="6199">
                  <c:v>5.6199999999999974</c:v>
                </c:pt>
                <c:pt idx="6200">
                  <c:v>5.6149999999999958</c:v>
                </c:pt>
                <c:pt idx="6201">
                  <c:v>5.6149999999999958</c:v>
                </c:pt>
                <c:pt idx="6202">
                  <c:v>5.6119999999999957</c:v>
                </c:pt>
                <c:pt idx="6203">
                  <c:v>5.6110000000000007</c:v>
                </c:pt>
                <c:pt idx="6204">
                  <c:v>5.6069999999999967</c:v>
                </c:pt>
                <c:pt idx="6205">
                  <c:v>5.6049999999999969</c:v>
                </c:pt>
                <c:pt idx="6206">
                  <c:v>5.6019999999999976</c:v>
                </c:pt>
                <c:pt idx="6207">
                  <c:v>5.5990000000000002</c:v>
                </c:pt>
                <c:pt idx="6208">
                  <c:v>5.5970000000000004</c:v>
                </c:pt>
                <c:pt idx="6209">
                  <c:v>5.5939999999999994</c:v>
                </c:pt>
                <c:pt idx="6210">
                  <c:v>5.5950000000000006</c:v>
                </c:pt>
                <c:pt idx="6211">
                  <c:v>5.5890000000000004</c:v>
                </c:pt>
                <c:pt idx="6212">
                  <c:v>5.5870000000000006</c:v>
                </c:pt>
                <c:pt idx="6213">
                  <c:v>5.5890000000000004</c:v>
                </c:pt>
                <c:pt idx="6214">
                  <c:v>5.588000000000001</c:v>
                </c:pt>
                <c:pt idx="6215">
                  <c:v>5.5820000000000007</c:v>
                </c:pt>
                <c:pt idx="6216">
                  <c:v>5.5840000000000014</c:v>
                </c:pt>
                <c:pt idx="6217">
                  <c:v>5.5810000000000004</c:v>
                </c:pt>
                <c:pt idx="6218">
                  <c:v>5.5760000000000014</c:v>
                </c:pt>
                <c:pt idx="6219">
                  <c:v>5.5760000000000014</c:v>
                </c:pt>
                <c:pt idx="6220">
                  <c:v>5.5750000000000011</c:v>
                </c:pt>
                <c:pt idx="6221">
                  <c:v>5.5739999999999998</c:v>
                </c:pt>
                <c:pt idx="6222">
                  <c:v>5.57</c:v>
                </c:pt>
                <c:pt idx="6223">
                  <c:v>5.57</c:v>
                </c:pt>
                <c:pt idx="6224">
                  <c:v>5.5679999999999996</c:v>
                </c:pt>
                <c:pt idx="6225">
                  <c:v>5.5660000000000007</c:v>
                </c:pt>
                <c:pt idx="6226">
                  <c:v>5.5639999999999956</c:v>
                </c:pt>
                <c:pt idx="6227">
                  <c:v>5.5639999999999956</c:v>
                </c:pt>
                <c:pt idx="6228">
                  <c:v>5.5630000000000006</c:v>
                </c:pt>
                <c:pt idx="6229">
                  <c:v>5.56</c:v>
                </c:pt>
                <c:pt idx="6230">
                  <c:v>5.5579999999999963</c:v>
                </c:pt>
                <c:pt idx="6231">
                  <c:v>5.5569999999999986</c:v>
                </c:pt>
                <c:pt idx="6232">
                  <c:v>5.5550000000000006</c:v>
                </c:pt>
                <c:pt idx="6233">
                  <c:v>5.5560000000000009</c:v>
                </c:pt>
                <c:pt idx="6234">
                  <c:v>5.5519999999999996</c:v>
                </c:pt>
                <c:pt idx="6235">
                  <c:v>5.5560000000000009</c:v>
                </c:pt>
                <c:pt idx="6236">
                  <c:v>5.5530000000000008</c:v>
                </c:pt>
                <c:pt idx="6237">
                  <c:v>5.5530000000000008</c:v>
                </c:pt>
                <c:pt idx="6238">
                  <c:v>5.5539999999999976</c:v>
                </c:pt>
                <c:pt idx="6239">
                  <c:v>5.5510000000000002</c:v>
                </c:pt>
                <c:pt idx="6240">
                  <c:v>5.548</c:v>
                </c:pt>
                <c:pt idx="6241">
                  <c:v>5.5449999999999964</c:v>
                </c:pt>
                <c:pt idx="6242">
                  <c:v>5.5439999999999996</c:v>
                </c:pt>
                <c:pt idx="6243">
                  <c:v>5.5439999999999996</c:v>
                </c:pt>
                <c:pt idx="6244">
                  <c:v>5.5439999999999996</c:v>
                </c:pt>
                <c:pt idx="6245">
                  <c:v>5.5439999999999996</c:v>
                </c:pt>
                <c:pt idx="6246">
                  <c:v>5.5380000000000003</c:v>
                </c:pt>
                <c:pt idx="6247">
                  <c:v>5.5370000000000008</c:v>
                </c:pt>
                <c:pt idx="6248">
                  <c:v>5.5380000000000003</c:v>
                </c:pt>
                <c:pt idx="6249">
                  <c:v>5.5310000000000024</c:v>
                </c:pt>
                <c:pt idx="6250">
                  <c:v>5.5340000000000007</c:v>
                </c:pt>
                <c:pt idx="6251">
                  <c:v>5.5340000000000007</c:v>
                </c:pt>
                <c:pt idx="6252">
                  <c:v>5.5330000000000004</c:v>
                </c:pt>
                <c:pt idx="6253">
                  <c:v>5.532</c:v>
                </c:pt>
                <c:pt idx="6254">
                  <c:v>5.53</c:v>
                </c:pt>
                <c:pt idx="6255">
                  <c:v>5.5330000000000004</c:v>
                </c:pt>
                <c:pt idx="6256">
                  <c:v>5.53</c:v>
                </c:pt>
                <c:pt idx="6257">
                  <c:v>5.5279999999999996</c:v>
                </c:pt>
                <c:pt idx="6258">
                  <c:v>5.5249999999999968</c:v>
                </c:pt>
                <c:pt idx="6259">
                  <c:v>5.5219999999999976</c:v>
                </c:pt>
                <c:pt idx="6260">
                  <c:v>5.5190000000000001</c:v>
                </c:pt>
                <c:pt idx="6261">
                  <c:v>5.52</c:v>
                </c:pt>
                <c:pt idx="6262">
                  <c:v>5.5150000000000006</c:v>
                </c:pt>
                <c:pt idx="6263">
                  <c:v>5.516</c:v>
                </c:pt>
                <c:pt idx="6264">
                  <c:v>5.5129999999999963</c:v>
                </c:pt>
                <c:pt idx="6265">
                  <c:v>5.511000000000001</c:v>
                </c:pt>
                <c:pt idx="6266">
                  <c:v>5.511000000000001</c:v>
                </c:pt>
                <c:pt idx="6267">
                  <c:v>5.5119999999999996</c:v>
                </c:pt>
                <c:pt idx="6268">
                  <c:v>5.511000000000001</c:v>
                </c:pt>
                <c:pt idx="6269">
                  <c:v>5.5060000000000002</c:v>
                </c:pt>
                <c:pt idx="6270">
                  <c:v>5.5030000000000001</c:v>
                </c:pt>
                <c:pt idx="6271">
                  <c:v>5.5</c:v>
                </c:pt>
                <c:pt idx="6272">
                  <c:v>5.5020000000000007</c:v>
                </c:pt>
                <c:pt idx="6273">
                  <c:v>5.5010000000000003</c:v>
                </c:pt>
                <c:pt idx="6274">
                  <c:v>5.4969999999999999</c:v>
                </c:pt>
                <c:pt idx="6275">
                  <c:v>5.495000000000001</c:v>
                </c:pt>
                <c:pt idx="6276">
                  <c:v>5.4930000000000003</c:v>
                </c:pt>
                <c:pt idx="6277">
                  <c:v>5.4939999999999998</c:v>
                </c:pt>
                <c:pt idx="6278">
                  <c:v>5.4969999999999999</c:v>
                </c:pt>
                <c:pt idx="6279">
                  <c:v>5.4980000000000002</c:v>
                </c:pt>
                <c:pt idx="6280">
                  <c:v>5.4969999999999999</c:v>
                </c:pt>
                <c:pt idx="6281">
                  <c:v>5.4910000000000014</c:v>
                </c:pt>
                <c:pt idx="6282">
                  <c:v>5.4980000000000002</c:v>
                </c:pt>
                <c:pt idx="6283">
                  <c:v>5.5070000000000006</c:v>
                </c:pt>
                <c:pt idx="6284">
                  <c:v>5.5330000000000004</c:v>
                </c:pt>
                <c:pt idx="6285">
                  <c:v>5.5560000000000009</c:v>
                </c:pt>
                <c:pt idx="6286">
                  <c:v>5.5790000000000024</c:v>
                </c:pt>
                <c:pt idx="6287">
                  <c:v>5.5990000000000002</c:v>
                </c:pt>
                <c:pt idx="6288">
                  <c:v>5.6139999999999972</c:v>
                </c:pt>
                <c:pt idx="6289">
                  <c:v>5.636000000000001</c:v>
                </c:pt>
                <c:pt idx="6290">
                  <c:v>5.6569999999999956</c:v>
                </c:pt>
                <c:pt idx="6291">
                  <c:v>5.6780000000000008</c:v>
                </c:pt>
                <c:pt idx="6292">
                  <c:v>5.6939999999999973</c:v>
                </c:pt>
                <c:pt idx="6293">
                  <c:v>5.7139999999999986</c:v>
                </c:pt>
                <c:pt idx="6294">
                  <c:v>5.7330000000000014</c:v>
                </c:pt>
                <c:pt idx="6295">
                  <c:v>5.75</c:v>
                </c:pt>
                <c:pt idx="6296">
                  <c:v>5.7669999999999977</c:v>
                </c:pt>
                <c:pt idx="6297">
                  <c:v>5.7830000000000004</c:v>
                </c:pt>
                <c:pt idx="6298">
                  <c:v>5.8019999999999996</c:v>
                </c:pt>
                <c:pt idx="6299">
                  <c:v>5.8169999999999966</c:v>
                </c:pt>
                <c:pt idx="6300">
                  <c:v>5.83</c:v>
                </c:pt>
                <c:pt idx="6301">
                  <c:v>5.8460000000000001</c:v>
                </c:pt>
                <c:pt idx="6302">
                  <c:v>5.8610000000000007</c:v>
                </c:pt>
                <c:pt idx="6303">
                  <c:v>5.875</c:v>
                </c:pt>
                <c:pt idx="6304">
                  <c:v>5.8879999999999963</c:v>
                </c:pt>
                <c:pt idx="6305">
                  <c:v>5.9</c:v>
                </c:pt>
                <c:pt idx="6306">
                  <c:v>5.9130000000000003</c:v>
                </c:pt>
                <c:pt idx="6307">
                  <c:v>5.923</c:v>
                </c:pt>
                <c:pt idx="6308">
                  <c:v>5.9380000000000024</c:v>
                </c:pt>
                <c:pt idx="6309">
                  <c:v>5.9500000000000011</c:v>
                </c:pt>
                <c:pt idx="6310">
                  <c:v>5.9580000000000002</c:v>
                </c:pt>
                <c:pt idx="6311">
                  <c:v>5.968</c:v>
                </c:pt>
                <c:pt idx="6312">
                  <c:v>5.9770000000000003</c:v>
                </c:pt>
                <c:pt idx="6313">
                  <c:v>5.9850000000000003</c:v>
                </c:pt>
                <c:pt idx="6314">
                  <c:v>5.9969999999999999</c:v>
                </c:pt>
                <c:pt idx="6315">
                  <c:v>6.01</c:v>
                </c:pt>
                <c:pt idx="6316">
                  <c:v>6.0180000000000007</c:v>
                </c:pt>
                <c:pt idx="6317">
                  <c:v>6.03</c:v>
                </c:pt>
                <c:pt idx="6318">
                  <c:v>6.0390000000000024</c:v>
                </c:pt>
                <c:pt idx="6319">
                  <c:v>6.0539999999999976</c:v>
                </c:pt>
                <c:pt idx="6320">
                  <c:v>6.06</c:v>
                </c:pt>
                <c:pt idx="6321">
                  <c:v>6.072000000000001</c:v>
                </c:pt>
                <c:pt idx="6322">
                  <c:v>6.0820000000000007</c:v>
                </c:pt>
                <c:pt idx="6323">
                  <c:v>6.0939999999999994</c:v>
                </c:pt>
                <c:pt idx="6324">
                  <c:v>6.1000000000000014</c:v>
                </c:pt>
                <c:pt idx="6325">
                  <c:v>6.1110000000000007</c:v>
                </c:pt>
                <c:pt idx="6326">
                  <c:v>6.1190000000000007</c:v>
                </c:pt>
                <c:pt idx="6327">
                  <c:v>6.1310000000000002</c:v>
                </c:pt>
                <c:pt idx="6328">
                  <c:v>6.1419999999999986</c:v>
                </c:pt>
                <c:pt idx="6329">
                  <c:v>6.1449999999999996</c:v>
                </c:pt>
                <c:pt idx="6330">
                  <c:v>6.1569999999999956</c:v>
                </c:pt>
                <c:pt idx="6331">
                  <c:v>6.1629999999999958</c:v>
                </c:pt>
                <c:pt idx="6332">
                  <c:v>6.1769999999999996</c:v>
                </c:pt>
                <c:pt idx="6333">
                  <c:v>6.181</c:v>
                </c:pt>
                <c:pt idx="6334">
                  <c:v>6.1919999999999966</c:v>
                </c:pt>
                <c:pt idx="6335">
                  <c:v>6.2010000000000014</c:v>
                </c:pt>
                <c:pt idx="6336">
                  <c:v>6.2100000000000009</c:v>
                </c:pt>
                <c:pt idx="6337">
                  <c:v>6.2180000000000009</c:v>
                </c:pt>
                <c:pt idx="6338">
                  <c:v>6.2210000000000001</c:v>
                </c:pt>
                <c:pt idx="6339">
                  <c:v>6.2290000000000001</c:v>
                </c:pt>
                <c:pt idx="6340">
                  <c:v>6.2360000000000024</c:v>
                </c:pt>
                <c:pt idx="6341">
                  <c:v>6.2450000000000001</c:v>
                </c:pt>
                <c:pt idx="6342">
                  <c:v>6.2520000000000007</c:v>
                </c:pt>
                <c:pt idx="6343">
                  <c:v>6.2630000000000008</c:v>
                </c:pt>
                <c:pt idx="6344">
                  <c:v>6.2669999999999986</c:v>
                </c:pt>
                <c:pt idx="6345">
                  <c:v>6.2700000000000014</c:v>
                </c:pt>
                <c:pt idx="6346">
                  <c:v>6.2760000000000034</c:v>
                </c:pt>
                <c:pt idx="6347">
                  <c:v>6.2830000000000004</c:v>
                </c:pt>
                <c:pt idx="6348">
                  <c:v>6.29</c:v>
                </c:pt>
                <c:pt idx="6349">
                  <c:v>6.2970000000000006</c:v>
                </c:pt>
                <c:pt idx="6350">
                  <c:v>6.3030000000000008</c:v>
                </c:pt>
                <c:pt idx="6351">
                  <c:v>6.3069999999999986</c:v>
                </c:pt>
                <c:pt idx="6352">
                  <c:v>6.3119999999999976</c:v>
                </c:pt>
                <c:pt idx="6353">
                  <c:v>6.3139999999999956</c:v>
                </c:pt>
                <c:pt idx="6354">
                  <c:v>6.3179999999999996</c:v>
                </c:pt>
                <c:pt idx="6355">
                  <c:v>6.3219999999999956</c:v>
                </c:pt>
                <c:pt idx="6356">
                  <c:v>6.3279999999999959</c:v>
                </c:pt>
                <c:pt idx="6357">
                  <c:v>6.3320000000000007</c:v>
                </c:pt>
                <c:pt idx="6358">
                  <c:v>6.3350000000000009</c:v>
                </c:pt>
                <c:pt idx="6359">
                  <c:v>6.3380000000000001</c:v>
                </c:pt>
                <c:pt idx="6360">
                  <c:v>6.3430000000000009</c:v>
                </c:pt>
                <c:pt idx="6361">
                  <c:v>6.3460000000000001</c:v>
                </c:pt>
                <c:pt idx="6362">
                  <c:v>6.3480000000000008</c:v>
                </c:pt>
                <c:pt idx="6363">
                  <c:v>6.3530000000000006</c:v>
                </c:pt>
                <c:pt idx="6364">
                  <c:v>6.3549999999999969</c:v>
                </c:pt>
                <c:pt idx="6365">
                  <c:v>6.3569999999999967</c:v>
                </c:pt>
                <c:pt idx="6366">
                  <c:v>6.3579999999999997</c:v>
                </c:pt>
                <c:pt idx="6367">
                  <c:v>6.3619999999999957</c:v>
                </c:pt>
                <c:pt idx="6368">
                  <c:v>6.3629999999999969</c:v>
                </c:pt>
                <c:pt idx="6369">
                  <c:v>6.3639999999999972</c:v>
                </c:pt>
                <c:pt idx="6370">
                  <c:v>6.3679999999999959</c:v>
                </c:pt>
                <c:pt idx="6371">
                  <c:v>6.3710000000000004</c:v>
                </c:pt>
                <c:pt idx="6372">
                  <c:v>6.3710000000000004</c:v>
                </c:pt>
                <c:pt idx="6373">
                  <c:v>6.3730000000000002</c:v>
                </c:pt>
                <c:pt idx="6374">
                  <c:v>6.3770000000000007</c:v>
                </c:pt>
                <c:pt idx="6375">
                  <c:v>6.375</c:v>
                </c:pt>
                <c:pt idx="6376">
                  <c:v>6.3760000000000003</c:v>
                </c:pt>
                <c:pt idx="6377">
                  <c:v>6.3789999999999996</c:v>
                </c:pt>
                <c:pt idx="6378">
                  <c:v>6.3770000000000007</c:v>
                </c:pt>
                <c:pt idx="6379">
                  <c:v>6.3789999999999996</c:v>
                </c:pt>
                <c:pt idx="6380">
                  <c:v>6.3800000000000008</c:v>
                </c:pt>
                <c:pt idx="6381">
                  <c:v>6.3820000000000006</c:v>
                </c:pt>
                <c:pt idx="6382">
                  <c:v>6.3820000000000006</c:v>
                </c:pt>
                <c:pt idx="6383">
                  <c:v>6.3789999999999996</c:v>
                </c:pt>
                <c:pt idx="6384">
                  <c:v>6.3770000000000007</c:v>
                </c:pt>
                <c:pt idx="6385">
                  <c:v>6.3740000000000014</c:v>
                </c:pt>
                <c:pt idx="6386">
                  <c:v>6.3720000000000008</c:v>
                </c:pt>
                <c:pt idx="6387">
                  <c:v>6.3679999999999959</c:v>
                </c:pt>
                <c:pt idx="6388">
                  <c:v>6.3669999999999964</c:v>
                </c:pt>
                <c:pt idx="6389">
                  <c:v>6.3629999999999969</c:v>
                </c:pt>
                <c:pt idx="6390">
                  <c:v>6.3579999999999997</c:v>
                </c:pt>
                <c:pt idx="6391">
                  <c:v>6.3569999999999967</c:v>
                </c:pt>
                <c:pt idx="6392">
                  <c:v>6.3549999999999969</c:v>
                </c:pt>
                <c:pt idx="6393">
                  <c:v>6.3490000000000002</c:v>
                </c:pt>
                <c:pt idx="6394">
                  <c:v>6.35</c:v>
                </c:pt>
                <c:pt idx="6395">
                  <c:v>6.3480000000000008</c:v>
                </c:pt>
                <c:pt idx="6396">
                  <c:v>6.3450000000000006</c:v>
                </c:pt>
                <c:pt idx="6397">
                  <c:v>6.3400000000000007</c:v>
                </c:pt>
                <c:pt idx="6398">
                  <c:v>6.3380000000000001</c:v>
                </c:pt>
                <c:pt idx="6399">
                  <c:v>6.3320000000000007</c:v>
                </c:pt>
                <c:pt idx="6400">
                  <c:v>6.3269999999999973</c:v>
                </c:pt>
                <c:pt idx="6401">
                  <c:v>6.3249999999999957</c:v>
                </c:pt>
                <c:pt idx="6402">
                  <c:v>6.3169999999999966</c:v>
                </c:pt>
                <c:pt idx="6403">
                  <c:v>6.3160000000000007</c:v>
                </c:pt>
                <c:pt idx="6404">
                  <c:v>6.3090000000000002</c:v>
                </c:pt>
                <c:pt idx="6405">
                  <c:v>6.306</c:v>
                </c:pt>
                <c:pt idx="6406">
                  <c:v>6.3019999999999996</c:v>
                </c:pt>
                <c:pt idx="6407">
                  <c:v>6.3000000000000007</c:v>
                </c:pt>
                <c:pt idx="6408">
                  <c:v>6.2950000000000008</c:v>
                </c:pt>
                <c:pt idx="6409">
                  <c:v>6.2930000000000001</c:v>
                </c:pt>
                <c:pt idx="6410">
                  <c:v>6.2880000000000003</c:v>
                </c:pt>
                <c:pt idx="6411">
                  <c:v>6.2850000000000001</c:v>
                </c:pt>
                <c:pt idx="6412">
                  <c:v>6.28</c:v>
                </c:pt>
                <c:pt idx="6413">
                  <c:v>6.2750000000000004</c:v>
                </c:pt>
                <c:pt idx="6414">
                  <c:v>6.2710000000000026</c:v>
                </c:pt>
                <c:pt idx="6415">
                  <c:v>6.2690000000000001</c:v>
                </c:pt>
                <c:pt idx="6416">
                  <c:v>6.2619999999999996</c:v>
                </c:pt>
                <c:pt idx="6417">
                  <c:v>6.2600000000000007</c:v>
                </c:pt>
                <c:pt idx="6418">
                  <c:v>6.2530000000000001</c:v>
                </c:pt>
                <c:pt idx="6419">
                  <c:v>6.2490000000000014</c:v>
                </c:pt>
                <c:pt idx="6420">
                  <c:v>6.2460000000000004</c:v>
                </c:pt>
                <c:pt idx="6421">
                  <c:v>6.2440000000000007</c:v>
                </c:pt>
                <c:pt idx="6422">
                  <c:v>6.242</c:v>
                </c:pt>
                <c:pt idx="6423">
                  <c:v>6.242</c:v>
                </c:pt>
                <c:pt idx="6424">
                  <c:v>6.2350000000000003</c:v>
                </c:pt>
                <c:pt idx="6425">
                  <c:v>6.2350000000000003</c:v>
                </c:pt>
                <c:pt idx="6426">
                  <c:v>6.2370000000000001</c:v>
                </c:pt>
                <c:pt idx="6427">
                  <c:v>6.234</c:v>
                </c:pt>
                <c:pt idx="6428">
                  <c:v>6.2330000000000014</c:v>
                </c:pt>
                <c:pt idx="6429">
                  <c:v>6.2260000000000009</c:v>
                </c:pt>
                <c:pt idx="6430">
                  <c:v>6.2250000000000014</c:v>
                </c:pt>
                <c:pt idx="6431">
                  <c:v>6.2220000000000004</c:v>
                </c:pt>
                <c:pt idx="6432">
                  <c:v>6.2130000000000001</c:v>
                </c:pt>
                <c:pt idx="6433">
                  <c:v>6.2110000000000003</c:v>
                </c:pt>
                <c:pt idx="6434">
                  <c:v>6.2060000000000004</c:v>
                </c:pt>
                <c:pt idx="6435">
                  <c:v>6.2020000000000008</c:v>
                </c:pt>
                <c:pt idx="6436">
                  <c:v>6.1990000000000007</c:v>
                </c:pt>
                <c:pt idx="6437">
                  <c:v>6.1960000000000006</c:v>
                </c:pt>
                <c:pt idx="6438">
                  <c:v>6.1939999999999973</c:v>
                </c:pt>
                <c:pt idx="6439">
                  <c:v>6.1910000000000007</c:v>
                </c:pt>
                <c:pt idx="6440">
                  <c:v>6.1919999999999966</c:v>
                </c:pt>
                <c:pt idx="6441">
                  <c:v>6.1899999999999986</c:v>
                </c:pt>
                <c:pt idx="6442">
                  <c:v>6.1880000000000006</c:v>
                </c:pt>
                <c:pt idx="6443">
                  <c:v>6.1839999999999966</c:v>
                </c:pt>
                <c:pt idx="6444">
                  <c:v>6.181</c:v>
                </c:pt>
                <c:pt idx="6445">
                  <c:v>6.1760000000000002</c:v>
                </c:pt>
                <c:pt idx="6446">
                  <c:v>6.1760000000000002</c:v>
                </c:pt>
                <c:pt idx="6447">
                  <c:v>6.1739999999999986</c:v>
                </c:pt>
                <c:pt idx="6448">
                  <c:v>6.1710000000000003</c:v>
                </c:pt>
                <c:pt idx="6449">
                  <c:v>6.1649999999999947</c:v>
                </c:pt>
                <c:pt idx="6450">
                  <c:v>6.1609999999999996</c:v>
                </c:pt>
                <c:pt idx="6451">
                  <c:v>6.1569999999999956</c:v>
                </c:pt>
                <c:pt idx="6452">
                  <c:v>6.1549999999999958</c:v>
                </c:pt>
                <c:pt idx="6453">
                  <c:v>6.1519999999999966</c:v>
                </c:pt>
                <c:pt idx="6454">
                  <c:v>6.1439999999999966</c:v>
                </c:pt>
                <c:pt idx="6455">
                  <c:v>6.141</c:v>
                </c:pt>
                <c:pt idx="6456">
                  <c:v>6.1390000000000002</c:v>
                </c:pt>
                <c:pt idx="6457">
                  <c:v>6.1350000000000007</c:v>
                </c:pt>
                <c:pt idx="6458">
                  <c:v>6.1279999999999948</c:v>
                </c:pt>
                <c:pt idx="6459">
                  <c:v>6.1259999999999959</c:v>
                </c:pt>
                <c:pt idx="6460">
                  <c:v>6.1229999999999958</c:v>
                </c:pt>
                <c:pt idx="6461">
                  <c:v>6.1160000000000014</c:v>
                </c:pt>
                <c:pt idx="6462">
                  <c:v>6.1139999999999972</c:v>
                </c:pt>
                <c:pt idx="6463">
                  <c:v>6.1099999999999994</c:v>
                </c:pt>
                <c:pt idx="6464">
                  <c:v>6.1069999999999984</c:v>
                </c:pt>
                <c:pt idx="6465">
                  <c:v>6.1069999999999984</c:v>
                </c:pt>
                <c:pt idx="6466">
                  <c:v>6.1000000000000014</c:v>
                </c:pt>
                <c:pt idx="6467">
                  <c:v>6.0980000000000008</c:v>
                </c:pt>
                <c:pt idx="6468">
                  <c:v>6.1010000000000009</c:v>
                </c:pt>
                <c:pt idx="6469">
                  <c:v>6.1000000000000014</c:v>
                </c:pt>
                <c:pt idx="6470">
                  <c:v>6.0950000000000006</c:v>
                </c:pt>
                <c:pt idx="6471">
                  <c:v>6.0910000000000011</c:v>
                </c:pt>
                <c:pt idx="6472">
                  <c:v>6.0910000000000011</c:v>
                </c:pt>
                <c:pt idx="6473">
                  <c:v>6.093</c:v>
                </c:pt>
                <c:pt idx="6474">
                  <c:v>6.0890000000000004</c:v>
                </c:pt>
                <c:pt idx="6475">
                  <c:v>6.0850000000000009</c:v>
                </c:pt>
                <c:pt idx="6476">
                  <c:v>6.0820000000000007</c:v>
                </c:pt>
                <c:pt idx="6477">
                  <c:v>6.0820000000000007</c:v>
                </c:pt>
                <c:pt idx="6478">
                  <c:v>6.0780000000000003</c:v>
                </c:pt>
                <c:pt idx="6479">
                  <c:v>6.0730000000000004</c:v>
                </c:pt>
                <c:pt idx="6480">
                  <c:v>6.0690000000000008</c:v>
                </c:pt>
                <c:pt idx="6481">
                  <c:v>6.0649999999999968</c:v>
                </c:pt>
                <c:pt idx="6482">
                  <c:v>6.0669999999999966</c:v>
                </c:pt>
                <c:pt idx="6483">
                  <c:v>6.0649999999999968</c:v>
                </c:pt>
                <c:pt idx="6484">
                  <c:v>6.0619999999999976</c:v>
                </c:pt>
                <c:pt idx="6485">
                  <c:v>6.0569999999999986</c:v>
                </c:pt>
                <c:pt idx="6486">
                  <c:v>6.0560000000000009</c:v>
                </c:pt>
                <c:pt idx="6487">
                  <c:v>6.0539999999999976</c:v>
                </c:pt>
                <c:pt idx="6488">
                  <c:v>6.0510000000000002</c:v>
                </c:pt>
                <c:pt idx="6489">
                  <c:v>6.0500000000000007</c:v>
                </c:pt>
                <c:pt idx="6490">
                  <c:v>6.0470000000000006</c:v>
                </c:pt>
                <c:pt idx="6491">
                  <c:v>6.043000000000001</c:v>
                </c:pt>
                <c:pt idx="6492">
                  <c:v>6.0400000000000009</c:v>
                </c:pt>
                <c:pt idx="6493">
                  <c:v>6.0370000000000008</c:v>
                </c:pt>
                <c:pt idx="6494">
                  <c:v>6.0350000000000001</c:v>
                </c:pt>
                <c:pt idx="6495">
                  <c:v>6.0310000000000024</c:v>
                </c:pt>
                <c:pt idx="6496">
                  <c:v>6.03</c:v>
                </c:pt>
                <c:pt idx="6497">
                  <c:v>6.03</c:v>
                </c:pt>
                <c:pt idx="6498">
                  <c:v>6.0259999999999962</c:v>
                </c:pt>
                <c:pt idx="6499">
                  <c:v>6.0219999999999976</c:v>
                </c:pt>
                <c:pt idx="6500">
                  <c:v>6.0210000000000008</c:v>
                </c:pt>
                <c:pt idx="6501">
                  <c:v>6.0169999999999986</c:v>
                </c:pt>
                <c:pt idx="6502">
                  <c:v>6.0169999999999986</c:v>
                </c:pt>
                <c:pt idx="6503">
                  <c:v>6.016</c:v>
                </c:pt>
                <c:pt idx="6504">
                  <c:v>6.0129999999999963</c:v>
                </c:pt>
                <c:pt idx="6505">
                  <c:v>6.0070000000000006</c:v>
                </c:pt>
                <c:pt idx="6506">
                  <c:v>6.0090000000000003</c:v>
                </c:pt>
                <c:pt idx="6507">
                  <c:v>6.0060000000000002</c:v>
                </c:pt>
                <c:pt idx="6508">
                  <c:v>6.0070000000000006</c:v>
                </c:pt>
                <c:pt idx="6509">
                  <c:v>6.0020000000000007</c:v>
                </c:pt>
                <c:pt idx="6510">
                  <c:v>5.9980000000000002</c:v>
                </c:pt>
                <c:pt idx="6511">
                  <c:v>6</c:v>
                </c:pt>
                <c:pt idx="6512">
                  <c:v>5.9980000000000002</c:v>
                </c:pt>
                <c:pt idx="6513">
                  <c:v>5.9960000000000004</c:v>
                </c:pt>
                <c:pt idx="6514">
                  <c:v>5.9960000000000004</c:v>
                </c:pt>
                <c:pt idx="6515">
                  <c:v>5.9910000000000014</c:v>
                </c:pt>
                <c:pt idx="6516">
                  <c:v>5.9890000000000034</c:v>
                </c:pt>
                <c:pt idx="6517">
                  <c:v>5.9860000000000024</c:v>
                </c:pt>
                <c:pt idx="6518">
                  <c:v>5.9780000000000024</c:v>
                </c:pt>
                <c:pt idx="6519">
                  <c:v>5.9790000000000028</c:v>
                </c:pt>
                <c:pt idx="6520">
                  <c:v>5.9790000000000028</c:v>
                </c:pt>
                <c:pt idx="6521">
                  <c:v>5.9770000000000003</c:v>
                </c:pt>
                <c:pt idx="6522">
                  <c:v>5.9780000000000024</c:v>
                </c:pt>
                <c:pt idx="6523">
                  <c:v>5.9700000000000024</c:v>
                </c:pt>
                <c:pt idx="6524">
                  <c:v>5.9730000000000034</c:v>
                </c:pt>
                <c:pt idx="6525">
                  <c:v>5.9690000000000003</c:v>
                </c:pt>
                <c:pt idx="6526">
                  <c:v>5.968</c:v>
                </c:pt>
                <c:pt idx="6527">
                  <c:v>5.9639999999999986</c:v>
                </c:pt>
                <c:pt idx="6528">
                  <c:v>5.9590000000000014</c:v>
                </c:pt>
                <c:pt idx="6529">
                  <c:v>5.9590000000000014</c:v>
                </c:pt>
                <c:pt idx="6530">
                  <c:v>5.9580000000000002</c:v>
                </c:pt>
                <c:pt idx="6531">
                  <c:v>5.9530000000000003</c:v>
                </c:pt>
                <c:pt idx="6532">
                  <c:v>5.9540000000000006</c:v>
                </c:pt>
                <c:pt idx="6533">
                  <c:v>5.952</c:v>
                </c:pt>
                <c:pt idx="6534">
                  <c:v>5.9500000000000011</c:v>
                </c:pt>
                <c:pt idx="6535">
                  <c:v>5.9500000000000011</c:v>
                </c:pt>
                <c:pt idx="6536">
                  <c:v>5.9489999999999998</c:v>
                </c:pt>
                <c:pt idx="6537">
                  <c:v>5.947000000000001</c:v>
                </c:pt>
                <c:pt idx="6538">
                  <c:v>5.9440000000000008</c:v>
                </c:pt>
                <c:pt idx="6539">
                  <c:v>5.9380000000000024</c:v>
                </c:pt>
                <c:pt idx="6540">
                  <c:v>5.9380000000000024</c:v>
                </c:pt>
                <c:pt idx="6541">
                  <c:v>5.9410000000000034</c:v>
                </c:pt>
                <c:pt idx="6542">
                  <c:v>5.9380000000000024</c:v>
                </c:pt>
                <c:pt idx="6543">
                  <c:v>5.94</c:v>
                </c:pt>
                <c:pt idx="6544">
                  <c:v>5.923</c:v>
                </c:pt>
                <c:pt idx="6545">
                  <c:v>5.9300000000000024</c:v>
                </c:pt>
                <c:pt idx="6546">
                  <c:v>5.9740000000000002</c:v>
                </c:pt>
                <c:pt idx="6547">
                  <c:v>5.9809999999999999</c:v>
                </c:pt>
                <c:pt idx="6548">
                  <c:v>5.9969999999999999</c:v>
                </c:pt>
                <c:pt idx="6549">
                  <c:v>6.0129999999999963</c:v>
                </c:pt>
                <c:pt idx="6550">
                  <c:v>6.03</c:v>
                </c:pt>
                <c:pt idx="6551">
                  <c:v>6.0390000000000024</c:v>
                </c:pt>
                <c:pt idx="6552">
                  <c:v>6.0619999999999976</c:v>
                </c:pt>
                <c:pt idx="6553">
                  <c:v>6.0750000000000011</c:v>
                </c:pt>
                <c:pt idx="6554">
                  <c:v>6.0920000000000014</c:v>
                </c:pt>
                <c:pt idx="6555">
                  <c:v>6.1099999999999994</c:v>
                </c:pt>
                <c:pt idx="6556">
                  <c:v>6.123999999999997</c:v>
                </c:pt>
                <c:pt idx="6557">
                  <c:v>6.1430000000000007</c:v>
                </c:pt>
                <c:pt idx="6558">
                  <c:v>6.1549999999999958</c:v>
                </c:pt>
                <c:pt idx="6559">
                  <c:v>6.1659999999999968</c:v>
                </c:pt>
                <c:pt idx="6560">
                  <c:v>6.1819999999999986</c:v>
                </c:pt>
                <c:pt idx="6561">
                  <c:v>6.1929999999999996</c:v>
                </c:pt>
                <c:pt idx="6562">
                  <c:v>6.2130000000000001</c:v>
                </c:pt>
                <c:pt idx="6563">
                  <c:v>6.2239999999999984</c:v>
                </c:pt>
                <c:pt idx="6564">
                  <c:v>6.2380000000000004</c:v>
                </c:pt>
                <c:pt idx="6565">
                  <c:v>6.25</c:v>
                </c:pt>
                <c:pt idx="6566">
                  <c:v>6.2630000000000008</c:v>
                </c:pt>
                <c:pt idx="6567">
                  <c:v>6.2780000000000014</c:v>
                </c:pt>
                <c:pt idx="6568">
                  <c:v>6.2880000000000003</c:v>
                </c:pt>
                <c:pt idx="6569">
                  <c:v>6.3010000000000002</c:v>
                </c:pt>
                <c:pt idx="6570">
                  <c:v>6.3119999999999976</c:v>
                </c:pt>
                <c:pt idx="6571">
                  <c:v>6.3190000000000008</c:v>
                </c:pt>
                <c:pt idx="6572">
                  <c:v>6.3310000000000004</c:v>
                </c:pt>
                <c:pt idx="6573">
                  <c:v>6.3410000000000002</c:v>
                </c:pt>
                <c:pt idx="6574">
                  <c:v>6.3510000000000009</c:v>
                </c:pt>
                <c:pt idx="6575">
                  <c:v>6.359</c:v>
                </c:pt>
                <c:pt idx="6576">
                  <c:v>6.3679999999999959</c:v>
                </c:pt>
                <c:pt idx="6577">
                  <c:v>6.3780000000000001</c:v>
                </c:pt>
                <c:pt idx="6578">
                  <c:v>6.3890000000000002</c:v>
                </c:pt>
                <c:pt idx="6579">
                  <c:v>6.3919999999999986</c:v>
                </c:pt>
                <c:pt idx="6580">
                  <c:v>6.4010000000000034</c:v>
                </c:pt>
                <c:pt idx="6581">
                  <c:v>6.4080000000000004</c:v>
                </c:pt>
                <c:pt idx="6582">
                  <c:v>6.4170000000000007</c:v>
                </c:pt>
                <c:pt idx="6583">
                  <c:v>6.423</c:v>
                </c:pt>
                <c:pt idx="6584">
                  <c:v>6.4260000000000002</c:v>
                </c:pt>
                <c:pt idx="6585">
                  <c:v>6.4280000000000008</c:v>
                </c:pt>
                <c:pt idx="6586">
                  <c:v>6.4340000000000002</c:v>
                </c:pt>
                <c:pt idx="6587">
                  <c:v>6.4420000000000002</c:v>
                </c:pt>
                <c:pt idx="6588">
                  <c:v>6.4460000000000024</c:v>
                </c:pt>
                <c:pt idx="6589">
                  <c:v>6.4490000000000034</c:v>
                </c:pt>
                <c:pt idx="6590">
                  <c:v>6.4540000000000006</c:v>
                </c:pt>
                <c:pt idx="6591">
                  <c:v>6.4590000000000014</c:v>
                </c:pt>
                <c:pt idx="6592">
                  <c:v>6.4610000000000003</c:v>
                </c:pt>
                <c:pt idx="6593">
                  <c:v>6.4650000000000007</c:v>
                </c:pt>
                <c:pt idx="6594">
                  <c:v>6.4720000000000004</c:v>
                </c:pt>
                <c:pt idx="6595">
                  <c:v>6.4760000000000026</c:v>
                </c:pt>
                <c:pt idx="6596">
                  <c:v>6.4820000000000002</c:v>
                </c:pt>
                <c:pt idx="6597">
                  <c:v>6.4820000000000002</c:v>
                </c:pt>
                <c:pt idx="6598">
                  <c:v>6.4850000000000003</c:v>
                </c:pt>
                <c:pt idx="6599">
                  <c:v>6.4890000000000034</c:v>
                </c:pt>
                <c:pt idx="6600">
                  <c:v>6.4870000000000001</c:v>
                </c:pt>
                <c:pt idx="6601">
                  <c:v>6.4880000000000004</c:v>
                </c:pt>
                <c:pt idx="6602">
                  <c:v>6.492</c:v>
                </c:pt>
                <c:pt idx="6603">
                  <c:v>6.4940000000000007</c:v>
                </c:pt>
                <c:pt idx="6604">
                  <c:v>6.4930000000000003</c:v>
                </c:pt>
                <c:pt idx="6605">
                  <c:v>6.4970000000000008</c:v>
                </c:pt>
                <c:pt idx="6606">
                  <c:v>6.4970000000000008</c:v>
                </c:pt>
                <c:pt idx="6607">
                  <c:v>6.4970000000000008</c:v>
                </c:pt>
                <c:pt idx="6608">
                  <c:v>6.4980000000000002</c:v>
                </c:pt>
                <c:pt idx="6609">
                  <c:v>6.5</c:v>
                </c:pt>
                <c:pt idx="6610">
                  <c:v>6.4970000000000008</c:v>
                </c:pt>
                <c:pt idx="6611">
                  <c:v>6.4970000000000008</c:v>
                </c:pt>
                <c:pt idx="6612">
                  <c:v>6.4970000000000008</c:v>
                </c:pt>
                <c:pt idx="6613">
                  <c:v>6.4940000000000007</c:v>
                </c:pt>
                <c:pt idx="6614">
                  <c:v>6.4950000000000001</c:v>
                </c:pt>
                <c:pt idx="6615">
                  <c:v>6.4950000000000001</c:v>
                </c:pt>
                <c:pt idx="6616">
                  <c:v>6.4930000000000003</c:v>
                </c:pt>
                <c:pt idx="6617">
                  <c:v>6.4940000000000007</c:v>
                </c:pt>
                <c:pt idx="6618">
                  <c:v>6.4930000000000003</c:v>
                </c:pt>
                <c:pt idx="6619">
                  <c:v>6.4910000000000014</c:v>
                </c:pt>
                <c:pt idx="6620">
                  <c:v>6.49</c:v>
                </c:pt>
                <c:pt idx="6621">
                  <c:v>6.4870000000000001</c:v>
                </c:pt>
                <c:pt idx="6622">
                  <c:v>6.484</c:v>
                </c:pt>
                <c:pt idx="6623">
                  <c:v>6.4790000000000019</c:v>
                </c:pt>
                <c:pt idx="6624">
                  <c:v>6.4790000000000019</c:v>
                </c:pt>
                <c:pt idx="6625">
                  <c:v>6.4770000000000003</c:v>
                </c:pt>
                <c:pt idx="6626">
                  <c:v>6.4750000000000014</c:v>
                </c:pt>
                <c:pt idx="6627">
                  <c:v>6.4680000000000009</c:v>
                </c:pt>
                <c:pt idx="6628">
                  <c:v>6.4639999999999986</c:v>
                </c:pt>
                <c:pt idx="6629">
                  <c:v>6.4620000000000006</c:v>
                </c:pt>
                <c:pt idx="6630">
                  <c:v>6.4590000000000014</c:v>
                </c:pt>
                <c:pt idx="6631">
                  <c:v>6.4540000000000006</c:v>
                </c:pt>
                <c:pt idx="6632">
                  <c:v>6.4520000000000008</c:v>
                </c:pt>
                <c:pt idx="6633">
                  <c:v>6.4480000000000004</c:v>
                </c:pt>
                <c:pt idx="6634">
                  <c:v>6.4440000000000008</c:v>
                </c:pt>
                <c:pt idx="6635">
                  <c:v>6.4370000000000003</c:v>
                </c:pt>
                <c:pt idx="6636">
                  <c:v>6.4320000000000004</c:v>
                </c:pt>
                <c:pt idx="6637">
                  <c:v>6.4300000000000024</c:v>
                </c:pt>
                <c:pt idx="6638">
                  <c:v>6.4269999999999996</c:v>
                </c:pt>
                <c:pt idx="6639">
                  <c:v>6.4210000000000003</c:v>
                </c:pt>
                <c:pt idx="6640">
                  <c:v>6.4180000000000001</c:v>
                </c:pt>
                <c:pt idx="6641">
                  <c:v>6.4180000000000001</c:v>
                </c:pt>
                <c:pt idx="6642">
                  <c:v>6.4090000000000034</c:v>
                </c:pt>
                <c:pt idx="6643">
                  <c:v>6.407</c:v>
                </c:pt>
                <c:pt idx="6644">
                  <c:v>6.4050000000000002</c:v>
                </c:pt>
                <c:pt idx="6645">
                  <c:v>6.4020000000000001</c:v>
                </c:pt>
                <c:pt idx="6646">
                  <c:v>6.3969999999999976</c:v>
                </c:pt>
                <c:pt idx="6647">
                  <c:v>6.3939999999999966</c:v>
                </c:pt>
                <c:pt idx="6648">
                  <c:v>6.3880000000000008</c:v>
                </c:pt>
                <c:pt idx="6649">
                  <c:v>6.3869999999999996</c:v>
                </c:pt>
                <c:pt idx="6650">
                  <c:v>6.3839999999999986</c:v>
                </c:pt>
                <c:pt idx="6651">
                  <c:v>6.3810000000000002</c:v>
                </c:pt>
                <c:pt idx="6652">
                  <c:v>6.3740000000000014</c:v>
                </c:pt>
                <c:pt idx="6653">
                  <c:v>6.3710000000000004</c:v>
                </c:pt>
                <c:pt idx="6654">
                  <c:v>6.3659999999999997</c:v>
                </c:pt>
                <c:pt idx="6655">
                  <c:v>6.3610000000000007</c:v>
                </c:pt>
                <c:pt idx="6656">
                  <c:v>6.3569999999999967</c:v>
                </c:pt>
                <c:pt idx="6657">
                  <c:v>6.3519999999999976</c:v>
                </c:pt>
                <c:pt idx="6658">
                  <c:v>6.3490000000000002</c:v>
                </c:pt>
                <c:pt idx="6659">
                  <c:v>6.3419999999999996</c:v>
                </c:pt>
                <c:pt idx="6660">
                  <c:v>6.3370000000000006</c:v>
                </c:pt>
                <c:pt idx="6661">
                  <c:v>6.3360000000000003</c:v>
                </c:pt>
                <c:pt idx="6662">
                  <c:v>6.3310000000000004</c:v>
                </c:pt>
                <c:pt idx="6663">
                  <c:v>6.33</c:v>
                </c:pt>
                <c:pt idx="6664">
                  <c:v>6.3249999999999957</c:v>
                </c:pt>
                <c:pt idx="6665">
                  <c:v>6.3190000000000008</c:v>
                </c:pt>
                <c:pt idx="6666">
                  <c:v>6.3130000000000006</c:v>
                </c:pt>
                <c:pt idx="6667">
                  <c:v>6.3139999999999956</c:v>
                </c:pt>
                <c:pt idx="6668">
                  <c:v>6.3069999999999986</c:v>
                </c:pt>
                <c:pt idx="6669">
                  <c:v>6.3069999999999986</c:v>
                </c:pt>
                <c:pt idx="6670">
                  <c:v>6.2990000000000004</c:v>
                </c:pt>
                <c:pt idx="6671">
                  <c:v>6.298</c:v>
                </c:pt>
                <c:pt idx="6672">
                  <c:v>6.2950000000000008</c:v>
                </c:pt>
                <c:pt idx="6673">
                  <c:v>6.2930000000000001</c:v>
                </c:pt>
                <c:pt idx="6674">
                  <c:v>6.2920000000000007</c:v>
                </c:pt>
                <c:pt idx="6675">
                  <c:v>6.2870000000000008</c:v>
                </c:pt>
                <c:pt idx="6676">
                  <c:v>6.282</c:v>
                </c:pt>
                <c:pt idx="6677">
                  <c:v>6.2780000000000014</c:v>
                </c:pt>
                <c:pt idx="6678">
                  <c:v>6.274</c:v>
                </c:pt>
                <c:pt idx="6679">
                  <c:v>6.2690000000000001</c:v>
                </c:pt>
                <c:pt idx="6680">
                  <c:v>6.2639999999999976</c:v>
                </c:pt>
                <c:pt idx="6681">
                  <c:v>6.2630000000000008</c:v>
                </c:pt>
                <c:pt idx="6682">
                  <c:v>6.2590000000000003</c:v>
                </c:pt>
                <c:pt idx="6683">
                  <c:v>6.258</c:v>
                </c:pt>
                <c:pt idx="6684">
                  <c:v>6.2520000000000007</c:v>
                </c:pt>
                <c:pt idx="6685">
                  <c:v>6.2460000000000004</c:v>
                </c:pt>
                <c:pt idx="6686">
                  <c:v>6.2440000000000007</c:v>
                </c:pt>
                <c:pt idx="6687">
                  <c:v>6.2360000000000024</c:v>
                </c:pt>
                <c:pt idx="6688">
                  <c:v>6.2330000000000014</c:v>
                </c:pt>
                <c:pt idx="6689">
                  <c:v>6.2310000000000034</c:v>
                </c:pt>
                <c:pt idx="6690">
                  <c:v>6.2239999999999984</c:v>
                </c:pt>
                <c:pt idx="6691">
                  <c:v>6.2190000000000003</c:v>
                </c:pt>
                <c:pt idx="6692">
                  <c:v>6.2160000000000002</c:v>
                </c:pt>
                <c:pt idx="6693">
                  <c:v>6.2130000000000001</c:v>
                </c:pt>
                <c:pt idx="6694">
                  <c:v>6.2070000000000007</c:v>
                </c:pt>
                <c:pt idx="6695">
                  <c:v>6.2030000000000003</c:v>
                </c:pt>
                <c:pt idx="6696">
                  <c:v>6.2010000000000014</c:v>
                </c:pt>
                <c:pt idx="6697">
                  <c:v>6.1969999999999956</c:v>
                </c:pt>
                <c:pt idx="6698">
                  <c:v>6.1979999999999968</c:v>
                </c:pt>
                <c:pt idx="6699">
                  <c:v>6.1919999999999966</c:v>
                </c:pt>
                <c:pt idx="6700">
                  <c:v>6.1880000000000006</c:v>
                </c:pt>
                <c:pt idx="6701">
                  <c:v>6.1830000000000007</c:v>
                </c:pt>
                <c:pt idx="6702">
                  <c:v>6.1819999999999986</c:v>
                </c:pt>
                <c:pt idx="6703">
                  <c:v>6.1800000000000006</c:v>
                </c:pt>
                <c:pt idx="6704">
                  <c:v>6.1750000000000007</c:v>
                </c:pt>
                <c:pt idx="6705">
                  <c:v>6.1669999999999972</c:v>
                </c:pt>
                <c:pt idx="6706">
                  <c:v>6.1649999999999947</c:v>
                </c:pt>
                <c:pt idx="6707">
                  <c:v>6.1619999999999973</c:v>
                </c:pt>
                <c:pt idx="6708">
                  <c:v>6.1629999999999958</c:v>
                </c:pt>
                <c:pt idx="6709">
                  <c:v>6.1609999999999996</c:v>
                </c:pt>
                <c:pt idx="6710">
                  <c:v>6.1579999999999968</c:v>
                </c:pt>
                <c:pt idx="6711">
                  <c:v>6.1549999999999958</c:v>
                </c:pt>
                <c:pt idx="6712">
                  <c:v>6.1539999999999973</c:v>
                </c:pt>
                <c:pt idx="6713">
                  <c:v>6.1499999999999986</c:v>
                </c:pt>
                <c:pt idx="6714">
                  <c:v>6.1460000000000008</c:v>
                </c:pt>
                <c:pt idx="6715">
                  <c:v>6.1449999999999996</c:v>
                </c:pt>
                <c:pt idx="6716">
                  <c:v>6.1400000000000006</c:v>
                </c:pt>
                <c:pt idx="6717">
                  <c:v>6.1390000000000002</c:v>
                </c:pt>
                <c:pt idx="6718">
                  <c:v>6.1380000000000008</c:v>
                </c:pt>
                <c:pt idx="6719">
                  <c:v>6.1390000000000002</c:v>
                </c:pt>
                <c:pt idx="6720">
                  <c:v>6.1350000000000007</c:v>
                </c:pt>
                <c:pt idx="6721">
                  <c:v>6.133</c:v>
                </c:pt>
                <c:pt idx="6722">
                  <c:v>6.1269999999999971</c:v>
                </c:pt>
                <c:pt idx="6723">
                  <c:v>6.1259999999999959</c:v>
                </c:pt>
                <c:pt idx="6724">
                  <c:v>6.123999999999997</c:v>
                </c:pt>
                <c:pt idx="6725">
                  <c:v>6.1199999999999974</c:v>
                </c:pt>
                <c:pt idx="6726">
                  <c:v>6.1179999999999959</c:v>
                </c:pt>
                <c:pt idx="6727">
                  <c:v>6.1129999999999969</c:v>
                </c:pt>
                <c:pt idx="6728">
                  <c:v>6.1099999999999994</c:v>
                </c:pt>
                <c:pt idx="6729">
                  <c:v>6.1049999999999969</c:v>
                </c:pt>
                <c:pt idx="6730">
                  <c:v>6.1060000000000008</c:v>
                </c:pt>
                <c:pt idx="6731">
                  <c:v>6.1039999999999974</c:v>
                </c:pt>
                <c:pt idx="6732">
                  <c:v>6.1030000000000006</c:v>
                </c:pt>
                <c:pt idx="6733">
                  <c:v>6.0980000000000008</c:v>
                </c:pt>
                <c:pt idx="6734">
                  <c:v>6.0950000000000006</c:v>
                </c:pt>
                <c:pt idx="6735">
                  <c:v>6.0950000000000006</c:v>
                </c:pt>
                <c:pt idx="6736">
                  <c:v>6.09</c:v>
                </c:pt>
                <c:pt idx="6737">
                  <c:v>6.0870000000000006</c:v>
                </c:pt>
                <c:pt idx="6738">
                  <c:v>6.0810000000000004</c:v>
                </c:pt>
                <c:pt idx="6739">
                  <c:v>6.0780000000000003</c:v>
                </c:pt>
                <c:pt idx="6740">
                  <c:v>6.0739999999999998</c:v>
                </c:pt>
                <c:pt idx="6741">
                  <c:v>6.0660000000000007</c:v>
                </c:pt>
                <c:pt idx="6742">
                  <c:v>6.0619999999999976</c:v>
                </c:pt>
                <c:pt idx="6743">
                  <c:v>6.06</c:v>
                </c:pt>
                <c:pt idx="6744">
                  <c:v>6.0590000000000011</c:v>
                </c:pt>
                <c:pt idx="6745">
                  <c:v>6.0569999999999986</c:v>
                </c:pt>
                <c:pt idx="6746">
                  <c:v>6.0530000000000008</c:v>
                </c:pt>
                <c:pt idx="6747">
                  <c:v>6.0530000000000008</c:v>
                </c:pt>
                <c:pt idx="6748">
                  <c:v>6.0569999999999986</c:v>
                </c:pt>
                <c:pt idx="6749">
                  <c:v>6.0649999999999968</c:v>
                </c:pt>
                <c:pt idx="6750">
                  <c:v>6.07</c:v>
                </c:pt>
                <c:pt idx="6751">
                  <c:v>6.077</c:v>
                </c:pt>
                <c:pt idx="6752">
                  <c:v>6.0910000000000011</c:v>
                </c:pt>
                <c:pt idx="6753">
                  <c:v>6.1010000000000009</c:v>
                </c:pt>
                <c:pt idx="6754">
                  <c:v>6.1160000000000014</c:v>
                </c:pt>
                <c:pt idx="6755">
                  <c:v>6.1339999999999986</c:v>
                </c:pt>
                <c:pt idx="6756">
                  <c:v>6.1529999999999996</c:v>
                </c:pt>
                <c:pt idx="6757">
                  <c:v>6.1659999999999968</c:v>
                </c:pt>
                <c:pt idx="6758">
                  <c:v>6.1780000000000008</c:v>
                </c:pt>
                <c:pt idx="6759">
                  <c:v>6.1880000000000006</c:v>
                </c:pt>
                <c:pt idx="6760">
                  <c:v>6.1969999999999956</c:v>
                </c:pt>
                <c:pt idx="6761">
                  <c:v>6.2020000000000008</c:v>
                </c:pt>
                <c:pt idx="6762">
                  <c:v>6.2120000000000006</c:v>
                </c:pt>
                <c:pt idx="6763">
                  <c:v>6.2180000000000009</c:v>
                </c:pt>
                <c:pt idx="6764">
                  <c:v>6.2260000000000009</c:v>
                </c:pt>
                <c:pt idx="6765">
                  <c:v>6.2269999999999994</c:v>
                </c:pt>
                <c:pt idx="6766">
                  <c:v>6.2310000000000034</c:v>
                </c:pt>
                <c:pt idx="6767">
                  <c:v>6.2310000000000034</c:v>
                </c:pt>
                <c:pt idx="6768">
                  <c:v>6.2370000000000001</c:v>
                </c:pt>
                <c:pt idx="6769">
                  <c:v>6.2410000000000014</c:v>
                </c:pt>
                <c:pt idx="6770">
                  <c:v>6.2410000000000014</c:v>
                </c:pt>
                <c:pt idx="6771">
                  <c:v>6.24</c:v>
                </c:pt>
                <c:pt idx="6772">
                  <c:v>6.242</c:v>
                </c:pt>
                <c:pt idx="6773">
                  <c:v>6.24</c:v>
                </c:pt>
                <c:pt idx="6774">
                  <c:v>6.2370000000000001</c:v>
                </c:pt>
                <c:pt idx="6775">
                  <c:v>6.2360000000000024</c:v>
                </c:pt>
                <c:pt idx="6776">
                  <c:v>6.2380000000000004</c:v>
                </c:pt>
                <c:pt idx="6777">
                  <c:v>6.2330000000000014</c:v>
                </c:pt>
                <c:pt idx="6778">
                  <c:v>6.23</c:v>
                </c:pt>
                <c:pt idx="6779">
                  <c:v>6.2250000000000014</c:v>
                </c:pt>
                <c:pt idx="6780">
                  <c:v>6.2230000000000008</c:v>
                </c:pt>
                <c:pt idx="6781">
                  <c:v>6.2160000000000002</c:v>
                </c:pt>
                <c:pt idx="6782">
                  <c:v>6.2130000000000001</c:v>
                </c:pt>
                <c:pt idx="6783">
                  <c:v>6.2100000000000009</c:v>
                </c:pt>
                <c:pt idx="6784">
                  <c:v>6.2030000000000003</c:v>
                </c:pt>
                <c:pt idx="6785">
                  <c:v>6.1979999999999968</c:v>
                </c:pt>
                <c:pt idx="6786">
                  <c:v>6.1919999999999966</c:v>
                </c:pt>
                <c:pt idx="6787">
                  <c:v>6.1869999999999976</c:v>
                </c:pt>
                <c:pt idx="6788">
                  <c:v>6.1830000000000007</c:v>
                </c:pt>
                <c:pt idx="6789">
                  <c:v>6.1790000000000003</c:v>
                </c:pt>
                <c:pt idx="6790">
                  <c:v>6.1769999999999996</c:v>
                </c:pt>
                <c:pt idx="6791">
                  <c:v>6.1710000000000003</c:v>
                </c:pt>
                <c:pt idx="6792">
                  <c:v>6.1659999999999968</c:v>
                </c:pt>
                <c:pt idx="6793">
                  <c:v>6.1619999999999973</c:v>
                </c:pt>
                <c:pt idx="6794">
                  <c:v>6.1560000000000006</c:v>
                </c:pt>
                <c:pt idx="6795">
                  <c:v>6.1529999999999996</c:v>
                </c:pt>
                <c:pt idx="6796">
                  <c:v>6.1460000000000008</c:v>
                </c:pt>
                <c:pt idx="6797">
                  <c:v>6.141</c:v>
                </c:pt>
                <c:pt idx="6798">
                  <c:v>6.1369999999999996</c:v>
                </c:pt>
                <c:pt idx="6799">
                  <c:v>6.1320000000000006</c:v>
                </c:pt>
                <c:pt idx="6800">
                  <c:v>6.123999999999997</c:v>
                </c:pt>
                <c:pt idx="6801">
                  <c:v>6.1199999999999974</c:v>
                </c:pt>
                <c:pt idx="6802">
                  <c:v>6.1169999999999964</c:v>
                </c:pt>
                <c:pt idx="6803">
                  <c:v>6.1110000000000007</c:v>
                </c:pt>
                <c:pt idx="6804">
                  <c:v>6.109</c:v>
                </c:pt>
                <c:pt idx="6805">
                  <c:v>6.1049999999999969</c:v>
                </c:pt>
                <c:pt idx="6806">
                  <c:v>6.1019999999999994</c:v>
                </c:pt>
                <c:pt idx="6807">
                  <c:v>6.0990000000000002</c:v>
                </c:pt>
                <c:pt idx="6808">
                  <c:v>6.0950000000000006</c:v>
                </c:pt>
                <c:pt idx="6809">
                  <c:v>6.0910000000000011</c:v>
                </c:pt>
                <c:pt idx="6810">
                  <c:v>6.0910000000000011</c:v>
                </c:pt>
                <c:pt idx="6811">
                  <c:v>6.0890000000000004</c:v>
                </c:pt>
                <c:pt idx="6812">
                  <c:v>6.0840000000000014</c:v>
                </c:pt>
                <c:pt idx="6813">
                  <c:v>6.0820000000000007</c:v>
                </c:pt>
                <c:pt idx="6814">
                  <c:v>6.0810000000000004</c:v>
                </c:pt>
                <c:pt idx="6815">
                  <c:v>6.0730000000000004</c:v>
                </c:pt>
                <c:pt idx="6816">
                  <c:v>6.0739999999999998</c:v>
                </c:pt>
                <c:pt idx="6817">
                  <c:v>6.07</c:v>
                </c:pt>
                <c:pt idx="6818">
                  <c:v>6.0679999999999996</c:v>
                </c:pt>
                <c:pt idx="6819">
                  <c:v>6.0639999999999956</c:v>
                </c:pt>
                <c:pt idx="6820">
                  <c:v>6.0630000000000006</c:v>
                </c:pt>
                <c:pt idx="6821">
                  <c:v>6.06</c:v>
                </c:pt>
                <c:pt idx="6822">
                  <c:v>6.0579999999999963</c:v>
                </c:pt>
                <c:pt idx="6823">
                  <c:v>6.0560000000000009</c:v>
                </c:pt>
                <c:pt idx="6824">
                  <c:v>6.048</c:v>
                </c:pt>
                <c:pt idx="6825">
                  <c:v>6.0470000000000006</c:v>
                </c:pt>
                <c:pt idx="6826">
                  <c:v>6.0419999999999998</c:v>
                </c:pt>
                <c:pt idx="6827">
                  <c:v>6.0390000000000024</c:v>
                </c:pt>
                <c:pt idx="6828">
                  <c:v>6.0350000000000001</c:v>
                </c:pt>
                <c:pt idx="6829">
                  <c:v>6.0330000000000004</c:v>
                </c:pt>
                <c:pt idx="6830">
                  <c:v>6.0289999999999964</c:v>
                </c:pt>
                <c:pt idx="6831">
                  <c:v>6.0259999999999962</c:v>
                </c:pt>
                <c:pt idx="6832">
                  <c:v>6.0230000000000006</c:v>
                </c:pt>
                <c:pt idx="6833">
                  <c:v>6.0180000000000007</c:v>
                </c:pt>
                <c:pt idx="6834">
                  <c:v>6.0169999999999986</c:v>
                </c:pt>
                <c:pt idx="6835">
                  <c:v>6.011000000000001</c:v>
                </c:pt>
                <c:pt idx="6836">
                  <c:v>6.0070000000000006</c:v>
                </c:pt>
                <c:pt idx="6837">
                  <c:v>6.0020000000000007</c:v>
                </c:pt>
                <c:pt idx="6838">
                  <c:v>5.9980000000000002</c:v>
                </c:pt>
                <c:pt idx="6839">
                  <c:v>5.9960000000000004</c:v>
                </c:pt>
                <c:pt idx="6840">
                  <c:v>5.9969999999999999</c:v>
                </c:pt>
                <c:pt idx="6841">
                  <c:v>5.9910000000000014</c:v>
                </c:pt>
                <c:pt idx="6842">
                  <c:v>5.9870000000000001</c:v>
                </c:pt>
                <c:pt idx="6843">
                  <c:v>5.984</c:v>
                </c:pt>
                <c:pt idx="6844">
                  <c:v>5.9780000000000024</c:v>
                </c:pt>
                <c:pt idx="6845">
                  <c:v>5.9760000000000026</c:v>
                </c:pt>
                <c:pt idx="6846">
                  <c:v>5.9720000000000004</c:v>
                </c:pt>
                <c:pt idx="6847">
                  <c:v>5.9720000000000004</c:v>
                </c:pt>
                <c:pt idx="6848">
                  <c:v>5.9690000000000003</c:v>
                </c:pt>
                <c:pt idx="6849">
                  <c:v>5.9639999999999986</c:v>
                </c:pt>
                <c:pt idx="6850">
                  <c:v>5.9590000000000014</c:v>
                </c:pt>
                <c:pt idx="6851">
                  <c:v>5.9570000000000007</c:v>
                </c:pt>
                <c:pt idx="6852">
                  <c:v>5.9600000000000009</c:v>
                </c:pt>
                <c:pt idx="6853">
                  <c:v>5.9540000000000006</c:v>
                </c:pt>
                <c:pt idx="6854">
                  <c:v>5.952</c:v>
                </c:pt>
                <c:pt idx="6855">
                  <c:v>5.9510000000000014</c:v>
                </c:pt>
                <c:pt idx="6856">
                  <c:v>5.9460000000000024</c:v>
                </c:pt>
                <c:pt idx="6857">
                  <c:v>5.9460000000000024</c:v>
                </c:pt>
                <c:pt idx="6858">
                  <c:v>5.9380000000000024</c:v>
                </c:pt>
                <c:pt idx="6859">
                  <c:v>5.9359999999999999</c:v>
                </c:pt>
                <c:pt idx="6860">
                  <c:v>5.9380000000000024</c:v>
                </c:pt>
                <c:pt idx="6861">
                  <c:v>5.9380000000000024</c:v>
                </c:pt>
                <c:pt idx="6862">
                  <c:v>5.9350000000000014</c:v>
                </c:pt>
                <c:pt idx="6863">
                  <c:v>5.9320000000000004</c:v>
                </c:pt>
                <c:pt idx="6864">
                  <c:v>5.9290000000000003</c:v>
                </c:pt>
                <c:pt idx="6865">
                  <c:v>5.9260000000000002</c:v>
                </c:pt>
                <c:pt idx="6866">
                  <c:v>5.9269999999999996</c:v>
                </c:pt>
                <c:pt idx="6867">
                  <c:v>5.9239999999999986</c:v>
                </c:pt>
                <c:pt idx="6868">
                  <c:v>5.9210000000000003</c:v>
                </c:pt>
                <c:pt idx="6869">
                  <c:v>5.918000000000001</c:v>
                </c:pt>
                <c:pt idx="6870">
                  <c:v>5.9169999999999998</c:v>
                </c:pt>
                <c:pt idx="6871">
                  <c:v>5.9160000000000004</c:v>
                </c:pt>
                <c:pt idx="6872">
                  <c:v>5.9120000000000008</c:v>
                </c:pt>
                <c:pt idx="6873">
                  <c:v>5.91</c:v>
                </c:pt>
                <c:pt idx="6874">
                  <c:v>5.907</c:v>
                </c:pt>
                <c:pt idx="6875">
                  <c:v>5.9050000000000002</c:v>
                </c:pt>
                <c:pt idx="6876">
                  <c:v>5.9060000000000024</c:v>
                </c:pt>
                <c:pt idx="6877">
                  <c:v>5.8990000000000009</c:v>
                </c:pt>
                <c:pt idx="6878">
                  <c:v>5.8960000000000008</c:v>
                </c:pt>
                <c:pt idx="6879">
                  <c:v>5.891</c:v>
                </c:pt>
                <c:pt idx="6880">
                  <c:v>5.8879999999999963</c:v>
                </c:pt>
                <c:pt idx="6881">
                  <c:v>5.8839999999999986</c:v>
                </c:pt>
                <c:pt idx="6882">
                  <c:v>5.8820000000000006</c:v>
                </c:pt>
                <c:pt idx="6883">
                  <c:v>5.8820000000000006</c:v>
                </c:pt>
                <c:pt idx="6884">
                  <c:v>5.8789999999999996</c:v>
                </c:pt>
                <c:pt idx="6885">
                  <c:v>5.8740000000000014</c:v>
                </c:pt>
                <c:pt idx="6886">
                  <c:v>5.870000000000001</c:v>
                </c:pt>
                <c:pt idx="6887">
                  <c:v>5.8679999999999959</c:v>
                </c:pt>
                <c:pt idx="6888">
                  <c:v>5.8689999999999962</c:v>
                </c:pt>
                <c:pt idx="6889">
                  <c:v>5.8649999999999958</c:v>
                </c:pt>
                <c:pt idx="6890">
                  <c:v>5.8649999999999958</c:v>
                </c:pt>
                <c:pt idx="6891">
                  <c:v>5.8669999999999973</c:v>
                </c:pt>
                <c:pt idx="6892">
                  <c:v>5.8659999999999997</c:v>
                </c:pt>
                <c:pt idx="6893">
                  <c:v>5.8679999999999959</c:v>
                </c:pt>
                <c:pt idx="6894">
                  <c:v>5.8629999999999969</c:v>
                </c:pt>
                <c:pt idx="6895">
                  <c:v>5.8629999999999969</c:v>
                </c:pt>
                <c:pt idx="6896">
                  <c:v>5.8610000000000007</c:v>
                </c:pt>
                <c:pt idx="6897">
                  <c:v>5.8629999999999969</c:v>
                </c:pt>
                <c:pt idx="6898">
                  <c:v>5.8559999999999963</c:v>
                </c:pt>
                <c:pt idx="6899">
                  <c:v>5.8559999999999963</c:v>
                </c:pt>
                <c:pt idx="6900">
                  <c:v>5.8519999999999976</c:v>
                </c:pt>
                <c:pt idx="6901">
                  <c:v>5.85</c:v>
                </c:pt>
                <c:pt idx="6902">
                  <c:v>5.8480000000000008</c:v>
                </c:pt>
                <c:pt idx="6903">
                  <c:v>5.8419999999999996</c:v>
                </c:pt>
                <c:pt idx="6904">
                  <c:v>5.84</c:v>
                </c:pt>
                <c:pt idx="6905">
                  <c:v>5.8410000000000011</c:v>
                </c:pt>
                <c:pt idx="6906">
                  <c:v>5.8439999999999976</c:v>
                </c:pt>
                <c:pt idx="6907">
                  <c:v>5.8410000000000011</c:v>
                </c:pt>
                <c:pt idx="6908">
                  <c:v>5.8390000000000004</c:v>
                </c:pt>
                <c:pt idx="6909">
                  <c:v>5.84</c:v>
                </c:pt>
                <c:pt idx="6910">
                  <c:v>5.8360000000000003</c:v>
                </c:pt>
                <c:pt idx="6911">
                  <c:v>5.8370000000000006</c:v>
                </c:pt>
                <c:pt idx="6912">
                  <c:v>5.84</c:v>
                </c:pt>
                <c:pt idx="6913">
                  <c:v>5.8390000000000004</c:v>
                </c:pt>
                <c:pt idx="6914">
                  <c:v>5.8339999999999996</c:v>
                </c:pt>
                <c:pt idx="6915">
                  <c:v>5.8339999999999996</c:v>
                </c:pt>
                <c:pt idx="6916">
                  <c:v>5.8330000000000002</c:v>
                </c:pt>
                <c:pt idx="6917">
                  <c:v>5.8290000000000006</c:v>
                </c:pt>
                <c:pt idx="6918">
                  <c:v>5.8269999999999964</c:v>
                </c:pt>
                <c:pt idx="6919">
                  <c:v>5.8269999999999964</c:v>
                </c:pt>
                <c:pt idx="6920">
                  <c:v>5.8249999999999957</c:v>
                </c:pt>
                <c:pt idx="6921">
                  <c:v>5.8179999999999996</c:v>
                </c:pt>
                <c:pt idx="6922">
                  <c:v>5.8249999999999957</c:v>
                </c:pt>
                <c:pt idx="6923">
                  <c:v>5.843</c:v>
                </c:pt>
                <c:pt idx="6924">
                  <c:v>5.8780000000000001</c:v>
                </c:pt>
                <c:pt idx="6925">
                  <c:v>5.9050000000000002</c:v>
                </c:pt>
                <c:pt idx="6926">
                  <c:v>5.9280000000000008</c:v>
                </c:pt>
                <c:pt idx="6927">
                  <c:v>5.952</c:v>
                </c:pt>
                <c:pt idx="6928">
                  <c:v>5.9730000000000034</c:v>
                </c:pt>
                <c:pt idx="6929">
                  <c:v>5.9920000000000009</c:v>
                </c:pt>
                <c:pt idx="6930">
                  <c:v>6.0150000000000006</c:v>
                </c:pt>
                <c:pt idx="6931">
                  <c:v>6.0380000000000003</c:v>
                </c:pt>
                <c:pt idx="6932">
                  <c:v>6.0660000000000007</c:v>
                </c:pt>
                <c:pt idx="6933">
                  <c:v>6.0890000000000004</c:v>
                </c:pt>
                <c:pt idx="6934">
                  <c:v>6.1179999999999959</c:v>
                </c:pt>
                <c:pt idx="6935">
                  <c:v>6.1430000000000007</c:v>
                </c:pt>
                <c:pt idx="6936">
                  <c:v>6.1669999999999972</c:v>
                </c:pt>
                <c:pt idx="6937">
                  <c:v>6.1899999999999986</c:v>
                </c:pt>
                <c:pt idx="6938">
                  <c:v>6.2120000000000006</c:v>
                </c:pt>
                <c:pt idx="6939">
                  <c:v>6.2360000000000024</c:v>
                </c:pt>
                <c:pt idx="6940">
                  <c:v>6.25</c:v>
                </c:pt>
                <c:pt idx="6941">
                  <c:v>6.2780000000000014</c:v>
                </c:pt>
                <c:pt idx="6942">
                  <c:v>6.298</c:v>
                </c:pt>
                <c:pt idx="6943">
                  <c:v>6.3219999999999956</c:v>
                </c:pt>
                <c:pt idx="6944">
                  <c:v>6.3450000000000006</c:v>
                </c:pt>
                <c:pt idx="6945">
                  <c:v>6.3639999999999972</c:v>
                </c:pt>
                <c:pt idx="6946">
                  <c:v>6.3880000000000008</c:v>
                </c:pt>
                <c:pt idx="6947">
                  <c:v>6.41</c:v>
                </c:pt>
                <c:pt idx="6948">
                  <c:v>6.4310000000000018</c:v>
                </c:pt>
                <c:pt idx="6949">
                  <c:v>6.4540000000000006</c:v>
                </c:pt>
                <c:pt idx="6950">
                  <c:v>6.4740000000000002</c:v>
                </c:pt>
                <c:pt idx="6951">
                  <c:v>6.4880000000000004</c:v>
                </c:pt>
                <c:pt idx="6952">
                  <c:v>6.5050000000000008</c:v>
                </c:pt>
                <c:pt idx="6953">
                  <c:v>6.5230000000000006</c:v>
                </c:pt>
                <c:pt idx="6954">
                  <c:v>6.54</c:v>
                </c:pt>
                <c:pt idx="6955">
                  <c:v>6.556</c:v>
                </c:pt>
                <c:pt idx="6956">
                  <c:v>6.5710000000000024</c:v>
                </c:pt>
                <c:pt idx="6957">
                  <c:v>6.5870000000000006</c:v>
                </c:pt>
                <c:pt idx="6958">
                  <c:v>6.6</c:v>
                </c:pt>
                <c:pt idx="6959">
                  <c:v>6.6149999999999958</c:v>
                </c:pt>
                <c:pt idx="6960">
                  <c:v>6.633</c:v>
                </c:pt>
                <c:pt idx="6961">
                  <c:v>6.6449999999999987</c:v>
                </c:pt>
                <c:pt idx="6962">
                  <c:v>6.6569999999999956</c:v>
                </c:pt>
                <c:pt idx="6963">
                  <c:v>6.6700000000000008</c:v>
                </c:pt>
                <c:pt idx="6964">
                  <c:v>6.6830000000000007</c:v>
                </c:pt>
                <c:pt idx="6965">
                  <c:v>6.6919999999999966</c:v>
                </c:pt>
                <c:pt idx="6966">
                  <c:v>6.7</c:v>
                </c:pt>
                <c:pt idx="6967">
                  <c:v>6.7100000000000009</c:v>
                </c:pt>
                <c:pt idx="6968">
                  <c:v>6.7210000000000001</c:v>
                </c:pt>
                <c:pt idx="6969">
                  <c:v>6.7310000000000034</c:v>
                </c:pt>
                <c:pt idx="6970">
                  <c:v>6.7360000000000024</c:v>
                </c:pt>
                <c:pt idx="6971">
                  <c:v>6.742</c:v>
                </c:pt>
                <c:pt idx="6972">
                  <c:v>6.7510000000000003</c:v>
                </c:pt>
                <c:pt idx="6973">
                  <c:v>6.758</c:v>
                </c:pt>
                <c:pt idx="6974">
                  <c:v>6.7610000000000001</c:v>
                </c:pt>
                <c:pt idx="6975">
                  <c:v>6.7669999999999977</c:v>
                </c:pt>
                <c:pt idx="6976">
                  <c:v>6.7720000000000002</c:v>
                </c:pt>
                <c:pt idx="6977">
                  <c:v>6.7780000000000014</c:v>
                </c:pt>
                <c:pt idx="6978">
                  <c:v>6.7840000000000007</c:v>
                </c:pt>
                <c:pt idx="6979">
                  <c:v>6.7930000000000001</c:v>
                </c:pt>
                <c:pt idx="6980">
                  <c:v>6.7970000000000006</c:v>
                </c:pt>
                <c:pt idx="6981">
                  <c:v>6.8069999999999986</c:v>
                </c:pt>
                <c:pt idx="6982">
                  <c:v>6.8119999999999976</c:v>
                </c:pt>
                <c:pt idx="6983">
                  <c:v>6.8139999999999956</c:v>
                </c:pt>
                <c:pt idx="6984">
                  <c:v>6.8199999999999976</c:v>
                </c:pt>
                <c:pt idx="6985">
                  <c:v>6.8249999999999957</c:v>
                </c:pt>
                <c:pt idx="6986">
                  <c:v>6.8310000000000004</c:v>
                </c:pt>
                <c:pt idx="6987">
                  <c:v>6.8330000000000002</c:v>
                </c:pt>
                <c:pt idx="6988">
                  <c:v>6.8400000000000007</c:v>
                </c:pt>
                <c:pt idx="6989">
                  <c:v>6.8450000000000006</c:v>
                </c:pt>
                <c:pt idx="6990">
                  <c:v>6.85</c:v>
                </c:pt>
                <c:pt idx="6991">
                  <c:v>6.8510000000000009</c:v>
                </c:pt>
                <c:pt idx="6992">
                  <c:v>6.8560000000000008</c:v>
                </c:pt>
                <c:pt idx="6993">
                  <c:v>6.8610000000000007</c:v>
                </c:pt>
                <c:pt idx="6994">
                  <c:v>6.8669999999999964</c:v>
                </c:pt>
                <c:pt idx="6995">
                  <c:v>6.87</c:v>
                </c:pt>
                <c:pt idx="6996">
                  <c:v>6.8760000000000003</c:v>
                </c:pt>
                <c:pt idx="6997">
                  <c:v>6.8800000000000008</c:v>
                </c:pt>
                <c:pt idx="6998">
                  <c:v>6.8839999999999986</c:v>
                </c:pt>
                <c:pt idx="6999">
                  <c:v>6.8890000000000002</c:v>
                </c:pt>
                <c:pt idx="7000">
                  <c:v>6.8960000000000008</c:v>
                </c:pt>
                <c:pt idx="7001">
                  <c:v>6.9020000000000001</c:v>
                </c:pt>
                <c:pt idx="7002">
                  <c:v>6.9060000000000024</c:v>
                </c:pt>
                <c:pt idx="7003">
                  <c:v>6.9050000000000002</c:v>
                </c:pt>
                <c:pt idx="7004">
                  <c:v>6.907</c:v>
                </c:pt>
                <c:pt idx="7005">
                  <c:v>6.9120000000000008</c:v>
                </c:pt>
                <c:pt idx="7006">
                  <c:v>6.9140000000000006</c:v>
                </c:pt>
                <c:pt idx="7007">
                  <c:v>6.9170000000000007</c:v>
                </c:pt>
                <c:pt idx="7008">
                  <c:v>6.9170000000000007</c:v>
                </c:pt>
                <c:pt idx="7009">
                  <c:v>6.9200000000000008</c:v>
                </c:pt>
                <c:pt idx="7010">
                  <c:v>6.923</c:v>
                </c:pt>
                <c:pt idx="7011">
                  <c:v>6.9280000000000008</c:v>
                </c:pt>
                <c:pt idx="7012">
                  <c:v>6.9269999999999996</c:v>
                </c:pt>
                <c:pt idx="7013">
                  <c:v>6.9320000000000004</c:v>
                </c:pt>
                <c:pt idx="7014">
                  <c:v>6.9340000000000002</c:v>
                </c:pt>
                <c:pt idx="7015">
                  <c:v>6.9360000000000026</c:v>
                </c:pt>
                <c:pt idx="7016">
                  <c:v>6.9390000000000018</c:v>
                </c:pt>
                <c:pt idx="7017">
                  <c:v>6.94</c:v>
                </c:pt>
                <c:pt idx="7018">
                  <c:v>6.9440000000000008</c:v>
                </c:pt>
                <c:pt idx="7019">
                  <c:v>6.9450000000000003</c:v>
                </c:pt>
                <c:pt idx="7020">
                  <c:v>6.95</c:v>
                </c:pt>
                <c:pt idx="7021">
                  <c:v>6.9530000000000003</c:v>
                </c:pt>
                <c:pt idx="7022">
                  <c:v>6.9540000000000006</c:v>
                </c:pt>
                <c:pt idx="7023">
                  <c:v>6.9560000000000004</c:v>
                </c:pt>
                <c:pt idx="7024">
                  <c:v>6.9570000000000007</c:v>
                </c:pt>
                <c:pt idx="7025">
                  <c:v>6.9580000000000002</c:v>
                </c:pt>
                <c:pt idx="7026">
                  <c:v>6.9600000000000009</c:v>
                </c:pt>
                <c:pt idx="7027">
                  <c:v>6.9620000000000006</c:v>
                </c:pt>
                <c:pt idx="7028">
                  <c:v>6.9600000000000009</c:v>
                </c:pt>
                <c:pt idx="7029">
                  <c:v>6.9610000000000003</c:v>
                </c:pt>
                <c:pt idx="7030">
                  <c:v>6.9630000000000001</c:v>
                </c:pt>
                <c:pt idx="7031">
                  <c:v>6.9620000000000006</c:v>
                </c:pt>
                <c:pt idx="7032">
                  <c:v>6.9690000000000003</c:v>
                </c:pt>
                <c:pt idx="7033">
                  <c:v>6.9690000000000003</c:v>
                </c:pt>
                <c:pt idx="7034">
                  <c:v>6.9710000000000019</c:v>
                </c:pt>
                <c:pt idx="7035">
                  <c:v>6.9720000000000004</c:v>
                </c:pt>
                <c:pt idx="7036">
                  <c:v>6.9740000000000002</c:v>
                </c:pt>
                <c:pt idx="7037">
                  <c:v>6.9750000000000014</c:v>
                </c:pt>
                <c:pt idx="7038">
                  <c:v>6.9770000000000003</c:v>
                </c:pt>
                <c:pt idx="7039">
                  <c:v>6.9770000000000003</c:v>
                </c:pt>
                <c:pt idx="7040">
                  <c:v>6.9810000000000034</c:v>
                </c:pt>
                <c:pt idx="7041">
                  <c:v>6.9820000000000002</c:v>
                </c:pt>
                <c:pt idx="7042">
                  <c:v>6.9830000000000014</c:v>
                </c:pt>
                <c:pt idx="7043">
                  <c:v>6.9850000000000003</c:v>
                </c:pt>
                <c:pt idx="7044">
                  <c:v>6.9880000000000004</c:v>
                </c:pt>
                <c:pt idx="7045">
                  <c:v>6.9870000000000001</c:v>
                </c:pt>
                <c:pt idx="7046">
                  <c:v>6.9880000000000004</c:v>
                </c:pt>
                <c:pt idx="7047">
                  <c:v>6.9880000000000004</c:v>
                </c:pt>
                <c:pt idx="7048">
                  <c:v>6.9910000000000014</c:v>
                </c:pt>
                <c:pt idx="7049">
                  <c:v>6.9950000000000001</c:v>
                </c:pt>
                <c:pt idx="7050">
                  <c:v>6.9940000000000007</c:v>
                </c:pt>
                <c:pt idx="7051">
                  <c:v>6.9950000000000001</c:v>
                </c:pt>
                <c:pt idx="7052">
                  <c:v>7</c:v>
                </c:pt>
                <c:pt idx="7053">
                  <c:v>7.0010000000000003</c:v>
                </c:pt>
                <c:pt idx="7054">
                  <c:v>7.0010000000000003</c:v>
                </c:pt>
                <c:pt idx="7055">
                  <c:v>7</c:v>
                </c:pt>
                <c:pt idx="7056">
                  <c:v>7</c:v>
                </c:pt>
                <c:pt idx="7057">
                  <c:v>7</c:v>
                </c:pt>
                <c:pt idx="7058">
                  <c:v>7.0020000000000007</c:v>
                </c:pt>
                <c:pt idx="7059">
                  <c:v>6.9990000000000014</c:v>
                </c:pt>
                <c:pt idx="7060">
                  <c:v>7.0010000000000003</c:v>
                </c:pt>
                <c:pt idx="7061">
                  <c:v>7</c:v>
                </c:pt>
                <c:pt idx="7062">
                  <c:v>7</c:v>
                </c:pt>
                <c:pt idx="7063">
                  <c:v>7.0010000000000003</c:v>
                </c:pt>
                <c:pt idx="7064">
                  <c:v>7.0020000000000007</c:v>
                </c:pt>
                <c:pt idx="7065">
                  <c:v>7.0039999999999996</c:v>
                </c:pt>
                <c:pt idx="7066">
                  <c:v>7.0050000000000008</c:v>
                </c:pt>
                <c:pt idx="7067">
                  <c:v>7.0030000000000001</c:v>
                </c:pt>
                <c:pt idx="7068">
                  <c:v>7.0050000000000008</c:v>
                </c:pt>
                <c:pt idx="7069">
                  <c:v>7.0050000000000008</c:v>
                </c:pt>
                <c:pt idx="7070">
                  <c:v>7.008</c:v>
                </c:pt>
                <c:pt idx="7071">
                  <c:v>7.0090000000000003</c:v>
                </c:pt>
                <c:pt idx="7072">
                  <c:v>7.0090000000000003</c:v>
                </c:pt>
                <c:pt idx="7073">
                  <c:v>7.0090000000000003</c:v>
                </c:pt>
                <c:pt idx="7074">
                  <c:v>7.0110000000000001</c:v>
                </c:pt>
                <c:pt idx="7075">
                  <c:v>7.0130000000000008</c:v>
                </c:pt>
                <c:pt idx="7076">
                  <c:v>7.0100000000000007</c:v>
                </c:pt>
                <c:pt idx="7077">
                  <c:v>7.0130000000000008</c:v>
                </c:pt>
                <c:pt idx="7078">
                  <c:v>7.0110000000000001</c:v>
                </c:pt>
                <c:pt idx="7079">
                  <c:v>7.0139999999999976</c:v>
                </c:pt>
                <c:pt idx="7080">
                  <c:v>7.0139999999999976</c:v>
                </c:pt>
                <c:pt idx="7081">
                  <c:v>7.016</c:v>
                </c:pt>
                <c:pt idx="7082">
                  <c:v>7.0190000000000001</c:v>
                </c:pt>
                <c:pt idx="7083">
                  <c:v>7.02</c:v>
                </c:pt>
                <c:pt idx="7084">
                  <c:v>7.0169999999999986</c:v>
                </c:pt>
                <c:pt idx="7085">
                  <c:v>7.0180000000000007</c:v>
                </c:pt>
                <c:pt idx="7086">
                  <c:v>7.0169999999999986</c:v>
                </c:pt>
                <c:pt idx="7087">
                  <c:v>7.02</c:v>
                </c:pt>
                <c:pt idx="7088">
                  <c:v>7.02</c:v>
                </c:pt>
                <c:pt idx="7089">
                  <c:v>7.02</c:v>
                </c:pt>
                <c:pt idx="7090">
                  <c:v>7.0210000000000008</c:v>
                </c:pt>
                <c:pt idx="7091">
                  <c:v>7.0239999999999956</c:v>
                </c:pt>
                <c:pt idx="7092">
                  <c:v>7.0219999999999976</c:v>
                </c:pt>
                <c:pt idx="7093">
                  <c:v>7.0230000000000006</c:v>
                </c:pt>
                <c:pt idx="7094">
                  <c:v>7.0249999999999968</c:v>
                </c:pt>
                <c:pt idx="7095">
                  <c:v>7.0269999999999966</c:v>
                </c:pt>
                <c:pt idx="7096">
                  <c:v>7.0279999999999996</c:v>
                </c:pt>
                <c:pt idx="7097">
                  <c:v>7.0249999999999968</c:v>
                </c:pt>
                <c:pt idx="7098">
                  <c:v>7.0290000000000008</c:v>
                </c:pt>
                <c:pt idx="7099">
                  <c:v>7.032</c:v>
                </c:pt>
                <c:pt idx="7100">
                  <c:v>7.03</c:v>
                </c:pt>
                <c:pt idx="7101">
                  <c:v>7.032</c:v>
                </c:pt>
                <c:pt idx="7102">
                  <c:v>7.0310000000000024</c:v>
                </c:pt>
                <c:pt idx="7103">
                  <c:v>7.0350000000000001</c:v>
                </c:pt>
                <c:pt idx="7104">
                  <c:v>7.0330000000000004</c:v>
                </c:pt>
                <c:pt idx="7105">
                  <c:v>7.0350000000000001</c:v>
                </c:pt>
                <c:pt idx="7106">
                  <c:v>7.0290000000000008</c:v>
                </c:pt>
                <c:pt idx="7107">
                  <c:v>7.0330000000000004</c:v>
                </c:pt>
                <c:pt idx="7108">
                  <c:v>7.0350000000000001</c:v>
                </c:pt>
                <c:pt idx="7109">
                  <c:v>7.0340000000000007</c:v>
                </c:pt>
                <c:pt idx="7110">
                  <c:v>7.0340000000000007</c:v>
                </c:pt>
                <c:pt idx="7111">
                  <c:v>7.0350000000000001</c:v>
                </c:pt>
                <c:pt idx="7112">
                  <c:v>7.0380000000000003</c:v>
                </c:pt>
                <c:pt idx="7113">
                  <c:v>7.04</c:v>
                </c:pt>
                <c:pt idx="7114">
                  <c:v>7.04</c:v>
                </c:pt>
                <c:pt idx="7115">
                  <c:v>7.0380000000000003</c:v>
                </c:pt>
                <c:pt idx="7116">
                  <c:v>7.0420000000000007</c:v>
                </c:pt>
                <c:pt idx="7117">
                  <c:v>7.0390000000000024</c:v>
                </c:pt>
                <c:pt idx="7118">
                  <c:v>7.0420000000000007</c:v>
                </c:pt>
                <c:pt idx="7119">
                  <c:v>7.0420000000000007</c:v>
                </c:pt>
                <c:pt idx="7120">
                  <c:v>7.0410000000000004</c:v>
                </c:pt>
                <c:pt idx="7121">
                  <c:v>7.04</c:v>
                </c:pt>
                <c:pt idx="7122">
                  <c:v>7.0380000000000003</c:v>
                </c:pt>
                <c:pt idx="7123">
                  <c:v>7.0410000000000004</c:v>
                </c:pt>
                <c:pt idx="7124">
                  <c:v>7.0410000000000004</c:v>
                </c:pt>
                <c:pt idx="7125">
                  <c:v>7.0430000000000001</c:v>
                </c:pt>
                <c:pt idx="7126">
                  <c:v>7.0450000000000008</c:v>
                </c:pt>
                <c:pt idx="7127">
                  <c:v>7.0420000000000007</c:v>
                </c:pt>
                <c:pt idx="7128">
                  <c:v>7.0420000000000007</c:v>
                </c:pt>
                <c:pt idx="7129">
                  <c:v>7.0390000000000024</c:v>
                </c:pt>
                <c:pt idx="7130">
                  <c:v>7.0390000000000024</c:v>
                </c:pt>
                <c:pt idx="7131">
                  <c:v>7.0390000000000024</c:v>
                </c:pt>
                <c:pt idx="7132">
                  <c:v>7.0370000000000008</c:v>
                </c:pt>
                <c:pt idx="7133">
                  <c:v>7.0350000000000001</c:v>
                </c:pt>
                <c:pt idx="7134">
                  <c:v>7.0350000000000001</c:v>
                </c:pt>
                <c:pt idx="7135">
                  <c:v>7.0360000000000014</c:v>
                </c:pt>
                <c:pt idx="7136">
                  <c:v>7.0340000000000007</c:v>
                </c:pt>
                <c:pt idx="7137">
                  <c:v>7.0340000000000007</c:v>
                </c:pt>
                <c:pt idx="7138">
                  <c:v>7.0380000000000003</c:v>
                </c:pt>
                <c:pt idx="7139">
                  <c:v>7.0350000000000001</c:v>
                </c:pt>
                <c:pt idx="7140">
                  <c:v>7.04</c:v>
                </c:pt>
                <c:pt idx="7141">
                  <c:v>7.0390000000000024</c:v>
                </c:pt>
                <c:pt idx="7142">
                  <c:v>7.0410000000000004</c:v>
                </c:pt>
                <c:pt idx="7143">
                  <c:v>7.0430000000000001</c:v>
                </c:pt>
                <c:pt idx="7144">
                  <c:v>7.0390000000000024</c:v>
                </c:pt>
                <c:pt idx="7145">
                  <c:v>7.0420000000000007</c:v>
                </c:pt>
                <c:pt idx="7146">
                  <c:v>7.04</c:v>
                </c:pt>
                <c:pt idx="7147">
                  <c:v>7.0410000000000004</c:v>
                </c:pt>
                <c:pt idx="7148">
                  <c:v>7.04</c:v>
                </c:pt>
                <c:pt idx="7149">
                  <c:v>7.04</c:v>
                </c:pt>
                <c:pt idx="7150">
                  <c:v>7.0410000000000004</c:v>
                </c:pt>
                <c:pt idx="7151">
                  <c:v>7.04</c:v>
                </c:pt>
                <c:pt idx="7152">
                  <c:v>7.0410000000000004</c:v>
                </c:pt>
                <c:pt idx="7153">
                  <c:v>7.0430000000000001</c:v>
                </c:pt>
                <c:pt idx="7154">
                  <c:v>7.0410000000000004</c:v>
                </c:pt>
                <c:pt idx="7155">
                  <c:v>7.0450000000000008</c:v>
                </c:pt>
                <c:pt idx="7156">
                  <c:v>7.0430000000000001</c:v>
                </c:pt>
                <c:pt idx="7157">
                  <c:v>7.0430000000000001</c:v>
                </c:pt>
                <c:pt idx="7158">
                  <c:v>7.048</c:v>
                </c:pt>
                <c:pt idx="7159">
                  <c:v>7.0470000000000006</c:v>
                </c:pt>
                <c:pt idx="7160">
                  <c:v>7.0490000000000004</c:v>
                </c:pt>
                <c:pt idx="7161">
                  <c:v>7.0470000000000006</c:v>
                </c:pt>
                <c:pt idx="7162">
                  <c:v>7.0470000000000006</c:v>
                </c:pt>
                <c:pt idx="7163">
                  <c:v>7.0439999999999996</c:v>
                </c:pt>
                <c:pt idx="7164">
                  <c:v>7.0470000000000006</c:v>
                </c:pt>
                <c:pt idx="7165">
                  <c:v>7.0430000000000001</c:v>
                </c:pt>
                <c:pt idx="7166">
                  <c:v>7.0439999999999996</c:v>
                </c:pt>
                <c:pt idx="7167">
                  <c:v>7.0430000000000001</c:v>
                </c:pt>
                <c:pt idx="7168">
                  <c:v>7.0410000000000004</c:v>
                </c:pt>
                <c:pt idx="7169">
                  <c:v>7.0410000000000004</c:v>
                </c:pt>
                <c:pt idx="7170">
                  <c:v>7.0410000000000004</c:v>
                </c:pt>
                <c:pt idx="7171">
                  <c:v>7.04</c:v>
                </c:pt>
                <c:pt idx="7172">
                  <c:v>7.04</c:v>
                </c:pt>
                <c:pt idx="7173">
                  <c:v>7.04</c:v>
                </c:pt>
                <c:pt idx="7174">
                  <c:v>7.0390000000000024</c:v>
                </c:pt>
                <c:pt idx="7175">
                  <c:v>7.0410000000000004</c:v>
                </c:pt>
                <c:pt idx="7176">
                  <c:v>7.0390000000000024</c:v>
                </c:pt>
                <c:pt idx="7177">
                  <c:v>7.0420000000000007</c:v>
                </c:pt>
                <c:pt idx="7178">
                  <c:v>7.0410000000000004</c:v>
                </c:pt>
                <c:pt idx="7179">
                  <c:v>7.04</c:v>
                </c:pt>
                <c:pt idx="7180">
                  <c:v>7.0420000000000007</c:v>
                </c:pt>
                <c:pt idx="7181">
                  <c:v>7.0450000000000008</c:v>
                </c:pt>
                <c:pt idx="7182">
                  <c:v>7.0410000000000004</c:v>
                </c:pt>
                <c:pt idx="7183">
                  <c:v>7.0450000000000008</c:v>
                </c:pt>
                <c:pt idx="7184">
                  <c:v>7.0430000000000001</c:v>
                </c:pt>
                <c:pt idx="7185">
                  <c:v>7.0420000000000007</c:v>
                </c:pt>
                <c:pt idx="7186">
                  <c:v>7.0450000000000008</c:v>
                </c:pt>
                <c:pt idx="7187">
                  <c:v>7.0420000000000007</c:v>
                </c:pt>
                <c:pt idx="7188">
                  <c:v>7.0420000000000007</c:v>
                </c:pt>
                <c:pt idx="7189">
                  <c:v>7.0420000000000007</c:v>
                </c:pt>
                <c:pt idx="7190">
                  <c:v>7.0439999999999996</c:v>
                </c:pt>
                <c:pt idx="7191">
                  <c:v>7.0450000000000008</c:v>
                </c:pt>
                <c:pt idx="7192">
                  <c:v>7.0460000000000003</c:v>
                </c:pt>
                <c:pt idx="7193">
                  <c:v>7.0420000000000007</c:v>
                </c:pt>
                <c:pt idx="7194">
                  <c:v>7.0410000000000004</c:v>
                </c:pt>
                <c:pt idx="7195">
                  <c:v>7.0460000000000003</c:v>
                </c:pt>
                <c:pt idx="7196">
                  <c:v>7.0490000000000004</c:v>
                </c:pt>
                <c:pt idx="7197">
                  <c:v>7.0420000000000007</c:v>
                </c:pt>
                <c:pt idx="7198">
                  <c:v>7.0460000000000003</c:v>
                </c:pt>
                <c:pt idx="7199">
                  <c:v>7.0500000000000007</c:v>
                </c:pt>
                <c:pt idx="7200">
                  <c:v>7.0490000000000004</c:v>
                </c:pt>
                <c:pt idx="7201">
                  <c:v>7.0500000000000007</c:v>
                </c:pt>
                <c:pt idx="7202">
                  <c:v>7.0490000000000004</c:v>
                </c:pt>
                <c:pt idx="7203">
                  <c:v>7.0519999999999996</c:v>
                </c:pt>
                <c:pt idx="7204">
                  <c:v>7.0539999999999976</c:v>
                </c:pt>
                <c:pt idx="7205">
                  <c:v>7.0500000000000007</c:v>
                </c:pt>
                <c:pt idx="7206">
                  <c:v>7.0510000000000002</c:v>
                </c:pt>
                <c:pt idx="7207">
                  <c:v>7.0500000000000007</c:v>
                </c:pt>
                <c:pt idx="7208">
                  <c:v>7.0490000000000004</c:v>
                </c:pt>
                <c:pt idx="7209">
                  <c:v>7.0500000000000007</c:v>
                </c:pt>
                <c:pt idx="7210">
                  <c:v>7.0490000000000004</c:v>
                </c:pt>
                <c:pt idx="7211">
                  <c:v>7.0470000000000006</c:v>
                </c:pt>
                <c:pt idx="7212">
                  <c:v>7.0460000000000003</c:v>
                </c:pt>
                <c:pt idx="7213">
                  <c:v>7.0580000000000007</c:v>
                </c:pt>
                <c:pt idx="7214">
                  <c:v>7.0649999999999968</c:v>
                </c:pt>
                <c:pt idx="7215">
                  <c:v>7.0690000000000008</c:v>
                </c:pt>
                <c:pt idx="7216">
                  <c:v>7.0679999999999996</c:v>
                </c:pt>
                <c:pt idx="7217">
                  <c:v>7.0730000000000004</c:v>
                </c:pt>
                <c:pt idx="7218">
                  <c:v>7.08</c:v>
                </c:pt>
                <c:pt idx="7219">
                  <c:v>7.0810000000000004</c:v>
                </c:pt>
                <c:pt idx="7220">
                  <c:v>7.0820000000000007</c:v>
                </c:pt>
                <c:pt idx="7221">
                  <c:v>7.0850000000000009</c:v>
                </c:pt>
                <c:pt idx="7222">
                  <c:v>7.0850000000000009</c:v>
                </c:pt>
                <c:pt idx="7223">
                  <c:v>7.0890000000000004</c:v>
                </c:pt>
                <c:pt idx="7224">
                  <c:v>7.0850000000000009</c:v>
                </c:pt>
                <c:pt idx="7225">
                  <c:v>7.0930000000000009</c:v>
                </c:pt>
                <c:pt idx="7226">
                  <c:v>7.0910000000000002</c:v>
                </c:pt>
                <c:pt idx="7227">
                  <c:v>7.0990000000000002</c:v>
                </c:pt>
                <c:pt idx="7228">
                  <c:v>7.0990000000000002</c:v>
                </c:pt>
                <c:pt idx="7229">
                  <c:v>7.1010000000000009</c:v>
                </c:pt>
                <c:pt idx="7230">
                  <c:v>7.1000000000000014</c:v>
                </c:pt>
                <c:pt idx="7231">
                  <c:v>7.1019999999999994</c:v>
                </c:pt>
                <c:pt idx="7232">
                  <c:v>7.1030000000000006</c:v>
                </c:pt>
                <c:pt idx="7233">
                  <c:v>7.1069999999999984</c:v>
                </c:pt>
                <c:pt idx="7234">
                  <c:v>7.1060000000000008</c:v>
                </c:pt>
                <c:pt idx="7235">
                  <c:v>7.1099999999999994</c:v>
                </c:pt>
                <c:pt idx="7236">
                  <c:v>7.1110000000000007</c:v>
                </c:pt>
                <c:pt idx="7237">
                  <c:v>7.1169999999999964</c:v>
                </c:pt>
                <c:pt idx="7238">
                  <c:v>7.1169999999999964</c:v>
                </c:pt>
                <c:pt idx="7239">
                  <c:v>7.1199999999999974</c:v>
                </c:pt>
                <c:pt idx="7240">
                  <c:v>7.1179999999999959</c:v>
                </c:pt>
                <c:pt idx="7241">
                  <c:v>7.1190000000000007</c:v>
                </c:pt>
                <c:pt idx="7242">
                  <c:v>7.1219999999999972</c:v>
                </c:pt>
                <c:pt idx="7243">
                  <c:v>7.1269999999999971</c:v>
                </c:pt>
                <c:pt idx="7244">
                  <c:v>7.1289999999999969</c:v>
                </c:pt>
                <c:pt idx="7245">
                  <c:v>7.1339999999999986</c:v>
                </c:pt>
                <c:pt idx="7246">
                  <c:v>7.1350000000000007</c:v>
                </c:pt>
                <c:pt idx="7247">
                  <c:v>7.1339999999999986</c:v>
                </c:pt>
                <c:pt idx="7248">
                  <c:v>7.1350000000000007</c:v>
                </c:pt>
                <c:pt idx="7249">
                  <c:v>7.1310000000000002</c:v>
                </c:pt>
                <c:pt idx="7250">
                  <c:v>7.1289999999999969</c:v>
                </c:pt>
                <c:pt idx="7251">
                  <c:v>7.123999999999997</c:v>
                </c:pt>
                <c:pt idx="7252">
                  <c:v>7.1289999999999969</c:v>
                </c:pt>
                <c:pt idx="7253">
                  <c:v>7.1320000000000006</c:v>
                </c:pt>
                <c:pt idx="7254">
                  <c:v>7.1300000000000008</c:v>
                </c:pt>
                <c:pt idx="7255">
                  <c:v>7.1339999999999986</c:v>
                </c:pt>
                <c:pt idx="7256">
                  <c:v>7.1380000000000008</c:v>
                </c:pt>
                <c:pt idx="7257">
                  <c:v>7.1430000000000007</c:v>
                </c:pt>
                <c:pt idx="7258">
                  <c:v>7.1430000000000007</c:v>
                </c:pt>
                <c:pt idx="7259">
                  <c:v>7.1439999999999966</c:v>
                </c:pt>
                <c:pt idx="7260">
                  <c:v>7.1480000000000006</c:v>
                </c:pt>
                <c:pt idx="7261">
                  <c:v>7.1460000000000008</c:v>
                </c:pt>
                <c:pt idx="7262">
                  <c:v>7.141</c:v>
                </c:pt>
                <c:pt idx="7263">
                  <c:v>7.1430000000000007</c:v>
                </c:pt>
                <c:pt idx="7264">
                  <c:v>7.1460000000000008</c:v>
                </c:pt>
                <c:pt idx="7265">
                  <c:v>7.1460000000000008</c:v>
                </c:pt>
                <c:pt idx="7266">
                  <c:v>7.1430000000000007</c:v>
                </c:pt>
                <c:pt idx="7267">
                  <c:v>7.1380000000000008</c:v>
                </c:pt>
                <c:pt idx="7268">
                  <c:v>7.1390000000000002</c:v>
                </c:pt>
                <c:pt idx="7269">
                  <c:v>7.1369999999999996</c:v>
                </c:pt>
                <c:pt idx="7270">
                  <c:v>7.1400000000000006</c:v>
                </c:pt>
                <c:pt idx="7271">
                  <c:v>7.1390000000000002</c:v>
                </c:pt>
                <c:pt idx="7272">
                  <c:v>7.1380000000000008</c:v>
                </c:pt>
                <c:pt idx="7273">
                  <c:v>7.1369999999999996</c:v>
                </c:pt>
                <c:pt idx="7274">
                  <c:v>7.1360000000000001</c:v>
                </c:pt>
                <c:pt idx="7275">
                  <c:v>7.1350000000000007</c:v>
                </c:pt>
                <c:pt idx="7276">
                  <c:v>7.1339999999999986</c:v>
                </c:pt>
                <c:pt idx="7277">
                  <c:v>7.1369999999999996</c:v>
                </c:pt>
                <c:pt idx="7278">
                  <c:v>7.133</c:v>
                </c:pt>
                <c:pt idx="7279">
                  <c:v>7.1339999999999986</c:v>
                </c:pt>
                <c:pt idx="7280">
                  <c:v>7.1369999999999996</c:v>
                </c:pt>
                <c:pt idx="7281">
                  <c:v>7.1360000000000001</c:v>
                </c:pt>
                <c:pt idx="7282">
                  <c:v>7.133</c:v>
                </c:pt>
                <c:pt idx="7283">
                  <c:v>7.1320000000000006</c:v>
                </c:pt>
                <c:pt idx="7284">
                  <c:v>7.133</c:v>
                </c:pt>
                <c:pt idx="7285">
                  <c:v>7.1380000000000008</c:v>
                </c:pt>
                <c:pt idx="7286">
                  <c:v>7.1350000000000007</c:v>
                </c:pt>
                <c:pt idx="7287">
                  <c:v>7.133</c:v>
                </c:pt>
                <c:pt idx="7288">
                  <c:v>7.1350000000000007</c:v>
                </c:pt>
                <c:pt idx="7289">
                  <c:v>7.1369999999999996</c:v>
                </c:pt>
                <c:pt idx="7290">
                  <c:v>7.1350000000000007</c:v>
                </c:pt>
                <c:pt idx="7291">
                  <c:v>7.1369999999999996</c:v>
                </c:pt>
                <c:pt idx="7292">
                  <c:v>7.1400000000000006</c:v>
                </c:pt>
                <c:pt idx="7293">
                  <c:v>7.141</c:v>
                </c:pt>
                <c:pt idx="7294">
                  <c:v>7.1390000000000002</c:v>
                </c:pt>
                <c:pt idx="7295">
                  <c:v>7.1400000000000006</c:v>
                </c:pt>
                <c:pt idx="7296">
                  <c:v>7.141</c:v>
                </c:pt>
                <c:pt idx="7297">
                  <c:v>7.141</c:v>
                </c:pt>
                <c:pt idx="7298">
                  <c:v>7.141</c:v>
                </c:pt>
                <c:pt idx="7299">
                  <c:v>7.1460000000000008</c:v>
                </c:pt>
                <c:pt idx="7300">
                  <c:v>7.1439999999999966</c:v>
                </c:pt>
                <c:pt idx="7301">
                  <c:v>7.1439999999999966</c:v>
                </c:pt>
                <c:pt idx="7302">
                  <c:v>7.1439999999999966</c:v>
                </c:pt>
                <c:pt idx="7303">
                  <c:v>7.1390000000000002</c:v>
                </c:pt>
                <c:pt idx="7304">
                  <c:v>7.1419999999999986</c:v>
                </c:pt>
                <c:pt idx="7305">
                  <c:v>7.1419999999999986</c:v>
                </c:pt>
                <c:pt idx="7306">
                  <c:v>7.141</c:v>
                </c:pt>
                <c:pt idx="7307">
                  <c:v>7.1380000000000008</c:v>
                </c:pt>
                <c:pt idx="7308">
                  <c:v>7.1419999999999986</c:v>
                </c:pt>
                <c:pt idx="7309">
                  <c:v>7.1400000000000006</c:v>
                </c:pt>
                <c:pt idx="7310">
                  <c:v>7.1430000000000007</c:v>
                </c:pt>
                <c:pt idx="7311">
                  <c:v>7.1439999999999966</c:v>
                </c:pt>
                <c:pt idx="7312">
                  <c:v>7.1390000000000002</c:v>
                </c:pt>
                <c:pt idx="7313">
                  <c:v>7.1369999999999996</c:v>
                </c:pt>
                <c:pt idx="7314">
                  <c:v>7.1350000000000007</c:v>
                </c:pt>
                <c:pt idx="7315">
                  <c:v>7.1369999999999996</c:v>
                </c:pt>
                <c:pt idx="7316">
                  <c:v>7.1360000000000001</c:v>
                </c:pt>
                <c:pt idx="7317">
                  <c:v>7.133</c:v>
                </c:pt>
                <c:pt idx="7318">
                  <c:v>7.1360000000000001</c:v>
                </c:pt>
                <c:pt idx="7319">
                  <c:v>7.1259999999999959</c:v>
                </c:pt>
                <c:pt idx="7320">
                  <c:v>7.1279999999999948</c:v>
                </c:pt>
                <c:pt idx="7321">
                  <c:v>7.1259999999999959</c:v>
                </c:pt>
                <c:pt idx="7322">
                  <c:v>7.1259999999999959</c:v>
                </c:pt>
                <c:pt idx="7323">
                  <c:v>7.1259999999999959</c:v>
                </c:pt>
                <c:pt idx="7324">
                  <c:v>7.123999999999997</c:v>
                </c:pt>
                <c:pt idx="7325">
                  <c:v>7.1199999999999974</c:v>
                </c:pt>
                <c:pt idx="7326">
                  <c:v>7.1179999999999959</c:v>
                </c:pt>
                <c:pt idx="7327">
                  <c:v>7.1179999999999959</c:v>
                </c:pt>
                <c:pt idx="7328">
                  <c:v>7.1179999999999959</c:v>
                </c:pt>
                <c:pt idx="7329">
                  <c:v>7.1229999999999958</c:v>
                </c:pt>
                <c:pt idx="7330">
                  <c:v>7.1179999999999959</c:v>
                </c:pt>
                <c:pt idx="7331">
                  <c:v>7.1209999999999969</c:v>
                </c:pt>
                <c:pt idx="7332">
                  <c:v>7.1219999999999972</c:v>
                </c:pt>
                <c:pt idx="7333">
                  <c:v>7.1229999999999958</c:v>
                </c:pt>
                <c:pt idx="7334">
                  <c:v>7.1229999999999958</c:v>
                </c:pt>
                <c:pt idx="7335">
                  <c:v>7.1219999999999972</c:v>
                </c:pt>
                <c:pt idx="7336">
                  <c:v>7.1209999999999969</c:v>
                </c:pt>
                <c:pt idx="7337">
                  <c:v>7.1209999999999969</c:v>
                </c:pt>
                <c:pt idx="7338">
                  <c:v>7.1209999999999969</c:v>
                </c:pt>
                <c:pt idx="7339">
                  <c:v>7.1229999999999958</c:v>
                </c:pt>
                <c:pt idx="7340">
                  <c:v>7.1219999999999972</c:v>
                </c:pt>
                <c:pt idx="7341">
                  <c:v>7.123999999999997</c:v>
                </c:pt>
                <c:pt idx="7342">
                  <c:v>7.1219999999999972</c:v>
                </c:pt>
                <c:pt idx="7343">
                  <c:v>7.1249999999999947</c:v>
                </c:pt>
                <c:pt idx="7344">
                  <c:v>7.1269999999999971</c:v>
                </c:pt>
                <c:pt idx="7345">
                  <c:v>7.1259999999999959</c:v>
                </c:pt>
                <c:pt idx="7346">
                  <c:v>7.1279999999999948</c:v>
                </c:pt>
                <c:pt idx="7347">
                  <c:v>7.1279999999999948</c:v>
                </c:pt>
                <c:pt idx="7348">
                  <c:v>7.1259999999999959</c:v>
                </c:pt>
                <c:pt idx="7349">
                  <c:v>7.1289999999999969</c:v>
                </c:pt>
                <c:pt idx="7350">
                  <c:v>7.1279999999999948</c:v>
                </c:pt>
                <c:pt idx="7351">
                  <c:v>7.1259999999999959</c:v>
                </c:pt>
                <c:pt idx="7352">
                  <c:v>7.1269999999999971</c:v>
                </c:pt>
                <c:pt idx="7353">
                  <c:v>7.123999999999997</c:v>
                </c:pt>
                <c:pt idx="7354">
                  <c:v>7.1259999999999959</c:v>
                </c:pt>
                <c:pt idx="7355">
                  <c:v>7.1259999999999959</c:v>
                </c:pt>
                <c:pt idx="7356">
                  <c:v>7.123999999999997</c:v>
                </c:pt>
                <c:pt idx="7357">
                  <c:v>7.123999999999997</c:v>
                </c:pt>
                <c:pt idx="7358">
                  <c:v>7.1279999999999948</c:v>
                </c:pt>
                <c:pt idx="7359">
                  <c:v>7.1229999999999958</c:v>
                </c:pt>
                <c:pt idx="7360">
                  <c:v>7.1219999999999972</c:v>
                </c:pt>
                <c:pt idx="7361">
                  <c:v>7.1219999999999972</c:v>
                </c:pt>
                <c:pt idx="7362">
                  <c:v>7.1179999999999959</c:v>
                </c:pt>
                <c:pt idx="7363">
                  <c:v>7.1199999999999974</c:v>
                </c:pt>
                <c:pt idx="7364">
                  <c:v>7.1160000000000014</c:v>
                </c:pt>
                <c:pt idx="7365">
                  <c:v>7.1149999999999958</c:v>
                </c:pt>
                <c:pt idx="7366">
                  <c:v>7.1169999999999964</c:v>
                </c:pt>
                <c:pt idx="7367">
                  <c:v>7.1160000000000014</c:v>
                </c:pt>
                <c:pt idx="7368">
                  <c:v>7.1190000000000007</c:v>
                </c:pt>
                <c:pt idx="7369">
                  <c:v>7.1110000000000007</c:v>
                </c:pt>
                <c:pt idx="7370">
                  <c:v>7.1139999999999972</c:v>
                </c:pt>
                <c:pt idx="7371">
                  <c:v>7.1169999999999964</c:v>
                </c:pt>
                <c:pt idx="7372">
                  <c:v>7.1169999999999964</c:v>
                </c:pt>
                <c:pt idx="7373">
                  <c:v>7.1149999999999958</c:v>
                </c:pt>
                <c:pt idx="7374">
                  <c:v>7.1129999999999969</c:v>
                </c:pt>
                <c:pt idx="7375">
                  <c:v>7.1160000000000014</c:v>
                </c:pt>
                <c:pt idx="7376">
                  <c:v>7.1129999999999969</c:v>
                </c:pt>
                <c:pt idx="7377">
                  <c:v>7.1149999999999958</c:v>
                </c:pt>
                <c:pt idx="7378">
                  <c:v>7.1129999999999969</c:v>
                </c:pt>
                <c:pt idx="7379">
                  <c:v>7.1149999999999958</c:v>
                </c:pt>
                <c:pt idx="7380">
                  <c:v>7.1149999999999958</c:v>
                </c:pt>
                <c:pt idx="7381">
                  <c:v>7.1179999999999959</c:v>
                </c:pt>
                <c:pt idx="7382">
                  <c:v>7.1160000000000014</c:v>
                </c:pt>
                <c:pt idx="7383">
                  <c:v>7.1149999999999958</c:v>
                </c:pt>
                <c:pt idx="7384">
                  <c:v>7.1190000000000007</c:v>
                </c:pt>
                <c:pt idx="7385">
                  <c:v>7.1199999999999974</c:v>
                </c:pt>
                <c:pt idx="7386">
                  <c:v>7.1179999999999959</c:v>
                </c:pt>
                <c:pt idx="7387">
                  <c:v>7.1169999999999964</c:v>
                </c:pt>
                <c:pt idx="7388">
                  <c:v>7.1179999999999959</c:v>
                </c:pt>
                <c:pt idx="7389">
                  <c:v>7.1179999999999959</c:v>
                </c:pt>
                <c:pt idx="7390">
                  <c:v>7.1179999999999959</c:v>
                </c:pt>
                <c:pt idx="7391">
                  <c:v>7.1119999999999974</c:v>
                </c:pt>
                <c:pt idx="7392">
                  <c:v>7.1190000000000007</c:v>
                </c:pt>
                <c:pt idx="7393">
                  <c:v>7.1139999999999972</c:v>
                </c:pt>
                <c:pt idx="7394">
                  <c:v>7.1160000000000014</c:v>
                </c:pt>
                <c:pt idx="7395">
                  <c:v>7.1160000000000014</c:v>
                </c:pt>
                <c:pt idx="7396">
                  <c:v>7.1169999999999964</c:v>
                </c:pt>
                <c:pt idx="7397">
                  <c:v>7.1149999999999958</c:v>
                </c:pt>
                <c:pt idx="7398">
                  <c:v>7.1179999999999959</c:v>
                </c:pt>
                <c:pt idx="7399">
                  <c:v>7.1169999999999964</c:v>
                </c:pt>
                <c:pt idx="7400">
                  <c:v>7.1169999999999964</c:v>
                </c:pt>
                <c:pt idx="7401">
                  <c:v>7.1209999999999969</c:v>
                </c:pt>
                <c:pt idx="7402">
                  <c:v>7.1160000000000014</c:v>
                </c:pt>
                <c:pt idx="7403">
                  <c:v>7.1169999999999964</c:v>
                </c:pt>
                <c:pt idx="7404">
                  <c:v>7.1179999999999959</c:v>
                </c:pt>
                <c:pt idx="7405">
                  <c:v>7.1169999999999964</c:v>
                </c:pt>
                <c:pt idx="7406">
                  <c:v>7.1160000000000014</c:v>
                </c:pt>
                <c:pt idx="7407">
                  <c:v>7.1169999999999964</c:v>
                </c:pt>
                <c:pt idx="7408">
                  <c:v>7.1149999999999958</c:v>
                </c:pt>
                <c:pt idx="7409">
                  <c:v>7.1169999999999964</c:v>
                </c:pt>
                <c:pt idx="7410">
                  <c:v>7.1129999999999969</c:v>
                </c:pt>
                <c:pt idx="7411">
                  <c:v>7.1110000000000007</c:v>
                </c:pt>
                <c:pt idx="7412">
                  <c:v>7.1119999999999974</c:v>
                </c:pt>
                <c:pt idx="7413">
                  <c:v>7.1129999999999969</c:v>
                </c:pt>
                <c:pt idx="7414">
                  <c:v>7.1139999999999972</c:v>
                </c:pt>
                <c:pt idx="7415">
                  <c:v>7.1110000000000007</c:v>
                </c:pt>
                <c:pt idx="7416">
                  <c:v>7.1160000000000014</c:v>
                </c:pt>
                <c:pt idx="7417">
                  <c:v>7.1110000000000007</c:v>
                </c:pt>
                <c:pt idx="7418">
                  <c:v>7.109</c:v>
                </c:pt>
                <c:pt idx="7419">
                  <c:v>7.1099999999999994</c:v>
                </c:pt>
                <c:pt idx="7420">
                  <c:v>7.1080000000000014</c:v>
                </c:pt>
                <c:pt idx="7421">
                  <c:v>7.1099999999999994</c:v>
                </c:pt>
                <c:pt idx="7422">
                  <c:v>7.1080000000000014</c:v>
                </c:pt>
                <c:pt idx="7423">
                  <c:v>7.1010000000000009</c:v>
                </c:pt>
                <c:pt idx="7424">
                  <c:v>7.0990000000000002</c:v>
                </c:pt>
                <c:pt idx="7425">
                  <c:v>7.0990000000000002</c:v>
                </c:pt>
                <c:pt idx="7426">
                  <c:v>7.1010000000000009</c:v>
                </c:pt>
                <c:pt idx="7427">
                  <c:v>7.0990000000000002</c:v>
                </c:pt>
                <c:pt idx="7428">
                  <c:v>7.0990000000000002</c:v>
                </c:pt>
                <c:pt idx="7429">
                  <c:v>7.1000000000000014</c:v>
                </c:pt>
                <c:pt idx="7430">
                  <c:v>7.0990000000000002</c:v>
                </c:pt>
                <c:pt idx="7431">
                  <c:v>7.1039999999999974</c:v>
                </c:pt>
                <c:pt idx="7432">
                  <c:v>7.0990000000000002</c:v>
                </c:pt>
                <c:pt idx="7433">
                  <c:v>7.0990000000000002</c:v>
                </c:pt>
                <c:pt idx="7434">
                  <c:v>7.0990000000000002</c:v>
                </c:pt>
                <c:pt idx="7435">
                  <c:v>7.0970000000000004</c:v>
                </c:pt>
                <c:pt idx="7436">
                  <c:v>7.0970000000000004</c:v>
                </c:pt>
                <c:pt idx="7437">
                  <c:v>7.0970000000000004</c:v>
                </c:pt>
                <c:pt idx="7438">
                  <c:v>7.0980000000000008</c:v>
                </c:pt>
                <c:pt idx="7439">
                  <c:v>7.0970000000000004</c:v>
                </c:pt>
                <c:pt idx="7440">
                  <c:v>7.0960000000000001</c:v>
                </c:pt>
                <c:pt idx="7441">
                  <c:v>7.0970000000000004</c:v>
                </c:pt>
                <c:pt idx="7442">
                  <c:v>7.0990000000000002</c:v>
                </c:pt>
                <c:pt idx="7443">
                  <c:v>7.0980000000000008</c:v>
                </c:pt>
                <c:pt idx="7444">
                  <c:v>7.0970000000000004</c:v>
                </c:pt>
                <c:pt idx="7445">
                  <c:v>7.0939999999999994</c:v>
                </c:pt>
                <c:pt idx="7446">
                  <c:v>7.0930000000000009</c:v>
                </c:pt>
                <c:pt idx="7447">
                  <c:v>7.0939999999999994</c:v>
                </c:pt>
                <c:pt idx="7448">
                  <c:v>7.0970000000000004</c:v>
                </c:pt>
                <c:pt idx="7449">
                  <c:v>7.0939999999999994</c:v>
                </c:pt>
                <c:pt idx="7450">
                  <c:v>7.0950000000000006</c:v>
                </c:pt>
                <c:pt idx="7451">
                  <c:v>7.0930000000000009</c:v>
                </c:pt>
                <c:pt idx="7452">
                  <c:v>7.0910000000000002</c:v>
                </c:pt>
                <c:pt idx="7453">
                  <c:v>7.0870000000000006</c:v>
                </c:pt>
                <c:pt idx="7454">
                  <c:v>7.0870000000000006</c:v>
                </c:pt>
                <c:pt idx="7455">
                  <c:v>7.0850000000000009</c:v>
                </c:pt>
                <c:pt idx="7456">
                  <c:v>7.0870000000000006</c:v>
                </c:pt>
                <c:pt idx="7457">
                  <c:v>7.0870000000000006</c:v>
                </c:pt>
                <c:pt idx="7458">
                  <c:v>7.0840000000000014</c:v>
                </c:pt>
                <c:pt idx="7459">
                  <c:v>7.0840000000000014</c:v>
                </c:pt>
                <c:pt idx="7460">
                  <c:v>7.0790000000000024</c:v>
                </c:pt>
                <c:pt idx="7461">
                  <c:v>7.0820000000000007</c:v>
                </c:pt>
                <c:pt idx="7462">
                  <c:v>7.0810000000000004</c:v>
                </c:pt>
                <c:pt idx="7463">
                  <c:v>7.0790000000000024</c:v>
                </c:pt>
                <c:pt idx="7464">
                  <c:v>7.0780000000000003</c:v>
                </c:pt>
                <c:pt idx="7465">
                  <c:v>7.0770000000000008</c:v>
                </c:pt>
                <c:pt idx="7466">
                  <c:v>7.0760000000000014</c:v>
                </c:pt>
                <c:pt idx="7467">
                  <c:v>7.0760000000000014</c:v>
                </c:pt>
                <c:pt idx="7468">
                  <c:v>7.0750000000000002</c:v>
                </c:pt>
                <c:pt idx="7469">
                  <c:v>7.0750000000000002</c:v>
                </c:pt>
                <c:pt idx="7470">
                  <c:v>7.0760000000000014</c:v>
                </c:pt>
                <c:pt idx="7471">
                  <c:v>7.0750000000000002</c:v>
                </c:pt>
                <c:pt idx="7472">
                  <c:v>7.0740000000000007</c:v>
                </c:pt>
                <c:pt idx="7473">
                  <c:v>7.0740000000000007</c:v>
                </c:pt>
                <c:pt idx="7474">
                  <c:v>7.0730000000000004</c:v>
                </c:pt>
                <c:pt idx="7475">
                  <c:v>7.0710000000000024</c:v>
                </c:pt>
                <c:pt idx="7476">
                  <c:v>7.07</c:v>
                </c:pt>
                <c:pt idx="7477">
                  <c:v>7.0720000000000001</c:v>
                </c:pt>
                <c:pt idx="7478">
                  <c:v>7.0740000000000007</c:v>
                </c:pt>
                <c:pt idx="7479">
                  <c:v>7.0710000000000024</c:v>
                </c:pt>
                <c:pt idx="7480">
                  <c:v>7.0750000000000002</c:v>
                </c:pt>
                <c:pt idx="7481">
                  <c:v>7.0750000000000002</c:v>
                </c:pt>
                <c:pt idx="7482">
                  <c:v>7.0760000000000014</c:v>
                </c:pt>
                <c:pt idx="7483">
                  <c:v>7.0760000000000014</c:v>
                </c:pt>
                <c:pt idx="7484">
                  <c:v>7.0740000000000007</c:v>
                </c:pt>
                <c:pt idx="7485">
                  <c:v>7.0750000000000002</c:v>
                </c:pt>
                <c:pt idx="7486">
                  <c:v>7.0750000000000002</c:v>
                </c:pt>
                <c:pt idx="7487">
                  <c:v>7.0770000000000008</c:v>
                </c:pt>
                <c:pt idx="7488">
                  <c:v>7.0790000000000024</c:v>
                </c:pt>
                <c:pt idx="7489">
                  <c:v>7.0760000000000014</c:v>
                </c:pt>
                <c:pt idx="7490">
                  <c:v>7.0790000000000024</c:v>
                </c:pt>
                <c:pt idx="7491">
                  <c:v>7.0790000000000024</c:v>
                </c:pt>
                <c:pt idx="7492">
                  <c:v>7.0760000000000014</c:v>
                </c:pt>
                <c:pt idx="7493">
                  <c:v>7.0780000000000003</c:v>
                </c:pt>
                <c:pt idx="7494">
                  <c:v>7.08</c:v>
                </c:pt>
                <c:pt idx="7495">
                  <c:v>7.08</c:v>
                </c:pt>
                <c:pt idx="7496">
                  <c:v>7.0790000000000024</c:v>
                </c:pt>
                <c:pt idx="7497">
                  <c:v>7.0790000000000024</c:v>
                </c:pt>
                <c:pt idx="7498">
                  <c:v>7.0790000000000024</c:v>
                </c:pt>
                <c:pt idx="7499">
                  <c:v>7.0820000000000007</c:v>
                </c:pt>
                <c:pt idx="7500">
                  <c:v>7.0780000000000003</c:v>
                </c:pt>
                <c:pt idx="7501">
                  <c:v>7.0790000000000024</c:v>
                </c:pt>
                <c:pt idx="7502">
                  <c:v>7.0770000000000008</c:v>
                </c:pt>
                <c:pt idx="7503">
                  <c:v>7.0740000000000007</c:v>
                </c:pt>
                <c:pt idx="7504">
                  <c:v>7.0740000000000007</c:v>
                </c:pt>
                <c:pt idx="7505">
                  <c:v>7.0730000000000004</c:v>
                </c:pt>
                <c:pt idx="7506">
                  <c:v>7.07</c:v>
                </c:pt>
                <c:pt idx="7507">
                  <c:v>7.0730000000000004</c:v>
                </c:pt>
                <c:pt idx="7508">
                  <c:v>7.0710000000000024</c:v>
                </c:pt>
                <c:pt idx="7509">
                  <c:v>7.0710000000000024</c:v>
                </c:pt>
                <c:pt idx="7510">
                  <c:v>7.0730000000000004</c:v>
                </c:pt>
                <c:pt idx="7511">
                  <c:v>7.0720000000000001</c:v>
                </c:pt>
                <c:pt idx="7512">
                  <c:v>7.0679999999999996</c:v>
                </c:pt>
                <c:pt idx="7513">
                  <c:v>7.0669999999999966</c:v>
                </c:pt>
                <c:pt idx="7514">
                  <c:v>7.0690000000000008</c:v>
                </c:pt>
                <c:pt idx="7515">
                  <c:v>7.0649999999999968</c:v>
                </c:pt>
                <c:pt idx="7516">
                  <c:v>7.07</c:v>
                </c:pt>
                <c:pt idx="7517">
                  <c:v>7.0649999999999968</c:v>
                </c:pt>
                <c:pt idx="7518">
                  <c:v>7.0639999999999956</c:v>
                </c:pt>
                <c:pt idx="7519">
                  <c:v>7.0630000000000006</c:v>
                </c:pt>
                <c:pt idx="7520">
                  <c:v>7.0610000000000008</c:v>
                </c:pt>
                <c:pt idx="7521">
                  <c:v>7.0590000000000002</c:v>
                </c:pt>
                <c:pt idx="7522">
                  <c:v>7.0580000000000007</c:v>
                </c:pt>
                <c:pt idx="7523">
                  <c:v>7.0590000000000002</c:v>
                </c:pt>
                <c:pt idx="7524">
                  <c:v>7.0619999999999976</c:v>
                </c:pt>
                <c:pt idx="7525">
                  <c:v>7.0569999999999986</c:v>
                </c:pt>
                <c:pt idx="7526">
                  <c:v>7.06</c:v>
                </c:pt>
                <c:pt idx="7527">
                  <c:v>7.0590000000000002</c:v>
                </c:pt>
                <c:pt idx="7528">
                  <c:v>7.0569999999999986</c:v>
                </c:pt>
                <c:pt idx="7529">
                  <c:v>7.0569999999999986</c:v>
                </c:pt>
                <c:pt idx="7530">
                  <c:v>7.0569999999999986</c:v>
                </c:pt>
                <c:pt idx="7531">
                  <c:v>7.0580000000000007</c:v>
                </c:pt>
                <c:pt idx="7532">
                  <c:v>7.0550000000000006</c:v>
                </c:pt>
                <c:pt idx="7533">
                  <c:v>7.0539999999999976</c:v>
                </c:pt>
                <c:pt idx="7534">
                  <c:v>7.0539999999999976</c:v>
                </c:pt>
                <c:pt idx="7535">
                  <c:v>7.056</c:v>
                </c:pt>
                <c:pt idx="7536">
                  <c:v>7.0550000000000006</c:v>
                </c:pt>
                <c:pt idx="7537">
                  <c:v>7.0550000000000006</c:v>
                </c:pt>
                <c:pt idx="7538">
                  <c:v>7.056</c:v>
                </c:pt>
                <c:pt idx="7539">
                  <c:v>7.0530000000000008</c:v>
                </c:pt>
                <c:pt idx="7540">
                  <c:v>7.0580000000000007</c:v>
                </c:pt>
                <c:pt idx="7541">
                  <c:v>7.0539999999999976</c:v>
                </c:pt>
                <c:pt idx="7542">
                  <c:v>7.0519999999999996</c:v>
                </c:pt>
                <c:pt idx="7543">
                  <c:v>7.0519999999999996</c:v>
                </c:pt>
                <c:pt idx="7544">
                  <c:v>7.0530000000000008</c:v>
                </c:pt>
                <c:pt idx="7545">
                  <c:v>7.0500000000000007</c:v>
                </c:pt>
                <c:pt idx="7546">
                  <c:v>7.0500000000000007</c:v>
                </c:pt>
                <c:pt idx="7547">
                  <c:v>7.0530000000000008</c:v>
                </c:pt>
                <c:pt idx="7548">
                  <c:v>7.0530000000000008</c:v>
                </c:pt>
                <c:pt idx="7549">
                  <c:v>7.0510000000000002</c:v>
                </c:pt>
                <c:pt idx="7550">
                  <c:v>7.0490000000000004</c:v>
                </c:pt>
                <c:pt idx="7551">
                  <c:v>7.0490000000000004</c:v>
                </c:pt>
                <c:pt idx="7552">
                  <c:v>7.0500000000000007</c:v>
                </c:pt>
                <c:pt idx="7553">
                  <c:v>7.0500000000000007</c:v>
                </c:pt>
                <c:pt idx="7554">
                  <c:v>7.0460000000000003</c:v>
                </c:pt>
                <c:pt idx="7555">
                  <c:v>7.0460000000000003</c:v>
                </c:pt>
                <c:pt idx="7556">
                  <c:v>7.0460000000000003</c:v>
                </c:pt>
                <c:pt idx="7557">
                  <c:v>7.0460000000000003</c:v>
                </c:pt>
                <c:pt idx="7558">
                  <c:v>7.0450000000000008</c:v>
                </c:pt>
                <c:pt idx="7559">
                  <c:v>7.0420000000000007</c:v>
                </c:pt>
                <c:pt idx="7560">
                  <c:v>7.0390000000000024</c:v>
                </c:pt>
                <c:pt idx="7561">
                  <c:v>7.0390000000000024</c:v>
                </c:pt>
                <c:pt idx="7562">
                  <c:v>7.0410000000000004</c:v>
                </c:pt>
                <c:pt idx="7563">
                  <c:v>7.0390000000000024</c:v>
                </c:pt>
                <c:pt idx="7564">
                  <c:v>7.0380000000000003</c:v>
                </c:pt>
                <c:pt idx="7565">
                  <c:v>7.0360000000000014</c:v>
                </c:pt>
                <c:pt idx="7566">
                  <c:v>7.0310000000000024</c:v>
                </c:pt>
                <c:pt idx="7567">
                  <c:v>7.0279999999999996</c:v>
                </c:pt>
                <c:pt idx="7568">
                  <c:v>7.03</c:v>
                </c:pt>
                <c:pt idx="7569">
                  <c:v>7.0279999999999996</c:v>
                </c:pt>
                <c:pt idx="7570">
                  <c:v>7.0290000000000008</c:v>
                </c:pt>
                <c:pt idx="7571">
                  <c:v>7.0269999999999966</c:v>
                </c:pt>
                <c:pt idx="7572">
                  <c:v>7.0249999999999968</c:v>
                </c:pt>
                <c:pt idx="7573">
                  <c:v>7.0279999999999996</c:v>
                </c:pt>
                <c:pt idx="7574">
                  <c:v>7.0239999999999956</c:v>
                </c:pt>
                <c:pt idx="7575">
                  <c:v>7.02</c:v>
                </c:pt>
                <c:pt idx="7576">
                  <c:v>7.0190000000000001</c:v>
                </c:pt>
                <c:pt idx="7577">
                  <c:v>7.0190000000000001</c:v>
                </c:pt>
                <c:pt idx="7578">
                  <c:v>7.02</c:v>
                </c:pt>
                <c:pt idx="7579">
                  <c:v>7.0190000000000001</c:v>
                </c:pt>
                <c:pt idx="7580">
                  <c:v>7.0230000000000006</c:v>
                </c:pt>
                <c:pt idx="7581">
                  <c:v>7.0169999999999986</c:v>
                </c:pt>
                <c:pt idx="7582">
                  <c:v>7.0219999999999976</c:v>
                </c:pt>
                <c:pt idx="7583">
                  <c:v>7.0210000000000008</c:v>
                </c:pt>
                <c:pt idx="7584">
                  <c:v>7.0169999999999986</c:v>
                </c:pt>
                <c:pt idx="7585">
                  <c:v>7.0190000000000001</c:v>
                </c:pt>
                <c:pt idx="7586">
                  <c:v>7.0150000000000006</c:v>
                </c:pt>
                <c:pt idx="7587">
                  <c:v>7.0150000000000006</c:v>
                </c:pt>
                <c:pt idx="7588">
                  <c:v>7.016</c:v>
                </c:pt>
                <c:pt idx="7589">
                  <c:v>7.016</c:v>
                </c:pt>
                <c:pt idx="7590">
                  <c:v>7.0169999999999986</c:v>
                </c:pt>
                <c:pt idx="7591">
                  <c:v>7.0180000000000007</c:v>
                </c:pt>
                <c:pt idx="7592">
                  <c:v>7.0139999999999976</c:v>
                </c:pt>
                <c:pt idx="7593">
                  <c:v>7.0130000000000008</c:v>
                </c:pt>
                <c:pt idx="7594">
                  <c:v>7.0110000000000001</c:v>
                </c:pt>
                <c:pt idx="7595">
                  <c:v>7.0119999999999996</c:v>
                </c:pt>
                <c:pt idx="7596">
                  <c:v>7.0100000000000007</c:v>
                </c:pt>
                <c:pt idx="7597">
                  <c:v>7.008</c:v>
                </c:pt>
                <c:pt idx="7598">
                  <c:v>7.0070000000000006</c:v>
                </c:pt>
                <c:pt idx="7599">
                  <c:v>7.0070000000000006</c:v>
                </c:pt>
                <c:pt idx="7600">
                  <c:v>7.008</c:v>
                </c:pt>
                <c:pt idx="7601">
                  <c:v>7.0030000000000001</c:v>
                </c:pt>
                <c:pt idx="7602">
                  <c:v>7.0010000000000003</c:v>
                </c:pt>
                <c:pt idx="7603">
                  <c:v>7.0010000000000003</c:v>
                </c:pt>
                <c:pt idx="7604">
                  <c:v>6.9990000000000014</c:v>
                </c:pt>
                <c:pt idx="7605">
                  <c:v>7</c:v>
                </c:pt>
                <c:pt idx="7606">
                  <c:v>6.9950000000000001</c:v>
                </c:pt>
                <c:pt idx="7607">
                  <c:v>6.9940000000000007</c:v>
                </c:pt>
                <c:pt idx="7608">
                  <c:v>6.9940000000000007</c:v>
                </c:pt>
                <c:pt idx="7609">
                  <c:v>6.9930000000000003</c:v>
                </c:pt>
                <c:pt idx="7610">
                  <c:v>6.992</c:v>
                </c:pt>
                <c:pt idx="7611">
                  <c:v>6.9880000000000004</c:v>
                </c:pt>
                <c:pt idx="7612">
                  <c:v>6.9880000000000004</c:v>
                </c:pt>
                <c:pt idx="7613">
                  <c:v>6.9860000000000024</c:v>
                </c:pt>
                <c:pt idx="7614">
                  <c:v>6.9850000000000003</c:v>
                </c:pt>
                <c:pt idx="7615">
                  <c:v>6.9850000000000003</c:v>
                </c:pt>
                <c:pt idx="7616">
                  <c:v>6.984</c:v>
                </c:pt>
                <c:pt idx="7617">
                  <c:v>6.9810000000000034</c:v>
                </c:pt>
                <c:pt idx="7618">
                  <c:v>6.9790000000000019</c:v>
                </c:pt>
                <c:pt idx="7619">
                  <c:v>6.9780000000000024</c:v>
                </c:pt>
                <c:pt idx="7620">
                  <c:v>6.9770000000000003</c:v>
                </c:pt>
                <c:pt idx="7621">
                  <c:v>6.9730000000000034</c:v>
                </c:pt>
                <c:pt idx="7622">
                  <c:v>6.9760000000000026</c:v>
                </c:pt>
                <c:pt idx="7623">
                  <c:v>6.9720000000000004</c:v>
                </c:pt>
                <c:pt idx="7624">
                  <c:v>6.9710000000000019</c:v>
                </c:pt>
                <c:pt idx="7625">
                  <c:v>6.9700000000000024</c:v>
                </c:pt>
                <c:pt idx="7626">
                  <c:v>6.9639999999999986</c:v>
                </c:pt>
                <c:pt idx="7627">
                  <c:v>6.9660000000000002</c:v>
                </c:pt>
                <c:pt idx="7628">
                  <c:v>6.9660000000000002</c:v>
                </c:pt>
                <c:pt idx="7629">
                  <c:v>6.9620000000000006</c:v>
                </c:pt>
                <c:pt idx="7630">
                  <c:v>6.9630000000000001</c:v>
                </c:pt>
                <c:pt idx="7631">
                  <c:v>6.9630000000000001</c:v>
                </c:pt>
                <c:pt idx="7632">
                  <c:v>6.9600000000000009</c:v>
                </c:pt>
                <c:pt idx="7633">
                  <c:v>6.9610000000000003</c:v>
                </c:pt>
                <c:pt idx="7634">
                  <c:v>6.9610000000000003</c:v>
                </c:pt>
                <c:pt idx="7635">
                  <c:v>6.9550000000000001</c:v>
                </c:pt>
                <c:pt idx="7636">
                  <c:v>6.9570000000000007</c:v>
                </c:pt>
                <c:pt idx="7637">
                  <c:v>6.9520000000000008</c:v>
                </c:pt>
                <c:pt idx="7638">
                  <c:v>6.9550000000000001</c:v>
                </c:pt>
                <c:pt idx="7639">
                  <c:v>6.9540000000000006</c:v>
                </c:pt>
                <c:pt idx="7640">
                  <c:v>6.9520000000000008</c:v>
                </c:pt>
                <c:pt idx="7641">
                  <c:v>6.95</c:v>
                </c:pt>
                <c:pt idx="7642">
                  <c:v>6.9470000000000001</c:v>
                </c:pt>
                <c:pt idx="7643">
                  <c:v>6.9440000000000008</c:v>
                </c:pt>
                <c:pt idx="7644">
                  <c:v>6.9410000000000034</c:v>
                </c:pt>
                <c:pt idx="7645">
                  <c:v>6.9420000000000002</c:v>
                </c:pt>
                <c:pt idx="7646">
                  <c:v>6.9380000000000024</c:v>
                </c:pt>
                <c:pt idx="7647">
                  <c:v>6.9350000000000014</c:v>
                </c:pt>
                <c:pt idx="7648">
                  <c:v>6.9330000000000034</c:v>
                </c:pt>
                <c:pt idx="7649">
                  <c:v>6.9310000000000018</c:v>
                </c:pt>
                <c:pt idx="7650">
                  <c:v>6.9280000000000008</c:v>
                </c:pt>
                <c:pt idx="7651">
                  <c:v>6.9260000000000002</c:v>
                </c:pt>
                <c:pt idx="7652">
                  <c:v>6.923</c:v>
                </c:pt>
                <c:pt idx="7653">
                  <c:v>6.9170000000000007</c:v>
                </c:pt>
                <c:pt idx="7654">
                  <c:v>6.9120000000000008</c:v>
                </c:pt>
                <c:pt idx="7655">
                  <c:v>6.9080000000000004</c:v>
                </c:pt>
                <c:pt idx="7656">
                  <c:v>6.9080000000000004</c:v>
                </c:pt>
                <c:pt idx="7657">
                  <c:v>6.9040000000000008</c:v>
                </c:pt>
                <c:pt idx="7658">
                  <c:v>6.9020000000000001</c:v>
                </c:pt>
                <c:pt idx="7659">
                  <c:v>6.899</c:v>
                </c:pt>
                <c:pt idx="7660">
                  <c:v>6.8930000000000007</c:v>
                </c:pt>
                <c:pt idx="7661">
                  <c:v>6.891</c:v>
                </c:pt>
                <c:pt idx="7662">
                  <c:v>6.8869999999999996</c:v>
                </c:pt>
                <c:pt idx="7663">
                  <c:v>6.8800000000000008</c:v>
                </c:pt>
                <c:pt idx="7664">
                  <c:v>6.8780000000000001</c:v>
                </c:pt>
                <c:pt idx="7665">
                  <c:v>6.8760000000000003</c:v>
                </c:pt>
                <c:pt idx="7666">
                  <c:v>6.8730000000000002</c:v>
                </c:pt>
                <c:pt idx="7667">
                  <c:v>6.8690000000000007</c:v>
                </c:pt>
                <c:pt idx="7668">
                  <c:v>6.8649999999999958</c:v>
                </c:pt>
                <c:pt idx="7669">
                  <c:v>6.859</c:v>
                </c:pt>
                <c:pt idx="7670">
                  <c:v>6.8560000000000008</c:v>
                </c:pt>
                <c:pt idx="7671">
                  <c:v>6.8549999999999969</c:v>
                </c:pt>
                <c:pt idx="7672">
                  <c:v>6.8510000000000009</c:v>
                </c:pt>
                <c:pt idx="7673">
                  <c:v>6.8490000000000002</c:v>
                </c:pt>
                <c:pt idx="7674">
                  <c:v>6.8460000000000001</c:v>
                </c:pt>
                <c:pt idx="7675">
                  <c:v>6.8410000000000002</c:v>
                </c:pt>
                <c:pt idx="7676">
                  <c:v>6.8390000000000004</c:v>
                </c:pt>
                <c:pt idx="7677">
                  <c:v>6.8350000000000009</c:v>
                </c:pt>
                <c:pt idx="7678">
                  <c:v>6.8279999999999959</c:v>
                </c:pt>
                <c:pt idx="7679">
                  <c:v>6.8249999999999957</c:v>
                </c:pt>
                <c:pt idx="7680">
                  <c:v>6.8210000000000006</c:v>
                </c:pt>
                <c:pt idx="7681">
                  <c:v>6.8190000000000008</c:v>
                </c:pt>
                <c:pt idx="7682">
                  <c:v>6.8119999999999976</c:v>
                </c:pt>
                <c:pt idx="7683">
                  <c:v>6.8110000000000008</c:v>
                </c:pt>
                <c:pt idx="7684">
                  <c:v>6.81</c:v>
                </c:pt>
                <c:pt idx="7685">
                  <c:v>6.8010000000000002</c:v>
                </c:pt>
                <c:pt idx="7686">
                  <c:v>6.8000000000000007</c:v>
                </c:pt>
                <c:pt idx="7687">
                  <c:v>6.7950000000000008</c:v>
                </c:pt>
                <c:pt idx="7688">
                  <c:v>6.7910000000000004</c:v>
                </c:pt>
                <c:pt idx="7689">
                  <c:v>6.7850000000000001</c:v>
                </c:pt>
                <c:pt idx="7690">
                  <c:v>6.7830000000000004</c:v>
                </c:pt>
                <c:pt idx="7691">
                  <c:v>6.78</c:v>
                </c:pt>
                <c:pt idx="7692">
                  <c:v>6.7720000000000002</c:v>
                </c:pt>
                <c:pt idx="7693">
                  <c:v>6.766</c:v>
                </c:pt>
                <c:pt idx="7694">
                  <c:v>6.7639999999999967</c:v>
                </c:pt>
                <c:pt idx="7695">
                  <c:v>6.7619999999999987</c:v>
                </c:pt>
                <c:pt idx="7696">
                  <c:v>6.7539999999999987</c:v>
                </c:pt>
                <c:pt idx="7697">
                  <c:v>6.7520000000000007</c:v>
                </c:pt>
                <c:pt idx="7698">
                  <c:v>6.7470000000000008</c:v>
                </c:pt>
                <c:pt idx="7699">
                  <c:v>6.742</c:v>
                </c:pt>
                <c:pt idx="7700">
                  <c:v>6.7370000000000001</c:v>
                </c:pt>
                <c:pt idx="7701">
                  <c:v>6.7330000000000014</c:v>
                </c:pt>
                <c:pt idx="7702">
                  <c:v>6.7280000000000006</c:v>
                </c:pt>
                <c:pt idx="7703">
                  <c:v>6.7239999999999966</c:v>
                </c:pt>
                <c:pt idx="7704">
                  <c:v>6.7169999999999996</c:v>
                </c:pt>
                <c:pt idx="7705">
                  <c:v>6.7120000000000006</c:v>
                </c:pt>
                <c:pt idx="7706">
                  <c:v>6.7080000000000002</c:v>
                </c:pt>
                <c:pt idx="7707">
                  <c:v>6.7010000000000014</c:v>
                </c:pt>
                <c:pt idx="7708">
                  <c:v>6.6990000000000007</c:v>
                </c:pt>
                <c:pt idx="7709">
                  <c:v>6.6910000000000007</c:v>
                </c:pt>
                <c:pt idx="7710">
                  <c:v>6.6890000000000001</c:v>
                </c:pt>
                <c:pt idx="7711">
                  <c:v>6.6869999999999976</c:v>
                </c:pt>
                <c:pt idx="7712">
                  <c:v>6.6790000000000003</c:v>
                </c:pt>
                <c:pt idx="7713">
                  <c:v>6.6739999999999986</c:v>
                </c:pt>
                <c:pt idx="7714">
                  <c:v>6.6710000000000003</c:v>
                </c:pt>
                <c:pt idx="7715">
                  <c:v>6.6669999999999972</c:v>
                </c:pt>
                <c:pt idx="7716">
                  <c:v>6.6609999999999987</c:v>
                </c:pt>
                <c:pt idx="7717">
                  <c:v>6.6590000000000007</c:v>
                </c:pt>
                <c:pt idx="7718">
                  <c:v>6.6549999999999958</c:v>
                </c:pt>
                <c:pt idx="7719">
                  <c:v>6.6499999999999977</c:v>
                </c:pt>
                <c:pt idx="7720">
                  <c:v>6.649</c:v>
                </c:pt>
                <c:pt idx="7721">
                  <c:v>6.6390000000000002</c:v>
                </c:pt>
                <c:pt idx="7722">
                  <c:v>6.6350000000000007</c:v>
                </c:pt>
                <c:pt idx="7723">
                  <c:v>6.6339999999999977</c:v>
                </c:pt>
                <c:pt idx="7724">
                  <c:v>6.633</c:v>
                </c:pt>
                <c:pt idx="7725">
                  <c:v>6.6249999999999938</c:v>
                </c:pt>
                <c:pt idx="7726">
                  <c:v>6.6249999999999938</c:v>
                </c:pt>
                <c:pt idx="7727">
                  <c:v>6.6179999999999959</c:v>
                </c:pt>
                <c:pt idx="7728">
                  <c:v>6.6139999999999972</c:v>
                </c:pt>
                <c:pt idx="7729">
                  <c:v>6.6110000000000007</c:v>
                </c:pt>
                <c:pt idx="7730">
                  <c:v>6.6069999999999967</c:v>
                </c:pt>
                <c:pt idx="7731">
                  <c:v>6.6030000000000006</c:v>
                </c:pt>
                <c:pt idx="7732">
                  <c:v>6.5990000000000002</c:v>
                </c:pt>
                <c:pt idx="7733">
                  <c:v>6.5939999999999994</c:v>
                </c:pt>
                <c:pt idx="7734">
                  <c:v>6.5920000000000014</c:v>
                </c:pt>
                <c:pt idx="7735">
                  <c:v>6.5850000000000009</c:v>
                </c:pt>
                <c:pt idx="7736">
                  <c:v>6.5810000000000004</c:v>
                </c:pt>
                <c:pt idx="7737">
                  <c:v>6.5760000000000014</c:v>
                </c:pt>
                <c:pt idx="7738">
                  <c:v>6.5760000000000014</c:v>
                </c:pt>
                <c:pt idx="7739">
                  <c:v>6.5710000000000024</c:v>
                </c:pt>
                <c:pt idx="7740">
                  <c:v>6.5660000000000007</c:v>
                </c:pt>
                <c:pt idx="7741">
                  <c:v>6.5630000000000006</c:v>
                </c:pt>
                <c:pt idx="7742">
                  <c:v>6.5580000000000007</c:v>
                </c:pt>
                <c:pt idx="7743">
                  <c:v>6.5550000000000006</c:v>
                </c:pt>
                <c:pt idx="7744">
                  <c:v>6.5470000000000006</c:v>
                </c:pt>
                <c:pt idx="7745">
                  <c:v>6.5430000000000001</c:v>
                </c:pt>
                <c:pt idx="7746">
                  <c:v>6.54</c:v>
                </c:pt>
                <c:pt idx="7747">
                  <c:v>6.5370000000000008</c:v>
                </c:pt>
                <c:pt idx="7748">
                  <c:v>6.532</c:v>
                </c:pt>
                <c:pt idx="7749">
                  <c:v>6.5290000000000008</c:v>
                </c:pt>
                <c:pt idx="7750">
                  <c:v>6.5249999999999968</c:v>
                </c:pt>
                <c:pt idx="7751">
                  <c:v>6.5230000000000006</c:v>
                </c:pt>
                <c:pt idx="7752">
                  <c:v>6.5180000000000007</c:v>
                </c:pt>
                <c:pt idx="7753">
                  <c:v>6.5100000000000007</c:v>
                </c:pt>
                <c:pt idx="7754">
                  <c:v>6.5090000000000003</c:v>
                </c:pt>
                <c:pt idx="7755">
                  <c:v>6.5070000000000006</c:v>
                </c:pt>
                <c:pt idx="7756">
                  <c:v>6.5</c:v>
                </c:pt>
                <c:pt idx="7757">
                  <c:v>6.4940000000000007</c:v>
                </c:pt>
                <c:pt idx="7758">
                  <c:v>6.4930000000000003</c:v>
                </c:pt>
                <c:pt idx="7759">
                  <c:v>6.4880000000000004</c:v>
                </c:pt>
                <c:pt idx="7760">
                  <c:v>6.4850000000000003</c:v>
                </c:pt>
                <c:pt idx="7761">
                  <c:v>6.484</c:v>
                </c:pt>
                <c:pt idx="7762">
                  <c:v>6.48</c:v>
                </c:pt>
                <c:pt idx="7763">
                  <c:v>6.4770000000000003</c:v>
                </c:pt>
                <c:pt idx="7764">
                  <c:v>6.4710000000000019</c:v>
                </c:pt>
                <c:pt idx="7765">
                  <c:v>6.4680000000000009</c:v>
                </c:pt>
                <c:pt idx="7766">
                  <c:v>6.4639999999999986</c:v>
                </c:pt>
                <c:pt idx="7767">
                  <c:v>6.4630000000000001</c:v>
                </c:pt>
                <c:pt idx="7768">
                  <c:v>6.4620000000000006</c:v>
                </c:pt>
                <c:pt idx="7769">
                  <c:v>6.4550000000000001</c:v>
                </c:pt>
                <c:pt idx="7770">
                  <c:v>6.4550000000000001</c:v>
                </c:pt>
                <c:pt idx="7771">
                  <c:v>6.4530000000000003</c:v>
                </c:pt>
                <c:pt idx="7772">
                  <c:v>6.45</c:v>
                </c:pt>
                <c:pt idx="7773">
                  <c:v>6.4450000000000003</c:v>
                </c:pt>
                <c:pt idx="7774">
                  <c:v>6.4440000000000008</c:v>
                </c:pt>
                <c:pt idx="7775">
                  <c:v>6.4440000000000008</c:v>
                </c:pt>
                <c:pt idx="7776">
                  <c:v>6.44</c:v>
                </c:pt>
                <c:pt idx="7777">
                  <c:v>6.4350000000000014</c:v>
                </c:pt>
                <c:pt idx="7778">
                  <c:v>6.4330000000000034</c:v>
                </c:pt>
                <c:pt idx="7779">
                  <c:v>6.4330000000000034</c:v>
                </c:pt>
                <c:pt idx="7780">
                  <c:v>6.4260000000000002</c:v>
                </c:pt>
                <c:pt idx="7781">
                  <c:v>6.4260000000000002</c:v>
                </c:pt>
                <c:pt idx="7782">
                  <c:v>6.423</c:v>
                </c:pt>
                <c:pt idx="7783">
                  <c:v>6.4180000000000001</c:v>
                </c:pt>
                <c:pt idx="7784">
                  <c:v>6.4130000000000003</c:v>
                </c:pt>
                <c:pt idx="7785">
                  <c:v>6.4130000000000003</c:v>
                </c:pt>
                <c:pt idx="7786">
                  <c:v>6.41</c:v>
                </c:pt>
                <c:pt idx="7787">
                  <c:v>6.4050000000000002</c:v>
                </c:pt>
                <c:pt idx="7788">
                  <c:v>6.4030000000000014</c:v>
                </c:pt>
                <c:pt idx="7789">
                  <c:v>6.4020000000000001</c:v>
                </c:pt>
                <c:pt idx="7790">
                  <c:v>6.3949999999999996</c:v>
                </c:pt>
                <c:pt idx="7791">
                  <c:v>6.3919999999999986</c:v>
                </c:pt>
                <c:pt idx="7792">
                  <c:v>6.3869999999999996</c:v>
                </c:pt>
                <c:pt idx="7793">
                  <c:v>6.3860000000000001</c:v>
                </c:pt>
                <c:pt idx="7794">
                  <c:v>6.3820000000000006</c:v>
                </c:pt>
                <c:pt idx="7795">
                  <c:v>6.3800000000000008</c:v>
                </c:pt>
                <c:pt idx="7796">
                  <c:v>6.3770000000000007</c:v>
                </c:pt>
                <c:pt idx="7797">
                  <c:v>6.375</c:v>
                </c:pt>
                <c:pt idx="7798">
                  <c:v>6.3710000000000004</c:v>
                </c:pt>
                <c:pt idx="7799">
                  <c:v>6.3659999999999997</c:v>
                </c:pt>
                <c:pt idx="7800">
                  <c:v>6.3639999999999972</c:v>
                </c:pt>
                <c:pt idx="7801">
                  <c:v>6.3599999999999977</c:v>
                </c:pt>
                <c:pt idx="7802">
                  <c:v>6.3579999999999997</c:v>
                </c:pt>
                <c:pt idx="7803">
                  <c:v>6.3560000000000008</c:v>
                </c:pt>
                <c:pt idx="7804">
                  <c:v>6.3530000000000006</c:v>
                </c:pt>
                <c:pt idx="7805">
                  <c:v>6.3469999999999986</c:v>
                </c:pt>
                <c:pt idx="7806">
                  <c:v>6.3419999999999996</c:v>
                </c:pt>
                <c:pt idx="7807">
                  <c:v>6.3400000000000007</c:v>
                </c:pt>
                <c:pt idx="7808">
                  <c:v>6.3360000000000003</c:v>
                </c:pt>
                <c:pt idx="7809">
                  <c:v>6.3360000000000003</c:v>
                </c:pt>
                <c:pt idx="7810">
                  <c:v>6.3330000000000002</c:v>
                </c:pt>
                <c:pt idx="7811">
                  <c:v>6.3290000000000006</c:v>
                </c:pt>
                <c:pt idx="7812">
                  <c:v>6.3269999999999973</c:v>
                </c:pt>
                <c:pt idx="7813">
                  <c:v>6.3279999999999959</c:v>
                </c:pt>
                <c:pt idx="7814">
                  <c:v>6.3219999999999956</c:v>
                </c:pt>
                <c:pt idx="7815">
                  <c:v>6.3190000000000008</c:v>
                </c:pt>
                <c:pt idx="7816">
                  <c:v>6.3199999999999976</c:v>
                </c:pt>
                <c:pt idx="7817">
                  <c:v>6.3160000000000007</c:v>
                </c:pt>
                <c:pt idx="7818">
                  <c:v>6.3149999999999968</c:v>
                </c:pt>
                <c:pt idx="7819">
                  <c:v>6.31</c:v>
                </c:pt>
                <c:pt idx="7820">
                  <c:v>6.3080000000000007</c:v>
                </c:pt>
                <c:pt idx="7821">
                  <c:v>6.306</c:v>
                </c:pt>
                <c:pt idx="7822">
                  <c:v>6.3039999999999976</c:v>
                </c:pt>
                <c:pt idx="7823">
                  <c:v>6.3019999999999996</c:v>
                </c:pt>
                <c:pt idx="7824">
                  <c:v>6.3019999999999996</c:v>
                </c:pt>
                <c:pt idx="7825">
                  <c:v>6.2939999999999996</c:v>
                </c:pt>
                <c:pt idx="7826">
                  <c:v>6.2890000000000024</c:v>
                </c:pt>
                <c:pt idx="7827">
                  <c:v>6.2880000000000003</c:v>
                </c:pt>
                <c:pt idx="7828">
                  <c:v>6.2870000000000008</c:v>
                </c:pt>
                <c:pt idx="7829">
                  <c:v>6.2850000000000001</c:v>
                </c:pt>
                <c:pt idx="7830">
                  <c:v>6.2810000000000024</c:v>
                </c:pt>
                <c:pt idx="7831">
                  <c:v>6.2810000000000024</c:v>
                </c:pt>
                <c:pt idx="7832">
                  <c:v>6.2790000000000026</c:v>
                </c:pt>
                <c:pt idx="7833">
                  <c:v>6.2750000000000004</c:v>
                </c:pt>
                <c:pt idx="7834">
                  <c:v>6.2720000000000002</c:v>
                </c:pt>
                <c:pt idx="7835">
                  <c:v>6.2690000000000001</c:v>
                </c:pt>
                <c:pt idx="7836">
                  <c:v>6.2650000000000006</c:v>
                </c:pt>
                <c:pt idx="7837">
                  <c:v>6.2610000000000001</c:v>
                </c:pt>
                <c:pt idx="7838">
                  <c:v>6.2600000000000007</c:v>
                </c:pt>
                <c:pt idx="7839">
                  <c:v>6.2530000000000001</c:v>
                </c:pt>
                <c:pt idx="7840">
                  <c:v>6.25</c:v>
                </c:pt>
                <c:pt idx="7841">
                  <c:v>6.2480000000000002</c:v>
                </c:pt>
                <c:pt idx="7842">
                  <c:v>6.2460000000000004</c:v>
                </c:pt>
                <c:pt idx="7843">
                  <c:v>6.242</c:v>
                </c:pt>
                <c:pt idx="7844">
                  <c:v>6.2390000000000034</c:v>
                </c:pt>
                <c:pt idx="7845">
                  <c:v>6.2360000000000024</c:v>
                </c:pt>
                <c:pt idx="7846">
                  <c:v>6.2330000000000014</c:v>
                </c:pt>
                <c:pt idx="7847">
                  <c:v>6.2290000000000001</c:v>
                </c:pt>
                <c:pt idx="7848">
                  <c:v>6.2280000000000006</c:v>
                </c:pt>
                <c:pt idx="7849">
                  <c:v>6.2239999999999984</c:v>
                </c:pt>
                <c:pt idx="7850">
                  <c:v>6.2220000000000004</c:v>
                </c:pt>
                <c:pt idx="7851">
                  <c:v>6.2200000000000006</c:v>
                </c:pt>
                <c:pt idx="7852">
                  <c:v>6.2160000000000002</c:v>
                </c:pt>
                <c:pt idx="7853">
                  <c:v>6.2100000000000009</c:v>
                </c:pt>
                <c:pt idx="7854">
                  <c:v>6.2080000000000002</c:v>
                </c:pt>
                <c:pt idx="7855">
                  <c:v>6.2090000000000014</c:v>
                </c:pt>
                <c:pt idx="7856">
                  <c:v>6.2070000000000007</c:v>
                </c:pt>
                <c:pt idx="7857">
                  <c:v>6.2040000000000006</c:v>
                </c:pt>
                <c:pt idx="7858">
                  <c:v>6.2010000000000014</c:v>
                </c:pt>
                <c:pt idx="7859">
                  <c:v>6.1990000000000007</c:v>
                </c:pt>
                <c:pt idx="7860">
                  <c:v>6.1969999999999956</c:v>
                </c:pt>
                <c:pt idx="7861">
                  <c:v>6.1949999999999958</c:v>
                </c:pt>
                <c:pt idx="7862">
                  <c:v>6.1919999999999966</c:v>
                </c:pt>
                <c:pt idx="7863">
                  <c:v>6.1880000000000006</c:v>
                </c:pt>
                <c:pt idx="7864">
                  <c:v>6.1869999999999976</c:v>
                </c:pt>
                <c:pt idx="7865">
                  <c:v>6.1919999999999966</c:v>
                </c:pt>
                <c:pt idx="7866">
                  <c:v>6.1869999999999976</c:v>
                </c:pt>
                <c:pt idx="7867">
                  <c:v>6.1860000000000008</c:v>
                </c:pt>
                <c:pt idx="7868">
                  <c:v>6.1819999999999986</c:v>
                </c:pt>
                <c:pt idx="7869">
                  <c:v>6.1819999999999986</c:v>
                </c:pt>
                <c:pt idx="7870">
                  <c:v>6.181</c:v>
                </c:pt>
                <c:pt idx="7871">
                  <c:v>6.1780000000000008</c:v>
                </c:pt>
                <c:pt idx="7872">
                  <c:v>6.1720000000000006</c:v>
                </c:pt>
                <c:pt idx="7873">
                  <c:v>6.1710000000000003</c:v>
                </c:pt>
                <c:pt idx="7874">
                  <c:v>6.1720000000000006</c:v>
                </c:pt>
                <c:pt idx="7875">
                  <c:v>6.1659999999999968</c:v>
                </c:pt>
                <c:pt idx="7876">
                  <c:v>6.1649999999999947</c:v>
                </c:pt>
                <c:pt idx="7877">
                  <c:v>6.1629999999999958</c:v>
                </c:pt>
                <c:pt idx="7878">
                  <c:v>6.1619999999999973</c:v>
                </c:pt>
                <c:pt idx="7879">
                  <c:v>6.1590000000000007</c:v>
                </c:pt>
                <c:pt idx="7880">
                  <c:v>6.1599999999999966</c:v>
                </c:pt>
                <c:pt idx="7881">
                  <c:v>6.1560000000000006</c:v>
                </c:pt>
                <c:pt idx="7882">
                  <c:v>6.1560000000000006</c:v>
                </c:pt>
                <c:pt idx="7883">
                  <c:v>6.1480000000000006</c:v>
                </c:pt>
                <c:pt idx="7884">
                  <c:v>6.149</c:v>
                </c:pt>
                <c:pt idx="7885">
                  <c:v>6.1419999999999986</c:v>
                </c:pt>
                <c:pt idx="7886">
                  <c:v>6.1400000000000006</c:v>
                </c:pt>
                <c:pt idx="7887">
                  <c:v>6.1360000000000001</c:v>
                </c:pt>
                <c:pt idx="7888">
                  <c:v>6.1360000000000001</c:v>
                </c:pt>
                <c:pt idx="7889">
                  <c:v>6.1320000000000006</c:v>
                </c:pt>
                <c:pt idx="7890">
                  <c:v>6.1310000000000002</c:v>
                </c:pt>
                <c:pt idx="7891">
                  <c:v>6.1249999999999947</c:v>
                </c:pt>
                <c:pt idx="7892">
                  <c:v>6.1279999999999948</c:v>
                </c:pt>
                <c:pt idx="7893">
                  <c:v>6.1229999999999958</c:v>
                </c:pt>
                <c:pt idx="7894">
                  <c:v>6.1169999999999964</c:v>
                </c:pt>
                <c:pt idx="7895">
                  <c:v>6.1149999999999958</c:v>
                </c:pt>
                <c:pt idx="7896">
                  <c:v>6.1099999999999994</c:v>
                </c:pt>
                <c:pt idx="7897">
                  <c:v>6.109</c:v>
                </c:pt>
                <c:pt idx="7898">
                  <c:v>6.1030000000000006</c:v>
                </c:pt>
                <c:pt idx="7899">
                  <c:v>6.1019999999999994</c:v>
                </c:pt>
                <c:pt idx="7900">
                  <c:v>6.1010000000000009</c:v>
                </c:pt>
                <c:pt idx="7901">
                  <c:v>6.0950000000000006</c:v>
                </c:pt>
                <c:pt idx="7902">
                  <c:v>6.09</c:v>
                </c:pt>
                <c:pt idx="7903">
                  <c:v>6.0860000000000003</c:v>
                </c:pt>
                <c:pt idx="7904">
                  <c:v>6.0830000000000002</c:v>
                </c:pt>
                <c:pt idx="7905">
                  <c:v>6.08</c:v>
                </c:pt>
                <c:pt idx="7906">
                  <c:v>6.08</c:v>
                </c:pt>
                <c:pt idx="7907">
                  <c:v>6.0760000000000014</c:v>
                </c:pt>
                <c:pt idx="7908">
                  <c:v>6.072000000000001</c:v>
                </c:pt>
                <c:pt idx="7909">
                  <c:v>6.0739999999999998</c:v>
                </c:pt>
                <c:pt idx="7910">
                  <c:v>6.072000000000001</c:v>
                </c:pt>
                <c:pt idx="7911">
                  <c:v>6.0669999999999966</c:v>
                </c:pt>
                <c:pt idx="7912">
                  <c:v>6.07</c:v>
                </c:pt>
                <c:pt idx="7913">
                  <c:v>6.0690000000000008</c:v>
                </c:pt>
                <c:pt idx="7914">
                  <c:v>6.0649999999999968</c:v>
                </c:pt>
                <c:pt idx="7915">
                  <c:v>6.0619999999999976</c:v>
                </c:pt>
                <c:pt idx="7916">
                  <c:v>6.0590000000000011</c:v>
                </c:pt>
                <c:pt idx="7917">
                  <c:v>6.0550000000000006</c:v>
                </c:pt>
                <c:pt idx="7918">
                  <c:v>6.0550000000000006</c:v>
                </c:pt>
                <c:pt idx="7919">
                  <c:v>6.0510000000000002</c:v>
                </c:pt>
                <c:pt idx="7920">
                  <c:v>6.0500000000000007</c:v>
                </c:pt>
                <c:pt idx="7921">
                  <c:v>6.0460000000000003</c:v>
                </c:pt>
                <c:pt idx="7922">
                  <c:v>6.0449999999999964</c:v>
                </c:pt>
                <c:pt idx="7923">
                  <c:v>6.0419999999999998</c:v>
                </c:pt>
                <c:pt idx="7924">
                  <c:v>6.0419999999999998</c:v>
                </c:pt>
                <c:pt idx="7925">
                  <c:v>6.0380000000000003</c:v>
                </c:pt>
                <c:pt idx="7926">
                  <c:v>6.0370000000000008</c:v>
                </c:pt>
                <c:pt idx="7927">
                  <c:v>6.0340000000000007</c:v>
                </c:pt>
                <c:pt idx="7928">
                  <c:v>6.03</c:v>
                </c:pt>
                <c:pt idx="7929">
                  <c:v>6.0269999999999966</c:v>
                </c:pt>
                <c:pt idx="7930">
                  <c:v>6.0210000000000008</c:v>
                </c:pt>
                <c:pt idx="7931">
                  <c:v>6.0210000000000008</c:v>
                </c:pt>
                <c:pt idx="7932">
                  <c:v>6.0169999999999986</c:v>
                </c:pt>
                <c:pt idx="7933">
                  <c:v>6.0119999999999996</c:v>
                </c:pt>
                <c:pt idx="7934">
                  <c:v>6.01</c:v>
                </c:pt>
                <c:pt idx="7935">
                  <c:v>6.0070000000000006</c:v>
                </c:pt>
                <c:pt idx="7936">
                  <c:v>6.0030000000000001</c:v>
                </c:pt>
                <c:pt idx="7937">
                  <c:v>6.0010000000000003</c:v>
                </c:pt>
                <c:pt idx="7938">
                  <c:v>5.9960000000000004</c:v>
                </c:pt>
                <c:pt idx="7939">
                  <c:v>5.9920000000000009</c:v>
                </c:pt>
                <c:pt idx="7940">
                  <c:v>5.99</c:v>
                </c:pt>
                <c:pt idx="7941">
                  <c:v>5.9820000000000002</c:v>
                </c:pt>
                <c:pt idx="7942">
                  <c:v>5.98</c:v>
                </c:pt>
                <c:pt idx="7943">
                  <c:v>5.9790000000000028</c:v>
                </c:pt>
                <c:pt idx="7944">
                  <c:v>5.9750000000000014</c:v>
                </c:pt>
                <c:pt idx="7945">
                  <c:v>5.9710000000000019</c:v>
                </c:pt>
                <c:pt idx="7946">
                  <c:v>5.9660000000000011</c:v>
                </c:pt>
                <c:pt idx="7947">
                  <c:v>5.9649999999999963</c:v>
                </c:pt>
                <c:pt idx="7948">
                  <c:v>5.9649999999999963</c:v>
                </c:pt>
                <c:pt idx="7949">
                  <c:v>5.9610000000000003</c:v>
                </c:pt>
                <c:pt idx="7950">
                  <c:v>5.9590000000000014</c:v>
                </c:pt>
                <c:pt idx="7951">
                  <c:v>5.9570000000000007</c:v>
                </c:pt>
                <c:pt idx="7952">
                  <c:v>5.9530000000000003</c:v>
                </c:pt>
                <c:pt idx="7953">
                  <c:v>5.9500000000000011</c:v>
                </c:pt>
                <c:pt idx="7954">
                  <c:v>5.947000000000001</c:v>
                </c:pt>
                <c:pt idx="7955">
                  <c:v>5.9450000000000003</c:v>
                </c:pt>
                <c:pt idx="7956">
                  <c:v>5.9430000000000014</c:v>
                </c:pt>
                <c:pt idx="7957">
                  <c:v>5.9410000000000034</c:v>
                </c:pt>
                <c:pt idx="7958">
                  <c:v>5.9390000000000018</c:v>
                </c:pt>
                <c:pt idx="7959">
                  <c:v>5.9350000000000014</c:v>
                </c:pt>
                <c:pt idx="7960">
                  <c:v>5.9350000000000014</c:v>
                </c:pt>
                <c:pt idx="7961">
                  <c:v>5.9310000000000027</c:v>
                </c:pt>
                <c:pt idx="7962">
                  <c:v>5.9280000000000008</c:v>
                </c:pt>
                <c:pt idx="7963">
                  <c:v>5.9290000000000003</c:v>
                </c:pt>
                <c:pt idx="7964">
                  <c:v>5.9260000000000002</c:v>
                </c:pt>
                <c:pt idx="7965">
                  <c:v>5.92</c:v>
                </c:pt>
                <c:pt idx="7966">
                  <c:v>5.9220000000000006</c:v>
                </c:pt>
                <c:pt idx="7967">
                  <c:v>5.9220000000000006</c:v>
                </c:pt>
                <c:pt idx="7968">
                  <c:v>5.92</c:v>
                </c:pt>
                <c:pt idx="7969">
                  <c:v>5.9169999999999998</c:v>
                </c:pt>
                <c:pt idx="7970">
                  <c:v>5.9150000000000009</c:v>
                </c:pt>
                <c:pt idx="7971">
                  <c:v>5.9120000000000008</c:v>
                </c:pt>
                <c:pt idx="7972">
                  <c:v>5.9110000000000014</c:v>
                </c:pt>
                <c:pt idx="7973">
                  <c:v>5.9090000000000034</c:v>
                </c:pt>
                <c:pt idx="7974">
                  <c:v>5.9050000000000002</c:v>
                </c:pt>
                <c:pt idx="7975">
                  <c:v>5.902000000000001</c:v>
                </c:pt>
                <c:pt idx="7976">
                  <c:v>5.9</c:v>
                </c:pt>
                <c:pt idx="7977">
                  <c:v>5.8990000000000009</c:v>
                </c:pt>
                <c:pt idx="7978">
                  <c:v>5.8980000000000006</c:v>
                </c:pt>
                <c:pt idx="7979">
                  <c:v>5.8969999999999976</c:v>
                </c:pt>
                <c:pt idx="7980">
                  <c:v>5.8919999999999986</c:v>
                </c:pt>
                <c:pt idx="7981">
                  <c:v>5.891</c:v>
                </c:pt>
                <c:pt idx="7982">
                  <c:v>5.8890000000000002</c:v>
                </c:pt>
                <c:pt idx="7983">
                  <c:v>5.8839999999999986</c:v>
                </c:pt>
                <c:pt idx="7984">
                  <c:v>5.8849999999999962</c:v>
                </c:pt>
                <c:pt idx="7985">
                  <c:v>5.8810000000000002</c:v>
                </c:pt>
                <c:pt idx="7986">
                  <c:v>5.8780000000000001</c:v>
                </c:pt>
                <c:pt idx="7987">
                  <c:v>5.8740000000000014</c:v>
                </c:pt>
                <c:pt idx="7988">
                  <c:v>5.8710000000000004</c:v>
                </c:pt>
                <c:pt idx="7989">
                  <c:v>5.8659999999999997</c:v>
                </c:pt>
                <c:pt idx="7990">
                  <c:v>5.8669999999999973</c:v>
                </c:pt>
                <c:pt idx="7991">
                  <c:v>5.8619999999999957</c:v>
                </c:pt>
                <c:pt idx="7992">
                  <c:v>5.8610000000000007</c:v>
                </c:pt>
                <c:pt idx="7993">
                  <c:v>5.8579999999999997</c:v>
                </c:pt>
                <c:pt idx="7994">
                  <c:v>5.8559999999999963</c:v>
                </c:pt>
                <c:pt idx="7995">
                  <c:v>5.8539999999999974</c:v>
                </c:pt>
                <c:pt idx="7996">
                  <c:v>5.85</c:v>
                </c:pt>
                <c:pt idx="7997">
                  <c:v>5.8469999999999986</c:v>
                </c:pt>
                <c:pt idx="7998">
                  <c:v>5.8480000000000008</c:v>
                </c:pt>
                <c:pt idx="7999">
                  <c:v>5.8450000000000006</c:v>
                </c:pt>
                <c:pt idx="8000">
                  <c:v>5.8410000000000011</c:v>
                </c:pt>
                <c:pt idx="8001">
                  <c:v>5.8370000000000006</c:v>
                </c:pt>
                <c:pt idx="8002">
                  <c:v>5.838000000000001</c:v>
                </c:pt>
                <c:pt idx="8003">
                  <c:v>5.838000000000001</c:v>
                </c:pt>
                <c:pt idx="8004">
                  <c:v>5.8350000000000009</c:v>
                </c:pt>
                <c:pt idx="8005">
                  <c:v>5.8339999999999996</c:v>
                </c:pt>
                <c:pt idx="8006">
                  <c:v>5.8310000000000004</c:v>
                </c:pt>
                <c:pt idx="8007">
                  <c:v>5.8310000000000004</c:v>
                </c:pt>
                <c:pt idx="8008">
                  <c:v>5.8290000000000006</c:v>
                </c:pt>
                <c:pt idx="8009">
                  <c:v>5.83</c:v>
                </c:pt>
                <c:pt idx="8010">
                  <c:v>5.8269999999999964</c:v>
                </c:pt>
                <c:pt idx="8011">
                  <c:v>5.8259999999999996</c:v>
                </c:pt>
                <c:pt idx="8012">
                  <c:v>5.8219999999999974</c:v>
                </c:pt>
                <c:pt idx="8013">
                  <c:v>5.8210000000000006</c:v>
                </c:pt>
                <c:pt idx="8014">
                  <c:v>5.8199999999999976</c:v>
                </c:pt>
                <c:pt idx="8015">
                  <c:v>5.8199999999999976</c:v>
                </c:pt>
                <c:pt idx="8016">
                  <c:v>5.8139999999999956</c:v>
                </c:pt>
                <c:pt idx="8017">
                  <c:v>5.8130000000000006</c:v>
                </c:pt>
                <c:pt idx="8018">
                  <c:v>5.8119999999999976</c:v>
                </c:pt>
                <c:pt idx="8019">
                  <c:v>5.8139999999999956</c:v>
                </c:pt>
                <c:pt idx="8020">
                  <c:v>5.81</c:v>
                </c:pt>
                <c:pt idx="8021">
                  <c:v>5.8039999999999976</c:v>
                </c:pt>
                <c:pt idx="8022">
                  <c:v>5.8019999999999996</c:v>
                </c:pt>
                <c:pt idx="8023">
                  <c:v>5.8000000000000007</c:v>
                </c:pt>
                <c:pt idx="8024">
                  <c:v>5.798</c:v>
                </c:pt>
                <c:pt idx="8025">
                  <c:v>5.8000000000000007</c:v>
                </c:pt>
                <c:pt idx="8026">
                  <c:v>5.7939999999999996</c:v>
                </c:pt>
                <c:pt idx="8027">
                  <c:v>5.7939999999999996</c:v>
                </c:pt>
                <c:pt idx="8028">
                  <c:v>5.7919999999999998</c:v>
                </c:pt>
                <c:pt idx="8029">
                  <c:v>5.7880000000000003</c:v>
                </c:pt>
                <c:pt idx="8030">
                  <c:v>5.7860000000000014</c:v>
                </c:pt>
                <c:pt idx="8031">
                  <c:v>5.7810000000000024</c:v>
                </c:pt>
                <c:pt idx="8032">
                  <c:v>5.7789999999999999</c:v>
                </c:pt>
                <c:pt idx="8033">
                  <c:v>5.777000000000001</c:v>
                </c:pt>
                <c:pt idx="8034">
                  <c:v>5.7759999999999998</c:v>
                </c:pt>
                <c:pt idx="8035">
                  <c:v>5.7710000000000026</c:v>
                </c:pt>
                <c:pt idx="8036">
                  <c:v>5.7720000000000002</c:v>
                </c:pt>
                <c:pt idx="8037">
                  <c:v>5.7680000000000007</c:v>
                </c:pt>
                <c:pt idx="8038">
                  <c:v>5.7669999999999977</c:v>
                </c:pt>
                <c:pt idx="8039">
                  <c:v>5.766</c:v>
                </c:pt>
                <c:pt idx="8040">
                  <c:v>5.766</c:v>
                </c:pt>
                <c:pt idx="8041">
                  <c:v>5.7669999999999977</c:v>
                </c:pt>
                <c:pt idx="8042">
                  <c:v>5.7639999999999967</c:v>
                </c:pt>
                <c:pt idx="8043">
                  <c:v>5.76</c:v>
                </c:pt>
                <c:pt idx="8044">
                  <c:v>5.761000000000001</c:v>
                </c:pt>
                <c:pt idx="8045">
                  <c:v>5.7580000000000009</c:v>
                </c:pt>
                <c:pt idx="8046">
                  <c:v>5.7569999999999997</c:v>
                </c:pt>
                <c:pt idx="8047">
                  <c:v>5.7550000000000008</c:v>
                </c:pt>
                <c:pt idx="8048">
                  <c:v>5.7560000000000002</c:v>
                </c:pt>
                <c:pt idx="8049">
                  <c:v>5.7539999999999987</c:v>
                </c:pt>
                <c:pt idx="8050">
                  <c:v>5.7539999999999987</c:v>
                </c:pt>
                <c:pt idx="8051">
                  <c:v>5.7550000000000008</c:v>
                </c:pt>
                <c:pt idx="8052">
                  <c:v>5.7539999999999987</c:v>
                </c:pt>
                <c:pt idx="8053">
                  <c:v>5.7510000000000003</c:v>
                </c:pt>
                <c:pt idx="8054">
                  <c:v>5.7539999999999987</c:v>
                </c:pt>
                <c:pt idx="8055">
                  <c:v>5.7520000000000007</c:v>
                </c:pt>
                <c:pt idx="8056">
                  <c:v>5.7510000000000003</c:v>
                </c:pt>
                <c:pt idx="8057">
                  <c:v>5.7510000000000003</c:v>
                </c:pt>
                <c:pt idx="8058">
                  <c:v>5.7520000000000007</c:v>
                </c:pt>
                <c:pt idx="8059">
                  <c:v>5.7520000000000007</c:v>
                </c:pt>
                <c:pt idx="8060">
                  <c:v>5.7550000000000008</c:v>
                </c:pt>
                <c:pt idx="8061">
                  <c:v>5.7520000000000007</c:v>
                </c:pt>
                <c:pt idx="8062">
                  <c:v>5.7510000000000003</c:v>
                </c:pt>
                <c:pt idx="8063">
                  <c:v>5.7539999999999987</c:v>
                </c:pt>
                <c:pt idx="8064">
                  <c:v>5.7560000000000002</c:v>
                </c:pt>
                <c:pt idx="8065">
                  <c:v>5.7530000000000001</c:v>
                </c:pt>
                <c:pt idx="8066">
                  <c:v>5.7520000000000007</c:v>
                </c:pt>
                <c:pt idx="8067">
                  <c:v>5.7510000000000003</c:v>
                </c:pt>
                <c:pt idx="8068">
                  <c:v>5.7520000000000007</c:v>
                </c:pt>
                <c:pt idx="8069">
                  <c:v>5.7530000000000001</c:v>
                </c:pt>
                <c:pt idx="8070">
                  <c:v>5.7510000000000003</c:v>
                </c:pt>
                <c:pt idx="8071">
                  <c:v>5.75</c:v>
                </c:pt>
                <c:pt idx="8072">
                  <c:v>5.7530000000000001</c:v>
                </c:pt>
                <c:pt idx="8073">
                  <c:v>5.75</c:v>
                </c:pt>
                <c:pt idx="8074">
                  <c:v>5.75</c:v>
                </c:pt>
                <c:pt idx="8075">
                  <c:v>5.75</c:v>
                </c:pt>
                <c:pt idx="8076">
                  <c:v>5.7480000000000002</c:v>
                </c:pt>
                <c:pt idx="8077">
                  <c:v>5.7520000000000007</c:v>
                </c:pt>
                <c:pt idx="8078">
                  <c:v>5.7480000000000002</c:v>
                </c:pt>
                <c:pt idx="8079">
                  <c:v>5.7439999999999998</c:v>
                </c:pt>
                <c:pt idx="8080">
                  <c:v>5.7490000000000014</c:v>
                </c:pt>
                <c:pt idx="8081">
                  <c:v>5.75</c:v>
                </c:pt>
                <c:pt idx="8082">
                  <c:v>5.7439999999999998</c:v>
                </c:pt>
                <c:pt idx="8083">
                  <c:v>5.7460000000000004</c:v>
                </c:pt>
                <c:pt idx="8084">
                  <c:v>5.7420000000000009</c:v>
                </c:pt>
                <c:pt idx="8085">
                  <c:v>5.7439999999999998</c:v>
                </c:pt>
                <c:pt idx="8086">
                  <c:v>5.7390000000000034</c:v>
                </c:pt>
                <c:pt idx="8087">
                  <c:v>5.7350000000000003</c:v>
                </c:pt>
                <c:pt idx="8088">
                  <c:v>5.7469999999999999</c:v>
                </c:pt>
                <c:pt idx="8089">
                  <c:v>5.7469999999999999</c:v>
                </c:pt>
                <c:pt idx="8090">
                  <c:v>5.8039999999999976</c:v>
                </c:pt>
                <c:pt idx="8091">
                  <c:v>5.8410000000000011</c:v>
                </c:pt>
                <c:pt idx="8092">
                  <c:v>5.8679999999999959</c:v>
                </c:pt>
                <c:pt idx="8093">
                  <c:v>5.8960000000000008</c:v>
                </c:pt>
                <c:pt idx="8094">
                  <c:v>5.9260000000000002</c:v>
                </c:pt>
                <c:pt idx="8095">
                  <c:v>5.952</c:v>
                </c:pt>
                <c:pt idx="8096">
                  <c:v>5.9750000000000014</c:v>
                </c:pt>
                <c:pt idx="8097">
                  <c:v>6.0010000000000003</c:v>
                </c:pt>
                <c:pt idx="8098">
                  <c:v>6.0269999999999966</c:v>
                </c:pt>
                <c:pt idx="8099">
                  <c:v>6.0530000000000008</c:v>
                </c:pt>
                <c:pt idx="8100">
                  <c:v>6.077</c:v>
                </c:pt>
                <c:pt idx="8101">
                  <c:v>6.0950000000000006</c:v>
                </c:pt>
                <c:pt idx="8102">
                  <c:v>6.1169999999999964</c:v>
                </c:pt>
                <c:pt idx="8103">
                  <c:v>6.1400000000000006</c:v>
                </c:pt>
                <c:pt idx="8104">
                  <c:v>6.1590000000000007</c:v>
                </c:pt>
                <c:pt idx="8105">
                  <c:v>6.1769999999999996</c:v>
                </c:pt>
                <c:pt idx="8106">
                  <c:v>6.1969999999999956</c:v>
                </c:pt>
                <c:pt idx="8107">
                  <c:v>6.2140000000000004</c:v>
                </c:pt>
                <c:pt idx="8108">
                  <c:v>6.2330000000000014</c:v>
                </c:pt>
                <c:pt idx="8109">
                  <c:v>6.2530000000000001</c:v>
                </c:pt>
                <c:pt idx="8110">
                  <c:v>6.2720000000000002</c:v>
                </c:pt>
                <c:pt idx="8111">
                  <c:v>6.2890000000000024</c:v>
                </c:pt>
                <c:pt idx="8112">
                  <c:v>6.3039999999999976</c:v>
                </c:pt>
                <c:pt idx="8113">
                  <c:v>6.3210000000000006</c:v>
                </c:pt>
                <c:pt idx="8114">
                  <c:v>6.3380000000000001</c:v>
                </c:pt>
                <c:pt idx="8115">
                  <c:v>6.3539999999999957</c:v>
                </c:pt>
                <c:pt idx="8116">
                  <c:v>6.3690000000000007</c:v>
                </c:pt>
                <c:pt idx="8117">
                  <c:v>6.3850000000000007</c:v>
                </c:pt>
                <c:pt idx="8118">
                  <c:v>6.3980000000000006</c:v>
                </c:pt>
                <c:pt idx="8119">
                  <c:v>6.4140000000000006</c:v>
                </c:pt>
                <c:pt idx="8120">
                  <c:v>6.4280000000000008</c:v>
                </c:pt>
                <c:pt idx="8121">
                  <c:v>6.4410000000000034</c:v>
                </c:pt>
                <c:pt idx="8122">
                  <c:v>6.4530000000000003</c:v>
                </c:pt>
                <c:pt idx="8123">
                  <c:v>6.4650000000000007</c:v>
                </c:pt>
                <c:pt idx="8124">
                  <c:v>6.4750000000000014</c:v>
                </c:pt>
                <c:pt idx="8125">
                  <c:v>6.492</c:v>
                </c:pt>
                <c:pt idx="8126">
                  <c:v>6.5010000000000003</c:v>
                </c:pt>
                <c:pt idx="8127">
                  <c:v>6.5090000000000003</c:v>
                </c:pt>
                <c:pt idx="8128">
                  <c:v>6.5239999999999956</c:v>
                </c:pt>
                <c:pt idx="8129">
                  <c:v>6.53</c:v>
                </c:pt>
                <c:pt idx="8130">
                  <c:v>6.54</c:v>
                </c:pt>
                <c:pt idx="8131">
                  <c:v>6.5519999999999996</c:v>
                </c:pt>
                <c:pt idx="8132">
                  <c:v>6.5610000000000008</c:v>
                </c:pt>
                <c:pt idx="8133">
                  <c:v>6.5730000000000004</c:v>
                </c:pt>
                <c:pt idx="8134">
                  <c:v>6.5830000000000002</c:v>
                </c:pt>
                <c:pt idx="8135">
                  <c:v>6.5939999999999994</c:v>
                </c:pt>
                <c:pt idx="8136">
                  <c:v>6.6030000000000006</c:v>
                </c:pt>
                <c:pt idx="8137">
                  <c:v>6.609</c:v>
                </c:pt>
                <c:pt idx="8138">
                  <c:v>6.6169999999999964</c:v>
                </c:pt>
                <c:pt idx="8139">
                  <c:v>6.6249999999999938</c:v>
                </c:pt>
                <c:pt idx="8140">
                  <c:v>6.6350000000000007</c:v>
                </c:pt>
                <c:pt idx="8141">
                  <c:v>6.6380000000000008</c:v>
                </c:pt>
                <c:pt idx="8142">
                  <c:v>6.6479999999999997</c:v>
                </c:pt>
                <c:pt idx="8143">
                  <c:v>6.6559999999999997</c:v>
                </c:pt>
                <c:pt idx="8144">
                  <c:v>6.6609999999999987</c:v>
                </c:pt>
                <c:pt idx="8145">
                  <c:v>6.6659999999999968</c:v>
                </c:pt>
                <c:pt idx="8146">
                  <c:v>6.6710000000000003</c:v>
                </c:pt>
                <c:pt idx="8147">
                  <c:v>6.6769999999999996</c:v>
                </c:pt>
                <c:pt idx="8148">
                  <c:v>6.6849999999999996</c:v>
                </c:pt>
                <c:pt idx="8149">
                  <c:v>6.6890000000000001</c:v>
                </c:pt>
                <c:pt idx="8150">
                  <c:v>6.6929999999999996</c:v>
                </c:pt>
                <c:pt idx="8151">
                  <c:v>6.7020000000000008</c:v>
                </c:pt>
                <c:pt idx="8152">
                  <c:v>6.7070000000000007</c:v>
                </c:pt>
                <c:pt idx="8153">
                  <c:v>6.7160000000000002</c:v>
                </c:pt>
                <c:pt idx="8154">
                  <c:v>6.7230000000000008</c:v>
                </c:pt>
                <c:pt idx="8155">
                  <c:v>6.7269999999999976</c:v>
                </c:pt>
                <c:pt idx="8156">
                  <c:v>6.7350000000000003</c:v>
                </c:pt>
                <c:pt idx="8157">
                  <c:v>6.7390000000000034</c:v>
                </c:pt>
                <c:pt idx="8158">
                  <c:v>6.7490000000000014</c:v>
                </c:pt>
                <c:pt idx="8159">
                  <c:v>6.7550000000000008</c:v>
                </c:pt>
                <c:pt idx="8160">
                  <c:v>6.7569999999999997</c:v>
                </c:pt>
                <c:pt idx="8161">
                  <c:v>6.7619999999999987</c:v>
                </c:pt>
                <c:pt idx="8162">
                  <c:v>6.7680000000000007</c:v>
                </c:pt>
                <c:pt idx="8163">
                  <c:v>6.7690000000000001</c:v>
                </c:pt>
                <c:pt idx="8164">
                  <c:v>6.7760000000000034</c:v>
                </c:pt>
                <c:pt idx="8165">
                  <c:v>6.7810000000000024</c:v>
                </c:pt>
                <c:pt idx="8166">
                  <c:v>6.7830000000000004</c:v>
                </c:pt>
                <c:pt idx="8167">
                  <c:v>6.7870000000000008</c:v>
                </c:pt>
                <c:pt idx="8168">
                  <c:v>6.7920000000000007</c:v>
                </c:pt>
                <c:pt idx="8169">
                  <c:v>6.7950000000000008</c:v>
                </c:pt>
                <c:pt idx="8170">
                  <c:v>6.7990000000000004</c:v>
                </c:pt>
                <c:pt idx="8171">
                  <c:v>6.8039999999999976</c:v>
                </c:pt>
                <c:pt idx="8172">
                  <c:v>6.8039999999999976</c:v>
                </c:pt>
                <c:pt idx="8173">
                  <c:v>6.806</c:v>
                </c:pt>
                <c:pt idx="8174">
                  <c:v>6.8139999999999956</c:v>
                </c:pt>
                <c:pt idx="8175">
                  <c:v>6.8149999999999968</c:v>
                </c:pt>
                <c:pt idx="8176">
                  <c:v>6.8149999999999968</c:v>
                </c:pt>
                <c:pt idx="8177">
                  <c:v>6.8199999999999976</c:v>
                </c:pt>
                <c:pt idx="8178">
                  <c:v>6.8219999999999956</c:v>
                </c:pt>
                <c:pt idx="8179">
                  <c:v>6.8219999999999956</c:v>
                </c:pt>
                <c:pt idx="8180">
                  <c:v>6.83</c:v>
                </c:pt>
                <c:pt idx="8181">
                  <c:v>6.8259999999999996</c:v>
                </c:pt>
                <c:pt idx="8182">
                  <c:v>6.8279999999999959</c:v>
                </c:pt>
                <c:pt idx="8183">
                  <c:v>6.83</c:v>
                </c:pt>
                <c:pt idx="8184">
                  <c:v>6.8320000000000007</c:v>
                </c:pt>
                <c:pt idx="8185">
                  <c:v>6.8310000000000004</c:v>
                </c:pt>
                <c:pt idx="8186">
                  <c:v>6.8400000000000007</c:v>
                </c:pt>
                <c:pt idx="8187">
                  <c:v>6.8380000000000001</c:v>
                </c:pt>
                <c:pt idx="8188">
                  <c:v>6.8390000000000004</c:v>
                </c:pt>
                <c:pt idx="8189">
                  <c:v>6.8430000000000009</c:v>
                </c:pt>
                <c:pt idx="8190">
                  <c:v>6.8400000000000007</c:v>
                </c:pt>
                <c:pt idx="8191">
                  <c:v>6.8450000000000006</c:v>
                </c:pt>
                <c:pt idx="8192">
                  <c:v>6.8460000000000001</c:v>
                </c:pt>
                <c:pt idx="8193">
                  <c:v>6.8439999999999976</c:v>
                </c:pt>
                <c:pt idx="8194">
                  <c:v>6.8469999999999986</c:v>
                </c:pt>
                <c:pt idx="8195">
                  <c:v>6.8490000000000002</c:v>
                </c:pt>
                <c:pt idx="8196">
                  <c:v>6.8510000000000009</c:v>
                </c:pt>
                <c:pt idx="8197">
                  <c:v>6.8549999999999969</c:v>
                </c:pt>
                <c:pt idx="8198">
                  <c:v>6.8510000000000009</c:v>
                </c:pt>
                <c:pt idx="8199">
                  <c:v>6.8539999999999957</c:v>
                </c:pt>
                <c:pt idx="8200">
                  <c:v>6.8539999999999957</c:v>
                </c:pt>
                <c:pt idx="8201">
                  <c:v>6.8579999999999997</c:v>
                </c:pt>
                <c:pt idx="8202">
                  <c:v>6.8569999999999967</c:v>
                </c:pt>
                <c:pt idx="8203">
                  <c:v>6.8560000000000008</c:v>
                </c:pt>
                <c:pt idx="8204">
                  <c:v>6.8610000000000007</c:v>
                </c:pt>
                <c:pt idx="8205">
                  <c:v>6.8619999999999957</c:v>
                </c:pt>
                <c:pt idx="8206">
                  <c:v>6.8610000000000007</c:v>
                </c:pt>
                <c:pt idx="8207">
                  <c:v>6.8619999999999957</c:v>
                </c:pt>
                <c:pt idx="8208">
                  <c:v>6.8649999999999958</c:v>
                </c:pt>
                <c:pt idx="8209">
                  <c:v>6.8669999999999964</c:v>
                </c:pt>
                <c:pt idx="8210">
                  <c:v>6.8659999999999997</c:v>
                </c:pt>
                <c:pt idx="8211">
                  <c:v>6.8679999999999959</c:v>
                </c:pt>
                <c:pt idx="8212">
                  <c:v>6.8690000000000007</c:v>
                </c:pt>
                <c:pt idx="8213">
                  <c:v>6.8710000000000004</c:v>
                </c:pt>
                <c:pt idx="8214">
                  <c:v>6.87</c:v>
                </c:pt>
                <c:pt idx="8215">
                  <c:v>6.8720000000000008</c:v>
                </c:pt>
                <c:pt idx="8216">
                  <c:v>6.8710000000000004</c:v>
                </c:pt>
                <c:pt idx="8217">
                  <c:v>6.8720000000000008</c:v>
                </c:pt>
                <c:pt idx="8218">
                  <c:v>6.8720000000000008</c:v>
                </c:pt>
                <c:pt idx="8219">
                  <c:v>6.8710000000000004</c:v>
                </c:pt>
                <c:pt idx="8220">
                  <c:v>6.87</c:v>
                </c:pt>
                <c:pt idx="8221">
                  <c:v>6.87</c:v>
                </c:pt>
                <c:pt idx="8222">
                  <c:v>6.8730000000000002</c:v>
                </c:pt>
                <c:pt idx="8223">
                  <c:v>6.8720000000000008</c:v>
                </c:pt>
                <c:pt idx="8224">
                  <c:v>6.8710000000000004</c:v>
                </c:pt>
                <c:pt idx="8225">
                  <c:v>6.8710000000000004</c:v>
                </c:pt>
                <c:pt idx="8226">
                  <c:v>6.8720000000000008</c:v>
                </c:pt>
                <c:pt idx="8227">
                  <c:v>6.8679999999999959</c:v>
                </c:pt>
                <c:pt idx="8228">
                  <c:v>6.8720000000000008</c:v>
                </c:pt>
                <c:pt idx="8229">
                  <c:v>6.8659999999999997</c:v>
                </c:pt>
                <c:pt idx="8230">
                  <c:v>6.8679999999999959</c:v>
                </c:pt>
                <c:pt idx="8231">
                  <c:v>6.87</c:v>
                </c:pt>
                <c:pt idx="8232">
                  <c:v>6.8669999999999964</c:v>
                </c:pt>
                <c:pt idx="8233">
                  <c:v>6.8679999999999959</c:v>
                </c:pt>
                <c:pt idx="8234">
                  <c:v>6.8690000000000007</c:v>
                </c:pt>
                <c:pt idx="8235">
                  <c:v>6.87</c:v>
                </c:pt>
                <c:pt idx="8236">
                  <c:v>6.8690000000000007</c:v>
                </c:pt>
                <c:pt idx="8237">
                  <c:v>6.8669999999999964</c:v>
                </c:pt>
                <c:pt idx="8238">
                  <c:v>6.87</c:v>
                </c:pt>
                <c:pt idx="8239">
                  <c:v>6.8720000000000008</c:v>
                </c:pt>
                <c:pt idx="8240">
                  <c:v>6.8720000000000008</c:v>
                </c:pt>
                <c:pt idx="8241">
                  <c:v>6.8669999999999964</c:v>
                </c:pt>
                <c:pt idx="8242">
                  <c:v>6.87</c:v>
                </c:pt>
                <c:pt idx="8243">
                  <c:v>6.8649999999999958</c:v>
                </c:pt>
                <c:pt idx="8244">
                  <c:v>6.8659999999999997</c:v>
                </c:pt>
                <c:pt idx="8245">
                  <c:v>6.8690000000000007</c:v>
                </c:pt>
                <c:pt idx="8246">
                  <c:v>6.8659999999999997</c:v>
                </c:pt>
                <c:pt idx="8247">
                  <c:v>6.8710000000000004</c:v>
                </c:pt>
                <c:pt idx="8248">
                  <c:v>6.87</c:v>
                </c:pt>
                <c:pt idx="8249">
                  <c:v>6.8710000000000004</c:v>
                </c:pt>
                <c:pt idx="8250">
                  <c:v>6.8730000000000002</c:v>
                </c:pt>
                <c:pt idx="8251">
                  <c:v>6.8710000000000004</c:v>
                </c:pt>
                <c:pt idx="8252">
                  <c:v>6.8710000000000004</c:v>
                </c:pt>
                <c:pt idx="8253">
                  <c:v>6.8740000000000014</c:v>
                </c:pt>
                <c:pt idx="8254">
                  <c:v>6.8770000000000007</c:v>
                </c:pt>
                <c:pt idx="8255">
                  <c:v>6.8740000000000014</c:v>
                </c:pt>
                <c:pt idx="8256">
                  <c:v>6.875</c:v>
                </c:pt>
                <c:pt idx="8257">
                  <c:v>6.8760000000000003</c:v>
                </c:pt>
                <c:pt idx="8258">
                  <c:v>6.8730000000000002</c:v>
                </c:pt>
                <c:pt idx="8259">
                  <c:v>6.875</c:v>
                </c:pt>
                <c:pt idx="8260">
                  <c:v>6.8710000000000004</c:v>
                </c:pt>
                <c:pt idx="8261">
                  <c:v>6.8760000000000003</c:v>
                </c:pt>
                <c:pt idx="8262">
                  <c:v>6.8710000000000004</c:v>
                </c:pt>
                <c:pt idx="8263">
                  <c:v>6.8720000000000008</c:v>
                </c:pt>
                <c:pt idx="8264">
                  <c:v>6.8720000000000008</c:v>
                </c:pt>
                <c:pt idx="8265">
                  <c:v>6.87</c:v>
                </c:pt>
                <c:pt idx="8266">
                  <c:v>6.87</c:v>
                </c:pt>
                <c:pt idx="8267">
                  <c:v>6.8679999999999959</c:v>
                </c:pt>
                <c:pt idx="8268">
                  <c:v>6.8669999999999964</c:v>
                </c:pt>
                <c:pt idx="8269">
                  <c:v>6.8659999999999997</c:v>
                </c:pt>
                <c:pt idx="8270">
                  <c:v>6.8639999999999972</c:v>
                </c:pt>
                <c:pt idx="8271">
                  <c:v>6.8659999999999997</c:v>
                </c:pt>
                <c:pt idx="8272">
                  <c:v>6.8639999999999972</c:v>
                </c:pt>
                <c:pt idx="8273">
                  <c:v>6.8599999999999977</c:v>
                </c:pt>
                <c:pt idx="8274">
                  <c:v>6.8599999999999977</c:v>
                </c:pt>
                <c:pt idx="8275">
                  <c:v>6.859</c:v>
                </c:pt>
                <c:pt idx="8276">
                  <c:v>6.8569999999999967</c:v>
                </c:pt>
                <c:pt idx="8277">
                  <c:v>6.8569999999999967</c:v>
                </c:pt>
                <c:pt idx="8278">
                  <c:v>6.8510000000000009</c:v>
                </c:pt>
                <c:pt idx="8279">
                  <c:v>6.8490000000000002</c:v>
                </c:pt>
                <c:pt idx="8280">
                  <c:v>6.8519999999999976</c:v>
                </c:pt>
                <c:pt idx="8281">
                  <c:v>6.85</c:v>
                </c:pt>
                <c:pt idx="8282">
                  <c:v>6.8469999999999986</c:v>
                </c:pt>
                <c:pt idx="8283">
                  <c:v>6.8419999999999996</c:v>
                </c:pt>
                <c:pt idx="8284">
                  <c:v>6.8400000000000007</c:v>
                </c:pt>
                <c:pt idx="8285">
                  <c:v>6.8360000000000003</c:v>
                </c:pt>
                <c:pt idx="8286">
                  <c:v>6.8320000000000007</c:v>
                </c:pt>
                <c:pt idx="8287">
                  <c:v>6.8290000000000006</c:v>
                </c:pt>
                <c:pt idx="8288">
                  <c:v>6.8249999999999957</c:v>
                </c:pt>
                <c:pt idx="8289">
                  <c:v>6.8249999999999957</c:v>
                </c:pt>
                <c:pt idx="8290">
                  <c:v>6.8239999999999972</c:v>
                </c:pt>
                <c:pt idx="8291">
                  <c:v>6.8219999999999956</c:v>
                </c:pt>
                <c:pt idx="8292">
                  <c:v>6.8179999999999996</c:v>
                </c:pt>
                <c:pt idx="8293">
                  <c:v>6.8160000000000007</c:v>
                </c:pt>
                <c:pt idx="8294">
                  <c:v>6.8130000000000006</c:v>
                </c:pt>
                <c:pt idx="8295">
                  <c:v>6.81</c:v>
                </c:pt>
                <c:pt idx="8296">
                  <c:v>6.806</c:v>
                </c:pt>
                <c:pt idx="8297">
                  <c:v>6.8039999999999976</c:v>
                </c:pt>
                <c:pt idx="8298">
                  <c:v>6.8019999999999996</c:v>
                </c:pt>
                <c:pt idx="8299">
                  <c:v>6.8010000000000002</c:v>
                </c:pt>
                <c:pt idx="8300">
                  <c:v>6.8000000000000007</c:v>
                </c:pt>
                <c:pt idx="8301">
                  <c:v>6.7960000000000003</c:v>
                </c:pt>
                <c:pt idx="8302">
                  <c:v>6.79</c:v>
                </c:pt>
                <c:pt idx="8303">
                  <c:v>6.7880000000000003</c:v>
                </c:pt>
                <c:pt idx="8304">
                  <c:v>6.78</c:v>
                </c:pt>
                <c:pt idx="8305">
                  <c:v>6.782</c:v>
                </c:pt>
                <c:pt idx="8306">
                  <c:v>6.7770000000000001</c:v>
                </c:pt>
                <c:pt idx="8307">
                  <c:v>6.7730000000000024</c:v>
                </c:pt>
                <c:pt idx="8308">
                  <c:v>6.7680000000000007</c:v>
                </c:pt>
                <c:pt idx="8309">
                  <c:v>6.766</c:v>
                </c:pt>
                <c:pt idx="8310">
                  <c:v>6.7619999999999987</c:v>
                </c:pt>
                <c:pt idx="8311">
                  <c:v>6.7600000000000007</c:v>
                </c:pt>
                <c:pt idx="8312">
                  <c:v>6.7530000000000001</c:v>
                </c:pt>
                <c:pt idx="8313">
                  <c:v>6.7490000000000014</c:v>
                </c:pt>
                <c:pt idx="8314">
                  <c:v>6.7470000000000008</c:v>
                </c:pt>
                <c:pt idx="8315">
                  <c:v>6.742</c:v>
                </c:pt>
                <c:pt idx="8316">
                  <c:v>6.7370000000000001</c:v>
                </c:pt>
                <c:pt idx="8317">
                  <c:v>6.73</c:v>
                </c:pt>
                <c:pt idx="8318">
                  <c:v>6.7230000000000008</c:v>
                </c:pt>
                <c:pt idx="8319">
                  <c:v>6.7169999999999996</c:v>
                </c:pt>
                <c:pt idx="8320">
                  <c:v>6.7139999999999986</c:v>
                </c:pt>
                <c:pt idx="8321">
                  <c:v>6.7060000000000004</c:v>
                </c:pt>
                <c:pt idx="8322">
                  <c:v>6.7020000000000008</c:v>
                </c:pt>
                <c:pt idx="8323">
                  <c:v>6.6949999999999958</c:v>
                </c:pt>
                <c:pt idx="8324">
                  <c:v>6.6929999999999996</c:v>
                </c:pt>
                <c:pt idx="8325">
                  <c:v>6.6890000000000001</c:v>
                </c:pt>
                <c:pt idx="8326">
                  <c:v>6.6839999999999966</c:v>
                </c:pt>
                <c:pt idx="8327">
                  <c:v>6.6780000000000008</c:v>
                </c:pt>
                <c:pt idx="8328">
                  <c:v>6.6760000000000002</c:v>
                </c:pt>
                <c:pt idx="8329">
                  <c:v>6.6720000000000006</c:v>
                </c:pt>
                <c:pt idx="8330">
                  <c:v>6.6710000000000003</c:v>
                </c:pt>
                <c:pt idx="8331">
                  <c:v>6.6619999999999973</c:v>
                </c:pt>
                <c:pt idx="8332">
                  <c:v>6.6549999999999958</c:v>
                </c:pt>
                <c:pt idx="8333">
                  <c:v>6.6579999999999968</c:v>
                </c:pt>
                <c:pt idx="8334">
                  <c:v>6.6529999999999987</c:v>
                </c:pt>
                <c:pt idx="8335">
                  <c:v>6.6469999999999967</c:v>
                </c:pt>
                <c:pt idx="8336">
                  <c:v>6.6449999999999987</c:v>
                </c:pt>
                <c:pt idx="8337">
                  <c:v>6.6390000000000002</c:v>
                </c:pt>
                <c:pt idx="8338">
                  <c:v>6.6339999999999977</c:v>
                </c:pt>
                <c:pt idx="8339">
                  <c:v>6.6279999999999948</c:v>
                </c:pt>
                <c:pt idx="8340">
                  <c:v>6.6229999999999958</c:v>
                </c:pt>
                <c:pt idx="8341">
                  <c:v>6.623999999999997</c:v>
                </c:pt>
                <c:pt idx="8342">
                  <c:v>6.6199999999999957</c:v>
                </c:pt>
                <c:pt idx="8343">
                  <c:v>6.6149999999999958</c:v>
                </c:pt>
                <c:pt idx="8344">
                  <c:v>6.6110000000000007</c:v>
                </c:pt>
                <c:pt idx="8345">
                  <c:v>6.6060000000000008</c:v>
                </c:pt>
                <c:pt idx="8346">
                  <c:v>6.6030000000000006</c:v>
                </c:pt>
                <c:pt idx="8347">
                  <c:v>6.6010000000000009</c:v>
                </c:pt>
                <c:pt idx="8348">
                  <c:v>6.5990000000000002</c:v>
                </c:pt>
                <c:pt idx="8349">
                  <c:v>6.5939999999999994</c:v>
                </c:pt>
                <c:pt idx="8350">
                  <c:v>6.5880000000000001</c:v>
                </c:pt>
                <c:pt idx="8351">
                  <c:v>6.5870000000000006</c:v>
                </c:pt>
                <c:pt idx="8352">
                  <c:v>6.5860000000000003</c:v>
                </c:pt>
                <c:pt idx="8353">
                  <c:v>6.5810000000000004</c:v>
                </c:pt>
                <c:pt idx="8354">
                  <c:v>6.5790000000000024</c:v>
                </c:pt>
                <c:pt idx="8355">
                  <c:v>6.5730000000000004</c:v>
                </c:pt>
                <c:pt idx="8356">
                  <c:v>6.5720000000000001</c:v>
                </c:pt>
                <c:pt idx="8357">
                  <c:v>6.5649999999999968</c:v>
                </c:pt>
                <c:pt idx="8358">
                  <c:v>6.5610000000000008</c:v>
                </c:pt>
                <c:pt idx="8359">
                  <c:v>6.56</c:v>
                </c:pt>
                <c:pt idx="8360">
                  <c:v>6.556</c:v>
                </c:pt>
                <c:pt idx="8361">
                  <c:v>6.5539999999999976</c:v>
                </c:pt>
                <c:pt idx="8362">
                  <c:v>6.5500000000000007</c:v>
                </c:pt>
                <c:pt idx="8363">
                  <c:v>6.5460000000000003</c:v>
                </c:pt>
                <c:pt idx="8364">
                  <c:v>6.5410000000000004</c:v>
                </c:pt>
                <c:pt idx="8365">
                  <c:v>6.5360000000000014</c:v>
                </c:pt>
                <c:pt idx="8366">
                  <c:v>6.5370000000000008</c:v>
                </c:pt>
                <c:pt idx="8367">
                  <c:v>6.53</c:v>
                </c:pt>
                <c:pt idx="8368">
                  <c:v>6.5219999999999976</c:v>
                </c:pt>
                <c:pt idx="8369">
                  <c:v>6.5210000000000008</c:v>
                </c:pt>
                <c:pt idx="8370">
                  <c:v>6.5150000000000006</c:v>
                </c:pt>
                <c:pt idx="8371">
                  <c:v>6.5119999999999996</c:v>
                </c:pt>
                <c:pt idx="8372">
                  <c:v>6.5070000000000006</c:v>
                </c:pt>
                <c:pt idx="8373">
                  <c:v>6.5030000000000001</c:v>
                </c:pt>
                <c:pt idx="8374">
                  <c:v>6.4970000000000008</c:v>
                </c:pt>
                <c:pt idx="8375">
                  <c:v>6.4930000000000003</c:v>
                </c:pt>
                <c:pt idx="8376">
                  <c:v>6.49</c:v>
                </c:pt>
                <c:pt idx="8377">
                  <c:v>6.4830000000000014</c:v>
                </c:pt>
                <c:pt idx="8378">
                  <c:v>6.4780000000000024</c:v>
                </c:pt>
                <c:pt idx="8379">
                  <c:v>6.4750000000000014</c:v>
                </c:pt>
                <c:pt idx="8380">
                  <c:v>6.4710000000000019</c:v>
                </c:pt>
                <c:pt idx="8381">
                  <c:v>6.4650000000000007</c:v>
                </c:pt>
                <c:pt idx="8382">
                  <c:v>6.4620000000000006</c:v>
                </c:pt>
                <c:pt idx="8383">
                  <c:v>6.4590000000000014</c:v>
                </c:pt>
                <c:pt idx="8384">
                  <c:v>6.4520000000000008</c:v>
                </c:pt>
                <c:pt idx="8385">
                  <c:v>6.4440000000000008</c:v>
                </c:pt>
                <c:pt idx="8386">
                  <c:v>6.4440000000000008</c:v>
                </c:pt>
                <c:pt idx="8387">
                  <c:v>6.44</c:v>
                </c:pt>
                <c:pt idx="8388">
                  <c:v>6.4380000000000024</c:v>
                </c:pt>
                <c:pt idx="8389">
                  <c:v>6.4320000000000004</c:v>
                </c:pt>
                <c:pt idx="8390">
                  <c:v>6.4290000000000003</c:v>
                </c:pt>
                <c:pt idx="8391">
                  <c:v>6.4260000000000002</c:v>
                </c:pt>
                <c:pt idx="8392">
                  <c:v>6.4220000000000006</c:v>
                </c:pt>
                <c:pt idx="8393">
                  <c:v>6.4160000000000004</c:v>
                </c:pt>
                <c:pt idx="8394">
                  <c:v>6.4160000000000004</c:v>
                </c:pt>
                <c:pt idx="8395">
                  <c:v>6.4110000000000014</c:v>
                </c:pt>
                <c:pt idx="8396">
                  <c:v>6.407</c:v>
                </c:pt>
                <c:pt idx="8397">
                  <c:v>6.407</c:v>
                </c:pt>
                <c:pt idx="8398">
                  <c:v>6.4040000000000008</c:v>
                </c:pt>
                <c:pt idx="8399">
                  <c:v>6.399</c:v>
                </c:pt>
                <c:pt idx="8400">
                  <c:v>6.3969999999999976</c:v>
                </c:pt>
                <c:pt idx="8401">
                  <c:v>6.3919999999999986</c:v>
                </c:pt>
                <c:pt idx="8402">
                  <c:v>6.3890000000000002</c:v>
                </c:pt>
                <c:pt idx="8403">
                  <c:v>6.39</c:v>
                </c:pt>
                <c:pt idx="8404">
                  <c:v>6.3839999999999986</c:v>
                </c:pt>
                <c:pt idx="8405">
                  <c:v>6.383</c:v>
                </c:pt>
                <c:pt idx="8406">
                  <c:v>6.3800000000000008</c:v>
                </c:pt>
                <c:pt idx="8407">
                  <c:v>6.3789999999999996</c:v>
                </c:pt>
                <c:pt idx="8408">
                  <c:v>6.3740000000000014</c:v>
                </c:pt>
                <c:pt idx="8409">
                  <c:v>6.3710000000000004</c:v>
                </c:pt>
                <c:pt idx="8410">
                  <c:v>6.3659999999999997</c:v>
                </c:pt>
                <c:pt idx="8411">
                  <c:v>6.3649999999999958</c:v>
                </c:pt>
                <c:pt idx="8412">
                  <c:v>6.3610000000000007</c:v>
                </c:pt>
                <c:pt idx="8413">
                  <c:v>6.3549999999999969</c:v>
                </c:pt>
                <c:pt idx="8414">
                  <c:v>6.3519999999999976</c:v>
                </c:pt>
                <c:pt idx="8415">
                  <c:v>6.3490000000000002</c:v>
                </c:pt>
                <c:pt idx="8416">
                  <c:v>6.3469999999999986</c:v>
                </c:pt>
                <c:pt idx="8417">
                  <c:v>6.3410000000000002</c:v>
                </c:pt>
                <c:pt idx="8418">
                  <c:v>6.3370000000000006</c:v>
                </c:pt>
                <c:pt idx="8419">
                  <c:v>6.3360000000000003</c:v>
                </c:pt>
                <c:pt idx="8420">
                  <c:v>6.3279999999999959</c:v>
                </c:pt>
                <c:pt idx="8421">
                  <c:v>6.3290000000000006</c:v>
                </c:pt>
                <c:pt idx="8422">
                  <c:v>6.3229999999999968</c:v>
                </c:pt>
                <c:pt idx="8423">
                  <c:v>6.3179999999999996</c:v>
                </c:pt>
                <c:pt idx="8424">
                  <c:v>6.3139999999999956</c:v>
                </c:pt>
                <c:pt idx="8425">
                  <c:v>6.3139999999999956</c:v>
                </c:pt>
                <c:pt idx="8426">
                  <c:v>6.31</c:v>
                </c:pt>
                <c:pt idx="8427">
                  <c:v>6.306</c:v>
                </c:pt>
                <c:pt idx="8428">
                  <c:v>6.3010000000000002</c:v>
                </c:pt>
                <c:pt idx="8429">
                  <c:v>6.3000000000000007</c:v>
                </c:pt>
                <c:pt idx="8430">
                  <c:v>6.2939999999999996</c:v>
                </c:pt>
                <c:pt idx="8431">
                  <c:v>6.298</c:v>
                </c:pt>
                <c:pt idx="8432">
                  <c:v>6.2920000000000007</c:v>
                </c:pt>
                <c:pt idx="8433">
                  <c:v>6.2880000000000003</c:v>
                </c:pt>
                <c:pt idx="8434">
                  <c:v>6.2830000000000004</c:v>
                </c:pt>
                <c:pt idx="8435">
                  <c:v>6.28</c:v>
                </c:pt>
                <c:pt idx="8436">
                  <c:v>6.2770000000000001</c:v>
                </c:pt>
                <c:pt idx="8437">
                  <c:v>6.2750000000000004</c:v>
                </c:pt>
                <c:pt idx="8438">
                  <c:v>6.2720000000000002</c:v>
                </c:pt>
                <c:pt idx="8439">
                  <c:v>6.2690000000000001</c:v>
                </c:pt>
                <c:pt idx="8440">
                  <c:v>6.2680000000000007</c:v>
                </c:pt>
                <c:pt idx="8441">
                  <c:v>6.266</c:v>
                </c:pt>
                <c:pt idx="8442">
                  <c:v>6.2639999999999976</c:v>
                </c:pt>
                <c:pt idx="8443">
                  <c:v>6.2600000000000007</c:v>
                </c:pt>
                <c:pt idx="8444">
                  <c:v>6.2600000000000007</c:v>
                </c:pt>
                <c:pt idx="8445">
                  <c:v>6.2560000000000002</c:v>
                </c:pt>
                <c:pt idx="8446">
                  <c:v>6.2550000000000008</c:v>
                </c:pt>
                <c:pt idx="8447">
                  <c:v>6.2520000000000007</c:v>
                </c:pt>
                <c:pt idx="8448">
                  <c:v>6.2520000000000007</c:v>
                </c:pt>
                <c:pt idx="8449">
                  <c:v>6.2470000000000008</c:v>
                </c:pt>
                <c:pt idx="8450">
                  <c:v>6.2450000000000001</c:v>
                </c:pt>
                <c:pt idx="8451">
                  <c:v>6.2440000000000007</c:v>
                </c:pt>
                <c:pt idx="8452">
                  <c:v>6.2440000000000007</c:v>
                </c:pt>
                <c:pt idx="8453">
                  <c:v>6.2390000000000034</c:v>
                </c:pt>
                <c:pt idx="8454">
                  <c:v>6.24</c:v>
                </c:pt>
                <c:pt idx="8455">
                  <c:v>6.2380000000000004</c:v>
                </c:pt>
                <c:pt idx="8456">
                  <c:v>6.2360000000000024</c:v>
                </c:pt>
                <c:pt idx="8457">
                  <c:v>6.2310000000000034</c:v>
                </c:pt>
                <c:pt idx="8458">
                  <c:v>6.2269999999999994</c:v>
                </c:pt>
                <c:pt idx="8459">
                  <c:v>6.2239999999999984</c:v>
                </c:pt>
                <c:pt idx="8460">
                  <c:v>6.2210000000000001</c:v>
                </c:pt>
                <c:pt idx="8461">
                  <c:v>6.2180000000000009</c:v>
                </c:pt>
                <c:pt idx="8462">
                  <c:v>6.2200000000000006</c:v>
                </c:pt>
                <c:pt idx="8463">
                  <c:v>6.2120000000000006</c:v>
                </c:pt>
                <c:pt idx="8464">
                  <c:v>6.2130000000000001</c:v>
                </c:pt>
                <c:pt idx="8465">
                  <c:v>6.2130000000000001</c:v>
                </c:pt>
                <c:pt idx="8466">
                  <c:v>6.2090000000000014</c:v>
                </c:pt>
                <c:pt idx="8467">
                  <c:v>6.2030000000000003</c:v>
                </c:pt>
                <c:pt idx="8468">
                  <c:v>6.1969999999999956</c:v>
                </c:pt>
                <c:pt idx="8469">
                  <c:v>6.1969999999999956</c:v>
                </c:pt>
                <c:pt idx="8470">
                  <c:v>6.1899999999999986</c:v>
                </c:pt>
                <c:pt idx="8471">
                  <c:v>6.1890000000000001</c:v>
                </c:pt>
                <c:pt idx="8472">
                  <c:v>6.1830000000000007</c:v>
                </c:pt>
                <c:pt idx="8473">
                  <c:v>6.1790000000000003</c:v>
                </c:pt>
                <c:pt idx="8474">
                  <c:v>6.1760000000000002</c:v>
                </c:pt>
                <c:pt idx="8475">
                  <c:v>6.1710000000000003</c:v>
                </c:pt>
                <c:pt idx="8476">
                  <c:v>6.1710000000000003</c:v>
                </c:pt>
                <c:pt idx="8477">
                  <c:v>6.163999999999997</c:v>
                </c:pt>
                <c:pt idx="8478">
                  <c:v>6.163999999999997</c:v>
                </c:pt>
                <c:pt idx="8479">
                  <c:v>6.163999999999997</c:v>
                </c:pt>
                <c:pt idx="8480">
                  <c:v>6.1569999999999956</c:v>
                </c:pt>
                <c:pt idx="8481">
                  <c:v>6.1579999999999968</c:v>
                </c:pt>
                <c:pt idx="8482">
                  <c:v>6.1609999999999996</c:v>
                </c:pt>
                <c:pt idx="8483">
                  <c:v>6.1560000000000006</c:v>
                </c:pt>
                <c:pt idx="8484">
                  <c:v>6.1549999999999958</c:v>
                </c:pt>
                <c:pt idx="8485">
                  <c:v>6.1499999999999986</c:v>
                </c:pt>
                <c:pt idx="8486">
                  <c:v>6.149</c:v>
                </c:pt>
                <c:pt idx="8487">
                  <c:v>6.1469999999999976</c:v>
                </c:pt>
                <c:pt idx="8488">
                  <c:v>6.1439999999999966</c:v>
                </c:pt>
                <c:pt idx="8489">
                  <c:v>6.141</c:v>
                </c:pt>
                <c:pt idx="8490">
                  <c:v>6.1380000000000008</c:v>
                </c:pt>
                <c:pt idx="8491">
                  <c:v>6.1350000000000007</c:v>
                </c:pt>
                <c:pt idx="8492">
                  <c:v>6.1310000000000002</c:v>
                </c:pt>
                <c:pt idx="8493">
                  <c:v>6.1310000000000002</c:v>
                </c:pt>
                <c:pt idx="8494">
                  <c:v>6.1249999999999947</c:v>
                </c:pt>
                <c:pt idx="8495">
                  <c:v>6.1269999999999971</c:v>
                </c:pt>
                <c:pt idx="8496">
                  <c:v>6.1249999999999947</c:v>
                </c:pt>
                <c:pt idx="8497">
                  <c:v>6.1179999999999959</c:v>
                </c:pt>
                <c:pt idx="8498">
                  <c:v>6.1179999999999959</c:v>
                </c:pt>
                <c:pt idx="8499">
                  <c:v>6.1179999999999959</c:v>
                </c:pt>
                <c:pt idx="8500">
                  <c:v>6.1160000000000014</c:v>
                </c:pt>
                <c:pt idx="8501">
                  <c:v>6.1119999999999974</c:v>
                </c:pt>
                <c:pt idx="8502">
                  <c:v>6.1080000000000014</c:v>
                </c:pt>
                <c:pt idx="8503">
                  <c:v>6.1099999999999994</c:v>
                </c:pt>
                <c:pt idx="8504">
                  <c:v>6.1080000000000014</c:v>
                </c:pt>
                <c:pt idx="8505">
                  <c:v>6.1049999999999969</c:v>
                </c:pt>
                <c:pt idx="8506">
                  <c:v>6.1049999999999969</c:v>
                </c:pt>
                <c:pt idx="8507">
                  <c:v>6.1019999999999994</c:v>
                </c:pt>
                <c:pt idx="8508">
                  <c:v>6.1019999999999994</c:v>
                </c:pt>
                <c:pt idx="8509">
                  <c:v>6.0960000000000001</c:v>
                </c:pt>
                <c:pt idx="8510">
                  <c:v>6.0910000000000011</c:v>
                </c:pt>
                <c:pt idx="8511">
                  <c:v>6.0870000000000006</c:v>
                </c:pt>
                <c:pt idx="8512">
                  <c:v>6.0860000000000003</c:v>
                </c:pt>
                <c:pt idx="8513">
                  <c:v>6.0850000000000009</c:v>
                </c:pt>
                <c:pt idx="8514">
                  <c:v>6.0850000000000009</c:v>
                </c:pt>
                <c:pt idx="8515">
                  <c:v>6.0780000000000003</c:v>
                </c:pt>
                <c:pt idx="8516">
                  <c:v>6.0750000000000011</c:v>
                </c:pt>
                <c:pt idx="8517">
                  <c:v>6.0739999999999998</c:v>
                </c:pt>
                <c:pt idx="8518">
                  <c:v>6.0690000000000008</c:v>
                </c:pt>
                <c:pt idx="8519">
                  <c:v>6.0660000000000007</c:v>
                </c:pt>
                <c:pt idx="8520">
                  <c:v>6.0649999999999968</c:v>
                </c:pt>
                <c:pt idx="8521">
                  <c:v>6.0630000000000006</c:v>
                </c:pt>
                <c:pt idx="8522">
                  <c:v>6.0590000000000011</c:v>
                </c:pt>
                <c:pt idx="8523">
                  <c:v>6.0579999999999963</c:v>
                </c:pt>
                <c:pt idx="8524">
                  <c:v>6.0560000000000009</c:v>
                </c:pt>
                <c:pt idx="8525">
                  <c:v>6.0490000000000004</c:v>
                </c:pt>
                <c:pt idx="8526">
                  <c:v>6.0510000000000002</c:v>
                </c:pt>
                <c:pt idx="8527">
                  <c:v>6.0490000000000004</c:v>
                </c:pt>
                <c:pt idx="8528">
                  <c:v>6.048</c:v>
                </c:pt>
                <c:pt idx="8529">
                  <c:v>6.0419999999999998</c:v>
                </c:pt>
                <c:pt idx="8530">
                  <c:v>6.043000000000001</c:v>
                </c:pt>
                <c:pt idx="8531">
                  <c:v>6.0390000000000024</c:v>
                </c:pt>
                <c:pt idx="8532">
                  <c:v>6.0340000000000007</c:v>
                </c:pt>
                <c:pt idx="8533">
                  <c:v>6.03</c:v>
                </c:pt>
                <c:pt idx="8534">
                  <c:v>6.0340000000000007</c:v>
                </c:pt>
                <c:pt idx="8535">
                  <c:v>6.0310000000000024</c:v>
                </c:pt>
                <c:pt idx="8536">
                  <c:v>6.0310000000000024</c:v>
                </c:pt>
                <c:pt idx="8537">
                  <c:v>6.0249999999999968</c:v>
                </c:pt>
                <c:pt idx="8538">
                  <c:v>6.02</c:v>
                </c:pt>
                <c:pt idx="8539">
                  <c:v>6.0219999999999976</c:v>
                </c:pt>
                <c:pt idx="8540">
                  <c:v>6.0210000000000008</c:v>
                </c:pt>
                <c:pt idx="8541">
                  <c:v>6.02</c:v>
                </c:pt>
                <c:pt idx="8542">
                  <c:v>6.0219999999999976</c:v>
                </c:pt>
                <c:pt idx="8543">
                  <c:v>6.02</c:v>
                </c:pt>
                <c:pt idx="8544">
                  <c:v>6.0190000000000001</c:v>
                </c:pt>
                <c:pt idx="8545">
                  <c:v>6.02</c:v>
                </c:pt>
                <c:pt idx="8546">
                  <c:v>6.0150000000000006</c:v>
                </c:pt>
                <c:pt idx="8547">
                  <c:v>6.0139999999999976</c:v>
                </c:pt>
                <c:pt idx="8548">
                  <c:v>6.0150000000000006</c:v>
                </c:pt>
                <c:pt idx="8549">
                  <c:v>6.0180000000000007</c:v>
                </c:pt>
                <c:pt idx="8550">
                  <c:v>6.02</c:v>
                </c:pt>
                <c:pt idx="8551">
                  <c:v>6.0249999999999968</c:v>
                </c:pt>
                <c:pt idx="8552">
                  <c:v>6.0249999999999968</c:v>
                </c:pt>
                <c:pt idx="8553">
                  <c:v>6.0239999999999974</c:v>
                </c:pt>
                <c:pt idx="8554">
                  <c:v>6.0249999999999968</c:v>
                </c:pt>
                <c:pt idx="8555">
                  <c:v>6.0249999999999968</c:v>
                </c:pt>
                <c:pt idx="8556">
                  <c:v>6.0259999999999962</c:v>
                </c:pt>
                <c:pt idx="8557">
                  <c:v>6.0249999999999968</c:v>
                </c:pt>
                <c:pt idx="8558">
                  <c:v>6.0230000000000006</c:v>
                </c:pt>
                <c:pt idx="8559">
                  <c:v>6.0230000000000006</c:v>
                </c:pt>
                <c:pt idx="8560">
                  <c:v>6.0190000000000001</c:v>
                </c:pt>
                <c:pt idx="8561">
                  <c:v>6.011000000000001</c:v>
                </c:pt>
                <c:pt idx="8562">
                  <c:v>6.0150000000000006</c:v>
                </c:pt>
                <c:pt idx="8563">
                  <c:v>6.0139999999999976</c:v>
                </c:pt>
                <c:pt idx="8564">
                  <c:v>6.011000000000001</c:v>
                </c:pt>
                <c:pt idx="8565">
                  <c:v>6.0060000000000002</c:v>
                </c:pt>
                <c:pt idx="8566">
                  <c:v>6.0039999999999996</c:v>
                </c:pt>
                <c:pt idx="8567">
                  <c:v>6.0030000000000001</c:v>
                </c:pt>
                <c:pt idx="8568">
                  <c:v>6.0020000000000007</c:v>
                </c:pt>
                <c:pt idx="8569">
                  <c:v>5.9980000000000002</c:v>
                </c:pt>
                <c:pt idx="8570">
                  <c:v>5.9920000000000009</c:v>
                </c:pt>
                <c:pt idx="8571">
                  <c:v>5.9890000000000034</c:v>
                </c:pt>
                <c:pt idx="8572">
                  <c:v>5.9860000000000024</c:v>
                </c:pt>
                <c:pt idx="8573">
                  <c:v>5.98</c:v>
                </c:pt>
                <c:pt idx="8574">
                  <c:v>5.9780000000000024</c:v>
                </c:pt>
                <c:pt idx="8575">
                  <c:v>5.9740000000000002</c:v>
                </c:pt>
                <c:pt idx="8576">
                  <c:v>5.9690000000000003</c:v>
                </c:pt>
                <c:pt idx="8577">
                  <c:v>5.9669999999999996</c:v>
                </c:pt>
                <c:pt idx="8578">
                  <c:v>5.9639999999999986</c:v>
                </c:pt>
                <c:pt idx="8579">
                  <c:v>5.9660000000000011</c:v>
                </c:pt>
                <c:pt idx="8580">
                  <c:v>5.9610000000000003</c:v>
                </c:pt>
                <c:pt idx="8581">
                  <c:v>5.9550000000000001</c:v>
                </c:pt>
                <c:pt idx="8582">
                  <c:v>5.9500000000000011</c:v>
                </c:pt>
                <c:pt idx="8583">
                  <c:v>5.9500000000000011</c:v>
                </c:pt>
                <c:pt idx="8584">
                  <c:v>5.9450000000000003</c:v>
                </c:pt>
                <c:pt idx="8585">
                  <c:v>5.9440000000000008</c:v>
                </c:pt>
                <c:pt idx="8586">
                  <c:v>5.9410000000000034</c:v>
                </c:pt>
                <c:pt idx="8587">
                  <c:v>5.9380000000000024</c:v>
                </c:pt>
                <c:pt idx="8588">
                  <c:v>5.9359999999999999</c:v>
                </c:pt>
                <c:pt idx="8589">
                  <c:v>5.9320000000000004</c:v>
                </c:pt>
                <c:pt idx="8590">
                  <c:v>5.9310000000000027</c:v>
                </c:pt>
                <c:pt idx="8591">
                  <c:v>5.9269999999999996</c:v>
                </c:pt>
                <c:pt idx="8592">
                  <c:v>5.9250000000000007</c:v>
                </c:pt>
                <c:pt idx="8593">
                  <c:v>5.9260000000000002</c:v>
                </c:pt>
                <c:pt idx="8594">
                  <c:v>5.9220000000000006</c:v>
                </c:pt>
                <c:pt idx="8595">
                  <c:v>5.9190000000000014</c:v>
                </c:pt>
                <c:pt idx="8596">
                  <c:v>5.9160000000000004</c:v>
                </c:pt>
                <c:pt idx="8597">
                  <c:v>5.9140000000000006</c:v>
                </c:pt>
                <c:pt idx="8598">
                  <c:v>5.9130000000000003</c:v>
                </c:pt>
                <c:pt idx="8599">
                  <c:v>5.9120000000000008</c:v>
                </c:pt>
                <c:pt idx="8600">
                  <c:v>5.9080000000000004</c:v>
                </c:pt>
                <c:pt idx="8601">
                  <c:v>5.9</c:v>
                </c:pt>
                <c:pt idx="8602">
                  <c:v>5.8919999999999986</c:v>
                </c:pt>
                <c:pt idx="8603">
                  <c:v>5.8980000000000006</c:v>
                </c:pt>
                <c:pt idx="8604">
                  <c:v>5.8949999999999996</c:v>
                </c:pt>
                <c:pt idx="8605">
                  <c:v>5.8919999999999986</c:v>
                </c:pt>
                <c:pt idx="8606">
                  <c:v>5.8890000000000002</c:v>
                </c:pt>
                <c:pt idx="8607">
                  <c:v>5.8839999999999986</c:v>
                </c:pt>
                <c:pt idx="8608">
                  <c:v>5.8830000000000009</c:v>
                </c:pt>
                <c:pt idx="8609">
                  <c:v>5.8839999999999986</c:v>
                </c:pt>
                <c:pt idx="8610">
                  <c:v>5.8810000000000002</c:v>
                </c:pt>
                <c:pt idx="8611">
                  <c:v>5.875</c:v>
                </c:pt>
                <c:pt idx="8612">
                  <c:v>5.8760000000000003</c:v>
                </c:pt>
                <c:pt idx="8613">
                  <c:v>5.8789999999999996</c:v>
                </c:pt>
                <c:pt idx="8614">
                  <c:v>5.8930000000000007</c:v>
                </c:pt>
                <c:pt idx="8615">
                  <c:v>5.9250000000000007</c:v>
                </c:pt>
                <c:pt idx="8616">
                  <c:v>5.9560000000000004</c:v>
                </c:pt>
                <c:pt idx="8617">
                  <c:v>5.9820000000000002</c:v>
                </c:pt>
                <c:pt idx="8618">
                  <c:v>6.0050000000000008</c:v>
                </c:pt>
                <c:pt idx="8619">
                  <c:v>6.0230000000000006</c:v>
                </c:pt>
                <c:pt idx="8620">
                  <c:v>6.0439999999999996</c:v>
                </c:pt>
                <c:pt idx="8621">
                  <c:v>6.0630000000000006</c:v>
                </c:pt>
                <c:pt idx="8622">
                  <c:v>6.0850000000000009</c:v>
                </c:pt>
                <c:pt idx="8623">
                  <c:v>6.1030000000000006</c:v>
                </c:pt>
                <c:pt idx="8624">
                  <c:v>6.1259999999999959</c:v>
                </c:pt>
                <c:pt idx="8625">
                  <c:v>6.1480000000000006</c:v>
                </c:pt>
                <c:pt idx="8626">
                  <c:v>6.1629999999999958</c:v>
                </c:pt>
                <c:pt idx="8627">
                  <c:v>6.1860000000000008</c:v>
                </c:pt>
                <c:pt idx="8628">
                  <c:v>6.2060000000000004</c:v>
                </c:pt>
                <c:pt idx="8629">
                  <c:v>6.2239999999999984</c:v>
                </c:pt>
                <c:pt idx="8630">
                  <c:v>6.2450000000000001</c:v>
                </c:pt>
                <c:pt idx="8631">
                  <c:v>6.2600000000000007</c:v>
                </c:pt>
                <c:pt idx="8632">
                  <c:v>6.28</c:v>
                </c:pt>
                <c:pt idx="8633">
                  <c:v>6.2990000000000004</c:v>
                </c:pt>
                <c:pt idx="8634">
                  <c:v>6.3149999999999968</c:v>
                </c:pt>
                <c:pt idx="8635">
                  <c:v>6.3330000000000002</c:v>
                </c:pt>
                <c:pt idx="8636">
                  <c:v>6.3519999999999976</c:v>
                </c:pt>
                <c:pt idx="8637">
                  <c:v>6.3669999999999964</c:v>
                </c:pt>
                <c:pt idx="8638">
                  <c:v>6.3860000000000001</c:v>
                </c:pt>
                <c:pt idx="8639">
                  <c:v>6.3969999999999976</c:v>
                </c:pt>
                <c:pt idx="8640">
                  <c:v>6.4120000000000008</c:v>
                </c:pt>
                <c:pt idx="8641">
                  <c:v>6.4290000000000003</c:v>
                </c:pt>
                <c:pt idx="8642">
                  <c:v>6.4420000000000002</c:v>
                </c:pt>
                <c:pt idx="8643">
                  <c:v>6.4590000000000014</c:v>
                </c:pt>
                <c:pt idx="8644">
                  <c:v>6.4680000000000009</c:v>
                </c:pt>
                <c:pt idx="8645">
                  <c:v>6.484</c:v>
                </c:pt>
                <c:pt idx="8646">
                  <c:v>6.4930000000000003</c:v>
                </c:pt>
                <c:pt idx="8647">
                  <c:v>6.5060000000000002</c:v>
                </c:pt>
                <c:pt idx="8648">
                  <c:v>6.52</c:v>
                </c:pt>
                <c:pt idx="8649">
                  <c:v>6.5310000000000024</c:v>
                </c:pt>
                <c:pt idx="8650">
                  <c:v>6.5410000000000004</c:v>
                </c:pt>
                <c:pt idx="8651">
                  <c:v>6.5510000000000002</c:v>
                </c:pt>
                <c:pt idx="8652">
                  <c:v>6.5580000000000007</c:v>
                </c:pt>
                <c:pt idx="8653">
                  <c:v>6.5679999999999996</c:v>
                </c:pt>
                <c:pt idx="8654">
                  <c:v>6.5720000000000001</c:v>
                </c:pt>
                <c:pt idx="8655">
                  <c:v>6.5840000000000014</c:v>
                </c:pt>
                <c:pt idx="8656">
                  <c:v>6.5910000000000002</c:v>
                </c:pt>
                <c:pt idx="8657">
                  <c:v>6.5980000000000008</c:v>
                </c:pt>
                <c:pt idx="8658">
                  <c:v>6.6039999999999957</c:v>
                </c:pt>
                <c:pt idx="8659">
                  <c:v>6.6099999999999977</c:v>
                </c:pt>
                <c:pt idx="8660">
                  <c:v>6.6219999999999972</c:v>
                </c:pt>
                <c:pt idx="8661">
                  <c:v>6.6249999999999938</c:v>
                </c:pt>
                <c:pt idx="8662">
                  <c:v>6.6319999999999997</c:v>
                </c:pt>
                <c:pt idx="8663">
                  <c:v>6.6360000000000001</c:v>
                </c:pt>
                <c:pt idx="8664">
                  <c:v>6.6419999999999977</c:v>
                </c:pt>
                <c:pt idx="8665">
                  <c:v>6.6469999999999967</c:v>
                </c:pt>
                <c:pt idx="8666">
                  <c:v>6.6539999999999973</c:v>
                </c:pt>
                <c:pt idx="8667">
                  <c:v>6.6559999999999997</c:v>
                </c:pt>
                <c:pt idx="8668">
                  <c:v>6.6619999999999973</c:v>
                </c:pt>
                <c:pt idx="8669">
                  <c:v>6.6649999999999938</c:v>
                </c:pt>
                <c:pt idx="8670">
                  <c:v>6.6689999999999987</c:v>
                </c:pt>
                <c:pt idx="8671">
                  <c:v>6.6750000000000007</c:v>
                </c:pt>
                <c:pt idx="8672">
                  <c:v>6.6760000000000002</c:v>
                </c:pt>
                <c:pt idx="8673">
                  <c:v>6.681</c:v>
                </c:pt>
                <c:pt idx="8674">
                  <c:v>6.6849999999999996</c:v>
                </c:pt>
                <c:pt idx="8675">
                  <c:v>6.6869999999999976</c:v>
                </c:pt>
                <c:pt idx="8676">
                  <c:v>6.6890000000000001</c:v>
                </c:pt>
                <c:pt idx="8677">
                  <c:v>6.6949999999999958</c:v>
                </c:pt>
                <c:pt idx="8678">
                  <c:v>6.6979999999999968</c:v>
                </c:pt>
                <c:pt idx="8679">
                  <c:v>6.7040000000000006</c:v>
                </c:pt>
                <c:pt idx="8680">
                  <c:v>6.7050000000000001</c:v>
                </c:pt>
                <c:pt idx="8681">
                  <c:v>6.7060000000000004</c:v>
                </c:pt>
                <c:pt idx="8682">
                  <c:v>6.7100000000000009</c:v>
                </c:pt>
                <c:pt idx="8683">
                  <c:v>6.7150000000000007</c:v>
                </c:pt>
                <c:pt idx="8684">
                  <c:v>6.7190000000000003</c:v>
                </c:pt>
                <c:pt idx="8685">
                  <c:v>6.7180000000000009</c:v>
                </c:pt>
                <c:pt idx="8686">
                  <c:v>6.7180000000000009</c:v>
                </c:pt>
                <c:pt idx="8687">
                  <c:v>6.7219999999999986</c:v>
                </c:pt>
                <c:pt idx="8688">
                  <c:v>6.7280000000000006</c:v>
                </c:pt>
                <c:pt idx="8689">
                  <c:v>6.73</c:v>
                </c:pt>
                <c:pt idx="8690">
                  <c:v>6.734</c:v>
                </c:pt>
                <c:pt idx="8691">
                  <c:v>6.7360000000000024</c:v>
                </c:pt>
                <c:pt idx="8692">
                  <c:v>6.74</c:v>
                </c:pt>
                <c:pt idx="8693">
                  <c:v>6.7380000000000004</c:v>
                </c:pt>
                <c:pt idx="8694">
                  <c:v>6.7430000000000003</c:v>
                </c:pt>
                <c:pt idx="8695">
                  <c:v>6.7440000000000007</c:v>
                </c:pt>
                <c:pt idx="8696">
                  <c:v>6.742</c:v>
                </c:pt>
                <c:pt idx="8697">
                  <c:v>6.7440000000000007</c:v>
                </c:pt>
                <c:pt idx="8698">
                  <c:v>6.7460000000000004</c:v>
                </c:pt>
                <c:pt idx="8699">
                  <c:v>6.7430000000000003</c:v>
                </c:pt>
                <c:pt idx="8700">
                  <c:v>6.7460000000000004</c:v>
                </c:pt>
                <c:pt idx="8701">
                  <c:v>6.7450000000000001</c:v>
                </c:pt>
                <c:pt idx="8702">
                  <c:v>6.7480000000000002</c:v>
                </c:pt>
                <c:pt idx="8703">
                  <c:v>6.7460000000000004</c:v>
                </c:pt>
                <c:pt idx="8704">
                  <c:v>6.7440000000000007</c:v>
                </c:pt>
                <c:pt idx="8705">
                  <c:v>6.7430000000000003</c:v>
                </c:pt>
                <c:pt idx="8706">
                  <c:v>6.7440000000000007</c:v>
                </c:pt>
                <c:pt idx="8707">
                  <c:v>6.7440000000000007</c:v>
                </c:pt>
                <c:pt idx="8708">
                  <c:v>6.7440000000000007</c:v>
                </c:pt>
                <c:pt idx="8709">
                  <c:v>6.7430000000000003</c:v>
                </c:pt>
                <c:pt idx="8710">
                  <c:v>6.7410000000000014</c:v>
                </c:pt>
                <c:pt idx="8711">
                  <c:v>6.7410000000000014</c:v>
                </c:pt>
                <c:pt idx="8712">
                  <c:v>6.74</c:v>
                </c:pt>
                <c:pt idx="8713">
                  <c:v>6.74</c:v>
                </c:pt>
                <c:pt idx="8714">
                  <c:v>6.7370000000000001</c:v>
                </c:pt>
                <c:pt idx="8715">
                  <c:v>6.7360000000000024</c:v>
                </c:pt>
                <c:pt idx="8716">
                  <c:v>6.7330000000000014</c:v>
                </c:pt>
                <c:pt idx="8717">
                  <c:v>6.7330000000000014</c:v>
                </c:pt>
                <c:pt idx="8718">
                  <c:v>6.734</c:v>
                </c:pt>
                <c:pt idx="8719">
                  <c:v>6.7320000000000002</c:v>
                </c:pt>
                <c:pt idx="8720">
                  <c:v>6.7330000000000014</c:v>
                </c:pt>
                <c:pt idx="8721">
                  <c:v>6.7330000000000014</c:v>
                </c:pt>
                <c:pt idx="8722">
                  <c:v>6.7280000000000006</c:v>
                </c:pt>
                <c:pt idx="8723">
                  <c:v>6.7210000000000001</c:v>
                </c:pt>
                <c:pt idx="8724">
                  <c:v>6.7200000000000006</c:v>
                </c:pt>
                <c:pt idx="8725">
                  <c:v>6.7150000000000007</c:v>
                </c:pt>
                <c:pt idx="8726">
                  <c:v>6.7130000000000001</c:v>
                </c:pt>
                <c:pt idx="8727">
                  <c:v>6.7100000000000009</c:v>
                </c:pt>
                <c:pt idx="8728">
                  <c:v>6.7120000000000006</c:v>
                </c:pt>
                <c:pt idx="8729">
                  <c:v>6.7070000000000007</c:v>
                </c:pt>
                <c:pt idx="8730">
                  <c:v>6.7060000000000004</c:v>
                </c:pt>
                <c:pt idx="8731">
                  <c:v>6.7040000000000006</c:v>
                </c:pt>
                <c:pt idx="8732">
                  <c:v>6.7</c:v>
                </c:pt>
                <c:pt idx="8733">
                  <c:v>6.6979999999999968</c:v>
                </c:pt>
                <c:pt idx="8734">
                  <c:v>6.6960000000000006</c:v>
                </c:pt>
                <c:pt idx="8735">
                  <c:v>6.6939999999999973</c:v>
                </c:pt>
                <c:pt idx="8736">
                  <c:v>6.6929999999999996</c:v>
                </c:pt>
                <c:pt idx="8737">
                  <c:v>6.6849999999999996</c:v>
                </c:pt>
                <c:pt idx="8738">
                  <c:v>6.68</c:v>
                </c:pt>
                <c:pt idx="8739">
                  <c:v>6.6780000000000008</c:v>
                </c:pt>
                <c:pt idx="8740">
                  <c:v>6.6720000000000006</c:v>
                </c:pt>
                <c:pt idx="8741">
                  <c:v>6.6689999999999987</c:v>
                </c:pt>
                <c:pt idx="8742">
                  <c:v>6.6619999999999973</c:v>
                </c:pt>
                <c:pt idx="8743">
                  <c:v>6.6599999999999957</c:v>
                </c:pt>
                <c:pt idx="8744">
                  <c:v>6.6549999999999958</c:v>
                </c:pt>
                <c:pt idx="8745">
                  <c:v>6.6519999999999957</c:v>
                </c:pt>
                <c:pt idx="8746">
                  <c:v>6.6499999999999977</c:v>
                </c:pt>
                <c:pt idx="8747">
                  <c:v>6.6449999999999987</c:v>
                </c:pt>
                <c:pt idx="8748">
                  <c:v>6.6380000000000008</c:v>
                </c:pt>
                <c:pt idx="8749">
                  <c:v>6.6350000000000007</c:v>
                </c:pt>
                <c:pt idx="8750">
                  <c:v>6.633</c:v>
                </c:pt>
                <c:pt idx="8751">
                  <c:v>6.6279999999999948</c:v>
                </c:pt>
                <c:pt idx="8752">
                  <c:v>6.6179999999999959</c:v>
                </c:pt>
                <c:pt idx="8753">
                  <c:v>6.6209999999999969</c:v>
                </c:pt>
                <c:pt idx="8754">
                  <c:v>6.609</c:v>
                </c:pt>
                <c:pt idx="8755">
                  <c:v>6.6049999999999969</c:v>
                </c:pt>
                <c:pt idx="8756">
                  <c:v>6.6019999999999976</c:v>
                </c:pt>
                <c:pt idx="8757">
                  <c:v>6.5980000000000008</c:v>
                </c:pt>
                <c:pt idx="8758">
                  <c:v>6.5930000000000009</c:v>
                </c:pt>
                <c:pt idx="8759">
                  <c:v>6.5890000000000004</c:v>
                </c:pt>
                <c:pt idx="8760">
                  <c:v>6.5850000000000009</c:v>
                </c:pt>
                <c:pt idx="8761">
                  <c:v>6.5810000000000004</c:v>
                </c:pt>
                <c:pt idx="8762">
                  <c:v>6.5750000000000002</c:v>
                </c:pt>
                <c:pt idx="8763">
                  <c:v>6.5690000000000008</c:v>
                </c:pt>
                <c:pt idx="8764">
                  <c:v>6.5669999999999966</c:v>
                </c:pt>
                <c:pt idx="8765">
                  <c:v>6.5580000000000007</c:v>
                </c:pt>
                <c:pt idx="8766">
                  <c:v>6.5519999999999996</c:v>
                </c:pt>
                <c:pt idx="8767">
                  <c:v>6.5450000000000008</c:v>
                </c:pt>
                <c:pt idx="8768">
                  <c:v>6.5420000000000007</c:v>
                </c:pt>
                <c:pt idx="8769">
                  <c:v>6.5390000000000024</c:v>
                </c:pt>
                <c:pt idx="8770">
                  <c:v>6.53</c:v>
                </c:pt>
                <c:pt idx="8771">
                  <c:v>6.5269999999999966</c:v>
                </c:pt>
                <c:pt idx="8772">
                  <c:v>6.5230000000000006</c:v>
                </c:pt>
                <c:pt idx="8773">
                  <c:v>6.5180000000000007</c:v>
                </c:pt>
                <c:pt idx="8774">
                  <c:v>6.5150000000000006</c:v>
                </c:pt>
                <c:pt idx="8775">
                  <c:v>6.5119999999999996</c:v>
                </c:pt>
                <c:pt idx="8776">
                  <c:v>6.5070000000000006</c:v>
                </c:pt>
                <c:pt idx="8777">
                  <c:v>6.5060000000000002</c:v>
                </c:pt>
                <c:pt idx="8778">
                  <c:v>6.4990000000000014</c:v>
                </c:pt>
                <c:pt idx="8779">
                  <c:v>6.4960000000000004</c:v>
                </c:pt>
                <c:pt idx="8780">
                  <c:v>6.4930000000000003</c:v>
                </c:pt>
                <c:pt idx="8781">
                  <c:v>6.492</c:v>
                </c:pt>
                <c:pt idx="8782">
                  <c:v>6.4850000000000003</c:v>
                </c:pt>
                <c:pt idx="8783">
                  <c:v>6.4810000000000034</c:v>
                </c:pt>
                <c:pt idx="8784">
                  <c:v>6.4780000000000024</c:v>
                </c:pt>
                <c:pt idx="8785">
                  <c:v>6.4740000000000002</c:v>
                </c:pt>
                <c:pt idx="8786">
                  <c:v>6.4690000000000003</c:v>
                </c:pt>
                <c:pt idx="8787">
                  <c:v>6.4639999999999986</c:v>
                </c:pt>
                <c:pt idx="8788">
                  <c:v>6.4600000000000009</c:v>
                </c:pt>
                <c:pt idx="8789">
                  <c:v>6.4560000000000004</c:v>
                </c:pt>
                <c:pt idx="8790">
                  <c:v>6.4510000000000014</c:v>
                </c:pt>
                <c:pt idx="8791">
                  <c:v>6.4440000000000008</c:v>
                </c:pt>
                <c:pt idx="8792">
                  <c:v>6.4410000000000034</c:v>
                </c:pt>
                <c:pt idx="8793">
                  <c:v>6.4340000000000002</c:v>
                </c:pt>
                <c:pt idx="8794">
                  <c:v>6.4290000000000003</c:v>
                </c:pt>
                <c:pt idx="8795">
                  <c:v>6.4280000000000008</c:v>
                </c:pt>
                <c:pt idx="8796">
                  <c:v>6.4239999999999986</c:v>
                </c:pt>
                <c:pt idx="8797">
                  <c:v>6.4180000000000001</c:v>
                </c:pt>
                <c:pt idx="8798">
                  <c:v>6.4130000000000003</c:v>
                </c:pt>
                <c:pt idx="8799">
                  <c:v>6.4090000000000034</c:v>
                </c:pt>
                <c:pt idx="8800">
                  <c:v>6.4050000000000002</c:v>
                </c:pt>
                <c:pt idx="8801">
                  <c:v>6.4030000000000014</c:v>
                </c:pt>
                <c:pt idx="8802">
                  <c:v>6.3980000000000006</c:v>
                </c:pt>
                <c:pt idx="8803">
                  <c:v>6.39</c:v>
                </c:pt>
                <c:pt idx="8804">
                  <c:v>6.39</c:v>
                </c:pt>
                <c:pt idx="8805">
                  <c:v>6.3850000000000007</c:v>
                </c:pt>
                <c:pt idx="8806">
                  <c:v>6.3789999999999996</c:v>
                </c:pt>
                <c:pt idx="8807">
                  <c:v>6.3780000000000001</c:v>
                </c:pt>
                <c:pt idx="8808">
                  <c:v>6.37</c:v>
                </c:pt>
                <c:pt idx="8809">
                  <c:v>6.3679999999999959</c:v>
                </c:pt>
                <c:pt idx="8810">
                  <c:v>6.3649999999999958</c:v>
                </c:pt>
                <c:pt idx="8811">
                  <c:v>6.3599999999999977</c:v>
                </c:pt>
                <c:pt idx="8812">
                  <c:v>6.3619999999999957</c:v>
                </c:pt>
                <c:pt idx="8813">
                  <c:v>6.3539999999999957</c:v>
                </c:pt>
                <c:pt idx="8814">
                  <c:v>6.3510000000000009</c:v>
                </c:pt>
                <c:pt idx="8815">
                  <c:v>6.3490000000000002</c:v>
                </c:pt>
                <c:pt idx="8816">
                  <c:v>6.3430000000000009</c:v>
                </c:pt>
                <c:pt idx="8817">
                  <c:v>6.3410000000000002</c:v>
                </c:pt>
                <c:pt idx="8818">
                  <c:v>6.3370000000000006</c:v>
                </c:pt>
                <c:pt idx="8819">
                  <c:v>6.3339999999999996</c:v>
                </c:pt>
                <c:pt idx="8820">
                  <c:v>6.3279999999999959</c:v>
                </c:pt>
                <c:pt idx="8821">
                  <c:v>6.3239999999999972</c:v>
                </c:pt>
                <c:pt idx="8822">
                  <c:v>6.3210000000000006</c:v>
                </c:pt>
                <c:pt idx="8823">
                  <c:v>6.3179999999999996</c:v>
                </c:pt>
                <c:pt idx="8824">
                  <c:v>6.3149999999999968</c:v>
                </c:pt>
                <c:pt idx="8825">
                  <c:v>6.3139999999999956</c:v>
                </c:pt>
                <c:pt idx="8826">
                  <c:v>6.3119999999999976</c:v>
                </c:pt>
                <c:pt idx="8827">
                  <c:v>6.3130000000000006</c:v>
                </c:pt>
                <c:pt idx="8828">
                  <c:v>6.306</c:v>
                </c:pt>
                <c:pt idx="8829">
                  <c:v>6.3050000000000006</c:v>
                </c:pt>
                <c:pt idx="8830">
                  <c:v>6.3030000000000008</c:v>
                </c:pt>
                <c:pt idx="8831">
                  <c:v>6.3010000000000002</c:v>
                </c:pt>
                <c:pt idx="8832">
                  <c:v>6.2990000000000004</c:v>
                </c:pt>
                <c:pt idx="8833">
                  <c:v>6.2920000000000007</c:v>
                </c:pt>
                <c:pt idx="8834">
                  <c:v>6.29</c:v>
                </c:pt>
                <c:pt idx="8835">
                  <c:v>6.2870000000000008</c:v>
                </c:pt>
                <c:pt idx="8836">
                  <c:v>6.2840000000000007</c:v>
                </c:pt>
                <c:pt idx="8837">
                  <c:v>6.2810000000000024</c:v>
                </c:pt>
                <c:pt idx="8838">
                  <c:v>6.2760000000000034</c:v>
                </c:pt>
                <c:pt idx="8839">
                  <c:v>6.2750000000000004</c:v>
                </c:pt>
                <c:pt idx="8840">
                  <c:v>6.2720000000000002</c:v>
                </c:pt>
                <c:pt idx="8841">
                  <c:v>6.274</c:v>
                </c:pt>
                <c:pt idx="8842">
                  <c:v>6.2669999999999986</c:v>
                </c:pt>
                <c:pt idx="8843">
                  <c:v>6.2650000000000006</c:v>
                </c:pt>
                <c:pt idx="8844">
                  <c:v>6.2600000000000007</c:v>
                </c:pt>
                <c:pt idx="8845">
                  <c:v>6.2590000000000003</c:v>
                </c:pt>
                <c:pt idx="8846">
                  <c:v>6.2530000000000001</c:v>
                </c:pt>
                <c:pt idx="8847">
                  <c:v>6.2550000000000008</c:v>
                </c:pt>
                <c:pt idx="8848">
                  <c:v>6.2480000000000002</c:v>
                </c:pt>
                <c:pt idx="8849">
                  <c:v>6.2470000000000008</c:v>
                </c:pt>
                <c:pt idx="8850">
                  <c:v>6.242</c:v>
                </c:pt>
                <c:pt idx="8851">
                  <c:v>6.24</c:v>
                </c:pt>
                <c:pt idx="8852">
                  <c:v>6.2360000000000024</c:v>
                </c:pt>
                <c:pt idx="8853">
                  <c:v>6.234</c:v>
                </c:pt>
                <c:pt idx="8854">
                  <c:v>6.2280000000000006</c:v>
                </c:pt>
                <c:pt idx="8855">
                  <c:v>6.2250000000000014</c:v>
                </c:pt>
                <c:pt idx="8856">
                  <c:v>6.2200000000000006</c:v>
                </c:pt>
                <c:pt idx="8857">
                  <c:v>6.2190000000000003</c:v>
                </c:pt>
                <c:pt idx="8858">
                  <c:v>6.2170000000000014</c:v>
                </c:pt>
                <c:pt idx="8859">
                  <c:v>6.2090000000000014</c:v>
                </c:pt>
                <c:pt idx="8860">
                  <c:v>6.2060000000000004</c:v>
                </c:pt>
                <c:pt idx="8861">
                  <c:v>6.1979999999999968</c:v>
                </c:pt>
                <c:pt idx="8862">
                  <c:v>6.1949999999999958</c:v>
                </c:pt>
                <c:pt idx="8863">
                  <c:v>6.1949999999999958</c:v>
                </c:pt>
                <c:pt idx="8864">
                  <c:v>6.1949999999999958</c:v>
                </c:pt>
                <c:pt idx="8865">
                  <c:v>6.1929999999999996</c:v>
                </c:pt>
                <c:pt idx="8866">
                  <c:v>6.1869999999999976</c:v>
                </c:pt>
                <c:pt idx="8867">
                  <c:v>6.1860000000000008</c:v>
                </c:pt>
                <c:pt idx="8868">
                  <c:v>6.1819999999999986</c:v>
                </c:pt>
                <c:pt idx="8869">
                  <c:v>6.1790000000000003</c:v>
                </c:pt>
                <c:pt idx="8870">
                  <c:v>6.181</c:v>
                </c:pt>
                <c:pt idx="8871">
                  <c:v>6.1780000000000008</c:v>
                </c:pt>
                <c:pt idx="8872">
                  <c:v>6.1720000000000006</c:v>
                </c:pt>
                <c:pt idx="8873">
                  <c:v>6.1669999999999972</c:v>
                </c:pt>
                <c:pt idx="8874">
                  <c:v>6.1700000000000008</c:v>
                </c:pt>
                <c:pt idx="8875">
                  <c:v>6.1659999999999968</c:v>
                </c:pt>
                <c:pt idx="8876">
                  <c:v>6.1609999999999996</c:v>
                </c:pt>
                <c:pt idx="8877">
                  <c:v>6.1590000000000007</c:v>
                </c:pt>
                <c:pt idx="8878">
                  <c:v>6.1560000000000006</c:v>
                </c:pt>
                <c:pt idx="8879">
                  <c:v>6.1529999999999996</c:v>
                </c:pt>
                <c:pt idx="8880">
                  <c:v>6.1519999999999966</c:v>
                </c:pt>
                <c:pt idx="8881">
                  <c:v>6.1510000000000007</c:v>
                </c:pt>
                <c:pt idx="8882">
                  <c:v>6.1519999999999966</c:v>
                </c:pt>
                <c:pt idx="8883">
                  <c:v>6.1480000000000006</c:v>
                </c:pt>
                <c:pt idx="8884">
                  <c:v>6.1469999999999976</c:v>
                </c:pt>
                <c:pt idx="8885">
                  <c:v>6.1430000000000007</c:v>
                </c:pt>
                <c:pt idx="8886">
                  <c:v>6.1380000000000008</c:v>
                </c:pt>
                <c:pt idx="8887">
                  <c:v>6.1339999999999986</c:v>
                </c:pt>
                <c:pt idx="8888">
                  <c:v>6.133</c:v>
                </c:pt>
                <c:pt idx="8889">
                  <c:v>6.1320000000000006</c:v>
                </c:pt>
                <c:pt idx="8890">
                  <c:v>6.1249999999999947</c:v>
                </c:pt>
                <c:pt idx="8891">
                  <c:v>6.1249999999999947</c:v>
                </c:pt>
                <c:pt idx="8892">
                  <c:v>6.1219999999999972</c:v>
                </c:pt>
                <c:pt idx="8893">
                  <c:v>6.1169999999999964</c:v>
                </c:pt>
                <c:pt idx="8894">
                  <c:v>6.1149999999999958</c:v>
                </c:pt>
                <c:pt idx="8895">
                  <c:v>6.1110000000000007</c:v>
                </c:pt>
                <c:pt idx="8896">
                  <c:v>6.1119999999999974</c:v>
                </c:pt>
                <c:pt idx="8897">
                  <c:v>6.1060000000000008</c:v>
                </c:pt>
                <c:pt idx="8898">
                  <c:v>6.1060000000000008</c:v>
                </c:pt>
                <c:pt idx="8899">
                  <c:v>6.1010000000000009</c:v>
                </c:pt>
                <c:pt idx="8900">
                  <c:v>6.0970000000000004</c:v>
                </c:pt>
                <c:pt idx="8901">
                  <c:v>6.0920000000000014</c:v>
                </c:pt>
                <c:pt idx="8902">
                  <c:v>6.0920000000000014</c:v>
                </c:pt>
                <c:pt idx="8903">
                  <c:v>6.0870000000000006</c:v>
                </c:pt>
                <c:pt idx="8904">
                  <c:v>6.0870000000000006</c:v>
                </c:pt>
                <c:pt idx="8905">
                  <c:v>6.0810000000000004</c:v>
                </c:pt>
                <c:pt idx="8906">
                  <c:v>6.0760000000000014</c:v>
                </c:pt>
                <c:pt idx="8907">
                  <c:v>6.0750000000000011</c:v>
                </c:pt>
                <c:pt idx="8908">
                  <c:v>6.0710000000000024</c:v>
                </c:pt>
                <c:pt idx="8909">
                  <c:v>6.0710000000000024</c:v>
                </c:pt>
                <c:pt idx="8910">
                  <c:v>6.0660000000000007</c:v>
                </c:pt>
                <c:pt idx="8911">
                  <c:v>6.0639999999999956</c:v>
                </c:pt>
                <c:pt idx="8912">
                  <c:v>6.0590000000000011</c:v>
                </c:pt>
                <c:pt idx="8913">
                  <c:v>6.0569999999999986</c:v>
                </c:pt>
                <c:pt idx="8914">
                  <c:v>6.0550000000000006</c:v>
                </c:pt>
                <c:pt idx="8915">
                  <c:v>6.0550000000000006</c:v>
                </c:pt>
                <c:pt idx="8916">
                  <c:v>6.0530000000000008</c:v>
                </c:pt>
                <c:pt idx="8917">
                  <c:v>6.0510000000000002</c:v>
                </c:pt>
                <c:pt idx="8918">
                  <c:v>6.0500000000000007</c:v>
                </c:pt>
                <c:pt idx="8919">
                  <c:v>6.0470000000000006</c:v>
                </c:pt>
                <c:pt idx="8920">
                  <c:v>6.0449999999999964</c:v>
                </c:pt>
                <c:pt idx="8921">
                  <c:v>6.0410000000000004</c:v>
                </c:pt>
                <c:pt idx="8922">
                  <c:v>6.0390000000000024</c:v>
                </c:pt>
                <c:pt idx="8923">
                  <c:v>6.0350000000000001</c:v>
                </c:pt>
                <c:pt idx="8924">
                  <c:v>6.0340000000000007</c:v>
                </c:pt>
                <c:pt idx="8925">
                  <c:v>6.0340000000000007</c:v>
                </c:pt>
                <c:pt idx="8926">
                  <c:v>6.0330000000000004</c:v>
                </c:pt>
                <c:pt idx="8927">
                  <c:v>6.0310000000000024</c:v>
                </c:pt>
                <c:pt idx="8928">
                  <c:v>6.0259999999999962</c:v>
                </c:pt>
                <c:pt idx="8929">
                  <c:v>6.0239999999999974</c:v>
                </c:pt>
                <c:pt idx="8930">
                  <c:v>6.0210000000000008</c:v>
                </c:pt>
                <c:pt idx="8931">
                  <c:v>6.02</c:v>
                </c:pt>
                <c:pt idx="8932">
                  <c:v>6.0150000000000006</c:v>
                </c:pt>
                <c:pt idx="8933">
                  <c:v>6.0139999999999976</c:v>
                </c:pt>
                <c:pt idx="8934">
                  <c:v>6.0119999999999996</c:v>
                </c:pt>
                <c:pt idx="8935">
                  <c:v>6.0119999999999996</c:v>
                </c:pt>
                <c:pt idx="8936">
                  <c:v>6.0060000000000002</c:v>
                </c:pt>
                <c:pt idx="8937">
                  <c:v>6.0030000000000001</c:v>
                </c:pt>
                <c:pt idx="8938">
                  <c:v>6.0020000000000007</c:v>
                </c:pt>
                <c:pt idx="8939">
                  <c:v>6</c:v>
                </c:pt>
                <c:pt idx="8940">
                  <c:v>5.9969999999999999</c:v>
                </c:pt>
                <c:pt idx="8941">
                  <c:v>5.9930000000000003</c:v>
                </c:pt>
                <c:pt idx="8942">
                  <c:v>5.9910000000000014</c:v>
                </c:pt>
                <c:pt idx="8943">
                  <c:v>5.9880000000000004</c:v>
                </c:pt>
                <c:pt idx="8944">
                  <c:v>5.9890000000000034</c:v>
                </c:pt>
                <c:pt idx="8945">
                  <c:v>5.9860000000000024</c:v>
                </c:pt>
                <c:pt idx="8946">
                  <c:v>5.9830000000000014</c:v>
                </c:pt>
                <c:pt idx="8947">
                  <c:v>5.9809999999999999</c:v>
                </c:pt>
                <c:pt idx="8948">
                  <c:v>5.9780000000000024</c:v>
                </c:pt>
                <c:pt idx="8949">
                  <c:v>5.9750000000000014</c:v>
                </c:pt>
                <c:pt idx="8950">
                  <c:v>5.9730000000000034</c:v>
                </c:pt>
                <c:pt idx="8951">
                  <c:v>5.9700000000000024</c:v>
                </c:pt>
                <c:pt idx="8952">
                  <c:v>5.9690000000000003</c:v>
                </c:pt>
                <c:pt idx="8953">
                  <c:v>5.968</c:v>
                </c:pt>
                <c:pt idx="8954">
                  <c:v>5.9660000000000011</c:v>
                </c:pt>
                <c:pt idx="8955">
                  <c:v>5.9570000000000007</c:v>
                </c:pt>
                <c:pt idx="8956">
                  <c:v>5.9570000000000007</c:v>
                </c:pt>
                <c:pt idx="8957">
                  <c:v>5.9510000000000014</c:v>
                </c:pt>
                <c:pt idx="8958">
                  <c:v>5.9500000000000011</c:v>
                </c:pt>
                <c:pt idx="8959">
                  <c:v>5.9450000000000003</c:v>
                </c:pt>
                <c:pt idx="8960">
                  <c:v>5.94</c:v>
                </c:pt>
                <c:pt idx="8961">
                  <c:v>5.9380000000000024</c:v>
                </c:pt>
                <c:pt idx="8962">
                  <c:v>5.9370000000000003</c:v>
                </c:pt>
                <c:pt idx="8963">
                  <c:v>5.9390000000000018</c:v>
                </c:pt>
                <c:pt idx="8964">
                  <c:v>5.9370000000000003</c:v>
                </c:pt>
                <c:pt idx="8965">
                  <c:v>5.9329999999999998</c:v>
                </c:pt>
                <c:pt idx="8966">
                  <c:v>5.9359999999999999</c:v>
                </c:pt>
                <c:pt idx="8967">
                  <c:v>5.9310000000000027</c:v>
                </c:pt>
                <c:pt idx="8968">
                  <c:v>5.9300000000000024</c:v>
                </c:pt>
                <c:pt idx="8969">
                  <c:v>5.9239999999999986</c:v>
                </c:pt>
                <c:pt idx="8970">
                  <c:v>5.9239999999999986</c:v>
                </c:pt>
                <c:pt idx="8971">
                  <c:v>5.9160000000000004</c:v>
                </c:pt>
                <c:pt idx="8972">
                  <c:v>5.9150000000000009</c:v>
                </c:pt>
                <c:pt idx="8973">
                  <c:v>5.91</c:v>
                </c:pt>
                <c:pt idx="8974">
                  <c:v>5.907</c:v>
                </c:pt>
                <c:pt idx="8975">
                  <c:v>5.9060000000000024</c:v>
                </c:pt>
                <c:pt idx="8976">
                  <c:v>5.9050000000000002</c:v>
                </c:pt>
                <c:pt idx="8977">
                  <c:v>5.9</c:v>
                </c:pt>
                <c:pt idx="8978">
                  <c:v>5.8980000000000006</c:v>
                </c:pt>
                <c:pt idx="8979">
                  <c:v>5.8969999999999976</c:v>
                </c:pt>
                <c:pt idx="8980">
                  <c:v>5.8949999999999996</c:v>
                </c:pt>
                <c:pt idx="8981">
                  <c:v>5.8919999999999986</c:v>
                </c:pt>
                <c:pt idx="8982">
                  <c:v>5.8890000000000002</c:v>
                </c:pt>
                <c:pt idx="8983">
                  <c:v>5.8879999999999963</c:v>
                </c:pt>
                <c:pt idx="8984">
                  <c:v>5.8849999999999962</c:v>
                </c:pt>
                <c:pt idx="8985">
                  <c:v>5.8830000000000009</c:v>
                </c:pt>
                <c:pt idx="8986">
                  <c:v>5.8800000000000008</c:v>
                </c:pt>
                <c:pt idx="8987">
                  <c:v>5.8810000000000002</c:v>
                </c:pt>
                <c:pt idx="8988">
                  <c:v>5.8730000000000002</c:v>
                </c:pt>
                <c:pt idx="8989">
                  <c:v>5.8679999999999959</c:v>
                </c:pt>
                <c:pt idx="8990">
                  <c:v>5.8679999999999959</c:v>
                </c:pt>
                <c:pt idx="8991">
                  <c:v>5.8610000000000007</c:v>
                </c:pt>
                <c:pt idx="8992">
                  <c:v>5.8599999999999977</c:v>
                </c:pt>
                <c:pt idx="8993">
                  <c:v>5.8559999999999963</c:v>
                </c:pt>
                <c:pt idx="8994">
                  <c:v>5.8539999999999974</c:v>
                </c:pt>
                <c:pt idx="8995">
                  <c:v>5.8539999999999974</c:v>
                </c:pt>
                <c:pt idx="8996">
                  <c:v>5.8469999999999986</c:v>
                </c:pt>
                <c:pt idx="8997">
                  <c:v>5.8450000000000006</c:v>
                </c:pt>
                <c:pt idx="8998">
                  <c:v>5.8439999999999976</c:v>
                </c:pt>
                <c:pt idx="8999">
                  <c:v>5.8410000000000011</c:v>
                </c:pt>
                <c:pt idx="9000">
                  <c:v>5.8360000000000003</c:v>
                </c:pt>
                <c:pt idx="9001">
                  <c:v>5.8370000000000006</c:v>
                </c:pt>
                <c:pt idx="9002">
                  <c:v>5.8350000000000009</c:v>
                </c:pt>
                <c:pt idx="9003">
                  <c:v>5.8310000000000004</c:v>
                </c:pt>
                <c:pt idx="9004">
                  <c:v>5.8269999999999964</c:v>
                </c:pt>
                <c:pt idx="9005">
                  <c:v>5.8249999999999957</c:v>
                </c:pt>
                <c:pt idx="9006">
                  <c:v>5.8239999999999963</c:v>
                </c:pt>
                <c:pt idx="9007">
                  <c:v>5.8219999999999974</c:v>
                </c:pt>
                <c:pt idx="9008">
                  <c:v>5.8199999999999976</c:v>
                </c:pt>
                <c:pt idx="9009">
                  <c:v>5.8199999999999976</c:v>
                </c:pt>
                <c:pt idx="9010">
                  <c:v>5.8130000000000006</c:v>
                </c:pt>
                <c:pt idx="9011">
                  <c:v>5.8069999999999986</c:v>
                </c:pt>
                <c:pt idx="9012">
                  <c:v>5.8090000000000011</c:v>
                </c:pt>
                <c:pt idx="9013">
                  <c:v>5.8050000000000006</c:v>
                </c:pt>
                <c:pt idx="9014">
                  <c:v>5.8050000000000006</c:v>
                </c:pt>
                <c:pt idx="9015">
                  <c:v>5.8030000000000008</c:v>
                </c:pt>
                <c:pt idx="9016">
                  <c:v>5.8019999999999996</c:v>
                </c:pt>
                <c:pt idx="9017">
                  <c:v>5.8000000000000007</c:v>
                </c:pt>
                <c:pt idx="9018">
                  <c:v>5.7939999999999996</c:v>
                </c:pt>
                <c:pt idx="9019">
                  <c:v>5.7939999999999996</c:v>
                </c:pt>
                <c:pt idx="9020">
                  <c:v>5.793000000000001</c:v>
                </c:pt>
                <c:pt idx="9021">
                  <c:v>5.793000000000001</c:v>
                </c:pt>
                <c:pt idx="9022">
                  <c:v>5.793000000000001</c:v>
                </c:pt>
                <c:pt idx="9023">
                  <c:v>5.7939999999999996</c:v>
                </c:pt>
                <c:pt idx="9024">
                  <c:v>5.7949999999999964</c:v>
                </c:pt>
                <c:pt idx="9025">
                  <c:v>5.7880000000000003</c:v>
                </c:pt>
                <c:pt idx="9026">
                  <c:v>5.7900000000000009</c:v>
                </c:pt>
                <c:pt idx="9027">
                  <c:v>5.7880000000000003</c:v>
                </c:pt>
                <c:pt idx="9028">
                  <c:v>5.7830000000000004</c:v>
                </c:pt>
                <c:pt idx="9029">
                  <c:v>5.7840000000000007</c:v>
                </c:pt>
                <c:pt idx="9030">
                  <c:v>5.7780000000000014</c:v>
                </c:pt>
                <c:pt idx="9031">
                  <c:v>5.782</c:v>
                </c:pt>
                <c:pt idx="9032">
                  <c:v>5.7780000000000014</c:v>
                </c:pt>
                <c:pt idx="9033">
                  <c:v>5.7789999999999999</c:v>
                </c:pt>
                <c:pt idx="9034">
                  <c:v>5.7750000000000004</c:v>
                </c:pt>
                <c:pt idx="9035">
                  <c:v>5.7759999999999998</c:v>
                </c:pt>
                <c:pt idx="9036">
                  <c:v>5.7750000000000004</c:v>
                </c:pt>
                <c:pt idx="9037">
                  <c:v>5.7710000000000026</c:v>
                </c:pt>
                <c:pt idx="9038">
                  <c:v>5.7680000000000007</c:v>
                </c:pt>
                <c:pt idx="9039">
                  <c:v>5.7690000000000001</c:v>
                </c:pt>
                <c:pt idx="9040">
                  <c:v>5.7639999999999967</c:v>
                </c:pt>
                <c:pt idx="9041">
                  <c:v>5.7639999999999967</c:v>
                </c:pt>
                <c:pt idx="9042">
                  <c:v>5.7619999999999987</c:v>
                </c:pt>
                <c:pt idx="9043">
                  <c:v>5.76</c:v>
                </c:pt>
                <c:pt idx="9044">
                  <c:v>5.7580000000000009</c:v>
                </c:pt>
                <c:pt idx="9045">
                  <c:v>5.7569999999999997</c:v>
                </c:pt>
                <c:pt idx="9046">
                  <c:v>5.7530000000000001</c:v>
                </c:pt>
                <c:pt idx="9047">
                  <c:v>5.7510000000000003</c:v>
                </c:pt>
                <c:pt idx="9048">
                  <c:v>5.75</c:v>
                </c:pt>
                <c:pt idx="9049">
                  <c:v>5.7490000000000014</c:v>
                </c:pt>
                <c:pt idx="9050">
                  <c:v>5.7480000000000002</c:v>
                </c:pt>
                <c:pt idx="9051">
                  <c:v>5.7439999999999998</c:v>
                </c:pt>
                <c:pt idx="9052">
                  <c:v>5.7390000000000034</c:v>
                </c:pt>
                <c:pt idx="9053">
                  <c:v>5.7380000000000004</c:v>
                </c:pt>
                <c:pt idx="9054">
                  <c:v>5.7330000000000014</c:v>
                </c:pt>
                <c:pt idx="9055">
                  <c:v>5.73</c:v>
                </c:pt>
                <c:pt idx="9056">
                  <c:v>5.729000000000001</c:v>
                </c:pt>
                <c:pt idx="9057">
                  <c:v>5.73</c:v>
                </c:pt>
                <c:pt idx="9058">
                  <c:v>5.7260000000000009</c:v>
                </c:pt>
                <c:pt idx="9059">
                  <c:v>5.7269999999999976</c:v>
                </c:pt>
                <c:pt idx="9060">
                  <c:v>5.73</c:v>
                </c:pt>
                <c:pt idx="9061">
                  <c:v>5.7249999999999996</c:v>
                </c:pt>
                <c:pt idx="9062">
                  <c:v>5.7230000000000008</c:v>
                </c:pt>
                <c:pt idx="9063">
                  <c:v>5.7200000000000006</c:v>
                </c:pt>
                <c:pt idx="9064">
                  <c:v>5.7200000000000006</c:v>
                </c:pt>
                <c:pt idx="9065">
                  <c:v>5.718</c:v>
                </c:pt>
                <c:pt idx="9066">
                  <c:v>5.7149999999999963</c:v>
                </c:pt>
                <c:pt idx="9067">
                  <c:v>5.7100000000000009</c:v>
                </c:pt>
                <c:pt idx="9068">
                  <c:v>5.7120000000000006</c:v>
                </c:pt>
                <c:pt idx="9069">
                  <c:v>5.7100000000000009</c:v>
                </c:pt>
                <c:pt idx="9070">
                  <c:v>5.7100000000000009</c:v>
                </c:pt>
                <c:pt idx="9071">
                  <c:v>5.7070000000000007</c:v>
                </c:pt>
                <c:pt idx="9072">
                  <c:v>5.7070000000000007</c:v>
                </c:pt>
                <c:pt idx="9073">
                  <c:v>5.7050000000000001</c:v>
                </c:pt>
                <c:pt idx="9074">
                  <c:v>5.7030000000000003</c:v>
                </c:pt>
                <c:pt idx="9075">
                  <c:v>5.7030000000000003</c:v>
                </c:pt>
                <c:pt idx="9076">
                  <c:v>5.6989999999999963</c:v>
                </c:pt>
                <c:pt idx="9077">
                  <c:v>5.6969999999999974</c:v>
                </c:pt>
                <c:pt idx="9078">
                  <c:v>5.7010000000000014</c:v>
                </c:pt>
                <c:pt idx="9079">
                  <c:v>5.6979999999999968</c:v>
                </c:pt>
                <c:pt idx="9080">
                  <c:v>5.6960000000000006</c:v>
                </c:pt>
                <c:pt idx="9081">
                  <c:v>5.6919999999999966</c:v>
                </c:pt>
                <c:pt idx="9082">
                  <c:v>5.6910000000000007</c:v>
                </c:pt>
                <c:pt idx="9083">
                  <c:v>5.6880000000000006</c:v>
                </c:pt>
                <c:pt idx="9084">
                  <c:v>5.6890000000000001</c:v>
                </c:pt>
                <c:pt idx="9085">
                  <c:v>5.6819999999999986</c:v>
                </c:pt>
                <c:pt idx="9086">
                  <c:v>5.68</c:v>
                </c:pt>
                <c:pt idx="9087">
                  <c:v>5.6760000000000002</c:v>
                </c:pt>
                <c:pt idx="9088">
                  <c:v>5.6739999999999986</c:v>
                </c:pt>
                <c:pt idx="9089">
                  <c:v>5.67</c:v>
                </c:pt>
                <c:pt idx="9090">
                  <c:v>5.6679999999999957</c:v>
                </c:pt>
                <c:pt idx="9091">
                  <c:v>5.6689999999999987</c:v>
                </c:pt>
                <c:pt idx="9092">
                  <c:v>5.6669999999999963</c:v>
                </c:pt>
                <c:pt idx="9093">
                  <c:v>5.663999999999997</c:v>
                </c:pt>
                <c:pt idx="9094">
                  <c:v>5.6599999999999957</c:v>
                </c:pt>
                <c:pt idx="9095">
                  <c:v>5.6599999999999957</c:v>
                </c:pt>
                <c:pt idx="9096">
                  <c:v>5.6579999999999968</c:v>
                </c:pt>
                <c:pt idx="9097">
                  <c:v>5.6569999999999956</c:v>
                </c:pt>
                <c:pt idx="9098">
                  <c:v>5.6519999999999966</c:v>
                </c:pt>
                <c:pt idx="9099">
                  <c:v>5.6519999999999966</c:v>
                </c:pt>
                <c:pt idx="9100">
                  <c:v>5.6499999999999977</c:v>
                </c:pt>
                <c:pt idx="9101">
                  <c:v>5.6469999999999967</c:v>
                </c:pt>
                <c:pt idx="9102">
                  <c:v>5.6439999999999957</c:v>
                </c:pt>
                <c:pt idx="9103">
                  <c:v>5.6430000000000007</c:v>
                </c:pt>
                <c:pt idx="9104">
                  <c:v>5.64</c:v>
                </c:pt>
                <c:pt idx="9105">
                  <c:v>5.6419999999999977</c:v>
                </c:pt>
                <c:pt idx="9106">
                  <c:v>5.6369999999999987</c:v>
                </c:pt>
                <c:pt idx="9107">
                  <c:v>5.636000000000001</c:v>
                </c:pt>
                <c:pt idx="9108">
                  <c:v>5.6339999999999977</c:v>
                </c:pt>
                <c:pt idx="9109">
                  <c:v>5.6319999999999997</c:v>
                </c:pt>
                <c:pt idx="9110">
                  <c:v>5.6339999999999977</c:v>
                </c:pt>
                <c:pt idx="9111">
                  <c:v>5.6310000000000002</c:v>
                </c:pt>
                <c:pt idx="9112">
                  <c:v>5.6319999999999997</c:v>
                </c:pt>
                <c:pt idx="9113">
                  <c:v>5.6319999999999997</c:v>
                </c:pt>
                <c:pt idx="9114">
                  <c:v>5.6310000000000002</c:v>
                </c:pt>
                <c:pt idx="9115">
                  <c:v>5.6269999999999971</c:v>
                </c:pt>
                <c:pt idx="9116">
                  <c:v>5.623999999999997</c:v>
                </c:pt>
                <c:pt idx="9117">
                  <c:v>5.623999999999997</c:v>
                </c:pt>
                <c:pt idx="9118">
                  <c:v>5.6219999999999963</c:v>
                </c:pt>
                <c:pt idx="9119">
                  <c:v>5.6229999999999958</c:v>
                </c:pt>
                <c:pt idx="9120">
                  <c:v>5.6179999999999959</c:v>
                </c:pt>
                <c:pt idx="9121">
                  <c:v>5.6189999999999962</c:v>
                </c:pt>
                <c:pt idx="9122">
                  <c:v>5.6189999999999962</c:v>
                </c:pt>
                <c:pt idx="9123">
                  <c:v>5.6149999999999958</c:v>
                </c:pt>
                <c:pt idx="9124">
                  <c:v>5.6149999999999958</c:v>
                </c:pt>
                <c:pt idx="9125">
                  <c:v>5.6129999999999969</c:v>
                </c:pt>
                <c:pt idx="9126">
                  <c:v>5.609</c:v>
                </c:pt>
                <c:pt idx="9127">
                  <c:v>5.6059999999999963</c:v>
                </c:pt>
                <c:pt idx="9128">
                  <c:v>5.609</c:v>
                </c:pt>
                <c:pt idx="9129">
                  <c:v>5.6049999999999969</c:v>
                </c:pt>
                <c:pt idx="9130">
                  <c:v>5.6039999999999974</c:v>
                </c:pt>
                <c:pt idx="9131">
                  <c:v>5.6010000000000009</c:v>
                </c:pt>
                <c:pt idx="9132">
                  <c:v>5.6030000000000006</c:v>
                </c:pt>
                <c:pt idx="9133">
                  <c:v>5.6</c:v>
                </c:pt>
                <c:pt idx="9134">
                  <c:v>5.5960000000000001</c:v>
                </c:pt>
                <c:pt idx="9135">
                  <c:v>5.593</c:v>
                </c:pt>
                <c:pt idx="9136">
                  <c:v>5.5890000000000004</c:v>
                </c:pt>
                <c:pt idx="9137">
                  <c:v>5.5870000000000006</c:v>
                </c:pt>
                <c:pt idx="9138">
                  <c:v>5.5850000000000009</c:v>
                </c:pt>
                <c:pt idx="9139">
                  <c:v>5.5830000000000002</c:v>
                </c:pt>
                <c:pt idx="9140">
                  <c:v>5.5830000000000002</c:v>
                </c:pt>
                <c:pt idx="9141">
                  <c:v>5.58</c:v>
                </c:pt>
                <c:pt idx="9142">
                  <c:v>5.5780000000000003</c:v>
                </c:pt>
                <c:pt idx="9143">
                  <c:v>5.5739999999999998</c:v>
                </c:pt>
                <c:pt idx="9144">
                  <c:v>5.5739999999999998</c:v>
                </c:pt>
                <c:pt idx="9145">
                  <c:v>5.5710000000000024</c:v>
                </c:pt>
                <c:pt idx="9146">
                  <c:v>5.5679999999999996</c:v>
                </c:pt>
                <c:pt idx="9147">
                  <c:v>5.5649999999999968</c:v>
                </c:pt>
                <c:pt idx="9148">
                  <c:v>5.5630000000000006</c:v>
                </c:pt>
                <c:pt idx="9149">
                  <c:v>5.5619999999999976</c:v>
                </c:pt>
                <c:pt idx="9150">
                  <c:v>5.5550000000000006</c:v>
                </c:pt>
                <c:pt idx="9151">
                  <c:v>5.5530000000000008</c:v>
                </c:pt>
                <c:pt idx="9152">
                  <c:v>5.5510000000000002</c:v>
                </c:pt>
                <c:pt idx="9153">
                  <c:v>5.5500000000000007</c:v>
                </c:pt>
                <c:pt idx="9154">
                  <c:v>5.548</c:v>
                </c:pt>
                <c:pt idx="9155">
                  <c:v>5.5449999999999964</c:v>
                </c:pt>
                <c:pt idx="9156">
                  <c:v>5.5460000000000003</c:v>
                </c:pt>
                <c:pt idx="9157">
                  <c:v>5.548</c:v>
                </c:pt>
                <c:pt idx="9158">
                  <c:v>5.543000000000001</c:v>
                </c:pt>
                <c:pt idx="9159">
                  <c:v>5.5419999999999998</c:v>
                </c:pt>
                <c:pt idx="9160">
                  <c:v>5.5390000000000024</c:v>
                </c:pt>
                <c:pt idx="9161">
                  <c:v>5.5370000000000008</c:v>
                </c:pt>
                <c:pt idx="9162">
                  <c:v>5.5360000000000014</c:v>
                </c:pt>
                <c:pt idx="9163">
                  <c:v>5.5370000000000008</c:v>
                </c:pt>
                <c:pt idx="9164">
                  <c:v>5.5340000000000007</c:v>
                </c:pt>
                <c:pt idx="9165">
                  <c:v>5.5340000000000007</c:v>
                </c:pt>
                <c:pt idx="9166">
                  <c:v>5.53</c:v>
                </c:pt>
                <c:pt idx="9167">
                  <c:v>5.5279999999999996</c:v>
                </c:pt>
                <c:pt idx="9168">
                  <c:v>5.5259999999999962</c:v>
                </c:pt>
                <c:pt idx="9169">
                  <c:v>5.5230000000000006</c:v>
                </c:pt>
                <c:pt idx="9170">
                  <c:v>5.52</c:v>
                </c:pt>
                <c:pt idx="9171">
                  <c:v>5.516</c:v>
                </c:pt>
                <c:pt idx="9172">
                  <c:v>5.5169999999999986</c:v>
                </c:pt>
                <c:pt idx="9173">
                  <c:v>5.516</c:v>
                </c:pt>
                <c:pt idx="9174">
                  <c:v>5.5139999999999976</c:v>
                </c:pt>
                <c:pt idx="9175">
                  <c:v>5.5129999999999963</c:v>
                </c:pt>
                <c:pt idx="9176">
                  <c:v>5.51</c:v>
                </c:pt>
                <c:pt idx="9177">
                  <c:v>5.511000000000001</c:v>
                </c:pt>
                <c:pt idx="9178">
                  <c:v>5.5060000000000002</c:v>
                </c:pt>
                <c:pt idx="9179">
                  <c:v>5.5060000000000002</c:v>
                </c:pt>
                <c:pt idx="9180">
                  <c:v>5.5020000000000007</c:v>
                </c:pt>
                <c:pt idx="9181">
                  <c:v>5.5030000000000001</c:v>
                </c:pt>
                <c:pt idx="9182">
                  <c:v>5.4980000000000002</c:v>
                </c:pt>
                <c:pt idx="9183">
                  <c:v>5.5010000000000003</c:v>
                </c:pt>
                <c:pt idx="9184">
                  <c:v>5.4960000000000004</c:v>
                </c:pt>
                <c:pt idx="9185">
                  <c:v>5.495000000000001</c:v>
                </c:pt>
                <c:pt idx="9186">
                  <c:v>5.4939999999999998</c:v>
                </c:pt>
                <c:pt idx="9187">
                  <c:v>5.4890000000000034</c:v>
                </c:pt>
                <c:pt idx="9188">
                  <c:v>5.4860000000000024</c:v>
                </c:pt>
                <c:pt idx="9189">
                  <c:v>5.4850000000000003</c:v>
                </c:pt>
                <c:pt idx="9190">
                  <c:v>5.484</c:v>
                </c:pt>
                <c:pt idx="9191">
                  <c:v>5.4820000000000002</c:v>
                </c:pt>
                <c:pt idx="9192">
                  <c:v>5.4790000000000028</c:v>
                </c:pt>
                <c:pt idx="9193">
                  <c:v>5.4780000000000024</c:v>
                </c:pt>
                <c:pt idx="9194">
                  <c:v>5.4790000000000028</c:v>
                </c:pt>
                <c:pt idx="9195">
                  <c:v>5.4750000000000014</c:v>
                </c:pt>
                <c:pt idx="9196">
                  <c:v>5.4730000000000034</c:v>
                </c:pt>
                <c:pt idx="9197">
                  <c:v>5.4710000000000019</c:v>
                </c:pt>
                <c:pt idx="9198">
                  <c:v>5.4710000000000019</c:v>
                </c:pt>
                <c:pt idx="9199">
                  <c:v>5.4690000000000003</c:v>
                </c:pt>
                <c:pt idx="9200">
                  <c:v>5.4669999999999996</c:v>
                </c:pt>
                <c:pt idx="9201">
                  <c:v>5.4660000000000011</c:v>
                </c:pt>
                <c:pt idx="9202">
                  <c:v>5.463000000000001</c:v>
                </c:pt>
                <c:pt idx="9203">
                  <c:v>5.4580000000000002</c:v>
                </c:pt>
                <c:pt idx="9204">
                  <c:v>5.4590000000000014</c:v>
                </c:pt>
                <c:pt idx="9205">
                  <c:v>5.4540000000000006</c:v>
                </c:pt>
                <c:pt idx="9206">
                  <c:v>5.4540000000000006</c:v>
                </c:pt>
                <c:pt idx="9207">
                  <c:v>5.4500000000000011</c:v>
                </c:pt>
                <c:pt idx="9208">
                  <c:v>5.4540000000000006</c:v>
                </c:pt>
                <c:pt idx="9209">
                  <c:v>5.4510000000000014</c:v>
                </c:pt>
                <c:pt idx="9210">
                  <c:v>5.4500000000000011</c:v>
                </c:pt>
                <c:pt idx="9211">
                  <c:v>5.4489999999999998</c:v>
                </c:pt>
                <c:pt idx="9212">
                  <c:v>5.4480000000000004</c:v>
                </c:pt>
                <c:pt idx="9213">
                  <c:v>5.447000000000001</c:v>
                </c:pt>
                <c:pt idx="9214">
                  <c:v>5.4440000000000008</c:v>
                </c:pt>
                <c:pt idx="9215">
                  <c:v>5.4460000000000024</c:v>
                </c:pt>
                <c:pt idx="9216">
                  <c:v>5.4420000000000002</c:v>
                </c:pt>
                <c:pt idx="9217">
                  <c:v>5.4420000000000002</c:v>
                </c:pt>
                <c:pt idx="9218">
                  <c:v>5.4410000000000034</c:v>
                </c:pt>
                <c:pt idx="9219">
                  <c:v>5.44</c:v>
                </c:pt>
                <c:pt idx="9220">
                  <c:v>5.4380000000000024</c:v>
                </c:pt>
                <c:pt idx="9221">
                  <c:v>5.4390000000000018</c:v>
                </c:pt>
                <c:pt idx="9222">
                  <c:v>5.4359999999999999</c:v>
                </c:pt>
                <c:pt idx="9223">
                  <c:v>5.4310000000000027</c:v>
                </c:pt>
                <c:pt idx="9224">
                  <c:v>5.4300000000000024</c:v>
                </c:pt>
                <c:pt idx="9225">
                  <c:v>5.4280000000000008</c:v>
                </c:pt>
                <c:pt idx="9226">
                  <c:v>5.4280000000000008</c:v>
                </c:pt>
                <c:pt idx="9227">
                  <c:v>5.4260000000000002</c:v>
                </c:pt>
                <c:pt idx="9228">
                  <c:v>5.423</c:v>
                </c:pt>
                <c:pt idx="9229">
                  <c:v>5.423</c:v>
                </c:pt>
                <c:pt idx="9230">
                  <c:v>5.4210000000000003</c:v>
                </c:pt>
                <c:pt idx="9231">
                  <c:v>5.42</c:v>
                </c:pt>
                <c:pt idx="9232">
                  <c:v>5.4220000000000006</c:v>
                </c:pt>
                <c:pt idx="9233">
                  <c:v>5.4169999999999998</c:v>
                </c:pt>
                <c:pt idx="9234">
                  <c:v>5.4160000000000004</c:v>
                </c:pt>
                <c:pt idx="9235">
                  <c:v>5.4110000000000014</c:v>
                </c:pt>
                <c:pt idx="9236">
                  <c:v>5.4090000000000034</c:v>
                </c:pt>
                <c:pt idx="9237">
                  <c:v>5.4080000000000004</c:v>
                </c:pt>
                <c:pt idx="9238">
                  <c:v>5.4080000000000004</c:v>
                </c:pt>
                <c:pt idx="9239">
                  <c:v>5.4080000000000004</c:v>
                </c:pt>
                <c:pt idx="9240">
                  <c:v>5.4</c:v>
                </c:pt>
                <c:pt idx="9241">
                  <c:v>5.3969999999999976</c:v>
                </c:pt>
                <c:pt idx="9242">
                  <c:v>5.3949999999999996</c:v>
                </c:pt>
                <c:pt idx="9243">
                  <c:v>5.3930000000000007</c:v>
                </c:pt>
                <c:pt idx="9244">
                  <c:v>5.3919999999999986</c:v>
                </c:pt>
                <c:pt idx="9245">
                  <c:v>5.391</c:v>
                </c:pt>
                <c:pt idx="9246">
                  <c:v>5.3869999999999996</c:v>
                </c:pt>
                <c:pt idx="9247">
                  <c:v>5.3849999999999962</c:v>
                </c:pt>
                <c:pt idx="9248">
                  <c:v>5.3849999999999962</c:v>
                </c:pt>
                <c:pt idx="9249">
                  <c:v>5.3789999999999996</c:v>
                </c:pt>
                <c:pt idx="9250">
                  <c:v>5.3770000000000007</c:v>
                </c:pt>
                <c:pt idx="9251">
                  <c:v>5.3789999999999996</c:v>
                </c:pt>
                <c:pt idx="9252">
                  <c:v>5.3770000000000007</c:v>
                </c:pt>
                <c:pt idx="9253">
                  <c:v>5.3730000000000002</c:v>
                </c:pt>
                <c:pt idx="9254">
                  <c:v>5.3719999999999999</c:v>
                </c:pt>
                <c:pt idx="9255">
                  <c:v>5.3710000000000004</c:v>
                </c:pt>
                <c:pt idx="9256">
                  <c:v>5.3689999999999962</c:v>
                </c:pt>
                <c:pt idx="9257">
                  <c:v>5.3679999999999959</c:v>
                </c:pt>
                <c:pt idx="9258">
                  <c:v>5.3669999999999973</c:v>
                </c:pt>
                <c:pt idx="9259">
                  <c:v>5.3639999999999972</c:v>
                </c:pt>
                <c:pt idx="9260">
                  <c:v>5.3619999999999957</c:v>
                </c:pt>
                <c:pt idx="9261">
                  <c:v>5.3599999999999977</c:v>
                </c:pt>
                <c:pt idx="9262">
                  <c:v>5.3610000000000007</c:v>
                </c:pt>
                <c:pt idx="9263">
                  <c:v>5.3559999999999963</c:v>
                </c:pt>
                <c:pt idx="9264">
                  <c:v>5.3530000000000006</c:v>
                </c:pt>
                <c:pt idx="9265">
                  <c:v>5.3539999999999974</c:v>
                </c:pt>
                <c:pt idx="9266">
                  <c:v>5.3530000000000006</c:v>
                </c:pt>
                <c:pt idx="9267">
                  <c:v>5.3530000000000006</c:v>
                </c:pt>
                <c:pt idx="9268">
                  <c:v>5.3480000000000008</c:v>
                </c:pt>
                <c:pt idx="9269">
                  <c:v>5.3469999999999986</c:v>
                </c:pt>
                <c:pt idx="9270">
                  <c:v>5.3460000000000001</c:v>
                </c:pt>
                <c:pt idx="9271">
                  <c:v>5.3439999999999976</c:v>
                </c:pt>
                <c:pt idx="9272">
                  <c:v>5.343</c:v>
                </c:pt>
                <c:pt idx="9273">
                  <c:v>5.3410000000000011</c:v>
                </c:pt>
                <c:pt idx="9274">
                  <c:v>5.3410000000000011</c:v>
                </c:pt>
                <c:pt idx="9275">
                  <c:v>5.3390000000000004</c:v>
                </c:pt>
                <c:pt idx="9276">
                  <c:v>5.3370000000000006</c:v>
                </c:pt>
                <c:pt idx="9277">
                  <c:v>5.3360000000000003</c:v>
                </c:pt>
                <c:pt idx="9278">
                  <c:v>5.3310000000000004</c:v>
                </c:pt>
                <c:pt idx="9279">
                  <c:v>5.3320000000000007</c:v>
                </c:pt>
                <c:pt idx="9280">
                  <c:v>5.3320000000000007</c:v>
                </c:pt>
                <c:pt idx="9281">
                  <c:v>5.3290000000000006</c:v>
                </c:pt>
                <c:pt idx="9282">
                  <c:v>5.3269999999999964</c:v>
                </c:pt>
                <c:pt idx="9283">
                  <c:v>5.3219999999999974</c:v>
                </c:pt>
                <c:pt idx="9284">
                  <c:v>5.3219999999999974</c:v>
                </c:pt>
                <c:pt idx="9285">
                  <c:v>5.3199999999999976</c:v>
                </c:pt>
                <c:pt idx="9286">
                  <c:v>5.3190000000000008</c:v>
                </c:pt>
                <c:pt idx="9287">
                  <c:v>5.3160000000000007</c:v>
                </c:pt>
                <c:pt idx="9288">
                  <c:v>5.3139999999999956</c:v>
                </c:pt>
                <c:pt idx="9289">
                  <c:v>5.3149999999999968</c:v>
                </c:pt>
                <c:pt idx="9290">
                  <c:v>5.3130000000000006</c:v>
                </c:pt>
                <c:pt idx="9291">
                  <c:v>5.3130000000000006</c:v>
                </c:pt>
                <c:pt idx="9292">
                  <c:v>5.3149999999999968</c:v>
                </c:pt>
                <c:pt idx="9293">
                  <c:v>5.3109999999999964</c:v>
                </c:pt>
                <c:pt idx="9294">
                  <c:v>5.31</c:v>
                </c:pt>
                <c:pt idx="9295">
                  <c:v>5.3069999999999986</c:v>
                </c:pt>
                <c:pt idx="9296">
                  <c:v>5.3050000000000006</c:v>
                </c:pt>
                <c:pt idx="9297">
                  <c:v>5.3030000000000008</c:v>
                </c:pt>
                <c:pt idx="9298">
                  <c:v>5.3000000000000007</c:v>
                </c:pt>
                <c:pt idx="9299">
                  <c:v>5.298</c:v>
                </c:pt>
                <c:pt idx="9300">
                  <c:v>5.2960000000000003</c:v>
                </c:pt>
                <c:pt idx="9301">
                  <c:v>5.2949999999999964</c:v>
                </c:pt>
                <c:pt idx="9302">
                  <c:v>5.2939999999999996</c:v>
                </c:pt>
                <c:pt idx="9303">
                  <c:v>5.293000000000001</c:v>
                </c:pt>
                <c:pt idx="9304">
                  <c:v>5.2939999999999996</c:v>
                </c:pt>
                <c:pt idx="9305">
                  <c:v>5.2919999999999998</c:v>
                </c:pt>
                <c:pt idx="9306">
                  <c:v>5.2939999999999996</c:v>
                </c:pt>
                <c:pt idx="9307">
                  <c:v>5.2919999999999998</c:v>
                </c:pt>
                <c:pt idx="9308">
                  <c:v>5.2949999999999964</c:v>
                </c:pt>
                <c:pt idx="9309">
                  <c:v>5.2910000000000004</c:v>
                </c:pt>
                <c:pt idx="9310">
                  <c:v>5.293000000000001</c:v>
                </c:pt>
                <c:pt idx="9311">
                  <c:v>5.2910000000000004</c:v>
                </c:pt>
                <c:pt idx="9312">
                  <c:v>5.2890000000000024</c:v>
                </c:pt>
                <c:pt idx="9313">
                  <c:v>5.2910000000000004</c:v>
                </c:pt>
                <c:pt idx="9314">
                  <c:v>5.2890000000000024</c:v>
                </c:pt>
                <c:pt idx="9315">
                  <c:v>5.2860000000000014</c:v>
                </c:pt>
                <c:pt idx="9316">
                  <c:v>5.2860000000000014</c:v>
                </c:pt>
                <c:pt idx="9317">
                  <c:v>5.2850000000000001</c:v>
                </c:pt>
                <c:pt idx="9318">
                  <c:v>5.2860000000000014</c:v>
                </c:pt>
                <c:pt idx="9319">
                  <c:v>5.282</c:v>
                </c:pt>
                <c:pt idx="9320">
                  <c:v>5.28</c:v>
                </c:pt>
                <c:pt idx="9321">
                  <c:v>5.2830000000000004</c:v>
                </c:pt>
                <c:pt idx="9322">
                  <c:v>5.2789999999999999</c:v>
                </c:pt>
                <c:pt idx="9323">
                  <c:v>5.2789999999999999</c:v>
                </c:pt>
                <c:pt idx="9324">
                  <c:v>5.2780000000000014</c:v>
                </c:pt>
                <c:pt idx="9325">
                  <c:v>5.2759999999999998</c:v>
                </c:pt>
                <c:pt idx="9326">
                  <c:v>5.2759999999999998</c:v>
                </c:pt>
                <c:pt idx="9327">
                  <c:v>5.2780000000000014</c:v>
                </c:pt>
                <c:pt idx="9328">
                  <c:v>5.2700000000000014</c:v>
                </c:pt>
                <c:pt idx="9329">
                  <c:v>5.2700000000000014</c:v>
                </c:pt>
                <c:pt idx="9330">
                  <c:v>5.266</c:v>
                </c:pt>
                <c:pt idx="9331">
                  <c:v>5.2650000000000006</c:v>
                </c:pt>
                <c:pt idx="9332">
                  <c:v>5.2639999999999976</c:v>
                </c:pt>
                <c:pt idx="9333">
                  <c:v>5.2639999999999976</c:v>
                </c:pt>
                <c:pt idx="9334">
                  <c:v>5.2639999999999976</c:v>
                </c:pt>
                <c:pt idx="9335">
                  <c:v>5.261000000000001</c:v>
                </c:pt>
                <c:pt idx="9336">
                  <c:v>5.26</c:v>
                </c:pt>
                <c:pt idx="9337">
                  <c:v>5.26</c:v>
                </c:pt>
                <c:pt idx="9338">
                  <c:v>5.2560000000000002</c:v>
                </c:pt>
                <c:pt idx="9339">
                  <c:v>5.2560000000000002</c:v>
                </c:pt>
                <c:pt idx="9340">
                  <c:v>5.2530000000000001</c:v>
                </c:pt>
                <c:pt idx="9341">
                  <c:v>5.2510000000000003</c:v>
                </c:pt>
                <c:pt idx="9342">
                  <c:v>5.2510000000000003</c:v>
                </c:pt>
                <c:pt idx="9343">
                  <c:v>5.2480000000000002</c:v>
                </c:pt>
                <c:pt idx="9344">
                  <c:v>5.2469999999999999</c:v>
                </c:pt>
                <c:pt idx="9345">
                  <c:v>5.2460000000000004</c:v>
                </c:pt>
                <c:pt idx="9346">
                  <c:v>5.245000000000001</c:v>
                </c:pt>
                <c:pt idx="9347">
                  <c:v>5.2430000000000003</c:v>
                </c:pt>
                <c:pt idx="9348">
                  <c:v>5.2420000000000009</c:v>
                </c:pt>
                <c:pt idx="9349">
                  <c:v>5.2439999999999998</c:v>
                </c:pt>
                <c:pt idx="9350">
                  <c:v>5.2420000000000009</c:v>
                </c:pt>
                <c:pt idx="9351">
                  <c:v>5.2390000000000034</c:v>
                </c:pt>
                <c:pt idx="9352">
                  <c:v>5.2390000000000034</c:v>
                </c:pt>
                <c:pt idx="9353">
                  <c:v>5.2380000000000004</c:v>
                </c:pt>
                <c:pt idx="9354">
                  <c:v>5.2330000000000014</c:v>
                </c:pt>
                <c:pt idx="9355">
                  <c:v>5.2380000000000004</c:v>
                </c:pt>
                <c:pt idx="9356">
                  <c:v>5.234</c:v>
                </c:pt>
                <c:pt idx="9357">
                  <c:v>5.2350000000000003</c:v>
                </c:pt>
                <c:pt idx="9358">
                  <c:v>5.2330000000000014</c:v>
                </c:pt>
                <c:pt idx="9359">
                  <c:v>5.2320000000000002</c:v>
                </c:pt>
                <c:pt idx="9360">
                  <c:v>5.2320000000000002</c:v>
                </c:pt>
                <c:pt idx="9361">
                  <c:v>5.2269999999999994</c:v>
                </c:pt>
                <c:pt idx="9362">
                  <c:v>5.2280000000000006</c:v>
                </c:pt>
                <c:pt idx="9363">
                  <c:v>5.2280000000000006</c:v>
                </c:pt>
                <c:pt idx="9364">
                  <c:v>5.2260000000000009</c:v>
                </c:pt>
                <c:pt idx="9365">
                  <c:v>5.2250000000000014</c:v>
                </c:pt>
                <c:pt idx="9366">
                  <c:v>5.2230000000000008</c:v>
                </c:pt>
                <c:pt idx="9367">
                  <c:v>5.2230000000000008</c:v>
                </c:pt>
                <c:pt idx="9368">
                  <c:v>5.2239999999999984</c:v>
                </c:pt>
                <c:pt idx="9369">
                  <c:v>5.2200000000000006</c:v>
                </c:pt>
                <c:pt idx="9370">
                  <c:v>5.2210000000000001</c:v>
                </c:pt>
                <c:pt idx="9371">
                  <c:v>5.218</c:v>
                </c:pt>
                <c:pt idx="9372">
                  <c:v>5.218</c:v>
                </c:pt>
                <c:pt idx="9373">
                  <c:v>5.2160000000000011</c:v>
                </c:pt>
                <c:pt idx="9374">
                  <c:v>5.213000000000001</c:v>
                </c:pt>
                <c:pt idx="9375">
                  <c:v>5.2149999999999963</c:v>
                </c:pt>
                <c:pt idx="9376">
                  <c:v>5.213000000000001</c:v>
                </c:pt>
                <c:pt idx="9377">
                  <c:v>5.2050000000000001</c:v>
                </c:pt>
                <c:pt idx="9378">
                  <c:v>5.2080000000000002</c:v>
                </c:pt>
                <c:pt idx="9379">
                  <c:v>5.2090000000000014</c:v>
                </c:pt>
                <c:pt idx="9380">
                  <c:v>5.2050000000000001</c:v>
                </c:pt>
                <c:pt idx="9381">
                  <c:v>5.2070000000000007</c:v>
                </c:pt>
                <c:pt idx="9382">
                  <c:v>5.2030000000000003</c:v>
                </c:pt>
                <c:pt idx="9383">
                  <c:v>5.202</c:v>
                </c:pt>
                <c:pt idx="9384">
                  <c:v>5.2010000000000014</c:v>
                </c:pt>
                <c:pt idx="9385">
                  <c:v>5.2010000000000014</c:v>
                </c:pt>
                <c:pt idx="9386">
                  <c:v>5.2010000000000014</c:v>
                </c:pt>
                <c:pt idx="9387">
                  <c:v>5.1989999999999963</c:v>
                </c:pt>
                <c:pt idx="9388">
                  <c:v>5.2000000000000011</c:v>
                </c:pt>
                <c:pt idx="9389">
                  <c:v>5.1989999999999963</c:v>
                </c:pt>
                <c:pt idx="9390">
                  <c:v>5.1969999999999974</c:v>
                </c:pt>
                <c:pt idx="9391">
                  <c:v>5.1949999999999958</c:v>
                </c:pt>
                <c:pt idx="9392">
                  <c:v>5.1929999999999996</c:v>
                </c:pt>
                <c:pt idx="9393">
                  <c:v>5.1899999999999986</c:v>
                </c:pt>
                <c:pt idx="9394">
                  <c:v>5.1890000000000001</c:v>
                </c:pt>
                <c:pt idx="9395">
                  <c:v>5.1890000000000001</c:v>
                </c:pt>
                <c:pt idx="9396">
                  <c:v>5.1910000000000007</c:v>
                </c:pt>
                <c:pt idx="9397">
                  <c:v>5.1869999999999976</c:v>
                </c:pt>
                <c:pt idx="9398">
                  <c:v>5.1890000000000001</c:v>
                </c:pt>
                <c:pt idx="9399">
                  <c:v>5.1890000000000001</c:v>
                </c:pt>
                <c:pt idx="9400">
                  <c:v>5.1890000000000001</c:v>
                </c:pt>
                <c:pt idx="9401">
                  <c:v>5.1880000000000006</c:v>
                </c:pt>
                <c:pt idx="9402">
                  <c:v>5.1869999999999976</c:v>
                </c:pt>
                <c:pt idx="9403">
                  <c:v>5.1839999999999966</c:v>
                </c:pt>
                <c:pt idx="9404">
                  <c:v>5.1839999999999966</c:v>
                </c:pt>
                <c:pt idx="9405">
                  <c:v>5.1880000000000006</c:v>
                </c:pt>
                <c:pt idx="9406">
                  <c:v>5.1849999999999996</c:v>
                </c:pt>
                <c:pt idx="9407">
                  <c:v>5.1849999999999996</c:v>
                </c:pt>
                <c:pt idx="9408">
                  <c:v>5.1819999999999986</c:v>
                </c:pt>
                <c:pt idx="9409">
                  <c:v>5.1810000000000009</c:v>
                </c:pt>
                <c:pt idx="9410">
                  <c:v>5.1790000000000003</c:v>
                </c:pt>
                <c:pt idx="9411">
                  <c:v>5.1769999999999996</c:v>
                </c:pt>
                <c:pt idx="9412">
                  <c:v>5.1790000000000003</c:v>
                </c:pt>
                <c:pt idx="9413">
                  <c:v>5.1810000000000009</c:v>
                </c:pt>
                <c:pt idx="9414">
                  <c:v>5.1790000000000003</c:v>
                </c:pt>
                <c:pt idx="9415">
                  <c:v>5.1790000000000003</c:v>
                </c:pt>
                <c:pt idx="9416">
                  <c:v>5.1790000000000003</c:v>
                </c:pt>
                <c:pt idx="9417">
                  <c:v>5.1769999999999996</c:v>
                </c:pt>
                <c:pt idx="9418">
                  <c:v>5.1769999999999996</c:v>
                </c:pt>
                <c:pt idx="9419">
                  <c:v>5.1760000000000002</c:v>
                </c:pt>
                <c:pt idx="9420">
                  <c:v>5.173</c:v>
                </c:pt>
                <c:pt idx="9421">
                  <c:v>5.1739999999999986</c:v>
                </c:pt>
                <c:pt idx="9422">
                  <c:v>5.1720000000000006</c:v>
                </c:pt>
                <c:pt idx="9423">
                  <c:v>5.1720000000000006</c:v>
                </c:pt>
                <c:pt idx="9424">
                  <c:v>5.17</c:v>
                </c:pt>
                <c:pt idx="9425">
                  <c:v>5.1679999999999957</c:v>
                </c:pt>
                <c:pt idx="9426">
                  <c:v>5.17</c:v>
                </c:pt>
                <c:pt idx="9427">
                  <c:v>5.1649999999999956</c:v>
                </c:pt>
                <c:pt idx="9428">
                  <c:v>5.1669999999999963</c:v>
                </c:pt>
                <c:pt idx="9429">
                  <c:v>5.1629999999999958</c:v>
                </c:pt>
                <c:pt idx="9430">
                  <c:v>5.163999999999997</c:v>
                </c:pt>
                <c:pt idx="9431">
                  <c:v>5.1599999999999966</c:v>
                </c:pt>
                <c:pt idx="9432">
                  <c:v>5.1609999999999996</c:v>
                </c:pt>
                <c:pt idx="9433">
                  <c:v>5.1609999999999996</c:v>
                </c:pt>
                <c:pt idx="9434">
                  <c:v>5.1569999999999956</c:v>
                </c:pt>
                <c:pt idx="9435">
                  <c:v>5.1539999999999964</c:v>
                </c:pt>
                <c:pt idx="9436">
                  <c:v>5.1579999999999968</c:v>
                </c:pt>
                <c:pt idx="9437">
                  <c:v>5.1560000000000006</c:v>
                </c:pt>
                <c:pt idx="9438">
                  <c:v>5.1549999999999958</c:v>
                </c:pt>
                <c:pt idx="9439">
                  <c:v>5.1519999999999966</c:v>
                </c:pt>
                <c:pt idx="9440">
                  <c:v>5.1519999999999966</c:v>
                </c:pt>
                <c:pt idx="9441">
                  <c:v>5.1529999999999996</c:v>
                </c:pt>
                <c:pt idx="9442">
                  <c:v>5.1499999999999986</c:v>
                </c:pt>
                <c:pt idx="9443">
                  <c:v>5.1499999999999986</c:v>
                </c:pt>
                <c:pt idx="9444">
                  <c:v>5.1499999999999986</c:v>
                </c:pt>
                <c:pt idx="9445">
                  <c:v>5.1499999999999986</c:v>
                </c:pt>
                <c:pt idx="9446">
                  <c:v>5.1480000000000006</c:v>
                </c:pt>
                <c:pt idx="9447">
                  <c:v>5.1469999999999976</c:v>
                </c:pt>
                <c:pt idx="9448">
                  <c:v>5.1430000000000007</c:v>
                </c:pt>
                <c:pt idx="9449">
                  <c:v>5.1419999999999986</c:v>
                </c:pt>
                <c:pt idx="9450">
                  <c:v>5.1439999999999966</c:v>
                </c:pt>
                <c:pt idx="9451">
                  <c:v>5.1430000000000007</c:v>
                </c:pt>
                <c:pt idx="9452">
                  <c:v>5.1430000000000007</c:v>
                </c:pt>
                <c:pt idx="9453">
                  <c:v>5.141</c:v>
                </c:pt>
                <c:pt idx="9454">
                  <c:v>5.1379999999999963</c:v>
                </c:pt>
                <c:pt idx="9455">
                  <c:v>5.1390000000000002</c:v>
                </c:pt>
                <c:pt idx="9456">
                  <c:v>5.1390000000000002</c:v>
                </c:pt>
                <c:pt idx="9457">
                  <c:v>5.1379999999999963</c:v>
                </c:pt>
                <c:pt idx="9458">
                  <c:v>5.136000000000001</c:v>
                </c:pt>
                <c:pt idx="9459">
                  <c:v>5.1339999999999986</c:v>
                </c:pt>
                <c:pt idx="9460">
                  <c:v>5.136000000000001</c:v>
                </c:pt>
                <c:pt idx="9461">
                  <c:v>5.1339999999999986</c:v>
                </c:pt>
                <c:pt idx="9462">
                  <c:v>5.1349999999999962</c:v>
                </c:pt>
                <c:pt idx="9463">
                  <c:v>5.1320000000000006</c:v>
                </c:pt>
                <c:pt idx="9464">
                  <c:v>5.1300000000000008</c:v>
                </c:pt>
                <c:pt idx="9465">
                  <c:v>5.1289999999999969</c:v>
                </c:pt>
                <c:pt idx="9466">
                  <c:v>5.1289999999999969</c:v>
                </c:pt>
                <c:pt idx="9467">
                  <c:v>5.1289999999999969</c:v>
                </c:pt>
                <c:pt idx="9468">
                  <c:v>5.1279999999999948</c:v>
                </c:pt>
                <c:pt idx="9469">
                  <c:v>5.1269999999999971</c:v>
                </c:pt>
                <c:pt idx="9470">
                  <c:v>5.123999999999997</c:v>
                </c:pt>
                <c:pt idx="9471">
                  <c:v>5.123999999999997</c:v>
                </c:pt>
                <c:pt idx="9472">
                  <c:v>5.1189999999999962</c:v>
                </c:pt>
                <c:pt idx="9473">
                  <c:v>5.1209999999999969</c:v>
                </c:pt>
                <c:pt idx="9474">
                  <c:v>5.1189999999999962</c:v>
                </c:pt>
                <c:pt idx="9475">
                  <c:v>5.1189999999999962</c:v>
                </c:pt>
                <c:pt idx="9476">
                  <c:v>5.1169999999999973</c:v>
                </c:pt>
                <c:pt idx="9477">
                  <c:v>5.1169999999999973</c:v>
                </c:pt>
                <c:pt idx="9478">
                  <c:v>5.1139999999999972</c:v>
                </c:pt>
                <c:pt idx="9479">
                  <c:v>5.1099999999999994</c:v>
                </c:pt>
                <c:pt idx="9480">
                  <c:v>5.1129999999999969</c:v>
                </c:pt>
                <c:pt idx="9481">
                  <c:v>5.1110000000000007</c:v>
                </c:pt>
                <c:pt idx="9482">
                  <c:v>5.1099999999999994</c:v>
                </c:pt>
                <c:pt idx="9483">
                  <c:v>5.109</c:v>
                </c:pt>
                <c:pt idx="9484">
                  <c:v>5.1069999999999984</c:v>
                </c:pt>
                <c:pt idx="9485">
                  <c:v>5.1069999999999984</c:v>
                </c:pt>
                <c:pt idx="9486">
                  <c:v>5.1059999999999963</c:v>
                </c:pt>
                <c:pt idx="9487">
                  <c:v>5.1059999999999963</c:v>
                </c:pt>
                <c:pt idx="9488">
                  <c:v>5.1039999999999974</c:v>
                </c:pt>
                <c:pt idx="9489">
                  <c:v>5.1039999999999974</c:v>
                </c:pt>
                <c:pt idx="9490">
                  <c:v>5.1039999999999974</c:v>
                </c:pt>
                <c:pt idx="9491">
                  <c:v>5.1039999999999974</c:v>
                </c:pt>
                <c:pt idx="9492">
                  <c:v>5.1000000000000014</c:v>
                </c:pt>
                <c:pt idx="9493">
                  <c:v>5.0990000000000002</c:v>
                </c:pt>
                <c:pt idx="9494">
                  <c:v>5.0950000000000006</c:v>
                </c:pt>
                <c:pt idx="9495">
                  <c:v>5.0970000000000004</c:v>
                </c:pt>
                <c:pt idx="9496">
                  <c:v>5.0970000000000004</c:v>
                </c:pt>
                <c:pt idx="9497">
                  <c:v>5.0950000000000006</c:v>
                </c:pt>
                <c:pt idx="9498">
                  <c:v>5.0950000000000006</c:v>
                </c:pt>
                <c:pt idx="9499">
                  <c:v>5.0970000000000004</c:v>
                </c:pt>
                <c:pt idx="9500">
                  <c:v>5.0960000000000001</c:v>
                </c:pt>
                <c:pt idx="9501">
                  <c:v>5.0960000000000001</c:v>
                </c:pt>
                <c:pt idx="9502">
                  <c:v>5.0939999999999994</c:v>
                </c:pt>
                <c:pt idx="9503">
                  <c:v>5.0939999999999994</c:v>
                </c:pt>
                <c:pt idx="9504">
                  <c:v>5.0920000000000014</c:v>
                </c:pt>
                <c:pt idx="9505">
                  <c:v>5.093</c:v>
                </c:pt>
                <c:pt idx="9506">
                  <c:v>5.093</c:v>
                </c:pt>
                <c:pt idx="9507">
                  <c:v>5.0920000000000014</c:v>
                </c:pt>
                <c:pt idx="9508">
                  <c:v>5.0910000000000011</c:v>
                </c:pt>
                <c:pt idx="9509">
                  <c:v>5.0910000000000011</c:v>
                </c:pt>
                <c:pt idx="9510">
                  <c:v>5.0890000000000004</c:v>
                </c:pt>
                <c:pt idx="9511">
                  <c:v>5.0870000000000006</c:v>
                </c:pt>
                <c:pt idx="9512">
                  <c:v>5.0850000000000009</c:v>
                </c:pt>
                <c:pt idx="9513">
                  <c:v>5.088000000000001</c:v>
                </c:pt>
                <c:pt idx="9514">
                  <c:v>5.0860000000000003</c:v>
                </c:pt>
                <c:pt idx="9515">
                  <c:v>5.0850000000000009</c:v>
                </c:pt>
                <c:pt idx="9516">
                  <c:v>5.0830000000000002</c:v>
                </c:pt>
                <c:pt idx="9517">
                  <c:v>5.0820000000000007</c:v>
                </c:pt>
                <c:pt idx="9518">
                  <c:v>5.0830000000000002</c:v>
                </c:pt>
                <c:pt idx="9519">
                  <c:v>5.0810000000000004</c:v>
                </c:pt>
                <c:pt idx="9520">
                  <c:v>5.0790000000000024</c:v>
                </c:pt>
                <c:pt idx="9521">
                  <c:v>5.08</c:v>
                </c:pt>
                <c:pt idx="9522">
                  <c:v>5.0750000000000011</c:v>
                </c:pt>
                <c:pt idx="9523">
                  <c:v>5.0790000000000024</c:v>
                </c:pt>
                <c:pt idx="9524">
                  <c:v>5.0780000000000003</c:v>
                </c:pt>
                <c:pt idx="9525">
                  <c:v>5.0750000000000011</c:v>
                </c:pt>
                <c:pt idx="9526">
                  <c:v>5.0750000000000011</c:v>
                </c:pt>
                <c:pt idx="9527">
                  <c:v>5.0730000000000004</c:v>
                </c:pt>
                <c:pt idx="9528">
                  <c:v>5.072000000000001</c:v>
                </c:pt>
                <c:pt idx="9529">
                  <c:v>5.0710000000000024</c:v>
                </c:pt>
                <c:pt idx="9530">
                  <c:v>5.072000000000001</c:v>
                </c:pt>
                <c:pt idx="9531">
                  <c:v>5.0710000000000024</c:v>
                </c:pt>
                <c:pt idx="9532">
                  <c:v>5.0669999999999966</c:v>
                </c:pt>
                <c:pt idx="9533">
                  <c:v>5.0669999999999966</c:v>
                </c:pt>
                <c:pt idx="9534">
                  <c:v>5.0679999999999996</c:v>
                </c:pt>
                <c:pt idx="9535">
                  <c:v>5.0669999999999966</c:v>
                </c:pt>
                <c:pt idx="9536">
                  <c:v>5.0649999999999968</c:v>
                </c:pt>
                <c:pt idx="9537">
                  <c:v>5.0609999999999964</c:v>
                </c:pt>
                <c:pt idx="9538">
                  <c:v>5.0619999999999976</c:v>
                </c:pt>
                <c:pt idx="9539">
                  <c:v>5.0609999999999964</c:v>
                </c:pt>
                <c:pt idx="9540">
                  <c:v>5.0590000000000011</c:v>
                </c:pt>
                <c:pt idx="9541">
                  <c:v>5.0569999999999986</c:v>
                </c:pt>
                <c:pt idx="9542">
                  <c:v>5.0609999999999964</c:v>
                </c:pt>
                <c:pt idx="9543">
                  <c:v>5.0619999999999976</c:v>
                </c:pt>
                <c:pt idx="9544">
                  <c:v>5.0569999999999986</c:v>
                </c:pt>
                <c:pt idx="9545">
                  <c:v>5.0579999999999963</c:v>
                </c:pt>
                <c:pt idx="9546">
                  <c:v>5.0569999999999986</c:v>
                </c:pt>
                <c:pt idx="9547">
                  <c:v>5.0539999999999976</c:v>
                </c:pt>
                <c:pt idx="9548">
                  <c:v>5.0530000000000008</c:v>
                </c:pt>
                <c:pt idx="9549">
                  <c:v>5.0539999999999976</c:v>
                </c:pt>
                <c:pt idx="9550">
                  <c:v>5.0539999999999976</c:v>
                </c:pt>
                <c:pt idx="9551">
                  <c:v>5.0539999999999976</c:v>
                </c:pt>
                <c:pt idx="9552">
                  <c:v>5.0550000000000006</c:v>
                </c:pt>
                <c:pt idx="9553">
                  <c:v>5.0510000000000002</c:v>
                </c:pt>
                <c:pt idx="9554">
                  <c:v>5.0470000000000006</c:v>
                </c:pt>
                <c:pt idx="9555">
                  <c:v>5.0519999999999996</c:v>
                </c:pt>
                <c:pt idx="9556">
                  <c:v>5.0470000000000006</c:v>
                </c:pt>
                <c:pt idx="9557">
                  <c:v>5.0460000000000003</c:v>
                </c:pt>
                <c:pt idx="9558">
                  <c:v>5.048</c:v>
                </c:pt>
                <c:pt idx="9559">
                  <c:v>5.0470000000000006</c:v>
                </c:pt>
                <c:pt idx="9560">
                  <c:v>5.043000000000001</c:v>
                </c:pt>
                <c:pt idx="9561">
                  <c:v>5.043000000000001</c:v>
                </c:pt>
                <c:pt idx="9562">
                  <c:v>5.043000000000001</c:v>
                </c:pt>
                <c:pt idx="9563">
                  <c:v>5.0400000000000009</c:v>
                </c:pt>
                <c:pt idx="9564">
                  <c:v>5.0380000000000003</c:v>
                </c:pt>
                <c:pt idx="9565">
                  <c:v>5.0390000000000024</c:v>
                </c:pt>
                <c:pt idx="9566">
                  <c:v>5.0350000000000001</c:v>
                </c:pt>
                <c:pt idx="9567">
                  <c:v>5.0350000000000001</c:v>
                </c:pt>
                <c:pt idx="9568">
                  <c:v>5.0330000000000004</c:v>
                </c:pt>
                <c:pt idx="9569">
                  <c:v>5.0340000000000007</c:v>
                </c:pt>
                <c:pt idx="9570">
                  <c:v>5.0350000000000001</c:v>
                </c:pt>
                <c:pt idx="9571">
                  <c:v>5.032</c:v>
                </c:pt>
                <c:pt idx="9572">
                  <c:v>5.0330000000000004</c:v>
                </c:pt>
                <c:pt idx="9573">
                  <c:v>5.03</c:v>
                </c:pt>
                <c:pt idx="9574">
                  <c:v>5.0310000000000024</c:v>
                </c:pt>
                <c:pt idx="9575">
                  <c:v>5.03</c:v>
                </c:pt>
                <c:pt idx="9576">
                  <c:v>5.0269999999999966</c:v>
                </c:pt>
                <c:pt idx="9577">
                  <c:v>5.0279999999999996</c:v>
                </c:pt>
                <c:pt idx="9578">
                  <c:v>5.0249999999999968</c:v>
                </c:pt>
                <c:pt idx="9579">
                  <c:v>5.0230000000000006</c:v>
                </c:pt>
                <c:pt idx="9580">
                  <c:v>5.0230000000000006</c:v>
                </c:pt>
                <c:pt idx="9581">
                  <c:v>5.0210000000000008</c:v>
                </c:pt>
                <c:pt idx="9582">
                  <c:v>5.0230000000000006</c:v>
                </c:pt>
                <c:pt idx="9583">
                  <c:v>5.0210000000000008</c:v>
                </c:pt>
                <c:pt idx="9584">
                  <c:v>5.0199999999999996</c:v>
                </c:pt>
                <c:pt idx="9585">
                  <c:v>5.0199999999999996</c:v>
                </c:pt>
                <c:pt idx="9586">
                  <c:v>5.0169999999999986</c:v>
                </c:pt>
                <c:pt idx="9587">
                  <c:v>5.0139999999999976</c:v>
                </c:pt>
                <c:pt idx="9588">
                  <c:v>5.0139999999999976</c:v>
                </c:pt>
                <c:pt idx="9589">
                  <c:v>5.0129999999999963</c:v>
                </c:pt>
                <c:pt idx="9590">
                  <c:v>5.0129999999999963</c:v>
                </c:pt>
                <c:pt idx="9591">
                  <c:v>5.01</c:v>
                </c:pt>
                <c:pt idx="9592">
                  <c:v>5.0129999999999963</c:v>
                </c:pt>
                <c:pt idx="9593">
                  <c:v>5.0150000000000006</c:v>
                </c:pt>
                <c:pt idx="9594">
                  <c:v>5.0129999999999963</c:v>
                </c:pt>
                <c:pt idx="9595">
                  <c:v>5.0150000000000006</c:v>
                </c:pt>
                <c:pt idx="9596">
                  <c:v>5.016</c:v>
                </c:pt>
                <c:pt idx="9597">
                  <c:v>5.0119999999999996</c:v>
                </c:pt>
                <c:pt idx="9598">
                  <c:v>5.0129999999999963</c:v>
                </c:pt>
                <c:pt idx="9599">
                  <c:v>5.01</c:v>
                </c:pt>
                <c:pt idx="9600">
                  <c:v>5.0119999999999996</c:v>
                </c:pt>
                <c:pt idx="9601">
                  <c:v>5.01</c:v>
                </c:pt>
                <c:pt idx="9602">
                  <c:v>5.0129999999999963</c:v>
                </c:pt>
                <c:pt idx="9603">
                  <c:v>5.0119999999999996</c:v>
                </c:pt>
                <c:pt idx="9604">
                  <c:v>5.011000000000001</c:v>
                </c:pt>
                <c:pt idx="9605">
                  <c:v>5.01</c:v>
                </c:pt>
                <c:pt idx="9606">
                  <c:v>5.0080000000000009</c:v>
                </c:pt>
                <c:pt idx="9607">
                  <c:v>5.0080000000000009</c:v>
                </c:pt>
                <c:pt idx="9608">
                  <c:v>5.0050000000000008</c:v>
                </c:pt>
                <c:pt idx="9609">
                  <c:v>5.0060000000000002</c:v>
                </c:pt>
                <c:pt idx="9610">
                  <c:v>5.0039999999999996</c:v>
                </c:pt>
                <c:pt idx="9611">
                  <c:v>5.0039999999999996</c:v>
                </c:pt>
                <c:pt idx="9612">
                  <c:v>5.0050000000000008</c:v>
                </c:pt>
                <c:pt idx="9613">
                  <c:v>5</c:v>
                </c:pt>
                <c:pt idx="9614">
                  <c:v>5.0020000000000007</c:v>
                </c:pt>
                <c:pt idx="9615">
                  <c:v>5.0020000000000007</c:v>
                </c:pt>
                <c:pt idx="9616">
                  <c:v>5.0020000000000007</c:v>
                </c:pt>
                <c:pt idx="9617">
                  <c:v>5.0020000000000007</c:v>
                </c:pt>
                <c:pt idx="9618">
                  <c:v>5.0010000000000003</c:v>
                </c:pt>
                <c:pt idx="9619">
                  <c:v>4.9980000000000002</c:v>
                </c:pt>
                <c:pt idx="9620">
                  <c:v>4.9990000000000014</c:v>
                </c:pt>
                <c:pt idx="9621">
                  <c:v>4.9969999999999999</c:v>
                </c:pt>
                <c:pt idx="9622">
                  <c:v>4.9930000000000003</c:v>
                </c:pt>
                <c:pt idx="9623">
                  <c:v>4.9960000000000004</c:v>
                </c:pt>
                <c:pt idx="9624">
                  <c:v>4.9930000000000003</c:v>
                </c:pt>
                <c:pt idx="9625">
                  <c:v>4.9910000000000014</c:v>
                </c:pt>
                <c:pt idx="9626">
                  <c:v>4.9910000000000014</c:v>
                </c:pt>
                <c:pt idx="9627">
                  <c:v>4.9920000000000009</c:v>
                </c:pt>
                <c:pt idx="9628">
                  <c:v>4.9920000000000009</c:v>
                </c:pt>
                <c:pt idx="9629">
                  <c:v>4.9910000000000014</c:v>
                </c:pt>
                <c:pt idx="9630">
                  <c:v>4.9850000000000003</c:v>
                </c:pt>
                <c:pt idx="9631">
                  <c:v>4.9820000000000002</c:v>
                </c:pt>
                <c:pt idx="9632">
                  <c:v>4.9850000000000003</c:v>
                </c:pt>
                <c:pt idx="9633">
                  <c:v>4.984</c:v>
                </c:pt>
                <c:pt idx="9634">
                  <c:v>4.9820000000000002</c:v>
                </c:pt>
                <c:pt idx="9635">
                  <c:v>4.9809999999999999</c:v>
                </c:pt>
                <c:pt idx="9636">
                  <c:v>4.9820000000000002</c:v>
                </c:pt>
                <c:pt idx="9637">
                  <c:v>4.9830000000000014</c:v>
                </c:pt>
                <c:pt idx="9638">
                  <c:v>4.9820000000000002</c:v>
                </c:pt>
                <c:pt idx="9639">
                  <c:v>4.9780000000000024</c:v>
                </c:pt>
                <c:pt idx="9640">
                  <c:v>4.9780000000000024</c:v>
                </c:pt>
                <c:pt idx="9641">
                  <c:v>4.9809999999999999</c:v>
                </c:pt>
                <c:pt idx="9642">
                  <c:v>4.9790000000000028</c:v>
                </c:pt>
                <c:pt idx="9643">
                  <c:v>4.9760000000000026</c:v>
                </c:pt>
                <c:pt idx="9644">
                  <c:v>4.9770000000000003</c:v>
                </c:pt>
                <c:pt idx="9645">
                  <c:v>4.9780000000000024</c:v>
                </c:pt>
                <c:pt idx="9646">
                  <c:v>4.9740000000000002</c:v>
                </c:pt>
                <c:pt idx="9647">
                  <c:v>4.9770000000000003</c:v>
                </c:pt>
                <c:pt idx="9648">
                  <c:v>4.9750000000000014</c:v>
                </c:pt>
                <c:pt idx="9649">
                  <c:v>4.9750000000000014</c:v>
                </c:pt>
                <c:pt idx="9650">
                  <c:v>4.9720000000000004</c:v>
                </c:pt>
                <c:pt idx="9651">
                  <c:v>4.9700000000000024</c:v>
                </c:pt>
                <c:pt idx="9652">
                  <c:v>4.9720000000000004</c:v>
                </c:pt>
                <c:pt idx="9653">
                  <c:v>4.9700000000000024</c:v>
                </c:pt>
                <c:pt idx="9654">
                  <c:v>4.9720000000000004</c:v>
                </c:pt>
                <c:pt idx="9655">
                  <c:v>4.9690000000000003</c:v>
                </c:pt>
                <c:pt idx="9656">
                  <c:v>4.968</c:v>
                </c:pt>
                <c:pt idx="9657">
                  <c:v>4.968</c:v>
                </c:pt>
                <c:pt idx="9658">
                  <c:v>4.968</c:v>
                </c:pt>
                <c:pt idx="9659">
                  <c:v>4.968</c:v>
                </c:pt>
                <c:pt idx="9660">
                  <c:v>4.9639999999999986</c:v>
                </c:pt>
                <c:pt idx="9661">
                  <c:v>4.9669999999999996</c:v>
                </c:pt>
                <c:pt idx="9662">
                  <c:v>4.963000000000001</c:v>
                </c:pt>
                <c:pt idx="9663">
                  <c:v>4.9639999999999986</c:v>
                </c:pt>
                <c:pt idx="9664">
                  <c:v>4.9590000000000014</c:v>
                </c:pt>
                <c:pt idx="9665">
                  <c:v>4.9580000000000002</c:v>
                </c:pt>
                <c:pt idx="9666">
                  <c:v>4.9560000000000004</c:v>
                </c:pt>
                <c:pt idx="9667">
                  <c:v>4.9540000000000006</c:v>
                </c:pt>
                <c:pt idx="9668">
                  <c:v>4.9550000000000001</c:v>
                </c:pt>
                <c:pt idx="9669">
                  <c:v>4.9570000000000007</c:v>
                </c:pt>
                <c:pt idx="9670">
                  <c:v>4.952</c:v>
                </c:pt>
                <c:pt idx="9671">
                  <c:v>4.9510000000000014</c:v>
                </c:pt>
                <c:pt idx="9672">
                  <c:v>4.9510000000000014</c:v>
                </c:pt>
                <c:pt idx="9673">
                  <c:v>4.9500000000000011</c:v>
                </c:pt>
                <c:pt idx="9674">
                  <c:v>4.952</c:v>
                </c:pt>
                <c:pt idx="9675">
                  <c:v>4.9500000000000011</c:v>
                </c:pt>
                <c:pt idx="9676">
                  <c:v>4.947000000000001</c:v>
                </c:pt>
                <c:pt idx="9677">
                  <c:v>4.9440000000000008</c:v>
                </c:pt>
                <c:pt idx="9678">
                  <c:v>4.947000000000001</c:v>
                </c:pt>
                <c:pt idx="9679">
                  <c:v>4.9450000000000003</c:v>
                </c:pt>
                <c:pt idx="9680">
                  <c:v>4.9480000000000004</c:v>
                </c:pt>
                <c:pt idx="9681">
                  <c:v>4.9400000000000004</c:v>
                </c:pt>
                <c:pt idx="9682">
                  <c:v>4.9410000000000034</c:v>
                </c:pt>
                <c:pt idx="9683">
                  <c:v>4.9400000000000004</c:v>
                </c:pt>
                <c:pt idx="9684">
                  <c:v>4.9380000000000024</c:v>
                </c:pt>
                <c:pt idx="9685">
                  <c:v>4.9359999999999999</c:v>
                </c:pt>
                <c:pt idx="9686">
                  <c:v>4.9400000000000004</c:v>
                </c:pt>
                <c:pt idx="9687">
                  <c:v>4.9350000000000014</c:v>
                </c:pt>
                <c:pt idx="9688">
                  <c:v>4.9380000000000024</c:v>
                </c:pt>
                <c:pt idx="9689">
                  <c:v>4.9359999999999999</c:v>
                </c:pt>
                <c:pt idx="9690">
                  <c:v>4.9370000000000003</c:v>
                </c:pt>
                <c:pt idx="9691">
                  <c:v>4.9390000000000018</c:v>
                </c:pt>
                <c:pt idx="9692">
                  <c:v>4.9370000000000003</c:v>
                </c:pt>
                <c:pt idx="9693">
                  <c:v>4.9359999999999999</c:v>
                </c:pt>
                <c:pt idx="9694">
                  <c:v>4.9400000000000004</c:v>
                </c:pt>
                <c:pt idx="9695">
                  <c:v>4.9380000000000024</c:v>
                </c:pt>
                <c:pt idx="9696">
                  <c:v>4.9370000000000003</c:v>
                </c:pt>
                <c:pt idx="9697">
                  <c:v>4.9340000000000011</c:v>
                </c:pt>
                <c:pt idx="9698">
                  <c:v>4.9350000000000014</c:v>
                </c:pt>
                <c:pt idx="9699">
                  <c:v>4.9340000000000011</c:v>
                </c:pt>
                <c:pt idx="9700">
                  <c:v>4.9350000000000014</c:v>
                </c:pt>
                <c:pt idx="9701">
                  <c:v>4.9329999999999998</c:v>
                </c:pt>
                <c:pt idx="9702">
                  <c:v>4.9329999999999998</c:v>
                </c:pt>
                <c:pt idx="9703">
                  <c:v>4.9340000000000011</c:v>
                </c:pt>
                <c:pt idx="9704">
                  <c:v>4.9329999999999998</c:v>
                </c:pt>
                <c:pt idx="9705">
                  <c:v>4.9320000000000004</c:v>
                </c:pt>
                <c:pt idx="9706">
                  <c:v>4.9300000000000024</c:v>
                </c:pt>
                <c:pt idx="9707">
                  <c:v>4.9310000000000027</c:v>
                </c:pt>
                <c:pt idx="9708">
                  <c:v>4.9280000000000008</c:v>
                </c:pt>
                <c:pt idx="9709">
                  <c:v>4.9300000000000024</c:v>
                </c:pt>
                <c:pt idx="9710">
                  <c:v>4.9269999999999996</c:v>
                </c:pt>
                <c:pt idx="9711">
                  <c:v>4.9269999999999996</c:v>
                </c:pt>
                <c:pt idx="9712">
                  <c:v>4.9269999999999996</c:v>
                </c:pt>
                <c:pt idx="9713">
                  <c:v>4.9239999999999986</c:v>
                </c:pt>
                <c:pt idx="9714">
                  <c:v>4.923</c:v>
                </c:pt>
                <c:pt idx="9715">
                  <c:v>4.9239999999999986</c:v>
                </c:pt>
                <c:pt idx="9716">
                  <c:v>4.923</c:v>
                </c:pt>
                <c:pt idx="9717">
                  <c:v>4.9220000000000006</c:v>
                </c:pt>
                <c:pt idx="9718">
                  <c:v>4.918000000000001</c:v>
                </c:pt>
                <c:pt idx="9719">
                  <c:v>4.918000000000001</c:v>
                </c:pt>
                <c:pt idx="9720">
                  <c:v>4.9190000000000014</c:v>
                </c:pt>
                <c:pt idx="9721">
                  <c:v>4.9160000000000004</c:v>
                </c:pt>
                <c:pt idx="9722">
                  <c:v>4.918000000000001</c:v>
                </c:pt>
                <c:pt idx="9723">
                  <c:v>4.9169999999999998</c:v>
                </c:pt>
                <c:pt idx="9724">
                  <c:v>4.9160000000000004</c:v>
                </c:pt>
                <c:pt idx="9725">
                  <c:v>4.9160000000000004</c:v>
                </c:pt>
                <c:pt idx="9726">
                  <c:v>4.9130000000000003</c:v>
                </c:pt>
                <c:pt idx="9727">
                  <c:v>4.9130000000000003</c:v>
                </c:pt>
                <c:pt idx="9728">
                  <c:v>4.9110000000000014</c:v>
                </c:pt>
                <c:pt idx="9729">
                  <c:v>4.9130000000000003</c:v>
                </c:pt>
                <c:pt idx="9730">
                  <c:v>4.9110000000000014</c:v>
                </c:pt>
                <c:pt idx="9731">
                  <c:v>4.9120000000000008</c:v>
                </c:pt>
                <c:pt idx="9732">
                  <c:v>4.91</c:v>
                </c:pt>
                <c:pt idx="9733">
                  <c:v>4.91</c:v>
                </c:pt>
                <c:pt idx="9734">
                  <c:v>4.907</c:v>
                </c:pt>
                <c:pt idx="9735">
                  <c:v>4.9080000000000004</c:v>
                </c:pt>
                <c:pt idx="9736">
                  <c:v>4.9060000000000024</c:v>
                </c:pt>
                <c:pt idx="9737">
                  <c:v>4.907</c:v>
                </c:pt>
                <c:pt idx="9738">
                  <c:v>4.9090000000000034</c:v>
                </c:pt>
                <c:pt idx="9739">
                  <c:v>4.907</c:v>
                </c:pt>
                <c:pt idx="9740">
                  <c:v>4.9030000000000014</c:v>
                </c:pt>
                <c:pt idx="9741">
                  <c:v>4.9030000000000014</c:v>
                </c:pt>
                <c:pt idx="9742">
                  <c:v>4.9050000000000002</c:v>
                </c:pt>
                <c:pt idx="9743">
                  <c:v>4.907</c:v>
                </c:pt>
                <c:pt idx="9744">
                  <c:v>4.902000000000001</c:v>
                </c:pt>
                <c:pt idx="9745">
                  <c:v>4.9030000000000014</c:v>
                </c:pt>
                <c:pt idx="9746">
                  <c:v>4.9009999999999998</c:v>
                </c:pt>
                <c:pt idx="9747">
                  <c:v>4.9030000000000014</c:v>
                </c:pt>
                <c:pt idx="9748">
                  <c:v>4.9009999999999998</c:v>
                </c:pt>
                <c:pt idx="9749">
                  <c:v>4.9009999999999998</c:v>
                </c:pt>
                <c:pt idx="9750">
                  <c:v>4.9039999999999999</c:v>
                </c:pt>
                <c:pt idx="9751">
                  <c:v>4.9039999999999999</c:v>
                </c:pt>
                <c:pt idx="9752">
                  <c:v>4.9080000000000004</c:v>
                </c:pt>
                <c:pt idx="9753">
                  <c:v>4.91</c:v>
                </c:pt>
                <c:pt idx="9754">
                  <c:v>4.9120000000000008</c:v>
                </c:pt>
                <c:pt idx="9755">
                  <c:v>4.923</c:v>
                </c:pt>
                <c:pt idx="9756">
                  <c:v>4.9430000000000014</c:v>
                </c:pt>
                <c:pt idx="9757">
                  <c:v>4.9669999999999996</c:v>
                </c:pt>
                <c:pt idx="9758">
                  <c:v>4.995000000000001</c:v>
                </c:pt>
                <c:pt idx="9759">
                  <c:v>5.0169999999999986</c:v>
                </c:pt>
                <c:pt idx="9760">
                  <c:v>5.0340000000000007</c:v>
                </c:pt>
                <c:pt idx="9761">
                  <c:v>5.0500000000000007</c:v>
                </c:pt>
                <c:pt idx="9762">
                  <c:v>5.0649999999999968</c:v>
                </c:pt>
                <c:pt idx="9763">
                  <c:v>5.0810000000000004</c:v>
                </c:pt>
                <c:pt idx="9764">
                  <c:v>5.0910000000000011</c:v>
                </c:pt>
                <c:pt idx="9765">
                  <c:v>5.1030000000000006</c:v>
                </c:pt>
                <c:pt idx="9766">
                  <c:v>5.1139999999999972</c:v>
                </c:pt>
                <c:pt idx="9767">
                  <c:v>5.1259999999999959</c:v>
                </c:pt>
                <c:pt idx="9768">
                  <c:v>5.1379999999999963</c:v>
                </c:pt>
                <c:pt idx="9769">
                  <c:v>5.1499999999999986</c:v>
                </c:pt>
                <c:pt idx="9770">
                  <c:v>5.1599999999999966</c:v>
                </c:pt>
                <c:pt idx="9771">
                  <c:v>5.1760000000000002</c:v>
                </c:pt>
                <c:pt idx="9772">
                  <c:v>5.1849999999999996</c:v>
                </c:pt>
                <c:pt idx="9773">
                  <c:v>5.1989999999999963</c:v>
                </c:pt>
                <c:pt idx="9774">
                  <c:v>5.213000000000001</c:v>
                </c:pt>
                <c:pt idx="9775">
                  <c:v>5.2220000000000004</c:v>
                </c:pt>
                <c:pt idx="9776">
                  <c:v>5.23</c:v>
                </c:pt>
                <c:pt idx="9777">
                  <c:v>5.2380000000000004</c:v>
                </c:pt>
                <c:pt idx="9778">
                  <c:v>5.25</c:v>
                </c:pt>
                <c:pt idx="9779">
                  <c:v>5.2580000000000009</c:v>
                </c:pt>
                <c:pt idx="9780">
                  <c:v>5.2619999999999996</c:v>
                </c:pt>
                <c:pt idx="9781">
                  <c:v>5.2710000000000026</c:v>
                </c:pt>
                <c:pt idx="9782">
                  <c:v>5.2740000000000009</c:v>
                </c:pt>
                <c:pt idx="9783">
                  <c:v>5.282</c:v>
                </c:pt>
                <c:pt idx="9784">
                  <c:v>5.2880000000000003</c:v>
                </c:pt>
                <c:pt idx="9785">
                  <c:v>5.2949999999999964</c:v>
                </c:pt>
                <c:pt idx="9786">
                  <c:v>5.3019999999999996</c:v>
                </c:pt>
                <c:pt idx="9787">
                  <c:v>5.3069999999999986</c:v>
                </c:pt>
                <c:pt idx="9788">
                  <c:v>5.3119999999999976</c:v>
                </c:pt>
                <c:pt idx="9789">
                  <c:v>5.3149999999999968</c:v>
                </c:pt>
                <c:pt idx="9790">
                  <c:v>5.3199999999999976</c:v>
                </c:pt>
                <c:pt idx="9791">
                  <c:v>5.3219999999999974</c:v>
                </c:pt>
                <c:pt idx="9792">
                  <c:v>5.3290000000000006</c:v>
                </c:pt>
                <c:pt idx="9793">
                  <c:v>5.3310000000000004</c:v>
                </c:pt>
                <c:pt idx="9794">
                  <c:v>5.3290000000000006</c:v>
                </c:pt>
                <c:pt idx="9795">
                  <c:v>5.33</c:v>
                </c:pt>
                <c:pt idx="9796">
                  <c:v>5.3350000000000009</c:v>
                </c:pt>
                <c:pt idx="9797">
                  <c:v>5.3350000000000009</c:v>
                </c:pt>
                <c:pt idx="9798">
                  <c:v>5.3360000000000003</c:v>
                </c:pt>
                <c:pt idx="9799">
                  <c:v>5.3330000000000002</c:v>
                </c:pt>
                <c:pt idx="9800">
                  <c:v>5.338000000000001</c:v>
                </c:pt>
                <c:pt idx="9801">
                  <c:v>5.3350000000000009</c:v>
                </c:pt>
                <c:pt idx="9802">
                  <c:v>5.34</c:v>
                </c:pt>
                <c:pt idx="9803">
                  <c:v>5.338000000000001</c:v>
                </c:pt>
                <c:pt idx="9804">
                  <c:v>5.3390000000000004</c:v>
                </c:pt>
                <c:pt idx="9805">
                  <c:v>5.338000000000001</c:v>
                </c:pt>
                <c:pt idx="9806">
                  <c:v>5.3370000000000006</c:v>
                </c:pt>
                <c:pt idx="9807">
                  <c:v>5.3370000000000006</c:v>
                </c:pt>
                <c:pt idx="9808">
                  <c:v>5.3370000000000006</c:v>
                </c:pt>
                <c:pt idx="9809">
                  <c:v>5.3390000000000004</c:v>
                </c:pt>
                <c:pt idx="9810">
                  <c:v>5.3350000000000009</c:v>
                </c:pt>
                <c:pt idx="9811">
                  <c:v>5.3370000000000006</c:v>
                </c:pt>
                <c:pt idx="9812">
                  <c:v>5.3360000000000003</c:v>
                </c:pt>
                <c:pt idx="9813">
                  <c:v>5.3360000000000003</c:v>
                </c:pt>
                <c:pt idx="9814">
                  <c:v>5.3330000000000002</c:v>
                </c:pt>
                <c:pt idx="9815">
                  <c:v>5.3330000000000002</c:v>
                </c:pt>
                <c:pt idx="9816">
                  <c:v>5.3320000000000007</c:v>
                </c:pt>
                <c:pt idx="9817">
                  <c:v>5.33</c:v>
                </c:pt>
                <c:pt idx="9818">
                  <c:v>5.3279999999999959</c:v>
                </c:pt>
                <c:pt idx="9819">
                  <c:v>5.3269999999999964</c:v>
                </c:pt>
                <c:pt idx="9820">
                  <c:v>5.3239999999999963</c:v>
                </c:pt>
                <c:pt idx="9821">
                  <c:v>5.3259999999999996</c:v>
                </c:pt>
                <c:pt idx="9822">
                  <c:v>5.3210000000000006</c:v>
                </c:pt>
                <c:pt idx="9823">
                  <c:v>5.3199999999999976</c:v>
                </c:pt>
                <c:pt idx="9824">
                  <c:v>5.3190000000000008</c:v>
                </c:pt>
                <c:pt idx="9825">
                  <c:v>5.3210000000000006</c:v>
                </c:pt>
                <c:pt idx="9826">
                  <c:v>5.3160000000000007</c:v>
                </c:pt>
                <c:pt idx="9827">
                  <c:v>5.3160000000000007</c:v>
                </c:pt>
                <c:pt idx="9828">
                  <c:v>5.3130000000000006</c:v>
                </c:pt>
                <c:pt idx="9829">
                  <c:v>5.3169999999999966</c:v>
                </c:pt>
                <c:pt idx="9830">
                  <c:v>5.3139999999999956</c:v>
                </c:pt>
                <c:pt idx="9831">
                  <c:v>5.3160000000000007</c:v>
                </c:pt>
                <c:pt idx="9832">
                  <c:v>5.3179999999999996</c:v>
                </c:pt>
                <c:pt idx="9833">
                  <c:v>5.3160000000000007</c:v>
                </c:pt>
                <c:pt idx="9834">
                  <c:v>5.3130000000000006</c:v>
                </c:pt>
                <c:pt idx="9835">
                  <c:v>5.3130000000000006</c:v>
                </c:pt>
                <c:pt idx="9836">
                  <c:v>5.3119999999999976</c:v>
                </c:pt>
                <c:pt idx="9837">
                  <c:v>5.31</c:v>
                </c:pt>
                <c:pt idx="9838">
                  <c:v>5.3130000000000006</c:v>
                </c:pt>
                <c:pt idx="9839">
                  <c:v>5.3109999999999964</c:v>
                </c:pt>
                <c:pt idx="9840">
                  <c:v>5.3109999999999964</c:v>
                </c:pt>
                <c:pt idx="9841">
                  <c:v>5.3109999999999964</c:v>
                </c:pt>
                <c:pt idx="9842">
                  <c:v>5.31</c:v>
                </c:pt>
                <c:pt idx="9843">
                  <c:v>5.3109999999999964</c:v>
                </c:pt>
                <c:pt idx="9844">
                  <c:v>5.3109999999999964</c:v>
                </c:pt>
                <c:pt idx="9845">
                  <c:v>5.3109999999999964</c:v>
                </c:pt>
                <c:pt idx="9846">
                  <c:v>5.3090000000000011</c:v>
                </c:pt>
                <c:pt idx="9847">
                  <c:v>5.3079999999999963</c:v>
                </c:pt>
                <c:pt idx="9848">
                  <c:v>5.3090000000000011</c:v>
                </c:pt>
                <c:pt idx="9849">
                  <c:v>5.3079999999999963</c:v>
                </c:pt>
                <c:pt idx="9850">
                  <c:v>5.3050000000000006</c:v>
                </c:pt>
                <c:pt idx="9851">
                  <c:v>5.3050000000000006</c:v>
                </c:pt>
                <c:pt idx="9852">
                  <c:v>5.3050000000000006</c:v>
                </c:pt>
                <c:pt idx="9853">
                  <c:v>5.3050000000000006</c:v>
                </c:pt>
                <c:pt idx="9854">
                  <c:v>5.3010000000000002</c:v>
                </c:pt>
                <c:pt idx="9855">
                  <c:v>5.3010000000000002</c:v>
                </c:pt>
                <c:pt idx="9856">
                  <c:v>5.3000000000000007</c:v>
                </c:pt>
                <c:pt idx="9857">
                  <c:v>5.298</c:v>
                </c:pt>
                <c:pt idx="9858">
                  <c:v>5.2990000000000004</c:v>
                </c:pt>
                <c:pt idx="9859">
                  <c:v>5.2939999999999996</c:v>
                </c:pt>
                <c:pt idx="9860">
                  <c:v>5.2960000000000003</c:v>
                </c:pt>
                <c:pt idx="9861">
                  <c:v>5.2939999999999996</c:v>
                </c:pt>
                <c:pt idx="9862">
                  <c:v>5.2939999999999996</c:v>
                </c:pt>
                <c:pt idx="9863">
                  <c:v>5.2910000000000004</c:v>
                </c:pt>
                <c:pt idx="9864">
                  <c:v>5.2910000000000004</c:v>
                </c:pt>
                <c:pt idx="9865">
                  <c:v>5.2900000000000009</c:v>
                </c:pt>
                <c:pt idx="9866">
                  <c:v>5.2900000000000009</c:v>
                </c:pt>
                <c:pt idx="9867">
                  <c:v>5.2880000000000003</c:v>
                </c:pt>
                <c:pt idx="9868">
                  <c:v>5.2890000000000024</c:v>
                </c:pt>
                <c:pt idx="9869">
                  <c:v>5.2870000000000008</c:v>
                </c:pt>
                <c:pt idx="9870">
                  <c:v>5.2880000000000003</c:v>
                </c:pt>
                <c:pt idx="9871">
                  <c:v>5.2880000000000003</c:v>
                </c:pt>
                <c:pt idx="9872">
                  <c:v>5.2870000000000008</c:v>
                </c:pt>
                <c:pt idx="9873">
                  <c:v>5.2840000000000007</c:v>
                </c:pt>
                <c:pt idx="9874">
                  <c:v>5.2830000000000004</c:v>
                </c:pt>
                <c:pt idx="9875">
                  <c:v>5.2840000000000007</c:v>
                </c:pt>
                <c:pt idx="9876">
                  <c:v>5.2830000000000004</c:v>
                </c:pt>
                <c:pt idx="9877">
                  <c:v>5.2759999999999998</c:v>
                </c:pt>
                <c:pt idx="9878">
                  <c:v>5.2789999999999999</c:v>
                </c:pt>
                <c:pt idx="9879">
                  <c:v>5.277000000000001</c:v>
                </c:pt>
                <c:pt idx="9880">
                  <c:v>5.2759999999999998</c:v>
                </c:pt>
                <c:pt idx="9881">
                  <c:v>5.28</c:v>
                </c:pt>
                <c:pt idx="9882">
                  <c:v>5.277000000000001</c:v>
                </c:pt>
                <c:pt idx="9883">
                  <c:v>5.2759999999999998</c:v>
                </c:pt>
                <c:pt idx="9884">
                  <c:v>5.2750000000000004</c:v>
                </c:pt>
                <c:pt idx="9885">
                  <c:v>5.277000000000001</c:v>
                </c:pt>
                <c:pt idx="9886">
                  <c:v>5.2759999999999998</c:v>
                </c:pt>
                <c:pt idx="9887">
                  <c:v>5.2740000000000009</c:v>
                </c:pt>
                <c:pt idx="9888">
                  <c:v>5.2710000000000026</c:v>
                </c:pt>
                <c:pt idx="9889">
                  <c:v>5.2720000000000002</c:v>
                </c:pt>
                <c:pt idx="9890">
                  <c:v>5.2720000000000002</c:v>
                </c:pt>
                <c:pt idx="9891">
                  <c:v>5.2710000000000026</c:v>
                </c:pt>
                <c:pt idx="9892">
                  <c:v>5.2710000000000026</c:v>
                </c:pt>
                <c:pt idx="9893">
                  <c:v>5.2710000000000026</c:v>
                </c:pt>
                <c:pt idx="9894">
                  <c:v>5.2680000000000007</c:v>
                </c:pt>
                <c:pt idx="9895">
                  <c:v>5.2669999999999986</c:v>
                </c:pt>
                <c:pt idx="9896">
                  <c:v>5.2629999999999963</c:v>
                </c:pt>
                <c:pt idx="9897">
                  <c:v>5.2629999999999963</c:v>
                </c:pt>
                <c:pt idx="9898">
                  <c:v>5.2650000000000006</c:v>
                </c:pt>
                <c:pt idx="9899">
                  <c:v>5.261000000000001</c:v>
                </c:pt>
                <c:pt idx="9900">
                  <c:v>5.2590000000000003</c:v>
                </c:pt>
                <c:pt idx="9901">
                  <c:v>5.2590000000000003</c:v>
                </c:pt>
                <c:pt idx="9902">
                  <c:v>5.2570000000000006</c:v>
                </c:pt>
                <c:pt idx="9903">
                  <c:v>5.2539999999999996</c:v>
                </c:pt>
                <c:pt idx="9904">
                  <c:v>5.2539999999999996</c:v>
                </c:pt>
                <c:pt idx="9905">
                  <c:v>5.2539999999999996</c:v>
                </c:pt>
                <c:pt idx="9906">
                  <c:v>5.2539999999999996</c:v>
                </c:pt>
                <c:pt idx="9907">
                  <c:v>5.25</c:v>
                </c:pt>
                <c:pt idx="9908">
                  <c:v>5.25</c:v>
                </c:pt>
                <c:pt idx="9909">
                  <c:v>5.2439999999999998</c:v>
                </c:pt>
                <c:pt idx="9910">
                  <c:v>5.2439999999999998</c:v>
                </c:pt>
                <c:pt idx="9911">
                  <c:v>5.24</c:v>
                </c:pt>
                <c:pt idx="9912">
                  <c:v>5.2380000000000004</c:v>
                </c:pt>
                <c:pt idx="9913">
                  <c:v>5.2390000000000034</c:v>
                </c:pt>
                <c:pt idx="9914">
                  <c:v>5.2370000000000001</c:v>
                </c:pt>
                <c:pt idx="9915">
                  <c:v>5.234</c:v>
                </c:pt>
                <c:pt idx="9916">
                  <c:v>5.2309999999999999</c:v>
                </c:pt>
                <c:pt idx="9917">
                  <c:v>5.2280000000000006</c:v>
                </c:pt>
                <c:pt idx="9918">
                  <c:v>5.2269999999999994</c:v>
                </c:pt>
                <c:pt idx="9919">
                  <c:v>5.2280000000000006</c:v>
                </c:pt>
                <c:pt idx="9920">
                  <c:v>5.2239999999999984</c:v>
                </c:pt>
                <c:pt idx="9921">
                  <c:v>5.2230000000000008</c:v>
                </c:pt>
                <c:pt idx="9922">
                  <c:v>5.2230000000000008</c:v>
                </c:pt>
                <c:pt idx="9923">
                  <c:v>5.2230000000000008</c:v>
                </c:pt>
                <c:pt idx="9924">
                  <c:v>5.218</c:v>
                </c:pt>
                <c:pt idx="9925">
                  <c:v>5.2200000000000006</c:v>
                </c:pt>
                <c:pt idx="9926">
                  <c:v>5.2190000000000003</c:v>
                </c:pt>
                <c:pt idx="9927">
                  <c:v>5.2190000000000003</c:v>
                </c:pt>
                <c:pt idx="9928">
                  <c:v>5.2210000000000001</c:v>
                </c:pt>
                <c:pt idx="9929">
                  <c:v>5.2190000000000003</c:v>
                </c:pt>
                <c:pt idx="9930">
                  <c:v>5.213000000000001</c:v>
                </c:pt>
                <c:pt idx="9931">
                  <c:v>5.2110000000000003</c:v>
                </c:pt>
                <c:pt idx="9932">
                  <c:v>5.2140000000000004</c:v>
                </c:pt>
                <c:pt idx="9933">
                  <c:v>5.213000000000001</c:v>
                </c:pt>
                <c:pt idx="9934">
                  <c:v>5.2140000000000004</c:v>
                </c:pt>
                <c:pt idx="9935">
                  <c:v>5.2090000000000014</c:v>
                </c:pt>
                <c:pt idx="9936">
                  <c:v>5.2090000000000014</c:v>
                </c:pt>
                <c:pt idx="9937">
                  <c:v>5.2100000000000009</c:v>
                </c:pt>
                <c:pt idx="9938">
                  <c:v>5.2070000000000007</c:v>
                </c:pt>
                <c:pt idx="9939">
                  <c:v>5.2090000000000014</c:v>
                </c:pt>
                <c:pt idx="9940">
                  <c:v>5.2090000000000014</c:v>
                </c:pt>
                <c:pt idx="9941">
                  <c:v>5.2070000000000007</c:v>
                </c:pt>
                <c:pt idx="9942">
                  <c:v>5.2050000000000001</c:v>
                </c:pt>
                <c:pt idx="9943">
                  <c:v>5.2050000000000001</c:v>
                </c:pt>
                <c:pt idx="9944">
                  <c:v>5.2010000000000014</c:v>
                </c:pt>
                <c:pt idx="9945">
                  <c:v>5.2010000000000014</c:v>
                </c:pt>
                <c:pt idx="9946">
                  <c:v>5.2010000000000014</c:v>
                </c:pt>
                <c:pt idx="9947">
                  <c:v>5.1989999999999963</c:v>
                </c:pt>
                <c:pt idx="9948">
                  <c:v>5.1979999999999968</c:v>
                </c:pt>
                <c:pt idx="9949">
                  <c:v>5.1969999999999974</c:v>
                </c:pt>
                <c:pt idx="9950">
                  <c:v>5.1949999999999958</c:v>
                </c:pt>
                <c:pt idx="9951">
                  <c:v>5.1939999999999973</c:v>
                </c:pt>
                <c:pt idx="9952">
                  <c:v>5.1919999999999966</c:v>
                </c:pt>
                <c:pt idx="9953">
                  <c:v>5.1919999999999966</c:v>
                </c:pt>
                <c:pt idx="9954">
                  <c:v>5.1910000000000007</c:v>
                </c:pt>
                <c:pt idx="9955">
                  <c:v>5.1859999999999964</c:v>
                </c:pt>
                <c:pt idx="9956">
                  <c:v>5.1849999999999996</c:v>
                </c:pt>
                <c:pt idx="9957">
                  <c:v>5.1839999999999966</c:v>
                </c:pt>
                <c:pt idx="9958">
                  <c:v>5.1859999999999964</c:v>
                </c:pt>
                <c:pt idx="9959">
                  <c:v>5.1790000000000003</c:v>
                </c:pt>
                <c:pt idx="9960">
                  <c:v>5.1810000000000009</c:v>
                </c:pt>
                <c:pt idx="9961">
                  <c:v>5.1800000000000006</c:v>
                </c:pt>
                <c:pt idx="9962">
                  <c:v>5.1760000000000002</c:v>
                </c:pt>
                <c:pt idx="9963">
                  <c:v>5.173</c:v>
                </c:pt>
                <c:pt idx="9964">
                  <c:v>5.173</c:v>
                </c:pt>
                <c:pt idx="9965">
                  <c:v>5.1720000000000006</c:v>
                </c:pt>
                <c:pt idx="9966">
                  <c:v>5.17</c:v>
                </c:pt>
                <c:pt idx="9967">
                  <c:v>5.1669999999999963</c:v>
                </c:pt>
                <c:pt idx="9968">
                  <c:v>5.1679999999999957</c:v>
                </c:pt>
                <c:pt idx="9969">
                  <c:v>5.1659999999999968</c:v>
                </c:pt>
                <c:pt idx="9970">
                  <c:v>5.1629999999999958</c:v>
                </c:pt>
                <c:pt idx="9971">
                  <c:v>5.1629999999999958</c:v>
                </c:pt>
                <c:pt idx="9972">
                  <c:v>5.1599999999999966</c:v>
                </c:pt>
                <c:pt idx="9973">
                  <c:v>5.1619999999999973</c:v>
                </c:pt>
                <c:pt idx="9974">
                  <c:v>5.1609999999999996</c:v>
                </c:pt>
                <c:pt idx="9975">
                  <c:v>5.1609999999999996</c:v>
                </c:pt>
                <c:pt idx="9976">
                  <c:v>5.1590000000000007</c:v>
                </c:pt>
                <c:pt idx="9977">
                  <c:v>5.1579999999999968</c:v>
                </c:pt>
                <c:pt idx="9978">
                  <c:v>5.1579999999999968</c:v>
                </c:pt>
                <c:pt idx="9979">
                  <c:v>5.1599999999999966</c:v>
                </c:pt>
                <c:pt idx="9980">
                  <c:v>5.1560000000000006</c:v>
                </c:pt>
                <c:pt idx="9981">
                  <c:v>5.1529999999999996</c:v>
                </c:pt>
                <c:pt idx="9982">
                  <c:v>5.1529999999999996</c:v>
                </c:pt>
                <c:pt idx="9983">
                  <c:v>5.1539999999999964</c:v>
                </c:pt>
                <c:pt idx="9984">
                  <c:v>5.1549999999999958</c:v>
                </c:pt>
                <c:pt idx="9985">
                  <c:v>5.1490000000000009</c:v>
                </c:pt>
                <c:pt idx="9986">
                  <c:v>5.1519999999999966</c:v>
                </c:pt>
                <c:pt idx="9987">
                  <c:v>5.1519999999999966</c:v>
                </c:pt>
                <c:pt idx="9988">
                  <c:v>5.1549999999999958</c:v>
                </c:pt>
                <c:pt idx="9989">
                  <c:v>5.1499999999999986</c:v>
                </c:pt>
                <c:pt idx="9990">
                  <c:v>5.1490000000000009</c:v>
                </c:pt>
                <c:pt idx="9991">
                  <c:v>5.1480000000000006</c:v>
                </c:pt>
                <c:pt idx="9992">
                  <c:v>5.1480000000000006</c:v>
                </c:pt>
                <c:pt idx="9993">
                  <c:v>5.1449999999999996</c:v>
                </c:pt>
                <c:pt idx="9994">
                  <c:v>5.1419999999999986</c:v>
                </c:pt>
                <c:pt idx="9995">
                  <c:v>5.1439999999999966</c:v>
                </c:pt>
                <c:pt idx="9996">
                  <c:v>5.1439999999999966</c:v>
                </c:pt>
                <c:pt idx="9997">
                  <c:v>5.141</c:v>
                </c:pt>
                <c:pt idx="9998">
                  <c:v>5.1390000000000002</c:v>
                </c:pt>
                <c:pt idx="9999">
                  <c:v>5.1379999999999963</c:v>
                </c:pt>
                <c:pt idx="10000">
                  <c:v>5.1379999999999963</c:v>
                </c:pt>
                <c:pt idx="10001">
                  <c:v>5.136000000000001</c:v>
                </c:pt>
                <c:pt idx="10002">
                  <c:v>5.1330000000000009</c:v>
                </c:pt>
                <c:pt idx="10003">
                  <c:v>5.1330000000000009</c:v>
                </c:pt>
                <c:pt idx="10004">
                  <c:v>5.1289999999999969</c:v>
                </c:pt>
                <c:pt idx="10005">
                  <c:v>5.1259999999999959</c:v>
                </c:pt>
                <c:pt idx="10006">
                  <c:v>5.1259999999999959</c:v>
                </c:pt>
                <c:pt idx="10007">
                  <c:v>5.123999999999997</c:v>
                </c:pt>
                <c:pt idx="10008">
                  <c:v>5.1219999999999963</c:v>
                </c:pt>
                <c:pt idx="10009">
                  <c:v>5.1199999999999974</c:v>
                </c:pt>
                <c:pt idx="10010">
                  <c:v>5.1160000000000014</c:v>
                </c:pt>
                <c:pt idx="10011">
                  <c:v>5.1160000000000014</c:v>
                </c:pt>
                <c:pt idx="10012">
                  <c:v>5.1139999999999972</c:v>
                </c:pt>
                <c:pt idx="10013">
                  <c:v>5.1110000000000007</c:v>
                </c:pt>
                <c:pt idx="10014">
                  <c:v>5.1099999999999994</c:v>
                </c:pt>
                <c:pt idx="10015">
                  <c:v>5.1099999999999994</c:v>
                </c:pt>
                <c:pt idx="10016">
                  <c:v>5.1059999999999963</c:v>
                </c:pt>
                <c:pt idx="10017">
                  <c:v>5.1049999999999969</c:v>
                </c:pt>
                <c:pt idx="10018">
                  <c:v>5.1019999999999994</c:v>
                </c:pt>
                <c:pt idx="10019">
                  <c:v>5.1030000000000006</c:v>
                </c:pt>
                <c:pt idx="10020">
                  <c:v>5.0960000000000001</c:v>
                </c:pt>
                <c:pt idx="10021">
                  <c:v>5.0980000000000008</c:v>
                </c:pt>
                <c:pt idx="10022">
                  <c:v>5.1000000000000014</c:v>
                </c:pt>
                <c:pt idx="10023">
                  <c:v>5.0920000000000014</c:v>
                </c:pt>
                <c:pt idx="10024">
                  <c:v>5.093</c:v>
                </c:pt>
                <c:pt idx="10025">
                  <c:v>5.0910000000000011</c:v>
                </c:pt>
                <c:pt idx="10026">
                  <c:v>5.0910000000000011</c:v>
                </c:pt>
                <c:pt idx="10027">
                  <c:v>5.0890000000000004</c:v>
                </c:pt>
                <c:pt idx="10028">
                  <c:v>5.09</c:v>
                </c:pt>
                <c:pt idx="10029">
                  <c:v>5.088000000000001</c:v>
                </c:pt>
                <c:pt idx="10030">
                  <c:v>5.0870000000000006</c:v>
                </c:pt>
                <c:pt idx="10031">
                  <c:v>5.0850000000000009</c:v>
                </c:pt>
                <c:pt idx="10032">
                  <c:v>5.0820000000000007</c:v>
                </c:pt>
                <c:pt idx="10033">
                  <c:v>5.0790000000000024</c:v>
                </c:pt>
                <c:pt idx="10034">
                  <c:v>5.08</c:v>
                </c:pt>
                <c:pt idx="10035">
                  <c:v>5.0780000000000003</c:v>
                </c:pt>
                <c:pt idx="10036">
                  <c:v>5.0780000000000003</c:v>
                </c:pt>
                <c:pt idx="10037">
                  <c:v>5.0750000000000011</c:v>
                </c:pt>
                <c:pt idx="10038">
                  <c:v>5.0750000000000011</c:v>
                </c:pt>
                <c:pt idx="10039">
                  <c:v>5.0739999999999998</c:v>
                </c:pt>
                <c:pt idx="10040">
                  <c:v>5.0730000000000004</c:v>
                </c:pt>
                <c:pt idx="10041">
                  <c:v>5.0739999999999998</c:v>
                </c:pt>
                <c:pt idx="10042">
                  <c:v>5.0690000000000008</c:v>
                </c:pt>
                <c:pt idx="10043">
                  <c:v>5.0679999999999996</c:v>
                </c:pt>
                <c:pt idx="10044">
                  <c:v>5.0679999999999996</c:v>
                </c:pt>
                <c:pt idx="10045">
                  <c:v>5.0660000000000007</c:v>
                </c:pt>
                <c:pt idx="10046">
                  <c:v>5.0639999999999956</c:v>
                </c:pt>
                <c:pt idx="10047">
                  <c:v>5.0649999999999968</c:v>
                </c:pt>
                <c:pt idx="10048">
                  <c:v>5.0609999999999964</c:v>
                </c:pt>
                <c:pt idx="10049">
                  <c:v>5.0590000000000011</c:v>
                </c:pt>
                <c:pt idx="10050">
                  <c:v>5.0590000000000011</c:v>
                </c:pt>
                <c:pt idx="10051">
                  <c:v>5.0569999999999986</c:v>
                </c:pt>
                <c:pt idx="10052">
                  <c:v>5.0539999999999976</c:v>
                </c:pt>
                <c:pt idx="10053">
                  <c:v>5.0539999999999976</c:v>
                </c:pt>
                <c:pt idx="10054">
                  <c:v>5.0519999999999996</c:v>
                </c:pt>
                <c:pt idx="10055">
                  <c:v>5.0519999999999996</c:v>
                </c:pt>
                <c:pt idx="10056">
                  <c:v>5.0490000000000004</c:v>
                </c:pt>
                <c:pt idx="10057">
                  <c:v>5.048</c:v>
                </c:pt>
                <c:pt idx="10058">
                  <c:v>5.0460000000000003</c:v>
                </c:pt>
                <c:pt idx="10059">
                  <c:v>5.0439999999999996</c:v>
                </c:pt>
                <c:pt idx="10060">
                  <c:v>5.0439999999999996</c:v>
                </c:pt>
                <c:pt idx="10061">
                  <c:v>5.0439999999999996</c:v>
                </c:pt>
                <c:pt idx="10062">
                  <c:v>5.0410000000000004</c:v>
                </c:pt>
                <c:pt idx="10063">
                  <c:v>5.0380000000000003</c:v>
                </c:pt>
                <c:pt idx="10064">
                  <c:v>5.0370000000000008</c:v>
                </c:pt>
                <c:pt idx="10065">
                  <c:v>5.0360000000000014</c:v>
                </c:pt>
                <c:pt idx="10066">
                  <c:v>5.0350000000000001</c:v>
                </c:pt>
                <c:pt idx="10067">
                  <c:v>5.0360000000000014</c:v>
                </c:pt>
                <c:pt idx="10068">
                  <c:v>5.0310000000000024</c:v>
                </c:pt>
                <c:pt idx="10069">
                  <c:v>5.0310000000000024</c:v>
                </c:pt>
                <c:pt idx="10070">
                  <c:v>5.0310000000000024</c:v>
                </c:pt>
                <c:pt idx="10071">
                  <c:v>5.032</c:v>
                </c:pt>
                <c:pt idx="10072">
                  <c:v>5.0289999999999964</c:v>
                </c:pt>
                <c:pt idx="10073">
                  <c:v>5.0279999999999996</c:v>
                </c:pt>
                <c:pt idx="10074">
                  <c:v>5.0239999999999974</c:v>
                </c:pt>
                <c:pt idx="10075">
                  <c:v>5.0239999999999974</c:v>
                </c:pt>
                <c:pt idx="10076">
                  <c:v>5.0269999999999966</c:v>
                </c:pt>
                <c:pt idx="10077">
                  <c:v>5.0219999999999976</c:v>
                </c:pt>
                <c:pt idx="10078">
                  <c:v>5.0239999999999974</c:v>
                </c:pt>
                <c:pt idx="10079">
                  <c:v>5.0190000000000001</c:v>
                </c:pt>
                <c:pt idx="10080">
                  <c:v>5.0169999999999986</c:v>
                </c:pt>
                <c:pt idx="10085">
                  <c:v>5.0150000000000006</c:v>
                </c:pt>
                <c:pt idx="10086">
                  <c:v>5.0139999999999976</c:v>
                </c:pt>
                <c:pt idx="10087">
                  <c:v>5.0139999999999976</c:v>
                </c:pt>
                <c:pt idx="10088">
                  <c:v>5.0230000000000006</c:v>
                </c:pt>
                <c:pt idx="10089">
                  <c:v>5.0490000000000004</c:v>
                </c:pt>
                <c:pt idx="10090">
                  <c:v>5.0500000000000007</c:v>
                </c:pt>
                <c:pt idx="10091">
                  <c:v>5.0550000000000006</c:v>
                </c:pt>
                <c:pt idx="10092">
                  <c:v>5.077</c:v>
                </c:pt>
                <c:pt idx="10093">
                  <c:v>5.1010000000000009</c:v>
                </c:pt>
                <c:pt idx="10094">
                  <c:v>5.1269999999999971</c:v>
                </c:pt>
                <c:pt idx="10095">
                  <c:v>5.1490000000000009</c:v>
                </c:pt>
                <c:pt idx="10096">
                  <c:v>5.1669999999999963</c:v>
                </c:pt>
                <c:pt idx="10097">
                  <c:v>5.1819999999999986</c:v>
                </c:pt>
                <c:pt idx="10098">
                  <c:v>5.2010000000000014</c:v>
                </c:pt>
                <c:pt idx="10099">
                  <c:v>5.2160000000000011</c:v>
                </c:pt>
                <c:pt idx="10100">
                  <c:v>5.229000000000001</c:v>
                </c:pt>
                <c:pt idx="10101">
                  <c:v>5.2430000000000003</c:v>
                </c:pt>
                <c:pt idx="10102">
                  <c:v>5.2590000000000003</c:v>
                </c:pt>
                <c:pt idx="10103">
                  <c:v>5.2740000000000009</c:v>
                </c:pt>
                <c:pt idx="10104">
                  <c:v>5.2880000000000003</c:v>
                </c:pt>
                <c:pt idx="10105">
                  <c:v>5.3010000000000002</c:v>
                </c:pt>
                <c:pt idx="10106">
                  <c:v>5.3169999999999966</c:v>
                </c:pt>
                <c:pt idx="10107">
                  <c:v>5.3269999999999964</c:v>
                </c:pt>
                <c:pt idx="10108">
                  <c:v>5.343</c:v>
                </c:pt>
                <c:pt idx="10109">
                  <c:v>5.359</c:v>
                </c:pt>
                <c:pt idx="10110">
                  <c:v>5.3740000000000014</c:v>
                </c:pt>
                <c:pt idx="10111">
                  <c:v>5.3830000000000009</c:v>
                </c:pt>
                <c:pt idx="10112">
                  <c:v>5.3960000000000008</c:v>
                </c:pt>
                <c:pt idx="10113">
                  <c:v>5.4080000000000004</c:v>
                </c:pt>
                <c:pt idx="10114">
                  <c:v>5.423</c:v>
                </c:pt>
                <c:pt idx="10115">
                  <c:v>5.4340000000000011</c:v>
                </c:pt>
                <c:pt idx="10116">
                  <c:v>5.4480000000000004</c:v>
                </c:pt>
                <c:pt idx="10117">
                  <c:v>5.4590000000000014</c:v>
                </c:pt>
                <c:pt idx="10118">
                  <c:v>5.4669999999999996</c:v>
                </c:pt>
                <c:pt idx="10119">
                  <c:v>5.4780000000000024</c:v>
                </c:pt>
                <c:pt idx="10120">
                  <c:v>5.4880000000000004</c:v>
                </c:pt>
                <c:pt idx="10121">
                  <c:v>5.4939999999999998</c:v>
                </c:pt>
                <c:pt idx="10122">
                  <c:v>5.5060000000000002</c:v>
                </c:pt>
                <c:pt idx="10123">
                  <c:v>5.5150000000000006</c:v>
                </c:pt>
                <c:pt idx="10124">
                  <c:v>5.5219999999999976</c:v>
                </c:pt>
                <c:pt idx="10125">
                  <c:v>5.53</c:v>
                </c:pt>
                <c:pt idx="10126">
                  <c:v>5.5380000000000003</c:v>
                </c:pt>
                <c:pt idx="10127">
                  <c:v>5.543000000000001</c:v>
                </c:pt>
                <c:pt idx="10128">
                  <c:v>5.5490000000000004</c:v>
                </c:pt>
                <c:pt idx="10129">
                  <c:v>5.5550000000000006</c:v>
                </c:pt>
                <c:pt idx="10130">
                  <c:v>5.56</c:v>
                </c:pt>
                <c:pt idx="10131">
                  <c:v>5.5660000000000007</c:v>
                </c:pt>
                <c:pt idx="10132">
                  <c:v>5.5690000000000008</c:v>
                </c:pt>
                <c:pt idx="10133">
                  <c:v>5.5760000000000014</c:v>
                </c:pt>
                <c:pt idx="10134">
                  <c:v>5.577</c:v>
                </c:pt>
                <c:pt idx="10135">
                  <c:v>5.5830000000000002</c:v>
                </c:pt>
                <c:pt idx="10136">
                  <c:v>5.5820000000000007</c:v>
                </c:pt>
                <c:pt idx="10137">
                  <c:v>5.5890000000000004</c:v>
                </c:pt>
                <c:pt idx="10138">
                  <c:v>5.5870000000000006</c:v>
                </c:pt>
                <c:pt idx="10139">
                  <c:v>5.5910000000000011</c:v>
                </c:pt>
                <c:pt idx="10140">
                  <c:v>5.5970000000000004</c:v>
                </c:pt>
                <c:pt idx="10141">
                  <c:v>5.5990000000000002</c:v>
                </c:pt>
                <c:pt idx="10142">
                  <c:v>5.6</c:v>
                </c:pt>
                <c:pt idx="10143">
                  <c:v>5.6030000000000006</c:v>
                </c:pt>
                <c:pt idx="10144">
                  <c:v>5.6059999999999963</c:v>
                </c:pt>
                <c:pt idx="10145">
                  <c:v>5.6069999999999967</c:v>
                </c:pt>
                <c:pt idx="10146">
                  <c:v>5.609</c:v>
                </c:pt>
                <c:pt idx="10147">
                  <c:v>5.6099999999999977</c:v>
                </c:pt>
                <c:pt idx="10148">
                  <c:v>5.6139999999999972</c:v>
                </c:pt>
                <c:pt idx="10149">
                  <c:v>5.6149999999999958</c:v>
                </c:pt>
                <c:pt idx="10150">
                  <c:v>5.6169999999999973</c:v>
                </c:pt>
                <c:pt idx="10151">
                  <c:v>5.6169999999999973</c:v>
                </c:pt>
                <c:pt idx="10152">
                  <c:v>5.6189999999999962</c:v>
                </c:pt>
                <c:pt idx="10153">
                  <c:v>5.6169999999999973</c:v>
                </c:pt>
                <c:pt idx="10154">
                  <c:v>5.6159999999999997</c:v>
                </c:pt>
                <c:pt idx="10155">
                  <c:v>5.6219999999999963</c:v>
                </c:pt>
                <c:pt idx="10156">
                  <c:v>5.6219999999999963</c:v>
                </c:pt>
                <c:pt idx="10157">
                  <c:v>5.6219999999999963</c:v>
                </c:pt>
                <c:pt idx="10158">
                  <c:v>5.623999999999997</c:v>
                </c:pt>
                <c:pt idx="10159">
                  <c:v>5.6229999999999958</c:v>
                </c:pt>
                <c:pt idx="10160">
                  <c:v>5.6209999999999969</c:v>
                </c:pt>
                <c:pt idx="10161">
                  <c:v>5.6229999999999958</c:v>
                </c:pt>
                <c:pt idx="10162">
                  <c:v>5.6209999999999969</c:v>
                </c:pt>
                <c:pt idx="10163">
                  <c:v>5.6179999999999959</c:v>
                </c:pt>
                <c:pt idx="10164">
                  <c:v>5.6189999999999962</c:v>
                </c:pt>
                <c:pt idx="10165">
                  <c:v>5.6179999999999959</c:v>
                </c:pt>
                <c:pt idx="10166">
                  <c:v>5.6149999999999958</c:v>
                </c:pt>
                <c:pt idx="10167">
                  <c:v>5.6139999999999972</c:v>
                </c:pt>
                <c:pt idx="10168">
                  <c:v>5.6139999999999972</c:v>
                </c:pt>
                <c:pt idx="10169">
                  <c:v>5.6129999999999969</c:v>
                </c:pt>
                <c:pt idx="10170">
                  <c:v>5.6139999999999972</c:v>
                </c:pt>
                <c:pt idx="10171">
                  <c:v>5.6139999999999972</c:v>
                </c:pt>
                <c:pt idx="10172">
                  <c:v>5.6139999999999972</c:v>
                </c:pt>
                <c:pt idx="10173">
                  <c:v>5.6149999999999958</c:v>
                </c:pt>
                <c:pt idx="10174">
                  <c:v>5.6169999999999973</c:v>
                </c:pt>
                <c:pt idx="10175">
                  <c:v>5.6119999999999957</c:v>
                </c:pt>
                <c:pt idx="10176">
                  <c:v>5.6119999999999957</c:v>
                </c:pt>
                <c:pt idx="10177">
                  <c:v>5.6110000000000007</c:v>
                </c:pt>
                <c:pt idx="10178">
                  <c:v>5.609</c:v>
                </c:pt>
                <c:pt idx="10179">
                  <c:v>5.6119999999999957</c:v>
                </c:pt>
                <c:pt idx="10180">
                  <c:v>5.6079999999999997</c:v>
                </c:pt>
                <c:pt idx="10181">
                  <c:v>5.6119999999999957</c:v>
                </c:pt>
                <c:pt idx="10182">
                  <c:v>5.6129999999999969</c:v>
                </c:pt>
                <c:pt idx="10183">
                  <c:v>5.6099999999999977</c:v>
                </c:pt>
                <c:pt idx="10184">
                  <c:v>5.6129999999999969</c:v>
                </c:pt>
                <c:pt idx="10185">
                  <c:v>5.6110000000000007</c:v>
                </c:pt>
                <c:pt idx="10186">
                  <c:v>5.6099999999999977</c:v>
                </c:pt>
                <c:pt idx="10187">
                  <c:v>5.609</c:v>
                </c:pt>
                <c:pt idx="10188">
                  <c:v>5.6069999999999967</c:v>
                </c:pt>
                <c:pt idx="10189">
                  <c:v>5.6049999999999969</c:v>
                </c:pt>
                <c:pt idx="10190">
                  <c:v>5.6049999999999969</c:v>
                </c:pt>
                <c:pt idx="10191">
                  <c:v>5.6019999999999976</c:v>
                </c:pt>
                <c:pt idx="10192">
                  <c:v>5.6010000000000009</c:v>
                </c:pt>
                <c:pt idx="10193">
                  <c:v>5.5980000000000008</c:v>
                </c:pt>
                <c:pt idx="10194">
                  <c:v>5.5970000000000004</c:v>
                </c:pt>
                <c:pt idx="10195">
                  <c:v>5.5980000000000008</c:v>
                </c:pt>
                <c:pt idx="10196">
                  <c:v>5.5960000000000001</c:v>
                </c:pt>
                <c:pt idx="10197">
                  <c:v>5.593</c:v>
                </c:pt>
                <c:pt idx="10198">
                  <c:v>5.588000000000001</c:v>
                </c:pt>
                <c:pt idx="10199">
                  <c:v>5.59</c:v>
                </c:pt>
                <c:pt idx="10200">
                  <c:v>5.588000000000001</c:v>
                </c:pt>
                <c:pt idx="10201">
                  <c:v>5.5860000000000003</c:v>
                </c:pt>
                <c:pt idx="10202">
                  <c:v>5.5850000000000009</c:v>
                </c:pt>
                <c:pt idx="10203">
                  <c:v>5.58</c:v>
                </c:pt>
                <c:pt idx="10204">
                  <c:v>5.5790000000000024</c:v>
                </c:pt>
                <c:pt idx="10205">
                  <c:v>5.5780000000000003</c:v>
                </c:pt>
                <c:pt idx="10206">
                  <c:v>5.5730000000000004</c:v>
                </c:pt>
                <c:pt idx="10207">
                  <c:v>5.572000000000001</c:v>
                </c:pt>
                <c:pt idx="10208">
                  <c:v>5.5690000000000008</c:v>
                </c:pt>
                <c:pt idx="10209">
                  <c:v>5.5669999999999966</c:v>
                </c:pt>
                <c:pt idx="10210">
                  <c:v>5.5660000000000007</c:v>
                </c:pt>
                <c:pt idx="10211">
                  <c:v>5.5639999999999956</c:v>
                </c:pt>
                <c:pt idx="10212">
                  <c:v>5.5619999999999976</c:v>
                </c:pt>
                <c:pt idx="10213">
                  <c:v>5.5630000000000006</c:v>
                </c:pt>
                <c:pt idx="10214">
                  <c:v>5.56</c:v>
                </c:pt>
                <c:pt idx="10215">
                  <c:v>5.5590000000000011</c:v>
                </c:pt>
                <c:pt idx="10216">
                  <c:v>5.5560000000000009</c:v>
                </c:pt>
                <c:pt idx="10217">
                  <c:v>5.5550000000000006</c:v>
                </c:pt>
                <c:pt idx="10218">
                  <c:v>5.5550000000000006</c:v>
                </c:pt>
                <c:pt idx="10219">
                  <c:v>5.5550000000000006</c:v>
                </c:pt>
                <c:pt idx="10220">
                  <c:v>5.5519999999999996</c:v>
                </c:pt>
                <c:pt idx="10221">
                  <c:v>5.5500000000000007</c:v>
                </c:pt>
                <c:pt idx="10222">
                  <c:v>5.5460000000000003</c:v>
                </c:pt>
                <c:pt idx="10223">
                  <c:v>5.5490000000000004</c:v>
                </c:pt>
                <c:pt idx="10224">
                  <c:v>5.5470000000000006</c:v>
                </c:pt>
                <c:pt idx="10225">
                  <c:v>5.5460000000000003</c:v>
                </c:pt>
                <c:pt idx="10226">
                  <c:v>5.5449999999999964</c:v>
                </c:pt>
                <c:pt idx="10227">
                  <c:v>5.5449999999999964</c:v>
                </c:pt>
                <c:pt idx="10228">
                  <c:v>5.5439999999999996</c:v>
                </c:pt>
                <c:pt idx="10229">
                  <c:v>5.543000000000001</c:v>
                </c:pt>
                <c:pt idx="10230">
                  <c:v>5.5410000000000004</c:v>
                </c:pt>
                <c:pt idx="10231">
                  <c:v>5.5410000000000004</c:v>
                </c:pt>
                <c:pt idx="10232">
                  <c:v>5.5400000000000009</c:v>
                </c:pt>
                <c:pt idx="10233">
                  <c:v>5.5350000000000001</c:v>
                </c:pt>
                <c:pt idx="10234">
                  <c:v>5.5360000000000014</c:v>
                </c:pt>
                <c:pt idx="10235">
                  <c:v>5.5350000000000001</c:v>
                </c:pt>
                <c:pt idx="10236">
                  <c:v>5.5340000000000007</c:v>
                </c:pt>
                <c:pt idx="10237">
                  <c:v>5.5310000000000024</c:v>
                </c:pt>
                <c:pt idx="10238">
                  <c:v>5.53</c:v>
                </c:pt>
                <c:pt idx="10239">
                  <c:v>5.5259999999999962</c:v>
                </c:pt>
                <c:pt idx="10240">
                  <c:v>5.5259999999999962</c:v>
                </c:pt>
                <c:pt idx="10241">
                  <c:v>5.5239999999999974</c:v>
                </c:pt>
                <c:pt idx="10242">
                  <c:v>5.5190000000000001</c:v>
                </c:pt>
                <c:pt idx="10243">
                  <c:v>5.5169999999999986</c:v>
                </c:pt>
                <c:pt idx="10244">
                  <c:v>5.5150000000000006</c:v>
                </c:pt>
                <c:pt idx="10245">
                  <c:v>5.5129999999999963</c:v>
                </c:pt>
                <c:pt idx="10246">
                  <c:v>5.5119999999999996</c:v>
                </c:pt>
                <c:pt idx="10247">
                  <c:v>5.5080000000000009</c:v>
                </c:pt>
                <c:pt idx="10248">
                  <c:v>5.5060000000000002</c:v>
                </c:pt>
                <c:pt idx="10249">
                  <c:v>5.5039999999999996</c:v>
                </c:pt>
                <c:pt idx="10250">
                  <c:v>5.5039999999999996</c:v>
                </c:pt>
                <c:pt idx="10251">
                  <c:v>5.5</c:v>
                </c:pt>
                <c:pt idx="10252">
                  <c:v>5.4980000000000002</c:v>
                </c:pt>
                <c:pt idx="10253">
                  <c:v>5.4960000000000004</c:v>
                </c:pt>
                <c:pt idx="10254">
                  <c:v>5.4930000000000003</c:v>
                </c:pt>
                <c:pt idx="10255">
                  <c:v>5.4920000000000009</c:v>
                </c:pt>
                <c:pt idx="10256">
                  <c:v>5.49</c:v>
                </c:pt>
                <c:pt idx="10257">
                  <c:v>5.4870000000000001</c:v>
                </c:pt>
                <c:pt idx="10258">
                  <c:v>5.4870000000000001</c:v>
                </c:pt>
                <c:pt idx="10259">
                  <c:v>5.4830000000000014</c:v>
                </c:pt>
                <c:pt idx="10260">
                  <c:v>5.4820000000000002</c:v>
                </c:pt>
                <c:pt idx="10261">
                  <c:v>5.4780000000000024</c:v>
                </c:pt>
                <c:pt idx="10262">
                  <c:v>5.4790000000000028</c:v>
                </c:pt>
                <c:pt idx="10263">
                  <c:v>5.4730000000000034</c:v>
                </c:pt>
                <c:pt idx="10264">
                  <c:v>5.4730000000000034</c:v>
                </c:pt>
                <c:pt idx="10265">
                  <c:v>5.4710000000000019</c:v>
                </c:pt>
                <c:pt idx="10266">
                  <c:v>5.4700000000000024</c:v>
                </c:pt>
                <c:pt idx="10267">
                  <c:v>5.4660000000000011</c:v>
                </c:pt>
                <c:pt idx="10268">
                  <c:v>5.4660000000000011</c:v>
                </c:pt>
                <c:pt idx="10269">
                  <c:v>5.4660000000000011</c:v>
                </c:pt>
                <c:pt idx="10270">
                  <c:v>5.4639999999999986</c:v>
                </c:pt>
                <c:pt idx="10271">
                  <c:v>5.463000000000001</c:v>
                </c:pt>
                <c:pt idx="10272">
                  <c:v>5.4639999999999986</c:v>
                </c:pt>
                <c:pt idx="10273">
                  <c:v>5.4590000000000014</c:v>
                </c:pt>
                <c:pt idx="10274">
                  <c:v>5.4600000000000009</c:v>
                </c:pt>
                <c:pt idx="10275">
                  <c:v>5.4570000000000007</c:v>
                </c:pt>
                <c:pt idx="10276">
                  <c:v>5.4590000000000014</c:v>
                </c:pt>
                <c:pt idx="10277">
                  <c:v>5.4570000000000007</c:v>
                </c:pt>
                <c:pt idx="10278">
                  <c:v>5.4550000000000001</c:v>
                </c:pt>
                <c:pt idx="10279">
                  <c:v>5.4510000000000014</c:v>
                </c:pt>
                <c:pt idx="10280">
                  <c:v>5.4510000000000014</c:v>
                </c:pt>
                <c:pt idx="10281">
                  <c:v>5.4500000000000011</c:v>
                </c:pt>
                <c:pt idx="10282">
                  <c:v>5.4460000000000024</c:v>
                </c:pt>
                <c:pt idx="10283">
                  <c:v>5.4450000000000003</c:v>
                </c:pt>
                <c:pt idx="10284">
                  <c:v>5.4420000000000002</c:v>
                </c:pt>
                <c:pt idx="10285">
                  <c:v>5.4420000000000002</c:v>
                </c:pt>
                <c:pt idx="10286">
                  <c:v>5.4390000000000018</c:v>
                </c:pt>
                <c:pt idx="10287">
                  <c:v>5.4370000000000003</c:v>
                </c:pt>
                <c:pt idx="10288">
                  <c:v>5.4359999999999999</c:v>
                </c:pt>
                <c:pt idx="10289">
                  <c:v>5.4340000000000011</c:v>
                </c:pt>
                <c:pt idx="10290">
                  <c:v>5.4290000000000003</c:v>
                </c:pt>
                <c:pt idx="10291">
                  <c:v>5.4269999999999996</c:v>
                </c:pt>
                <c:pt idx="10292">
                  <c:v>5.4260000000000002</c:v>
                </c:pt>
                <c:pt idx="10293">
                  <c:v>5.4250000000000007</c:v>
                </c:pt>
                <c:pt idx="10294">
                  <c:v>5.4210000000000003</c:v>
                </c:pt>
                <c:pt idx="10295">
                  <c:v>5.418000000000001</c:v>
                </c:pt>
                <c:pt idx="10296">
                  <c:v>5.4190000000000014</c:v>
                </c:pt>
                <c:pt idx="10297">
                  <c:v>5.4120000000000008</c:v>
                </c:pt>
                <c:pt idx="10298">
                  <c:v>5.4110000000000014</c:v>
                </c:pt>
                <c:pt idx="10299">
                  <c:v>5.4090000000000034</c:v>
                </c:pt>
                <c:pt idx="10300">
                  <c:v>5.4039999999999999</c:v>
                </c:pt>
                <c:pt idx="10301">
                  <c:v>5.4039999999999999</c:v>
                </c:pt>
                <c:pt idx="10302">
                  <c:v>5.4009999999999998</c:v>
                </c:pt>
                <c:pt idx="10303">
                  <c:v>5.3980000000000006</c:v>
                </c:pt>
                <c:pt idx="10304">
                  <c:v>5.3939999999999966</c:v>
                </c:pt>
                <c:pt idx="10305">
                  <c:v>5.391</c:v>
                </c:pt>
                <c:pt idx="10306">
                  <c:v>5.3919999999999986</c:v>
                </c:pt>
                <c:pt idx="10307">
                  <c:v>5.391</c:v>
                </c:pt>
                <c:pt idx="10308">
                  <c:v>5.3879999999999963</c:v>
                </c:pt>
                <c:pt idx="10309">
                  <c:v>5.3869999999999996</c:v>
                </c:pt>
                <c:pt idx="10310">
                  <c:v>5.386000000000001</c:v>
                </c:pt>
                <c:pt idx="10311">
                  <c:v>5.3830000000000009</c:v>
                </c:pt>
                <c:pt idx="10312">
                  <c:v>5.3830000000000009</c:v>
                </c:pt>
                <c:pt idx="10313">
                  <c:v>5.3800000000000008</c:v>
                </c:pt>
                <c:pt idx="10314">
                  <c:v>5.3770000000000007</c:v>
                </c:pt>
                <c:pt idx="10315">
                  <c:v>5.3780000000000001</c:v>
                </c:pt>
                <c:pt idx="10316">
                  <c:v>5.375</c:v>
                </c:pt>
                <c:pt idx="10317">
                  <c:v>5.3730000000000002</c:v>
                </c:pt>
                <c:pt idx="10318">
                  <c:v>5.3730000000000002</c:v>
                </c:pt>
                <c:pt idx="10319">
                  <c:v>5.3710000000000004</c:v>
                </c:pt>
                <c:pt idx="10320">
                  <c:v>5.3649999999999958</c:v>
                </c:pt>
                <c:pt idx="10321">
                  <c:v>5.3649999999999958</c:v>
                </c:pt>
                <c:pt idx="10322">
                  <c:v>5.3649999999999958</c:v>
                </c:pt>
                <c:pt idx="10323">
                  <c:v>5.3629999999999969</c:v>
                </c:pt>
                <c:pt idx="10324">
                  <c:v>5.3599999999999977</c:v>
                </c:pt>
                <c:pt idx="10325">
                  <c:v>5.359</c:v>
                </c:pt>
                <c:pt idx="10326">
                  <c:v>5.359</c:v>
                </c:pt>
                <c:pt idx="10327">
                  <c:v>5.3569999999999967</c:v>
                </c:pt>
                <c:pt idx="10328">
                  <c:v>5.3539999999999974</c:v>
                </c:pt>
                <c:pt idx="10329">
                  <c:v>5.3539999999999974</c:v>
                </c:pt>
                <c:pt idx="10330">
                  <c:v>5.3519999999999976</c:v>
                </c:pt>
                <c:pt idx="10331">
                  <c:v>5.3510000000000009</c:v>
                </c:pt>
                <c:pt idx="10332">
                  <c:v>5.3530000000000006</c:v>
                </c:pt>
                <c:pt idx="10333">
                  <c:v>5.3519999999999976</c:v>
                </c:pt>
                <c:pt idx="10334">
                  <c:v>5.35</c:v>
                </c:pt>
                <c:pt idx="10335">
                  <c:v>5.3480000000000008</c:v>
                </c:pt>
                <c:pt idx="10336">
                  <c:v>5.3450000000000006</c:v>
                </c:pt>
                <c:pt idx="10337">
                  <c:v>5.3450000000000006</c:v>
                </c:pt>
                <c:pt idx="10338">
                  <c:v>5.3410000000000011</c:v>
                </c:pt>
                <c:pt idx="10339">
                  <c:v>5.338000000000001</c:v>
                </c:pt>
                <c:pt idx="10340">
                  <c:v>5.34</c:v>
                </c:pt>
                <c:pt idx="10341">
                  <c:v>5.338000000000001</c:v>
                </c:pt>
                <c:pt idx="10342">
                  <c:v>5.338000000000001</c:v>
                </c:pt>
                <c:pt idx="10343">
                  <c:v>5.3310000000000004</c:v>
                </c:pt>
                <c:pt idx="10344">
                  <c:v>5.33</c:v>
                </c:pt>
                <c:pt idx="10345">
                  <c:v>5.3249999999999957</c:v>
                </c:pt>
                <c:pt idx="10346">
                  <c:v>5.3269999999999964</c:v>
                </c:pt>
                <c:pt idx="10347">
                  <c:v>5.3219999999999974</c:v>
                </c:pt>
                <c:pt idx="10348">
                  <c:v>5.3229999999999968</c:v>
                </c:pt>
                <c:pt idx="10349">
                  <c:v>5.3219999999999974</c:v>
                </c:pt>
                <c:pt idx="10350">
                  <c:v>5.3179999999999996</c:v>
                </c:pt>
                <c:pt idx="10351">
                  <c:v>5.3149999999999968</c:v>
                </c:pt>
                <c:pt idx="10352">
                  <c:v>5.3160000000000007</c:v>
                </c:pt>
                <c:pt idx="10353">
                  <c:v>5.3160000000000007</c:v>
                </c:pt>
                <c:pt idx="10354">
                  <c:v>5.3119999999999976</c:v>
                </c:pt>
                <c:pt idx="10355">
                  <c:v>5.3090000000000011</c:v>
                </c:pt>
                <c:pt idx="10356">
                  <c:v>5.3069999999999986</c:v>
                </c:pt>
                <c:pt idx="10357">
                  <c:v>5.3019999999999996</c:v>
                </c:pt>
                <c:pt idx="10358">
                  <c:v>5.3010000000000002</c:v>
                </c:pt>
                <c:pt idx="10359">
                  <c:v>5.2990000000000004</c:v>
                </c:pt>
                <c:pt idx="10360">
                  <c:v>5.2990000000000004</c:v>
                </c:pt>
                <c:pt idx="10361">
                  <c:v>5.2990000000000004</c:v>
                </c:pt>
                <c:pt idx="10362">
                  <c:v>5.3019999999999996</c:v>
                </c:pt>
                <c:pt idx="10363">
                  <c:v>5.2970000000000006</c:v>
                </c:pt>
                <c:pt idx="10364">
                  <c:v>5.3010000000000002</c:v>
                </c:pt>
                <c:pt idx="10365">
                  <c:v>5.2970000000000006</c:v>
                </c:pt>
                <c:pt idx="10366">
                  <c:v>5.2970000000000006</c:v>
                </c:pt>
                <c:pt idx="10367">
                  <c:v>5.298</c:v>
                </c:pt>
                <c:pt idx="10368">
                  <c:v>5.2939999999999996</c:v>
                </c:pt>
                <c:pt idx="10369">
                  <c:v>5.2949999999999964</c:v>
                </c:pt>
                <c:pt idx="10370">
                  <c:v>5.293000000000001</c:v>
                </c:pt>
                <c:pt idx="10371">
                  <c:v>5.2910000000000004</c:v>
                </c:pt>
                <c:pt idx="10372">
                  <c:v>5.2890000000000024</c:v>
                </c:pt>
                <c:pt idx="10373">
                  <c:v>5.2910000000000004</c:v>
                </c:pt>
                <c:pt idx="10374">
                  <c:v>5.2860000000000014</c:v>
                </c:pt>
                <c:pt idx="10375">
                  <c:v>5.2850000000000001</c:v>
                </c:pt>
                <c:pt idx="10376">
                  <c:v>5.2880000000000003</c:v>
                </c:pt>
                <c:pt idx="10377">
                  <c:v>5.282</c:v>
                </c:pt>
                <c:pt idx="10378">
                  <c:v>5.2840000000000007</c:v>
                </c:pt>
                <c:pt idx="10379">
                  <c:v>5.2810000000000024</c:v>
                </c:pt>
                <c:pt idx="10380">
                  <c:v>5.2830000000000004</c:v>
                </c:pt>
                <c:pt idx="10381">
                  <c:v>5.28</c:v>
                </c:pt>
                <c:pt idx="10382">
                  <c:v>5.277000000000001</c:v>
                </c:pt>
                <c:pt idx="10383">
                  <c:v>5.2780000000000014</c:v>
                </c:pt>
                <c:pt idx="10384">
                  <c:v>5.2789999999999999</c:v>
                </c:pt>
                <c:pt idx="10385">
                  <c:v>5.277000000000001</c:v>
                </c:pt>
                <c:pt idx="10386">
                  <c:v>5.277000000000001</c:v>
                </c:pt>
                <c:pt idx="10387">
                  <c:v>5.2730000000000024</c:v>
                </c:pt>
                <c:pt idx="10388">
                  <c:v>5.2710000000000026</c:v>
                </c:pt>
                <c:pt idx="10389">
                  <c:v>5.2740000000000009</c:v>
                </c:pt>
                <c:pt idx="10390">
                  <c:v>5.2720000000000002</c:v>
                </c:pt>
                <c:pt idx="10391">
                  <c:v>5.266</c:v>
                </c:pt>
                <c:pt idx="10392">
                  <c:v>5.2650000000000006</c:v>
                </c:pt>
                <c:pt idx="10393">
                  <c:v>5.2619999999999996</c:v>
                </c:pt>
                <c:pt idx="10394">
                  <c:v>5.26</c:v>
                </c:pt>
                <c:pt idx="10395">
                  <c:v>5.2570000000000006</c:v>
                </c:pt>
                <c:pt idx="10396">
                  <c:v>5.2570000000000006</c:v>
                </c:pt>
                <c:pt idx="10397">
                  <c:v>5.2560000000000002</c:v>
                </c:pt>
                <c:pt idx="10398">
                  <c:v>5.2539999999999996</c:v>
                </c:pt>
                <c:pt idx="10399">
                  <c:v>5.2520000000000007</c:v>
                </c:pt>
                <c:pt idx="10400">
                  <c:v>5.2510000000000003</c:v>
                </c:pt>
                <c:pt idx="10401">
                  <c:v>5.25</c:v>
                </c:pt>
                <c:pt idx="10402">
                  <c:v>5.2520000000000007</c:v>
                </c:pt>
                <c:pt idx="10403">
                  <c:v>5.25</c:v>
                </c:pt>
                <c:pt idx="10404">
                  <c:v>5.2480000000000002</c:v>
                </c:pt>
                <c:pt idx="10405">
                  <c:v>5.2490000000000014</c:v>
                </c:pt>
                <c:pt idx="10406">
                  <c:v>5.2490000000000014</c:v>
                </c:pt>
                <c:pt idx="10407">
                  <c:v>5.2430000000000003</c:v>
                </c:pt>
                <c:pt idx="10408">
                  <c:v>5.24</c:v>
                </c:pt>
                <c:pt idx="10409">
                  <c:v>5.2410000000000014</c:v>
                </c:pt>
                <c:pt idx="10410">
                  <c:v>5.2380000000000004</c:v>
                </c:pt>
                <c:pt idx="10411">
                  <c:v>5.234</c:v>
                </c:pt>
                <c:pt idx="10412">
                  <c:v>5.2330000000000014</c:v>
                </c:pt>
                <c:pt idx="10413">
                  <c:v>5.2330000000000014</c:v>
                </c:pt>
                <c:pt idx="10414">
                  <c:v>5.229000000000001</c:v>
                </c:pt>
                <c:pt idx="10415">
                  <c:v>5.229000000000001</c:v>
                </c:pt>
                <c:pt idx="10416">
                  <c:v>5.2269999999999994</c:v>
                </c:pt>
                <c:pt idx="10417">
                  <c:v>5.2230000000000008</c:v>
                </c:pt>
                <c:pt idx="10418">
                  <c:v>5.2239999999999984</c:v>
                </c:pt>
                <c:pt idx="10419">
                  <c:v>5.2239999999999984</c:v>
                </c:pt>
                <c:pt idx="10420">
                  <c:v>5.218</c:v>
                </c:pt>
                <c:pt idx="10421">
                  <c:v>5.2190000000000003</c:v>
                </c:pt>
                <c:pt idx="10422">
                  <c:v>5.2170000000000014</c:v>
                </c:pt>
                <c:pt idx="10423">
                  <c:v>5.2120000000000006</c:v>
                </c:pt>
                <c:pt idx="10424">
                  <c:v>5.2120000000000006</c:v>
                </c:pt>
                <c:pt idx="10425">
                  <c:v>5.2070000000000007</c:v>
                </c:pt>
                <c:pt idx="10426">
                  <c:v>5.2080000000000002</c:v>
                </c:pt>
                <c:pt idx="10427">
                  <c:v>5.2060000000000004</c:v>
                </c:pt>
                <c:pt idx="10428">
                  <c:v>5.2070000000000007</c:v>
                </c:pt>
                <c:pt idx="10429">
                  <c:v>5.2010000000000014</c:v>
                </c:pt>
                <c:pt idx="10430">
                  <c:v>5.1989999999999963</c:v>
                </c:pt>
                <c:pt idx="10431">
                  <c:v>5.1989999999999963</c:v>
                </c:pt>
                <c:pt idx="10432">
                  <c:v>5.1949999999999958</c:v>
                </c:pt>
                <c:pt idx="10433">
                  <c:v>5.1960000000000006</c:v>
                </c:pt>
                <c:pt idx="10434">
                  <c:v>5.1929999999999996</c:v>
                </c:pt>
                <c:pt idx="10435">
                  <c:v>5.1919999999999966</c:v>
                </c:pt>
                <c:pt idx="10436">
                  <c:v>5.1890000000000001</c:v>
                </c:pt>
                <c:pt idx="10437">
                  <c:v>5.1869999999999976</c:v>
                </c:pt>
                <c:pt idx="10438">
                  <c:v>5.1849999999999996</c:v>
                </c:pt>
                <c:pt idx="10439">
                  <c:v>5.1810000000000009</c:v>
                </c:pt>
                <c:pt idx="10440">
                  <c:v>5.1780000000000008</c:v>
                </c:pt>
                <c:pt idx="10441">
                  <c:v>5.1769999999999996</c:v>
                </c:pt>
                <c:pt idx="10442">
                  <c:v>5.1750000000000007</c:v>
                </c:pt>
                <c:pt idx="10443">
                  <c:v>5.1750000000000007</c:v>
                </c:pt>
                <c:pt idx="10444">
                  <c:v>5.1710000000000003</c:v>
                </c:pt>
                <c:pt idx="10445">
                  <c:v>5.1669999999999963</c:v>
                </c:pt>
                <c:pt idx="10446">
                  <c:v>5.1669999999999963</c:v>
                </c:pt>
                <c:pt idx="10447">
                  <c:v>5.1659999999999968</c:v>
                </c:pt>
                <c:pt idx="10448">
                  <c:v>5.1649999999999956</c:v>
                </c:pt>
                <c:pt idx="10449">
                  <c:v>5.1599999999999966</c:v>
                </c:pt>
                <c:pt idx="10450">
                  <c:v>5.1590000000000007</c:v>
                </c:pt>
                <c:pt idx="10451">
                  <c:v>5.1539999999999964</c:v>
                </c:pt>
                <c:pt idx="10452">
                  <c:v>5.1529999999999996</c:v>
                </c:pt>
                <c:pt idx="10453">
                  <c:v>5.1490000000000009</c:v>
                </c:pt>
                <c:pt idx="10454">
                  <c:v>5.1509999999999962</c:v>
                </c:pt>
                <c:pt idx="10455">
                  <c:v>5.1499999999999986</c:v>
                </c:pt>
                <c:pt idx="10456">
                  <c:v>5.1469999999999976</c:v>
                </c:pt>
                <c:pt idx="10457">
                  <c:v>5.1469999999999976</c:v>
                </c:pt>
                <c:pt idx="10458">
                  <c:v>5.1480000000000006</c:v>
                </c:pt>
                <c:pt idx="10459">
                  <c:v>5.1460000000000008</c:v>
                </c:pt>
                <c:pt idx="10460">
                  <c:v>5.1460000000000008</c:v>
                </c:pt>
                <c:pt idx="10461">
                  <c:v>5.1460000000000008</c:v>
                </c:pt>
                <c:pt idx="10462">
                  <c:v>5.1419999999999986</c:v>
                </c:pt>
                <c:pt idx="10463">
                  <c:v>5.1419999999999986</c:v>
                </c:pt>
                <c:pt idx="10464">
                  <c:v>5.1430000000000007</c:v>
                </c:pt>
                <c:pt idx="10465">
                  <c:v>5.1369999999999996</c:v>
                </c:pt>
                <c:pt idx="10466">
                  <c:v>5.136000000000001</c:v>
                </c:pt>
                <c:pt idx="10467">
                  <c:v>5.1369999999999996</c:v>
                </c:pt>
                <c:pt idx="10468">
                  <c:v>5.1330000000000009</c:v>
                </c:pt>
                <c:pt idx="10469">
                  <c:v>5.1339999999999986</c:v>
                </c:pt>
                <c:pt idx="10470">
                  <c:v>5.1330000000000009</c:v>
                </c:pt>
                <c:pt idx="10471">
                  <c:v>5.1310000000000002</c:v>
                </c:pt>
                <c:pt idx="10472">
                  <c:v>5.1289999999999969</c:v>
                </c:pt>
                <c:pt idx="10473">
                  <c:v>5.1269999999999971</c:v>
                </c:pt>
                <c:pt idx="10474">
                  <c:v>5.1249999999999947</c:v>
                </c:pt>
                <c:pt idx="10475">
                  <c:v>5.1259999999999959</c:v>
                </c:pt>
                <c:pt idx="10476">
                  <c:v>5.1219999999999963</c:v>
                </c:pt>
                <c:pt idx="10477">
                  <c:v>5.1199999999999974</c:v>
                </c:pt>
                <c:pt idx="10478">
                  <c:v>5.1199999999999974</c:v>
                </c:pt>
                <c:pt idx="10479">
                  <c:v>5.1199999999999974</c:v>
                </c:pt>
                <c:pt idx="10480">
                  <c:v>5.1169999999999973</c:v>
                </c:pt>
                <c:pt idx="10481">
                  <c:v>5.1169999999999973</c:v>
                </c:pt>
                <c:pt idx="10482">
                  <c:v>5.1149999999999958</c:v>
                </c:pt>
                <c:pt idx="10483">
                  <c:v>5.1119999999999974</c:v>
                </c:pt>
                <c:pt idx="10484">
                  <c:v>5.1099999999999994</c:v>
                </c:pt>
                <c:pt idx="10485">
                  <c:v>5.109</c:v>
                </c:pt>
                <c:pt idx="10486">
                  <c:v>5.1080000000000014</c:v>
                </c:pt>
                <c:pt idx="10487">
                  <c:v>5.1049999999999969</c:v>
                </c:pt>
                <c:pt idx="10488">
                  <c:v>5.1059999999999963</c:v>
                </c:pt>
                <c:pt idx="10489">
                  <c:v>5.1049999999999969</c:v>
                </c:pt>
                <c:pt idx="10490">
                  <c:v>5.1010000000000009</c:v>
                </c:pt>
                <c:pt idx="10491">
                  <c:v>5.1000000000000014</c:v>
                </c:pt>
                <c:pt idx="10492">
                  <c:v>5.0990000000000002</c:v>
                </c:pt>
                <c:pt idx="10493">
                  <c:v>5.0950000000000006</c:v>
                </c:pt>
                <c:pt idx="10494">
                  <c:v>5.0939999999999994</c:v>
                </c:pt>
                <c:pt idx="10495">
                  <c:v>5.0920000000000014</c:v>
                </c:pt>
                <c:pt idx="10496">
                  <c:v>5.0910000000000011</c:v>
                </c:pt>
                <c:pt idx="10497">
                  <c:v>5.088000000000001</c:v>
                </c:pt>
                <c:pt idx="10498">
                  <c:v>5.0860000000000003</c:v>
                </c:pt>
                <c:pt idx="10499">
                  <c:v>5.0840000000000014</c:v>
                </c:pt>
                <c:pt idx="10500">
                  <c:v>5.0850000000000009</c:v>
                </c:pt>
                <c:pt idx="10501">
                  <c:v>5.0820000000000007</c:v>
                </c:pt>
                <c:pt idx="10502">
                  <c:v>5.0820000000000007</c:v>
                </c:pt>
                <c:pt idx="10503">
                  <c:v>5.0790000000000024</c:v>
                </c:pt>
                <c:pt idx="10504">
                  <c:v>5.077</c:v>
                </c:pt>
                <c:pt idx="10505">
                  <c:v>5.0750000000000011</c:v>
                </c:pt>
                <c:pt idx="10506">
                  <c:v>5.0739999999999998</c:v>
                </c:pt>
                <c:pt idx="10507">
                  <c:v>5.0730000000000004</c:v>
                </c:pt>
                <c:pt idx="10508">
                  <c:v>5.0710000000000024</c:v>
                </c:pt>
                <c:pt idx="10509">
                  <c:v>5.0669999999999966</c:v>
                </c:pt>
                <c:pt idx="10510">
                  <c:v>5.0660000000000007</c:v>
                </c:pt>
                <c:pt idx="10511">
                  <c:v>5.0599999999999996</c:v>
                </c:pt>
                <c:pt idx="10512">
                  <c:v>5.0609999999999964</c:v>
                </c:pt>
                <c:pt idx="10513">
                  <c:v>5.0619999999999976</c:v>
                </c:pt>
                <c:pt idx="10514">
                  <c:v>5.0619999999999976</c:v>
                </c:pt>
                <c:pt idx="10515">
                  <c:v>5.0609999999999964</c:v>
                </c:pt>
                <c:pt idx="10516">
                  <c:v>5.0560000000000009</c:v>
                </c:pt>
                <c:pt idx="10517">
                  <c:v>5.0569999999999986</c:v>
                </c:pt>
                <c:pt idx="10518">
                  <c:v>5.0569999999999986</c:v>
                </c:pt>
                <c:pt idx="10519">
                  <c:v>5.0530000000000008</c:v>
                </c:pt>
                <c:pt idx="10520">
                  <c:v>5.0519999999999996</c:v>
                </c:pt>
                <c:pt idx="10521">
                  <c:v>5.0510000000000002</c:v>
                </c:pt>
                <c:pt idx="10522">
                  <c:v>5.0460000000000003</c:v>
                </c:pt>
                <c:pt idx="10523">
                  <c:v>5.0460000000000003</c:v>
                </c:pt>
                <c:pt idx="10524">
                  <c:v>5.0439999999999996</c:v>
                </c:pt>
                <c:pt idx="10525">
                  <c:v>5.0410000000000004</c:v>
                </c:pt>
                <c:pt idx="10526">
                  <c:v>5.0390000000000024</c:v>
                </c:pt>
                <c:pt idx="10527">
                  <c:v>5.0410000000000004</c:v>
                </c:pt>
                <c:pt idx="10528">
                  <c:v>5.0410000000000004</c:v>
                </c:pt>
                <c:pt idx="10529">
                  <c:v>5.0390000000000024</c:v>
                </c:pt>
                <c:pt idx="10530">
                  <c:v>5.0360000000000014</c:v>
                </c:pt>
                <c:pt idx="10531">
                  <c:v>5.032</c:v>
                </c:pt>
                <c:pt idx="10532">
                  <c:v>5.032</c:v>
                </c:pt>
                <c:pt idx="10533">
                  <c:v>5.03</c:v>
                </c:pt>
                <c:pt idx="10534">
                  <c:v>5.032</c:v>
                </c:pt>
                <c:pt idx="10535">
                  <c:v>5.032</c:v>
                </c:pt>
                <c:pt idx="10536">
                  <c:v>5.032</c:v>
                </c:pt>
                <c:pt idx="10537">
                  <c:v>5.0310000000000024</c:v>
                </c:pt>
                <c:pt idx="10538">
                  <c:v>5.0259999999999962</c:v>
                </c:pt>
                <c:pt idx="10539">
                  <c:v>5.0269999999999966</c:v>
                </c:pt>
                <c:pt idx="10540">
                  <c:v>5.0230000000000006</c:v>
                </c:pt>
                <c:pt idx="10541">
                  <c:v>5.0190000000000001</c:v>
                </c:pt>
                <c:pt idx="10542">
                  <c:v>5.0180000000000007</c:v>
                </c:pt>
                <c:pt idx="10543">
                  <c:v>5.0180000000000007</c:v>
                </c:pt>
                <c:pt idx="10544">
                  <c:v>5.016</c:v>
                </c:pt>
                <c:pt idx="10545">
                  <c:v>5.0139999999999976</c:v>
                </c:pt>
                <c:pt idx="10546">
                  <c:v>5.011000000000001</c:v>
                </c:pt>
                <c:pt idx="10547">
                  <c:v>5.0090000000000003</c:v>
                </c:pt>
                <c:pt idx="10548">
                  <c:v>5.0050000000000008</c:v>
                </c:pt>
                <c:pt idx="10549">
                  <c:v>5.0039999999999996</c:v>
                </c:pt>
                <c:pt idx="10550">
                  <c:v>5.0020000000000007</c:v>
                </c:pt>
                <c:pt idx="10551">
                  <c:v>5.0030000000000001</c:v>
                </c:pt>
                <c:pt idx="10552">
                  <c:v>5.0030000000000001</c:v>
                </c:pt>
                <c:pt idx="10553">
                  <c:v>5.0010000000000003</c:v>
                </c:pt>
                <c:pt idx="10554">
                  <c:v>5.0050000000000008</c:v>
                </c:pt>
                <c:pt idx="10555">
                  <c:v>5.0020000000000007</c:v>
                </c:pt>
                <c:pt idx="10556">
                  <c:v>5</c:v>
                </c:pt>
                <c:pt idx="10557">
                  <c:v>4.9980000000000002</c:v>
                </c:pt>
                <c:pt idx="10558">
                  <c:v>4.9969999999999999</c:v>
                </c:pt>
                <c:pt idx="10559">
                  <c:v>4.9980000000000002</c:v>
                </c:pt>
                <c:pt idx="10560">
                  <c:v>4.9969999999999999</c:v>
                </c:pt>
                <c:pt idx="10561">
                  <c:v>4.9960000000000004</c:v>
                </c:pt>
                <c:pt idx="10562">
                  <c:v>4.995000000000001</c:v>
                </c:pt>
                <c:pt idx="10563">
                  <c:v>4.9930000000000003</c:v>
                </c:pt>
                <c:pt idx="10564">
                  <c:v>4.9939999999999998</c:v>
                </c:pt>
                <c:pt idx="10565">
                  <c:v>4.99</c:v>
                </c:pt>
                <c:pt idx="10566">
                  <c:v>4.9920000000000009</c:v>
                </c:pt>
                <c:pt idx="10567">
                  <c:v>4.9910000000000014</c:v>
                </c:pt>
                <c:pt idx="10568">
                  <c:v>4.9920000000000009</c:v>
                </c:pt>
                <c:pt idx="10569">
                  <c:v>4.9880000000000004</c:v>
                </c:pt>
                <c:pt idx="10570">
                  <c:v>4.9880000000000004</c:v>
                </c:pt>
                <c:pt idx="10571">
                  <c:v>4.9880000000000004</c:v>
                </c:pt>
                <c:pt idx="10572">
                  <c:v>4.9830000000000014</c:v>
                </c:pt>
                <c:pt idx="10573">
                  <c:v>4.9870000000000001</c:v>
                </c:pt>
                <c:pt idx="10574">
                  <c:v>4.9830000000000014</c:v>
                </c:pt>
                <c:pt idx="10575">
                  <c:v>4.9820000000000002</c:v>
                </c:pt>
                <c:pt idx="10576">
                  <c:v>4.984</c:v>
                </c:pt>
                <c:pt idx="10577">
                  <c:v>4.9790000000000028</c:v>
                </c:pt>
                <c:pt idx="10578">
                  <c:v>4.9809999999999999</c:v>
                </c:pt>
                <c:pt idx="10579">
                  <c:v>4.9809999999999999</c:v>
                </c:pt>
                <c:pt idx="10580">
                  <c:v>4.9790000000000028</c:v>
                </c:pt>
                <c:pt idx="10581">
                  <c:v>4.9780000000000024</c:v>
                </c:pt>
                <c:pt idx="10582">
                  <c:v>4.9770000000000003</c:v>
                </c:pt>
                <c:pt idx="10583">
                  <c:v>4.9760000000000026</c:v>
                </c:pt>
                <c:pt idx="10584">
                  <c:v>4.9760000000000026</c:v>
                </c:pt>
                <c:pt idx="10585">
                  <c:v>4.9740000000000002</c:v>
                </c:pt>
                <c:pt idx="10586">
                  <c:v>4.9720000000000004</c:v>
                </c:pt>
                <c:pt idx="10587">
                  <c:v>4.9720000000000004</c:v>
                </c:pt>
                <c:pt idx="10588">
                  <c:v>4.9690000000000003</c:v>
                </c:pt>
                <c:pt idx="10589">
                  <c:v>4.9669999999999996</c:v>
                </c:pt>
                <c:pt idx="10590">
                  <c:v>4.9660000000000011</c:v>
                </c:pt>
                <c:pt idx="10591">
                  <c:v>4.963000000000001</c:v>
                </c:pt>
                <c:pt idx="10592">
                  <c:v>4.9660000000000011</c:v>
                </c:pt>
                <c:pt idx="10593">
                  <c:v>4.963000000000001</c:v>
                </c:pt>
                <c:pt idx="10594">
                  <c:v>4.9600000000000009</c:v>
                </c:pt>
                <c:pt idx="10595">
                  <c:v>4.963000000000001</c:v>
                </c:pt>
                <c:pt idx="10596">
                  <c:v>4.9610000000000003</c:v>
                </c:pt>
                <c:pt idx="10597">
                  <c:v>4.9620000000000006</c:v>
                </c:pt>
                <c:pt idx="10598">
                  <c:v>4.9600000000000009</c:v>
                </c:pt>
                <c:pt idx="10599">
                  <c:v>4.9560000000000004</c:v>
                </c:pt>
                <c:pt idx="10600">
                  <c:v>4.9580000000000002</c:v>
                </c:pt>
                <c:pt idx="10601">
                  <c:v>4.9540000000000006</c:v>
                </c:pt>
                <c:pt idx="10602">
                  <c:v>4.9530000000000003</c:v>
                </c:pt>
                <c:pt idx="10603">
                  <c:v>4.952</c:v>
                </c:pt>
                <c:pt idx="10604">
                  <c:v>4.9530000000000003</c:v>
                </c:pt>
                <c:pt idx="10605">
                  <c:v>4.952</c:v>
                </c:pt>
                <c:pt idx="10606">
                  <c:v>4.9489999999999998</c:v>
                </c:pt>
                <c:pt idx="10607">
                  <c:v>4.9489999999999998</c:v>
                </c:pt>
                <c:pt idx="10608">
                  <c:v>4.9480000000000004</c:v>
                </c:pt>
                <c:pt idx="10609">
                  <c:v>4.9460000000000024</c:v>
                </c:pt>
                <c:pt idx="10610">
                  <c:v>4.9500000000000011</c:v>
                </c:pt>
                <c:pt idx="10611">
                  <c:v>4.9460000000000024</c:v>
                </c:pt>
                <c:pt idx="10612">
                  <c:v>4.9450000000000003</c:v>
                </c:pt>
                <c:pt idx="10613">
                  <c:v>4.9430000000000014</c:v>
                </c:pt>
                <c:pt idx="10614">
                  <c:v>4.9450000000000003</c:v>
                </c:pt>
                <c:pt idx="10615">
                  <c:v>4.9420000000000002</c:v>
                </c:pt>
                <c:pt idx="10616">
                  <c:v>4.9390000000000018</c:v>
                </c:pt>
                <c:pt idx="10617">
                  <c:v>4.9390000000000018</c:v>
                </c:pt>
                <c:pt idx="10618">
                  <c:v>4.9370000000000003</c:v>
                </c:pt>
                <c:pt idx="10619">
                  <c:v>4.9370000000000003</c:v>
                </c:pt>
                <c:pt idx="10620">
                  <c:v>4.9370000000000003</c:v>
                </c:pt>
                <c:pt idx="10621">
                  <c:v>4.9350000000000014</c:v>
                </c:pt>
                <c:pt idx="10622">
                  <c:v>4.9340000000000011</c:v>
                </c:pt>
                <c:pt idx="10623">
                  <c:v>4.9329999999999998</c:v>
                </c:pt>
                <c:pt idx="10624">
                  <c:v>4.9320000000000004</c:v>
                </c:pt>
                <c:pt idx="10625">
                  <c:v>4.9329999999999998</c:v>
                </c:pt>
                <c:pt idx="10626">
                  <c:v>4.9320000000000004</c:v>
                </c:pt>
                <c:pt idx="10627">
                  <c:v>4.9280000000000008</c:v>
                </c:pt>
                <c:pt idx="10628">
                  <c:v>4.9280000000000008</c:v>
                </c:pt>
                <c:pt idx="10629">
                  <c:v>4.9280000000000008</c:v>
                </c:pt>
                <c:pt idx="10630">
                  <c:v>4.9280000000000008</c:v>
                </c:pt>
                <c:pt idx="10631">
                  <c:v>4.9239999999999986</c:v>
                </c:pt>
                <c:pt idx="10632">
                  <c:v>4.923</c:v>
                </c:pt>
                <c:pt idx="10633">
                  <c:v>4.9239999999999986</c:v>
                </c:pt>
                <c:pt idx="10634">
                  <c:v>4.9220000000000006</c:v>
                </c:pt>
                <c:pt idx="10635">
                  <c:v>4.9220000000000006</c:v>
                </c:pt>
                <c:pt idx="10636">
                  <c:v>4.9190000000000014</c:v>
                </c:pt>
                <c:pt idx="10637">
                  <c:v>4.9160000000000004</c:v>
                </c:pt>
                <c:pt idx="10638">
                  <c:v>4.918000000000001</c:v>
                </c:pt>
                <c:pt idx="10639">
                  <c:v>4.9120000000000008</c:v>
                </c:pt>
                <c:pt idx="10640">
                  <c:v>4.9110000000000014</c:v>
                </c:pt>
                <c:pt idx="10641">
                  <c:v>4.9110000000000014</c:v>
                </c:pt>
                <c:pt idx="10642">
                  <c:v>4.91</c:v>
                </c:pt>
                <c:pt idx="10643">
                  <c:v>4.9060000000000024</c:v>
                </c:pt>
                <c:pt idx="10644">
                  <c:v>4.907</c:v>
                </c:pt>
                <c:pt idx="10645">
                  <c:v>4.9050000000000002</c:v>
                </c:pt>
                <c:pt idx="10646">
                  <c:v>4.9050000000000002</c:v>
                </c:pt>
                <c:pt idx="10647">
                  <c:v>4.902000000000001</c:v>
                </c:pt>
                <c:pt idx="10648">
                  <c:v>4.9039999999999999</c:v>
                </c:pt>
                <c:pt idx="10649">
                  <c:v>4.9030000000000014</c:v>
                </c:pt>
                <c:pt idx="10650">
                  <c:v>4.9050000000000002</c:v>
                </c:pt>
                <c:pt idx="10651">
                  <c:v>4.9039999999999999</c:v>
                </c:pt>
                <c:pt idx="10652">
                  <c:v>4.902000000000001</c:v>
                </c:pt>
                <c:pt idx="10653">
                  <c:v>4.902000000000001</c:v>
                </c:pt>
                <c:pt idx="10654">
                  <c:v>4.9030000000000014</c:v>
                </c:pt>
                <c:pt idx="10655">
                  <c:v>4.902000000000001</c:v>
                </c:pt>
                <c:pt idx="10656">
                  <c:v>4.902000000000001</c:v>
                </c:pt>
                <c:pt idx="10657">
                  <c:v>4.8969999999999976</c:v>
                </c:pt>
                <c:pt idx="10658">
                  <c:v>4.8969999999999976</c:v>
                </c:pt>
                <c:pt idx="10659">
                  <c:v>4.8969999999999976</c:v>
                </c:pt>
                <c:pt idx="10660">
                  <c:v>4.8980000000000006</c:v>
                </c:pt>
                <c:pt idx="10661">
                  <c:v>4.8969999999999976</c:v>
                </c:pt>
                <c:pt idx="10662">
                  <c:v>4.8949999999999996</c:v>
                </c:pt>
                <c:pt idx="10663">
                  <c:v>4.8980000000000006</c:v>
                </c:pt>
                <c:pt idx="10664">
                  <c:v>4.8980000000000006</c:v>
                </c:pt>
                <c:pt idx="10665">
                  <c:v>4.8949999999999996</c:v>
                </c:pt>
                <c:pt idx="10666">
                  <c:v>4.8939999999999966</c:v>
                </c:pt>
                <c:pt idx="10667">
                  <c:v>4.8919999999999986</c:v>
                </c:pt>
                <c:pt idx="10668">
                  <c:v>4.8939999999999966</c:v>
                </c:pt>
                <c:pt idx="10669">
                  <c:v>4.8890000000000002</c:v>
                </c:pt>
                <c:pt idx="10670">
                  <c:v>4.8899999999999997</c:v>
                </c:pt>
                <c:pt idx="10671">
                  <c:v>4.8869999999999996</c:v>
                </c:pt>
                <c:pt idx="10672">
                  <c:v>4.891</c:v>
                </c:pt>
                <c:pt idx="10673">
                  <c:v>4.8879999999999963</c:v>
                </c:pt>
                <c:pt idx="10674">
                  <c:v>4.8839999999999986</c:v>
                </c:pt>
                <c:pt idx="10675">
                  <c:v>4.886000000000001</c:v>
                </c:pt>
                <c:pt idx="10676">
                  <c:v>4.8830000000000009</c:v>
                </c:pt>
                <c:pt idx="10677">
                  <c:v>4.8849999999999962</c:v>
                </c:pt>
                <c:pt idx="10678">
                  <c:v>4.8849999999999962</c:v>
                </c:pt>
                <c:pt idx="10679">
                  <c:v>4.8789999999999996</c:v>
                </c:pt>
                <c:pt idx="10680">
                  <c:v>4.8780000000000001</c:v>
                </c:pt>
                <c:pt idx="10681">
                  <c:v>4.8770000000000007</c:v>
                </c:pt>
                <c:pt idx="10682">
                  <c:v>4.8760000000000003</c:v>
                </c:pt>
                <c:pt idx="10683">
                  <c:v>4.8760000000000003</c:v>
                </c:pt>
                <c:pt idx="10684">
                  <c:v>4.8770000000000007</c:v>
                </c:pt>
                <c:pt idx="10685">
                  <c:v>4.8760000000000003</c:v>
                </c:pt>
                <c:pt idx="10686">
                  <c:v>4.8780000000000001</c:v>
                </c:pt>
                <c:pt idx="10687">
                  <c:v>4.8740000000000014</c:v>
                </c:pt>
                <c:pt idx="10688">
                  <c:v>4.8719999999999999</c:v>
                </c:pt>
                <c:pt idx="10689">
                  <c:v>4.8710000000000004</c:v>
                </c:pt>
                <c:pt idx="10690">
                  <c:v>4.8719999999999999</c:v>
                </c:pt>
                <c:pt idx="10691">
                  <c:v>4.8669999999999973</c:v>
                </c:pt>
                <c:pt idx="10692">
                  <c:v>4.8669999999999973</c:v>
                </c:pt>
                <c:pt idx="10693">
                  <c:v>4.8649999999999958</c:v>
                </c:pt>
                <c:pt idx="10694">
                  <c:v>4.8649999999999958</c:v>
                </c:pt>
                <c:pt idx="10695">
                  <c:v>4.8619999999999957</c:v>
                </c:pt>
                <c:pt idx="10696">
                  <c:v>4.8639999999999972</c:v>
                </c:pt>
                <c:pt idx="10697">
                  <c:v>4.8619999999999957</c:v>
                </c:pt>
                <c:pt idx="10698">
                  <c:v>4.8619999999999957</c:v>
                </c:pt>
                <c:pt idx="10699">
                  <c:v>4.8639999999999972</c:v>
                </c:pt>
                <c:pt idx="10700">
                  <c:v>4.859</c:v>
                </c:pt>
                <c:pt idx="10701">
                  <c:v>4.859</c:v>
                </c:pt>
                <c:pt idx="10702">
                  <c:v>4.8610000000000007</c:v>
                </c:pt>
                <c:pt idx="10703">
                  <c:v>4.8629999999999969</c:v>
                </c:pt>
                <c:pt idx="10704">
                  <c:v>4.8579999999999997</c:v>
                </c:pt>
                <c:pt idx="10705">
                  <c:v>4.859</c:v>
                </c:pt>
                <c:pt idx="10706">
                  <c:v>4.8579999999999997</c:v>
                </c:pt>
                <c:pt idx="10707">
                  <c:v>4.8569999999999967</c:v>
                </c:pt>
                <c:pt idx="10708">
                  <c:v>4.8569999999999967</c:v>
                </c:pt>
                <c:pt idx="10709">
                  <c:v>4.8530000000000006</c:v>
                </c:pt>
                <c:pt idx="10710">
                  <c:v>4.8530000000000006</c:v>
                </c:pt>
                <c:pt idx="10711">
                  <c:v>4.8519999999999976</c:v>
                </c:pt>
                <c:pt idx="10712">
                  <c:v>4.8519999999999976</c:v>
                </c:pt>
                <c:pt idx="10713">
                  <c:v>4.8519999999999976</c:v>
                </c:pt>
                <c:pt idx="10714">
                  <c:v>4.8510000000000009</c:v>
                </c:pt>
                <c:pt idx="10715">
                  <c:v>4.8480000000000008</c:v>
                </c:pt>
                <c:pt idx="10716">
                  <c:v>4.8450000000000006</c:v>
                </c:pt>
                <c:pt idx="10717">
                  <c:v>4.8490000000000002</c:v>
                </c:pt>
                <c:pt idx="10718">
                  <c:v>4.8469999999999986</c:v>
                </c:pt>
                <c:pt idx="10719">
                  <c:v>4.8450000000000006</c:v>
                </c:pt>
                <c:pt idx="10720">
                  <c:v>4.8419999999999996</c:v>
                </c:pt>
                <c:pt idx="10721">
                  <c:v>4.8410000000000011</c:v>
                </c:pt>
                <c:pt idx="10722">
                  <c:v>4.8410000000000011</c:v>
                </c:pt>
                <c:pt idx="10723">
                  <c:v>4.84</c:v>
                </c:pt>
                <c:pt idx="10724">
                  <c:v>4.8410000000000011</c:v>
                </c:pt>
                <c:pt idx="10725">
                  <c:v>4.8370000000000006</c:v>
                </c:pt>
                <c:pt idx="10726">
                  <c:v>4.838000000000001</c:v>
                </c:pt>
                <c:pt idx="10727">
                  <c:v>4.8370000000000006</c:v>
                </c:pt>
                <c:pt idx="10728">
                  <c:v>4.8350000000000009</c:v>
                </c:pt>
                <c:pt idx="10729">
                  <c:v>4.8330000000000002</c:v>
                </c:pt>
                <c:pt idx="10730">
                  <c:v>4.8350000000000009</c:v>
                </c:pt>
                <c:pt idx="10731">
                  <c:v>4.8350000000000009</c:v>
                </c:pt>
                <c:pt idx="10732">
                  <c:v>4.8339999999999996</c:v>
                </c:pt>
                <c:pt idx="10733">
                  <c:v>4.8370000000000006</c:v>
                </c:pt>
                <c:pt idx="10734">
                  <c:v>4.83</c:v>
                </c:pt>
                <c:pt idx="10735">
                  <c:v>4.8310000000000004</c:v>
                </c:pt>
                <c:pt idx="10736">
                  <c:v>4.8279999999999959</c:v>
                </c:pt>
                <c:pt idx="10737">
                  <c:v>4.8320000000000007</c:v>
                </c:pt>
                <c:pt idx="10738">
                  <c:v>4.8259999999999996</c:v>
                </c:pt>
                <c:pt idx="10739">
                  <c:v>4.8249999999999957</c:v>
                </c:pt>
                <c:pt idx="10740">
                  <c:v>4.8239999999999963</c:v>
                </c:pt>
                <c:pt idx="10741">
                  <c:v>4.8239999999999963</c:v>
                </c:pt>
                <c:pt idx="10742">
                  <c:v>4.8259999999999996</c:v>
                </c:pt>
                <c:pt idx="10743">
                  <c:v>4.8229999999999968</c:v>
                </c:pt>
                <c:pt idx="10744">
                  <c:v>4.8229999999999968</c:v>
                </c:pt>
                <c:pt idx="10745">
                  <c:v>4.8239999999999963</c:v>
                </c:pt>
                <c:pt idx="10746">
                  <c:v>4.8229999999999968</c:v>
                </c:pt>
                <c:pt idx="10747">
                  <c:v>4.8229999999999968</c:v>
                </c:pt>
                <c:pt idx="10748">
                  <c:v>4.8219999999999974</c:v>
                </c:pt>
                <c:pt idx="10749">
                  <c:v>4.8229999999999968</c:v>
                </c:pt>
                <c:pt idx="10750">
                  <c:v>4.8210000000000006</c:v>
                </c:pt>
                <c:pt idx="10751">
                  <c:v>4.8219999999999974</c:v>
                </c:pt>
                <c:pt idx="10752">
                  <c:v>4.8210000000000006</c:v>
                </c:pt>
                <c:pt idx="10753">
                  <c:v>4.8210000000000006</c:v>
                </c:pt>
                <c:pt idx="10754">
                  <c:v>4.8199999999999976</c:v>
                </c:pt>
                <c:pt idx="10755">
                  <c:v>4.8190000000000008</c:v>
                </c:pt>
                <c:pt idx="10756">
                  <c:v>4.8190000000000008</c:v>
                </c:pt>
                <c:pt idx="10757">
                  <c:v>4.8149999999999968</c:v>
                </c:pt>
                <c:pt idx="10758">
                  <c:v>4.8179999999999996</c:v>
                </c:pt>
                <c:pt idx="10759">
                  <c:v>4.8160000000000007</c:v>
                </c:pt>
                <c:pt idx="10760">
                  <c:v>4.8160000000000007</c:v>
                </c:pt>
                <c:pt idx="10761">
                  <c:v>4.8169999999999966</c:v>
                </c:pt>
                <c:pt idx="10762">
                  <c:v>4.8139999999999956</c:v>
                </c:pt>
                <c:pt idx="10763">
                  <c:v>4.8130000000000006</c:v>
                </c:pt>
                <c:pt idx="10764">
                  <c:v>4.8149999999999968</c:v>
                </c:pt>
                <c:pt idx="10765">
                  <c:v>4.8130000000000006</c:v>
                </c:pt>
                <c:pt idx="10766">
                  <c:v>4.8109999999999964</c:v>
                </c:pt>
                <c:pt idx="10767">
                  <c:v>4.8099999999999996</c:v>
                </c:pt>
                <c:pt idx="10768">
                  <c:v>4.8079999999999963</c:v>
                </c:pt>
                <c:pt idx="10769">
                  <c:v>4.8119999999999976</c:v>
                </c:pt>
                <c:pt idx="10770">
                  <c:v>4.8090000000000011</c:v>
                </c:pt>
                <c:pt idx="10771">
                  <c:v>4.8119999999999976</c:v>
                </c:pt>
                <c:pt idx="10772">
                  <c:v>4.8090000000000011</c:v>
                </c:pt>
                <c:pt idx="10773">
                  <c:v>4.8109999999999964</c:v>
                </c:pt>
                <c:pt idx="10774">
                  <c:v>4.8050000000000006</c:v>
                </c:pt>
                <c:pt idx="10775">
                  <c:v>4.8050000000000006</c:v>
                </c:pt>
                <c:pt idx="10776">
                  <c:v>4.8019999999999996</c:v>
                </c:pt>
                <c:pt idx="10777">
                  <c:v>4.8019999999999996</c:v>
                </c:pt>
                <c:pt idx="10778">
                  <c:v>4.8030000000000008</c:v>
                </c:pt>
                <c:pt idx="10779">
                  <c:v>4.8039999999999976</c:v>
                </c:pt>
                <c:pt idx="10780">
                  <c:v>4.8030000000000008</c:v>
                </c:pt>
                <c:pt idx="10781">
                  <c:v>4.8030000000000008</c:v>
                </c:pt>
                <c:pt idx="10782">
                  <c:v>4.8000000000000007</c:v>
                </c:pt>
                <c:pt idx="10783">
                  <c:v>4.7990000000000004</c:v>
                </c:pt>
                <c:pt idx="10784">
                  <c:v>4.8019999999999996</c:v>
                </c:pt>
                <c:pt idx="10785">
                  <c:v>4.798</c:v>
                </c:pt>
                <c:pt idx="10786">
                  <c:v>4.7949999999999964</c:v>
                </c:pt>
                <c:pt idx="10787">
                  <c:v>4.7970000000000006</c:v>
                </c:pt>
                <c:pt idx="10788">
                  <c:v>4.7970000000000006</c:v>
                </c:pt>
                <c:pt idx="10789">
                  <c:v>4.7939999999999996</c:v>
                </c:pt>
                <c:pt idx="10790">
                  <c:v>4.7949999999999964</c:v>
                </c:pt>
                <c:pt idx="10791">
                  <c:v>4.7919999999999998</c:v>
                </c:pt>
                <c:pt idx="10792">
                  <c:v>4.7919999999999998</c:v>
                </c:pt>
                <c:pt idx="10793">
                  <c:v>4.793000000000001</c:v>
                </c:pt>
                <c:pt idx="10794">
                  <c:v>4.793000000000001</c:v>
                </c:pt>
                <c:pt idx="10795">
                  <c:v>4.7910000000000004</c:v>
                </c:pt>
                <c:pt idx="10796">
                  <c:v>4.7900000000000009</c:v>
                </c:pt>
                <c:pt idx="10797">
                  <c:v>4.7900000000000009</c:v>
                </c:pt>
                <c:pt idx="10798">
                  <c:v>4.7890000000000024</c:v>
                </c:pt>
                <c:pt idx="10799">
                  <c:v>4.7890000000000024</c:v>
                </c:pt>
                <c:pt idx="10800">
                  <c:v>4.7880000000000003</c:v>
                </c:pt>
                <c:pt idx="10801">
                  <c:v>4.7890000000000024</c:v>
                </c:pt>
                <c:pt idx="10802">
                  <c:v>4.7870000000000008</c:v>
                </c:pt>
                <c:pt idx="10803">
                  <c:v>4.7860000000000014</c:v>
                </c:pt>
                <c:pt idx="10804">
                  <c:v>4.7850000000000001</c:v>
                </c:pt>
                <c:pt idx="10805">
                  <c:v>4.7850000000000001</c:v>
                </c:pt>
                <c:pt idx="10806">
                  <c:v>4.7830000000000004</c:v>
                </c:pt>
                <c:pt idx="10807">
                  <c:v>4.7830000000000004</c:v>
                </c:pt>
                <c:pt idx="10808">
                  <c:v>4.7850000000000001</c:v>
                </c:pt>
                <c:pt idx="10809">
                  <c:v>4.78</c:v>
                </c:pt>
                <c:pt idx="10810">
                  <c:v>4.78</c:v>
                </c:pt>
                <c:pt idx="10811">
                  <c:v>4.78</c:v>
                </c:pt>
                <c:pt idx="10812">
                  <c:v>4.7789999999999999</c:v>
                </c:pt>
                <c:pt idx="10813">
                  <c:v>4.78</c:v>
                </c:pt>
                <c:pt idx="10814">
                  <c:v>4.7810000000000024</c:v>
                </c:pt>
                <c:pt idx="10815">
                  <c:v>4.7740000000000009</c:v>
                </c:pt>
                <c:pt idx="10816">
                  <c:v>4.7759999999999998</c:v>
                </c:pt>
                <c:pt idx="10817">
                  <c:v>4.777000000000001</c:v>
                </c:pt>
                <c:pt idx="10818">
                  <c:v>4.7759999999999998</c:v>
                </c:pt>
                <c:pt idx="10819">
                  <c:v>4.7750000000000004</c:v>
                </c:pt>
                <c:pt idx="10820">
                  <c:v>4.7710000000000026</c:v>
                </c:pt>
                <c:pt idx="10821">
                  <c:v>4.7750000000000004</c:v>
                </c:pt>
                <c:pt idx="10822">
                  <c:v>4.7730000000000024</c:v>
                </c:pt>
                <c:pt idx="10823">
                  <c:v>4.7720000000000002</c:v>
                </c:pt>
                <c:pt idx="10824">
                  <c:v>4.7700000000000014</c:v>
                </c:pt>
                <c:pt idx="10825">
                  <c:v>4.7690000000000001</c:v>
                </c:pt>
                <c:pt idx="10826">
                  <c:v>4.7690000000000001</c:v>
                </c:pt>
                <c:pt idx="10827">
                  <c:v>4.7700000000000014</c:v>
                </c:pt>
                <c:pt idx="10828">
                  <c:v>4.7700000000000014</c:v>
                </c:pt>
                <c:pt idx="10829">
                  <c:v>4.7700000000000014</c:v>
                </c:pt>
                <c:pt idx="10830">
                  <c:v>4.7690000000000001</c:v>
                </c:pt>
                <c:pt idx="10831">
                  <c:v>4.7700000000000014</c:v>
                </c:pt>
                <c:pt idx="10832">
                  <c:v>4.7710000000000026</c:v>
                </c:pt>
                <c:pt idx="10833">
                  <c:v>4.7690000000000001</c:v>
                </c:pt>
                <c:pt idx="10834">
                  <c:v>4.7740000000000009</c:v>
                </c:pt>
                <c:pt idx="10835">
                  <c:v>4.7759999999999998</c:v>
                </c:pt>
                <c:pt idx="10836">
                  <c:v>4.782</c:v>
                </c:pt>
                <c:pt idx="10837">
                  <c:v>4.7870000000000008</c:v>
                </c:pt>
                <c:pt idx="10838">
                  <c:v>4.7890000000000024</c:v>
                </c:pt>
                <c:pt idx="10839">
                  <c:v>4.7919999999999998</c:v>
                </c:pt>
                <c:pt idx="10840">
                  <c:v>4.7960000000000003</c:v>
                </c:pt>
                <c:pt idx="10841">
                  <c:v>4.8019999999999996</c:v>
                </c:pt>
                <c:pt idx="10842">
                  <c:v>4.8060000000000009</c:v>
                </c:pt>
                <c:pt idx="10843">
                  <c:v>4.8099999999999996</c:v>
                </c:pt>
                <c:pt idx="10844">
                  <c:v>4.8109999999999964</c:v>
                </c:pt>
                <c:pt idx="10845">
                  <c:v>4.8099999999999996</c:v>
                </c:pt>
                <c:pt idx="10846">
                  <c:v>4.8160000000000007</c:v>
                </c:pt>
                <c:pt idx="10847">
                  <c:v>4.8169999999999966</c:v>
                </c:pt>
                <c:pt idx="10848">
                  <c:v>4.8219999999999974</c:v>
                </c:pt>
                <c:pt idx="10849">
                  <c:v>4.8229999999999968</c:v>
                </c:pt>
                <c:pt idx="10850">
                  <c:v>4.8259999999999996</c:v>
                </c:pt>
                <c:pt idx="10851">
                  <c:v>4.8229999999999968</c:v>
                </c:pt>
                <c:pt idx="10852">
                  <c:v>4.8239999999999963</c:v>
                </c:pt>
                <c:pt idx="10853">
                  <c:v>4.8239999999999963</c:v>
                </c:pt>
                <c:pt idx="10854">
                  <c:v>4.8259999999999996</c:v>
                </c:pt>
                <c:pt idx="10855">
                  <c:v>4.8259999999999996</c:v>
                </c:pt>
                <c:pt idx="10856">
                  <c:v>4.8259999999999996</c:v>
                </c:pt>
                <c:pt idx="10857">
                  <c:v>4.8290000000000006</c:v>
                </c:pt>
                <c:pt idx="10858">
                  <c:v>4.8269999999999964</c:v>
                </c:pt>
                <c:pt idx="10859">
                  <c:v>4.8269999999999964</c:v>
                </c:pt>
                <c:pt idx="10860">
                  <c:v>4.8269999999999964</c:v>
                </c:pt>
                <c:pt idx="10861">
                  <c:v>4.8279999999999959</c:v>
                </c:pt>
                <c:pt idx="10862">
                  <c:v>4.8310000000000004</c:v>
                </c:pt>
                <c:pt idx="10863">
                  <c:v>4.83</c:v>
                </c:pt>
                <c:pt idx="10864">
                  <c:v>4.8259999999999996</c:v>
                </c:pt>
                <c:pt idx="10865">
                  <c:v>4.8249999999999957</c:v>
                </c:pt>
                <c:pt idx="10866">
                  <c:v>4.8259999999999996</c:v>
                </c:pt>
                <c:pt idx="10867">
                  <c:v>4.8269999999999964</c:v>
                </c:pt>
                <c:pt idx="10868">
                  <c:v>4.8219999999999974</c:v>
                </c:pt>
                <c:pt idx="10869">
                  <c:v>4.8259999999999996</c:v>
                </c:pt>
                <c:pt idx="10870">
                  <c:v>4.8259999999999996</c:v>
                </c:pt>
                <c:pt idx="10871">
                  <c:v>4.8259999999999996</c:v>
                </c:pt>
                <c:pt idx="10872">
                  <c:v>4.8239999999999963</c:v>
                </c:pt>
                <c:pt idx="10873">
                  <c:v>4.8249999999999957</c:v>
                </c:pt>
                <c:pt idx="10874">
                  <c:v>4.8239999999999963</c:v>
                </c:pt>
                <c:pt idx="10875">
                  <c:v>4.8219999999999974</c:v>
                </c:pt>
                <c:pt idx="10876">
                  <c:v>4.8229999999999968</c:v>
                </c:pt>
                <c:pt idx="10877">
                  <c:v>4.8219999999999974</c:v>
                </c:pt>
                <c:pt idx="10878">
                  <c:v>4.8219999999999974</c:v>
                </c:pt>
                <c:pt idx="10879">
                  <c:v>4.8199999999999976</c:v>
                </c:pt>
                <c:pt idx="10880">
                  <c:v>4.8190000000000008</c:v>
                </c:pt>
                <c:pt idx="10881">
                  <c:v>4.8139999999999956</c:v>
                </c:pt>
                <c:pt idx="10882">
                  <c:v>4.8199999999999976</c:v>
                </c:pt>
                <c:pt idx="10883">
                  <c:v>4.8169999999999966</c:v>
                </c:pt>
                <c:pt idx="10884">
                  <c:v>4.8179999999999996</c:v>
                </c:pt>
                <c:pt idx="10885">
                  <c:v>4.8199999999999976</c:v>
                </c:pt>
                <c:pt idx="10886">
                  <c:v>4.8160000000000007</c:v>
                </c:pt>
                <c:pt idx="10887">
                  <c:v>4.8190000000000008</c:v>
                </c:pt>
                <c:pt idx="10888">
                  <c:v>4.8149999999999968</c:v>
                </c:pt>
                <c:pt idx="10889">
                  <c:v>4.8169999999999966</c:v>
                </c:pt>
                <c:pt idx="10890">
                  <c:v>4.8169999999999966</c:v>
                </c:pt>
                <c:pt idx="10891">
                  <c:v>4.8169999999999966</c:v>
                </c:pt>
                <c:pt idx="10892">
                  <c:v>4.8179999999999996</c:v>
                </c:pt>
                <c:pt idx="10893">
                  <c:v>4.8179999999999996</c:v>
                </c:pt>
                <c:pt idx="10894">
                  <c:v>4.8179999999999996</c:v>
                </c:pt>
                <c:pt idx="10895">
                  <c:v>4.8130000000000006</c:v>
                </c:pt>
                <c:pt idx="10896">
                  <c:v>4.8109999999999964</c:v>
                </c:pt>
                <c:pt idx="10897">
                  <c:v>4.8130000000000006</c:v>
                </c:pt>
                <c:pt idx="10898">
                  <c:v>4.8139999999999956</c:v>
                </c:pt>
                <c:pt idx="10899">
                  <c:v>4.8099999999999996</c:v>
                </c:pt>
                <c:pt idx="10900">
                  <c:v>4.8109999999999964</c:v>
                </c:pt>
                <c:pt idx="10901">
                  <c:v>4.8130000000000006</c:v>
                </c:pt>
                <c:pt idx="10902">
                  <c:v>4.8139999999999956</c:v>
                </c:pt>
                <c:pt idx="10903">
                  <c:v>4.8109999999999964</c:v>
                </c:pt>
                <c:pt idx="10904">
                  <c:v>4.8099999999999996</c:v>
                </c:pt>
                <c:pt idx="10905">
                  <c:v>4.8109999999999964</c:v>
                </c:pt>
                <c:pt idx="10906">
                  <c:v>4.8130000000000006</c:v>
                </c:pt>
                <c:pt idx="10907">
                  <c:v>4.8090000000000011</c:v>
                </c:pt>
                <c:pt idx="10908">
                  <c:v>4.8069999999999986</c:v>
                </c:pt>
                <c:pt idx="10909">
                  <c:v>4.8079999999999963</c:v>
                </c:pt>
                <c:pt idx="10910">
                  <c:v>4.8060000000000009</c:v>
                </c:pt>
                <c:pt idx="10911">
                  <c:v>4.8060000000000009</c:v>
                </c:pt>
                <c:pt idx="10912">
                  <c:v>4.8030000000000008</c:v>
                </c:pt>
                <c:pt idx="10913">
                  <c:v>4.8039999999999976</c:v>
                </c:pt>
                <c:pt idx="10914">
                  <c:v>4.8039999999999976</c:v>
                </c:pt>
                <c:pt idx="10915">
                  <c:v>4.8000000000000007</c:v>
                </c:pt>
                <c:pt idx="10916">
                  <c:v>4.8000000000000007</c:v>
                </c:pt>
                <c:pt idx="10917">
                  <c:v>4.8000000000000007</c:v>
                </c:pt>
                <c:pt idx="10918">
                  <c:v>4.7939999999999996</c:v>
                </c:pt>
                <c:pt idx="10919">
                  <c:v>4.7960000000000003</c:v>
                </c:pt>
                <c:pt idx="10920">
                  <c:v>4.7970000000000006</c:v>
                </c:pt>
                <c:pt idx="10921">
                  <c:v>4.793000000000001</c:v>
                </c:pt>
                <c:pt idx="10922">
                  <c:v>4.7960000000000003</c:v>
                </c:pt>
                <c:pt idx="10923">
                  <c:v>4.7949999999999964</c:v>
                </c:pt>
                <c:pt idx="10924">
                  <c:v>4.793000000000001</c:v>
                </c:pt>
                <c:pt idx="10925">
                  <c:v>4.7949999999999964</c:v>
                </c:pt>
                <c:pt idx="10926">
                  <c:v>4.7910000000000004</c:v>
                </c:pt>
                <c:pt idx="10927">
                  <c:v>4.7880000000000003</c:v>
                </c:pt>
                <c:pt idx="10928">
                  <c:v>4.7890000000000024</c:v>
                </c:pt>
                <c:pt idx="10929">
                  <c:v>4.7880000000000003</c:v>
                </c:pt>
                <c:pt idx="10930">
                  <c:v>4.7860000000000014</c:v>
                </c:pt>
                <c:pt idx="10931">
                  <c:v>4.7840000000000007</c:v>
                </c:pt>
                <c:pt idx="10932">
                  <c:v>4.7850000000000001</c:v>
                </c:pt>
                <c:pt idx="10933">
                  <c:v>4.7840000000000007</c:v>
                </c:pt>
                <c:pt idx="10934">
                  <c:v>4.782</c:v>
                </c:pt>
                <c:pt idx="10935">
                  <c:v>4.7789999999999999</c:v>
                </c:pt>
                <c:pt idx="10936">
                  <c:v>4.782</c:v>
                </c:pt>
                <c:pt idx="10937">
                  <c:v>4.7840000000000007</c:v>
                </c:pt>
                <c:pt idx="10938">
                  <c:v>4.7840000000000007</c:v>
                </c:pt>
                <c:pt idx="10939">
                  <c:v>4.782</c:v>
                </c:pt>
                <c:pt idx="10940">
                  <c:v>4.7830000000000004</c:v>
                </c:pt>
                <c:pt idx="10941">
                  <c:v>4.7810000000000024</c:v>
                </c:pt>
                <c:pt idx="10942">
                  <c:v>4.78</c:v>
                </c:pt>
                <c:pt idx="10943">
                  <c:v>4.777000000000001</c:v>
                </c:pt>
                <c:pt idx="10944">
                  <c:v>4.7780000000000014</c:v>
                </c:pt>
                <c:pt idx="10945">
                  <c:v>4.777000000000001</c:v>
                </c:pt>
                <c:pt idx="10946">
                  <c:v>4.7759999999999998</c:v>
                </c:pt>
                <c:pt idx="10947">
                  <c:v>4.777000000000001</c:v>
                </c:pt>
                <c:pt idx="10948">
                  <c:v>4.7750000000000004</c:v>
                </c:pt>
                <c:pt idx="10949">
                  <c:v>4.7740000000000009</c:v>
                </c:pt>
                <c:pt idx="10950">
                  <c:v>4.7750000000000004</c:v>
                </c:pt>
                <c:pt idx="10951">
                  <c:v>4.7759999999999998</c:v>
                </c:pt>
                <c:pt idx="10952">
                  <c:v>4.7730000000000024</c:v>
                </c:pt>
                <c:pt idx="10953">
                  <c:v>4.7750000000000004</c:v>
                </c:pt>
                <c:pt idx="10954">
                  <c:v>4.7710000000000026</c:v>
                </c:pt>
                <c:pt idx="10955">
                  <c:v>4.7710000000000026</c:v>
                </c:pt>
                <c:pt idx="10956">
                  <c:v>4.7710000000000026</c:v>
                </c:pt>
                <c:pt idx="10957">
                  <c:v>4.7710000000000026</c:v>
                </c:pt>
                <c:pt idx="10958">
                  <c:v>4.7680000000000007</c:v>
                </c:pt>
                <c:pt idx="10959">
                  <c:v>4.7690000000000001</c:v>
                </c:pt>
                <c:pt idx="10960">
                  <c:v>4.7690000000000001</c:v>
                </c:pt>
                <c:pt idx="10961">
                  <c:v>4.7669999999999977</c:v>
                </c:pt>
                <c:pt idx="10962">
                  <c:v>4.7669999999999977</c:v>
                </c:pt>
                <c:pt idx="10963">
                  <c:v>4.7639999999999967</c:v>
                </c:pt>
                <c:pt idx="10964">
                  <c:v>4.766</c:v>
                </c:pt>
                <c:pt idx="10965">
                  <c:v>4.7649999999999997</c:v>
                </c:pt>
                <c:pt idx="10966">
                  <c:v>4.7639999999999967</c:v>
                </c:pt>
                <c:pt idx="10967">
                  <c:v>4.7629999999999963</c:v>
                </c:pt>
                <c:pt idx="10968">
                  <c:v>4.7619999999999987</c:v>
                </c:pt>
                <c:pt idx="10969">
                  <c:v>4.7580000000000009</c:v>
                </c:pt>
                <c:pt idx="10970">
                  <c:v>4.7580000000000009</c:v>
                </c:pt>
                <c:pt idx="10971">
                  <c:v>4.761000000000001</c:v>
                </c:pt>
                <c:pt idx="10972">
                  <c:v>4.7580000000000009</c:v>
                </c:pt>
                <c:pt idx="10973">
                  <c:v>4.7569999999999997</c:v>
                </c:pt>
                <c:pt idx="10974">
                  <c:v>4.7550000000000008</c:v>
                </c:pt>
                <c:pt idx="10975">
                  <c:v>4.7569999999999997</c:v>
                </c:pt>
                <c:pt idx="10976">
                  <c:v>4.7539999999999987</c:v>
                </c:pt>
                <c:pt idx="10977">
                  <c:v>4.7580000000000009</c:v>
                </c:pt>
                <c:pt idx="10978">
                  <c:v>4.7539999999999987</c:v>
                </c:pt>
                <c:pt idx="10979">
                  <c:v>4.7520000000000007</c:v>
                </c:pt>
                <c:pt idx="10980">
                  <c:v>4.7560000000000002</c:v>
                </c:pt>
                <c:pt idx="10981">
                  <c:v>4.75</c:v>
                </c:pt>
                <c:pt idx="10982">
                  <c:v>4.7530000000000001</c:v>
                </c:pt>
                <c:pt idx="10983">
                  <c:v>4.7539999999999987</c:v>
                </c:pt>
                <c:pt idx="10984">
                  <c:v>4.7520000000000007</c:v>
                </c:pt>
                <c:pt idx="10985">
                  <c:v>4.75</c:v>
                </c:pt>
                <c:pt idx="10986">
                  <c:v>4.7490000000000014</c:v>
                </c:pt>
                <c:pt idx="10987">
                  <c:v>4.7490000000000014</c:v>
                </c:pt>
                <c:pt idx="10988">
                  <c:v>4.7480000000000002</c:v>
                </c:pt>
                <c:pt idx="10989">
                  <c:v>4.7480000000000002</c:v>
                </c:pt>
                <c:pt idx="10990">
                  <c:v>4.7480000000000002</c:v>
                </c:pt>
                <c:pt idx="10991">
                  <c:v>4.7460000000000004</c:v>
                </c:pt>
                <c:pt idx="10992">
                  <c:v>4.7469999999999999</c:v>
                </c:pt>
                <c:pt idx="10993">
                  <c:v>4.7460000000000004</c:v>
                </c:pt>
                <c:pt idx="10994">
                  <c:v>4.745000000000001</c:v>
                </c:pt>
                <c:pt idx="10995">
                  <c:v>4.745000000000001</c:v>
                </c:pt>
                <c:pt idx="10996">
                  <c:v>4.7439999999999998</c:v>
                </c:pt>
                <c:pt idx="10997">
                  <c:v>4.7430000000000003</c:v>
                </c:pt>
                <c:pt idx="10998">
                  <c:v>4.7460000000000004</c:v>
                </c:pt>
                <c:pt idx="10999">
                  <c:v>4.7439999999999998</c:v>
                </c:pt>
                <c:pt idx="11000">
                  <c:v>4.7420000000000009</c:v>
                </c:pt>
                <c:pt idx="11001">
                  <c:v>4.74</c:v>
                </c:pt>
                <c:pt idx="11002">
                  <c:v>4.74</c:v>
                </c:pt>
                <c:pt idx="11003">
                  <c:v>4.7410000000000014</c:v>
                </c:pt>
                <c:pt idx="11004">
                  <c:v>4.74</c:v>
                </c:pt>
                <c:pt idx="11005">
                  <c:v>4.7390000000000034</c:v>
                </c:pt>
                <c:pt idx="11006">
                  <c:v>4.7370000000000001</c:v>
                </c:pt>
                <c:pt idx="11007">
                  <c:v>4.7380000000000004</c:v>
                </c:pt>
                <c:pt idx="11008">
                  <c:v>4.7370000000000001</c:v>
                </c:pt>
                <c:pt idx="11009">
                  <c:v>4.7350000000000003</c:v>
                </c:pt>
                <c:pt idx="11010">
                  <c:v>4.7370000000000001</c:v>
                </c:pt>
                <c:pt idx="11011">
                  <c:v>4.7350000000000003</c:v>
                </c:pt>
                <c:pt idx="11012">
                  <c:v>4.7330000000000014</c:v>
                </c:pt>
                <c:pt idx="11013">
                  <c:v>4.7320000000000002</c:v>
                </c:pt>
                <c:pt idx="11014">
                  <c:v>4.7330000000000014</c:v>
                </c:pt>
                <c:pt idx="11015">
                  <c:v>4.7309999999999999</c:v>
                </c:pt>
                <c:pt idx="11016">
                  <c:v>4.7280000000000006</c:v>
                </c:pt>
                <c:pt idx="11017">
                  <c:v>4.7269999999999976</c:v>
                </c:pt>
                <c:pt idx="11018">
                  <c:v>4.7280000000000006</c:v>
                </c:pt>
                <c:pt idx="11019">
                  <c:v>4.7260000000000009</c:v>
                </c:pt>
                <c:pt idx="11020">
                  <c:v>4.7260000000000009</c:v>
                </c:pt>
                <c:pt idx="11021">
                  <c:v>4.7260000000000009</c:v>
                </c:pt>
                <c:pt idx="11022">
                  <c:v>4.7309999999999999</c:v>
                </c:pt>
                <c:pt idx="11023">
                  <c:v>4.7260000000000009</c:v>
                </c:pt>
                <c:pt idx="11024">
                  <c:v>4.7210000000000001</c:v>
                </c:pt>
                <c:pt idx="11025">
                  <c:v>4.7210000000000001</c:v>
                </c:pt>
                <c:pt idx="11026">
                  <c:v>4.7219999999999986</c:v>
                </c:pt>
                <c:pt idx="11027">
                  <c:v>4.7200000000000006</c:v>
                </c:pt>
                <c:pt idx="11028">
                  <c:v>4.7219999999999986</c:v>
                </c:pt>
                <c:pt idx="11029">
                  <c:v>4.7239999999999966</c:v>
                </c:pt>
                <c:pt idx="11030">
                  <c:v>4.7219999999999986</c:v>
                </c:pt>
                <c:pt idx="11031">
                  <c:v>4.7210000000000001</c:v>
                </c:pt>
                <c:pt idx="11032">
                  <c:v>4.7219999999999986</c:v>
                </c:pt>
                <c:pt idx="11033">
                  <c:v>4.7210000000000001</c:v>
                </c:pt>
                <c:pt idx="11034">
                  <c:v>4.7190000000000003</c:v>
                </c:pt>
                <c:pt idx="11035">
                  <c:v>4.718</c:v>
                </c:pt>
                <c:pt idx="11036">
                  <c:v>4.7169999999999996</c:v>
                </c:pt>
                <c:pt idx="11037">
                  <c:v>4.7190000000000003</c:v>
                </c:pt>
                <c:pt idx="11038">
                  <c:v>4.7169999999999996</c:v>
                </c:pt>
                <c:pt idx="11039">
                  <c:v>4.7169999999999996</c:v>
                </c:pt>
                <c:pt idx="11040">
                  <c:v>4.7160000000000011</c:v>
                </c:pt>
                <c:pt idx="11041">
                  <c:v>4.7160000000000011</c:v>
                </c:pt>
                <c:pt idx="11042">
                  <c:v>4.7160000000000011</c:v>
                </c:pt>
                <c:pt idx="11043">
                  <c:v>4.7139999999999986</c:v>
                </c:pt>
                <c:pt idx="11044">
                  <c:v>4.7139999999999986</c:v>
                </c:pt>
                <c:pt idx="11045">
                  <c:v>4.7149999999999963</c:v>
                </c:pt>
                <c:pt idx="11046">
                  <c:v>4.7149999999999963</c:v>
                </c:pt>
                <c:pt idx="11047">
                  <c:v>4.7120000000000006</c:v>
                </c:pt>
                <c:pt idx="11048">
                  <c:v>4.7139999999999986</c:v>
                </c:pt>
                <c:pt idx="11049">
                  <c:v>4.7090000000000014</c:v>
                </c:pt>
                <c:pt idx="11050">
                  <c:v>4.7100000000000009</c:v>
                </c:pt>
                <c:pt idx="11051">
                  <c:v>4.7090000000000014</c:v>
                </c:pt>
                <c:pt idx="11052">
                  <c:v>4.7090000000000014</c:v>
                </c:pt>
                <c:pt idx="11053">
                  <c:v>4.7100000000000009</c:v>
                </c:pt>
                <c:pt idx="11054">
                  <c:v>4.7070000000000007</c:v>
                </c:pt>
                <c:pt idx="11055">
                  <c:v>4.7100000000000009</c:v>
                </c:pt>
                <c:pt idx="11056">
                  <c:v>4.7090000000000014</c:v>
                </c:pt>
                <c:pt idx="11057">
                  <c:v>4.7070000000000007</c:v>
                </c:pt>
                <c:pt idx="11058">
                  <c:v>4.7060000000000004</c:v>
                </c:pt>
                <c:pt idx="11059">
                  <c:v>4.7080000000000002</c:v>
                </c:pt>
                <c:pt idx="11060">
                  <c:v>4.7030000000000003</c:v>
                </c:pt>
                <c:pt idx="11061">
                  <c:v>4.7030000000000003</c:v>
                </c:pt>
                <c:pt idx="11062">
                  <c:v>4.7030000000000003</c:v>
                </c:pt>
                <c:pt idx="11063">
                  <c:v>4.7040000000000006</c:v>
                </c:pt>
                <c:pt idx="11064">
                  <c:v>4.702</c:v>
                </c:pt>
                <c:pt idx="11065">
                  <c:v>4.6989999999999963</c:v>
                </c:pt>
                <c:pt idx="11066">
                  <c:v>4.7010000000000014</c:v>
                </c:pt>
                <c:pt idx="11067">
                  <c:v>4.6989999999999963</c:v>
                </c:pt>
                <c:pt idx="11068">
                  <c:v>4.6979999999999968</c:v>
                </c:pt>
                <c:pt idx="11069">
                  <c:v>4.6960000000000006</c:v>
                </c:pt>
                <c:pt idx="11070">
                  <c:v>4.6969999999999974</c:v>
                </c:pt>
                <c:pt idx="11071">
                  <c:v>4.6969999999999974</c:v>
                </c:pt>
                <c:pt idx="11072">
                  <c:v>4.6960000000000006</c:v>
                </c:pt>
                <c:pt idx="11073">
                  <c:v>4.6949999999999958</c:v>
                </c:pt>
                <c:pt idx="11074">
                  <c:v>4.6919999999999966</c:v>
                </c:pt>
                <c:pt idx="11075">
                  <c:v>4.6919999999999966</c:v>
                </c:pt>
                <c:pt idx="11076">
                  <c:v>4.6949999999999958</c:v>
                </c:pt>
                <c:pt idx="11077">
                  <c:v>4.6919999999999966</c:v>
                </c:pt>
                <c:pt idx="11078">
                  <c:v>4.6939999999999973</c:v>
                </c:pt>
                <c:pt idx="11079">
                  <c:v>4.6910000000000007</c:v>
                </c:pt>
                <c:pt idx="11080">
                  <c:v>4.6899999999999986</c:v>
                </c:pt>
                <c:pt idx="11081">
                  <c:v>4.6910000000000007</c:v>
                </c:pt>
                <c:pt idx="11082">
                  <c:v>4.6869999999999976</c:v>
                </c:pt>
                <c:pt idx="11083">
                  <c:v>4.6899999999999986</c:v>
                </c:pt>
                <c:pt idx="11084">
                  <c:v>4.6859999999999964</c:v>
                </c:pt>
                <c:pt idx="11085">
                  <c:v>4.6880000000000006</c:v>
                </c:pt>
                <c:pt idx="11086">
                  <c:v>4.6899999999999986</c:v>
                </c:pt>
                <c:pt idx="11087">
                  <c:v>4.6849999999999996</c:v>
                </c:pt>
                <c:pt idx="11088">
                  <c:v>4.6859999999999964</c:v>
                </c:pt>
                <c:pt idx="11089">
                  <c:v>4.6859999999999964</c:v>
                </c:pt>
                <c:pt idx="11090">
                  <c:v>4.6839999999999966</c:v>
                </c:pt>
                <c:pt idx="11091">
                  <c:v>4.6829999999999963</c:v>
                </c:pt>
                <c:pt idx="11092">
                  <c:v>4.6839999999999966</c:v>
                </c:pt>
                <c:pt idx="11093">
                  <c:v>4.6810000000000009</c:v>
                </c:pt>
                <c:pt idx="11094">
                  <c:v>4.6810000000000009</c:v>
                </c:pt>
                <c:pt idx="11095">
                  <c:v>4.6819999999999986</c:v>
                </c:pt>
                <c:pt idx="11096">
                  <c:v>4.6810000000000009</c:v>
                </c:pt>
                <c:pt idx="11097">
                  <c:v>4.6810000000000009</c:v>
                </c:pt>
                <c:pt idx="11098">
                  <c:v>4.6769999999999996</c:v>
                </c:pt>
                <c:pt idx="11099">
                  <c:v>4.6760000000000002</c:v>
                </c:pt>
                <c:pt idx="11100">
                  <c:v>4.6780000000000008</c:v>
                </c:pt>
                <c:pt idx="11101">
                  <c:v>4.6780000000000008</c:v>
                </c:pt>
                <c:pt idx="11102">
                  <c:v>4.6790000000000003</c:v>
                </c:pt>
                <c:pt idx="11103">
                  <c:v>4.6760000000000002</c:v>
                </c:pt>
                <c:pt idx="11104">
                  <c:v>4.6750000000000007</c:v>
                </c:pt>
                <c:pt idx="11105">
                  <c:v>4.6760000000000002</c:v>
                </c:pt>
                <c:pt idx="11106">
                  <c:v>4.6769999999999996</c:v>
                </c:pt>
                <c:pt idx="11107">
                  <c:v>4.6739999999999986</c:v>
                </c:pt>
                <c:pt idx="11108">
                  <c:v>4.673</c:v>
                </c:pt>
                <c:pt idx="11109">
                  <c:v>4.6720000000000006</c:v>
                </c:pt>
                <c:pt idx="11110">
                  <c:v>4.6710000000000003</c:v>
                </c:pt>
                <c:pt idx="11111">
                  <c:v>4.67</c:v>
                </c:pt>
                <c:pt idx="11112">
                  <c:v>4.6720000000000006</c:v>
                </c:pt>
                <c:pt idx="11113">
                  <c:v>4.6689999999999987</c:v>
                </c:pt>
                <c:pt idx="11114">
                  <c:v>4.67</c:v>
                </c:pt>
                <c:pt idx="11115">
                  <c:v>4.6669999999999963</c:v>
                </c:pt>
                <c:pt idx="11116">
                  <c:v>4.6659999999999968</c:v>
                </c:pt>
                <c:pt idx="11117">
                  <c:v>4.6689999999999987</c:v>
                </c:pt>
                <c:pt idx="11118">
                  <c:v>4.6669999999999963</c:v>
                </c:pt>
                <c:pt idx="11119">
                  <c:v>4.6649999999999947</c:v>
                </c:pt>
                <c:pt idx="11120">
                  <c:v>4.6659999999999968</c:v>
                </c:pt>
                <c:pt idx="11121">
                  <c:v>4.6619999999999973</c:v>
                </c:pt>
                <c:pt idx="11122">
                  <c:v>4.6649999999999947</c:v>
                </c:pt>
                <c:pt idx="11123">
                  <c:v>4.6619999999999973</c:v>
                </c:pt>
                <c:pt idx="11124">
                  <c:v>4.6659999999999968</c:v>
                </c:pt>
                <c:pt idx="11125">
                  <c:v>4.663999999999997</c:v>
                </c:pt>
                <c:pt idx="11126">
                  <c:v>4.6619999999999973</c:v>
                </c:pt>
                <c:pt idx="11127">
                  <c:v>4.6619999999999973</c:v>
                </c:pt>
                <c:pt idx="11128">
                  <c:v>4.6599999999999957</c:v>
                </c:pt>
                <c:pt idx="11129">
                  <c:v>4.6609999999999987</c:v>
                </c:pt>
                <c:pt idx="11130">
                  <c:v>4.663999999999997</c:v>
                </c:pt>
                <c:pt idx="11131">
                  <c:v>4.6609999999999987</c:v>
                </c:pt>
                <c:pt idx="11132">
                  <c:v>4.6609999999999987</c:v>
                </c:pt>
                <c:pt idx="11133">
                  <c:v>4.6590000000000007</c:v>
                </c:pt>
                <c:pt idx="11134">
                  <c:v>4.6569999999999956</c:v>
                </c:pt>
                <c:pt idx="11135">
                  <c:v>4.6599999999999957</c:v>
                </c:pt>
                <c:pt idx="11136">
                  <c:v>4.6590000000000007</c:v>
                </c:pt>
                <c:pt idx="11137">
                  <c:v>4.6569999999999956</c:v>
                </c:pt>
                <c:pt idx="11138">
                  <c:v>4.6579999999999968</c:v>
                </c:pt>
                <c:pt idx="11139">
                  <c:v>4.6590000000000007</c:v>
                </c:pt>
                <c:pt idx="11140">
                  <c:v>4.6569999999999956</c:v>
                </c:pt>
                <c:pt idx="11141">
                  <c:v>4.6569999999999956</c:v>
                </c:pt>
                <c:pt idx="11142">
                  <c:v>4.6569999999999956</c:v>
                </c:pt>
                <c:pt idx="11143">
                  <c:v>4.6569999999999956</c:v>
                </c:pt>
                <c:pt idx="11144">
                  <c:v>4.6569999999999956</c:v>
                </c:pt>
                <c:pt idx="11145">
                  <c:v>4.6559999999999997</c:v>
                </c:pt>
                <c:pt idx="11146">
                  <c:v>4.6579999999999968</c:v>
                </c:pt>
                <c:pt idx="11147">
                  <c:v>4.6539999999999964</c:v>
                </c:pt>
                <c:pt idx="11148">
                  <c:v>4.6579999999999968</c:v>
                </c:pt>
                <c:pt idx="11149">
                  <c:v>4.6579999999999968</c:v>
                </c:pt>
                <c:pt idx="11150">
                  <c:v>4.6569999999999956</c:v>
                </c:pt>
                <c:pt idx="11151">
                  <c:v>4.6569999999999956</c:v>
                </c:pt>
                <c:pt idx="11152">
                  <c:v>4.6549999999999958</c:v>
                </c:pt>
                <c:pt idx="11153">
                  <c:v>4.6499999999999977</c:v>
                </c:pt>
                <c:pt idx="11154">
                  <c:v>4.6549999999999958</c:v>
                </c:pt>
                <c:pt idx="11155">
                  <c:v>4.6519999999999966</c:v>
                </c:pt>
                <c:pt idx="11156">
                  <c:v>4.6509999999999962</c:v>
                </c:pt>
                <c:pt idx="11157">
                  <c:v>4.6499999999999977</c:v>
                </c:pt>
                <c:pt idx="11158">
                  <c:v>4.6509999999999962</c:v>
                </c:pt>
                <c:pt idx="11159">
                  <c:v>4.6509999999999962</c:v>
                </c:pt>
                <c:pt idx="11160">
                  <c:v>4.6490000000000009</c:v>
                </c:pt>
                <c:pt idx="11161">
                  <c:v>4.6479999999999997</c:v>
                </c:pt>
                <c:pt idx="11162">
                  <c:v>4.6490000000000009</c:v>
                </c:pt>
                <c:pt idx="11163">
                  <c:v>4.6479999999999997</c:v>
                </c:pt>
                <c:pt idx="11164">
                  <c:v>4.6469999999999967</c:v>
                </c:pt>
                <c:pt idx="11165">
                  <c:v>4.6490000000000009</c:v>
                </c:pt>
                <c:pt idx="11166">
                  <c:v>4.6430000000000007</c:v>
                </c:pt>
                <c:pt idx="11167">
                  <c:v>4.6449999999999987</c:v>
                </c:pt>
                <c:pt idx="11168">
                  <c:v>4.6439999999999957</c:v>
                </c:pt>
                <c:pt idx="11169">
                  <c:v>4.6430000000000007</c:v>
                </c:pt>
                <c:pt idx="11170">
                  <c:v>4.641</c:v>
                </c:pt>
                <c:pt idx="11171">
                  <c:v>4.641</c:v>
                </c:pt>
                <c:pt idx="11172">
                  <c:v>4.641</c:v>
                </c:pt>
                <c:pt idx="11173">
                  <c:v>4.6399999999999997</c:v>
                </c:pt>
                <c:pt idx="11174">
                  <c:v>4.6379999999999963</c:v>
                </c:pt>
                <c:pt idx="11175">
                  <c:v>4.6439999999999957</c:v>
                </c:pt>
                <c:pt idx="11176">
                  <c:v>4.6419999999999977</c:v>
                </c:pt>
                <c:pt idx="11177">
                  <c:v>4.6379999999999963</c:v>
                </c:pt>
                <c:pt idx="11178">
                  <c:v>4.6390000000000002</c:v>
                </c:pt>
                <c:pt idx="11179">
                  <c:v>4.6379999999999963</c:v>
                </c:pt>
                <c:pt idx="11180">
                  <c:v>4.6379999999999963</c:v>
                </c:pt>
                <c:pt idx="11181">
                  <c:v>4.6399999999999997</c:v>
                </c:pt>
                <c:pt idx="11182">
                  <c:v>4.6399999999999997</c:v>
                </c:pt>
                <c:pt idx="11183">
                  <c:v>4.6390000000000002</c:v>
                </c:pt>
                <c:pt idx="11184">
                  <c:v>4.6379999999999963</c:v>
                </c:pt>
                <c:pt idx="11185">
                  <c:v>4.6369999999999987</c:v>
                </c:pt>
                <c:pt idx="11186">
                  <c:v>4.636000000000001</c:v>
                </c:pt>
                <c:pt idx="11187">
                  <c:v>4.6379999999999963</c:v>
                </c:pt>
                <c:pt idx="11188">
                  <c:v>4.636000000000001</c:v>
                </c:pt>
                <c:pt idx="11189">
                  <c:v>4.6330000000000009</c:v>
                </c:pt>
                <c:pt idx="11190">
                  <c:v>4.6369999999999987</c:v>
                </c:pt>
                <c:pt idx="11191">
                  <c:v>4.6369999999999987</c:v>
                </c:pt>
                <c:pt idx="11192">
                  <c:v>4.636000000000001</c:v>
                </c:pt>
                <c:pt idx="11193">
                  <c:v>4.6390000000000002</c:v>
                </c:pt>
                <c:pt idx="11194">
                  <c:v>4.6390000000000002</c:v>
                </c:pt>
                <c:pt idx="11195">
                  <c:v>4.6479999999999997</c:v>
                </c:pt>
                <c:pt idx="11196">
                  <c:v>4.6629999999999958</c:v>
                </c:pt>
                <c:pt idx="11197">
                  <c:v>4.6689999999999987</c:v>
                </c:pt>
                <c:pt idx="11198">
                  <c:v>4.6750000000000007</c:v>
                </c:pt>
                <c:pt idx="11199">
                  <c:v>4.68</c:v>
                </c:pt>
                <c:pt idx="11200">
                  <c:v>4.6949999999999958</c:v>
                </c:pt>
                <c:pt idx="11201">
                  <c:v>4.7160000000000011</c:v>
                </c:pt>
                <c:pt idx="11202">
                  <c:v>4.7439999999999998</c:v>
                </c:pt>
                <c:pt idx="11203">
                  <c:v>4.7710000000000026</c:v>
                </c:pt>
                <c:pt idx="11204">
                  <c:v>4.7910000000000004</c:v>
                </c:pt>
                <c:pt idx="11205">
                  <c:v>4.8109999999999964</c:v>
                </c:pt>
                <c:pt idx="11206">
                  <c:v>4.8339999999999996</c:v>
                </c:pt>
                <c:pt idx="11207">
                  <c:v>4.8469999999999986</c:v>
                </c:pt>
                <c:pt idx="11208">
                  <c:v>4.8659999999999997</c:v>
                </c:pt>
                <c:pt idx="11209">
                  <c:v>4.8839999999999986</c:v>
                </c:pt>
                <c:pt idx="11210">
                  <c:v>4.8969999999999976</c:v>
                </c:pt>
                <c:pt idx="11211">
                  <c:v>4.9130000000000003</c:v>
                </c:pt>
                <c:pt idx="11212">
                  <c:v>4.9280000000000008</c:v>
                </c:pt>
                <c:pt idx="11213">
                  <c:v>4.9410000000000034</c:v>
                </c:pt>
                <c:pt idx="11214">
                  <c:v>4.9530000000000003</c:v>
                </c:pt>
                <c:pt idx="11215">
                  <c:v>4.9690000000000003</c:v>
                </c:pt>
                <c:pt idx="11216">
                  <c:v>4.9820000000000002</c:v>
                </c:pt>
                <c:pt idx="11217">
                  <c:v>4.9939999999999998</c:v>
                </c:pt>
                <c:pt idx="11218">
                  <c:v>5.0080000000000009</c:v>
                </c:pt>
                <c:pt idx="11219">
                  <c:v>5.0199999999999996</c:v>
                </c:pt>
                <c:pt idx="11220">
                  <c:v>5.032</c:v>
                </c:pt>
                <c:pt idx="11221">
                  <c:v>5.0439999999999996</c:v>
                </c:pt>
                <c:pt idx="11222">
                  <c:v>5.0530000000000008</c:v>
                </c:pt>
                <c:pt idx="11223">
                  <c:v>5.0639999999999956</c:v>
                </c:pt>
                <c:pt idx="11224">
                  <c:v>5.077</c:v>
                </c:pt>
                <c:pt idx="11225">
                  <c:v>5.0870000000000006</c:v>
                </c:pt>
                <c:pt idx="11226">
                  <c:v>5.0950000000000006</c:v>
                </c:pt>
                <c:pt idx="11227">
                  <c:v>5.1069999999999984</c:v>
                </c:pt>
                <c:pt idx="11228">
                  <c:v>5.1189999999999962</c:v>
                </c:pt>
                <c:pt idx="11229">
                  <c:v>5.1300000000000008</c:v>
                </c:pt>
                <c:pt idx="11230">
                  <c:v>5.1419999999999986</c:v>
                </c:pt>
                <c:pt idx="11231">
                  <c:v>5.1529999999999996</c:v>
                </c:pt>
                <c:pt idx="11232">
                  <c:v>5.1659999999999968</c:v>
                </c:pt>
                <c:pt idx="11233">
                  <c:v>5.1760000000000002</c:v>
                </c:pt>
                <c:pt idx="11234">
                  <c:v>5.1890000000000001</c:v>
                </c:pt>
                <c:pt idx="11235">
                  <c:v>5.2000000000000011</c:v>
                </c:pt>
                <c:pt idx="11236">
                  <c:v>5.2149999999999963</c:v>
                </c:pt>
                <c:pt idx="11237">
                  <c:v>5.2320000000000002</c:v>
                </c:pt>
                <c:pt idx="11238">
                  <c:v>5.2410000000000014</c:v>
                </c:pt>
                <c:pt idx="11239">
                  <c:v>5.2539999999999996</c:v>
                </c:pt>
                <c:pt idx="11240">
                  <c:v>5.2650000000000006</c:v>
                </c:pt>
                <c:pt idx="11241">
                  <c:v>5.282</c:v>
                </c:pt>
                <c:pt idx="11242">
                  <c:v>5.2990000000000004</c:v>
                </c:pt>
                <c:pt idx="11243">
                  <c:v>5.3119999999999976</c:v>
                </c:pt>
                <c:pt idx="11244">
                  <c:v>5.3350000000000009</c:v>
                </c:pt>
                <c:pt idx="11245">
                  <c:v>5.3490000000000002</c:v>
                </c:pt>
                <c:pt idx="11246">
                  <c:v>5.370000000000001</c:v>
                </c:pt>
                <c:pt idx="11247">
                  <c:v>5.3849999999999962</c:v>
                </c:pt>
                <c:pt idx="11248">
                  <c:v>5.4030000000000014</c:v>
                </c:pt>
                <c:pt idx="11249">
                  <c:v>5.42</c:v>
                </c:pt>
                <c:pt idx="11250">
                  <c:v>5.44</c:v>
                </c:pt>
                <c:pt idx="11251">
                  <c:v>5.4510000000000014</c:v>
                </c:pt>
                <c:pt idx="11252">
                  <c:v>5.4639999999999986</c:v>
                </c:pt>
                <c:pt idx="11253">
                  <c:v>5.4790000000000028</c:v>
                </c:pt>
                <c:pt idx="11254">
                  <c:v>5.495000000000001</c:v>
                </c:pt>
                <c:pt idx="11255">
                  <c:v>5.5090000000000003</c:v>
                </c:pt>
                <c:pt idx="11256">
                  <c:v>5.5219999999999976</c:v>
                </c:pt>
                <c:pt idx="11257">
                  <c:v>5.5360000000000014</c:v>
                </c:pt>
                <c:pt idx="11258">
                  <c:v>5.5500000000000007</c:v>
                </c:pt>
                <c:pt idx="11259">
                  <c:v>5.5660000000000007</c:v>
                </c:pt>
                <c:pt idx="11260">
                  <c:v>5.5750000000000011</c:v>
                </c:pt>
                <c:pt idx="11261">
                  <c:v>5.588000000000001</c:v>
                </c:pt>
                <c:pt idx="11262">
                  <c:v>5.6030000000000006</c:v>
                </c:pt>
                <c:pt idx="11263">
                  <c:v>5.6139999999999972</c:v>
                </c:pt>
                <c:pt idx="11264">
                  <c:v>5.6310000000000002</c:v>
                </c:pt>
                <c:pt idx="11265">
                  <c:v>5.6469999999999967</c:v>
                </c:pt>
                <c:pt idx="11266">
                  <c:v>5.6599999999999957</c:v>
                </c:pt>
                <c:pt idx="11267">
                  <c:v>5.6760000000000002</c:v>
                </c:pt>
                <c:pt idx="11268">
                  <c:v>5.6890000000000001</c:v>
                </c:pt>
                <c:pt idx="11269">
                  <c:v>5.7060000000000004</c:v>
                </c:pt>
                <c:pt idx="11270">
                  <c:v>5.7169999999999996</c:v>
                </c:pt>
                <c:pt idx="11271">
                  <c:v>5.7320000000000002</c:v>
                </c:pt>
                <c:pt idx="11272">
                  <c:v>5.7469999999999999</c:v>
                </c:pt>
                <c:pt idx="11273">
                  <c:v>5.7590000000000003</c:v>
                </c:pt>
                <c:pt idx="11274">
                  <c:v>5.7730000000000024</c:v>
                </c:pt>
                <c:pt idx="11275">
                  <c:v>5.7830000000000004</c:v>
                </c:pt>
                <c:pt idx="11276">
                  <c:v>5.7970000000000006</c:v>
                </c:pt>
                <c:pt idx="11277">
                  <c:v>5.8130000000000006</c:v>
                </c:pt>
                <c:pt idx="11278">
                  <c:v>5.8249999999999957</c:v>
                </c:pt>
                <c:pt idx="11279">
                  <c:v>5.8370000000000006</c:v>
                </c:pt>
                <c:pt idx="11280">
                  <c:v>5.8469999999999986</c:v>
                </c:pt>
                <c:pt idx="11281">
                  <c:v>5.8610000000000007</c:v>
                </c:pt>
                <c:pt idx="11282">
                  <c:v>5.875</c:v>
                </c:pt>
                <c:pt idx="11283">
                  <c:v>5.8849999999999962</c:v>
                </c:pt>
                <c:pt idx="11284">
                  <c:v>5.8980000000000006</c:v>
                </c:pt>
                <c:pt idx="11285">
                  <c:v>5.907</c:v>
                </c:pt>
                <c:pt idx="11286">
                  <c:v>5.9220000000000006</c:v>
                </c:pt>
                <c:pt idx="11287">
                  <c:v>5.9310000000000027</c:v>
                </c:pt>
                <c:pt idx="11288">
                  <c:v>5.9370000000000003</c:v>
                </c:pt>
                <c:pt idx="11289">
                  <c:v>5.9510000000000014</c:v>
                </c:pt>
                <c:pt idx="11290">
                  <c:v>5.9590000000000014</c:v>
                </c:pt>
                <c:pt idx="11291">
                  <c:v>5.968</c:v>
                </c:pt>
                <c:pt idx="11292">
                  <c:v>5.98</c:v>
                </c:pt>
                <c:pt idx="11293">
                  <c:v>5.9850000000000003</c:v>
                </c:pt>
                <c:pt idx="11294">
                  <c:v>5.9969999999999999</c:v>
                </c:pt>
                <c:pt idx="11295">
                  <c:v>6.0020000000000007</c:v>
                </c:pt>
                <c:pt idx="11296">
                  <c:v>6.0119999999999996</c:v>
                </c:pt>
                <c:pt idx="11297">
                  <c:v>6.02</c:v>
                </c:pt>
                <c:pt idx="11298">
                  <c:v>6.0239999999999974</c:v>
                </c:pt>
                <c:pt idx="11299">
                  <c:v>6.03</c:v>
                </c:pt>
                <c:pt idx="11300">
                  <c:v>6.0370000000000008</c:v>
                </c:pt>
                <c:pt idx="11301">
                  <c:v>6.0410000000000004</c:v>
                </c:pt>
                <c:pt idx="11302">
                  <c:v>6.0490000000000004</c:v>
                </c:pt>
                <c:pt idx="11303">
                  <c:v>6.0539999999999976</c:v>
                </c:pt>
                <c:pt idx="11304">
                  <c:v>6.0609999999999964</c:v>
                </c:pt>
                <c:pt idx="11305">
                  <c:v>6.0679999999999996</c:v>
                </c:pt>
                <c:pt idx="11306">
                  <c:v>6.0730000000000004</c:v>
                </c:pt>
                <c:pt idx="11307">
                  <c:v>6.0810000000000004</c:v>
                </c:pt>
                <c:pt idx="11308">
                  <c:v>6.0890000000000004</c:v>
                </c:pt>
                <c:pt idx="11309">
                  <c:v>6.0960000000000001</c:v>
                </c:pt>
                <c:pt idx="11310">
                  <c:v>6.1049999999999969</c:v>
                </c:pt>
                <c:pt idx="11311">
                  <c:v>6.1110000000000007</c:v>
                </c:pt>
                <c:pt idx="11312">
                  <c:v>6.1190000000000007</c:v>
                </c:pt>
                <c:pt idx="11313">
                  <c:v>6.1209999999999969</c:v>
                </c:pt>
                <c:pt idx="11314">
                  <c:v>6.1300000000000008</c:v>
                </c:pt>
                <c:pt idx="11315">
                  <c:v>6.1350000000000007</c:v>
                </c:pt>
                <c:pt idx="11316">
                  <c:v>6.1439999999999966</c:v>
                </c:pt>
                <c:pt idx="11317">
                  <c:v>6.149</c:v>
                </c:pt>
                <c:pt idx="11318">
                  <c:v>6.1599999999999966</c:v>
                </c:pt>
                <c:pt idx="11319">
                  <c:v>6.1669999999999972</c:v>
                </c:pt>
                <c:pt idx="11320">
                  <c:v>6.1750000000000007</c:v>
                </c:pt>
                <c:pt idx="11321">
                  <c:v>6.1860000000000008</c:v>
                </c:pt>
                <c:pt idx="11322">
                  <c:v>6.1919999999999966</c:v>
                </c:pt>
                <c:pt idx="11323">
                  <c:v>6.1969999999999956</c:v>
                </c:pt>
                <c:pt idx="11324">
                  <c:v>6.2070000000000007</c:v>
                </c:pt>
                <c:pt idx="11325">
                  <c:v>6.2140000000000004</c:v>
                </c:pt>
                <c:pt idx="11326">
                  <c:v>6.2230000000000008</c:v>
                </c:pt>
                <c:pt idx="11327">
                  <c:v>6.2290000000000001</c:v>
                </c:pt>
                <c:pt idx="11328">
                  <c:v>6.2370000000000001</c:v>
                </c:pt>
                <c:pt idx="11329">
                  <c:v>6.2440000000000007</c:v>
                </c:pt>
                <c:pt idx="11330">
                  <c:v>6.2520000000000007</c:v>
                </c:pt>
                <c:pt idx="11331">
                  <c:v>6.2600000000000007</c:v>
                </c:pt>
                <c:pt idx="11332">
                  <c:v>6.2630000000000008</c:v>
                </c:pt>
                <c:pt idx="11333">
                  <c:v>6.266</c:v>
                </c:pt>
                <c:pt idx="11334">
                  <c:v>6.2730000000000024</c:v>
                </c:pt>
                <c:pt idx="11335">
                  <c:v>6.28</c:v>
                </c:pt>
                <c:pt idx="11336">
                  <c:v>6.2840000000000007</c:v>
                </c:pt>
                <c:pt idx="11337">
                  <c:v>6.29</c:v>
                </c:pt>
                <c:pt idx="11338">
                  <c:v>6.2939999999999996</c:v>
                </c:pt>
                <c:pt idx="11339">
                  <c:v>6.298</c:v>
                </c:pt>
                <c:pt idx="11340">
                  <c:v>6.3010000000000002</c:v>
                </c:pt>
                <c:pt idx="11341">
                  <c:v>6.306</c:v>
                </c:pt>
                <c:pt idx="11342">
                  <c:v>6.31</c:v>
                </c:pt>
                <c:pt idx="11343">
                  <c:v>6.3110000000000008</c:v>
                </c:pt>
                <c:pt idx="11344">
                  <c:v>6.3119999999999976</c:v>
                </c:pt>
                <c:pt idx="11345">
                  <c:v>6.3179999999999996</c:v>
                </c:pt>
                <c:pt idx="11346">
                  <c:v>6.3210000000000006</c:v>
                </c:pt>
                <c:pt idx="11347">
                  <c:v>6.3259999999999996</c:v>
                </c:pt>
                <c:pt idx="11348">
                  <c:v>6.3290000000000006</c:v>
                </c:pt>
                <c:pt idx="11349">
                  <c:v>6.33</c:v>
                </c:pt>
                <c:pt idx="11350">
                  <c:v>6.3290000000000006</c:v>
                </c:pt>
                <c:pt idx="11351">
                  <c:v>6.3310000000000004</c:v>
                </c:pt>
                <c:pt idx="11352">
                  <c:v>6.3360000000000003</c:v>
                </c:pt>
                <c:pt idx="11353">
                  <c:v>6.3380000000000001</c:v>
                </c:pt>
                <c:pt idx="11354">
                  <c:v>6.3380000000000001</c:v>
                </c:pt>
                <c:pt idx="11355">
                  <c:v>6.3370000000000006</c:v>
                </c:pt>
                <c:pt idx="11356">
                  <c:v>6.3380000000000001</c:v>
                </c:pt>
                <c:pt idx="11357">
                  <c:v>6.3380000000000001</c:v>
                </c:pt>
                <c:pt idx="11358">
                  <c:v>6.3370000000000006</c:v>
                </c:pt>
                <c:pt idx="11359">
                  <c:v>6.3360000000000003</c:v>
                </c:pt>
                <c:pt idx="11360">
                  <c:v>6.3400000000000007</c:v>
                </c:pt>
                <c:pt idx="11361">
                  <c:v>6.3380000000000001</c:v>
                </c:pt>
                <c:pt idx="11362">
                  <c:v>6.3370000000000006</c:v>
                </c:pt>
                <c:pt idx="11363">
                  <c:v>6.3370000000000006</c:v>
                </c:pt>
                <c:pt idx="11364">
                  <c:v>6.3360000000000003</c:v>
                </c:pt>
                <c:pt idx="11365">
                  <c:v>6.3339999999999996</c:v>
                </c:pt>
                <c:pt idx="11366">
                  <c:v>6.3330000000000002</c:v>
                </c:pt>
                <c:pt idx="11367">
                  <c:v>6.3310000000000004</c:v>
                </c:pt>
                <c:pt idx="11368">
                  <c:v>6.3290000000000006</c:v>
                </c:pt>
                <c:pt idx="11369">
                  <c:v>6.3259999999999996</c:v>
                </c:pt>
                <c:pt idx="11370">
                  <c:v>6.3239999999999972</c:v>
                </c:pt>
                <c:pt idx="11371">
                  <c:v>6.3190000000000008</c:v>
                </c:pt>
                <c:pt idx="11372">
                  <c:v>6.3169999999999966</c:v>
                </c:pt>
                <c:pt idx="11373">
                  <c:v>6.3160000000000007</c:v>
                </c:pt>
                <c:pt idx="11374">
                  <c:v>6.3119999999999976</c:v>
                </c:pt>
                <c:pt idx="11375">
                  <c:v>6.3119999999999976</c:v>
                </c:pt>
                <c:pt idx="11376">
                  <c:v>6.31</c:v>
                </c:pt>
                <c:pt idx="11377">
                  <c:v>6.3050000000000006</c:v>
                </c:pt>
                <c:pt idx="11378">
                  <c:v>6.3039999999999976</c:v>
                </c:pt>
                <c:pt idx="11379">
                  <c:v>6.3019999999999996</c:v>
                </c:pt>
                <c:pt idx="11380">
                  <c:v>6.2970000000000006</c:v>
                </c:pt>
                <c:pt idx="11381">
                  <c:v>6.2970000000000006</c:v>
                </c:pt>
                <c:pt idx="11382">
                  <c:v>6.2920000000000007</c:v>
                </c:pt>
                <c:pt idx="11383">
                  <c:v>6.2870000000000008</c:v>
                </c:pt>
                <c:pt idx="11384">
                  <c:v>6.2830000000000004</c:v>
                </c:pt>
                <c:pt idx="11385">
                  <c:v>6.2770000000000001</c:v>
                </c:pt>
                <c:pt idx="11386">
                  <c:v>6.274</c:v>
                </c:pt>
                <c:pt idx="11387">
                  <c:v>6.2720000000000002</c:v>
                </c:pt>
                <c:pt idx="11388">
                  <c:v>6.2669999999999986</c:v>
                </c:pt>
                <c:pt idx="11389">
                  <c:v>6.2619999999999996</c:v>
                </c:pt>
                <c:pt idx="11390">
                  <c:v>6.2530000000000001</c:v>
                </c:pt>
                <c:pt idx="11391">
                  <c:v>6.2550000000000008</c:v>
                </c:pt>
                <c:pt idx="11392">
                  <c:v>6.2470000000000008</c:v>
                </c:pt>
                <c:pt idx="11393">
                  <c:v>6.2440000000000007</c:v>
                </c:pt>
                <c:pt idx="11394">
                  <c:v>6.2430000000000003</c:v>
                </c:pt>
                <c:pt idx="11395">
                  <c:v>6.234</c:v>
                </c:pt>
                <c:pt idx="11396">
                  <c:v>6.2330000000000014</c:v>
                </c:pt>
                <c:pt idx="11397">
                  <c:v>6.2310000000000034</c:v>
                </c:pt>
                <c:pt idx="11398">
                  <c:v>6.2269999999999994</c:v>
                </c:pt>
                <c:pt idx="11399">
                  <c:v>6.2239999999999984</c:v>
                </c:pt>
                <c:pt idx="11400">
                  <c:v>6.2200000000000006</c:v>
                </c:pt>
                <c:pt idx="11401">
                  <c:v>6.2130000000000001</c:v>
                </c:pt>
                <c:pt idx="11402">
                  <c:v>6.2100000000000009</c:v>
                </c:pt>
                <c:pt idx="11403">
                  <c:v>6.2020000000000008</c:v>
                </c:pt>
                <c:pt idx="11404">
                  <c:v>6.2010000000000014</c:v>
                </c:pt>
                <c:pt idx="11405">
                  <c:v>6.1990000000000007</c:v>
                </c:pt>
                <c:pt idx="11406">
                  <c:v>6.1949999999999958</c:v>
                </c:pt>
                <c:pt idx="11407">
                  <c:v>6.1890000000000001</c:v>
                </c:pt>
                <c:pt idx="11408">
                  <c:v>6.1819999999999986</c:v>
                </c:pt>
                <c:pt idx="11409">
                  <c:v>6.1790000000000003</c:v>
                </c:pt>
                <c:pt idx="11410">
                  <c:v>6.173</c:v>
                </c:pt>
                <c:pt idx="11411">
                  <c:v>6.1669999999999972</c:v>
                </c:pt>
                <c:pt idx="11412">
                  <c:v>6.1649999999999947</c:v>
                </c:pt>
                <c:pt idx="11413">
                  <c:v>6.1619999999999973</c:v>
                </c:pt>
                <c:pt idx="11414">
                  <c:v>6.1579999999999968</c:v>
                </c:pt>
                <c:pt idx="11415">
                  <c:v>6.1560000000000006</c:v>
                </c:pt>
                <c:pt idx="11416">
                  <c:v>6.1499999999999986</c:v>
                </c:pt>
                <c:pt idx="11417">
                  <c:v>6.149</c:v>
                </c:pt>
                <c:pt idx="11418">
                  <c:v>6.149</c:v>
                </c:pt>
                <c:pt idx="11419">
                  <c:v>6.1460000000000008</c:v>
                </c:pt>
                <c:pt idx="11420">
                  <c:v>6.141</c:v>
                </c:pt>
                <c:pt idx="11421">
                  <c:v>6.1380000000000008</c:v>
                </c:pt>
                <c:pt idx="11422">
                  <c:v>6.1360000000000001</c:v>
                </c:pt>
                <c:pt idx="11423">
                  <c:v>6.133</c:v>
                </c:pt>
                <c:pt idx="11424">
                  <c:v>6.1269999999999971</c:v>
                </c:pt>
                <c:pt idx="11425">
                  <c:v>6.1249999999999947</c:v>
                </c:pt>
                <c:pt idx="11426">
                  <c:v>6.1190000000000007</c:v>
                </c:pt>
                <c:pt idx="11427">
                  <c:v>6.1160000000000014</c:v>
                </c:pt>
                <c:pt idx="11428">
                  <c:v>6.1110000000000007</c:v>
                </c:pt>
                <c:pt idx="11429">
                  <c:v>6.1119999999999974</c:v>
                </c:pt>
                <c:pt idx="11430">
                  <c:v>6.1080000000000014</c:v>
                </c:pt>
                <c:pt idx="11431">
                  <c:v>6.1030000000000006</c:v>
                </c:pt>
                <c:pt idx="11432">
                  <c:v>6.0990000000000002</c:v>
                </c:pt>
                <c:pt idx="11433">
                  <c:v>6.0950000000000006</c:v>
                </c:pt>
                <c:pt idx="11434">
                  <c:v>6.0920000000000014</c:v>
                </c:pt>
                <c:pt idx="11435">
                  <c:v>6.088000000000001</c:v>
                </c:pt>
                <c:pt idx="11436">
                  <c:v>6.0860000000000003</c:v>
                </c:pt>
                <c:pt idx="11437">
                  <c:v>6.0830000000000002</c:v>
                </c:pt>
                <c:pt idx="11438">
                  <c:v>6.0760000000000014</c:v>
                </c:pt>
                <c:pt idx="11439">
                  <c:v>6.0710000000000024</c:v>
                </c:pt>
                <c:pt idx="11440">
                  <c:v>6.0679999999999996</c:v>
                </c:pt>
                <c:pt idx="11441">
                  <c:v>6.0630000000000006</c:v>
                </c:pt>
                <c:pt idx="11442">
                  <c:v>6.06</c:v>
                </c:pt>
                <c:pt idx="11443">
                  <c:v>6.0590000000000011</c:v>
                </c:pt>
                <c:pt idx="11444">
                  <c:v>6.0519999999999996</c:v>
                </c:pt>
                <c:pt idx="11445">
                  <c:v>6.0470000000000006</c:v>
                </c:pt>
                <c:pt idx="11446">
                  <c:v>6.0470000000000006</c:v>
                </c:pt>
                <c:pt idx="11447">
                  <c:v>6.043000000000001</c:v>
                </c:pt>
                <c:pt idx="11448">
                  <c:v>6.0370000000000008</c:v>
                </c:pt>
                <c:pt idx="11449">
                  <c:v>6.0360000000000014</c:v>
                </c:pt>
                <c:pt idx="11450">
                  <c:v>6.032</c:v>
                </c:pt>
                <c:pt idx="11451">
                  <c:v>6.0269999999999966</c:v>
                </c:pt>
                <c:pt idx="11452">
                  <c:v>6.0219999999999976</c:v>
                </c:pt>
                <c:pt idx="11453">
                  <c:v>6.0169999999999986</c:v>
                </c:pt>
                <c:pt idx="11454">
                  <c:v>6.011000000000001</c:v>
                </c:pt>
                <c:pt idx="11455">
                  <c:v>6.0080000000000009</c:v>
                </c:pt>
                <c:pt idx="11456">
                  <c:v>6.0030000000000001</c:v>
                </c:pt>
                <c:pt idx="11457">
                  <c:v>5.9990000000000014</c:v>
                </c:pt>
                <c:pt idx="11458">
                  <c:v>5.9969999999999999</c:v>
                </c:pt>
                <c:pt idx="11459">
                  <c:v>5.9930000000000003</c:v>
                </c:pt>
                <c:pt idx="11460">
                  <c:v>5.9890000000000034</c:v>
                </c:pt>
                <c:pt idx="11461">
                  <c:v>5.984</c:v>
                </c:pt>
                <c:pt idx="11462">
                  <c:v>5.9809999999999999</c:v>
                </c:pt>
                <c:pt idx="11463">
                  <c:v>5.98</c:v>
                </c:pt>
                <c:pt idx="11464">
                  <c:v>5.9750000000000014</c:v>
                </c:pt>
                <c:pt idx="11465">
                  <c:v>5.9700000000000024</c:v>
                </c:pt>
                <c:pt idx="11466">
                  <c:v>5.9740000000000002</c:v>
                </c:pt>
                <c:pt idx="11467">
                  <c:v>5.9660000000000011</c:v>
                </c:pt>
                <c:pt idx="11468">
                  <c:v>5.963000000000001</c:v>
                </c:pt>
                <c:pt idx="11469">
                  <c:v>5.9580000000000002</c:v>
                </c:pt>
                <c:pt idx="11470">
                  <c:v>5.9580000000000002</c:v>
                </c:pt>
                <c:pt idx="11471">
                  <c:v>5.952</c:v>
                </c:pt>
                <c:pt idx="11472">
                  <c:v>5.9530000000000003</c:v>
                </c:pt>
                <c:pt idx="11473">
                  <c:v>5.947000000000001</c:v>
                </c:pt>
                <c:pt idx="11474">
                  <c:v>5.9460000000000024</c:v>
                </c:pt>
                <c:pt idx="11475">
                  <c:v>5.9430000000000014</c:v>
                </c:pt>
                <c:pt idx="11476">
                  <c:v>5.9430000000000014</c:v>
                </c:pt>
                <c:pt idx="11477">
                  <c:v>5.9390000000000018</c:v>
                </c:pt>
                <c:pt idx="11478">
                  <c:v>5.9370000000000003</c:v>
                </c:pt>
                <c:pt idx="11479">
                  <c:v>5.9350000000000014</c:v>
                </c:pt>
                <c:pt idx="11480">
                  <c:v>5.9329999999999998</c:v>
                </c:pt>
                <c:pt idx="11481">
                  <c:v>5.9280000000000008</c:v>
                </c:pt>
                <c:pt idx="11482">
                  <c:v>5.9250000000000007</c:v>
                </c:pt>
                <c:pt idx="11483">
                  <c:v>5.9220000000000006</c:v>
                </c:pt>
                <c:pt idx="11484">
                  <c:v>5.9239999999999986</c:v>
                </c:pt>
                <c:pt idx="11485">
                  <c:v>5.918000000000001</c:v>
                </c:pt>
                <c:pt idx="11486">
                  <c:v>5.9140000000000006</c:v>
                </c:pt>
                <c:pt idx="11487">
                  <c:v>5.9110000000000014</c:v>
                </c:pt>
                <c:pt idx="11488">
                  <c:v>5.91</c:v>
                </c:pt>
                <c:pt idx="11489">
                  <c:v>5.907</c:v>
                </c:pt>
                <c:pt idx="11490">
                  <c:v>5.9030000000000014</c:v>
                </c:pt>
                <c:pt idx="11491">
                  <c:v>5.8980000000000006</c:v>
                </c:pt>
                <c:pt idx="11492">
                  <c:v>5.8919999999999986</c:v>
                </c:pt>
                <c:pt idx="11493">
                  <c:v>5.8890000000000002</c:v>
                </c:pt>
                <c:pt idx="11494">
                  <c:v>5.886000000000001</c:v>
                </c:pt>
                <c:pt idx="11495">
                  <c:v>5.8839999999999986</c:v>
                </c:pt>
                <c:pt idx="11496">
                  <c:v>5.8810000000000002</c:v>
                </c:pt>
                <c:pt idx="11497">
                  <c:v>5.8770000000000007</c:v>
                </c:pt>
                <c:pt idx="11498">
                  <c:v>5.8730000000000002</c:v>
                </c:pt>
                <c:pt idx="11499">
                  <c:v>5.8719999999999999</c:v>
                </c:pt>
                <c:pt idx="11500">
                  <c:v>5.870000000000001</c:v>
                </c:pt>
                <c:pt idx="11501">
                  <c:v>5.8659999999999997</c:v>
                </c:pt>
                <c:pt idx="11502">
                  <c:v>5.8619999999999957</c:v>
                </c:pt>
                <c:pt idx="11503">
                  <c:v>5.8610000000000007</c:v>
                </c:pt>
                <c:pt idx="11504">
                  <c:v>5.8559999999999963</c:v>
                </c:pt>
                <c:pt idx="11505">
                  <c:v>5.8519999999999976</c:v>
                </c:pt>
                <c:pt idx="11506">
                  <c:v>5.8510000000000009</c:v>
                </c:pt>
                <c:pt idx="11507">
                  <c:v>5.8450000000000006</c:v>
                </c:pt>
                <c:pt idx="11508">
                  <c:v>5.8419999999999996</c:v>
                </c:pt>
                <c:pt idx="11509">
                  <c:v>5.84</c:v>
                </c:pt>
                <c:pt idx="11510">
                  <c:v>5.8419999999999996</c:v>
                </c:pt>
                <c:pt idx="11511">
                  <c:v>5.8370000000000006</c:v>
                </c:pt>
                <c:pt idx="11512">
                  <c:v>5.8370000000000006</c:v>
                </c:pt>
                <c:pt idx="11513">
                  <c:v>5.8339999999999996</c:v>
                </c:pt>
                <c:pt idx="11514">
                  <c:v>5.8350000000000009</c:v>
                </c:pt>
                <c:pt idx="11515">
                  <c:v>5.8350000000000009</c:v>
                </c:pt>
                <c:pt idx="11516">
                  <c:v>5.8320000000000007</c:v>
                </c:pt>
                <c:pt idx="11517">
                  <c:v>5.8310000000000004</c:v>
                </c:pt>
                <c:pt idx="11518">
                  <c:v>5.8290000000000006</c:v>
                </c:pt>
                <c:pt idx="11519">
                  <c:v>5.8259999999999996</c:v>
                </c:pt>
                <c:pt idx="11520">
                  <c:v>5.8269999999999964</c:v>
                </c:pt>
                <c:pt idx="11521">
                  <c:v>5.8210000000000006</c:v>
                </c:pt>
                <c:pt idx="11522">
                  <c:v>5.8190000000000008</c:v>
                </c:pt>
                <c:pt idx="11523">
                  <c:v>5.8160000000000007</c:v>
                </c:pt>
                <c:pt idx="11524">
                  <c:v>5.8169999999999966</c:v>
                </c:pt>
                <c:pt idx="11525">
                  <c:v>5.8119999999999976</c:v>
                </c:pt>
                <c:pt idx="11526">
                  <c:v>5.8139999999999956</c:v>
                </c:pt>
                <c:pt idx="11527">
                  <c:v>5.8130000000000006</c:v>
                </c:pt>
                <c:pt idx="11528">
                  <c:v>5.81</c:v>
                </c:pt>
                <c:pt idx="11529">
                  <c:v>5.8090000000000011</c:v>
                </c:pt>
                <c:pt idx="11530">
                  <c:v>5.8069999999999986</c:v>
                </c:pt>
                <c:pt idx="11531">
                  <c:v>5.8030000000000008</c:v>
                </c:pt>
                <c:pt idx="11532">
                  <c:v>5.7990000000000004</c:v>
                </c:pt>
                <c:pt idx="11533">
                  <c:v>5.7939999999999996</c:v>
                </c:pt>
                <c:pt idx="11534">
                  <c:v>5.793000000000001</c:v>
                </c:pt>
                <c:pt idx="11535">
                  <c:v>5.7900000000000009</c:v>
                </c:pt>
                <c:pt idx="11536">
                  <c:v>5.7880000000000003</c:v>
                </c:pt>
                <c:pt idx="11537">
                  <c:v>5.7840000000000007</c:v>
                </c:pt>
                <c:pt idx="11538">
                  <c:v>5.782</c:v>
                </c:pt>
                <c:pt idx="11539">
                  <c:v>5.7810000000000024</c:v>
                </c:pt>
                <c:pt idx="11540">
                  <c:v>5.78</c:v>
                </c:pt>
                <c:pt idx="11541">
                  <c:v>5.7780000000000014</c:v>
                </c:pt>
                <c:pt idx="11542">
                  <c:v>5.7740000000000009</c:v>
                </c:pt>
                <c:pt idx="11543">
                  <c:v>5.7710000000000026</c:v>
                </c:pt>
                <c:pt idx="11544">
                  <c:v>5.7639999999999967</c:v>
                </c:pt>
                <c:pt idx="11545">
                  <c:v>5.7649999999999997</c:v>
                </c:pt>
                <c:pt idx="11546">
                  <c:v>5.7619999999999987</c:v>
                </c:pt>
                <c:pt idx="11547">
                  <c:v>5.7590000000000003</c:v>
                </c:pt>
                <c:pt idx="11548">
                  <c:v>5.7560000000000002</c:v>
                </c:pt>
                <c:pt idx="11549">
                  <c:v>5.7550000000000008</c:v>
                </c:pt>
                <c:pt idx="11550">
                  <c:v>5.7480000000000002</c:v>
                </c:pt>
                <c:pt idx="11551">
                  <c:v>5.745000000000001</c:v>
                </c:pt>
                <c:pt idx="11552">
                  <c:v>5.7420000000000009</c:v>
                </c:pt>
                <c:pt idx="11553">
                  <c:v>5.7360000000000024</c:v>
                </c:pt>
                <c:pt idx="11554">
                  <c:v>5.7370000000000001</c:v>
                </c:pt>
                <c:pt idx="11555">
                  <c:v>5.7330000000000014</c:v>
                </c:pt>
                <c:pt idx="11556">
                  <c:v>5.7309999999999999</c:v>
                </c:pt>
                <c:pt idx="11557">
                  <c:v>5.7260000000000009</c:v>
                </c:pt>
                <c:pt idx="11558">
                  <c:v>5.7249999999999996</c:v>
                </c:pt>
                <c:pt idx="11559">
                  <c:v>5.7230000000000008</c:v>
                </c:pt>
                <c:pt idx="11560">
                  <c:v>5.7219999999999986</c:v>
                </c:pt>
                <c:pt idx="11561">
                  <c:v>5.7169999999999996</c:v>
                </c:pt>
                <c:pt idx="11562">
                  <c:v>5.7139999999999986</c:v>
                </c:pt>
                <c:pt idx="11563">
                  <c:v>5.7120000000000006</c:v>
                </c:pt>
                <c:pt idx="11564">
                  <c:v>5.7090000000000014</c:v>
                </c:pt>
                <c:pt idx="11565">
                  <c:v>5.7080000000000002</c:v>
                </c:pt>
                <c:pt idx="11566">
                  <c:v>5.7070000000000007</c:v>
                </c:pt>
                <c:pt idx="11567">
                  <c:v>5.7080000000000002</c:v>
                </c:pt>
                <c:pt idx="11568">
                  <c:v>5.7010000000000014</c:v>
                </c:pt>
                <c:pt idx="11569">
                  <c:v>5.7000000000000011</c:v>
                </c:pt>
                <c:pt idx="11570">
                  <c:v>5.6979999999999968</c:v>
                </c:pt>
                <c:pt idx="11571">
                  <c:v>5.6960000000000006</c:v>
                </c:pt>
                <c:pt idx="11572">
                  <c:v>5.6949999999999958</c:v>
                </c:pt>
                <c:pt idx="11573">
                  <c:v>5.6919999999999966</c:v>
                </c:pt>
                <c:pt idx="11574">
                  <c:v>5.6869999999999976</c:v>
                </c:pt>
                <c:pt idx="11575">
                  <c:v>5.6849999999999996</c:v>
                </c:pt>
                <c:pt idx="11576">
                  <c:v>5.6810000000000009</c:v>
                </c:pt>
                <c:pt idx="11577">
                  <c:v>5.6829999999999963</c:v>
                </c:pt>
                <c:pt idx="11578">
                  <c:v>5.6780000000000008</c:v>
                </c:pt>
                <c:pt idx="11579">
                  <c:v>5.6769999999999996</c:v>
                </c:pt>
                <c:pt idx="11580">
                  <c:v>5.6760000000000002</c:v>
                </c:pt>
                <c:pt idx="11581">
                  <c:v>5.673</c:v>
                </c:pt>
                <c:pt idx="11582">
                  <c:v>5.67</c:v>
                </c:pt>
                <c:pt idx="11583">
                  <c:v>5.6629999999999958</c:v>
                </c:pt>
                <c:pt idx="11584">
                  <c:v>5.6629999999999958</c:v>
                </c:pt>
                <c:pt idx="11585">
                  <c:v>5.6609999999999987</c:v>
                </c:pt>
                <c:pt idx="11586">
                  <c:v>5.6569999999999956</c:v>
                </c:pt>
                <c:pt idx="11587">
                  <c:v>5.6539999999999964</c:v>
                </c:pt>
                <c:pt idx="11588">
                  <c:v>5.6509999999999962</c:v>
                </c:pt>
                <c:pt idx="11589">
                  <c:v>5.6479999999999997</c:v>
                </c:pt>
                <c:pt idx="11590">
                  <c:v>5.6449999999999987</c:v>
                </c:pt>
                <c:pt idx="11591">
                  <c:v>5.6390000000000002</c:v>
                </c:pt>
                <c:pt idx="11592">
                  <c:v>5.64</c:v>
                </c:pt>
                <c:pt idx="11593">
                  <c:v>5.6379999999999963</c:v>
                </c:pt>
                <c:pt idx="11594">
                  <c:v>5.6349999999999962</c:v>
                </c:pt>
                <c:pt idx="11595">
                  <c:v>5.6339999999999977</c:v>
                </c:pt>
                <c:pt idx="11596">
                  <c:v>5.6300000000000008</c:v>
                </c:pt>
                <c:pt idx="11597">
                  <c:v>5.6310000000000002</c:v>
                </c:pt>
                <c:pt idx="11598">
                  <c:v>5.6269999999999971</c:v>
                </c:pt>
                <c:pt idx="11599">
                  <c:v>5.6259999999999959</c:v>
                </c:pt>
                <c:pt idx="11600">
                  <c:v>5.6219999999999963</c:v>
                </c:pt>
                <c:pt idx="11601">
                  <c:v>5.6169999999999973</c:v>
                </c:pt>
                <c:pt idx="11602">
                  <c:v>5.6110000000000007</c:v>
                </c:pt>
                <c:pt idx="11603">
                  <c:v>5.6099999999999977</c:v>
                </c:pt>
                <c:pt idx="11604">
                  <c:v>5.6069999999999967</c:v>
                </c:pt>
                <c:pt idx="11605">
                  <c:v>5.6039999999999974</c:v>
                </c:pt>
                <c:pt idx="11606">
                  <c:v>5.6030000000000006</c:v>
                </c:pt>
                <c:pt idx="11607">
                  <c:v>5.5990000000000002</c:v>
                </c:pt>
                <c:pt idx="11608">
                  <c:v>5.6030000000000006</c:v>
                </c:pt>
                <c:pt idx="11609">
                  <c:v>5.6</c:v>
                </c:pt>
                <c:pt idx="11610">
                  <c:v>5.5970000000000004</c:v>
                </c:pt>
                <c:pt idx="11611">
                  <c:v>5.5950000000000006</c:v>
                </c:pt>
                <c:pt idx="11612">
                  <c:v>5.5980000000000008</c:v>
                </c:pt>
                <c:pt idx="11613">
                  <c:v>5.5960000000000001</c:v>
                </c:pt>
                <c:pt idx="11614">
                  <c:v>5.5920000000000014</c:v>
                </c:pt>
                <c:pt idx="11615">
                  <c:v>5.5890000000000004</c:v>
                </c:pt>
                <c:pt idx="11616">
                  <c:v>5.5860000000000003</c:v>
                </c:pt>
                <c:pt idx="11617">
                  <c:v>5.588000000000001</c:v>
                </c:pt>
                <c:pt idx="11618">
                  <c:v>5.5850000000000009</c:v>
                </c:pt>
                <c:pt idx="11619">
                  <c:v>5.5840000000000014</c:v>
                </c:pt>
                <c:pt idx="11620">
                  <c:v>5.58</c:v>
                </c:pt>
                <c:pt idx="11621">
                  <c:v>5.5780000000000003</c:v>
                </c:pt>
                <c:pt idx="11622">
                  <c:v>5.5760000000000014</c:v>
                </c:pt>
                <c:pt idx="11623">
                  <c:v>5.577</c:v>
                </c:pt>
                <c:pt idx="11624">
                  <c:v>5.5750000000000011</c:v>
                </c:pt>
                <c:pt idx="11625">
                  <c:v>5.5739999999999998</c:v>
                </c:pt>
                <c:pt idx="11626">
                  <c:v>5.5690000000000008</c:v>
                </c:pt>
                <c:pt idx="11627">
                  <c:v>5.5679999999999996</c:v>
                </c:pt>
                <c:pt idx="11628">
                  <c:v>5.5639999999999956</c:v>
                </c:pt>
                <c:pt idx="11629">
                  <c:v>5.5609999999999964</c:v>
                </c:pt>
                <c:pt idx="11630">
                  <c:v>5.5579999999999963</c:v>
                </c:pt>
                <c:pt idx="11631">
                  <c:v>5.5569999999999986</c:v>
                </c:pt>
                <c:pt idx="11632">
                  <c:v>5.5510000000000002</c:v>
                </c:pt>
                <c:pt idx="11633">
                  <c:v>5.5519999999999996</c:v>
                </c:pt>
                <c:pt idx="11634">
                  <c:v>5.548</c:v>
                </c:pt>
                <c:pt idx="11635">
                  <c:v>5.5460000000000003</c:v>
                </c:pt>
                <c:pt idx="11636">
                  <c:v>5.5449999999999964</c:v>
                </c:pt>
                <c:pt idx="11637">
                  <c:v>5.543000000000001</c:v>
                </c:pt>
                <c:pt idx="11638">
                  <c:v>5.5380000000000003</c:v>
                </c:pt>
                <c:pt idx="11639">
                  <c:v>5.5360000000000014</c:v>
                </c:pt>
                <c:pt idx="11640">
                  <c:v>5.5330000000000004</c:v>
                </c:pt>
                <c:pt idx="11641">
                  <c:v>5.5289999999999964</c:v>
                </c:pt>
                <c:pt idx="11642">
                  <c:v>5.5279999999999996</c:v>
                </c:pt>
                <c:pt idx="11643">
                  <c:v>5.5249999999999968</c:v>
                </c:pt>
                <c:pt idx="11644">
                  <c:v>5.5230000000000006</c:v>
                </c:pt>
                <c:pt idx="11645">
                  <c:v>5.5169999999999986</c:v>
                </c:pt>
                <c:pt idx="11646">
                  <c:v>5.5129999999999963</c:v>
                </c:pt>
                <c:pt idx="11647">
                  <c:v>5.5119999999999996</c:v>
                </c:pt>
                <c:pt idx="11648">
                  <c:v>5.5080000000000009</c:v>
                </c:pt>
                <c:pt idx="11649">
                  <c:v>5.5039999999999996</c:v>
                </c:pt>
                <c:pt idx="11650">
                  <c:v>5.5030000000000001</c:v>
                </c:pt>
                <c:pt idx="11651">
                  <c:v>5.5010000000000003</c:v>
                </c:pt>
                <c:pt idx="11652">
                  <c:v>5.5010000000000003</c:v>
                </c:pt>
                <c:pt idx="11653">
                  <c:v>5.4980000000000002</c:v>
                </c:pt>
                <c:pt idx="11654">
                  <c:v>5.4969999999999999</c:v>
                </c:pt>
                <c:pt idx="11655">
                  <c:v>5.4939999999999998</c:v>
                </c:pt>
                <c:pt idx="11656">
                  <c:v>5.4920000000000009</c:v>
                </c:pt>
                <c:pt idx="11657">
                  <c:v>5.49</c:v>
                </c:pt>
                <c:pt idx="11658">
                  <c:v>5.49</c:v>
                </c:pt>
                <c:pt idx="11659">
                  <c:v>5.4880000000000004</c:v>
                </c:pt>
                <c:pt idx="11660">
                  <c:v>5.4850000000000003</c:v>
                </c:pt>
                <c:pt idx="11661">
                  <c:v>5.4830000000000014</c:v>
                </c:pt>
                <c:pt idx="11662">
                  <c:v>5.48</c:v>
                </c:pt>
                <c:pt idx="11663">
                  <c:v>5.48</c:v>
                </c:pt>
                <c:pt idx="11664">
                  <c:v>5.4790000000000028</c:v>
                </c:pt>
                <c:pt idx="11665">
                  <c:v>5.4780000000000024</c:v>
                </c:pt>
                <c:pt idx="11666">
                  <c:v>5.4760000000000026</c:v>
                </c:pt>
                <c:pt idx="11667">
                  <c:v>5.4740000000000002</c:v>
                </c:pt>
                <c:pt idx="11668">
                  <c:v>5.4690000000000003</c:v>
                </c:pt>
                <c:pt idx="11669">
                  <c:v>5.4730000000000034</c:v>
                </c:pt>
                <c:pt idx="11670">
                  <c:v>5.4710000000000019</c:v>
                </c:pt>
                <c:pt idx="11671">
                  <c:v>5.4690000000000003</c:v>
                </c:pt>
                <c:pt idx="11672">
                  <c:v>5.4649999999999963</c:v>
                </c:pt>
                <c:pt idx="11673">
                  <c:v>5.463000000000001</c:v>
                </c:pt>
                <c:pt idx="11674">
                  <c:v>5.4639999999999986</c:v>
                </c:pt>
                <c:pt idx="11675">
                  <c:v>5.463000000000001</c:v>
                </c:pt>
                <c:pt idx="11676">
                  <c:v>5.4610000000000003</c:v>
                </c:pt>
                <c:pt idx="11677">
                  <c:v>5.4590000000000014</c:v>
                </c:pt>
                <c:pt idx="11678">
                  <c:v>5.4560000000000004</c:v>
                </c:pt>
                <c:pt idx="11679">
                  <c:v>5.4530000000000003</c:v>
                </c:pt>
                <c:pt idx="11680">
                  <c:v>5.4489999999999998</c:v>
                </c:pt>
                <c:pt idx="11681">
                  <c:v>5.4489999999999998</c:v>
                </c:pt>
                <c:pt idx="11682">
                  <c:v>5.4489999999999998</c:v>
                </c:pt>
                <c:pt idx="11683">
                  <c:v>5.4460000000000024</c:v>
                </c:pt>
                <c:pt idx="11684">
                  <c:v>5.4420000000000002</c:v>
                </c:pt>
                <c:pt idx="11685">
                  <c:v>5.44</c:v>
                </c:pt>
                <c:pt idx="11686">
                  <c:v>5.4390000000000018</c:v>
                </c:pt>
                <c:pt idx="11687">
                  <c:v>5.4350000000000014</c:v>
                </c:pt>
                <c:pt idx="11688">
                  <c:v>5.4350000000000014</c:v>
                </c:pt>
                <c:pt idx="11689">
                  <c:v>5.4310000000000027</c:v>
                </c:pt>
                <c:pt idx="11690">
                  <c:v>5.4350000000000014</c:v>
                </c:pt>
                <c:pt idx="11691">
                  <c:v>5.4310000000000027</c:v>
                </c:pt>
                <c:pt idx="11692">
                  <c:v>5.4269999999999996</c:v>
                </c:pt>
                <c:pt idx="11693">
                  <c:v>5.4250000000000007</c:v>
                </c:pt>
                <c:pt idx="11694">
                  <c:v>5.423</c:v>
                </c:pt>
                <c:pt idx="11695">
                  <c:v>5.42</c:v>
                </c:pt>
                <c:pt idx="11696">
                  <c:v>5.418000000000001</c:v>
                </c:pt>
                <c:pt idx="11697">
                  <c:v>5.4130000000000003</c:v>
                </c:pt>
                <c:pt idx="11698">
                  <c:v>5.4090000000000034</c:v>
                </c:pt>
                <c:pt idx="11699">
                  <c:v>5.4080000000000004</c:v>
                </c:pt>
                <c:pt idx="11700">
                  <c:v>5.407</c:v>
                </c:pt>
                <c:pt idx="11701">
                  <c:v>5.4039999999999999</c:v>
                </c:pt>
                <c:pt idx="11702">
                  <c:v>5.4030000000000014</c:v>
                </c:pt>
                <c:pt idx="11703">
                  <c:v>5.4009999999999998</c:v>
                </c:pt>
                <c:pt idx="11704">
                  <c:v>5.4050000000000002</c:v>
                </c:pt>
                <c:pt idx="11705">
                  <c:v>5.4009999999999998</c:v>
                </c:pt>
                <c:pt idx="11706">
                  <c:v>5.4</c:v>
                </c:pt>
                <c:pt idx="11707">
                  <c:v>5.3990000000000009</c:v>
                </c:pt>
                <c:pt idx="11708">
                  <c:v>5.3980000000000006</c:v>
                </c:pt>
                <c:pt idx="11709">
                  <c:v>5.3960000000000008</c:v>
                </c:pt>
                <c:pt idx="11710">
                  <c:v>5.3960000000000008</c:v>
                </c:pt>
                <c:pt idx="11711">
                  <c:v>5.3919999999999986</c:v>
                </c:pt>
                <c:pt idx="11712">
                  <c:v>5.3919999999999986</c:v>
                </c:pt>
                <c:pt idx="11713">
                  <c:v>5.3869999999999996</c:v>
                </c:pt>
                <c:pt idx="11714">
                  <c:v>5.391</c:v>
                </c:pt>
                <c:pt idx="11715">
                  <c:v>5.3869999999999996</c:v>
                </c:pt>
                <c:pt idx="11716">
                  <c:v>5.3890000000000002</c:v>
                </c:pt>
                <c:pt idx="11717">
                  <c:v>5.3869999999999996</c:v>
                </c:pt>
                <c:pt idx="11718">
                  <c:v>5.3849999999999962</c:v>
                </c:pt>
                <c:pt idx="11719">
                  <c:v>5.386000000000001</c:v>
                </c:pt>
                <c:pt idx="11720">
                  <c:v>5.386000000000001</c:v>
                </c:pt>
                <c:pt idx="11721">
                  <c:v>5.3830000000000009</c:v>
                </c:pt>
                <c:pt idx="11722">
                  <c:v>5.3810000000000002</c:v>
                </c:pt>
                <c:pt idx="11723">
                  <c:v>5.3820000000000006</c:v>
                </c:pt>
                <c:pt idx="11724">
                  <c:v>5.3789999999999996</c:v>
                </c:pt>
                <c:pt idx="11725">
                  <c:v>5.3800000000000008</c:v>
                </c:pt>
                <c:pt idx="11726">
                  <c:v>5.3770000000000007</c:v>
                </c:pt>
                <c:pt idx="11727">
                  <c:v>5.375</c:v>
                </c:pt>
                <c:pt idx="11728">
                  <c:v>5.375</c:v>
                </c:pt>
                <c:pt idx="11729">
                  <c:v>5.3740000000000014</c:v>
                </c:pt>
                <c:pt idx="11730">
                  <c:v>5.3689999999999962</c:v>
                </c:pt>
                <c:pt idx="11731">
                  <c:v>5.3679999999999959</c:v>
                </c:pt>
                <c:pt idx="11732">
                  <c:v>5.3659999999999997</c:v>
                </c:pt>
                <c:pt idx="11733">
                  <c:v>5.3659999999999997</c:v>
                </c:pt>
                <c:pt idx="11734">
                  <c:v>5.3639999999999972</c:v>
                </c:pt>
                <c:pt idx="11735">
                  <c:v>5.3610000000000007</c:v>
                </c:pt>
                <c:pt idx="11736">
                  <c:v>5.359</c:v>
                </c:pt>
                <c:pt idx="11737">
                  <c:v>5.3559999999999963</c:v>
                </c:pt>
                <c:pt idx="11738">
                  <c:v>5.3569999999999967</c:v>
                </c:pt>
                <c:pt idx="11739">
                  <c:v>5.3510000000000009</c:v>
                </c:pt>
                <c:pt idx="11740">
                  <c:v>5.3469999999999986</c:v>
                </c:pt>
                <c:pt idx="11741">
                  <c:v>5.3469999999999986</c:v>
                </c:pt>
                <c:pt idx="11742">
                  <c:v>5.3450000000000006</c:v>
                </c:pt>
                <c:pt idx="11743">
                  <c:v>5.3450000000000006</c:v>
                </c:pt>
                <c:pt idx="11744">
                  <c:v>5.3439999999999976</c:v>
                </c:pt>
                <c:pt idx="11745">
                  <c:v>5.3390000000000004</c:v>
                </c:pt>
                <c:pt idx="11746">
                  <c:v>5.3370000000000006</c:v>
                </c:pt>
                <c:pt idx="11747">
                  <c:v>5.3350000000000009</c:v>
                </c:pt>
                <c:pt idx="11748">
                  <c:v>5.3390000000000004</c:v>
                </c:pt>
                <c:pt idx="11749">
                  <c:v>5.3320000000000007</c:v>
                </c:pt>
                <c:pt idx="11750">
                  <c:v>5.3330000000000002</c:v>
                </c:pt>
                <c:pt idx="11751">
                  <c:v>5.3310000000000004</c:v>
                </c:pt>
                <c:pt idx="11752">
                  <c:v>5.33</c:v>
                </c:pt>
                <c:pt idx="11753">
                  <c:v>5.3259999999999996</c:v>
                </c:pt>
                <c:pt idx="11754">
                  <c:v>5.3259999999999996</c:v>
                </c:pt>
                <c:pt idx="11755">
                  <c:v>5.3259999999999996</c:v>
                </c:pt>
                <c:pt idx="11756">
                  <c:v>5.3229999999999968</c:v>
                </c:pt>
                <c:pt idx="11757">
                  <c:v>5.3199999999999976</c:v>
                </c:pt>
                <c:pt idx="11758">
                  <c:v>5.3190000000000008</c:v>
                </c:pt>
                <c:pt idx="11759">
                  <c:v>5.3199999999999976</c:v>
                </c:pt>
                <c:pt idx="11760">
                  <c:v>5.3169999999999966</c:v>
                </c:pt>
                <c:pt idx="11761">
                  <c:v>5.3169999999999966</c:v>
                </c:pt>
                <c:pt idx="11762">
                  <c:v>5.3160000000000007</c:v>
                </c:pt>
                <c:pt idx="11763">
                  <c:v>5.3119999999999976</c:v>
                </c:pt>
                <c:pt idx="11764">
                  <c:v>5.3109999999999964</c:v>
                </c:pt>
                <c:pt idx="11765">
                  <c:v>5.3119999999999976</c:v>
                </c:pt>
                <c:pt idx="11766">
                  <c:v>5.3069999999999986</c:v>
                </c:pt>
                <c:pt idx="11767">
                  <c:v>5.3069999999999986</c:v>
                </c:pt>
                <c:pt idx="11768">
                  <c:v>5.3019999999999996</c:v>
                </c:pt>
                <c:pt idx="11769">
                  <c:v>5.3019999999999996</c:v>
                </c:pt>
                <c:pt idx="11770">
                  <c:v>5.2970000000000006</c:v>
                </c:pt>
                <c:pt idx="11771">
                  <c:v>5.298</c:v>
                </c:pt>
                <c:pt idx="11772">
                  <c:v>5.2960000000000003</c:v>
                </c:pt>
                <c:pt idx="11773">
                  <c:v>5.293000000000001</c:v>
                </c:pt>
                <c:pt idx="11774">
                  <c:v>5.2919999999999998</c:v>
                </c:pt>
                <c:pt idx="11775">
                  <c:v>5.2870000000000008</c:v>
                </c:pt>
                <c:pt idx="11776">
                  <c:v>5.2870000000000008</c:v>
                </c:pt>
                <c:pt idx="11777">
                  <c:v>5.2850000000000001</c:v>
                </c:pt>
                <c:pt idx="11778">
                  <c:v>5.28</c:v>
                </c:pt>
                <c:pt idx="11779">
                  <c:v>5.277000000000001</c:v>
                </c:pt>
                <c:pt idx="11780">
                  <c:v>5.2780000000000014</c:v>
                </c:pt>
                <c:pt idx="11781">
                  <c:v>5.2759999999999998</c:v>
                </c:pt>
                <c:pt idx="11782">
                  <c:v>5.2730000000000024</c:v>
                </c:pt>
                <c:pt idx="11783">
                  <c:v>5.2700000000000014</c:v>
                </c:pt>
                <c:pt idx="11784">
                  <c:v>5.2700000000000014</c:v>
                </c:pt>
                <c:pt idx="11785">
                  <c:v>5.2680000000000007</c:v>
                </c:pt>
                <c:pt idx="11786">
                  <c:v>5.2629999999999963</c:v>
                </c:pt>
                <c:pt idx="11787">
                  <c:v>5.2629999999999963</c:v>
                </c:pt>
                <c:pt idx="11788">
                  <c:v>5.26</c:v>
                </c:pt>
                <c:pt idx="11789">
                  <c:v>5.26</c:v>
                </c:pt>
                <c:pt idx="11790">
                  <c:v>5.2580000000000009</c:v>
                </c:pt>
                <c:pt idx="11791">
                  <c:v>5.2550000000000008</c:v>
                </c:pt>
                <c:pt idx="11792">
                  <c:v>5.2510000000000003</c:v>
                </c:pt>
                <c:pt idx="11793">
                  <c:v>5.2490000000000014</c:v>
                </c:pt>
                <c:pt idx="11794">
                  <c:v>5.2469999999999999</c:v>
                </c:pt>
                <c:pt idx="11795">
                  <c:v>5.2460000000000004</c:v>
                </c:pt>
                <c:pt idx="11796">
                  <c:v>5.2439999999999998</c:v>
                </c:pt>
                <c:pt idx="11797">
                  <c:v>5.2430000000000003</c:v>
                </c:pt>
                <c:pt idx="11798">
                  <c:v>5.2410000000000014</c:v>
                </c:pt>
                <c:pt idx="11799">
                  <c:v>5.2370000000000001</c:v>
                </c:pt>
                <c:pt idx="11800">
                  <c:v>5.2370000000000001</c:v>
                </c:pt>
                <c:pt idx="11801">
                  <c:v>5.2370000000000001</c:v>
                </c:pt>
                <c:pt idx="11802">
                  <c:v>5.2330000000000014</c:v>
                </c:pt>
                <c:pt idx="11803">
                  <c:v>5.234</c:v>
                </c:pt>
                <c:pt idx="11804">
                  <c:v>5.234</c:v>
                </c:pt>
                <c:pt idx="11805">
                  <c:v>5.2360000000000024</c:v>
                </c:pt>
                <c:pt idx="11806">
                  <c:v>5.2309999999999999</c:v>
                </c:pt>
                <c:pt idx="11807">
                  <c:v>5.23</c:v>
                </c:pt>
                <c:pt idx="11808">
                  <c:v>5.2280000000000006</c:v>
                </c:pt>
                <c:pt idx="11809">
                  <c:v>5.23</c:v>
                </c:pt>
                <c:pt idx="11810">
                  <c:v>5.2260000000000009</c:v>
                </c:pt>
                <c:pt idx="11811">
                  <c:v>5.2220000000000004</c:v>
                </c:pt>
                <c:pt idx="11812">
                  <c:v>5.2250000000000014</c:v>
                </c:pt>
                <c:pt idx="11813">
                  <c:v>5.2230000000000008</c:v>
                </c:pt>
                <c:pt idx="11814">
                  <c:v>5.2210000000000001</c:v>
                </c:pt>
                <c:pt idx="11815">
                  <c:v>5.2190000000000003</c:v>
                </c:pt>
                <c:pt idx="11816">
                  <c:v>5.2200000000000006</c:v>
                </c:pt>
                <c:pt idx="11817">
                  <c:v>5.2190000000000003</c:v>
                </c:pt>
                <c:pt idx="11818">
                  <c:v>5.218</c:v>
                </c:pt>
                <c:pt idx="11819">
                  <c:v>5.2140000000000004</c:v>
                </c:pt>
                <c:pt idx="11820">
                  <c:v>5.2120000000000006</c:v>
                </c:pt>
                <c:pt idx="11821">
                  <c:v>5.213000000000001</c:v>
                </c:pt>
                <c:pt idx="11822">
                  <c:v>5.2120000000000006</c:v>
                </c:pt>
                <c:pt idx="11823">
                  <c:v>5.2110000000000003</c:v>
                </c:pt>
                <c:pt idx="11824">
                  <c:v>5.2100000000000009</c:v>
                </c:pt>
                <c:pt idx="11825">
                  <c:v>5.2050000000000001</c:v>
                </c:pt>
                <c:pt idx="11826">
                  <c:v>5.2010000000000014</c:v>
                </c:pt>
                <c:pt idx="11827">
                  <c:v>5.2000000000000011</c:v>
                </c:pt>
                <c:pt idx="11828">
                  <c:v>5.1979999999999968</c:v>
                </c:pt>
                <c:pt idx="11829">
                  <c:v>5.1960000000000006</c:v>
                </c:pt>
                <c:pt idx="11830">
                  <c:v>5.1949999999999958</c:v>
                </c:pt>
                <c:pt idx="11831">
                  <c:v>5.1929999999999996</c:v>
                </c:pt>
                <c:pt idx="11832">
                  <c:v>5.1919999999999966</c:v>
                </c:pt>
                <c:pt idx="11833">
                  <c:v>5.1899999999999986</c:v>
                </c:pt>
                <c:pt idx="11834">
                  <c:v>5.1869999999999976</c:v>
                </c:pt>
                <c:pt idx="11835">
                  <c:v>5.1839999999999966</c:v>
                </c:pt>
                <c:pt idx="11836">
                  <c:v>5.1829999999999963</c:v>
                </c:pt>
                <c:pt idx="11837">
                  <c:v>5.1819999999999986</c:v>
                </c:pt>
                <c:pt idx="11838">
                  <c:v>5.1810000000000009</c:v>
                </c:pt>
                <c:pt idx="11839">
                  <c:v>5.1790000000000003</c:v>
                </c:pt>
                <c:pt idx="11840">
                  <c:v>5.1760000000000002</c:v>
                </c:pt>
                <c:pt idx="11841">
                  <c:v>5.1750000000000007</c:v>
                </c:pt>
                <c:pt idx="11842">
                  <c:v>5.1720000000000006</c:v>
                </c:pt>
                <c:pt idx="11843">
                  <c:v>5.1710000000000003</c:v>
                </c:pt>
                <c:pt idx="11844">
                  <c:v>5.17</c:v>
                </c:pt>
                <c:pt idx="11845">
                  <c:v>5.1679999999999957</c:v>
                </c:pt>
                <c:pt idx="11846">
                  <c:v>5.1649999999999956</c:v>
                </c:pt>
                <c:pt idx="11847">
                  <c:v>5.1629999999999958</c:v>
                </c:pt>
                <c:pt idx="11848">
                  <c:v>5.1609999999999996</c:v>
                </c:pt>
                <c:pt idx="11849">
                  <c:v>5.1609999999999996</c:v>
                </c:pt>
                <c:pt idx="11850">
                  <c:v>5.1590000000000007</c:v>
                </c:pt>
                <c:pt idx="11851">
                  <c:v>5.1569999999999956</c:v>
                </c:pt>
                <c:pt idx="11852">
                  <c:v>5.1549999999999958</c:v>
                </c:pt>
                <c:pt idx="11853">
                  <c:v>5.1569999999999956</c:v>
                </c:pt>
                <c:pt idx="11854">
                  <c:v>5.1509999999999962</c:v>
                </c:pt>
                <c:pt idx="11855">
                  <c:v>5.1490000000000009</c:v>
                </c:pt>
                <c:pt idx="11856">
                  <c:v>5.1490000000000009</c:v>
                </c:pt>
                <c:pt idx="11857">
                  <c:v>5.1480000000000006</c:v>
                </c:pt>
                <c:pt idx="11858">
                  <c:v>5.1449999999999996</c:v>
                </c:pt>
                <c:pt idx="11859">
                  <c:v>5.1449999999999996</c:v>
                </c:pt>
                <c:pt idx="11860">
                  <c:v>5.1460000000000008</c:v>
                </c:pt>
                <c:pt idx="11861">
                  <c:v>5.1439999999999966</c:v>
                </c:pt>
                <c:pt idx="11862">
                  <c:v>5.1430000000000007</c:v>
                </c:pt>
                <c:pt idx="11863">
                  <c:v>5.1419999999999986</c:v>
                </c:pt>
                <c:pt idx="11864">
                  <c:v>5.1400000000000006</c:v>
                </c:pt>
                <c:pt idx="11865">
                  <c:v>5.1390000000000002</c:v>
                </c:pt>
                <c:pt idx="11866">
                  <c:v>5.136000000000001</c:v>
                </c:pt>
                <c:pt idx="11867">
                  <c:v>5.1339999999999986</c:v>
                </c:pt>
                <c:pt idx="11868">
                  <c:v>5.1330000000000009</c:v>
                </c:pt>
                <c:pt idx="11869">
                  <c:v>5.1310000000000002</c:v>
                </c:pt>
                <c:pt idx="11870">
                  <c:v>5.1310000000000002</c:v>
                </c:pt>
                <c:pt idx="11871">
                  <c:v>5.1259999999999959</c:v>
                </c:pt>
                <c:pt idx="11872">
                  <c:v>5.1259999999999959</c:v>
                </c:pt>
                <c:pt idx="11873">
                  <c:v>5.1259999999999959</c:v>
                </c:pt>
                <c:pt idx="11874">
                  <c:v>5.1269999999999971</c:v>
                </c:pt>
                <c:pt idx="11875">
                  <c:v>5.1209999999999969</c:v>
                </c:pt>
                <c:pt idx="11876">
                  <c:v>5.1209999999999969</c:v>
                </c:pt>
                <c:pt idx="11877">
                  <c:v>5.1189999999999962</c:v>
                </c:pt>
                <c:pt idx="11878">
                  <c:v>5.1169999999999973</c:v>
                </c:pt>
                <c:pt idx="11879">
                  <c:v>5.1160000000000014</c:v>
                </c:pt>
                <c:pt idx="11880">
                  <c:v>5.1149999999999958</c:v>
                </c:pt>
                <c:pt idx="11881">
                  <c:v>5.1129999999999969</c:v>
                </c:pt>
                <c:pt idx="11882">
                  <c:v>5.1119999999999974</c:v>
                </c:pt>
                <c:pt idx="11883">
                  <c:v>5.1099999999999994</c:v>
                </c:pt>
                <c:pt idx="11884">
                  <c:v>5.1069999999999984</c:v>
                </c:pt>
                <c:pt idx="11885">
                  <c:v>5.1030000000000006</c:v>
                </c:pt>
                <c:pt idx="11886">
                  <c:v>5.1039999999999974</c:v>
                </c:pt>
                <c:pt idx="11887">
                  <c:v>5.1010000000000009</c:v>
                </c:pt>
                <c:pt idx="11888">
                  <c:v>5.1010000000000009</c:v>
                </c:pt>
                <c:pt idx="11889">
                  <c:v>5.1000000000000014</c:v>
                </c:pt>
                <c:pt idx="11890">
                  <c:v>5.0950000000000006</c:v>
                </c:pt>
                <c:pt idx="11891">
                  <c:v>5.093</c:v>
                </c:pt>
                <c:pt idx="11892">
                  <c:v>5.0910000000000011</c:v>
                </c:pt>
                <c:pt idx="11893">
                  <c:v>5.093</c:v>
                </c:pt>
                <c:pt idx="11894">
                  <c:v>5.09</c:v>
                </c:pt>
                <c:pt idx="11895">
                  <c:v>5.09</c:v>
                </c:pt>
                <c:pt idx="11896">
                  <c:v>5.088000000000001</c:v>
                </c:pt>
                <c:pt idx="11897">
                  <c:v>5.0910000000000011</c:v>
                </c:pt>
                <c:pt idx="11898">
                  <c:v>5.09</c:v>
                </c:pt>
                <c:pt idx="11899">
                  <c:v>5.088000000000001</c:v>
                </c:pt>
                <c:pt idx="11900">
                  <c:v>5.0860000000000003</c:v>
                </c:pt>
                <c:pt idx="11901">
                  <c:v>5.0850000000000009</c:v>
                </c:pt>
                <c:pt idx="11902">
                  <c:v>5.0860000000000003</c:v>
                </c:pt>
                <c:pt idx="11903">
                  <c:v>5.0870000000000006</c:v>
                </c:pt>
                <c:pt idx="11904">
                  <c:v>5.0830000000000002</c:v>
                </c:pt>
                <c:pt idx="11905">
                  <c:v>5.0820000000000007</c:v>
                </c:pt>
                <c:pt idx="11906">
                  <c:v>5.0790000000000024</c:v>
                </c:pt>
                <c:pt idx="11907">
                  <c:v>5.077</c:v>
                </c:pt>
                <c:pt idx="11908">
                  <c:v>5.08</c:v>
                </c:pt>
                <c:pt idx="11909">
                  <c:v>5.08</c:v>
                </c:pt>
                <c:pt idx="11910">
                  <c:v>5.0760000000000014</c:v>
                </c:pt>
                <c:pt idx="11911">
                  <c:v>5.0750000000000011</c:v>
                </c:pt>
                <c:pt idx="11912">
                  <c:v>5.0750000000000011</c:v>
                </c:pt>
                <c:pt idx="11913">
                  <c:v>5.0739999999999998</c:v>
                </c:pt>
                <c:pt idx="11914">
                  <c:v>5.0730000000000004</c:v>
                </c:pt>
                <c:pt idx="11915">
                  <c:v>5.07</c:v>
                </c:pt>
                <c:pt idx="11916">
                  <c:v>5.0690000000000008</c:v>
                </c:pt>
                <c:pt idx="11917">
                  <c:v>5.07</c:v>
                </c:pt>
                <c:pt idx="11918">
                  <c:v>5.0639999999999956</c:v>
                </c:pt>
                <c:pt idx="11919">
                  <c:v>5.0649999999999968</c:v>
                </c:pt>
                <c:pt idx="11920">
                  <c:v>5.0619999999999976</c:v>
                </c:pt>
                <c:pt idx="11921">
                  <c:v>5.0619999999999976</c:v>
                </c:pt>
                <c:pt idx="11922">
                  <c:v>5.0599999999999996</c:v>
                </c:pt>
                <c:pt idx="11923">
                  <c:v>5.0599999999999996</c:v>
                </c:pt>
                <c:pt idx="11924">
                  <c:v>5.0569999999999986</c:v>
                </c:pt>
                <c:pt idx="11925">
                  <c:v>5.0560000000000009</c:v>
                </c:pt>
                <c:pt idx="11926">
                  <c:v>5.0569999999999986</c:v>
                </c:pt>
                <c:pt idx="11927">
                  <c:v>5.0539999999999976</c:v>
                </c:pt>
                <c:pt idx="11928">
                  <c:v>5.0519999999999996</c:v>
                </c:pt>
                <c:pt idx="11929">
                  <c:v>5.0500000000000007</c:v>
                </c:pt>
                <c:pt idx="11930">
                  <c:v>5.0500000000000007</c:v>
                </c:pt>
                <c:pt idx="11931">
                  <c:v>5.048</c:v>
                </c:pt>
                <c:pt idx="11932">
                  <c:v>5.0460000000000003</c:v>
                </c:pt>
                <c:pt idx="11933">
                  <c:v>5.0460000000000003</c:v>
                </c:pt>
                <c:pt idx="11934">
                  <c:v>5.0410000000000004</c:v>
                </c:pt>
                <c:pt idx="11935">
                  <c:v>5.0400000000000009</c:v>
                </c:pt>
                <c:pt idx="11936">
                  <c:v>5.0370000000000008</c:v>
                </c:pt>
                <c:pt idx="11937">
                  <c:v>5.0380000000000003</c:v>
                </c:pt>
                <c:pt idx="11938">
                  <c:v>5.0360000000000014</c:v>
                </c:pt>
                <c:pt idx="11939">
                  <c:v>5.0380000000000003</c:v>
                </c:pt>
                <c:pt idx="11940">
                  <c:v>5.0360000000000014</c:v>
                </c:pt>
                <c:pt idx="11941">
                  <c:v>5.0310000000000024</c:v>
                </c:pt>
                <c:pt idx="11942">
                  <c:v>5.0350000000000001</c:v>
                </c:pt>
                <c:pt idx="11943">
                  <c:v>5.0289999999999964</c:v>
                </c:pt>
                <c:pt idx="11944">
                  <c:v>5.032</c:v>
                </c:pt>
                <c:pt idx="11945">
                  <c:v>5.0279999999999996</c:v>
                </c:pt>
                <c:pt idx="11946">
                  <c:v>5.0279999999999996</c:v>
                </c:pt>
                <c:pt idx="11947">
                  <c:v>5.0249999999999968</c:v>
                </c:pt>
                <c:pt idx="11948">
                  <c:v>5.0239999999999974</c:v>
                </c:pt>
                <c:pt idx="11949">
                  <c:v>5.0239999999999974</c:v>
                </c:pt>
                <c:pt idx="11950">
                  <c:v>5.0199999999999996</c:v>
                </c:pt>
                <c:pt idx="11951">
                  <c:v>5.0219999999999976</c:v>
                </c:pt>
                <c:pt idx="11952">
                  <c:v>5.0210000000000008</c:v>
                </c:pt>
                <c:pt idx="11953">
                  <c:v>5.0210000000000008</c:v>
                </c:pt>
                <c:pt idx="11954">
                  <c:v>5.0169999999999986</c:v>
                </c:pt>
                <c:pt idx="11955">
                  <c:v>5.0180000000000007</c:v>
                </c:pt>
                <c:pt idx="11956">
                  <c:v>5.0180000000000007</c:v>
                </c:pt>
                <c:pt idx="11957">
                  <c:v>5.0129999999999963</c:v>
                </c:pt>
                <c:pt idx="11958">
                  <c:v>5.0139999999999976</c:v>
                </c:pt>
                <c:pt idx="11959">
                  <c:v>5.0139999999999976</c:v>
                </c:pt>
                <c:pt idx="11960">
                  <c:v>5.0119999999999996</c:v>
                </c:pt>
                <c:pt idx="11961">
                  <c:v>5.0090000000000003</c:v>
                </c:pt>
                <c:pt idx="11962">
                  <c:v>5.01</c:v>
                </c:pt>
                <c:pt idx="11963">
                  <c:v>5.0090000000000003</c:v>
                </c:pt>
                <c:pt idx="11964">
                  <c:v>5.01</c:v>
                </c:pt>
                <c:pt idx="11965">
                  <c:v>5.0080000000000009</c:v>
                </c:pt>
                <c:pt idx="11966">
                  <c:v>5.0060000000000002</c:v>
                </c:pt>
                <c:pt idx="11967">
                  <c:v>5.0060000000000002</c:v>
                </c:pt>
                <c:pt idx="11968">
                  <c:v>5.0030000000000001</c:v>
                </c:pt>
                <c:pt idx="11969">
                  <c:v>4.9969999999999999</c:v>
                </c:pt>
                <c:pt idx="11970">
                  <c:v>5</c:v>
                </c:pt>
                <c:pt idx="11971">
                  <c:v>4.9990000000000014</c:v>
                </c:pt>
                <c:pt idx="11972">
                  <c:v>4.9990000000000014</c:v>
                </c:pt>
                <c:pt idx="11973">
                  <c:v>4.9939999999999998</c:v>
                </c:pt>
                <c:pt idx="11974">
                  <c:v>4.9960000000000004</c:v>
                </c:pt>
                <c:pt idx="11975">
                  <c:v>4.9939999999999998</c:v>
                </c:pt>
                <c:pt idx="11976">
                  <c:v>4.9890000000000034</c:v>
                </c:pt>
                <c:pt idx="11977">
                  <c:v>4.9890000000000034</c:v>
                </c:pt>
                <c:pt idx="11978">
                  <c:v>4.9860000000000024</c:v>
                </c:pt>
                <c:pt idx="11979">
                  <c:v>4.9860000000000024</c:v>
                </c:pt>
                <c:pt idx="11980">
                  <c:v>4.9870000000000001</c:v>
                </c:pt>
                <c:pt idx="11981">
                  <c:v>4.9880000000000004</c:v>
                </c:pt>
                <c:pt idx="11982">
                  <c:v>4.9860000000000024</c:v>
                </c:pt>
                <c:pt idx="11983">
                  <c:v>4.9850000000000003</c:v>
                </c:pt>
                <c:pt idx="11984">
                  <c:v>4.9860000000000024</c:v>
                </c:pt>
                <c:pt idx="11985">
                  <c:v>4.9809999999999999</c:v>
                </c:pt>
                <c:pt idx="11986">
                  <c:v>4.9790000000000028</c:v>
                </c:pt>
                <c:pt idx="11987">
                  <c:v>4.9770000000000003</c:v>
                </c:pt>
                <c:pt idx="11988">
                  <c:v>4.9740000000000002</c:v>
                </c:pt>
                <c:pt idx="11989">
                  <c:v>4.9750000000000014</c:v>
                </c:pt>
                <c:pt idx="11990">
                  <c:v>4.9730000000000034</c:v>
                </c:pt>
                <c:pt idx="11991">
                  <c:v>4.9720000000000004</c:v>
                </c:pt>
                <c:pt idx="11992">
                  <c:v>4.9710000000000019</c:v>
                </c:pt>
                <c:pt idx="11993">
                  <c:v>4.9720000000000004</c:v>
                </c:pt>
                <c:pt idx="11994">
                  <c:v>4.9700000000000024</c:v>
                </c:pt>
                <c:pt idx="11995">
                  <c:v>4.9700000000000024</c:v>
                </c:pt>
                <c:pt idx="11996">
                  <c:v>4.9700000000000024</c:v>
                </c:pt>
                <c:pt idx="11997">
                  <c:v>4.9710000000000019</c:v>
                </c:pt>
                <c:pt idx="11998">
                  <c:v>4.9669999999999996</c:v>
                </c:pt>
                <c:pt idx="11999">
                  <c:v>4.9669999999999996</c:v>
                </c:pt>
                <c:pt idx="12000">
                  <c:v>4.9639999999999986</c:v>
                </c:pt>
                <c:pt idx="12001">
                  <c:v>4.9669999999999996</c:v>
                </c:pt>
                <c:pt idx="12002">
                  <c:v>4.9660000000000011</c:v>
                </c:pt>
                <c:pt idx="12003">
                  <c:v>4.9649999999999963</c:v>
                </c:pt>
                <c:pt idx="12004">
                  <c:v>4.963000000000001</c:v>
                </c:pt>
                <c:pt idx="12005">
                  <c:v>4.963000000000001</c:v>
                </c:pt>
                <c:pt idx="12006">
                  <c:v>4.9600000000000009</c:v>
                </c:pt>
                <c:pt idx="12007">
                  <c:v>4.9580000000000002</c:v>
                </c:pt>
                <c:pt idx="12008">
                  <c:v>4.9580000000000002</c:v>
                </c:pt>
                <c:pt idx="12009">
                  <c:v>4.9560000000000004</c:v>
                </c:pt>
                <c:pt idx="12010">
                  <c:v>4.9580000000000002</c:v>
                </c:pt>
                <c:pt idx="12011">
                  <c:v>4.9550000000000001</c:v>
                </c:pt>
                <c:pt idx="12012">
                  <c:v>4.9540000000000006</c:v>
                </c:pt>
                <c:pt idx="12013">
                  <c:v>4.9570000000000007</c:v>
                </c:pt>
                <c:pt idx="12014">
                  <c:v>4.9540000000000006</c:v>
                </c:pt>
                <c:pt idx="12015">
                  <c:v>4.9510000000000014</c:v>
                </c:pt>
                <c:pt idx="12016">
                  <c:v>4.9489999999999998</c:v>
                </c:pt>
                <c:pt idx="12017">
                  <c:v>4.9510000000000014</c:v>
                </c:pt>
                <c:pt idx="12018">
                  <c:v>4.9480000000000004</c:v>
                </c:pt>
                <c:pt idx="12019">
                  <c:v>4.9450000000000003</c:v>
                </c:pt>
                <c:pt idx="12020">
                  <c:v>4.947000000000001</c:v>
                </c:pt>
                <c:pt idx="12021">
                  <c:v>4.9440000000000008</c:v>
                </c:pt>
                <c:pt idx="12022">
                  <c:v>4.9400000000000004</c:v>
                </c:pt>
                <c:pt idx="12023">
                  <c:v>4.9450000000000003</c:v>
                </c:pt>
                <c:pt idx="12024">
                  <c:v>4.9410000000000034</c:v>
                </c:pt>
                <c:pt idx="12025">
                  <c:v>4.9390000000000018</c:v>
                </c:pt>
                <c:pt idx="12026">
                  <c:v>4.9400000000000004</c:v>
                </c:pt>
                <c:pt idx="12027">
                  <c:v>4.9359999999999999</c:v>
                </c:pt>
                <c:pt idx="12028">
                  <c:v>4.9350000000000014</c:v>
                </c:pt>
                <c:pt idx="12029">
                  <c:v>4.9310000000000027</c:v>
                </c:pt>
                <c:pt idx="12030">
                  <c:v>4.9310000000000027</c:v>
                </c:pt>
                <c:pt idx="12031">
                  <c:v>4.9320000000000004</c:v>
                </c:pt>
                <c:pt idx="12032">
                  <c:v>4.9310000000000027</c:v>
                </c:pt>
                <c:pt idx="12033">
                  <c:v>4.9280000000000008</c:v>
                </c:pt>
                <c:pt idx="12034">
                  <c:v>4.9260000000000002</c:v>
                </c:pt>
                <c:pt idx="12035">
                  <c:v>4.9290000000000003</c:v>
                </c:pt>
                <c:pt idx="12036">
                  <c:v>4.9220000000000006</c:v>
                </c:pt>
                <c:pt idx="12037">
                  <c:v>4.9220000000000006</c:v>
                </c:pt>
                <c:pt idx="12038">
                  <c:v>4.9210000000000003</c:v>
                </c:pt>
                <c:pt idx="12039">
                  <c:v>4.923</c:v>
                </c:pt>
                <c:pt idx="12040">
                  <c:v>4.9220000000000006</c:v>
                </c:pt>
                <c:pt idx="12041">
                  <c:v>4.92</c:v>
                </c:pt>
                <c:pt idx="12042">
                  <c:v>4.9160000000000004</c:v>
                </c:pt>
                <c:pt idx="12043">
                  <c:v>4.9160000000000004</c:v>
                </c:pt>
                <c:pt idx="12044">
                  <c:v>4.918000000000001</c:v>
                </c:pt>
                <c:pt idx="12045">
                  <c:v>4.9160000000000004</c:v>
                </c:pt>
                <c:pt idx="12046">
                  <c:v>4.9160000000000004</c:v>
                </c:pt>
                <c:pt idx="12047">
                  <c:v>4.9169999999999998</c:v>
                </c:pt>
                <c:pt idx="12048">
                  <c:v>4.9140000000000006</c:v>
                </c:pt>
                <c:pt idx="12049">
                  <c:v>4.9120000000000008</c:v>
                </c:pt>
                <c:pt idx="12050">
                  <c:v>4.9140000000000006</c:v>
                </c:pt>
                <c:pt idx="12051">
                  <c:v>4.9120000000000008</c:v>
                </c:pt>
                <c:pt idx="12052">
                  <c:v>4.9110000000000014</c:v>
                </c:pt>
                <c:pt idx="12053">
                  <c:v>4.9090000000000034</c:v>
                </c:pt>
                <c:pt idx="12054">
                  <c:v>4.9090000000000034</c:v>
                </c:pt>
                <c:pt idx="12055">
                  <c:v>4.9060000000000024</c:v>
                </c:pt>
                <c:pt idx="12056">
                  <c:v>4.9060000000000024</c:v>
                </c:pt>
                <c:pt idx="12057">
                  <c:v>4.9080000000000004</c:v>
                </c:pt>
                <c:pt idx="12058">
                  <c:v>4.9050000000000002</c:v>
                </c:pt>
                <c:pt idx="12059">
                  <c:v>4.9050000000000002</c:v>
                </c:pt>
                <c:pt idx="12060">
                  <c:v>4.9030000000000014</c:v>
                </c:pt>
                <c:pt idx="12061">
                  <c:v>4.9009999999999998</c:v>
                </c:pt>
                <c:pt idx="12062">
                  <c:v>4.9009999999999998</c:v>
                </c:pt>
                <c:pt idx="12063">
                  <c:v>4.902000000000001</c:v>
                </c:pt>
                <c:pt idx="12064">
                  <c:v>4.8969999999999976</c:v>
                </c:pt>
                <c:pt idx="12065">
                  <c:v>4.8980000000000006</c:v>
                </c:pt>
                <c:pt idx="12066">
                  <c:v>4.8949999999999996</c:v>
                </c:pt>
                <c:pt idx="12067">
                  <c:v>4.8969999999999976</c:v>
                </c:pt>
                <c:pt idx="12068">
                  <c:v>4.8939999999999966</c:v>
                </c:pt>
                <c:pt idx="12069">
                  <c:v>4.8960000000000008</c:v>
                </c:pt>
                <c:pt idx="12070">
                  <c:v>4.8939999999999966</c:v>
                </c:pt>
                <c:pt idx="12071">
                  <c:v>4.8919999999999986</c:v>
                </c:pt>
                <c:pt idx="12072">
                  <c:v>4.8919999999999986</c:v>
                </c:pt>
                <c:pt idx="12073">
                  <c:v>4.8890000000000002</c:v>
                </c:pt>
                <c:pt idx="12074">
                  <c:v>4.8869999999999996</c:v>
                </c:pt>
                <c:pt idx="12075">
                  <c:v>4.8839999999999986</c:v>
                </c:pt>
                <c:pt idx="12076">
                  <c:v>4.8849999999999962</c:v>
                </c:pt>
                <c:pt idx="12077">
                  <c:v>4.8839999999999986</c:v>
                </c:pt>
                <c:pt idx="12078">
                  <c:v>4.886000000000001</c:v>
                </c:pt>
                <c:pt idx="12079">
                  <c:v>4.8849999999999962</c:v>
                </c:pt>
                <c:pt idx="12080">
                  <c:v>4.8810000000000002</c:v>
                </c:pt>
                <c:pt idx="12081">
                  <c:v>4.8800000000000008</c:v>
                </c:pt>
                <c:pt idx="12082">
                  <c:v>4.8800000000000008</c:v>
                </c:pt>
                <c:pt idx="12083">
                  <c:v>4.8770000000000007</c:v>
                </c:pt>
                <c:pt idx="12084">
                  <c:v>4.8800000000000008</c:v>
                </c:pt>
                <c:pt idx="12085">
                  <c:v>4.8780000000000001</c:v>
                </c:pt>
                <c:pt idx="12086">
                  <c:v>4.8760000000000003</c:v>
                </c:pt>
                <c:pt idx="12087">
                  <c:v>4.8780000000000001</c:v>
                </c:pt>
                <c:pt idx="12088">
                  <c:v>4.8800000000000008</c:v>
                </c:pt>
                <c:pt idx="12089">
                  <c:v>4.8770000000000007</c:v>
                </c:pt>
                <c:pt idx="12090">
                  <c:v>4.8770000000000007</c:v>
                </c:pt>
                <c:pt idx="12091">
                  <c:v>4.8719999999999999</c:v>
                </c:pt>
                <c:pt idx="12092">
                  <c:v>4.8710000000000004</c:v>
                </c:pt>
                <c:pt idx="12093">
                  <c:v>4.8689999999999962</c:v>
                </c:pt>
                <c:pt idx="12094">
                  <c:v>4.8710000000000004</c:v>
                </c:pt>
                <c:pt idx="12095">
                  <c:v>4.870000000000001</c:v>
                </c:pt>
                <c:pt idx="12096">
                  <c:v>4.8710000000000004</c:v>
                </c:pt>
                <c:pt idx="12097">
                  <c:v>4.8689999999999962</c:v>
                </c:pt>
                <c:pt idx="12098">
                  <c:v>4.870000000000001</c:v>
                </c:pt>
                <c:pt idx="12099">
                  <c:v>4.8679999999999959</c:v>
                </c:pt>
                <c:pt idx="12100">
                  <c:v>4.8659999999999997</c:v>
                </c:pt>
                <c:pt idx="12101">
                  <c:v>4.8649999999999958</c:v>
                </c:pt>
                <c:pt idx="12102">
                  <c:v>4.8639999999999972</c:v>
                </c:pt>
                <c:pt idx="12103">
                  <c:v>4.8629999999999969</c:v>
                </c:pt>
                <c:pt idx="12104">
                  <c:v>4.8610000000000007</c:v>
                </c:pt>
                <c:pt idx="12105">
                  <c:v>4.8619999999999957</c:v>
                </c:pt>
                <c:pt idx="12106">
                  <c:v>4.8610000000000007</c:v>
                </c:pt>
                <c:pt idx="12107">
                  <c:v>4.859</c:v>
                </c:pt>
                <c:pt idx="12108">
                  <c:v>4.8610000000000007</c:v>
                </c:pt>
                <c:pt idx="12109">
                  <c:v>4.8610000000000007</c:v>
                </c:pt>
                <c:pt idx="12110">
                  <c:v>4.8569999999999967</c:v>
                </c:pt>
                <c:pt idx="12111">
                  <c:v>4.8559999999999963</c:v>
                </c:pt>
                <c:pt idx="12112">
                  <c:v>4.8539999999999974</c:v>
                </c:pt>
                <c:pt idx="12113">
                  <c:v>4.8539999999999974</c:v>
                </c:pt>
                <c:pt idx="12114">
                  <c:v>4.8499999999999996</c:v>
                </c:pt>
                <c:pt idx="12115">
                  <c:v>4.8510000000000009</c:v>
                </c:pt>
                <c:pt idx="12116">
                  <c:v>4.8510000000000009</c:v>
                </c:pt>
                <c:pt idx="12117">
                  <c:v>4.8480000000000008</c:v>
                </c:pt>
                <c:pt idx="12118">
                  <c:v>4.8480000000000008</c:v>
                </c:pt>
                <c:pt idx="12119">
                  <c:v>4.8480000000000008</c:v>
                </c:pt>
                <c:pt idx="12120">
                  <c:v>4.8480000000000008</c:v>
                </c:pt>
                <c:pt idx="12121">
                  <c:v>4.8469999999999986</c:v>
                </c:pt>
                <c:pt idx="12122">
                  <c:v>4.8450000000000006</c:v>
                </c:pt>
                <c:pt idx="12123">
                  <c:v>4.8439999999999976</c:v>
                </c:pt>
                <c:pt idx="12124">
                  <c:v>4.843</c:v>
                </c:pt>
                <c:pt idx="12125">
                  <c:v>4.8410000000000011</c:v>
                </c:pt>
                <c:pt idx="12126">
                  <c:v>4.8419999999999996</c:v>
                </c:pt>
                <c:pt idx="12127">
                  <c:v>4.8410000000000011</c:v>
                </c:pt>
                <c:pt idx="12128">
                  <c:v>4.8350000000000009</c:v>
                </c:pt>
                <c:pt idx="12129">
                  <c:v>4.8370000000000006</c:v>
                </c:pt>
                <c:pt idx="12130">
                  <c:v>4.84</c:v>
                </c:pt>
                <c:pt idx="12131">
                  <c:v>4.8370000000000006</c:v>
                </c:pt>
                <c:pt idx="12132">
                  <c:v>4.8360000000000003</c:v>
                </c:pt>
                <c:pt idx="12133">
                  <c:v>4.8339999999999996</c:v>
                </c:pt>
                <c:pt idx="12134">
                  <c:v>4.8330000000000002</c:v>
                </c:pt>
                <c:pt idx="12135">
                  <c:v>4.8320000000000007</c:v>
                </c:pt>
                <c:pt idx="12136">
                  <c:v>4.8310000000000004</c:v>
                </c:pt>
                <c:pt idx="12137">
                  <c:v>4.8330000000000002</c:v>
                </c:pt>
                <c:pt idx="12138">
                  <c:v>4.8290000000000006</c:v>
                </c:pt>
                <c:pt idx="12139">
                  <c:v>4.8239999999999963</c:v>
                </c:pt>
                <c:pt idx="12140">
                  <c:v>4.8279999999999959</c:v>
                </c:pt>
                <c:pt idx="12141">
                  <c:v>4.8259999999999996</c:v>
                </c:pt>
                <c:pt idx="12142">
                  <c:v>4.8249999999999957</c:v>
                </c:pt>
                <c:pt idx="12143">
                  <c:v>4.8249999999999957</c:v>
                </c:pt>
                <c:pt idx="12144">
                  <c:v>4.8239999999999963</c:v>
                </c:pt>
                <c:pt idx="12145">
                  <c:v>4.8229999999999968</c:v>
                </c:pt>
                <c:pt idx="12146">
                  <c:v>4.8219999999999974</c:v>
                </c:pt>
                <c:pt idx="12147">
                  <c:v>4.8210000000000006</c:v>
                </c:pt>
                <c:pt idx="12148">
                  <c:v>4.8210000000000006</c:v>
                </c:pt>
                <c:pt idx="12149">
                  <c:v>4.8179999999999996</c:v>
                </c:pt>
                <c:pt idx="12150">
                  <c:v>4.8199999999999976</c:v>
                </c:pt>
                <c:pt idx="12151">
                  <c:v>4.8179999999999996</c:v>
                </c:pt>
                <c:pt idx="12152">
                  <c:v>4.8169999999999966</c:v>
                </c:pt>
                <c:pt idx="12153">
                  <c:v>4.8130000000000006</c:v>
                </c:pt>
                <c:pt idx="12154">
                  <c:v>4.8149999999999968</c:v>
                </c:pt>
                <c:pt idx="12155">
                  <c:v>4.8099999999999996</c:v>
                </c:pt>
                <c:pt idx="12156">
                  <c:v>4.8130000000000006</c:v>
                </c:pt>
                <c:pt idx="12157">
                  <c:v>4.8109999999999964</c:v>
                </c:pt>
                <c:pt idx="12158">
                  <c:v>4.8090000000000011</c:v>
                </c:pt>
                <c:pt idx="12159">
                  <c:v>4.8079999999999963</c:v>
                </c:pt>
                <c:pt idx="12160">
                  <c:v>4.8079999999999963</c:v>
                </c:pt>
                <c:pt idx="12161">
                  <c:v>4.8039999999999976</c:v>
                </c:pt>
                <c:pt idx="12162">
                  <c:v>4.8060000000000009</c:v>
                </c:pt>
                <c:pt idx="12163">
                  <c:v>4.8060000000000009</c:v>
                </c:pt>
                <c:pt idx="12164">
                  <c:v>4.8030000000000008</c:v>
                </c:pt>
                <c:pt idx="12165">
                  <c:v>4.8069999999999986</c:v>
                </c:pt>
                <c:pt idx="12166">
                  <c:v>4.8050000000000006</c:v>
                </c:pt>
                <c:pt idx="12167">
                  <c:v>4.7970000000000006</c:v>
                </c:pt>
                <c:pt idx="12168">
                  <c:v>4.7990000000000004</c:v>
                </c:pt>
                <c:pt idx="12169">
                  <c:v>4.798</c:v>
                </c:pt>
                <c:pt idx="12170">
                  <c:v>4.7949999999999964</c:v>
                </c:pt>
                <c:pt idx="12171">
                  <c:v>4.7970000000000006</c:v>
                </c:pt>
                <c:pt idx="12172">
                  <c:v>4.7919999999999998</c:v>
                </c:pt>
                <c:pt idx="12173">
                  <c:v>4.7939999999999996</c:v>
                </c:pt>
                <c:pt idx="12174">
                  <c:v>4.7900000000000009</c:v>
                </c:pt>
                <c:pt idx="12175">
                  <c:v>4.7919999999999998</c:v>
                </c:pt>
                <c:pt idx="12176">
                  <c:v>4.7810000000000024</c:v>
                </c:pt>
                <c:pt idx="12177">
                  <c:v>4.7810000000000024</c:v>
                </c:pt>
                <c:pt idx="12178">
                  <c:v>4.7830000000000004</c:v>
                </c:pt>
                <c:pt idx="12179">
                  <c:v>4.7810000000000024</c:v>
                </c:pt>
                <c:pt idx="12180">
                  <c:v>4.7810000000000024</c:v>
                </c:pt>
                <c:pt idx="12181">
                  <c:v>4.7810000000000024</c:v>
                </c:pt>
                <c:pt idx="12182">
                  <c:v>4.78</c:v>
                </c:pt>
                <c:pt idx="12183">
                  <c:v>4.7810000000000024</c:v>
                </c:pt>
                <c:pt idx="12184">
                  <c:v>4.7780000000000014</c:v>
                </c:pt>
                <c:pt idx="12185">
                  <c:v>4.78</c:v>
                </c:pt>
                <c:pt idx="12186">
                  <c:v>4.78</c:v>
                </c:pt>
                <c:pt idx="12187">
                  <c:v>4.7810000000000024</c:v>
                </c:pt>
                <c:pt idx="12188">
                  <c:v>4.7810000000000024</c:v>
                </c:pt>
                <c:pt idx="12189">
                  <c:v>4.7789999999999999</c:v>
                </c:pt>
                <c:pt idx="12190">
                  <c:v>4.7780000000000014</c:v>
                </c:pt>
                <c:pt idx="12191">
                  <c:v>4.7810000000000024</c:v>
                </c:pt>
                <c:pt idx="12192">
                  <c:v>4.7780000000000014</c:v>
                </c:pt>
                <c:pt idx="12193">
                  <c:v>4.777000000000001</c:v>
                </c:pt>
                <c:pt idx="12194">
                  <c:v>4.7759999999999998</c:v>
                </c:pt>
                <c:pt idx="12195">
                  <c:v>4.7789999999999999</c:v>
                </c:pt>
                <c:pt idx="12196">
                  <c:v>4.7750000000000004</c:v>
                </c:pt>
                <c:pt idx="12197">
                  <c:v>4.7759999999999998</c:v>
                </c:pt>
                <c:pt idx="12198">
                  <c:v>4.7750000000000004</c:v>
                </c:pt>
                <c:pt idx="12199">
                  <c:v>4.7750000000000004</c:v>
                </c:pt>
                <c:pt idx="12200">
                  <c:v>4.7740000000000009</c:v>
                </c:pt>
                <c:pt idx="12201">
                  <c:v>4.7730000000000024</c:v>
                </c:pt>
                <c:pt idx="12202">
                  <c:v>4.7730000000000024</c:v>
                </c:pt>
                <c:pt idx="12203">
                  <c:v>4.7700000000000014</c:v>
                </c:pt>
                <c:pt idx="12204">
                  <c:v>4.7680000000000007</c:v>
                </c:pt>
                <c:pt idx="12205">
                  <c:v>4.7690000000000001</c:v>
                </c:pt>
                <c:pt idx="12206">
                  <c:v>4.7700000000000014</c:v>
                </c:pt>
                <c:pt idx="12207">
                  <c:v>4.7669999999999977</c:v>
                </c:pt>
                <c:pt idx="12208">
                  <c:v>4.7649999999999997</c:v>
                </c:pt>
                <c:pt idx="12209">
                  <c:v>4.7639999999999967</c:v>
                </c:pt>
                <c:pt idx="12210">
                  <c:v>4.7619999999999987</c:v>
                </c:pt>
                <c:pt idx="12211">
                  <c:v>4.7629999999999963</c:v>
                </c:pt>
                <c:pt idx="12212">
                  <c:v>4.7639999999999967</c:v>
                </c:pt>
                <c:pt idx="12213">
                  <c:v>4.7629999999999963</c:v>
                </c:pt>
                <c:pt idx="12214">
                  <c:v>4.761000000000001</c:v>
                </c:pt>
                <c:pt idx="12215">
                  <c:v>4.7580000000000009</c:v>
                </c:pt>
                <c:pt idx="12216">
                  <c:v>4.7590000000000003</c:v>
                </c:pt>
                <c:pt idx="12217">
                  <c:v>4.7590000000000003</c:v>
                </c:pt>
                <c:pt idx="12218">
                  <c:v>4.7590000000000003</c:v>
                </c:pt>
                <c:pt idx="12219">
                  <c:v>4.7569999999999997</c:v>
                </c:pt>
                <c:pt idx="12220">
                  <c:v>4.7560000000000002</c:v>
                </c:pt>
                <c:pt idx="12221">
                  <c:v>4.7560000000000002</c:v>
                </c:pt>
                <c:pt idx="12222">
                  <c:v>4.7510000000000003</c:v>
                </c:pt>
                <c:pt idx="12223">
                  <c:v>4.7520000000000007</c:v>
                </c:pt>
                <c:pt idx="12224">
                  <c:v>4.75</c:v>
                </c:pt>
                <c:pt idx="12225">
                  <c:v>4.75</c:v>
                </c:pt>
                <c:pt idx="12226">
                  <c:v>4.7490000000000014</c:v>
                </c:pt>
                <c:pt idx="12227">
                  <c:v>4.7490000000000014</c:v>
                </c:pt>
                <c:pt idx="12228">
                  <c:v>4.7469999999999999</c:v>
                </c:pt>
                <c:pt idx="12229">
                  <c:v>4.7469999999999999</c:v>
                </c:pt>
                <c:pt idx="12230">
                  <c:v>4.7439999999999998</c:v>
                </c:pt>
                <c:pt idx="12231">
                  <c:v>4.7420000000000009</c:v>
                </c:pt>
                <c:pt idx="12232">
                  <c:v>4.7410000000000014</c:v>
                </c:pt>
                <c:pt idx="12233">
                  <c:v>4.7410000000000014</c:v>
                </c:pt>
                <c:pt idx="12234">
                  <c:v>4.7420000000000009</c:v>
                </c:pt>
                <c:pt idx="12235">
                  <c:v>4.745000000000001</c:v>
                </c:pt>
                <c:pt idx="12236">
                  <c:v>4.7380000000000004</c:v>
                </c:pt>
                <c:pt idx="12237">
                  <c:v>4.7410000000000014</c:v>
                </c:pt>
                <c:pt idx="12238">
                  <c:v>4.7370000000000001</c:v>
                </c:pt>
                <c:pt idx="12239">
                  <c:v>4.7360000000000024</c:v>
                </c:pt>
                <c:pt idx="12240">
                  <c:v>4.74</c:v>
                </c:pt>
                <c:pt idx="12241">
                  <c:v>4.7380000000000004</c:v>
                </c:pt>
                <c:pt idx="12242">
                  <c:v>4.7380000000000004</c:v>
                </c:pt>
                <c:pt idx="12243">
                  <c:v>4.7360000000000024</c:v>
                </c:pt>
                <c:pt idx="12244">
                  <c:v>4.7350000000000003</c:v>
                </c:pt>
                <c:pt idx="12245">
                  <c:v>4.7309999999999999</c:v>
                </c:pt>
                <c:pt idx="12246">
                  <c:v>4.7320000000000002</c:v>
                </c:pt>
                <c:pt idx="12247">
                  <c:v>4.7330000000000014</c:v>
                </c:pt>
                <c:pt idx="12248">
                  <c:v>4.7309999999999999</c:v>
                </c:pt>
                <c:pt idx="12249">
                  <c:v>4.7300000000000004</c:v>
                </c:pt>
                <c:pt idx="12250">
                  <c:v>4.7309999999999999</c:v>
                </c:pt>
                <c:pt idx="12251">
                  <c:v>4.7280000000000006</c:v>
                </c:pt>
                <c:pt idx="12252">
                  <c:v>4.7280000000000006</c:v>
                </c:pt>
                <c:pt idx="12253">
                  <c:v>4.7280000000000006</c:v>
                </c:pt>
                <c:pt idx="12254">
                  <c:v>4.7280000000000006</c:v>
                </c:pt>
                <c:pt idx="12255">
                  <c:v>4.7239999999999966</c:v>
                </c:pt>
                <c:pt idx="12256">
                  <c:v>4.7230000000000008</c:v>
                </c:pt>
                <c:pt idx="12257">
                  <c:v>4.7230000000000008</c:v>
                </c:pt>
                <c:pt idx="12258">
                  <c:v>4.7219999999999986</c:v>
                </c:pt>
                <c:pt idx="12259">
                  <c:v>4.7219999999999986</c:v>
                </c:pt>
                <c:pt idx="12260">
                  <c:v>4.718</c:v>
                </c:pt>
                <c:pt idx="12261">
                  <c:v>4.7190000000000003</c:v>
                </c:pt>
                <c:pt idx="12262">
                  <c:v>4.7210000000000001</c:v>
                </c:pt>
                <c:pt idx="12263">
                  <c:v>4.718</c:v>
                </c:pt>
                <c:pt idx="12264">
                  <c:v>4.7169999999999996</c:v>
                </c:pt>
                <c:pt idx="12265">
                  <c:v>4.7160000000000011</c:v>
                </c:pt>
                <c:pt idx="12266">
                  <c:v>4.7149999999999963</c:v>
                </c:pt>
                <c:pt idx="12267">
                  <c:v>4.7139999999999986</c:v>
                </c:pt>
                <c:pt idx="12268">
                  <c:v>4.7120000000000006</c:v>
                </c:pt>
                <c:pt idx="12269">
                  <c:v>4.7139999999999986</c:v>
                </c:pt>
                <c:pt idx="12270">
                  <c:v>4.713000000000001</c:v>
                </c:pt>
                <c:pt idx="12271">
                  <c:v>4.7139999999999986</c:v>
                </c:pt>
                <c:pt idx="12272">
                  <c:v>4.7080000000000002</c:v>
                </c:pt>
                <c:pt idx="12273">
                  <c:v>4.7080000000000002</c:v>
                </c:pt>
                <c:pt idx="12274">
                  <c:v>4.7090000000000014</c:v>
                </c:pt>
                <c:pt idx="12275">
                  <c:v>4.7060000000000004</c:v>
                </c:pt>
                <c:pt idx="12276">
                  <c:v>4.7060000000000004</c:v>
                </c:pt>
                <c:pt idx="12277">
                  <c:v>4.7060000000000004</c:v>
                </c:pt>
                <c:pt idx="12278">
                  <c:v>4.7060000000000004</c:v>
                </c:pt>
                <c:pt idx="12279">
                  <c:v>4.7050000000000001</c:v>
                </c:pt>
                <c:pt idx="12280">
                  <c:v>4.7060000000000004</c:v>
                </c:pt>
                <c:pt idx="12281">
                  <c:v>4.7060000000000004</c:v>
                </c:pt>
                <c:pt idx="12282">
                  <c:v>4.7060000000000004</c:v>
                </c:pt>
                <c:pt idx="12283">
                  <c:v>4.7050000000000001</c:v>
                </c:pt>
                <c:pt idx="12284">
                  <c:v>4.7040000000000006</c:v>
                </c:pt>
                <c:pt idx="12285">
                  <c:v>4.7030000000000003</c:v>
                </c:pt>
                <c:pt idx="12286">
                  <c:v>4.7010000000000014</c:v>
                </c:pt>
                <c:pt idx="12287">
                  <c:v>4.7010000000000014</c:v>
                </c:pt>
                <c:pt idx="12288">
                  <c:v>4.7000000000000011</c:v>
                </c:pt>
                <c:pt idx="12289">
                  <c:v>4.6989999999999963</c:v>
                </c:pt>
                <c:pt idx="12290">
                  <c:v>4.7000000000000011</c:v>
                </c:pt>
                <c:pt idx="12291">
                  <c:v>4.7000000000000011</c:v>
                </c:pt>
                <c:pt idx="12292">
                  <c:v>4.6979999999999968</c:v>
                </c:pt>
                <c:pt idx="12293">
                  <c:v>4.7000000000000011</c:v>
                </c:pt>
                <c:pt idx="12294">
                  <c:v>4.6969999999999974</c:v>
                </c:pt>
                <c:pt idx="12295">
                  <c:v>4.6989999999999963</c:v>
                </c:pt>
                <c:pt idx="12296">
                  <c:v>4.6979999999999968</c:v>
                </c:pt>
                <c:pt idx="12297">
                  <c:v>4.6969999999999974</c:v>
                </c:pt>
                <c:pt idx="12298">
                  <c:v>4.6960000000000006</c:v>
                </c:pt>
                <c:pt idx="12299">
                  <c:v>4.6919999999999966</c:v>
                </c:pt>
                <c:pt idx="12300">
                  <c:v>4.6949999999999958</c:v>
                </c:pt>
                <c:pt idx="12301">
                  <c:v>4.6939999999999973</c:v>
                </c:pt>
                <c:pt idx="12302">
                  <c:v>4.6919999999999966</c:v>
                </c:pt>
                <c:pt idx="12303">
                  <c:v>4.6919999999999966</c:v>
                </c:pt>
                <c:pt idx="12304">
                  <c:v>4.6890000000000001</c:v>
                </c:pt>
                <c:pt idx="12305">
                  <c:v>4.6899999999999986</c:v>
                </c:pt>
                <c:pt idx="12306">
                  <c:v>4.6890000000000001</c:v>
                </c:pt>
                <c:pt idx="12307">
                  <c:v>4.6880000000000006</c:v>
                </c:pt>
                <c:pt idx="12308">
                  <c:v>4.6899999999999986</c:v>
                </c:pt>
                <c:pt idx="12309">
                  <c:v>4.6859999999999964</c:v>
                </c:pt>
                <c:pt idx="12310">
                  <c:v>4.6869999999999976</c:v>
                </c:pt>
                <c:pt idx="12311">
                  <c:v>4.6859999999999964</c:v>
                </c:pt>
                <c:pt idx="12312">
                  <c:v>4.6880000000000006</c:v>
                </c:pt>
                <c:pt idx="12313">
                  <c:v>4.6869999999999976</c:v>
                </c:pt>
                <c:pt idx="12314">
                  <c:v>4.6829999999999963</c:v>
                </c:pt>
                <c:pt idx="12315">
                  <c:v>4.6839999999999966</c:v>
                </c:pt>
                <c:pt idx="12316">
                  <c:v>4.6819999999999986</c:v>
                </c:pt>
                <c:pt idx="12317">
                  <c:v>4.68</c:v>
                </c:pt>
                <c:pt idx="12318">
                  <c:v>4.6810000000000009</c:v>
                </c:pt>
                <c:pt idx="12319">
                  <c:v>4.68</c:v>
                </c:pt>
                <c:pt idx="12320">
                  <c:v>4.68</c:v>
                </c:pt>
                <c:pt idx="12321">
                  <c:v>4.68</c:v>
                </c:pt>
                <c:pt idx="12322">
                  <c:v>4.6760000000000002</c:v>
                </c:pt>
                <c:pt idx="12323">
                  <c:v>4.68</c:v>
                </c:pt>
                <c:pt idx="12324">
                  <c:v>4.6780000000000008</c:v>
                </c:pt>
                <c:pt idx="12325">
                  <c:v>4.6790000000000003</c:v>
                </c:pt>
                <c:pt idx="12326">
                  <c:v>4.6760000000000002</c:v>
                </c:pt>
                <c:pt idx="12327">
                  <c:v>4.6739999999999986</c:v>
                </c:pt>
                <c:pt idx="12328">
                  <c:v>4.6739999999999986</c:v>
                </c:pt>
                <c:pt idx="12329">
                  <c:v>4.673</c:v>
                </c:pt>
                <c:pt idx="12330">
                  <c:v>4.6739999999999986</c:v>
                </c:pt>
                <c:pt idx="12331">
                  <c:v>4.6739999999999986</c:v>
                </c:pt>
                <c:pt idx="12332">
                  <c:v>4.6750000000000007</c:v>
                </c:pt>
                <c:pt idx="12333">
                  <c:v>4.6760000000000002</c:v>
                </c:pt>
                <c:pt idx="12334">
                  <c:v>4.673</c:v>
                </c:pt>
                <c:pt idx="12335">
                  <c:v>4.6720000000000006</c:v>
                </c:pt>
                <c:pt idx="12336">
                  <c:v>4.6679999999999957</c:v>
                </c:pt>
                <c:pt idx="12337">
                  <c:v>4.6710000000000003</c:v>
                </c:pt>
                <c:pt idx="12338">
                  <c:v>4.67</c:v>
                </c:pt>
                <c:pt idx="12339">
                  <c:v>4.67</c:v>
                </c:pt>
                <c:pt idx="12340">
                  <c:v>4.6689999999999987</c:v>
                </c:pt>
                <c:pt idx="12341">
                  <c:v>4.6659999999999968</c:v>
                </c:pt>
                <c:pt idx="12342">
                  <c:v>4.6659999999999968</c:v>
                </c:pt>
                <c:pt idx="12343">
                  <c:v>4.6619999999999973</c:v>
                </c:pt>
                <c:pt idx="12344">
                  <c:v>4.6649999999999947</c:v>
                </c:pt>
                <c:pt idx="12345">
                  <c:v>4.6649999999999947</c:v>
                </c:pt>
                <c:pt idx="12346">
                  <c:v>4.663999999999997</c:v>
                </c:pt>
                <c:pt idx="12347">
                  <c:v>4.6659999999999968</c:v>
                </c:pt>
                <c:pt idx="12348">
                  <c:v>4.6619999999999973</c:v>
                </c:pt>
                <c:pt idx="12349">
                  <c:v>4.6609999999999987</c:v>
                </c:pt>
                <c:pt idx="12350">
                  <c:v>4.6590000000000007</c:v>
                </c:pt>
                <c:pt idx="12351">
                  <c:v>4.6569999999999956</c:v>
                </c:pt>
                <c:pt idx="12352">
                  <c:v>4.6590000000000007</c:v>
                </c:pt>
                <c:pt idx="12353">
                  <c:v>4.6559999999999997</c:v>
                </c:pt>
                <c:pt idx="12354">
                  <c:v>4.6539999999999964</c:v>
                </c:pt>
                <c:pt idx="12355">
                  <c:v>4.6549999999999958</c:v>
                </c:pt>
                <c:pt idx="12356">
                  <c:v>4.6559999999999997</c:v>
                </c:pt>
                <c:pt idx="12357">
                  <c:v>4.6529999999999987</c:v>
                </c:pt>
                <c:pt idx="12358">
                  <c:v>4.6519999999999966</c:v>
                </c:pt>
                <c:pt idx="12359">
                  <c:v>4.6509999999999962</c:v>
                </c:pt>
                <c:pt idx="12360">
                  <c:v>4.6519999999999966</c:v>
                </c:pt>
                <c:pt idx="12361">
                  <c:v>4.6509999999999962</c:v>
                </c:pt>
                <c:pt idx="12362">
                  <c:v>4.6519999999999966</c:v>
                </c:pt>
                <c:pt idx="12363">
                  <c:v>4.6469999999999967</c:v>
                </c:pt>
                <c:pt idx="12364">
                  <c:v>4.6490000000000009</c:v>
                </c:pt>
                <c:pt idx="12365">
                  <c:v>4.6449999999999987</c:v>
                </c:pt>
                <c:pt idx="12366">
                  <c:v>4.6460000000000008</c:v>
                </c:pt>
                <c:pt idx="12367">
                  <c:v>4.6469999999999967</c:v>
                </c:pt>
                <c:pt idx="12368">
                  <c:v>4.6449999999999987</c:v>
                </c:pt>
                <c:pt idx="12369">
                  <c:v>4.6419999999999977</c:v>
                </c:pt>
                <c:pt idx="12370">
                  <c:v>4.641</c:v>
                </c:pt>
                <c:pt idx="12371">
                  <c:v>4.641</c:v>
                </c:pt>
                <c:pt idx="12372">
                  <c:v>4.6399999999999997</c:v>
                </c:pt>
                <c:pt idx="12373">
                  <c:v>4.6390000000000002</c:v>
                </c:pt>
                <c:pt idx="12374">
                  <c:v>4.6390000000000002</c:v>
                </c:pt>
                <c:pt idx="12375">
                  <c:v>4.6390000000000002</c:v>
                </c:pt>
                <c:pt idx="12376">
                  <c:v>4.6390000000000002</c:v>
                </c:pt>
                <c:pt idx="12377">
                  <c:v>4.6419999999999977</c:v>
                </c:pt>
                <c:pt idx="12378">
                  <c:v>4.6399999999999997</c:v>
                </c:pt>
                <c:pt idx="12379">
                  <c:v>4.6379999999999963</c:v>
                </c:pt>
                <c:pt idx="12380">
                  <c:v>4.6390000000000002</c:v>
                </c:pt>
                <c:pt idx="12381">
                  <c:v>4.6379999999999963</c:v>
                </c:pt>
                <c:pt idx="12382">
                  <c:v>4.6379999999999963</c:v>
                </c:pt>
                <c:pt idx="12383">
                  <c:v>4.6390000000000002</c:v>
                </c:pt>
                <c:pt idx="12384">
                  <c:v>4.6369999999999987</c:v>
                </c:pt>
                <c:pt idx="12385">
                  <c:v>4.6369999999999987</c:v>
                </c:pt>
                <c:pt idx="12386">
                  <c:v>4.636000000000001</c:v>
                </c:pt>
                <c:pt idx="12387">
                  <c:v>4.636000000000001</c:v>
                </c:pt>
                <c:pt idx="12388">
                  <c:v>4.636000000000001</c:v>
                </c:pt>
                <c:pt idx="12389">
                  <c:v>4.636000000000001</c:v>
                </c:pt>
                <c:pt idx="12390">
                  <c:v>4.6349999999999962</c:v>
                </c:pt>
                <c:pt idx="12391">
                  <c:v>4.6349999999999962</c:v>
                </c:pt>
                <c:pt idx="12392">
                  <c:v>4.6339999999999977</c:v>
                </c:pt>
                <c:pt idx="12393">
                  <c:v>4.6330000000000009</c:v>
                </c:pt>
                <c:pt idx="12394">
                  <c:v>4.6319999999999997</c:v>
                </c:pt>
                <c:pt idx="12395">
                  <c:v>4.6310000000000002</c:v>
                </c:pt>
                <c:pt idx="12396">
                  <c:v>4.6300000000000008</c:v>
                </c:pt>
                <c:pt idx="12397">
                  <c:v>4.6289999999999969</c:v>
                </c:pt>
                <c:pt idx="12398">
                  <c:v>4.6269999999999971</c:v>
                </c:pt>
                <c:pt idx="12399">
                  <c:v>4.6289999999999969</c:v>
                </c:pt>
                <c:pt idx="12400">
                  <c:v>4.6259999999999959</c:v>
                </c:pt>
                <c:pt idx="12401">
                  <c:v>4.6259999999999959</c:v>
                </c:pt>
                <c:pt idx="12402">
                  <c:v>4.6259999999999959</c:v>
                </c:pt>
                <c:pt idx="12403">
                  <c:v>4.6289999999999969</c:v>
                </c:pt>
                <c:pt idx="12404">
                  <c:v>4.6229999999999958</c:v>
                </c:pt>
                <c:pt idx="12405">
                  <c:v>4.6249999999999938</c:v>
                </c:pt>
                <c:pt idx="12406">
                  <c:v>4.6259999999999959</c:v>
                </c:pt>
                <c:pt idx="12407">
                  <c:v>4.623999999999997</c:v>
                </c:pt>
                <c:pt idx="12408">
                  <c:v>4.623999999999997</c:v>
                </c:pt>
                <c:pt idx="12409">
                  <c:v>4.6229999999999958</c:v>
                </c:pt>
                <c:pt idx="12410">
                  <c:v>4.6219999999999963</c:v>
                </c:pt>
                <c:pt idx="12411">
                  <c:v>4.6229999999999958</c:v>
                </c:pt>
                <c:pt idx="12412">
                  <c:v>4.6179999999999959</c:v>
                </c:pt>
                <c:pt idx="12413">
                  <c:v>4.6209999999999969</c:v>
                </c:pt>
                <c:pt idx="12414">
                  <c:v>4.6169999999999973</c:v>
                </c:pt>
                <c:pt idx="12415">
                  <c:v>4.6159999999999997</c:v>
                </c:pt>
                <c:pt idx="12416">
                  <c:v>4.6159999999999997</c:v>
                </c:pt>
                <c:pt idx="12417">
                  <c:v>4.6189999999999962</c:v>
                </c:pt>
                <c:pt idx="12418">
                  <c:v>4.6149999999999958</c:v>
                </c:pt>
                <c:pt idx="12419">
                  <c:v>4.6149999999999958</c:v>
                </c:pt>
                <c:pt idx="12420">
                  <c:v>4.6119999999999957</c:v>
                </c:pt>
                <c:pt idx="12421">
                  <c:v>4.6139999999999972</c:v>
                </c:pt>
                <c:pt idx="12422">
                  <c:v>4.6119999999999957</c:v>
                </c:pt>
                <c:pt idx="12423">
                  <c:v>4.6110000000000007</c:v>
                </c:pt>
                <c:pt idx="12424">
                  <c:v>4.6139999999999972</c:v>
                </c:pt>
                <c:pt idx="12425">
                  <c:v>4.6119999999999957</c:v>
                </c:pt>
                <c:pt idx="12426">
                  <c:v>4.6110000000000007</c:v>
                </c:pt>
                <c:pt idx="12427">
                  <c:v>4.6110000000000007</c:v>
                </c:pt>
                <c:pt idx="12428">
                  <c:v>4.609</c:v>
                </c:pt>
                <c:pt idx="12429">
                  <c:v>4.6099999999999977</c:v>
                </c:pt>
                <c:pt idx="12430">
                  <c:v>4.6119999999999957</c:v>
                </c:pt>
                <c:pt idx="12431">
                  <c:v>4.609</c:v>
                </c:pt>
                <c:pt idx="12432">
                  <c:v>4.6079999999999997</c:v>
                </c:pt>
                <c:pt idx="12433">
                  <c:v>4.6059999999999963</c:v>
                </c:pt>
                <c:pt idx="12434">
                  <c:v>4.6049999999999969</c:v>
                </c:pt>
                <c:pt idx="12435">
                  <c:v>4.6059999999999963</c:v>
                </c:pt>
                <c:pt idx="12436">
                  <c:v>4.6030000000000006</c:v>
                </c:pt>
                <c:pt idx="12437">
                  <c:v>4.6030000000000006</c:v>
                </c:pt>
                <c:pt idx="12438">
                  <c:v>4.6019999999999976</c:v>
                </c:pt>
                <c:pt idx="12439">
                  <c:v>4.6039999999999974</c:v>
                </c:pt>
                <c:pt idx="12440">
                  <c:v>4.6039999999999974</c:v>
                </c:pt>
                <c:pt idx="12441">
                  <c:v>4.6030000000000006</c:v>
                </c:pt>
                <c:pt idx="12442">
                  <c:v>4.6030000000000006</c:v>
                </c:pt>
                <c:pt idx="12443">
                  <c:v>4.5990000000000002</c:v>
                </c:pt>
                <c:pt idx="12444">
                  <c:v>4.6019999999999976</c:v>
                </c:pt>
                <c:pt idx="12445">
                  <c:v>4.6010000000000009</c:v>
                </c:pt>
                <c:pt idx="12446">
                  <c:v>4.5990000000000002</c:v>
                </c:pt>
                <c:pt idx="12447">
                  <c:v>4.6010000000000009</c:v>
                </c:pt>
                <c:pt idx="12448">
                  <c:v>4.5980000000000008</c:v>
                </c:pt>
                <c:pt idx="12449">
                  <c:v>4.5999999999999996</c:v>
                </c:pt>
                <c:pt idx="12450">
                  <c:v>4.5980000000000008</c:v>
                </c:pt>
                <c:pt idx="12451">
                  <c:v>4.5960000000000001</c:v>
                </c:pt>
                <c:pt idx="12452">
                  <c:v>4.5920000000000014</c:v>
                </c:pt>
                <c:pt idx="12453">
                  <c:v>4.5939999999999994</c:v>
                </c:pt>
                <c:pt idx="12454">
                  <c:v>4.5939999999999994</c:v>
                </c:pt>
                <c:pt idx="12455">
                  <c:v>4.5920000000000014</c:v>
                </c:pt>
                <c:pt idx="12456">
                  <c:v>4.59</c:v>
                </c:pt>
                <c:pt idx="12457">
                  <c:v>4.59</c:v>
                </c:pt>
                <c:pt idx="12458">
                  <c:v>4.59</c:v>
                </c:pt>
                <c:pt idx="12459">
                  <c:v>4.5890000000000004</c:v>
                </c:pt>
                <c:pt idx="12460">
                  <c:v>4.5890000000000004</c:v>
                </c:pt>
                <c:pt idx="12461">
                  <c:v>4.5860000000000003</c:v>
                </c:pt>
                <c:pt idx="12462">
                  <c:v>4.5890000000000004</c:v>
                </c:pt>
                <c:pt idx="12463">
                  <c:v>4.5870000000000006</c:v>
                </c:pt>
                <c:pt idx="12464">
                  <c:v>4.5850000000000009</c:v>
                </c:pt>
                <c:pt idx="12465">
                  <c:v>4.5840000000000014</c:v>
                </c:pt>
                <c:pt idx="12466">
                  <c:v>4.5840000000000014</c:v>
                </c:pt>
                <c:pt idx="12467">
                  <c:v>4.5790000000000024</c:v>
                </c:pt>
                <c:pt idx="12468">
                  <c:v>4.5810000000000004</c:v>
                </c:pt>
                <c:pt idx="12469">
                  <c:v>4.5780000000000003</c:v>
                </c:pt>
                <c:pt idx="12470">
                  <c:v>4.5780000000000003</c:v>
                </c:pt>
                <c:pt idx="12471">
                  <c:v>4.5790000000000024</c:v>
                </c:pt>
                <c:pt idx="12472">
                  <c:v>4.5790000000000024</c:v>
                </c:pt>
                <c:pt idx="12473">
                  <c:v>4.5780000000000003</c:v>
                </c:pt>
                <c:pt idx="12474">
                  <c:v>4.58</c:v>
                </c:pt>
                <c:pt idx="12475">
                  <c:v>4.5810000000000004</c:v>
                </c:pt>
                <c:pt idx="12476">
                  <c:v>4.58</c:v>
                </c:pt>
                <c:pt idx="12477">
                  <c:v>4.5780000000000003</c:v>
                </c:pt>
                <c:pt idx="12478">
                  <c:v>4.58</c:v>
                </c:pt>
                <c:pt idx="12479">
                  <c:v>4.5760000000000014</c:v>
                </c:pt>
                <c:pt idx="12480">
                  <c:v>4.577</c:v>
                </c:pt>
                <c:pt idx="12481">
                  <c:v>4.5760000000000014</c:v>
                </c:pt>
                <c:pt idx="12482">
                  <c:v>4.5750000000000011</c:v>
                </c:pt>
                <c:pt idx="12483">
                  <c:v>4.5739999999999998</c:v>
                </c:pt>
                <c:pt idx="12484">
                  <c:v>4.5750000000000011</c:v>
                </c:pt>
                <c:pt idx="12485">
                  <c:v>4.5730000000000004</c:v>
                </c:pt>
                <c:pt idx="12486">
                  <c:v>4.577</c:v>
                </c:pt>
                <c:pt idx="12487">
                  <c:v>4.5730000000000004</c:v>
                </c:pt>
                <c:pt idx="12488">
                  <c:v>4.5730000000000004</c:v>
                </c:pt>
                <c:pt idx="12489">
                  <c:v>4.572000000000001</c:v>
                </c:pt>
                <c:pt idx="12490">
                  <c:v>4.5730000000000004</c:v>
                </c:pt>
                <c:pt idx="12491">
                  <c:v>4.5679999999999996</c:v>
                </c:pt>
                <c:pt idx="12492">
                  <c:v>4.5690000000000008</c:v>
                </c:pt>
                <c:pt idx="12493">
                  <c:v>4.5710000000000024</c:v>
                </c:pt>
                <c:pt idx="12494">
                  <c:v>4.5679999999999996</c:v>
                </c:pt>
                <c:pt idx="12495">
                  <c:v>4.5690000000000008</c:v>
                </c:pt>
                <c:pt idx="12496">
                  <c:v>4.5690000000000008</c:v>
                </c:pt>
                <c:pt idx="12497">
                  <c:v>4.5710000000000024</c:v>
                </c:pt>
                <c:pt idx="12498">
                  <c:v>4.5710000000000024</c:v>
                </c:pt>
                <c:pt idx="12499">
                  <c:v>4.5669999999999966</c:v>
                </c:pt>
                <c:pt idx="12500">
                  <c:v>4.5660000000000007</c:v>
                </c:pt>
                <c:pt idx="12501">
                  <c:v>4.5660000000000007</c:v>
                </c:pt>
                <c:pt idx="12502">
                  <c:v>4.5669999999999966</c:v>
                </c:pt>
                <c:pt idx="12503">
                  <c:v>4.5669999999999966</c:v>
                </c:pt>
                <c:pt idx="12504">
                  <c:v>4.5649999999999968</c:v>
                </c:pt>
                <c:pt idx="12505">
                  <c:v>4.5609999999999964</c:v>
                </c:pt>
                <c:pt idx="12506">
                  <c:v>4.5599999999999996</c:v>
                </c:pt>
                <c:pt idx="12507">
                  <c:v>4.5590000000000011</c:v>
                </c:pt>
                <c:pt idx="12508">
                  <c:v>4.5579999999999963</c:v>
                </c:pt>
                <c:pt idx="12509">
                  <c:v>4.5579999999999963</c:v>
                </c:pt>
                <c:pt idx="12510">
                  <c:v>4.5590000000000011</c:v>
                </c:pt>
                <c:pt idx="12511">
                  <c:v>4.5560000000000009</c:v>
                </c:pt>
                <c:pt idx="12512">
                  <c:v>4.5579999999999963</c:v>
                </c:pt>
                <c:pt idx="12513">
                  <c:v>4.5569999999999986</c:v>
                </c:pt>
                <c:pt idx="12514">
                  <c:v>4.5579999999999963</c:v>
                </c:pt>
                <c:pt idx="12515">
                  <c:v>4.5560000000000009</c:v>
                </c:pt>
                <c:pt idx="12516">
                  <c:v>4.5530000000000008</c:v>
                </c:pt>
                <c:pt idx="12517">
                  <c:v>4.5539999999999976</c:v>
                </c:pt>
                <c:pt idx="12518">
                  <c:v>4.5560000000000009</c:v>
                </c:pt>
                <c:pt idx="12519">
                  <c:v>4.5550000000000006</c:v>
                </c:pt>
                <c:pt idx="12520">
                  <c:v>4.5550000000000006</c:v>
                </c:pt>
                <c:pt idx="12521">
                  <c:v>4.5539999999999976</c:v>
                </c:pt>
                <c:pt idx="12522">
                  <c:v>4.5539999999999976</c:v>
                </c:pt>
                <c:pt idx="12523">
                  <c:v>4.5530000000000008</c:v>
                </c:pt>
                <c:pt idx="12524">
                  <c:v>4.5490000000000004</c:v>
                </c:pt>
                <c:pt idx="12525">
                  <c:v>4.5530000000000008</c:v>
                </c:pt>
                <c:pt idx="12526">
                  <c:v>4.5519999999999996</c:v>
                </c:pt>
                <c:pt idx="12527">
                  <c:v>4.5510000000000002</c:v>
                </c:pt>
                <c:pt idx="12528">
                  <c:v>4.5470000000000006</c:v>
                </c:pt>
                <c:pt idx="12529">
                  <c:v>4.5460000000000003</c:v>
                </c:pt>
                <c:pt idx="12530">
                  <c:v>4.5449999999999964</c:v>
                </c:pt>
                <c:pt idx="12531">
                  <c:v>4.5460000000000003</c:v>
                </c:pt>
                <c:pt idx="12532">
                  <c:v>4.5449999999999964</c:v>
                </c:pt>
                <c:pt idx="12533">
                  <c:v>4.5449999999999964</c:v>
                </c:pt>
                <c:pt idx="12534">
                  <c:v>4.5419999999999998</c:v>
                </c:pt>
                <c:pt idx="12535">
                  <c:v>4.543000000000001</c:v>
                </c:pt>
                <c:pt idx="12536">
                  <c:v>4.5419999999999998</c:v>
                </c:pt>
                <c:pt idx="12537">
                  <c:v>4.5410000000000004</c:v>
                </c:pt>
                <c:pt idx="12538">
                  <c:v>4.5419999999999998</c:v>
                </c:pt>
                <c:pt idx="12539">
                  <c:v>4.5419999999999998</c:v>
                </c:pt>
                <c:pt idx="12540">
                  <c:v>4.5419999999999998</c:v>
                </c:pt>
                <c:pt idx="12541">
                  <c:v>4.5380000000000003</c:v>
                </c:pt>
                <c:pt idx="12542">
                  <c:v>4.5380000000000003</c:v>
                </c:pt>
                <c:pt idx="12543">
                  <c:v>4.5380000000000003</c:v>
                </c:pt>
                <c:pt idx="12544">
                  <c:v>4.5400000000000009</c:v>
                </c:pt>
                <c:pt idx="12545">
                  <c:v>4.5360000000000014</c:v>
                </c:pt>
                <c:pt idx="12546">
                  <c:v>4.5360000000000014</c:v>
                </c:pt>
                <c:pt idx="12547">
                  <c:v>4.5360000000000014</c:v>
                </c:pt>
                <c:pt idx="12548">
                  <c:v>4.5340000000000007</c:v>
                </c:pt>
                <c:pt idx="12549">
                  <c:v>4.5340000000000007</c:v>
                </c:pt>
                <c:pt idx="12550">
                  <c:v>4.5350000000000001</c:v>
                </c:pt>
                <c:pt idx="12551">
                  <c:v>4.5360000000000014</c:v>
                </c:pt>
                <c:pt idx="12552">
                  <c:v>4.5330000000000004</c:v>
                </c:pt>
                <c:pt idx="12553">
                  <c:v>4.53</c:v>
                </c:pt>
                <c:pt idx="12554">
                  <c:v>4.5310000000000024</c:v>
                </c:pt>
                <c:pt idx="12555">
                  <c:v>4.532</c:v>
                </c:pt>
                <c:pt idx="12556">
                  <c:v>4.5289999999999964</c:v>
                </c:pt>
                <c:pt idx="12557">
                  <c:v>4.53</c:v>
                </c:pt>
                <c:pt idx="12558">
                  <c:v>4.5310000000000024</c:v>
                </c:pt>
                <c:pt idx="12559">
                  <c:v>4.5279999999999996</c:v>
                </c:pt>
                <c:pt idx="12560">
                  <c:v>4.5249999999999968</c:v>
                </c:pt>
                <c:pt idx="12561">
                  <c:v>4.5210000000000008</c:v>
                </c:pt>
                <c:pt idx="12562">
                  <c:v>4.5239999999999974</c:v>
                </c:pt>
                <c:pt idx="12563">
                  <c:v>4.5190000000000001</c:v>
                </c:pt>
                <c:pt idx="12564">
                  <c:v>4.5190000000000001</c:v>
                </c:pt>
                <c:pt idx="12565">
                  <c:v>4.5210000000000008</c:v>
                </c:pt>
                <c:pt idx="12566">
                  <c:v>4.5219999999999976</c:v>
                </c:pt>
                <c:pt idx="12567">
                  <c:v>4.5169999999999986</c:v>
                </c:pt>
                <c:pt idx="12568">
                  <c:v>4.5210000000000008</c:v>
                </c:pt>
                <c:pt idx="12569">
                  <c:v>4.5210000000000008</c:v>
                </c:pt>
                <c:pt idx="12570">
                  <c:v>4.5199999999999996</c:v>
                </c:pt>
                <c:pt idx="12571">
                  <c:v>4.5180000000000007</c:v>
                </c:pt>
                <c:pt idx="12572">
                  <c:v>4.5190000000000001</c:v>
                </c:pt>
                <c:pt idx="12573">
                  <c:v>4.5199999999999996</c:v>
                </c:pt>
                <c:pt idx="12574">
                  <c:v>4.5190000000000001</c:v>
                </c:pt>
                <c:pt idx="12575">
                  <c:v>4.5180000000000007</c:v>
                </c:pt>
                <c:pt idx="12576">
                  <c:v>4.5190000000000001</c:v>
                </c:pt>
                <c:pt idx="12577">
                  <c:v>4.516</c:v>
                </c:pt>
                <c:pt idx="12578">
                  <c:v>4.516</c:v>
                </c:pt>
                <c:pt idx="12579">
                  <c:v>4.5169999999999986</c:v>
                </c:pt>
                <c:pt idx="12580">
                  <c:v>4.5190000000000001</c:v>
                </c:pt>
                <c:pt idx="12581">
                  <c:v>4.5169999999999986</c:v>
                </c:pt>
                <c:pt idx="12582">
                  <c:v>4.5190000000000001</c:v>
                </c:pt>
                <c:pt idx="12583">
                  <c:v>4.5190000000000001</c:v>
                </c:pt>
                <c:pt idx="12584">
                  <c:v>4.5169999999999986</c:v>
                </c:pt>
                <c:pt idx="12585">
                  <c:v>4.516</c:v>
                </c:pt>
                <c:pt idx="12586">
                  <c:v>4.5150000000000006</c:v>
                </c:pt>
                <c:pt idx="12587">
                  <c:v>4.5150000000000006</c:v>
                </c:pt>
                <c:pt idx="12588">
                  <c:v>4.51</c:v>
                </c:pt>
                <c:pt idx="12589">
                  <c:v>4.5129999999999963</c:v>
                </c:pt>
                <c:pt idx="12590">
                  <c:v>4.5129999999999963</c:v>
                </c:pt>
                <c:pt idx="12591">
                  <c:v>4.511000000000001</c:v>
                </c:pt>
                <c:pt idx="12592">
                  <c:v>4.5090000000000003</c:v>
                </c:pt>
                <c:pt idx="12593">
                  <c:v>4.5090000000000003</c:v>
                </c:pt>
                <c:pt idx="12594">
                  <c:v>4.5090000000000003</c:v>
                </c:pt>
                <c:pt idx="12595">
                  <c:v>4.5080000000000009</c:v>
                </c:pt>
                <c:pt idx="12596">
                  <c:v>4.5090000000000003</c:v>
                </c:pt>
                <c:pt idx="12597">
                  <c:v>4.5090000000000003</c:v>
                </c:pt>
                <c:pt idx="12598">
                  <c:v>4.5080000000000009</c:v>
                </c:pt>
                <c:pt idx="12599">
                  <c:v>4.5039999999999996</c:v>
                </c:pt>
                <c:pt idx="12600">
                  <c:v>4.5050000000000008</c:v>
                </c:pt>
                <c:pt idx="12601">
                  <c:v>4.5060000000000002</c:v>
                </c:pt>
                <c:pt idx="12602">
                  <c:v>4.5060000000000002</c:v>
                </c:pt>
                <c:pt idx="12603">
                  <c:v>4.5030000000000001</c:v>
                </c:pt>
                <c:pt idx="12604">
                  <c:v>4.5</c:v>
                </c:pt>
                <c:pt idx="12605">
                  <c:v>4.5030000000000001</c:v>
                </c:pt>
                <c:pt idx="12606">
                  <c:v>4.5020000000000007</c:v>
                </c:pt>
                <c:pt idx="12607">
                  <c:v>4.5010000000000003</c:v>
                </c:pt>
                <c:pt idx="12608">
                  <c:v>4.5</c:v>
                </c:pt>
                <c:pt idx="12609">
                  <c:v>4.4990000000000014</c:v>
                </c:pt>
                <c:pt idx="12610">
                  <c:v>4.5030000000000001</c:v>
                </c:pt>
                <c:pt idx="12611">
                  <c:v>4.5</c:v>
                </c:pt>
                <c:pt idx="12612">
                  <c:v>4.5</c:v>
                </c:pt>
                <c:pt idx="12613">
                  <c:v>4.5020000000000007</c:v>
                </c:pt>
                <c:pt idx="12614">
                  <c:v>4.5</c:v>
                </c:pt>
                <c:pt idx="12615">
                  <c:v>4.4980000000000002</c:v>
                </c:pt>
                <c:pt idx="12616">
                  <c:v>4.4990000000000014</c:v>
                </c:pt>
                <c:pt idx="12617">
                  <c:v>4.4960000000000004</c:v>
                </c:pt>
                <c:pt idx="12618">
                  <c:v>4.4990000000000014</c:v>
                </c:pt>
                <c:pt idx="12619">
                  <c:v>4.4939999999999998</c:v>
                </c:pt>
                <c:pt idx="12620">
                  <c:v>4.4960000000000004</c:v>
                </c:pt>
                <c:pt idx="12621">
                  <c:v>4.4969999999999999</c:v>
                </c:pt>
                <c:pt idx="12622">
                  <c:v>4.4930000000000003</c:v>
                </c:pt>
                <c:pt idx="12623">
                  <c:v>4.495000000000001</c:v>
                </c:pt>
                <c:pt idx="12624">
                  <c:v>4.4930000000000003</c:v>
                </c:pt>
                <c:pt idx="12625">
                  <c:v>4.4930000000000003</c:v>
                </c:pt>
                <c:pt idx="12626">
                  <c:v>4.4910000000000014</c:v>
                </c:pt>
                <c:pt idx="12627">
                  <c:v>4.4910000000000014</c:v>
                </c:pt>
                <c:pt idx="12628">
                  <c:v>4.4870000000000001</c:v>
                </c:pt>
                <c:pt idx="12629">
                  <c:v>4.49</c:v>
                </c:pt>
                <c:pt idx="12630">
                  <c:v>4.4930000000000003</c:v>
                </c:pt>
                <c:pt idx="12631">
                  <c:v>4.49</c:v>
                </c:pt>
                <c:pt idx="12632">
                  <c:v>4.4910000000000014</c:v>
                </c:pt>
                <c:pt idx="12633">
                  <c:v>4.4890000000000034</c:v>
                </c:pt>
                <c:pt idx="12634">
                  <c:v>4.4890000000000034</c:v>
                </c:pt>
                <c:pt idx="12635">
                  <c:v>4.4880000000000004</c:v>
                </c:pt>
                <c:pt idx="12636">
                  <c:v>4.4880000000000004</c:v>
                </c:pt>
                <c:pt idx="12637">
                  <c:v>4.4880000000000004</c:v>
                </c:pt>
                <c:pt idx="12638">
                  <c:v>4.484</c:v>
                </c:pt>
                <c:pt idx="12639">
                  <c:v>4.4830000000000014</c:v>
                </c:pt>
                <c:pt idx="12640">
                  <c:v>4.484</c:v>
                </c:pt>
                <c:pt idx="12641">
                  <c:v>4.4870000000000001</c:v>
                </c:pt>
                <c:pt idx="12642">
                  <c:v>4.4850000000000003</c:v>
                </c:pt>
                <c:pt idx="12643">
                  <c:v>4.4850000000000003</c:v>
                </c:pt>
                <c:pt idx="12644">
                  <c:v>4.4830000000000014</c:v>
                </c:pt>
                <c:pt idx="12645">
                  <c:v>4.4830000000000014</c:v>
                </c:pt>
                <c:pt idx="12646">
                  <c:v>4.4830000000000014</c:v>
                </c:pt>
                <c:pt idx="12647">
                  <c:v>4.4820000000000002</c:v>
                </c:pt>
                <c:pt idx="12648">
                  <c:v>4.4770000000000003</c:v>
                </c:pt>
                <c:pt idx="12649">
                  <c:v>4.4790000000000028</c:v>
                </c:pt>
                <c:pt idx="12650">
                  <c:v>4.4790000000000028</c:v>
                </c:pt>
                <c:pt idx="12651">
                  <c:v>4.4770000000000003</c:v>
                </c:pt>
                <c:pt idx="12652">
                  <c:v>4.4800000000000004</c:v>
                </c:pt>
                <c:pt idx="12653">
                  <c:v>4.4780000000000024</c:v>
                </c:pt>
                <c:pt idx="12654">
                  <c:v>4.4760000000000026</c:v>
                </c:pt>
                <c:pt idx="12655">
                  <c:v>4.4760000000000026</c:v>
                </c:pt>
                <c:pt idx="12656">
                  <c:v>4.4780000000000024</c:v>
                </c:pt>
                <c:pt idx="12657">
                  <c:v>4.4760000000000026</c:v>
                </c:pt>
                <c:pt idx="12658">
                  <c:v>4.4790000000000028</c:v>
                </c:pt>
              </c:numCache>
            </c:numRef>
          </c:yVal>
          <c:smooth val="1"/>
        </c:ser>
        <c:dLbls>
          <c:showLegendKey val="0"/>
          <c:showVal val="0"/>
          <c:showCatName val="0"/>
          <c:showSerName val="0"/>
          <c:showPercent val="0"/>
          <c:showBubbleSize val="0"/>
        </c:dLbls>
        <c:axId val="284736960"/>
        <c:axId val="284737352"/>
      </c:scatterChart>
      <c:scatterChart>
        <c:scatterStyle val="smoothMarker"/>
        <c:varyColors val="0"/>
        <c:ser>
          <c:idx val="3"/>
          <c:order val="3"/>
          <c:tx>
            <c:v>Rain</c:v>
          </c:tx>
          <c:spPr>
            <a:ln>
              <a:solidFill>
                <a:srgbClr val="7030A0"/>
              </a:solidFill>
            </a:ln>
          </c:spPr>
          <c:marker>
            <c:symbol val="none"/>
          </c:marker>
          <c:xVal>
            <c:numRef>
              <c:f>rain!$B$3:$B$12763</c:f>
              <c:numCache>
                <c:formatCode>m/d/yyyy\ h:mm</c:formatCode>
                <c:ptCount val="12761"/>
                <c:pt idx="0">
                  <c:v>42109.34375</c:v>
                </c:pt>
                <c:pt idx="1">
                  <c:v>42109.354166666657</c:v>
                </c:pt>
                <c:pt idx="2">
                  <c:v>42109.364583333343</c:v>
                </c:pt>
                <c:pt idx="3">
                  <c:v>42109.375</c:v>
                </c:pt>
                <c:pt idx="4">
                  <c:v>42109.385416666657</c:v>
                </c:pt>
                <c:pt idx="5">
                  <c:v>42109.395833333343</c:v>
                </c:pt>
                <c:pt idx="6">
                  <c:v>42109.406250000022</c:v>
                </c:pt>
                <c:pt idx="7">
                  <c:v>42109.416666666657</c:v>
                </c:pt>
                <c:pt idx="8">
                  <c:v>42109.427083333299</c:v>
                </c:pt>
                <c:pt idx="9">
                  <c:v>42109.4375</c:v>
                </c:pt>
                <c:pt idx="10">
                  <c:v>42109.447916666657</c:v>
                </c:pt>
                <c:pt idx="11">
                  <c:v>42109.458333333343</c:v>
                </c:pt>
                <c:pt idx="12">
                  <c:v>42109.46875</c:v>
                </c:pt>
                <c:pt idx="13">
                  <c:v>42109.479166666628</c:v>
                </c:pt>
                <c:pt idx="14">
                  <c:v>42109.489583333343</c:v>
                </c:pt>
                <c:pt idx="15">
                  <c:v>42109.5</c:v>
                </c:pt>
                <c:pt idx="16">
                  <c:v>42109.510416666657</c:v>
                </c:pt>
                <c:pt idx="17">
                  <c:v>42109.520833333343</c:v>
                </c:pt>
                <c:pt idx="18">
                  <c:v>42109.53125</c:v>
                </c:pt>
                <c:pt idx="19">
                  <c:v>42109.541666666628</c:v>
                </c:pt>
                <c:pt idx="20">
                  <c:v>42109.552083333343</c:v>
                </c:pt>
                <c:pt idx="21">
                  <c:v>42109.5625</c:v>
                </c:pt>
                <c:pt idx="22">
                  <c:v>42109.572916666657</c:v>
                </c:pt>
                <c:pt idx="23">
                  <c:v>42109.583333333343</c:v>
                </c:pt>
                <c:pt idx="24">
                  <c:v>42109.593749999993</c:v>
                </c:pt>
                <c:pt idx="25">
                  <c:v>42109.604166666628</c:v>
                </c:pt>
                <c:pt idx="26">
                  <c:v>42109.614583333343</c:v>
                </c:pt>
                <c:pt idx="27">
                  <c:v>42109.625</c:v>
                </c:pt>
                <c:pt idx="28">
                  <c:v>42109.635416666628</c:v>
                </c:pt>
                <c:pt idx="29">
                  <c:v>42109.645833333343</c:v>
                </c:pt>
                <c:pt idx="30">
                  <c:v>42109.656250000022</c:v>
                </c:pt>
                <c:pt idx="31">
                  <c:v>42109.666666666628</c:v>
                </c:pt>
                <c:pt idx="32">
                  <c:v>42109.677083333299</c:v>
                </c:pt>
                <c:pt idx="33">
                  <c:v>42109.6875</c:v>
                </c:pt>
                <c:pt idx="34">
                  <c:v>42109.697916666628</c:v>
                </c:pt>
                <c:pt idx="35">
                  <c:v>42109.708333333343</c:v>
                </c:pt>
                <c:pt idx="36">
                  <c:v>42109.71875</c:v>
                </c:pt>
                <c:pt idx="37">
                  <c:v>42109.729166666613</c:v>
                </c:pt>
                <c:pt idx="38">
                  <c:v>42109.739583333299</c:v>
                </c:pt>
                <c:pt idx="39">
                  <c:v>42109.75</c:v>
                </c:pt>
                <c:pt idx="40">
                  <c:v>42109.760416666628</c:v>
                </c:pt>
                <c:pt idx="41">
                  <c:v>42109.770833333343</c:v>
                </c:pt>
                <c:pt idx="42">
                  <c:v>42109.78125</c:v>
                </c:pt>
                <c:pt idx="43">
                  <c:v>42109.791666666613</c:v>
                </c:pt>
                <c:pt idx="44">
                  <c:v>42109.802083333343</c:v>
                </c:pt>
                <c:pt idx="45">
                  <c:v>42109.812500000022</c:v>
                </c:pt>
                <c:pt idx="46">
                  <c:v>42109.822916666657</c:v>
                </c:pt>
                <c:pt idx="47">
                  <c:v>42109.833333333343</c:v>
                </c:pt>
                <c:pt idx="48">
                  <c:v>42109.84375</c:v>
                </c:pt>
                <c:pt idx="49">
                  <c:v>42109.854166666657</c:v>
                </c:pt>
                <c:pt idx="50">
                  <c:v>42109.864583333343</c:v>
                </c:pt>
                <c:pt idx="51">
                  <c:v>42109.875</c:v>
                </c:pt>
                <c:pt idx="52">
                  <c:v>42109.885416666657</c:v>
                </c:pt>
                <c:pt idx="53">
                  <c:v>42109.895833333343</c:v>
                </c:pt>
                <c:pt idx="54">
                  <c:v>42109.906250000022</c:v>
                </c:pt>
                <c:pt idx="55">
                  <c:v>42109.916666666657</c:v>
                </c:pt>
                <c:pt idx="56">
                  <c:v>42109.927083333299</c:v>
                </c:pt>
                <c:pt idx="57">
                  <c:v>42109.9375</c:v>
                </c:pt>
                <c:pt idx="58">
                  <c:v>42109.947916666657</c:v>
                </c:pt>
                <c:pt idx="59">
                  <c:v>42109.958333333343</c:v>
                </c:pt>
                <c:pt idx="60">
                  <c:v>42109.96875</c:v>
                </c:pt>
                <c:pt idx="61">
                  <c:v>42109.979166666628</c:v>
                </c:pt>
                <c:pt idx="62">
                  <c:v>42109.989583333343</c:v>
                </c:pt>
                <c:pt idx="63">
                  <c:v>42110</c:v>
                </c:pt>
                <c:pt idx="64">
                  <c:v>42110.010416666657</c:v>
                </c:pt>
                <c:pt idx="65">
                  <c:v>42110.020833333343</c:v>
                </c:pt>
                <c:pt idx="66">
                  <c:v>42110.03125</c:v>
                </c:pt>
                <c:pt idx="67">
                  <c:v>42110.041666666628</c:v>
                </c:pt>
                <c:pt idx="68">
                  <c:v>42110.052083333343</c:v>
                </c:pt>
                <c:pt idx="69">
                  <c:v>42110.0625</c:v>
                </c:pt>
                <c:pt idx="70">
                  <c:v>42110.072916666657</c:v>
                </c:pt>
                <c:pt idx="71">
                  <c:v>42110.083333333343</c:v>
                </c:pt>
                <c:pt idx="72">
                  <c:v>42110.093749999993</c:v>
                </c:pt>
                <c:pt idx="73">
                  <c:v>42110.104166666628</c:v>
                </c:pt>
                <c:pt idx="74">
                  <c:v>42110.114583333343</c:v>
                </c:pt>
                <c:pt idx="75">
                  <c:v>42110.125</c:v>
                </c:pt>
                <c:pt idx="76">
                  <c:v>42110.135416666628</c:v>
                </c:pt>
                <c:pt idx="77">
                  <c:v>42110.145833333343</c:v>
                </c:pt>
                <c:pt idx="78">
                  <c:v>42110.156250000022</c:v>
                </c:pt>
                <c:pt idx="79">
                  <c:v>42110.166666666628</c:v>
                </c:pt>
                <c:pt idx="80">
                  <c:v>42110.177083333299</c:v>
                </c:pt>
                <c:pt idx="81">
                  <c:v>42110.1875</c:v>
                </c:pt>
                <c:pt idx="82">
                  <c:v>42110.197916666628</c:v>
                </c:pt>
                <c:pt idx="83">
                  <c:v>42110.208333333343</c:v>
                </c:pt>
                <c:pt idx="84">
                  <c:v>42110.21875</c:v>
                </c:pt>
                <c:pt idx="85">
                  <c:v>42110.229166666613</c:v>
                </c:pt>
                <c:pt idx="86">
                  <c:v>42110.239583333299</c:v>
                </c:pt>
                <c:pt idx="87">
                  <c:v>42110.25</c:v>
                </c:pt>
                <c:pt idx="88">
                  <c:v>42110.260416666628</c:v>
                </c:pt>
                <c:pt idx="89">
                  <c:v>42110.270833333343</c:v>
                </c:pt>
                <c:pt idx="90">
                  <c:v>42110.28125</c:v>
                </c:pt>
                <c:pt idx="91">
                  <c:v>42110.291666666613</c:v>
                </c:pt>
                <c:pt idx="92">
                  <c:v>42110.302083333343</c:v>
                </c:pt>
                <c:pt idx="93">
                  <c:v>42110.312500000022</c:v>
                </c:pt>
                <c:pt idx="94">
                  <c:v>42110.322916666657</c:v>
                </c:pt>
                <c:pt idx="95">
                  <c:v>42110.333333333343</c:v>
                </c:pt>
                <c:pt idx="96">
                  <c:v>42110.34375</c:v>
                </c:pt>
                <c:pt idx="97">
                  <c:v>42110.354166666657</c:v>
                </c:pt>
                <c:pt idx="98">
                  <c:v>42110.364583333343</c:v>
                </c:pt>
                <c:pt idx="99">
                  <c:v>42110.375</c:v>
                </c:pt>
                <c:pt idx="100">
                  <c:v>42110.385416666657</c:v>
                </c:pt>
                <c:pt idx="101">
                  <c:v>42110.395833333343</c:v>
                </c:pt>
                <c:pt idx="102">
                  <c:v>42110.406250000022</c:v>
                </c:pt>
                <c:pt idx="103">
                  <c:v>42110.416666666657</c:v>
                </c:pt>
                <c:pt idx="104">
                  <c:v>42110.427083333299</c:v>
                </c:pt>
                <c:pt idx="105">
                  <c:v>42110.4375</c:v>
                </c:pt>
                <c:pt idx="106">
                  <c:v>42110.447916666657</c:v>
                </c:pt>
                <c:pt idx="107">
                  <c:v>42110.458333333343</c:v>
                </c:pt>
                <c:pt idx="108">
                  <c:v>42110.46875</c:v>
                </c:pt>
                <c:pt idx="109">
                  <c:v>42110.479166666628</c:v>
                </c:pt>
                <c:pt idx="110">
                  <c:v>42110.489583333343</c:v>
                </c:pt>
                <c:pt idx="111">
                  <c:v>42110.5</c:v>
                </c:pt>
                <c:pt idx="112">
                  <c:v>42110.510416666657</c:v>
                </c:pt>
                <c:pt idx="113">
                  <c:v>42110.520833333343</c:v>
                </c:pt>
                <c:pt idx="114">
                  <c:v>42110.53125</c:v>
                </c:pt>
                <c:pt idx="115">
                  <c:v>42110.541666666628</c:v>
                </c:pt>
                <c:pt idx="116">
                  <c:v>42110.552083333343</c:v>
                </c:pt>
                <c:pt idx="117">
                  <c:v>42110.5625</c:v>
                </c:pt>
                <c:pt idx="118">
                  <c:v>42110.572916666657</c:v>
                </c:pt>
                <c:pt idx="119">
                  <c:v>42110.583333333343</c:v>
                </c:pt>
                <c:pt idx="120">
                  <c:v>42110.593749999993</c:v>
                </c:pt>
                <c:pt idx="121">
                  <c:v>42110.604166666628</c:v>
                </c:pt>
                <c:pt idx="122">
                  <c:v>42110.614583333343</c:v>
                </c:pt>
                <c:pt idx="123">
                  <c:v>42110.625</c:v>
                </c:pt>
                <c:pt idx="124">
                  <c:v>42110.635416666628</c:v>
                </c:pt>
                <c:pt idx="125">
                  <c:v>42110.645833333343</c:v>
                </c:pt>
                <c:pt idx="126">
                  <c:v>42110.656250000022</c:v>
                </c:pt>
                <c:pt idx="127">
                  <c:v>42110.666666666628</c:v>
                </c:pt>
                <c:pt idx="128">
                  <c:v>42110.677083333299</c:v>
                </c:pt>
                <c:pt idx="129">
                  <c:v>42110.6875</c:v>
                </c:pt>
                <c:pt idx="130">
                  <c:v>42110.697916666628</c:v>
                </c:pt>
                <c:pt idx="131">
                  <c:v>42110.708333333343</c:v>
                </c:pt>
                <c:pt idx="132">
                  <c:v>42110.71875</c:v>
                </c:pt>
                <c:pt idx="133">
                  <c:v>42110.729166666613</c:v>
                </c:pt>
                <c:pt idx="134">
                  <c:v>42110.739583333299</c:v>
                </c:pt>
                <c:pt idx="135">
                  <c:v>42110.75</c:v>
                </c:pt>
                <c:pt idx="136">
                  <c:v>42110.760416666628</c:v>
                </c:pt>
                <c:pt idx="137">
                  <c:v>42110.770833333343</c:v>
                </c:pt>
                <c:pt idx="138">
                  <c:v>42110.78125</c:v>
                </c:pt>
                <c:pt idx="139">
                  <c:v>42110.791666666613</c:v>
                </c:pt>
                <c:pt idx="140">
                  <c:v>42110.802083333343</c:v>
                </c:pt>
                <c:pt idx="141">
                  <c:v>42110.812500000022</c:v>
                </c:pt>
                <c:pt idx="142">
                  <c:v>42110.822916666657</c:v>
                </c:pt>
                <c:pt idx="143">
                  <c:v>42110.833333333343</c:v>
                </c:pt>
                <c:pt idx="144">
                  <c:v>42110.84375</c:v>
                </c:pt>
                <c:pt idx="145">
                  <c:v>42110.854166666657</c:v>
                </c:pt>
                <c:pt idx="146">
                  <c:v>42110.864583333343</c:v>
                </c:pt>
                <c:pt idx="147">
                  <c:v>42110.875</c:v>
                </c:pt>
                <c:pt idx="148">
                  <c:v>42110.885416666657</c:v>
                </c:pt>
                <c:pt idx="149">
                  <c:v>42110.895833333343</c:v>
                </c:pt>
                <c:pt idx="150">
                  <c:v>42110.906250000022</c:v>
                </c:pt>
                <c:pt idx="151">
                  <c:v>42110.916666666657</c:v>
                </c:pt>
                <c:pt idx="152">
                  <c:v>42110.927083333299</c:v>
                </c:pt>
                <c:pt idx="153">
                  <c:v>42110.9375</c:v>
                </c:pt>
                <c:pt idx="154">
                  <c:v>42110.947916666657</c:v>
                </c:pt>
                <c:pt idx="155">
                  <c:v>42110.958333333343</c:v>
                </c:pt>
                <c:pt idx="156">
                  <c:v>42110.96875</c:v>
                </c:pt>
                <c:pt idx="157">
                  <c:v>42110.979166666628</c:v>
                </c:pt>
                <c:pt idx="158">
                  <c:v>42110.989583333343</c:v>
                </c:pt>
                <c:pt idx="159">
                  <c:v>42111</c:v>
                </c:pt>
                <c:pt idx="160">
                  <c:v>42111.010416666657</c:v>
                </c:pt>
                <c:pt idx="161">
                  <c:v>42111.020833333343</c:v>
                </c:pt>
                <c:pt idx="162">
                  <c:v>42111.03125</c:v>
                </c:pt>
                <c:pt idx="163">
                  <c:v>42111.041666666628</c:v>
                </c:pt>
                <c:pt idx="164">
                  <c:v>42111.052083333343</c:v>
                </c:pt>
                <c:pt idx="165">
                  <c:v>42111.0625</c:v>
                </c:pt>
                <c:pt idx="166">
                  <c:v>42111.072916666657</c:v>
                </c:pt>
                <c:pt idx="167">
                  <c:v>42111.083333333343</c:v>
                </c:pt>
                <c:pt idx="168">
                  <c:v>42111.093749999993</c:v>
                </c:pt>
                <c:pt idx="169">
                  <c:v>42111.104166666628</c:v>
                </c:pt>
                <c:pt idx="170">
                  <c:v>42111.114583333343</c:v>
                </c:pt>
                <c:pt idx="171">
                  <c:v>42111.125</c:v>
                </c:pt>
                <c:pt idx="172">
                  <c:v>42111.135416666628</c:v>
                </c:pt>
                <c:pt idx="173">
                  <c:v>42111.145833333343</c:v>
                </c:pt>
                <c:pt idx="174">
                  <c:v>42111.156250000022</c:v>
                </c:pt>
                <c:pt idx="175">
                  <c:v>42111.166666666628</c:v>
                </c:pt>
                <c:pt idx="176">
                  <c:v>42111.177083333299</c:v>
                </c:pt>
                <c:pt idx="177">
                  <c:v>42111.1875</c:v>
                </c:pt>
                <c:pt idx="178">
                  <c:v>42111.197916666628</c:v>
                </c:pt>
                <c:pt idx="179">
                  <c:v>42111.208333333343</c:v>
                </c:pt>
                <c:pt idx="180">
                  <c:v>42111.21875</c:v>
                </c:pt>
                <c:pt idx="181">
                  <c:v>42111.229166666613</c:v>
                </c:pt>
                <c:pt idx="182">
                  <c:v>42111.239583333299</c:v>
                </c:pt>
                <c:pt idx="183">
                  <c:v>42111.25</c:v>
                </c:pt>
                <c:pt idx="184">
                  <c:v>42111.260416666628</c:v>
                </c:pt>
                <c:pt idx="185">
                  <c:v>42111.270833333343</c:v>
                </c:pt>
                <c:pt idx="186">
                  <c:v>42111.28125</c:v>
                </c:pt>
                <c:pt idx="187">
                  <c:v>42111.291666666613</c:v>
                </c:pt>
                <c:pt idx="188">
                  <c:v>42111.302083333343</c:v>
                </c:pt>
                <c:pt idx="189">
                  <c:v>42111.312500000022</c:v>
                </c:pt>
                <c:pt idx="190">
                  <c:v>42111.322916666657</c:v>
                </c:pt>
                <c:pt idx="191">
                  <c:v>42111.333333333343</c:v>
                </c:pt>
                <c:pt idx="192">
                  <c:v>42111.34375</c:v>
                </c:pt>
                <c:pt idx="193">
                  <c:v>42111.354166666657</c:v>
                </c:pt>
                <c:pt idx="194">
                  <c:v>42111.364583333343</c:v>
                </c:pt>
                <c:pt idx="195">
                  <c:v>42111.375</c:v>
                </c:pt>
                <c:pt idx="196">
                  <c:v>42111.385416666657</c:v>
                </c:pt>
                <c:pt idx="197">
                  <c:v>42111.395833333343</c:v>
                </c:pt>
                <c:pt idx="198">
                  <c:v>42111.406250000022</c:v>
                </c:pt>
                <c:pt idx="199">
                  <c:v>42111.416666666657</c:v>
                </c:pt>
                <c:pt idx="200">
                  <c:v>42111.427083333299</c:v>
                </c:pt>
                <c:pt idx="201">
                  <c:v>42111.4375</c:v>
                </c:pt>
                <c:pt idx="202">
                  <c:v>42111.447916666657</c:v>
                </c:pt>
                <c:pt idx="203">
                  <c:v>42111.458333333343</c:v>
                </c:pt>
                <c:pt idx="204">
                  <c:v>42111.46875</c:v>
                </c:pt>
                <c:pt idx="205">
                  <c:v>42111.479166666628</c:v>
                </c:pt>
                <c:pt idx="206">
                  <c:v>42111.489583333343</c:v>
                </c:pt>
                <c:pt idx="207">
                  <c:v>42111.5</c:v>
                </c:pt>
                <c:pt idx="208">
                  <c:v>42111.510416666657</c:v>
                </c:pt>
                <c:pt idx="209">
                  <c:v>42111.520833333343</c:v>
                </c:pt>
                <c:pt idx="210">
                  <c:v>42111.53125</c:v>
                </c:pt>
                <c:pt idx="211">
                  <c:v>42111.541666666628</c:v>
                </c:pt>
                <c:pt idx="212">
                  <c:v>42111.552083333343</c:v>
                </c:pt>
                <c:pt idx="213">
                  <c:v>42111.5625</c:v>
                </c:pt>
                <c:pt idx="214">
                  <c:v>42111.572916666657</c:v>
                </c:pt>
                <c:pt idx="215">
                  <c:v>42111.583333333343</c:v>
                </c:pt>
                <c:pt idx="216">
                  <c:v>42111.593749999993</c:v>
                </c:pt>
                <c:pt idx="217">
                  <c:v>42111.604166666628</c:v>
                </c:pt>
                <c:pt idx="218">
                  <c:v>42111.614583333343</c:v>
                </c:pt>
                <c:pt idx="219">
                  <c:v>42111.625</c:v>
                </c:pt>
                <c:pt idx="220">
                  <c:v>42111.635416666628</c:v>
                </c:pt>
                <c:pt idx="221">
                  <c:v>42111.645833333343</c:v>
                </c:pt>
                <c:pt idx="222">
                  <c:v>42111.656250000022</c:v>
                </c:pt>
                <c:pt idx="223">
                  <c:v>42111.666666666628</c:v>
                </c:pt>
                <c:pt idx="224">
                  <c:v>42111.677083333299</c:v>
                </c:pt>
                <c:pt idx="225">
                  <c:v>42111.6875</c:v>
                </c:pt>
                <c:pt idx="226">
                  <c:v>42111.697916666628</c:v>
                </c:pt>
                <c:pt idx="227">
                  <c:v>42111.708333333343</c:v>
                </c:pt>
                <c:pt idx="228">
                  <c:v>42111.71875</c:v>
                </c:pt>
                <c:pt idx="229">
                  <c:v>42111.729166666613</c:v>
                </c:pt>
                <c:pt idx="230">
                  <c:v>42111.739583333299</c:v>
                </c:pt>
                <c:pt idx="231">
                  <c:v>42111.75</c:v>
                </c:pt>
                <c:pt idx="232">
                  <c:v>42111.760416666628</c:v>
                </c:pt>
                <c:pt idx="233">
                  <c:v>42111.770833333343</c:v>
                </c:pt>
                <c:pt idx="234">
                  <c:v>42111.78125</c:v>
                </c:pt>
                <c:pt idx="235">
                  <c:v>42111.791666666613</c:v>
                </c:pt>
                <c:pt idx="236">
                  <c:v>42111.802083333343</c:v>
                </c:pt>
                <c:pt idx="237">
                  <c:v>42111.812500000022</c:v>
                </c:pt>
                <c:pt idx="238">
                  <c:v>42111.822916666657</c:v>
                </c:pt>
                <c:pt idx="239">
                  <c:v>42111.833333333343</c:v>
                </c:pt>
                <c:pt idx="240">
                  <c:v>42111.84375</c:v>
                </c:pt>
                <c:pt idx="241">
                  <c:v>42111.854166666657</c:v>
                </c:pt>
                <c:pt idx="242">
                  <c:v>42111.864583333343</c:v>
                </c:pt>
                <c:pt idx="243">
                  <c:v>42111.875</c:v>
                </c:pt>
                <c:pt idx="244">
                  <c:v>42111.885416666657</c:v>
                </c:pt>
                <c:pt idx="245">
                  <c:v>42111.895833333343</c:v>
                </c:pt>
                <c:pt idx="246">
                  <c:v>42111.906250000022</c:v>
                </c:pt>
                <c:pt idx="247">
                  <c:v>42111.916666666657</c:v>
                </c:pt>
                <c:pt idx="248">
                  <c:v>42111.927083333299</c:v>
                </c:pt>
                <c:pt idx="249">
                  <c:v>42111.9375</c:v>
                </c:pt>
                <c:pt idx="250">
                  <c:v>42111.947916666657</c:v>
                </c:pt>
                <c:pt idx="251">
                  <c:v>42111.958333333343</c:v>
                </c:pt>
                <c:pt idx="252">
                  <c:v>42111.96875</c:v>
                </c:pt>
                <c:pt idx="253">
                  <c:v>42111.979166666628</c:v>
                </c:pt>
                <c:pt idx="254">
                  <c:v>42111.989583333343</c:v>
                </c:pt>
                <c:pt idx="255">
                  <c:v>42112</c:v>
                </c:pt>
                <c:pt idx="256">
                  <c:v>42112.010416666657</c:v>
                </c:pt>
                <c:pt idx="257">
                  <c:v>42112.020833333343</c:v>
                </c:pt>
                <c:pt idx="258">
                  <c:v>42112.03125</c:v>
                </c:pt>
                <c:pt idx="259">
                  <c:v>42112.041666666628</c:v>
                </c:pt>
                <c:pt idx="260">
                  <c:v>42112.052083333343</c:v>
                </c:pt>
                <c:pt idx="261">
                  <c:v>42112.0625</c:v>
                </c:pt>
                <c:pt idx="262">
                  <c:v>42112.072916666657</c:v>
                </c:pt>
                <c:pt idx="263">
                  <c:v>42112.083333333343</c:v>
                </c:pt>
                <c:pt idx="264">
                  <c:v>42112.093749999993</c:v>
                </c:pt>
                <c:pt idx="265">
                  <c:v>42112.104166666628</c:v>
                </c:pt>
                <c:pt idx="266">
                  <c:v>42112.114583333343</c:v>
                </c:pt>
                <c:pt idx="267">
                  <c:v>42112.125</c:v>
                </c:pt>
                <c:pt idx="268">
                  <c:v>42112.135416666628</c:v>
                </c:pt>
                <c:pt idx="269">
                  <c:v>42112.145833333343</c:v>
                </c:pt>
                <c:pt idx="270">
                  <c:v>42112.156250000022</c:v>
                </c:pt>
                <c:pt idx="271">
                  <c:v>42112.166666666628</c:v>
                </c:pt>
                <c:pt idx="272">
                  <c:v>42112.177083333299</c:v>
                </c:pt>
                <c:pt idx="273">
                  <c:v>42112.1875</c:v>
                </c:pt>
                <c:pt idx="274">
                  <c:v>42112.197916666628</c:v>
                </c:pt>
                <c:pt idx="275">
                  <c:v>42112.208333333343</c:v>
                </c:pt>
                <c:pt idx="276">
                  <c:v>42112.21875</c:v>
                </c:pt>
                <c:pt idx="277">
                  <c:v>42112.229166666613</c:v>
                </c:pt>
                <c:pt idx="278">
                  <c:v>42112.239583333299</c:v>
                </c:pt>
                <c:pt idx="279">
                  <c:v>42112.25</c:v>
                </c:pt>
                <c:pt idx="280">
                  <c:v>42112.260416666628</c:v>
                </c:pt>
                <c:pt idx="281">
                  <c:v>42112.270833333343</c:v>
                </c:pt>
                <c:pt idx="282">
                  <c:v>42112.28125</c:v>
                </c:pt>
                <c:pt idx="283">
                  <c:v>42112.291666666613</c:v>
                </c:pt>
                <c:pt idx="284">
                  <c:v>42112.302083333343</c:v>
                </c:pt>
                <c:pt idx="285">
                  <c:v>42112.312500000022</c:v>
                </c:pt>
                <c:pt idx="286">
                  <c:v>42112.322916666657</c:v>
                </c:pt>
                <c:pt idx="287">
                  <c:v>42112.333333333343</c:v>
                </c:pt>
                <c:pt idx="288">
                  <c:v>42112.34375</c:v>
                </c:pt>
                <c:pt idx="289">
                  <c:v>42112.354166666657</c:v>
                </c:pt>
                <c:pt idx="290">
                  <c:v>42112.364583333343</c:v>
                </c:pt>
                <c:pt idx="291">
                  <c:v>42112.375</c:v>
                </c:pt>
                <c:pt idx="292">
                  <c:v>42112.385416666657</c:v>
                </c:pt>
                <c:pt idx="293">
                  <c:v>42112.395833333343</c:v>
                </c:pt>
                <c:pt idx="294">
                  <c:v>42112.406250000022</c:v>
                </c:pt>
                <c:pt idx="295">
                  <c:v>42112.416666666657</c:v>
                </c:pt>
                <c:pt idx="296">
                  <c:v>42112.427083333299</c:v>
                </c:pt>
                <c:pt idx="297">
                  <c:v>42112.4375</c:v>
                </c:pt>
                <c:pt idx="298">
                  <c:v>42112.447916666657</c:v>
                </c:pt>
                <c:pt idx="299">
                  <c:v>42112.458333333343</c:v>
                </c:pt>
                <c:pt idx="300">
                  <c:v>42112.46875</c:v>
                </c:pt>
                <c:pt idx="301">
                  <c:v>42112.479166666628</c:v>
                </c:pt>
                <c:pt idx="302">
                  <c:v>42112.489583333343</c:v>
                </c:pt>
                <c:pt idx="303">
                  <c:v>42112.5</c:v>
                </c:pt>
                <c:pt idx="304">
                  <c:v>42112.510416666657</c:v>
                </c:pt>
                <c:pt idx="305">
                  <c:v>42112.520833333343</c:v>
                </c:pt>
                <c:pt idx="306">
                  <c:v>42112.53125</c:v>
                </c:pt>
                <c:pt idx="307">
                  <c:v>42112.541666666628</c:v>
                </c:pt>
                <c:pt idx="308">
                  <c:v>42112.552083333343</c:v>
                </c:pt>
                <c:pt idx="309">
                  <c:v>42112.5625</c:v>
                </c:pt>
                <c:pt idx="310">
                  <c:v>42112.572916666657</c:v>
                </c:pt>
                <c:pt idx="311">
                  <c:v>42112.583333333343</c:v>
                </c:pt>
                <c:pt idx="312">
                  <c:v>42112.593749999993</c:v>
                </c:pt>
                <c:pt idx="313">
                  <c:v>42112.604166666628</c:v>
                </c:pt>
                <c:pt idx="314">
                  <c:v>42112.614583333343</c:v>
                </c:pt>
                <c:pt idx="315">
                  <c:v>42112.625</c:v>
                </c:pt>
                <c:pt idx="316">
                  <c:v>42112.635416666628</c:v>
                </c:pt>
                <c:pt idx="317">
                  <c:v>42112.645833333343</c:v>
                </c:pt>
                <c:pt idx="318">
                  <c:v>42112.656250000022</c:v>
                </c:pt>
                <c:pt idx="319">
                  <c:v>42112.666666666628</c:v>
                </c:pt>
                <c:pt idx="320">
                  <c:v>42112.677083333299</c:v>
                </c:pt>
                <c:pt idx="321">
                  <c:v>42112.6875</c:v>
                </c:pt>
                <c:pt idx="322">
                  <c:v>42112.697916666628</c:v>
                </c:pt>
                <c:pt idx="323">
                  <c:v>42112.708333333343</c:v>
                </c:pt>
                <c:pt idx="324">
                  <c:v>42112.71875</c:v>
                </c:pt>
                <c:pt idx="325">
                  <c:v>42112.729166666613</c:v>
                </c:pt>
                <c:pt idx="326">
                  <c:v>42112.739583333299</c:v>
                </c:pt>
                <c:pt idx="327">
                  <c:v>42112.75</c:v>
                </c:pt>
                <c:pt idx="328">
                  <c:v>42112.760416666628</c:v>
                </c:pt>
                <c:pt idx="329">
                  <c:v>42112.770833333343</c:v>
                </c:pt>
                <c:pt idx="330">
                  <c:v>42112.78125</c:v>
                </c:pt>
                <c:pt idx="331">
                  <c:v>42112.791666666613</c:v>
                </c:pt>
                <c:pt idx="332">
                  <c:v>42112.802083333343</c:v>
                </c:pt>
                <c:pt idx="333">
                  <c:v>42112.812500000022</c:v>
                </c:pt>
                <c:pt idx="334">
                  <c:v>42112.822916666657</c:v>
                </c:pt>
                <c:pt idx="335">
                  <c:v>42112.833333333343</c:v>
                </c:pt>
                <c:pt idx="336">
                  <c:v>42112.84375</c:v>
                </c:pt>
                <c:pt idx="337">
                  <c:v>42112.854166666657</c:v>
                </c:pt>
                <c:pt idx="338">
                  <c:v>42112.864583333343</c:v>
                </c:pt>
                <c:pt idx="339">
                  <c:v>42112.875</c:v>
                </c:pt>
                <c:pt idx="340">
                  <c:v>42112.885416666657</c:v>
                </c:pt>
                <c:pt idx="341">
                  <c:v>42112.895833333343</c:v>
                </c:pt>
                <c:pt idx="342">
                  <c:v>42112.906250000022</c:v>
                </c:pt>
                <c:pt idx="343">
                  <c:v>42112.916666666657</c:v>
                </c:pt>
                <c:pt idx="344">
                  <c:v>42112.927083333299</c:v>
                </c:pt>
                <c:pt idx="345">
                  <c:v>42112.9375</c:v>
                </c:pt>
                <c:pt idx="346">
                  <c:v>42112.947916666657</c:v>
                </c:pt>
                <c:pt idx="347">
                  <c:v>42112.958333333343</c:v>
                </c:pt>
                <c:pt idx="348">
                  <c:v>42112.96875</c:v>
                </c:pt>
                <c:pt idx="349">
                  <c:v>42112.979166666628</c:v>
                </c:pt>
                <c:pt idx="350">
                  <c:v>42112.989583333343</c:v>
                </c:pt>
                <c:pt idx="351">
                  <c:v>42113</c:v>
                </c:pt>
                <c:pt idx="352">
                  <c:v>42113.010416666657</c:v>
                </c:pt>
                <c:pt idx="353">
                  <c:v>42113.020833333343</c:v>
                </c:pt>
                <c:pt idx="354">
                  <c:v>42113.03125</c:v>
                </c:pt>
                <c:pt idx="355">
                  <c:v>42113.041666666628</c:v>
                </c:pt>
                <c:pt idx="356">
                  <c:v>42113.052083333343</c:v>
                </c:pt>
                <c:pt idx="357">
                  <c:v>42113.0625</c:v>
                </c:pt>
                <c:pt idx="358">
                  <c:v>42113.072916666657</c:v>
                </c:pt>
                <c:pt idx="359">
                  <c:v>42113.083333333343</c:v>
                </c:pt>
                <c:pt idx="360">
                  <c:v>42113.093749999993</c:v>
                </c:pt>
                <c:pt idx="361">
                  <c:v>42113.104166666628</c:v>
                </c:pt>
                <c:pt idx="362">
                  <c:v>42113.114583333343</c:v>
                </c:pt>
                <c:pt idx="363">
                  <c:v>42113.125</c:v>
                </c:pt>
                <c:pt idx="364">
                  <c:v>42113.135416666628</c:v>
                </c:pt>
                <c:pt idx="365">
                  <c:v>42113.145833333343</c:v>
                </c:pt>
                <c:pt idx="366">
                  <c:v>42113.156250000022</c:v>
                </c:pt>
                <c:pt idx="367">
                  <c:v>42113.166666666628</c:v>
                </c:pt>
                <c:pt idx="368">
                  <c:v>42113.177083333299</c:v>
                </c:pt>
                <c:pt idx="369">
                  <c:v>42113.1875</c:v>
                </c:pt>
                <c:pt idx="370">
                  <c:v>42113.197916666628</c:v>
                </c:pt>
                <c:pt idx="371">
                  <c:v>42113.208333333343</c:v>
                </c:pt>
                <c:pt idx="372">
                  <c:v>42113.21875</c:v>
                </c:pt>
                <c:pt idx="373">
                  <c:v>42113.229166666613</c:v>
                </c:pt>
                <c:pt idx="374">
                  <c:v>42113.239583333299</c:v>
                </c:pt>
                <c:pt idx="375">
                  <c:v>42113.25</c:v>
                </c:pt>
                <c:pt idx="376">
                  <c:v>42113.260416666628</c:v>
                </c:pt>
                <c:pt idx="377">
                  <c:v>42113.270833333343</c:v>
                </c:pt>
                <c:pt idx="378">
                  <c:v>42113.28125</c:v>
                </c:pt>
                <c:pt idx="379">
                  <c:v>42113.291666666613</c:v>
                </c:pt>
                <c:pt idx="380">
                  <c:v>42113.302083333343</c:v>
                </c:pt>
                <c:pt idx="381">
                  <c:v>42113.312500000022</c:v>
                </c:pt>
                <c:pt idx="382">
                  <c:v>42113.322916666657</c:v>
                </c:pt>
                <c:pt idx="383">
                  <c:v>42113.333333333343</c:v>
                </c:pt>
                <c:pt idx="384">
                  <c:v>42113.34375</c:v>
                </c:pt>
                <c:pt idx="385">
                  <c:v>42113.354166666657</c:v>
                </c:pt>
                <c:pt idx="386">
                  <c:v>42113.364583333343</c:v>
                </c:pt>
                <c:pt idx="387">
                  <c:v>42113.375</c:v>
                </c:pt>
                <c:pt idx="388">
                  <c:v>42113.385416666657</c:v>
                </c:pt>
                <c:pt idx="389">
                  <c:v>42113.395833333343</c:v>
                </c:pt>
                <c:pt idx="390">
                  <c:v>42113.406250000022</c:v>
                </c:pt>
                <c:pt idx="391">
                  <c:v>42113.416666666657</c:v>
                </c:pt>
                <c:pt idx="392">
                  <c:v>42113.427083333299</c:v>
                </c:pt>
                <c:pt idx="393">
                  <c:v>42113.4375</c:v>
                </c:pt>
                <c:pt idx="394">
                  <c:v>42113.447916666657</c:v>
                </c:pt>
                <c:pt idx="395">
                  <c:v>42113.458333333343</c:v>
                </c:pt>
                <c:pt idx="396">
                  <c:v>42113.46875</c:v>
                </c:pt>
                <c:pt idx="397">
                  <c:v>42113.479166666628</c:v>
                </c:pt>
                <c:pt idx="398">
                  <c:v>42113.489583333343</c:v>
                </c:pt>
                <c:pt idx="399">
                  <c:v>42113.5</c:v>
                </c:pt>
                <c:pt idx="400">
                  <c:v>42113.510416666657</c:v>
                </c:pt>
                <c:pt idx="401">
                  <c:v>42113.520833333343</c:v>
                </c:pt>
                <c:pt idx="402">
                  <c:v>42113.53125</c:v>
                </c:pt>
                <c:pt idx="403">
                  <c:v>42113.541666666628</c:v>
                </c:pt>
                <c:pt idx="404">
                  <c:v>42113.552083333343</c:v>
                </c:pt>
                <c:pt idx="405">
                  <c:v>42113.5625</c:v>
                </c:pt>
                <c:pt idx="406">
                  <c:v>42113.572916666657</c:v>
                </c:pt>
                <c:pt idx="407">
                  <c:v>42113.583333333343</c:v>
                </c:pt>
                <c:pt idx="408">
                  <c:v>42113.593749999993</c:v>
                </c:pt>
                <c:pt idx="409">
                  <c:v>42113.604166666628</c:v>
                </c:pt>
                <c:pt idx="410">
                  <c:v>42113.614583333343</c:v>
                </c:pt>
                <c:pt idx="411">
                  <c:v>42113.625</c:v>
                </c:pt>
                <c:pt idx="412">
                  <c:v>42113.635416666628</c:v>
                </c:pt>
                <c:pt idx="413">
                  <c:v>42113.645833333343</c:v>
                </c:pt>
                <c:pt idx="414">
                  <c:v>42113.656250000022</c:v>
                </c:pt>
                <c:pt idx="415">
                  <c:v>42113.666666666628</c:v>
                </c:pt>
                <c:pt idx="416">
                  <c:v>42113.677083333299</c:v>
                </c:pt>
                <c:pt idx="417">
                  <c:v>42113.6875</c:v>
                </c:pt>
                <c:pt idx="418">
                  <c:v>42113.697916666628</c:v>
                </c:pt>
                <c:pt idx="419">
                  <c:v>42113.708333333343</c:v>
                </c:pt>
                <c:pt idx="420">
                  <c:v>42113.71875</c:v>
                </c:pt>
                <c:pt idx="421">
                  <c:v>42113.729166666613</c:v>
                </c:pt>
                <c:pt idx="422">
                  <c:v>42113.739583333299</c:v>
                </c:pt>
                <c:pt idx="423">
                  <c:v>42113.75</c:v>
                </c:pt>
                <c:pt idx="424">
                  <c:v>42113.760416666628</c:v>
                </c:pt>
                <c:pt idx="425">
                  <c:v>42113.770833333343</c:v>
                </c:pt>
                <c:pt idx="426">
                  <c:v>42113.78125</c:v>
                </c:pt>
                <c:pt idx="427">
                  <c:v>42113.791666666613</c:v>
                </c:pt>
                <c:pt idx="428">
                  <c:v>42113.802083333343</c:v>
                </c:pt>
                <c:pt idx="429">
                  <c:v>42113.812500000022</c:v>
                </c:pt>
                <c:pt idx="430">
                  <c:v>42113.822916666657</c:v>
                </c:pt>
                <c:pt idx="431">
                  <c:v>42113.833333333343</c:v>
                </c:pt>
                <c:pt idx="432">
                  <c:v>42113.84375</c:v>
                </c:pt>
                <c:pt idx="433">
                  <c:v>42113.854166666657</c:v>
                </c:pt>
                <c:pt idx="434">
                  <c:v>42113.864583333343</c:v>
                </c:pt>
                <c:pt idx="435">
                  <c:v>42113.875</c:v>
                </c:pt>
                <c:pt idx="436">
                  <c:v>42113.885416666657</c:v>
                </c:pt>
                <c:pt idx="437">
                  <c:v>42113.895833333343</c:v>
                </c:pt>
                <c:pt idx="438">
                  <c:v>42113.906250000022</c:v>
                </c:pt>
                <c:pt idx="439">
                  <c:v>42113.916666666657</c:v>
                </c:pt>
                <c:pt idx="440">
                  <c:v>42113.927083333299</c:v>
                </c:pt>
                <c:pt idx="441">
                  <c:v>42113.9375</c:v>
                </c:pt>
                <c:pt idx="442">
                  <c:v>42113.947916666657</c:v>
                </c:pt>
                <c:pt idx="443">
                  <c:v>42113.958333333343</c:v>
                </c:pt>
                <c:pt idx="444">
                  <c:v>42113.96875</c:v>
                </c:pt>
                <c:pt idx="445">
                  <c:v>42113.979166666628</c:v>
                </c:pt>
                <c:pt idx="446">
                  <c:v>42113.989583333343</c:v>
                </c:pt>
                <c:pt idx="447">
                  <c:v>42114</c:v>
                </c:pt>
                <c:pt idx="448">
                  <c:v>42114.010416666657</c:v>
                </c:pt>
                <c:pt idx="449">
                  <c:v>42114.020833333343</c:v>
                </c:pt>
                <c:pt idx="450">
                  <c:v>42114.03125</c:v>
                </c:pt>
                <c:pt idx="451">
                  <c:v>42114.041666666628</c:v>
                </c:pt>
                <c:pt idx="452">
                  <c:v>42114.052083333343</c:v>
                </c:pt>
                <c:pt idx="453">
                  <c:v>42114.0625</c:v>
                </c:pt>
                <c:pt idx="454">
                  <c:v>42114.072916666657</c:v>
                </c:pt>
                <c:pt idx="455">
                  <c:v>42114.083333333343</c:v>
                </c:pt>
                <c:pt idx="456">
                  <c:v>42114.093749999993</c:v>
                </c:pt>
                <c:pt idx="457">
                  <c:v>42114.104166666628</c:v>
                </c:pt>
                <c:pt idx="458">
                  <c:v>42114.114583333343</c:v>
                </c:pt>
                <c:pt idx="459">
                  <c:v>42114.125</c:v>
                </c:pt>
                <c:pt idx="460">
                  <c:v>42114.135416666628</c:v>
                </c:pt>
                <c:pt idx="461">
                  <c:v>42114.145833333343</c:v>
                </c:pt>
                <c:pt idx="462">
                  <c:v>42114.156250000022</c:v>
                </c:pt>
                <c:pt idx="463">
                  <c:v>42114.166666666628</c:v>
                </c:pt>
                <c:pt idx="464">
                  <c:v>42114.177083333299</c:v>
                </c:pt>
                <c:pt idx="465">
                  <c:v>42114.1875</c:v>
                </c:pt>
                <c:pt idx="466">
                  <c:v>42114.197916666628</c:v>
                </c:pt>
                <c:pt idx="467">
                  <c:v>42114.208333333343</c:v>
                </c:pt>
                <c:pt idx="468">
                  <c:v>42114.21875</c:v>
                </c:pt>
                <c:pt idx="469">
                  <c:v>42114.229166666613</c:v>
                </c:pt>
                <c:pt idx="470">
                  <c:v>42114.239583333299</c:v>
                </c:pt>
                <c:pt idx="471">
                  <c:v>42114.25</c:v>
                </c:pt>
                <c:pt idx="472">
                  <c:v>42114.260416666628</c:v>
                </c:pt>
                <c:pt idx="473">
                  <c:v>42114.270833333343</c:v>
                </c:pt>
                <c:pt idx="474">
                  <c:v>42114.28125</c:v>
                </c:pt>
                <c:pt idx="475">
                  <c:v>42114.291666666613</c:v>
                </c:pt>
                <c:pt idx="476">
                  <c:v>42114.302083333343</c:v>
                </c:pt>
                <c:pt idx="477">
                  <c:v>42114.312500000022</c:v>
                </c:pt>
                <c:pt idx="478">
                  <c:v>42114.322916666657</c:v>
                </c:pt>
                <c:pt idx="479">
                  <c:v>42114.333333333343</c:v>
                </c:pt>
                <c:pt idx="480">
                  <c:v>42114.34375</c:v>
                </c:pt>
                <c:pt idx="481">
                  <c:v>42114.354166666657</c:v>
                </c:pt>
                <c:pt idx="482">
                  <c:v>42114.364583333343</c:v>
                </c:pt>
                <c:pt idx="483">
                  <c:v>42114.375</c:v>
                </c:pt>
                <c:pt idx="484">
                  <c:v>42114.385416666657</c:v>
                </c:pt>
                <c:pt idx="485">
                  <c:v>42114.395833333343</c:v>
                </c:pt>
                <c:pt idx="486">
                  <c:v>42114.406250000022</c:v>
                </c:pt>
                <c:pt idx="487">
                  <c:v>42114.416666666657</c:v>
                </c:pt>
                <c:pt idx="488">
                  <c:v>42114.427083333299</c:v>
                </c:pt>
                <c:pt idx="489">
                  <c:v>42114.4375</c:v>
                </c:pt>
                <c:pt idx="490">
                  <c:v>42114.447916666657</c:v>
                </c:pt>
                <c:pt idx="491">
                  <c:v>42114.458333333343</c:v>
                </c:pt>
                <c:pt idx="492">
                  <c:v>42114.46875</c:v>
                </c:pt>
                <c:pt idx="493">
                  <c:v>42114.479166666628</c:v>
                </c:pt>
                <c:pt idx="494">
                  <c:v>42114.489583333343</c:v>
                </c:pt>
                <c:pt idx="495">
                  <c:v>42114.5</c:v>
                </c:pt>
                <c:pt idx="496">
                  <c:v>42114.510416666657</c:v>
                </c:pt>
                <c:pt idx="497">
                  <c:v>42114.520833333343</c:v>
                </c:pt>
                <c:pt idx="498">
                  <c:v>42114.53125</c:v>
                </c:pt>
                <c:pt idx="499">
                  <c:v>42114.541666666628</c:v>
                </c:pt>
                <c:pt idx="500">
                  <c:v>42114.552083333343</c:v>
                </c:pt>
                <c:pt idx="501">
                  <c:v>42114.5625</c:v>
                </c:pt>
                <c:pt idx="502">
                  <c:v>42114.572916666657</c:v>
                </c:pt>
                <c:pt idx="503">
                  <c:v>42114.583333333343</c:v>
                </c:pt>
                <c:pt idx="504">
                  <c:v>42114.593749999993</c:v>
                </c:pt>
                <c:pt idx="505">
                  <c:v>42114.604166666628</c:v>
                </c:pt>
                <c:pt idx="506">
                  <c:v>42114.614583333343</c:v>
                </c:pt>
                <c:pt idx="507">
                  <c:v>42114.625</c:v>
                </c:pt>
                <c:pt idx="508">
                  <c:v>42114.635416666628</c:v>
                </c:pt>
                <c:pt idx="509">
                  <c:v>42114.645833333343</c:v>
                </c:pt>
                <c:pt idx="510">
                  <c:v>42114.656250000022</c:v>
                </c:pt>
                <c:pt idx="511">
                  <c:v>42114.666666666628</c:v>
                </c:pt>
                <c:pt idx="512">
                  <c:v>42114.677083333299</c:v>
                </c:pt>
                <c:pt idx="513">
                  <c:v>42114.6875</c:v>
                </c:pt>
                <c:pt idx="514">
                  <c:v>42114.697916666628</c:v>
                </c:pt>
                <c:pt idx="515">
                  <c:v>42114.708333333343</c:v>
                </c:pt>
                <c:pt idx="516">
                  <c:v>42114.71875</c:v>
                </c:pt>
                <c:pt idx="517">
                  <c:v>42114.729166666613</c:v>
                </c:pt>
                <c:pt idx="518">
                  <c:v>42114.739583333299</c:v>
                </c:pt>
                <c:pt idx="519">
                  <c:v>42114.75</c:v>
                </c:pt>
                <c:pt idx="520">
                  <c:v>42114.760416666628</c:v>
                </c:pt>
                <c:pt idx="521">
                  <c:v>42114.770833333343</c:v>
                </c:pt>
                <c:pt idx="522">
                  <c:v>42114.78125</c:v>
                </c:pt>
                <c:pt idx="523">
                  <c:v>42114.791666666613</c:v>
                </c:pt>
                <c:pt idx="524">
                  <c:v>42114.802083333343</c:v>
                </c:pt>
                <c:pt idx="525">
                  <c:v>42114.812500000022</c:v>
                </c:pt>
                <c:pt idx="526">
                  <c:v>42114.822916666657</c:v>
                </c:pt>
                <c:pt idx="527">
                  <c:v>42114.833333333343</c:v>
                </c:pt>
                <c:pt idx="528">
                  <c:v>42114.84375</c:v>
                </c:pt>
                <c:pt idx="529">
                  <c:v>42114.854166666657</c:v>
                </c:pt>
                <c:pt idx="530">
                  <c:v>42114.864583333343</c:v>
                </c:pt>
                <c:pt idx="531">
                  <c:v>42114.875</c:v>
                </c:pt>
                <c:pt idx="532">
                  <c:v>42114.885416666657</c:v>
                </c:pt>
                <c:pt idx="533">
                  <c:v>42114.895833333343</c:v>
                </c:pt>
                <c:pt idx="534">
                  <c:v>42114.906250000022</c:v>
                </c:pt>
                <c:pt idx="535">
                  <c:v>42114.916666666657</c:v>
                </c:pt>
                <c:pt idx="536">
                  <c:v>42114.927083333299</c:v>
                </c:pt>
                <c:pt idx="537">
                  <c:v>42114.9375</c:v>
                </c:pt>
                <c:pt idx="538">
                  <c:v>42114.947916666657</c:v>
                </c:pt>
                <c:pt idx="539">
                  <c:v>42114.958333333343</c:v>
                </c:pt>
                <c:pt idx="540">
                  <c:v>42114.96875</c:v>
                </c:pt>
                <c:pt idx="541">
                  <c:v>42114.979166666628</c:v>
                </c:pt>
                <c:pt idx="542">
                  <c:v>42114.989583333343</c:v>
                </c:pt>
                <c:pt idx="543">
                  <c:v>42115</c:v>
                </c:pt>
                <c:pt idx="544">
                  <c:v>42115.010416666657</c:v>
                </c:pt>
                <c:pt idx="545">
                  <c:v>42115.020833333343</c:v>
                </c:pt>
                <c:pt idx="546">
                  <c:v>42115.03125</c:v>
                </c:pt>
                <c:pt idx="547">
                  <c:v>42115.041666666628</c:v>
                </c:pt>
                <c:pt idx="548">
                  <c:v>42115.052083333343</c:v>
                </c:pt>
                <c:pt idx="549">
                  <c:v>42115.0625</c:v>
                </c:pt>
                <c:pt idx="550">
                  <c:v>42115.072916666657</c:v>
                </c:pt>
                <c:pt idx="551">
                  <c:v>42115.083333333343</c:v>
                </c:pt>
                <c:pt idx="552">
                  <c:v>42115.093749999993</c:v>
                </c:pt>
                <c:pt idx="553">
                  <c:v>42115.104166666628</c:v>
                </c:pt>
                <c:pt idx="554">
                  <c:v>42115.114583333343</c:v>
                </c:pt>
                <c:pt idx="555">
                  <c:v>42115.125</c:v>
                </c:pt>
                <c:pt idx="556">
                  <c:v>42115.135416666628</c:v>
                </c:pt>
                <c:pt idx="557">
                  <c:v>42115.145833333343</c:v>
                </c:pt>
                <c:pt idx="558">
                  <c:v>42115.156250000022</c:v>
                </c:pt>
                <c:pt idx="559">
                  <c:v>42115.166666666628</c:v>
                </c:pt>
                <c:pt idx="560">
                  <c:v>42115.177083333299</c:v>
                </c:pt>
                <c:pt idx="561">
                  <c:v>42115.1875</c:v>
                </c:pt>
                <c:pt idx="562">
                  <c:v>42115.197916666628</c:v>
                </c:pt>
                <c:pt idx="563">
                  <c:v>42115.208333333343</c:v>
                </c:pt>
                <c:pt idx="564">
                  <c:v>42115.21875</c:v>
                </c:pt>
                <c:pt idx="565">
                  <c:v>42115.229166666613</c:v>
                </c:pt>
                <c:pt idx="566">
                  <c:v>42115.239583333299</c:v>
                </c:pt>
                <c:pt idx="567">
                  <c:v>42115.25</c:v>
                </c:pt>
                <c:pt idx="568">
                  <c:v>42115.260416666628</c:v>
                </c:pt>
                <c:pt idx="569">
                  <c:v>42115.270833333343</c:v>
                </c:pt>
                <c:pt idx="570">
                  <c:v>42115.28125</c:v>
                </c:pt>
                <c:pt idx="571">
                  <c:v>42115.291666666613</c:v>
                </c:pt>
                <c:pt idx="572">
                  <c:v>42115.302083333343</c:v>
                </c:pt>
                <c:pt idx="573">
                  <c:v>42115.312500000022</c:v>
                </c:pt>
                <c:pt idx="574">
                  <c:v>42115.322916666657</c:v>
                </c:pt>
                <c:pt idx="575">
                  <c:v>42115.333333333343</c:v>
                </c:pt>
                <c:pt idx="576">
                  <c:v>42115.34375</c:v>
                </c:pt>
                <c:pt idx="577">
                  <c:v>42115.354166666657</c:v>
                </c:pt>
                <c:pt idx="578">
                  <c:v>42115.364583333343</c:v>
                </c:pt>
                <c:pt idx="579">
                  <c:v>42115.375</c:v>
                </c:pt>
                <c:pt idx="580">
                  <c:v>42115.385416666657</c:v>
                </c:pt>
                <c:pt idx="581">
                  <c:v>42115.395833333343</c:v>
                </c:pt>
                <c:pt idx="582">
                  <c:v>42115.406250000022</c:v>
                </c:pt>
                <c:pt idx="583">
                  <c:v>42115.416666666657</c:v>
                </c:pt>
                <c:pt idx="584">
                  <c:v>42115.427083333299</c:v>
                </c:pt>
                <c:pt idx="585">
                  <c:v>42115.4375</c:v>
                </c:pt>
                <c:pt idx="586">
                  <c:v>42115.447916666657</c:v>
                </c:pt>
                <c:pt idx="587">
                  <c:v>42115.458333333343</c:v>
                </c:pt>
                <c:pt idx="588">
                  <c:v>42115.46875</c:v>
                </c:pt>
                <c:pt idx="589">
                  <c:v>42115.479166666628</c:v>
                </c:pt>
                <c:pt idx="590">
                  <c:v>42115.489583333343</c:v>
                </c:pt>
                <c:pt idx="591">
                  <c:v>42115.5</c:v>
                </c:pt>
                <c:pt idx="592">
                  <c:v>42115.510416666657</c:v>
                </c:pt>
                <c:pt idx="593">
                  <c:v>42115.520833333343</c:v>
                </c:pt>
                <c:pt idx="594">
                  <c:v>42115.53125</c:v>
                </c:pt>
                <c:pt idx="595">
                  <c:v>42115.541666666628</c:v>
                </c:pt>
                <c:pt idx="596">
                  <c:v>42115.552083333343</c:v>
                </c:pt>
                <c:pt idx="597">
                  <c:v>42115.5625</c:v>
                </c:pt>
                <c:pt idx="598">
                  <c:v>42115.572916666657</c:v>
                </c:pt>
                <c:pt idx="599">
                  <c:v>42115.583333333343</c:v>
                </c:pt>
                <c:pt idx="600">
                  <c:v>42115.593749999993</c:v>
                </c:pt>
                <c:pt idx="601">
                  <c:v>42115.604166666628</c:v>
                </c:pt>
                <c:pt idx="602">
                  <c:v>42115.614583333343</c:v>
                </c:pt>
                <c:pt idx="603">
                  <c:v>42115.625</c:v>
                </c:pt>
                <c:pt idx="604">
                  <c:v>42115.635416666628</c:v>
                </c:pt>
                <c:pt idx="605">
                  <c:v>42115.645833333343</c:v>
                </c:pt>
                <c:pt idx="606">
                  <c:v>42115.656250000022</c:v>
                </c:pt>
                <c:pt idx="607">
                  <c:v>42115.666666666628</c:v>
                </c:pt>
                <c:pt idx="608">
                  <c:v>42115.677083333299</c:v>
                </c:pt>
                <c:pt idx="609">
                  <c:v>42115.6875</c:v>
                </c:pt>
                <c:pt idx="610">
                  <c:v>42115.697916666628</c:v>
                </c:pt>
                <c:pt idx="611">
                  <c:v>42115.708333333343</c:v>
                </c:pt>
                <c:pt idx="612">
                  <c:v>42115.71875</c:v>
                </c:pt>
                <c:pt idx="613">
                  <c:v>42115.729166666613</c:v>
                </c:pt>
                <c:pt idx="614">
                  <c:v>42115.739583333299</c:v>
                </c:pt>
                <c:pt idx="615">
                  <c:v>42115.75</c:v>
                </c:pt>
                <c:pt idx="616">
                  <c:v>42115.760416666628</c:v>
                </c:pt>
                <c:pt idx="617">
                  <c:v>42115.770833333343</c:v>
                </c:pt>
                <c:pt idx="618">
                  <c:v>42115.78125</c:v>
                </c:pt>
                <c:pt idx="619">
                  <c:v>42115.791666666613</c:v>
                </c:pt>
                <c:pt idx="620">
                  <c:v>42115.802083333343</c:v>
                </c:pt>
                <c:pt idx="621">
                  <c:v>42115.812500000022</c:v>
                </c:pt>
                <c:pt idx="622">
                  <c:v>42115.822916666657</c:v>
                </c:pt>
                <c:pt idx="623">
                  <c:v>42115.833333333343</c:v>
                </c:pt>
                <c:pt idx="624">
                  <c:v>42115.84375</c:v>
                </c:pt>
                <c:pt idx="625">
                  <c:v>42115.854166666657</c:v>
                </c:pt>
                <c:pt idx="626">
                  <c:v>42115.864583333343</c:v>
                </c:pt>
                <c:pt idx="627">
                  <c:v>42115.875</c:v>
                </c:pt>
                <c:pt idx="628">
                  <c:v>42115.885416666657</c:v>
                </c:pt>
                <c:pt idx="629">
                  <c:v>42115.895833333343</c:v>
                </c:pt>
                <c:pt idx="630">
                  <c:v>42115.906250000022</c:v>
                </c:pt>
                <c:pt idx="631">
                  <c:v>42115.916666666657</c:v>
                </c:pt>
                <c:pt idx="632">
                  <c:v>42115.927083333299</c:v>
                </c:pt>
                <c:pt idx="633">
                  <c:v>42115.9375</c:v>
                </c:pt>
                <c:pt idx="634">
                  <c:v>42115.947916666657</c:v>
                </c:pt>
                <c:pt idx="635">
                  <c:v>42115.958333333343</c:v>
                </c:pt>
                <c:pt idx="636">
                  <c:v>42115.96875</c:v>
                </c:pt>
                <c:pt idx="637">
                  <c:v>42115.979166666628</c:v>
                </c:pt>
                <c:pt idx="638">
                  <c:v>42115.989583333343</c:v>
                </c:pt>
                <c:pt idx="639">
                  <c:v>42116</c:v>
                </c:pt>
                <c:pt idx="640">
                  <c:v>42116.010416666657</c:v>
                </c:pt>
                <c:pt idx="641">
                  <c:v>42116.020833333343</c:v>
                </c:pt>
                <c:pt idx="642">
                  <c:v>42116.03125</c:v>
                </c:pt>
                <c:pt idx="643">
                  <c:v>42116.041666666628</c:v>
                </c:pt>
                <c:pt idx="644">
                  <c:v>42116.052083333343</c:v>
                </c:pt>
                <c:pt idx="645">
                  <c:v>42116.0625</c:v>
                </c:pt>
                <c:pt idx="646">
                  <c:v>42116.072916666657</c:v>
                </c:pt>
                <c:pt idx="647">
                  <c:v>42116.083333333343</c:v>
                </c:pt>
                <c:pt idx="648">
                  <c:v>42116.093749999993</c:v>
                </c:pt>
                <c:pt idx="649">
                  <c:v>42116.104166666628</c:v>
                </c:pt>
                <c:pt idx="650">
                  <c:v>42116.114583333343</c:v>
                </c:pt>
                <c:pt idx="651">
                  <c:v>42116.125</c:v>
                </c:pt>
                <c:pt idx="652">
                  <c:v>42116.135416666628</c:v>
                </c:pt>
                <c:pt idx="653">
                  <c:v>42116.145833333343</c:v>
                </c:pt>
                <c:pt idx="654">
                  <c:v>42116.156250000022</c:v>
                </c:pt>
                <c:pt idx="655">
                  <c:v>42116.166666666628</c:v>
                </c:pt>
                <c:pt idx="656">
                  <c:v>42116.177083333299</c:v>
                </c:pt>
                <c:pt idx="657">
                  <c:v>42116.1875</c:v>
                </c:pt>
                <c:pt idx="658">
                  <c:v>42116.197916666628</c:v>
                </c:pt>
                <c:pt idx="659">
                  <c:v>42116.208333333343</c:v>
                </c:pt>
                <c:pt idx="660">
                  <c:v>42116.21875</c:v>
                </c:pt>
                <c:pt idx="661">
                  <c:v>42116.229166666613</c:v>
                </c:pt>
                <c:pt idx="662">
                  <c:v>42116.239583333299</c:v>
                </c:pt>
                <c:pt idx="663">
                  <c:v>42116.25</c:v>
                </c:pt>
                <c:pt idx="664">
                  <c:v>42116.260416666628</c:v>
                </c:pt>
                <c:pt idx="665">
                  <c:v>42116.270833333343</c:v>
                </c:pt>
                <c:pt idx="666">
                  <c:v>42116.28125</c:v>
                </c:pt>
                <c:pt idx="667">
                  <c:v>42116.291666666613</c:v>
                </c:pt>
                <c:pt idx="668">
                  <c:v>42116.302083333343</c:v>
                </c:pt>
                <c:pt idx="669">
                  <c:v>42116.312500000022</c:v>
                </c:pt>
                <c:pt idx="670">
                  <c:v>42116.322916666657</c:v>
                </c:pt>
                <c:pt idx="671">
                  <c:v>42116.333333333343</c:v>
                </c:pt>
                <c:pt idx="672">
                  <c:v>42116.34375</c:v>
                </c:pt>
                <c:pt idx="673">
                  <c:v>42116.354166666657</c:v>
                </c:pt>
                <c:pt idx="674">
                  <c:v>42116.364583333343</c:v>
                </c:pt>
                <c:pt idx="675">
                  <c:v>42116.375</c:v>
                </c:pt>
                <c:pt idx="676">
                  <c:v>42116.385416666657</c:v>
                </c:pt>
                <c:pt idx="677">
                  <c:v>42116.395833333343</c:v>
                </c:pt>
                <c:pt idx="678">
                  <c:v>42116.406250000022</c:v>
                </c:pt>
                <c:pt idx="679">
                  <c:v>42116.416666666657</c:v>
                </c:pt>
                <c:pt idx="680">
                  <c:v>42116.427083333299</c:v>
                </c:pt>
                <c:pt idx="681">
                  <c:v>42116.4375</c:v>
                </c:pt>
                <c:pt idx="682">
                  <c:v>42116.447916666657</c:v>
                </c:pt>
                <c:pt idx="683">
                  <c:v>42116.458333333343</c:v>
                </c:pt>
                <c:pt idx="684">
                  <c:v>42116.46875</c:v>
                </c:pt>
                <c:pt idx="685">
                  <c:v>42116.479166666628</c:v>
                </c:pt>
                <c:pt idx="686">
                  <c:v>42116.489583333343</c:v>
                </c:pt>
                <c:pt idx="687">
                  <c:v>42116.5</c:v>
                </c:pt>
                <c:pt idx="688">
                  <c:v>42116.510416666657</c:v>
                </c:pt>
                <c:pt idx="689">
                  <c:v>42116.520833333343</c:v>
                </c:pt>
                <c:pt idx="690">
                  <c:v>42116.53125</c:v>
                </c:pt>
                <c:pt idx="691">
                  <c:v>42116.541666666628</c:v>
                </c:pt>
                <c:pt idx="692">
                  <c:v>42116.552083333343</c:v>
                </c:pt>
                <c:pt idx="693">
                  <c:v>42116.5625</c:v>
                </c:pt>
                <c:pt idx="694">
                  <c:v>42116.572916666657</c:v>
                </c:pt>
                <c:pt idx="695">
                  <c:v>42116.583333333343</c:v>
                </c:pt>
                <c:pt idx="696">
                  <c:v>42116.593749999993</c:v>
                </c:pt>
                <c:pt idx="697">
                  <c:v>42116.604166666628</c:v>
                </c:pt>
                <c:pt idx="698">
                  <c:v>42116.614583333343</c:v>
                </c:pt>
                <c:pt idx="699">
                  <c:v>42116.625</c:v>
                </c:pt>
                <c:pt idx="700">
                  <c:v>42116.635416666628</c:v>
                </c:pt>
                <c:pt idx="701">
                  <c:v>42116.645833333343</c:v>
                </c:pt>
                <c:pt idx="702">
                  <c:v>42116.656250000022</c:v>
                </c:pt>
                <c:pt idx="703">
                  <c:v>42116.666666666628</c:v>
                </c:pt>
                <c:pt idx="704">
                  <c:v>42116.677083333299</c:v>
                </c:pt>
                <c:pt idx="705">
                  <c:v>42116.6875</c:v>
                </c:pt>
                <c:pt idx="706">
                  <c:v>42116.697916666628</c:v>
                </c:pt>
                <c:pt idx="707">
                  <c:v>42116.708333333343</c:v>
                </c:pt>
                <c:pt idx="708">
                  <c:v>42116.71875</c:v>
                </c:pt>
                <c:pt idx="709">
                  <c:v>42116.729166666613</c:v>
                </c:pt>
                <c:pt idx="710">
                  <c:v>42116.739583333299</c:v>
                </c:pt>
                <c:pt idx="711">
                  <c:v>42116.75</c:v>
                </c:pt>
                <c:pt idx="712">
                  <c:v>42116.760416666628</c:v>
                </c:pt>
                <c:pt idx="713">
                  <c:v>42116.770833333343</c:v>
                </c:pt>
                <c:pt idx="714">
                  <c:v>42116.78125</c:v>
                </c:pt>
                <c:pt idx="715">
                  <c:v>42116.791666666613</c:v>
                </c:pt>
                <c:pt idx="716">
                  <c:v>42116.802083333343</c:v>
                </c:pt>
                <c:pt idx="717">
                  <c:v>42116.812500000022</c:v>
                </c:pt>
                <c:pt idx="718">
                  <c:v>42116.822916666657</c:v>
                </c:pt>
                <c:pt idx="719">
                  <c:v>42116.833333333343</c:v>
                </c:pt>
                <c:pt idx="720">
                  <c:v>42116.84375</c:v>
                </c:pt>
                <c:pt idx="721">
                  <c:v>42116.854166666657</c:v>
                </c:pt>
                <c:pt idx="722">
                  <c:v>42116.864583333343</c:v>
                </c:pt>
                <c:pt idx="723">
                  <c:v>42116.875</c:v>
                </c:pt>
                <c:pt idx="724">
                  <c:v>42116.885416666657</c:v>
                </c:pt>
                <c:pt idx="725">
                  <c:v>42116.895833333343</c:v>
                </c:pt>
                <c:pt idx="726">
                  <c:v>42116.906250000022</c:v>
                </c:pt>
                <c:pt idx="727">
                  <c:v>42116.916666666657</c:v>
                </c:pt>
                <c:pt idx="728">
                  <c:v>42116.927083333299</c:v>
                </c:pt>
                <c:pt idx="729">
                  <c:v>42116.9375</c:v>
                </c:pt>
                <c:pt idx="730">
                  <c:v>42116.947916666657</c:v>
                </c:pt>
                <c:pt idx="731">
                  <c:v>42116.958333333343</c:v>
                </c:pt>
                <c:pt idx="732">
                  <c:v>42116.96875</c:v>
                </c:pt>
                <c:pt idx="733">
                  <c:v>42116.979166666628</c:v>
                </c:pt>
                <c:pt idx="734">
                  <c:v>42116.989583333343</c:v>
                </c:pt>
                <c:pt idx="735">
                  <c:v>42117</c:v>
                </c:pt>
                <c:pt idx="736">
                  <c:v>42117.010416666657</c:v>
                </c:pt>
                <c:pt idx="737">
                  <c:v>42117.020833333343</c:v>
                </c:pt>
                <c:pt idx="738">
                  <c:v>42117.03125</c:v>
                </c:pt>
                <c:pt idx="739">
                  <c:v>42117.041666666628</c:v>
                </c:pt>
                <c:pt idx="740">
                  <c:v>42117.052083333343</c:v>
                </c:pt>
                <c:pt idx="741">
                  <c:v>42117.0625</c:v>
                </c:pt>
                <c:pt idx="742">
                  <c:v>42117.072916666657</c:v>
                </c:pt>
                <c:pt idx="743">
                  <c:v>42117.083333333343</c:v>
                </c:pt>
                <c:pt idx="744">
                  <c:v>42117.093749999993</c:v>
                </c:pt>
                <c:pt idx="745">
                  <c:v>42117.104166666628</c:v>
                </c:pt>
                <c:pt idx="746">
                  <c:v>42117.114583333343</c:v>
                </c:pt>
                <c:pt idx="747">
                  <c:v>42117.125</c:v>
                </c:pt>
                <c:pt idx="748">
                  <c:v>42117.135416666628</c:v>
                </c:pt>
                <c:pt idx="749">
                  <c:v>42117.145833333343</c:v>
                </c:pt>
                <c:pt idx="750">
                  <c:v>42117.156250000022</c:v>
                </c:pt>
                <c:pt idx="751">
                  <c:v>42117.166666666628</c:v>
                </c:pt>
                <c:pt idx="752">
                  <c:v>42117.177083333299</c:v>
                </c:pt>
                <c:pt idx="753">
                  <c:v>42117.1875</c:v>
                </c:pt>
                <c:pt idx="754">
                  <c:v>42117.197916666628</c:v>
                </c:pt>
                <c:pt idx="755">
                  <c:v>42117.208333333343</c:v>
                </c:pt>
                <c:pt idx="756">
                  <c:v>42117.21875</c:v>
                </c:pt>
                <c:pt idx="757">
                  <c:v>42117.229166666613</c:v>
                </c:pt>
                <c:pt idx="758">
                  <c:v>42117.239583333299</c:v>
                </c:pt>
                <c:pt idx="759">
                  <c:v>42117.25</c:v>
                </c:pt>
                <c:pt idx="760">
                  <c:v>42117.260416666628</c:v>
                </c:pt>
                <c:pt idx="761">
                  <c:v>42117.270833333343</c:v>
                </c:pt>
                <c:pt idx="762">
                  <c:v>42117.28125</c:v>
                </c:pt>
                <c:pt idx="763">
                  <c:v>42117.291666666613</c:v>
                </c:pt>
                <c:pt idx="764">
                  <c:v>42117.302083333343</c:v>
                </c:pt>
                <c:pt idx="765">
                  <c:v>42117.312500000022</c:v>
                </c:pt>
                <c:pt idx="766">
                  <c:v>42117.322916666657</c:v>
                </c:pt>
                <c:pt idx="767">
                  <c:v>42117.333333333343</c:v>
                </c:pt>
                <c:pt idx="768">
                  <c:v>42117.34375</c:v>
                </c:pt>
                <c:pt idx="769">
                  <c:v>42117.354166666657</c:v>
                </c:pt>
                <c:pt idx="770">
                  <c:v>42117.364583333343</c:v>
                </c:pt>
                <c:pt idx="771">
                  <c:v>42117.375</c:v>
                </c:pt>
                <c:pt idx="772">
                  <c:v>42117.385416666657</c:v>
                </c:pt>
                <c:pt idx="773">
                  <c:v>42117.395833333343</c:v>
                </c:pt>
                <c:pt idx="774">
                  <c:v>42117.406250000022</c:v>
                </c:pt>
                <c:pt idx="775">
                  <c:v>42117.416666666657</c:v>
                </c:pt>
                <c:pt idx="776">
                  <c:v>42117.427083333299</c:v>
                </c:pt>
                <c:pt idx="777">
                  <c:v>42117.4375</c:v>
                </c:pt>
                <c:pt idx="778">
                  <c:v>42117.447916666657</c:v>
                </c:pt>
                <c:pt idx="779">
                  <c:v>42117.458333333343</c:v>
                </c:pt>
                <c:pt idx="780">
                  <c:v>42117.46875</c:v>
                </c:pt>
                <c:pt idx="781">
                  <c:v>42117.479166666628</c:v>
                </c:pt>
                <c:pt idx="782">
                  <c:v>42117.489583333343</c:v>
                </c:pt>
                <c:pt idx="783">
                  <c:v>42117.5</c:v>
                </c:pt>
                <c:pt idx="784">
                  <c:v>42117.510416666657</c:v>
                </c:pt>
                <c:pt idx="785">
                  <c:v>42117.520833333343</c:v>
                </c:pt>
                <c:pt idx="786">
                  <c:v>42117.53125</c:v>
                </c:pt>
                <c:pt idx="787">
                  <c:v>42117.541666666628</c:v>
                </c:pt>
                <c:pt idx="788">
                  <c:v>42117.552083333343</c:v>
                </c:pt>
                <c:pt idx="789">
                  <c:v>42117.5625</c:v>
                </c:pt>
                <c:pt idx="790">
                  <c:v>42117.572916666657</c:v>
                </c:pt>
                <c:pt idx="791">
                  <c:v>42117.583333333343</c:v>
                </c:pt>
                <c:pt idx="792">
                  <c:v>42117.593749999993</c:v>
                </c:pt>
                <c:pt idx="793">
                  <c:v>42117.604166666628</c:v>
                </c:pt>
                <c:pt idx="794">
                  <c:v>42117.614583333343</c:v>
                </c:pt>
                <c:pt idx="795">
                  <c:v>42117.625</c:v>
                </c:pt>
                <c:pt idx="796">
                  <c:v>42117.635416666628</c:v>
                </c:pt>
                <c:pt idx="797">
                  <c:v>42117.645833333343</c:v>
                </c:pt>
                <c:pt idx="798">
                  <c:v>42117.656250000022</c:v>
                </c:pt>
                <c:pt idx="799">
                  <c:v>42117.666666666628</c:v>
                </c:pt>
                <c:pt idx="800">
                  <c:v>42117.677083333299</c:v>
                </c:pt>
                <c:pt idx="801">
                  <c:v>42117.6875</c:v>
                </c:pt>
                <c:pt idx="802">
                  <c:v>42117.697916666628</c:v>
                </c:pt>
                <c:pt idx="803">
                  <c:v>42117.708333333343</c:v>
                </c:pt>
                <c:pt idx="804">
                  <c:v>42117.71875</c:v>
                </c:pt>
                <c:pt idx="805">
                  <c:v>42117.729166666613</c:v>
                </c:pt>
                <c:pt idx="806">
                  <c:v>42117.739583333299</c:v>
                </c:pt>
                <c:pt idx="807">
                  <c:v>42117.75</c:v>
                </c:pt>
                <c:pt idx="808">
                  <c:v>42117.760416666628</c:v>
                </c:pt>
                <c:pt idx="809">
                  <c:v>42117.770833333343</c:v>
                </c:pt>
                <c:pt idx="810">
                  <c:v>42117.78125</c:v>
                </c:pt>
                <c:pt idx="811">
                  <c:v>42117.791666666613</c:v>
                </c:pt>
                <c:pt idx="812">
                  <c:v>42117.802083333343</c:v>
                </c:pt>
                <c:pt idx="813">
                  <c:v>42117.812500000022</c:v>
                </c:pt>
                <c:pt idx="814">
                  <c:v>42117.822916666657</c:v>
                </c:pt>
                <c:pt idx="815">
                  <c:v>42117.833333333343</c:v>
                </c:pt>
                <c:pt idx="816">
                  <c:v>42117.84375</c:v>
                </c:pt>
                <c:pt idx="817">
                  <c:v>42117.854166666657</c:v>
                </c:pt>
                <c:pt idx="818">
                  <c:v>42117.864583333343</c:v>
                </c:pt>
                <c:pt idx="819">
                  <c:v>42117.875</c:v>
                </c:pt>
                <c:pt idx="820">
                  <c:v>42117.885416666657</c:v>
                </c:pt>
                <c:pt idx="821">
                  <c:v>42117.895833333343</c:v>
                </c:pt>
                <c:pt idx="822">
                  <c:v>42117.906250000022</c:v>
                </c:pt>
                <c:pt idx="823">
                  <c:v>42117.916666666657</c:v>
                </c:pt>
                <c:pt idx="824">
                  <c:v>42117.927083333299</c:v>
                </c:pt>
                <c:pt idx="825">
                  <c:v>42117.9375</c:v>
                </c:pt>
                <c:pt idx="826">
                  <c:v>42117.947916666657</c:v>
                </c:pt>
                <c:pt idx="827">
                  <c:v>42117.958333333343</c:v>
                </c:pt>
                <c:pt idx="828">
                  <c:v>42117.96875</c:v>
                </c:pt>
                <c:pt idx="829">
                  <c:v>42117.979166666628</c:v>
                </c:pt>
                <c:pt idx="830">
                  <c:v>42117.989583333343</c:v>
                </c:pt>
                <c:pt idx="831">
                  <c:v>42118</c:v>
                </c:pt>
                <c:pt idx="832">
                  <c:v>42118.010416666657</c:v>
                </c:pt>
                <c:pt idx="833">
                  <c:v>42118.020833333343</c:v>
                </c:pt>
                <c:pt idx="834">
                  <c:v>42118.03125</c:v>
                </c:pt>
                <c:pt idx="835">
                  <c:v>42118.041666666628</c:v>
                </c:pt>
                <c:pt idx="836">
                  <c:v>42118.052083333343</c:v>
                </c:pt>
                <c:pt idx="837">
                  <c:v>42118.0625</c:v>
                </c:pt>
                <c:pt idx="838">
                  <c:v>42118.072916666657</c:v>
                </c:pt>
                <c:pt idx="839">
                  <c:v>42118.083333333343</c:v>
                </c:pt>
                <c:pt idx="840">
                  <c:v>42118.093749999993</c:v>
                </c:pt>
                <c:pt idx="841">
                  <c:v>42118.104166666628</c:v>
                </c:pt>
                <c:pt idx="842">
                  <c:v>42118.114583333343</c:v>
                </c:pt>
                <c:pt idx="843">
                  <c:v>42118.125</c:v>
                </c:pt>
                <c:pt idx="844">
                  <c:v>42118.135416666628</c:v>
                </c:pt>
                <c:pt idx="845">
                  <c:v>42118.145833333343</c:v>
                </c:pt>
                <c:pt idx="846">
                  <c:v>42118.156250000022</c:v>
                </c:pt>
                <c:pt idx="847">
                  <c:v>42118.166666666628</c:v>
                </c:pt>
                <c:pt idx="848">
                  <c:v>42118.177083333299</c:v>
                </c:pt>
                <c:pt idx="849">
                  <c:v>42118.1875</c:v>
                </c:pt>
                <c:pt idx="850">
                  <c:v>42118.197916666628</c:v>
                </c:pt>
                <c:pt idx="851">
                  <c:v>42118.208333333343</c:v>
                </c:pt>
                <c:pt idx="852">
                  <c:v>42118.21875</c:v>
                </c:pt>
                <c:pt idx="853">
                  <c:v>42118.229166666613</c:v>
                </c:pt>
                <c:pt idx="854">
                  <c:v>42118.239583333299</c:v>
                </c:pt>
                <c:pt idx="855">
                  <c:v>42118.25</c:v>
                </c:pt>
                <c:pt idx="856">
                  <c:v>42118.260416666628</c:v>
                </c:pt>
                <c:pt idx="857">
                  <c:v>42118.270833333343</c:v>
                </c:pt>
                <c:pt idx="858">
                  <c:v>42118.28125</c:v>
                </c:pt>
                <c:pt idx="859">
                  <c:v>42118.291666666613</c:v>
                </c:pt>
                <c:pt idx="860">
                  <c:v>42118.302083333343</c:v>
                </c:pt>
                <c:pt idx="861">
                  <c:v>42118.312500000022</c:v>
                </c:pt>
                <c:pt idx="862">
                  <c:v>42118.322916666657</c:v>
                </c:pt>
                <c:pt idx="863">
                  <c:v>42118.333333333343</c:v>
                </c:pt>
                <c:pt idx="864">
                  <c:v>42118.34375</c:v>
                </c:pt>
                <c:pt idx="865">
                  <c:v>42118.354166666657</c:v>
                </c:pt>
                <c:pt idx="866">
                  <c:v>42118.364583333343</c:v>
                </c:pt>
                <c:pt idx="867">
                  <c:v>42118.375</c:v>
                </c:pt>
                <c:pt idx="868">
                  <c:v>42118.385416666657</c:v>
                </c:pt>
                <c:pt idx="869">
                  <c:v>42118.395833333343</c:v>
                </c:pt>
                <c:pt idx="870">
                  <c:v>42118.406250000022</c:v>
                </c:pt>
                <c:pt idx="871">
                  <c:v>42118.416666666657</c:v>
                </c:pt>
                <c:pt idx="872">
                  <c:v>42118.427083333299</c:v>
                </c:pt>
                <c:pt idx="873">
                  <c:v>42118.4375</c:v>
                </c:pt>
                <c:pt idx="874">
                  <c:v>42118.447916666657</c:v>
                </c:pt>
                <c:pt idx="875">
                  <c:v>42118.458333333343</c:v>
                </c:pt>
                <c:pt idx="876">
                  <c:v>42118.46875</c:v>
                </c:pt>
                <c:pt idx="877">
                  <c:v>42118.479166666628</c:v>
                </c:pt>
                <c:pt idx="878">
                  <c:v>42118.489583333343</c:v>
                </c:pt>
                <c:pt idx="879">
                  <c:v>42118.5</c:v>
                </c:pt>
                <c:pt idx="880">
                  <c:v>42118.510416666657</c:v>
                </c:pt>
                <c:pt idx="881">
                  <c:v>42118.520833333343</c:v>
                </c:pt>
                <c:pt idx="882">
                  <c:v>42118.53125</c:v>
                </c:pt>
                <c:pt idx="883">
                  <c:v>42118.541666666628</c:v>
                </c:pt>
                <c:pt idx="884">
                  <c:v>42118.552083333343</c:v>
                </c:pt>
                <c:pt idx="885">
                  <c:v>42118.5625</c:v>
                </c:pt>
                <c:pt idx="886">
                  <c:v>42118.572916666657</c:v>
                </c:pt>
                <c:pt idx="887">
                  <c:v>42118.583333333343</c:v>
                </c:pt>
                <c:pt idx="888">
                  <c:v>42118.593749999993</c:v>
                </c:pt>
                <c:pt idx="889">
                  <c:v>42118.604166666628</c:v>
                </c:pt>
                <c:pt idx="890">
                  <c:v>42118.614583333343</c:v>
                </c:pt>
                <c:pt idx="891">
                  <c:v>42118.625</c:v>
                </c:pt>
                <c:pt idx="892">
                  <c:v>42118.635416666628</c:v>
                </c:pt>
                <c:pt idx="893">
                  <c:v>42118.645833333343</c:v>
                </c:pt>
                <c:pt idx="894">
                  <c:v>42118.656250000022</c:v>
                </c:pt>
                <c:pt idx="895">
                  <c:v>42118.666666666628</c:v>
                </c:pt>
                <c:pt idx="896">
                  <c:v>42118.677083333299</c:v>
                </c:pt>
                <c:pt idx="897">
                  <c:v>42118.6875</c:v>
                </c:pt>
                <c:pt idx="898">
                  <c:v>42118.697916666628</c:v>
                </c:pt>
                <c:pt idx="899">
                  <c:v>42118.708333333343</c:v>
                </c:pt>
                <c:pt idx="900">
                  <c:v>42118.71875</c:v>
                </c:pt>
                <c:pt idx="901">
                  <c:v>42118.729166666613</c:v>
                </c:pt>
                <c:pt idx="902">
                  <c:v>42118.739583333299</c:v>
                </c:pt>
                <c:pt idx="903">
                  <c:v>42118.75</c:v>
                </c:pt>
                <c:pt idx="904">
                  <c:v>42118.760416666628</c:v>
                </c:pt>
                <c:pt idx="905">
                  <c:v>42118.770833333343</c:v>
                </c:pt>
                <c:pt idx="906">
                  <c:v>42118.78125</c:v>
                </c:pt>
                <c:pt idx="907">
                  <c:v>42118.791666666613</c:v>
                </c:pt>
                <c:pt idx="908">
                  <c:v>42118.802083333343</c:v>
                </c:pt>
                <c:pt idx="909">
                  <c:v>42118.812500000022</c:v>
                </c:pt>
                <c:pt idx="910">
                  <c:v>42118.822916666657</c:v>
                </c:pt>
                <c:pt idx="911">
                  <c:v>42118.833333333343</c:v>
                </c:pt>
                <c:pt idx="912">
                  <c:v>42118.84375</c:v>
                </c:pt>
                <c:pt idx="913">
                  <c:v>42118.854166666657</c:v>
                </c:pt>
                <c:pt idx="914">
                  <c:v>42118.864583333343</c:v>
                </c:pt>
                <c:pt idx="915">
                  <c:v>42118.875</c:v>
                </c:pt>
                <c:pt idx="916">
                  <c:v>42118.885416666657</c:v>
                </c:pt>
                <c:pt idx="917">
                  <c:v>42118.895833333343</c:v>
                </c:pt>
                <c:pt idx="918">
                  <c:v>42118.906250000022</c:v>
                </c:pt>
                <c:pt idx="919">
                  <c:v>42118.916666666657</c:v>
                </c:pt>
                <c:pt idx="920">
                  <c:v>42118.927083333299</c:v>
                </c:pt>
                <c:pt idx="921">
                  <c:v>42118.9375</c:v>
                </c:pt>
                <c:pt idx="922">
                  <c:v>42118.947916666657</c:v>
                </c:pt>
                <c:pt idx="923">
                  <c:v>42118.958333333343</c:v>
                </c:pt>
                <c:pt idx="924">
                  <c:v>42118.96875</c:v>
                </c:pt>
                <c:pt idx="925">
                  <c:v>42118.979166666628</c:v>
                </c:pt>
                <c:pt idx="926">
                  <c:v>42118.989583333343</c:v>
                </c:pt>
                <c:pt idx="927">
                  <c:v>42119</c:v>
                </c:pt>
                <c:pt idx="928">
                  <c:v>42119.010416666657</c:v>
                </c:pt>
                <c:pt idx="929">
                  <c:v>42119.020833333343</c:v>
                </c:pt>
                <c:pt idx="930">
                  <c:v>42119.03125</c:v>
                </c:pt>
                <c:pt idx="931">
                  <c:v>42119.041666666628</c:v>
                </c:pt>
                <c:pt idx="932">
                  <c:v>42119.052083333343</c:v>
                </c:pt>
                <c:pt idx="933">
                  <c:v>42119.0625</c:v>
                </c:pt>
                <c:pt idx="934">
                  <c:v>42119.072916666657</c:v>
                </c:pt>
                <c:pt idx="935">
                  <c:v>42119.083333333343</c:v>
                </c:pt>
                <c:pt idx="936">
                  <c:v>42119.093749999993</c:v>
                </c:pt>
                <c:pt idx="937">
                  <c:v>42119.104166666628</c:v>
                </c:pt>
                <c:pt idx="938">
                  <c:v>42119.114583333343</c:v>
                </c:pt>
                <c:pt idx="939">
                  <c:v>42119.125</c:v>
                </c:pt>
                <c:pt idx="940">
                  <c:v>42119.135416666628</c:v>
                </c:pt>
                <c:pt idx="941">
                  <c:v>42119.145833333343</c:v>
                </c:pt>
                <c:pt idx="942">
                  <c:v>42119.156250000022</c:v>
                </c:pt>
                <c:pt idx="943">
                  <c:v>42119.166666666628</c:v>
                </c:pt>
                <c:pt idx="944">
                  <c:v>42119.177083333299</c:v>
                </c:pt>
                <c:pt idx="945">
                  <c:v>42119.1875</c:v>
                </c:pt>
                <c:pt idx="946">
                  <c:v>42119.197916666628</c:v>
                </c:pt>
                <c:pt idx="947">
                  <c:v>42119.208333333343</c:v>
                </c:pt>
                <c:pt idx="948">
                  <c:v>42119.21875</c:v>
                </c:pt>
                <c:pt idx="949">
                  <c:v>42119.229166666613</c:v>
                </c:pt>
                <c:pt idx="950">
                  <c:v>42119.239583333299</c:v>
                </c:pt>
                <c:pt idx="951">
                  <c:v>42119.25</c:v>
                </c:pt>
                <c:pt idx="952">
                  <c:v>42119.260416666628</c:v>
                </c:pt>
                <c:pt idx="953">
                  <c:v>42119.270833333343</c:v>
                </c:pt>
                <c:pt idx="954">
                  <c:v>42119.28125</c:v>
                </c:pt>
                <c:pt idx="955">
                  <c:v>42119.291666666613</c:v>
                </c:pt>
                <c:pt idx="956">
                  <c:v>42119.302083333343</c:v>
                </c:pt>
                <c:pt idx="957">
                  <c:v>42119.312500000022</c:v>
                </c:pt>
                <c:pt idx="958">
                  <c:v>42119.322916666657</c:v>
                </c:pt>
                <c:pt idx="959">
                  <c:v>42119.333333333343</c:v>
                </c:pt>
                <c:pt idx="960">
                  <c:v>42119.34375</c:v>
                </c:pt>
                <c:pt idx="961">
                  <c:v>42119.354166666657</c:v>
                </c:pt>
                <c:pt idx="962">
                  <c:v>42119.364583333343</c:v>
                </c:pt>
                <c:pt idx="963">
                  <c:v>42119.375</c:v>
                </c:pt>
                <c:pt idx="964">
                  <c:v>42119.385416666657</c:v>
                </c:pt>
                <c:pt idx="965">
                  <c:v>42119.395833333343</c:v>
                </c:pt>
                <c:pt idx="966">
                  <c:v>42119.406250000022</c:v>
                </c:pt>
                <c:pt idx="967">
                  <c:v>42119.416666666657</c:v>
                </c:pt>
                <c:pt idx="968">
                  <c:v>42119.427083333299</c:v>
                </c:pt>
                <c:pt idx="969">
                  <c:v>42119.4375</c:v>
                </c:pt>
                <c:pt idx="970">
                  <c:v>42119.447916666657</c:v>
                </c:pt>
                <c:pt idx="971">
                  <c:v>42119.458333333343</c:v>
                </c:pt>
                <c:pt idx="972">
                  <c:v>42119.46875</c:v>
                </c:pt>
                <c:pt idx="973">
                  <c:v>42119.479166666628</c:v>
                </c:pt>
                <c:pt idx="974">
                  <c:v>42119.489583333343</c:v>
                </c:pt>
                <c:pt idx="975">
                  <c:v>42119.5</c:v>
                </c:pt>
                <c:pt idx="976">
                  <c:v>42119.510416666657</c:v>
                </c:pt>
                <c:pt idx="977">
                  <c:v>42119.520833333343</c:v>
                </c:pt>
                <c:pt idx="978">
                  <c:v>42119.53125</c:v>
                </c:pt>
                <c:pt idx="979">
                  <c:v>42119.541666666628</c:v>
                </c:pt>
                <c:pt idx="980">
                  <c:v>42119.552083333343</c:v>
                </c:pt>
                <c:pt idx="981">
                  <c:v>42119.5625</c:v>
                </c:pt>
                <c:pt idx="982">
                  <c:v>42119.572916666657</c:v>
                </c:pt>
                <c:pt idx="983">
                  <c:v>42119.583333333343</c:v>
                </c:pt>
                <c:pt idx="984">
                  <c:v>42119.593749999993</c:v>
                </c:pt>
                <c:pt idx="985">
                  <c:v>42119.604166666628</c:v>
                </c:pt>
                <c:pt idx="986">
                  <c:v>42119.614583333343</c:v>
                </c:pt>
                <c:pt idx="987">
                  <c:v>42119.625</c:v>
                </c:pt>
                <c:pt idx="988">
                  <c:v>42119.635416666628</c:v>
                </c:pt>
                <c:pt idx="989">
                  <c:v>42119.645833333343</c:v>
                </c:pt>
                <c:pt idx="990">
                  <c:v>42119.656250000022</c:v>
                </c:pt>
                <c:pt idx="991">
                  <c:v>42119.666666666628</c:v>
                </c:pt>
                <c:pt idx="992">
                  <c:v>42119.677083333299</c:v>
                </c:pt>
                <c:pt idx="993">
                  <c:v>42119.6875</c:v>
                </c:pt>
                <c:pt idx="994">
                  <c:v>42119.697916666628</c:v>
                </c:pt>
                <c:pt idx="995">
                  <c:v>42119.708333333343</c:v>
                </c:pt>
                <c:pt idx="996">
                  <c:v>42119.71875</c:v>
                </c:pt>
                <c:pt idx="997">
                  <c:v>42119.729166666613</c:v>
                </c:pt>
                <c:pt idx="998">
                  <c:v>42119.739583333299</c:v>
                </c:pt>
                <c:pt idx="999">
                  <c:v>42119.75</c:v>
                </c:pt>
                <c:pt idx="1000">
                  <c:v>42119.760416666628</c:v>
                </c:pt>
                <c:pt idx="1001">
                  <c:v>42119.770833333343</c:v>
                </c:pt>
                <c:pt idx="1002">
                  <c:v>42119.78125</c:v>
                </c:pt>
                <c:pt idx="1003">
                  <c:v>42119.791666666613</c:v>
                </c:pt>
                <c:pt idx="1004">
                  <c:v>42119.802083333343</c:v>
                </c:pt>
                <c:pt idx="1005">
                  <c:v>42119.812500000022</c:v>
                </c:pt>
                <c:pt idx="1006">
                  <c:v>42119.822916666657</c:v>
                </c:pt>
                <c:pt idx="1007">
                  <c:v>42119.833333333343</c:v>
                </c:pt>
                <c:pt idx="1008">
                  <c:v>42119.84375</c:v>
                </c:pt>
                <c:pt idx="1009">
                  <c:v>42119.854166666657</c:v>
                </c:pt>
                <c:pt idx="1010">
                  <c:v>42119.864583333343</c:v>
                </c:pt>
                <c:pt idx="1011">
                  <c:v>42119.875</c:v>
                </c:pt>
                <c:pt idx="1012">
                  <c:v>42119.885416666657</c:v>
                </c:pt>
                <c:pt idx="1013">
                  <c:v>42119.895833333343</c:v>
                </c:pt>
                <c:pt idx="1014">
                  <c:v>42119.906250000022</c:v>
                </c:pt>
                <c:pt idx="1015">
                  <c:v>42119.916666666657</c:v>
                </c:pt>
                <c:pt idx="1016">
                  <c:v>42119.927083333299</c:v>
                </c:pt>
                <c:pt idx="1017">
                  <c:v>42119.9375</c:v>
                </c:pt>
                <c:pt idx="1018">
                  <c:v>42119.947916666657</c:v>
                </c:pt>
                <c:pt idx="1019">
                  <c:v>42119.958333333343</c:v>
                </c:pt>
                <c:pt idx="1020">
                  <c:v>42119.96875</c:v>
                </c:pt>
                <c:pt idx="1021">
                  <c:v>42119.979166666628</c:v>
                </c:pt>
                <c:pt idx="1022">
                  <c:v>42119.989583333343</c:v>
                </c:pt>
                <c:pt idx="1023">
                  <c:v>42120</c:v>
                </c:pt>
                <c:pt idx="1024">
                  <c:v>42120.010416666657</c:v>
                </c:pt>
                <c:pt idx="1025">
                  <c:v>42120.020833333343</c:v>
                </c:pt>
                <c:pt idx="1026">
                  <c:v>42120.03125</c:v>
                </c:pt>
                <c:pt idx="1027">
                  <c:v>42120.041666666628</c:v>
                </c:pt>
                <c:pt idx="1028">
                  <c:v>42120.052083333343</c:v>
                </c:pt>
                <c:pt idx="1029">
                  <c:v>42120.0625</c:v>
                </c:pt>
                <c:pt idx="1030">
                  <c:v>42120.072916666657</c:v>
                </c:pt>
                <c:pt idx="1031">
                  <c:v>42120.083333333343</c:v>
                </c:pt>
                <c:pt idx="1032">
                  <c:v>42120.093749999993</c:v>
                </c:pt>
                <c:pt idx="1033">
                  <c:v>42120.104166666628</c:v>
                </c:pt>
                <c:pt idx="1034">
                  <c:v>42120.114583333343</c:v>
                </c:pt>
                <c:pt idx="1035">
                  <c:v>42120.125</c:v>
                </c:pt>
                <c:pt idx="1036">
                  <c:v>42120.135416666628</c:v>
                </c:pt>
                <c:pt idx="1037">
                  <c:v>42120.145833333343</c:v>
                </c:pt>
                <c:pt idx="1038">
                  <c:v>42120.156250000022</c:v>
                </c:pt>
                <c:pt idx="1039">
                  <c:v>42120.166666666628</c:v>
                </c:pt>
                <c:pt idx="1040">
                  <c:v>42120.177083333299</c:v>
                </c:pt>
                <c:pt idx="1041">
                  <c:v>42120.1875</c:v>
                </c:pt>
                <c:pt idx="1042">
                  <c:v>42120.197916666628</c:v>
                </c:pt>
                <c:pt idx="1043">
                  <c:v>42120.208333333343</c:v>
                </c:pt>
                <c:pt idx="1044">
                  <c:v>42120.21875</c:v>
                </c:pt>
                <c:pt idx="1045">
                  <c:v>42120.229166666613</c:v>
                </c:pt>
                <c:pt idx="1046">
                  <c:v>42120.239583333299</c:v>
                </c:pt>
                <c:pt idx="1047">
                  <c:v>42120.25</c:v>
                </c:pt>
                <c:pt idx="1048">
                  <c:v>42120.260416666628</c:v>
                </c:pt>
                <c:pt idx="1049">
                  <c:v>42120.270833333343</c:v>
                </c:pt>
                <c:pt idx="1050">
                  <c:v>42120.28125</c:v>
                </c:pt>
                <c:pt idx="1051">
                  <c:v>42120.291666666613</c:v>
                </c:pt>
                <c:pt idx="1052">
                  <c:v>42120.302083333343</c:v>
                </c:pt>
                <c:pt idx="1053">
                  <c:v>42120.312500000022</c:v>
                </c:pt>
                <c:pt idx="1054">
                  <c:v>42120.322916666657</c:v>
                </c:pt>
                <c:pt idx="1055">
                  <c:v>42120.333333333343</c:v>
                </c:pt>
                <c:pt idx="1056">
                  <c:v>42120.34375</c:v>
                </c:pt>
                <c:pt idx="1057">
                  <c:v>42120.354166666657</c:v>
                </c:pt>
                <c:pt idx="1058">
                  <c:v>42120.364583333343</c:v>
                </c:pt>
                <c:pt idx="1059">
                  <c:v>42120.375</c:v>
                </c:pt>
                <c:pt idx="1060">
                  <c:v>42120.385416666657</c:v>
                </c:pt>
                <c:pt idx="1061">
                  <c:v>42120.395833333343</c:v>
                </c:pt>
                <c:pt idx="1062">
                  <c:v>42120.406250000022</c:v>
                </c:pt>
                <c:pt idx="1063">
                  <c:v>42120.416666666657</c:v>
                </c:pt>
                <c:pt idx="1064">
                  <c:v>42120.427083333299</c:v>
                </c:pt>
                <c:pt idx="1065">
                  <c:v>42120.4375</c:v>
                </c:pt>
                <c:pt idx="1066">
                  <c:v>42120.447916666657</c:v>
                </c:pt>
                <c:pt idx="1067">
                  <c:v>42120.458333333343</c:v>
                </c:pt>
                <c:pt idx="1068">
                  <c:v>42120.46875</c:v>
                </c:pt>
                <c:pt idx="1069">
                  <c:v>42120.479166666628</c:v>
                </c:pt>
                <c:pt idx="1070">
                  <c:v>42120.489583333343</c:v>
                </c:pt>
                <c:pt idx="1071">
                  <c:v>42120.5</c:v>
                </c:pt>
                <c:pt idx="1072">
                  <c:v>42120.510416666657</c:v>
                </c:pt>
                <c:pt idx="1073">
                  <c:v>42120.520833333343</c:v>
                </c:pt>
                <c:pt idx="1074">
                  <c:v>42120.53125</c:v>
                </c:pt>
                <c:pt idx="1075">
                  <c:v>42120.541666666628</c:v>
                </c:pt>
                <c:pt idx="1076">
                  <c:v>42120.552083333343</c:v>
                </c:pt>
                <c:pt idx="1077">
                  <c:v>42120.5625</c:v>
                </c:pt>
                <c:pt idx="1078">
                  <c:v>42120.572916666657</c:v>
                </c:pt>
                <c:pt idx="1079">
                  <c:v>42120.583333333343</c:v>
                </c:pt>
                <c:pt idx="1080">
                  <c:v>42120.593749999993</c:v>
                </c:pt>
                <c:pt idx="1081">
                  <c:v>42120.604166666628</c:v>
                </c:pt>
                <c:pt idx="1082">
                  <c:v>42120.614583333343</c:v>
                </c:pt>
                <c:pt idx="1083">
                  <c:v>42120.625</c:v>
                </c:pt>
                <c:pt idx="1084">
                  <c:v>42120.635416666628</c:v>
                </c:pt>
                <c:pt idx="1085">
                  <c:v>42120.645833333343</c:v>
                </c:pt>
                <c:pt idx="1086">
                  <c:v>42120.656250000022</c:v>
                </c:pt>
                <c:pt idx="1087">
                  <c:v>42120.666666666628</c:v>
                </c:pt>
                <c:pt idx="1088">
                  <c:v>42120.677083333299</c:v>
                </c:pt>
                <c:pt idx="1089">
                  <c:v>42120.6875</c:v>
                </c:pt>
                <c:pt idx="1090">
                  <c:v>42120.697916666628</c:v>
                </c:pt>
                <c:pt idx="1091">
                  <c:v>42120.708333333343</c:v>
                </c:pt>
                <c:pt idx="1092">
                  <c:v>42120.71875</c:v>
                </c:pt>
                <c:pt idx="1093">
                  <c:v>42120.729166666613</c:v>
                </c:pt>
                <c:pt idx="1094">
                  <c:v>42120.739583333299</c:v>
                </c:pt>
                <c:pt idx="1095">
                  <c:v>42120.75</c:v>
                </c:pt>
                <c:pt idx="1096">
                  <c:v>42120.760416666628</c:v>
                </c:pt>
                <c:pt idx="1097">
                  <c:v>42120.770833333343</c:v>
                </c:pt>
                <c:pt idx="1098">
                  <c:v>42120.78125</c:v>
                </c:pt>
                <c:pt idx="1099">
                  <c:v>42120.791666666613</c:v>
                </c:pt>
                <c:pt idx="1100">
                  <c:v>42120.802083333343</c:v>
                </c:pt>
                <c:pt idx="1101">
                  <c:v>42120.812500000022</c:v>
                </c:pt>
                <c:pt idx="1102">
                  <c:v>42120.822916666657</c:v>
                </c:pt>
                <c:pt idx="1103">
                  <c:v>42120.833333333343</c:v>
                </c:pt>
                <c:pt idx="1104">
                  <c:v>42120.84375</c:v>
                </c:pt>
                <c:pt idx="1105">
                  <c:v>42120.854166666657</c:v>
                </c:pt>
                <c:pt idx="1106">
                  <c:v>42120.864583333343</c:v>
                </c:pt>
                <c:pt idx="1107">
                  <c:v>42120.875</c:v>
                </c:pt>
                <c:pt idx="1108">
                  <c:v>42120.885416666657</c:v>
                </c:pt>
                <c:pt idx="1109">
                  <c:v>42120.895833333343</c:v>
                </c:pt>
                <c:pt idx="1110">
                  <c:v>42120.906250000022</c:v>
                </c:pt>
                <c:pt idx="1111">
                  <c:v>42120.916666666657</c:v>
                </c:pt>
                <c:pt idx="1112">
                  <c:v>42120.927083333299</c:v>
                </c:pt>
                <c:pt idx="1113">
                  <c:v>42120.9375</c:v>
                </c:pt>
                <c:pt idx="1114">
                  <c:v>42120.947916666657</c:v>
                </c:pt>
                <c:pt idx="1115">
                  <c:v>42120.958333333343</c:v>
                </c:pt>
                <c:pt idx="1116">
                  <c:v>42120.96875</c:v>
                </c:pt>
                <c:pt idx="1117">
                  <c:v>42120.979166666628</c:v>
                </c:pt>
                <c:pt idx="1118">
                  <c:v>42120.989583333343</c:v>
                </c:pt>
                <c:pt idx="1119">
                  <c:v>42121</c:v>
                </c:pt>
                <c:pt idx="1120">
                  <c:v>42121.010416666657</c:v>
                </c:pt>
                <c:pt idx="1121">
                  <c:v>42121.020833333343</c:v>
                </c:pt>
                <c:pt idx="1122">
                  <c:v>42121.03125</c:v>
                </c:pt>
                <c:pt idx="1123">
                  <c:v>42121.041666666628</c:v>
                </c:pt>
                <c:pt idx="1124">
                  <c:v>42121.052083333343</c:v>
                </c:pt>
                <c:pt idx="1125">
                  <c:v>42121.0625</c:v>
                </c:pt>
                <c:pt idx="1126">
                  <c:v>42121.072916666657</c:v>
                </c:pt>
                <c:pt idx="1127">
                  <c:v>42121.083333333343</c:v>
                </c:pt>
                <c:pt idx="1128">
                  <c:v>42121.093749999993</c:v>
                </c:pt>
                <c:pt idx="1129">
                  <c:v>42121.104166666628</c:v>
                </c:pt>
                <c:pt idx="1130">
                  <c:v>42121.114583333343</c:v>
                </c:pt>
                <c:pt idx="1131">
                  <c:v>42121.125</c:v>
                </c:pt>
                <c:pt idx="1132">
                  <c:v>42121.135416666628</c:v>
                </c:pt>
                <c:pt idx="1133">
                  <c:v>42121.145833333343</c:v>
                </c:pt>
                <c:pt idx="1134">
                  <c:v>42121.156250000022</c:v>
                </c:pt>
                <c:pt idx="1135">
                  <c:v>42121.166666666628</c:v>
                </c:pt>
                <c:pt idx="1136">
                  <c:v>42121.177083333299</c:v>
                </c:pt>
                <c:pt idx="1137">
                  <c:v>42121.1875</c:v>
                </c:pt>
                <c:pt idx="1138">
                  <c:v>42121.197916666628</c:v>
                </c:pt>
                <c:pt idx="1139">
                  <c:v>42121.208333333343</c:v>
                </c:pt>
                <c:pt idx="1140">
                  <c:v>42121.21875</c:v>
                </c:pt>
                <c:pt idx="1141">
                  <c:v>42121.229166666613</c:v>
                </c:pt>
                <c:pt idx="1142">
                  <c:v>42121.239583333299</c:v>
                </c:pt>
                <c:pt idx="1143">
                  <c:v>42121.25</c:v>
                </c:pt>
                <c:pt idx="1144">
                  <c:v>42121.260416666628</c:v>
                </c:pt>
                <c:pt idx="1145">
                  <c:v>42121.270833333343</c:v>
                </c:pt>
                <c:pt idx="1146">
                  <c:v>42121.28125</c:v>
                </c:pt>
                <c:pt idx="1147">
                  <c:v>42121.291666666613</c:v>
                </c:pt>
                <c:pt idx="1148">
                  <c:v>42121.302083333343</c:v>
                </c:pt>
                <c:pt idx="1149">
                  <c:v>42121.312500000022</c:v>
                </c:pt>
                <c:pt idx="1150">
                  <c:v>42121.322916666657</c:v>
                </c:pt>
                <c:pt idx="1151">
                  <c:v>42121.333333333343</c:v>
                </c:pt>
                <c:pt idx="1152">
                  <c:v>42121.34375</c:v>
                </c:pt>
                <c:pt idx="1153">
                  <c:v>42121.354166666657</c:v>
                </c:pt>
                <c:pt idx="1154">
                  <c:v>42121.364583333343</c:v>
                </c:pt>
                <c:pt idx="1155">
                  <c:v>42121.375</c:v>
                </c:pt>
                <c:pt idx="1156">
                  <c:v>42121.385416666657</c:v>
                </c:pt>
                <c:pt idx="1157">
                  <c:v>42121.395833333343</c:v>
                </c:pt>
                <c:pt idx="1158">
                  <c:v>42121.406250000022</c:v>
                </c:pt>
                <c:pt idx="1159">
                  <c:v>42121.416666666657</c:v>
                </c:pt>
                <c:pt idx="1160">
                  <c:v>42121.427083333299</c:v>
                </c:pt>
                <c:pt idx="1161">
                  <c:v>42121.4375</c:v>
                </c:pt>
                <c:pt idx="1162">
                  <c:v>42121.447916666657</c:v>
                </c:pt>
                <c:pt idx="1163">
                  <c:v>42121.458333333343</c:v>
                </c:pt>
                <c:pt idx="1164">
                  <c:v>42121.46875</c:v>
                </c:pt>
                <c:pt idx="1165">
                  <c:v>42121.479166666628</c:v>
                </c:pt>
                <c:pt idx="1166">
                  <c:v>42121.489583333343</c:v>
                </c:pt>
                <c:pt idx="1167">
                  <c:v>42121.5</c:v>
                </c:pt>
                <c:pt idx="1168">
                  <c:v>42121.510416666657</c:v>
                </c:pt>
                <c:pt idx="1169">
                  <c:v>42121.520833333343</c:v>
                </c:pt>
                <c:pt idx="1170">
                  <c:v>42121.53125</c:v>
                </c:pt>
                <c:pt idx="1171">
                  <c:v>42121.541666666628</c:v>
                </c:pt>
                <c:pt idx="1172">
                  <c:v>42121.552083333343</c:v>
                </c:pt>
                <c:pt idx="1173">
                  <c:v>42121.5625</c:v>
                </c:pt>
                <c:pt idx="1174">
                  <c:v>42121.572916666657</c:v>
                </c:pt>
                <c:pt idx="1175">
                  <c:v>42121.583333333343</c:v>
                </c:pt>
                <c:pt idx="1176">
                  <c:v>42121.593749999993</c:v>
                </c:pt>
                <c:pt idx="1177">
                  <c:v>42121.604166666628</c:v>
                </c:pt>
                <c:pt idx="1178">
                  <c:v>42121.614583333343</c:v>
                </c:pt>
                <c:pt idx="1179">
                  <c:v>42121.625</c:v>
                </c:pt>
                <c:pt idx="1180">
                  <c:v>42121.635416666628</c:v>
                </c:pt>
                <c:pt idx="1181">
                  <c:v>42121.645833333343</c:v>
                </c:pt>
                <c:pt idx="1182">
                  <c:v>42121.656250000022</c:v>
                </c:pt>
                <c:pt idx="1183">
                  <c:v>42121.666666666628</c:v>
                </c:pt>
                <c:pt idx="1184">
                  <c:v>42121.677083333299</c:v>
                </c:pt>
                <c:pt idx="1185">
                  <c:v>42121.6875</c:v>
                </c:pt>
                <c:pt idx="1186">
                  <c:v>42121.697916666628</c:v>
                </c:pt>
                <c:pt idx="1187">
                  <c:v>42121.708333333343</c:v>
                </c:pt>
                <c:pt idx="1188">
                  <c:v>42121.71875</c:v>
                </c:pt>
                <c:pt idx="1189">
                  <c:v>42121.729166666613</c:v>
                </c:pt>
                <c:pt idx="1190">
                  <c:v>42121.739583333299</c:v>
                </c:pt>
                <c:pt idx="1191">
                  <c:v>42121.75</c:v>
                </c:pt>
                <c:pt idx="1192">
                  <c:v>42121.760416666628</c:v>
                </c:pt>
                <c:pt idx="1193">
                  <c:v>42121.770833333343</c:v>
                </c:pt>
                <c:pt idx="1194">
                  <c:v>42121.78125</c:v>
                </c:pt>
                <c:pt idx="1195">
                  <c:v>42121.791666666613</c:v>
                </c:pt>
                <c:pt idx="1196">
                  <c:v>42121.802083333343</c:v>
                </c:pt>
                <c:pt idx="1197">
                  <c:v>42121.812500000022</c:v>
                </c:pt>
                <c:pt idx="1198">
                  <c:v>42121.822916666657</c:v>
                </c:pt>
                <c:pt idx="1199">
                  <c:v>42121.833333333343</c:v>
                </c:pt>
                <c:pt idx="1200">
                  <c:v>42121.84375</c:v>
                </c:pt>
                <c:pt idx="1201">
                  <c:v>42121.854166666657</c:v>
                </c:pt>
                <c:pt idx="1202">
                  <c:v>42121.864583333343</c:v>
                </c:pt>
                <c:pt idx="1203">
                  <c:v>42121.875</c:v>
                </c:pt>
                <c:pt idx="1204">
                  <c:v>42121.885416666657</c:v>
                </c:pt>
                <c:pt idx="1205">
                  <c:v>42121.895833333343</c:v>
                </c:pt>
                <c:pt idx="1206">
                  <c:v>42121.906250000022</c:v>
                </c:pt>
                <c:pt idx="1207">
                  <c:v>42121.916666666657</c:v>
                </c:pt>
                <c:pt idx="1208">
                  <c:v>42121.927083333299</c:v>
                </c:pt>
                <c:pt idx="1209">
                  <c:v>42121.9375</c:v>
                </c:pt>
                <c:pt idx="1210">
                  <c:v>42121.947916666657</c:v>
                </c:pt>
                <c:pt idx="1211">
                  <c:v>42121.958333333343</c:v>
                </c:pt>
                <c:pt idx="1212">
                  <c:v>42121.96875</c:v>
                </c:pt>
                <c:pt idx="1213">
                  <c:v>42121.979166666628</c:v>
                </c:pt>
                <c:pt idx="1214">
                  <c:v>42121.989583333343</c:v>
                </c:pt>
                <c:pt idx="1215">
                  <c:v>42122</c:v>
                </c:pt>
                <c:pt idx="1216">
                  <c:v>42122.010416666657</c:v>
                </c:pt>
                <c:pt idx="1217">
                  <c:v>42122.020833333343</c:v>
                </c:pt>
                <c:pt idx="1218">
                  <c:v>42122.03125</c:v>
                </c:pt>
                <c:pt idx="1219">
                  <c:v>42122.041666666628</c:v>
                </c:pt>
                <c:pt idx="1220">
                  <c:v>42122.052083333343</c:v>
                </c:pt>
                <c:pt idx="1221">
                  <c:v>42122.0625</c:v>
                </c:pt>
                <c:pt idx="1222">
                  <c:v>42122.072916666657</c:v>
                </c:pt>
                <c:pt idx="1223">
                  <c:v>42122.083333333343</c:v>
                </c:pt>
                <c:pt idx="1224">
                  <c:v>42122.093749999993</c:v>
                </c:pt>
                <c:pt idx="1225">
                  <c:v>42122.104166666628</c:v>
                </c:pt>
                <c:pt idx="1226">
                  <c:v>42122.114583333343</c:v>
                </c:pt>
                <c:pt idx="1227">
                  <c:v>42122.125</c:v>
                </c:pt>
                <c:pt idx="1228">
                  <c:v>42122.135416666628</c:v>
                </c:pt>
                <c:pt idx="1229">
                  <c:v>42122.145833333343</c:v>
                </c:pt>
                <c:pt idx="1230">
                  <c:v>42122.156250000022</c:v>
                </c:pt>
                <c:pt idx="1231">
                  <c:v>42122.166666666628</c:v>
                </c:pt>
                <c:pt idx="1232">
                  <c:v>42122.177083333299</c:v>
                </c:pt>
                <c:pt idx="1233">
                  <c:v>42122.1875</c:v>
                </c:pt>
                <c:pt idx="1234">
                  <c:v>42122.197916666628</c:v>
                </c:pt>
                <c:pt idx="1235">
                  <c:v>42122.208333333343</c:v>
                </c:pt>
                <c:pt idx="1236">
                  <c:v>42122.21875</c:v>
                </c:pt>
                <c:pt idx="1237">
                  <c:v>42122.229166666613</c:v>
                </c:pt>
                <c:pt idx="1238">
                  <c:v>42122.239583333299</c:v>
                </c:pt>
                <c:pt idx="1239">
                  <c:v>42122.25</c:v>
                </c:pt>
                <c:pt idx="1240">
                  <c:v>42122.260416666628</c:v>
                </c:pt>
                <c:pt idx="1241">
                  <c:v>42122.270833333343</c:v>
                </c:pt>
                <c:pt idx="1242">
                  <c:v>42122.28125</c:v>
                </c:pt>
                <c:pt idx="1243">
                  <c:v>42122.291666666613</c:v>
                </c:pt>
                <c:pt idx="1244">
                  <c:v>42122.302083333343</c:v>
                </c:pt>
                <c:pt idx="1245">
                  <c:v>42122.312500000022</c:v>
                </c:pt>
                <c:pt idx="1246">
                  <c:v>42122.322916666657</c:v>
                </c:pt>
                <c:pt idx="1247">
                  <c:v>42122.333333333343</c:v>
                </c:pt>
                <c:pt idx="1248">
                  <c:v>42122.34375</c:v>
                </c:pt>
                <c:pt idx="1249">
                  <c:v>42122.354166666657</c:v>
                </c:pt>
                <c:pt idx="1250">
                  <c:v>42122.364583333343</c:v>
                </c:pt>
                <c:pt idx="1251">
                  <c:v>42122.375</c:v>
                </c:pt>
                <c:pt idx="1252">
                  <c:v>42122.385416666657</c:v>
                </c:pt>
                <c:pt idx="1253">
                  <c:v>42122.395833333343</c:v>
                </c:pt>
                <c:pt idx="1254">
                  <c:v>42122.406250000022</c:v>
                </c:pt>
                <c:pt idx="1255">
                  <c:v>42122.416666666657</c:v>
                </c:pt>
                <c:pt idx="1256">
                  <c:v>42122.427083333299</c:v>
                </c:pt>
                <c:pt idx="1257">
                  <c:v>42122.4375</c:v>
                </c:pt>
                <c:pt idx="1258">
                  <c:v>42122.447916666657</c:v>
                </c:pt>
                <c:pt idx="1259">
                  <c:v>42122.458333333343</c:v>
                </c:pt>
                <c:pt idx="1260">
                  <c:v>42122.46875</c:v>
                </c:pt>
                <c:pt idx="1261">
                  <c:v>42122.479166666628</c:v>
                </c:pt>
                <c:pt idx="1262">
                  <c:v>42122.489583333343</c:v>
                </c:pt>
                <c:pt idx="1263">
                  <c:v>42122.5</c:v>
                </c:pt>
                <c:pt idx="1264">
                  <c:v>42122.510416666657</c:v>
                </c:pt>
                <c:pt idx="1265">
                  <c:v>42122.520833333343</c:v>
                </c:pt>
                <c:pt idx="1266">
                  <c:v>42122.53125</c:v>
                </c:pt>
                <c:pt idx="1267">
                  <c:v>42122.541666666628</c:v>
                </c:pt>
                <c:pt idx="1268">
                  <c:v>42122.552083333343</c:v>
                </c:pt>
                <c:pt idx="1269">
                  <c:v>42122.5625</c:v>
                </c:pt>
                <c:pt idx="1270">
                  <c:v>42122.572916666657</c:v>
                </c:pt>
                <c:pt idx="1271">
                  <c:v>42122.583333333343</c:v>
                </c:pt>
                <c:pt idx="1272">
                  <c:v>42122.593749999993</c:v>
                </c:pt>
                <c:pt idx="1273">
                  <c:v>42122.604166666628</c:v>
                </c:pt>
                <c:pt idx="1274">
                  <c:v>42122.614583333343</c:v>
                </c:pt>
                <c:pt idx="1275">
                  <c:v>42122.625</c:v>
                </c:pt>
                <c:pt idx="1276">
                  <c:v>42122.635416666628</c:v>
                </c:pt>
                <c:pt idx="1277">
                  <c:v>42122.645833333343</c:v>
                </c:pt>
                <c:pt idx="1278">
                  <c:v>42122.656250000022</c:v>
                </c:pt>
                <c:pt idx="1279">
                  <c:v>42122.666666666628</c:v>
                </c:pt>
                <c:pt idx="1280">
                  <c:v>42122.677083333299</c:v>
                </c:pt>
                <c:pt idx="1281">
                  <c:v>42122.6875</c:v>
                </c:pt>
                <c:pt idx="1282">
                  <c:v>42122.697916666628</c:v>
                </c:pt>
                <c:pt idx="1283">
                  <c:v>42122.708333333343</c:v>
                </c:pt>
                <c:pt idx="1284">
                  <c:v>42122.71875</c:v>
                </c:pt>
                <c:pt idx="1285">
                  <c:v>42122.729166666613</c:v>
                </c:pt>
                <c:pt idx="1286">
                  <c:v>42122.739583333299</c:v>
                </c:pt>
                <c:pt idx="1287">
                  <c:v>42122.75</c:v>
                </c:pt>
                <c:pt idx="1288">
                  <c:v>42122.760416666628</c:v>
                </c:pt>
                <c:pt idx="1289">
                  <c:v>42122.770833333343</c:v>
                </c:pt>
                <c:pt idx="1290">
                  <c:v>42122.78125</c:v>
                </c:pt>
                <c:pt idx="1291">
                  <c:v>42122.791666666613</c:v>
                </c:pt>
                <c:pt idx="1292">
                  <c:v>42122.802083333343</c:v>
                </c:pt>
                <c:pt idx="1293">
                  <c:v>42122.812500000022</c:v>
                </c:pt>
                <c:pt idx="1294">
                  <c:v>42122.822916666657</c:v>
                </c:pt>
                <c:pt idx="1295">
                  <c:v>42122.833333333343</c:v>
                </c:pt>
                <c:pt idx="1296">
                  <c:v>42122.84375</c:v>
                </c:pt>
                <c:pt idx="1297">
                  <c:v>42122.854166666657</c:v>
                </c:pt>
                <c:pt idx="1298">
                  <c:v>42122.864583333343</c:v>
                </c:pt>
                <c:pt idx="1299">
                  <c:v>42122.875</c:v>
                </c:pt>
                <c:pt idx="1300">
                  <c:v>42122.885416666657</c:v>
                </c:pt>
                <c:pt idx="1301">
                  <c:v>42122.895833333343</c:v>
                </c:pt>
                <c:pt idx="1302">
                  <c:v>42122.906250000022</c:v>
                </c:pt>
                <c:pt idx="1303">
                  <c:v>42122.916666666657</c:v>
                </c:pt>
                <c:pt idx="1304">
                  <c:v>42122.927083333299</c:v>
                </c:pt>
                <c:pt idx="1305">
                  <c:v>42122.9375</c:v>
                </c:pt>
                <c:pt idx="1306">
                  <c:v>42122.947916666657</c:v>
                </c:pt>
                <c:pt idx="1307">
                  <c:v>42122.958333333343</c:v>
                </c:pt>
                <c:pt idx="1308">
                  <c:v>42122.96875</c:v>
                </c:pt>
                <c:pt idx="1309">
                  <c:v>42122.979166666628</c:v>
                </c:pt>
                <c:pt idx="1310">
                  <c:v>42122.989583333343</c:v>
                </c:pt>
                <c:pt idx="1311">
                  <c:v>42123</c:v>
                </c:pt>
                <c:pt idx="1312">
                  <c:v>42123.010416666657</c:v>
                </c:pt>
                <c:pt idx="1313">
                  <c:v>42123.020833333343</c:v>
                </c:pt>
                <c:pt idx="1314">
                  <c:v>42123.03125</c:v>
                </c:pt>
                <c:pt idx="1315">
                  <c:v>42123.041666666628</c:v>
                </c:pt>
                <c:pt idx="1316">
                  <c:v>42123.052083333343</c:v>
                </c:pt>
                <c:pt idx="1317">
                  <c:v>42123.0625</c:v>
                </c:pt>
                <c:pt idx="1318">
                  <c:v>42123.072916666657</c:v>
                </c:pt>
                <c:pt idx="1319">
                  <c:v>42123.083333333343</c:v>
                </c:pt>
                <c:pt idx="1320">
                  <c:v>42123.093749999993</c:v>
                </c:pt>
                <c:pt idx="1321">
                  <c:v>42123.104166666628</c:v>
                </c:pt>
                <c:pt idx="1322">
                  <c:v>42123.114583333343</c:v>
                </c:pt>
                <c:pt idx="1323">
                  <c:v>42123.125</c:v>
                </c:pt>
                <c:pt idx="1324">
                  <c:v>42123.135416666628</c:v>
                </c:pt>
                <c:pt idx="1325">
                  <c:v>42123.145833333343</c:v>
                </c:pt>
                <c:pt idx="1326">
                  <c:v>42123.156250000022</c:v>
                </c:pt>
                <c:pt idx="1327">
                  <c:v>42123.166666666628</c:v>
                </c:pt>
                <c:pt idx="1328">
                  <c:v>42123.177083333299</c:v>
                </c:pt>
                <c:pt idx="1329">
                  <c:v>42123.1875</c:v>
                </c:pt>
                <c:pt idx="1330">
                  <c:v>42123.197916666628</c:v>
                </c:pt>
                <c:pt idx="1331">
                  <c:v>42123.208333333343</c:v>
                </c:pt>
                <c:pt idx="1332">
                  <c:v>42123.21875</c:v>
                </c:pt>
                <c:pt idx="1333">
                  <c:v>42123.229166666613</c:v>
                </c:pt>
                <c:pt idx="1334">
                  <c:v>42123.239583333299</c:v>
                </c:pt>
                <c:pt idx="1335">
                  <c:v>42123.25</c:v>
                </c:pt>
                <c:pt idx="1336">
                  <c:v>42123.260416666628</c:v>
                </c:pt>
                <c:pt idx="1337">
                  <c:v>42123.270833333343</c:v>
                </c:pt>
                <c:pt idx="1338">
                  <c:v>42123.28125</c:v>
                </c:pt>
                <c:pt idx="1339">
                  <c:v>42123.291666666613</c:v>
                </c:pt>
                <c:pt idx="1340">
                  <c:v>42123.302083333343</c:v>
                </c:pt>
                <c:pt idx="1341">
                  <c:v>42123.312500000022</c:v>
                </c:pt>
                <c:pt idx="1342">
                  <c:v>42123.322916666657</c:v>
                </c:pt>
                <c:pt idx="1343">
                  <c:v>42123.333333333343</c:v>
                </c:pt>
                <c:pt idx="1344">
                  <c:v>42123.34375</c:v>
                </c:pt>
                <c:pt idx="1345">
                  <c:v>42123.354166666657</c:v>
                </c:pt>
                <c:pt idx="1346">
                  <c:v>42123.364583333343</c:v>
                </c:pt>
                <c:pt idx="1347">
                  <c:v>42123.375</c:v>
                </c:pt>
                <c:pt idx="1348">
                  <c:v>42123.385416666657</c:v>
                </c:pt>
                <c:pt idx="1349">
                  <c:v>42123.395833333343</c:v>
                </c:pt>
                <c:pt idx="1350">
                  <c:v>42123.406250000022</c:v>
                </c:pt>
                <c:pt idx="1351">
                  <c:v>42123.416666666657</c:v>
                </c:pt>
                <c:pt idx="1352">
                  <c:v>42123.427083333299</c:v>
                </c:pt>
                <c:pt idx="1353">
                  <c:v>42123.4375</c:v>
                </c:pt>
                <c:pt idx="1354">
                  <c:v>42123.447916666657</c:v>
                </c:pt>
                <c:pt idx="1355">
                  <c:v>42123.458333333343</c:v>
                </c:pt>
                <c:pt idx="1356">
                  <c:v>42123.46875</c:v>
                </c:pt>
                <c:pt idx="1357">
                  <c:v>42123.479166666628</c:v>
                </c:pt>
                <c:pt idx="1358">
                  <c:v>42123.489583333343</c:v>
                </c:pt>
                <c:pt idx="1359">
                  <c:v>42123.5</c:v>
                </c:pt>
                <c:pt idx="1360">
                  <c:v>42123.510416666657</c:v>
                </c:pt>
                <c:pt idx="1361">
                  <c:v>42123.520833333343</c:v>
                </c:pt>
                <c:pt idx="1362">
                  <c:v>42123.53125</c:v>
                </c:pt>
                <c:pt idx="1363">
                  <c:v>42123.541666666628</c:v>
                </c:pt>
                <c:pt idx="1364">
                  <c:v>42123.552083333343</c:v>
                </c:pt>
                <c:pt idx="1365">
                  <c:v>42123.5625</c:v>
                </c:pt>
                <c:pt idx="1366">
                  <c:v>42123.572916666657</c:v>
                </c:pt>
                <c:pt idx="1367">
                  <c:v>42123.583333333343</c:v>
                </c:pt>
                <c:pt idx="1368">
                  <c:v>42123.593749999993</c:v>
                </c:pt>
                <c:pt idx="1369">
                  <c:v>42123.604166666628</c:v>
                </c:pt>
                <c:pt idx="1370">
                  <c:v>42123.614583333343</c:v>
                </c:pt>
                <c:pt idx="1371">
                  <c:v>42123.625</c:v>
                </c:pt>
                <c:pt idx="1372">
                  <c:v>42123.635416666628</c:v>
                </c:pt>
                <c:pt idx="1373">
                  <c:v>42123.645833333343</c:v>
                </c:pt>
                <c:pt idx="1374">
                  <c:v>42123.656250000022</c:v>
                </c:pt>
                <c:pt idx="1375">
                  <c:v>42123.666666666628</c:v>
                </c:pt>
                <c:pt idx="1376">
                  <c:v>42123.677083333299</c:v>
                </c:pt>
                <c:pt idx="1377">
                  <c:v>42123.6875</c:v>
                </c:pt>
                <c:pt idx="1378">
                  <c:v>42123.697916666628</c:v>
                </c:pt>
                <c:pt idx="1379">
                  <c:v>42123.708333333343</c:v>
                </c:pt>
                <c:pt idx="1380">
                  <c:v>42123.71875</c:v>
                </c:pt>
                <c:pt idx="1381">
                  <c:v>42123.729166666613</c:v>
                </c:pt>
                <c:pt idx="1382">
                  <c:v>42123.739583333299</c:v>
                </c:pt>
                <c:pt idx="1383">
                  <c:v>42123.75</c:v>
                </c:pt>
                <c:pt idx="1384">
                  <c:v>42123.760416666628</c:v>
                </c:pt>
                <c:pt idx="1385">
                  <c:v>42123.770833333343</c:v>
                </c:pt>
                <c:pt idx="1386">
                  <c:v>42123.78125</c:v>
                </c:pt>
                <c:pt idx="1387">
                  <c:v>42123.791666666613</c:v>
                </c:pt>
                <c:pt idx="1388">
                  <c:v>42123.802083333343</c:v>
                </c:pt>
                <c:pt idx="1389">
                  <c:v>42123.812500000022</c:v>
                </c:pt>
                <c:pt idx="1390">
                  <c:v>42123.822916666657</c:v>
                </c:pt>
                <c:pt idx="1391">
                  <c:v>42123.833333333343</c:v>
                </c:pt>
                <c:pt idx="1392">
                  <c:v>42123.84375</c:v>
                </c:pt>
                <c:pt idx="1393">
                  <c:v>42123.854166666657</c:v>
                </c:pt>
                <c:pt idx="1394">
                  <c:v>42123.864583333343</c:v>
                </c:pt>
                <c:pt idx="1395">
                  <c:v>42123.875</c:v>
                </c:pt>
                <c:pt idx="1396">
                  <c:v>42123.885416666657</c:v>
                </c:pt>
                <c:pt idx="1397">
                  <c:v>42123.895833333343</c:v>
                </c:pt>
                <c:pt idx="1398">
                  <c:v>42123.906250000022</c:v>
                </c:pt>
                <c:pt idx="1399">
                  <c:v>42123.916666666657</c:v>
                </c:pt>
                <c:pt idx="1400">
                  <c:v>42123.927083333299</c:v>
                </c:pt>
                <c:pt idx="1401">
                  <c:v>42123.9375</c:v>
                </c:pt>
                <c:pt idx="1402">
                  <c:v>42123.947916666657</c:v>
                </c:pt>
                <c:pt idx="1403">
                  <c:v>42123.958333333343</c:v>
                </c:pt>
                <c:pt idx="1404">
                  <c:v>42123.96875</c:v>
                </c:pt>
                <c:pt idx="1405">
                  <c:v>42123.979166666628</c:v>
                </c:pt>
                <c:pt idx="1406">
                  <c:v>42123.989583333343</c:v>
                </c:pt>
                <c:pt idx="1407">
                  <c:v>42124</c:v>
                </c:pt>
                <c:pt idx="1408">
                  <c:v>42124.010416666657</c:v>
                </c:pt>
                <c:pt idx="1409">
                  <c:v>42124.020833333343</c:v>
                </c:pt>
                <c:pt idx="1410">
                  <c:v>42124.03125</c:v>
                </c:pt>
                <c:pt idx="1411">
                  <c:v>42124.041666666628</c:v>
                </c:pt>
                <c:pt idx="1412">
                  <c:v>42124.052083333343</c:v>
                </c:pt>
                <c:pt idx="1413">
                  <c:v>42124.0625</c:v>
                </c:pt>
                <c:pt idx="1414">
                  <c:v>42124.072916666657</c:v>
                </c:pt>
                <c:pt idx="1415">
                  <c:v>42124.083333333343</c:v>
                </c:pt>
                <c:pt idx="1416">
                  <c:v>42124.093749999993</c:v>
                </c:pt>
                <c:pt idx="1417">
                  <c:v>42124.104166666628</c:v>
                </c:pt>
                <c:pt idx="1418">
                  <c:v>42124.114583333343</c:v>
                </c:pt>
                <c:pt idx="1419">
                  <c:v>42124.125</c:v>
                </c:pt>
                <c:pt idx="1420">
                  <c:v>42124.135416666628</c:v>
                </c:pt>
                <c:pt idx="1421">
                  <c:v>42124.145833333343</c:v>
                </c:pt>
                <c:pt idx="1422">
                  <c:v>42124.156250000022</c:v>
                </c:pt>
                <c:pt idx="1423">
                  <c:v>42124.166666666628</c:v>
                </c:pt>
                <c:pt idx="1424">
                  <c:v>42124.177083333299</c:v>
                </c:pt>
                <c:pt idx="1425">
                  <c:v>42124.1875</c:v>
                </c:pt>
                <c:pt idx="1426">
                  <c:v>42124.197916666628</c:v>
                </c:pt>
                <c:pt idx="1427">
                  <c:v>42124.208333333343</c:v>
                </c:pt>
                <c:pt idx="1428">
                  <c:v>42124.21875</c:v>
                </c:pt>
                <c:pt idx="1429">
                  <c:v>42124.229166666613</c:v>
                </c:pt>
                <c:pt idx="1430">
                  <c:v>42124.239583333299</c:v>
                </c:pt>
                <c:pt idx="1431">
                  <c:v>42124.25</c:v>
                </c:pt>
                <c:pt idx="1432">
                  <c:v>42124.260416666628</c:v>
                </c:pt>
                <c:pt idx="1433">
                  <c:v>42124.270833333343</c:v>
                </c:pt>
                <c:pt idx="1434">
                  <c:v>42124.28125</c:v>
                </c:pt>
                <c:pt idx="1435">
                  <c:v>42124.291666666613</c:v>
                </c:pt>
                <c:pt idx="1436">
                  <c:v>42124.302083333343</c:v>
                </c:pt>
                <c:pt idx="1437">
                  <c:v>42124.312500000022</c:v>
                </c:pt>
                <c:pt idx="1438">
                  <c:v>42124.322916666657</c:v>
                </c:pt>
                <c:pt idx="1439">
                  <c:v>42124.333333333343</c:v>
                </c:pt>
                <c:pt idx="1440">
                  <c:v>42124.34375</c:v>
                </c:pt>
                <c:pt idx="1441">
                  <c:v>42124.354166666657</c:v>
                </c:pt>
                <c:pt idx="1442">
                  <c:v>42124.364583333343</c:v>
                </c:pt>
                <c:pt idx="1443">
                  <c:v>42124.375</c:v>
                </c:pt>
                <c:pt idx="1444">
                  <c:v>42124.385416666657</c:v>
                </c:pt>
                <c:pt idx="1445">
                  <c:v>42124.395833333343</c:v>
                </c:pt>
                <c:pt idx="1446">
                  <c:v>42124.406250000022</c:v>
                </c:pt>
                <c:pt idx="1447">
                  <c:v>42124.416666666657</c:v>
                </c:pt>
                <c:pt idx="1448">
                  <c:v>42124.427083333299</c:v>
                </c:pt>
                <c:pt idx="1449">
                  <c:v>42124.4375</c:v>
                </c:pt>
                <c:pt idx="1450">
                  <c:v>42124.447916666657</c:v>
                </c:pt>
                <c:pt idx="1451">
                  <c:v>42124.458333333343</c:v>
                </c:pt>
                <c:pt idx="1452">
                  <c:v>42124.46875</c:v>
                </c:pt>
                <c:pt idx="1453">
                  <c:v>42124.479166666628</c:v>
                </c:pt>
                <c:pt idx="1454">
                  <c:v>42124.489583333343</c:v>
                </c:pt>
                <c:pt idx="1455">
                  <c:v>42124.5</c:v>
                </c:pt>
                <c:pt idx="1456">
                  <c:v>42124.510416666657</c:v>
                </c:pt>
                <c:pt idx="1457">
                  <c:v>42124.520833333343</c:v>
                </c:pt>
                <c:pt idx="1458">
                  <c:v>42124.53125</c:v>
                </c:pt>
                <c:pt idx="1459">
                  <c:v>42124.541666666628</c:v>
                </c:pt>
                <c:pt idx="1460">
                  <c:v>42124.552083333343</c:v>
                </c:pt>
                <c:pt idx="1461">
                  <c:v>42124.5625</c:v>
                </c:pt>
                <c:pt idx="1462">
                  <c:v>42124.572916666657</c:v>
                </c:pt>
                <c:pt idx="1463">
                  <c:v>42124.583333333343</c:v>
                </c:pt>
                <c:pt idx="1464">
                  <c:v>42124.593749999993</c:v>
                </c:pt>
                <c:pt idx="1465">
                  <c:v>42124.604166666628</c:v>
                </c:pt>
                <c:pt idx="1466">
                  <c:v>42124.614583333343</c:v>
                </c:pt>
                <c:pt idx="1467">
                  <c:v>42124.625</c:v>
                </c:pt>
                <c:pt idx="1468">
                  <c:v>42124.635416666628</c:v>
                </c:pt>
                <c:pt idx="1469">
                  <c:v>42124.645833333343</c:v>
                </c:pt>
                <c:pt idx="1470">
                  <c:v>42124.656250000022</c:v>
                </c:pt>
                <c:pt idx="1471">
                  <c:v>42124.666666666628</c:v>
                </c:pt>
                <c:pt idx="1472">
                  <c:v>42124.677083333299</c:v>
                </c:pt>
                <c:pt idx="1473">
                  <c:v>42124.6875</c:v>
                </c:pt>
                <c:pt idx="1474">
                  <c:v>42124.697916666628</c:v>
                </c:pt>
                <c:pt idx="1475">
                  <c:v>42124.708333333343</c:v>
                </c:pt>
                <c:pt idx="1476">
                  <c:v>42124.71875</c:v>
                </c:pt>
                <c:pt idx="1477">
                  <c:v>42124.729166666613</c:v>
                </c:pt>
                <c:pt idx="1478">
                  <c:v>42124.739583333299</c:v>
                </c:pt>
                <c:pt idx="1479">
                  <c:v>42124.75</c:v>
                </c:pt>
                <c:pt idx="1480">
                  <c:v>42124.760416666628</c:v>
                </c:pt>
                <c:pt idx="1481">
                  <c:v>42124.770833333343</c:v>
                </c:pt>
                <c:pt idx="1482">
                  <c:v>42124.78125</c:v>
                </c:pt>
                <c:pt idx="1483">
                  <c:v>42124.791666666613</c:v>
                </c:pt>
                <c:pt idx="1484">
                  <c:v>42124.802083333343</c:v>
                </c:pt>
                <c:pt idx="1485">
                  <c:v>42124.812500000022</c:v>
                </c:pt>
                <c:pt idx="1486">
                  <c:v>42124.822916666657</c:v>
                </c:pt>
                <c:pt idx="1487">
                  <c:v>42124.833333333343</c:v>
                </c:pt>
                <c:pt idx="1488">
                  <c:v>42124.84375</c:v>
                </c:pt>
                <c:pt idx="1489">
                  <c:v>42124.854166666657</c:v>
                </c:pt>
                <c:pt idx="1490">
                  <c:v>42124.864583333343</c:v>
                </c:pt>
                <c:pt idx="1491">
                  <c:v>42124.875</c:v>
                </c:pt>
                <c:pt idx="1492">
                  <c:v>42124.885416666657</c:v>
                </c:pt>
                <c:pt idx="1493">
                  <c:v>42124.895833333343</c:v>
                </c:pt>
                <c:pt idx="1494">
                  <c:v>42124.906250000022</c:v>
                </c:pt>
                <c:pt idx="1495">
                  <c:v>42124.916666666657</c:v>
                </c:pt>
                <c:pt idx="1496">
                  <c:v>42124.927083333299</c:v>
                </c:pt>
                <c:pt idx="1497">
                  <c:v>42124.9375</c:v>
                </c:pt>
                <c:pt idx="1498">
                  <c:v>42124.947916666657</c:v>
                </c:pt>
                <c:pt idx="1499">
                  <c:v>42124.958333333343</c:v>
                </c:pt>
                <c:pt idx="1500">
                  <c:v>42124.96875</c:v>
                </c:pt>
                <c:pt idx="1501">
                  <c:v>42124.979166666628</c:v>
                </c:pt>
                <c:pt idx="1502">
                  <c:v>42124.989583333343</c:v>
                </c:pt>
                <c:pt idx="1503">
                  <c:v>42125</c:v>
                </c:pt>
                <c:pt idx="1504">
                  <c:v>42125.010416666657</c:v>
                </c:pt>
                <c:pt idx="1505">
                  <c:v>42125.020833333343</c:v>
                </c:pt>
                <c:pt idx="1506">
                  <c:v>42125.03125</c:v>
                </c:pt>
                <c:pt idx="1507">
                  <c:v>42125.041666666628</c:v>
                </c:pt>
                <c:pt idx="1508">
                  <c:v>42125.052083333343</c:v>
                </c:pt>
                <c:pt idx="1509">
                  <c:v>42125.0625</c:v>
                </c:pt>
                <c:pt idx="1510">
                  <c:v>42125.072916666657</c:v>
                </c:pt>
                <c:pt idx="1511">
                  <c:v>42125.083333333343</c:v>
                </c:pt>
                <c:pt idx="1512">
                  <c:v>42125.093749999993</c:v>
                </c:pt>
                <c:pt idx="1513">
                  <c:v>42125.104166666628</c:v>
                </c:pt>
                <c:pt idx="1514">
                  <c:v>42125.114583333343</c:v>
                </c:pt>
                <c:pt idx="1515">
                  <c:v>42125.125</c:v>
                </c:pt>
                <c:pt idx="1516">
                  <c:v>42125.135416666628</c:v>
                </c:pt>
                <c:pt idx="1517">
                  <c:v>42125.145833333343</c:v>
                </c:pt>
                <c:pt idx="1518">
                  <c:v>42125.156250000022</c:v>
                </c:pt>
                <c:pt idx="1519">
                  <c:v>42125.166666666628</c:v>
                </c:pt>
                <c:pt idx="1520">
                  <c:v>42125.177083333299</c:v>
                </c:pt>
                <c:pt idx="1521">
                  <c:v>42125.1875</c:v>
                </c:pt>
                <c:pt idx="1522">
                  <c:v>42125.197916666628</c:v>
                </c:pt>
                <c:pt idx="1523">
                  <c:v>42125.208333333343</c:v>
                </c:pt>
                <c:pt idx="1524">
                  <c:v>42125.21875</c:v>
                </c:pt>
                <c:pt idx="1525">
                  <c:v>42125.229166666613</c:v>
                </c:pt>
                <c:pt idx="1526">
                  <c:v>42125.239583333299</c:v>
                </c:pt>
                <c:pt idx="1527">
                  <c:v>42125.25</c:v>
                </c:pt>
                <c:pt idx="1528">
                  <c:v>42125.260416666628</c:v>
                </c:pt>
                <c:pt idx="1529">
                  <c:v>42125.270833333343</c:v>
                </c:pt>
                <c:pt idx="1530">
                  <c:v>42125.28125</c:v>
                </c:pt>
                <c:pt idx="1531">
                  <c:v>42125.291666666613</c:v>
                </c:pt>
                <c:pt idx="1532">
                  <c:v>42125.302083333343</c:v>
                </c:pt>
                <c:pt idx="1533">
                  <c:v>42125.312500000022</c:v>
                </c:pt>
                <c:pt idx="1534">
                  <c:v>42125.322916666657</c:v>
                </c:pt>
                <c:pt idx="1535">
                  <c:v>42125.333333333343</c:v>
                </c:pt>
                <c:pt idx="1536">
                  <c:v>42125.34375</c:v>
                </c:pt>
                <c:pt idx="1537">
                  <c:v>42125.354166666657</c:v>
                </c:pt>
                <c:pt idx="1538">
                  <c:v>42125.364583333343</c:v>
                </c:pt>
                <c:pt idx="1539">
                  <c:v>42125.375</c:v>
                </c:pt>
                <c:pt idx="1540">
                  <c:v>42125.385416666657</c:v>
                </c:pt>
                <c:pt idx="1541">
                  <c:v>42125.395833333343</c:v>
                </c:pt>
                <c:pt idx="1542">
                  <c:v>42125.406250000022</c:v>
                </c:pt>
                <c:pt idx="1543">
                  <c:v>42125.416666666657</c:v>
                </c:pt>
                <c:pt idx="1544">
                  <c:v>42125.427083333299</c:v>
                </c:pt>
                <c:pt idx="1545">
                  <c:v>42125.4375</c:v>
                </c:pt>
                <c:pt idx="1546">
                  <c:v>42125.447916666657</c:v>
                </c:pt>
                <c:pt idx="1547">
                  <c:v>42125.458333333343</c:v>
                </c:pt>
                <c:pt idx="1548">
                  <c:v>42125.46875</c:v>
                </c:pt>
                <c:pt idx="1549">
                  <c:v>42125.479166666628</c:v>
                </c:pt>
                <c:pt idx="1550">
                  <c:v>42125.489583333343</c:v>
                </c:pt>
                <c:pt idx="1551">
                  <c:v>42125.5</c:v>
                </c:pt>
                <c:pt idx="1552">
                  <c:v>42125.510416666657</c:v>
                </c:pt>
                <c:pt idx="1553">
                  <c:v>42125.520833333343</c:v>
                </c:pt>
                <c:pt idx="1554">
                  <c:v>42125.53125</c:v>
                </c:pt>
                <c:pt idx="1555">
                  <c:v>42125.541666666628</c:v>
                </c:pt>
                <c:pt idx="1556">
                  <c:v>42125.552083333343</c:v>
                </c:pt>
                <c:pt idx="1557">
                  <c:v>42125.5625</c:v>
                </c:pt>
                <c:pt idx="1558">
                  <c:v>42125.572916666657</c:v>
                </c:pt>
                <c:pt idx="1559">
                  <c:v>42125.583333333343</c:v>
                </c:pt>
                <c:pt idx="1560">
                  <c:v>42125.593749999993</c:v>
                </c:pt>
                <c:pt idx="1561">
                  <c:v>42125.604166666628</c:v>
                </c:pt>
                <c:pt idx="1562">
                  <c:v>42125.614583333343</c:v>
                </c:pt>
                <c:pt idx="1563">
                  <c:v>42125.625</c:v>
                </c:pt>
                <c:pt idx="1564">
                  <c:v>42125.635416666628</c:v>
                </c:pt>
                <c:pt idx="1565">
                  <c:v>42125.645833333343</c:v>
                </c:pt>
                <c:pt idx="1566">
                  <c:v>42125.656250000022</c:v>
                </c:pt>
                <c:pt idx="1567">
                  <c:v>42125.666666666628</c:v>
                </c:pt>
                <c:pt idx="1568">
                  <c:v>42125.677083333299</c:v>
                </c:pt>
                <c:pt idx="1569">
                  <c:v>42125.6875</c:v>
                </c:pt>
                <c:pt idx="1570">
                  <c:v>42125.697916666628</c:v>
                </c:pt>
                <c:pt idx="1571">
                  <c:v>42125.708333333343</c:v>
                </c:pt>
                <c:pt idx="1572">
                  <c:v>42125.71875</c:v>
                </c:pt>
                <c:pt idx="1573">
                  <c:v>42125.729166666613</c:v>
                </c:pt>
                <c:pt idx="1574">
                  <c:v>42125.739583333299</c:v>
                </c:pt>
                <c:pt idx="1575">
                  <c:v>42125.75</c:v>
                </c:pt>
                <c:pt idx="1576">
                  <c:v>42125.760416666628</c:v>
                </c:pt>
                <c:pt idx="1577">
                  <c:v>42125.770833333343</c:v>
                </c:pt>
                <c:pt idx="1578">
                  <c:v>42125.78125</c:v>
                </c:pt>
                <c:pt idx="1579">
                  <c:v>42125.791666666613</c:v>
                </c:pt>
                <c:pt idx="1580">
                  <c:v>42125.802083333343</c:v>
                </c:pt>
                <c:pt idx="1581">
                  <c:v>42125.812500000022</c:v>
                </c:pt>
                <c:pt idx="1582">
                  <c:v>42125.822916666657</c:v>
                </c:pt>
                <c:pt idx="1583">
                  <c:v>42125.833333333343</c:v>
                </c:pt>
                <c:pt idx="1584">
                  <c:v>42125.84375</c:v>
                </c:pt>
                <c:pt idx="1585">
                  <c:v>42125.854166666657</c:v>
                </c:pt>
                <c:pt idx="1586">
                  <c:v>42125.864583333343</c:v>
                </c:pt>
                <c:pt idx="1587">
                  <c:v>42125.875</c:v>
                </c:pt>
                <c:pt idx="1588">
                  <c:v>42125.885416666657</c:v>
                </c:pt>
                <c:pt idx="1589">
                  <c:v>42125.895833333343</c:v>
                </c:pt>
                <c:pt idx="1590">
                  <c:v>42125.906250000022</c:v>
                </c:pt>
                <c:pt idx="1591">
                  <c:v>42125.916666666657</c:v>
                </c:pt>
                <c:pt idx="1592">
                  <c:v>42125.927083333299</c:v>
                </c:pt>
                <c:pt idx="1593">
                  <c:v>42125.9375</c:v>
                </c:pt>
                <c:pt idx="1594">
                  <c:v>42125.947916666657</c:v>
                </c:pt>
                <c:pt idx="1595">
                  <c:v>42125.958333333343</c:v>
                </c:pt>
                <c:pt idx="1596">
                  <c:v>42125.96875</c:v>
                </c:pt>
                <c:pt idx="1597">
                  <c:v>42125.979166666628</c:v>
                </c:pt>
                <c:pt idx="1598">
                  <c:v>42125.989583333343</c:v>
                </c:pt>
                <c:pt idx="1599">
                  <c:v>42126</c:v>
                </c:pt>
                <c:pt idx="1600">
                  <c:v>42126.010416666657</c:v>
                </c:pt>
                <c:pt idx="1601">
                  <c:v>42126.020833333343</c:v>
                </c:pt>
                <c:pt idx="1602">
                  <c:v>42126.03125</c:v>
                </c:pt>
                <c:pt idx="1603">
                  <c:v>42126.041666666628</c:v>
                </c:pt>
                <c:pt idx="1604">
                  <c:v>42126.052083333343</c:v>
                </c:pt>
                <c:pt idx="1605">
                  <c:v>42126.0625</c:v>
                </c:pt>
                <c:pt idx="1606">
                  <c:v>42126.072916666657</c:v>
                </c:pt>
                <c:pt idx="1607">
                  <c:v>42126.083333333343</c:v>
                </c:pt>
                <c:pt idx="1608">
                  <c:v>42126.093749999993</c:v>
                </c:pt>
                <c:pt idx="1609">
                  <c:v>42126.104166666628</c:v>
                </c:pt>
                <c:pt idx="1610">
                  <c:v>42126.114583333343</c:v>
                </c:pt>
                <c:pt idx="1611">
                  <c:v>42126.125</c:v>
                </c:pt>
                <c:pt idx="1612">
                  <c:v>42126.135416666628</c:v>
                </c:pt>
                <c:pt idx="1613">
                  <c:v>42126.145833333343</c:v>
                </c:pt>
                <c:pt idx="1614">
                  <c:v>42126.156250000022</c:v>
                </c:pt>
                <c:pt idx="1615">
                  <c:v>42126.166666666628</c:v>
                </c:pt>
                <c:pt idx="1616">
                  <c:v>42126.177083333299</c:v>
                </c:pt>
                <c:pt idx="1617">
                  <c:v>42126.1875</c:v>
                </c:pt>
                <c:pt idx="1618">
                  <c:v>42126.197916666628</c:v>
                </c:pt>
                <c:pt idx="1619">
                  <c:v>42126.208333333343</c:v>
                </c:pt>
                <c:pt idx="1620">
                  <c:v>42126.21875</c:v>
                </c:pt>
                <c:pt idx="1621">
                  <c:v>42126.229166666613</c:v>
                </c:pt>
                <c:pt idx="1622">
                  <c:v>42126.239583333299</c:v>
                </c:pt>
                <c:pt idx="1623">
                  <c:v>42126.25</c:v>
                </c:pt>
                <c:pt idx="1624">
                  <c:v>42126.260416666628</c:v>
                </c:pt>
                <c:pt idx="1625">
                  <c:v>42126.270833333343</c:v>
                </c:pt>
                <c:pt idx="1626">
                  <c:v>42126.28125</c:v>
                </c:pt>
                <c:pt idx="1627">
                  <c:v>42126.291666666613</c:v>
                </c:pt>
                <c:pt idx="1628">
                  <c:v>42126.302083333343</c:v>
                </c:pt>
                <c:pt idx="1629">
                  <c:v>42126.312500000022</c:v>
                </c:pt>
                <c:pt idx="1630">
                  <c:v>42126.322916666657</c:v>
                </c:pt>
                <c:pt idx="1631">
                  <c:v>42126.333333333343</c:v>
                </c:pt>
                <c:pt idx="1632">
                  <c:v>42126.34375</c:v>
                </c:pt>
                <c:pt idx="1633">
                  <c:v>42126.354166666657</c:v>
                </c:pt>
                <c:pt idx="1634">
                  <c:v>42126.364583333343</c:v>
                </c:pt>
                <c:pt idx="1635">
                  <c:v>42126.375</c:v>
                </c:pt>
                <c:pt idx="1636">
                  <c:v>42126.385416666657</c:v>
                </c:pt>
                <c:pt idx="1637">
                  <c:v>42126.395833333343</c:v>
                </c:pt>
                <c:pt idx="1638">
                  <c:v>42126.406250000022</c:v>
                </c:pt>
                <c:pt idx="1639">
                  <c:v>42126.416666666657</c:v>
                </c:pt>
                <c:pt idx="1640">
                  <c:v>42126.427083333299</c:v>
                </c:pt>
                <c:pt idx="1641">
                  <c:v>42126.4375</c:v>
                </c:pt>
                <c:pt idx="1642">
                  <c:v>42126.447916666657</c:v>
                </c:pt>
                <c:pt idx="1643">
                  <c:v>42126.458333333343</c:v>
                </c:pt>
                <c:pt idx="1644">
                  <c:v>42126.46875</c:v>
                </c:pt>
                <c:pt idx="1645">
                  <c:v>42126.479166666628</c:v>
                </c:pt>
                <c:pt idx="1646">
                  <c:v>42126.489583333343</c:v>
                </c:pt>
                <c:pt idx="1647">
                  <c:v>42126.5</c:v>
                </c:pt>
                <c:pt idx="1648">
                  <c:v>42126.510416666657</c:v>
                </c:pt>
                <c:pt idx="1649">
                  <c:v>42126.520833333343</c:v>
                </c:pt>
                <c:pt idx="1650">
                  <c:v>42126.53125</c:v>
                </c:pt>
                <c:pt idx="1651">
                  <c:v>42126.541666666628</c:v>
                </c:pt>
                <c:pt idx="1652">
                  <c:v>42126.552083333343</c:v>
                </c:pt>
                <c:pt idx="1653">
                  <c:v>42126.5625</c:v>
                </c:pt>
                <c:pt idx="1654">
                  <c:v>42126.572916666657</c:v>
                </c:pt>
                <c:pt idx="1655">
                  <c:v>42126.583333333343</c:v>
                </c:pt>
                <c:pt idx="1656">
                  <c:v>42126.593749999993</c:v>
                </c:pt>
                <c:pt idx="1657">
                  <c:v>42126.604166666628</c:v>
                </c:pt>
                <c:pt idx="1658">
                  <c:v>42126.614583333343</c:v>
                </c:pt>
                <c:pt idx="1659">
                  <c:v>42126.625</c:v>
                </c:pt>
                <c:pt idx="1660">
                  <c:v>42126.635416666628</c:v>
                </c:pt>
                <c:pt idx="1661">
                  <c:v>42126.645833333343</c:v>
                </c:pt>
                <c:pt idx="1662">
                  <c:v>42126.656250000022</c:v>
                </c:pt>
                <c:pt idx="1663">
                  <c:v>42126.666666666628</c:v>
                </c:pt>
                <c:pt idx="1664">
                  <c:v>42126.677083333299</c:v>
                </c:pt>
                <c:pt idx="1665">
                  <c:v>42126.6875</c:v>
                </c:pt>
                <c:pt idx="1666">
                  <c:v>42126.697916666628</c:v>
                </c:pt>
                <c:pt idx="1667">
                  <c:v>42126.708333333343</c:v>
                </c:pt>
                <c:pt idx="1668">
                  <c:v>42126.71875</c:v>
                </c:pt>
                <c:pt idx="1669">
                  <c:v>42126.729166666613</c:v>
                </c:pt>
                <c:pt idx="1670">
                  <c:v>42126.739583333299</c:v>
                </c:pt>
                <c:pt idx="1671">
                  <c:v>42126.75</c:v>
                </c:pt>
                <c:pt idx="1672">
                  <c:v>42126.760416666628</c:v>
                </c:pt>
                <c:pt idx="1673">
                  <c:v>42126.770833333343</c:v>
                </c:pt>
                <c:pt idx="1674">
                  <c:v>42126.78125</c:v>
                </c:pt>
                <c:pt idx="1675">
                  <c:v>42126.791666666613</c:v>
                </c:pt>
                <c:pt idx="1676">
                  <c:v>42126.802083333343</c:v>
                </c:pt>
                <c:pt idx="1677">
                  <c:v>42126.812500000022</c:v>
                </c:pt>
                <c:pt idx="1678">
                  <c:v>42126.822916666657</c:v>
                </c:pt>
                <c:pt idx="1679">
                  <c:v>42126.833333333343</c:v>
                </c:pt>
                <c:pt idx="1680">
                  <c:v>42126.84375</c:v>
                </c:pt>
                <c:pt idx="1681">
                  <c:v>42126.854166666657</c:v>
                </c:pt>
                <c:pt idx="1682">
                  <c:v>42126.864583333343</c:v>
                </c:pt>
                <c:pt idx="1683">
                  <c:v>42126.875</c:v>
                </c:pt>
                <c:pt idx="1684">
                  <c:v>42126.885416666657</c:v>
                </c:pt>
                <c:pt idx="1685">
                  <c:v>42126.895833333343</c:v>
                </c:pt>
                <c:pt idx="1686">
                  <c:v>42126.906250000022</c:v>
                </c:pt>
                <c:pt idx="1687">
                  <c:v>42126.916666666657</c:v>
                </c:pt>
                <c:pt idx="1688">
                  <c:v>42126.927083333299</c:v>
                </c:pt>
                <c:pt idx="1689">
                  <c:v>42126.9375</c:v>
                </c:pt>
                <c:pt idx="1690">
                  <c:v>42126.947916666657</c:v>
                </c:pt>
                <c:pt idx="1691">
                  <c:v>42126.958333333343</c:v>
                </c:pt>
                <c:pt idx="1692">
                  <c:v>42126.96875</c:v>
                </c:pt>
                <c:pt idx="1693">
                  <c:v>42126.979166666628</c:v>
                </c:pt>
                <c:pt idx="1694">
                  <c:v>42126.989583333343</c:v>
                </c:pt>
                <c:pt idx="1695">
                  <c:v>42127</c:v>
                </c:pt>
                <c:pt idx="1696">
                  <c:v>42127.010416666657</c:v>
                </c:pt>
                <c:pt idx="1697">
                  <c:v>42127.020833333343</c:v>
                </c:pt>
                <c:pt idx="1698">
                  <c:v>42127.03125</c:v>
                </c:pt>
                <c:pt idx="1699">
                  <c:v>42127.041666666628</c:v>
                </c:pt>
                <c:pt idx="1700">
                  <c:v>42127.052083333343</c:v>
                </c:pt>
                <c:pt idx="1701">
                  <c:v>42127.0625</c:v>
                </c:pt>
                <c:pt idx="1702">
                  <c:v>42127.072916666657</c:v>
                </c:pt>
                <c:pt idx="1703">
                  <c:v>42127.083333333343</c:v>
                </c:pt>
                <c:pt idx="1704">
                  <c:v>42127.093749999993</c:v>
                </c:pt>
                <c:pt idx="1705">
                  <c:v>42127.104166666628</c:v>
                </c:pt>
                <c:pt idx="1706">
                  <c:v>42127.114583333343</c:v>
                </c:pt>
                <c:pt idx="1707">
                  <c:v>42127.125</c:v>
                </c:pt>
                <c:pt idx="1708">
                  <c:v>42127.135416666628</c:v>
                </c:pt>
                <c:pt idx="1709">
                  <c:v>42127.145833333343</c:v>
                </c:pt>
                <c:pt idx="1710">
                  <c:v>42127.156250000022</c:v>
                </c:pt>
                <c:pt idx="1711">
                  <c:v>42127.166666666628</c:v>
                </c:pt>
                <c:pt idx="1712">
                  <c:v>42127.177083333299</c:v>
                </c:pt>
                <c:pt idx="1713">
                  <c:v>42127.1875</c:v>
                </c:pt>
                <c:pt idx="1714">
                  <c:v>42127.197916666628</c:v>
                </c:pt>
                <c:pt idx="1715">
                  <c:v>42127.208333333343</c:v>
                </c:pt>
                <c:pt idx="1716">
                  <c:v>42127.21875</c:v>
                </c:pt>
                <c:pt idx="1717">
                  <c:v>42127.229166666613</c:v>
                </c:pt>
                <c:pt idx="1718">
                  <c:v>42127.239583333299</c:v>
                </c:pt>
                <c:pt idx="1719">
                  <c:v>42127.25</c:v>
                </c:pt>
                <c:pt idx="1720">
                  <c:v>42127.260416666628</c:v>
                </c:pt>
                <c:pt idx="1721">
                  <c:v>42127.270833333343</c:v>
                </c:pt>
                <c:pt idx="1722">
                  <c:v>42127.28125</c:v>
                </c:pt>
                <c:pt idx="1723">
                  <c:v>42127.291666666613</c:v>
                </c:pt>
                <c:pt idx="1724">
                  <c:v>42127.302083333343</c:v>
                </c:pt>
                <c:pt idx="1725">
                  <c:v>42127.312500000022</c:v>
                </c:pt>
                <c:pt idx="1726">
                  <c:v>42127.322916666657</c:v>
                </c:pt>
                <c:pt idx="1727">
                  <c:v>42127.333333333343</c:v>
                </c:pt>
                <c:pt idx="1728">
                  <c:v>42127.34375</c:v>
                </c:pt>
                <c:pt idx="1729">
                  <c:v>42127.354166666657</c:v>
                </c:pt>
                <c:pt idx="1730">
                  <c:v>42127.364583333343</c:v>
                </c:pt>
                <c:pt idx="1731">
                  <c:v>42127.375</c:v>
                </c:pt>
                <c:pt idx="1732">
                  <c:v>42127.385416666657</c:v>
                </c:pt>
                <c:pt idx="1733">
                  <c:v>42127.395833333343</c:v>
                </c:pt>
                <c:pt idx="1734">
                  <c:v>42127.406250000022</c:v>
                </c:pt>
                <c:pt idx="1735">
                  <c:v>42127.416666666657</c:v>
                </c:pt>
                <c:pt idx="1736">
                  <c:v>42127.427083333299</c:v>
                </c:pt>
                <c:pt idx="1737">
                  <c:v>42127.4375</c:v>
                </c:pt>
                <c:pt idx="1738">
                  <c:v>42127.447916666657</c:v>
                </c:pt>
                <c:pt idx="1739">
                  <c:v>42127.458333333343</c:v>
                </c:pt>
                <c:pt idx="1740">
                  <c:v>42127.46875</c:v>
                </c:pt>
                <c:pt idx="1741">
                  <c:v>42127.479166666628</c:v>
                </c:pt>
                <c:pt idx="1742">
                  <c:v>42127.489583333343</c:v>
                </c:pt>
                <c:pt idx="1743">
                  <c:v>42127.5</c:v>
                </c:pt>
                <c:pt idx="1744">
                  <c:v>42127.510416666657</c:v>
                </c:pt>
                <c:pt idx="1745">
                  <c:v>42127.520833333343</c:v>
                </c:pt>
                <c:pt idx="1746">
                  <c:v>42127.53125</c:v>
                </c:pt>
                <c:pt idx="1747">
                  <c:v>42127.541666666628</c:v>
                </c:pt>
                <c:pt idx="1748">
                  <c:v>42127.552083333343</c:v>
                </c:pt>
                <c:pt idx="1749">
                  <c:v>42127.5625</c:v>
                </c:pt>
                <c:pt idx="1750">
                  <c:v>42127.572916666657</c:v>
                </c:pt>
                <c:pt idx="1751">
                  <c:v>42127.583333333343</c:v>
                </c:pt>
                <c:pt idx="1752">
                  <c:v>42127.593749999993</c:v>
                </c:pt>
                <c:pt idx="1753">
                  <c:v>42127.604166666628</c:v>
                </c:pt>
                <c:pt idx="1754">
                  <c:v>42127.614583333343</c:v>
                </c:pt>
                <c:pt idx="1755">
                  <c:v>42127.625</c:v>
                </c:pt>
                <c:pt idx="1756">
                  <c:v>42127.635416666628</c:v>
                </c:pt>
                <c:pt idx="1757">
                  <c:v>42127.645833333343</c:v>
                </c:pt>
                <c:pt idx="1758">
                  <c:v>42127.656250000022</c:v>
                </c:pt>
                <c:pt idx="1759">
                  <c:v>42127.666666666628</c:v>
                </c:pt>
                <c:pt idx="1760">
                  <c:v>42127.677083333299</c:v>
                </c:pt>
                <c:pt idx="1761">
                  <c:v>42127.6875</c:v>
                </c:pt>
                <c:pt idx="1762">
                  <c:v>42127.697916666628</c:v>
                </c:pt>
                <c:pt idx="1763">
                  <c:v>42127.708333333343</c:v>
                </c:pt>
                <c:pt idx="1764">
                  <c:v>42127.71875</c:v>
                </c:pt>
                <c:pt idx="1765">
                  <c:v>42127.729166666613</c:v>
                </c:pt>
                <c:pt idx="1766">
                  <c:v>42127.739583333299</c:v>
                </c:pt>
                <c:pt idx="1767">
                  <c:v>42127.75</c:v>
                </c:pt>
                <c:pt idx="1768">
                  <c:v>42127.760416666628</c:v>
                </c:pt>
                <c:pt idx="1769">
                  <c:v>42127.770833333343</c:v>
                </c:pt>
                <c:pt idx="1770">
                  <c:v>42127.78125</c:v>
                </c:pt>
                <c:pt idx="1771">
                  <c:v>42127.791666666613</c:v>
                </c:pt>
                <c:pt idx="1772">
                  <c:v>42127.802083333343</c:v>
                </c:pt>
                <c:pt idx="1773">
                  <c:v>42127.812500000022</c:v>
                </c:pt>
                <c:pt idx="1774">
                  <c:v>42127.822916666657</c:v>
                </c:pt>
                <c:pt idx="1775">
                  <c:v>42127.833333333343</c:v>
                </c:pt>
                <c:pt idx="1776">
                  <c:v>42127.84375</c:v>
                </c:pt>
                <c:pt idx="1777">
                  <c:v>42127.854166666657</c:v>
                </c:pt>
                <c:pt idx="1778">
                  <c:v>42127.864583333343</c:v>
                </c:pt>
                <c:pt idx="1779">
                  <c:v>42127.875</c:v>
                </c:pt>
                <c:pt idx="1780">
                  <c:v>42127.885416666657</c:v>
                </c:pt>
                <c:pt idx="1781">
                  <c:v>42127.895833333343</c:v>
                </c:pt>
                <c:pt idx="1782">
                  <c:v>42127.906250000022</c:v>
                </c:pt>
                <c:pt idx="1783">
                  <c:v>42127.916666666657</c:v>
                </c:pt>
                <c:pt idx="1784">
                  <c:v>42127.927083333299</c:v>
                </c:pt>
                <c:pt idx="1785">
                  <c:v>42127.9375</c:v>
                </c:pt>
                <c:pt idx="1786">
                  <c:v>42127.947916666657</c:v>
                </c:pt>
                <c:pt idx="1787">
                  <c:v>42127.958333333343</c:v>
                </c:pt>
                <c:pt idx="1788">
                  <c:v>42127.96875</c:v>
                </c:pt>
                <c:pt idx="1789">
                  <c:v>42127.979166666628</c:v>
                </c:pt>
                <c:pt idx="1790">
                  <c:v>42127.989583333343</c:v>
                </c:pt>
                <c:pt idx="1791">
                  <c:v>42128</c:v>
                </c:pt>
                <c:pt idx="1792">
                  <c:v>42128.010416666657</c:v>
                </c:pt>
                <c:pt idx="1793">
                  <c:v>42128.020833333343</c:v>
                </c:pt>
                <c:pt idx="1794">
                  <c:v>42128.03125</c:v>
                </c:pt>
                <c:pt idx="1795">
                  <c:v>42128.041666666628</c:v>
                </c:pt>
                <c:pt idx="1796">
                  <c:v>42128.052083333343</c:v>
                </c:pt>
                <c:pt idx="1797">
                  <c:v>42128.0625</c:v>
                </c:pt>
                <c:pt idx="1798">
                  <c:v>42128.072916666657</c:v>
                </c:pt>
                <c:pt idx="1799">
                  <c:v>42128.083333333343</c:v>
                </c:pt>
                <c:pt idx="1800">
                  <c:v>42128.093749999993</c:v>
                </c:pt>
                <c:pt idx="1801">
                  <c:v>42128.104166666628</c:v>
                </c:pt>
                <c:pt idx="1802">
                  <c:v>42128.114583333343</c:v>
                </c:pt>
                <c:pt idx="1803">
                  <c:v>42128.125</c:v>
                </c:pt>
                <c:pt idx="1804">
                  <c:v>42128.135416666628</c:v>
                </c:pt>
                <c:pt idx="1805">
                  <c:v>42128.145833333343</c:v>
                </c:pt>
                <c:pt idx="1806">
                  <c:v>42128.156250000022</c:v>
                </c:pt>
                <c:pt idx="1807">
                  <c:v>42128.166666666628</c:v>
                </c:pt>
                <c:pt idx="1808">
                  <c:v>42128.177083333299</c:v>
                </c:pt>
                <c:pt idx="1809">
                  <c:v>42128.1875</c:v>
                </c:pt>
                <c:pt idx="1810">
                  <c:v>42128.197916666628</c:v>
                </c:pt>
                <c:pt idx="1811">
                  <c:v>42128.208333333343</c:v>
                </c:pt>
                <c:pt idx="1812">
                  <c:v>42128.21875</c:v>
                </c:pt>
                <c:pt idx="1813">
                  <c:v>42128.229166666613</c:v>
                </c:pt>
                <c:pt idx="1814">
                  <c:v>42128.239583333299</c:v>
                </c:pt>
                <c:pt idx="1815">
                  <c:v>42128.25</c:v>
                </c:pt>
                <c:pt idx="1816">
                  <c:v>42128.260416666628</c:v>
                </c:pt>
                <c:pt idx="1817">
                  <c:v>42128.270833333343</c:v>
                </c:pt>
                <c:pt idx="1818">
                  <c:v>42128.28125</c:v>
                </c:pt>
                <c:pt idx="1819">
                  <c:v>42128.291666666613</c:v>
                </c:pt>
                <c:pt idx="1820">
                  <c:v>42128.302083333343</c:v>
                </c:pt>
                <c:pt idx="1821">
                  <c:v>42128.312500000022</c:v>
                </c:pt>
                <c:pt idx="1822">
                  <c:v>42128.322916666657</c:v>
                </c:pt>
                <c:pt idx="1823">
                  <c:v>42128.333333333343</c:v>
                </c:pt>
                <c:pt idx="1824">
                  <c:v>42128.34375</c:v>
                </c:pt>
                <c:pt idx="1825">
                  <c:v>42128.354166666657</c:v>
                </c:pt>
                <c:pt idx="1826">
                  <c:v>42128.364583333343</c:v>
                </c:pt>
                <c:pt idx="1827">
                  <c:v>42128.375</c:v>
                </c:pt>
                <c:pt idx="1828">
                  <c:v>42128.385416666657</c:v>
                </c:pt>
                <c:pt idx="1829">
                  <c:v>42128.395833333343</c:v>
                </c:pt>
                <c:pt idx="1830">
                  <c:v>42128.406250000022</c:v>
                </c:pt>
                <c:pt idx="1831">
                  <c:v>42128.416666666657</c:v>
                </c:pt>
                <c:pt idx="1832">
                  <c:v>42128.427083333299</c:v>
                </c:pt>
                <c:pt idx="1833">
                  <c:v>42128.4375</c:v>
                </c:pt>
                <c:pt idx="1834">
                  <c:v>42128.447916666657</c:v>
                </c:pt>
                <c:pt idx="1835">
                  <c:v>42128.458333333343</c:v>
                </c:pt>
                <c:pt idx="1836">
                  <c:v>42128.46875</c:v>
                </c:pt>
                <c:pt idx="1837">
                  <c:v>42128.479166666628</c:v>
                </c:pt>
                <c:pt idx="1838">
                  <c:v>42128.489583333343</c:v>
                </c:pt>
                <c:pt idx="1839">
                  <c:v>42128.5</c:v>
                </c:pt>
                <c:pt idx="1840">
                  <c:v>42128.510416666657</c:v>
                </c:pt>
                <c:pt idx="1841">
                  <c:v>42128.520833333343</c:v>
                </c:pt>
                <c:pt idx="1842">
                  <c:v>42128.53125</c:v>
                </c:pt>
                <c:pt idx="1843">
                  <c:v>42128.541666666628</c:v>
                </c:pt>
                <c:pt idx="1844">
                  <c:v>42128.552083333343</c:v>
                </c:pt>
                <c:pt idx="1845">
                  <c:v>42128.5625</c:v>
                </c:pt>
                <c:pt idx="1846">
                  <c:v>42128.572916666657</c:v>
                </c:pt>
                <c:pt idx="1847">
                  <c:v>42128.583333333343</c:v>
                </c:pt>
                <c:pt idx="1848">
                  <c:v>42128.593749999993</c:v>
                </c:pt>
                <c:pt idx="1849">
                  <c:v>42128.604166666628</c:v>
                </c:pt>
                <c:pt idx="1850">
                  <c:v>42128.614583333343</c:v>
                </c:pt>
                <c:pt idx="1851">
                  <c:v>42128.625</c:v>
                </c:pt>
                <c:pt idx="1852">
                  <c:v>42128.635416666628</c:v>
                </c:pt>
                <c:pt idx="1853">
                  <c:v>42128.645833333343</c:v>
                </c:pt>
                <c:pt idx="1854">
                  <c:v>42128.656250000022</c:v>
                </c:pt>
                <c:pt idx="1855">
                  <c:v>42128.666666666628</c:v>
                </c:pt>
                <c:pt idx="1856">
                  <c:v>42128.677083333299</c:v>
                </c:pt>
                <c:pt idx="1857">
                  <c:v>42128.6875</c:v>
                </c:pt>
                <c:pt idx="1858">
                  <c:v>42128.697916666628</c:v>
                </c:pt>
                <c:pt idx="1859">
                  <c:v>42128.708333333343</c:v>
                </c:pt>
                <c:pt idx="1860">
                  <c:v>42128.71875</c:v>
                </c:pt>
                <c:pt idx="1861">
                  <c:v>42128.729166666613</c:v>
                </c:pt>
                <c:pt idx="1862">
                  <c:v>42128.739583333299</c:v>
                </c:pt>
                <c:pt idx="1863">
                  <c:v>42128.75</c:v>
                </c:pt>
                <c:pt idx="1864">
                  <c:v>42128.760416666628</c:v>
                </c:pt>
                <c:pt idx="1865">
                  <c:v>42128.770833333343</c:v>
                </c:pt>
                <c:pt idx="1866">
                  <c:v>42128.78125</c:v>
                </c:pt>
                <c:pt idx="1867">
                  <c:v>42128.791666666613</c:v>
                </c:pt>
                <c:pt idx="1868">
                  <c:v>42128.802083333343</c:v>
                </c:pt>
                <c:pt idx="1869">
                  <c:v>42128.812500000022</c:v>
                </c:pt>
                <c:pt idx="1870">
                  <c:v>42128.822916666657</c:v>
                </c:pt>
                <c:pt idx="1871">
                  <c:v>42128.833333333343</c:v>
                </c:pt>
                <c:pt idx="1872">
                  <c:v>42128.84375</c:v>
                </c:pt>
                <c:pt idx="1873">
                  <c:v>42128.854166666657</c:v>
                </c:pt>
                <c:pt idx="1874">
                  <c:v>42128.864583333343</c:v>
                </c:pt>
                <c:pt idx="1875">
                  <c:v>42128.875</c:v>
                </c:pt>
                <c:pt idx="1876">
                  <c:v>42128.885416666657</c:v>
                </c:pt>
                <c:pt idx="1877">
                  <c:v>42128.895833333343</c:v>
                </c:pt>
                <c:pt idx="1878">
                  <c:v>42128.906250000022</c:v>
                </c:pt>
                <c:pt idx="1879">
                  <c:v>42128.916666666657</c:v>
                </c:pt>
                <c:pt idx="1880">
                  <c:v>42128.927083333299</c:v>
                </c:pt>
                <c:pt idx="1881">
                  <c:v>42128.9375</c:v>
                </c:pt>
                <c:pt idx="1882">
                  <c:v>42128.947916666657</c:v>
                </c:pt>
                <c:pt idx="1883">
                  <c:v>42128.958333333343</c:v>
                </c:pt>
                <c:pt idx="1884">
                  <c:v>42128.96875</c:v>
                </c:pt>
                <c:pt idx="1885">
                  <c:v>42128.979166666628</c:v>
                </c:pt>
                <c:pt idx="1886">
                  <c:v>42128.989583333343</c:v>
                </c:pt>
                <c:pt idx="1887">
                  <c:v>42129</c:v>
                </c:pt>
                <c:pt idx="1888">
                  <c:v>42129.010416666657</c:v>
                </c:pt>
                <c:pt idx="1889">
                  <c:v>42129.020833333343</c:v>
                </c:pt>
                <c:pt idx="1890">
                  <c:v>42129.03125</c:v>
                </c:pt>
                <c:pt idx="1891">
                  <c:v>42129.041666666628</c:v>
                </c:pt>
                <c:pt idx="1892">
                  <c:v>42129.052083333343</c:v>
                </c:pt>
                <c:pt idx="1893">
                  <c:v>42129.0625</c:v>
                </c:pt>
                <c:pt idx="1894">
                  <c:v>42129.072916666657</c:v>
                </c:pt>
                <c:pt idx="1895">
                  <c:v>42129.083333333343</c:v>
                </c:pt>
                <c:pt idx="1896">
                  <c:v>42129.093749999993</c:v>
                </c:pt>
                <c:pt idx="1897">
                  <c:v>42129.104166666628</c:v>
                </c:pt>
                <c:pt idx="1898">
                  <c:v>42129.114583333343</c:v>
                </c:pt>
                <c:pt idx="1899">
                  <c:v>42129.125</c:v>
                </c:pt>
                <c:pt idx="1900">
                  <c:v>42129.135416666628</c:v>
                </c:pt>
                <c:pt idx="1901">
                  <c:v>42129.145833333343</c:v>
                </c:pt>
                <c:pt idx="1902">
                  <c:v>42129.156250000022</c:v>
                </c:pt>
                <c:pt idx="1903">
                  <c:v>42129.166666666628</c:v>
                </c:pt>
                <c:pt idx="1904">
                  <c:v>42129.177083333299</c:v>
                </c:pt>
                <c:pt idx="1905">
                  <c:v>42129.1875</c:v>
                </c:pt>
                <c:pt idx="1906">
                  <c:v>42129.197916666628</c:v>
                </c:pt>
                <c:pt idx="1907">
                  <c:v>42129.208333333343</c:v>
                </c:pt>
                <c:pt idx="1908">
                  <c:v>42129.21875</c:v>
                </c:pt>
                <c:pt idx="1909">
                  <c:v>42129.229166666613</c:v>
                </c:pt>
                <c:pt idx="1910">
                  <c:v>42129.239583333299</c:v>
                </c:pt>
                <c:pt idx="1911">
                  <c:v>42129.25</c:v>
                </c:pt>
                <c:pt idx="1912">
                  <c:v>42129.260416666628</c:v>
                </c:pt>
                <c:pt idx="1913">
                  <c:v>42129.270833333343</c:v>
                </c:pt>
                <c:pt idx="1914">
                  <c:v>42129.28125</c:v>
                </c:pt>
                <c:pt idx="1915">
                  <c:v>42129.291666666613</c:v>
                </c:pt>
                <c:pt idx="1916">
                  <c:v>42129.302083333343</c:v>
                </c:pt>
                <c:pt idx="1917">
                  <c:v>42129.312500000022</c:v>
                </c:pt>
                <c:pt idx="1918">
                  <c:v>42129.322916666657</c:v>
                </c:pt>
                <c:pt idx="1919">
                  <c:v>42129.333333333343</c:v>
                </c:pt>
                <c:pt idx="1920">
                  <c:v>42129.34375</c:v>
                </c:pt>
                <c:pt idx="1921">
                  <c:v>42129.354166666657</c:v>
                </c:pt>
                <c:pt idx="1922">
                  <c:v>42129.364583333343</c:v>
                </c:pt>
                <c:pt idx="1923">
                  <c:v>42129.375</c:v>
                </c:pt>
                <c:pt idx="1924">
                  <c:v>42129.385416666657</c:v>
                </c:pt>
                <c:pt idx="1925">
                  <c:v>42129.395833333343</c:v>
                </c:pt>
                <c:pt idx="1926">
                  <c:v>42129.406250000022</c:v>
                </c:pt>
                <c:pt idx="1927">
                  <c:v>42129.416666666657</c:v>
                </c:pt>
                <c:pt idx="1928">
                  <c:v>42129.427083333299</c:v>
                </c:pt>
                <c:pt idx="1929">
                  <c:v>42129.4375</c:v>
                </c:pt>
                <c:pt idx="1930">
                  <c:v>42129.447916666657</c:v>
                </c:pt>
                <c:pt idx="1931">
                  <c:v>42129.458333333343</c:v>
                </c:pt>
                <c:pt idx="1932">
                  <c:v>42129.46875</c:v>
                </c:pt>
                <c:pt idx="1933">
                  <c:v>42129.479166666628</c:v>
                </c:pt>
                <c:pt idx="1934">
                  <c:v>42129.489583333343</c:v>
                </c:pt>
                <c:pt idx="1935">
                  <c:v>42129.5</c:v>
                </c:pt>
                <c:pt idx="1936">
                  <c:v>42129.510416666657</c:v>
                </c:pt>
                <c:pt idx="1937">
                  <c:v>42129.520833333343</c:v>
                </c:pt>
                <c:pt idx="1938">
                  <c:v>42129.53125</c:v>
                </c:pt>
                <c:pt idx="1939">
                  <c:v>42129.541666666628</c:v>
                </c:pt>
                <c:pt idx="1940">
                  <c:v>42129.552083333343</c:v>
                </c:pt>
                <c:pt idx="1941">
                  <c:v>42129.5625</c:v>
                </c:pt>
                <c:pt idx="1942">
                  <c:v>42129.572916666657</c:v>
                </c:pt>
                <c:pt idx="1943">
                  <c:v>42129.583333333343</c:v>
                </c:pt>
                <c:pt idx="1944">
                  <c:v>42129.593749999993</c:v>
                </c:pt>
                <c:pt idx="1945">
                  <c:v>42129.604166666628</c:v>
                </c:pt>
                <c:pt idx="1946">
                  <c:v>42129.614583333343</c:v>
                </c:pt>
                <c:pt idx="1947">
                  <c:v>42129.625</c:v>
                </c:pt>
                <c:pt idx="1948">
                  <c:v>42129.635416666628</c:v>
                </c:pt>
                <c:pt idx="1949">
                  <c:v>42129.645833333343</c:v>
                </c:pt>
                <c:pt idx="1950">
                  <c:v>42129.656250000022</c:v>
                </c:pt>
                <c:pt idx="1951">
                  <c:v>42129.666666666628</c:v>
                </c:pt>
                <c:pt idx="1952">
                  <c:v>42129.677083333299</c:v>
                </c:pt>
                <c:pt idx="1953">
                  <c:v>42129.6875</c:v>
                </c:pt>
                <c:pt idx="1954">
                  <c:v>42129.697916666628</c:v>
                </c:pt>
                <c:pt idx="1955">
                  <c:v>42129.708333333343</c:v>
                </c:pt>
                <c:pt idx="1956">
                  <c:v>42129.71875</c:v>
                </c:pt>
                <c:pt idx="1957">
                  <c:v>42129.729166666613</c:v>
                </c:pt>
                <c:pt idx="1958">
                  <c:v>42129.739583333299</c:v>
                </c:pt>
                <c:pt idx="1959">
                  <c:v>42129.75</c:v>
                </c:pt>
                <c:pt idx="1960">
                  <c:v>42129.760416666628</c:v>
                </c:pt>
                <c:pt idx="1961">
                  <c:v>42129.770833333343</c:v>
                </c:pt>
                <c:pt idx="1962">
                  <c:v>42129.78125</c:v>
                </c:pt>
                <c:pt idx="1963">
                  <c:v>42129.791666666613</c:v>
                </c:pt>
                <c:pt idx="1964">
                  <c:v>42129.802083333343</c:v>
                </c:pt>
                <c:pt idx="1965">
                  <c:v>42129.812500000022</c:v>
                </c:pt>
                <c:pt idx="1966">
                  <c:v>42129.822916666657</c:v>
                </c:pt>
                <c:pt idx="1967">
                  <c:v>42129.833333333343</c:v>
                </c:pt>
                <c:pt idx="1968">
                  <c:v>42129.84375</c:v>
                </c:pt>
                <c:pt idx="1969">
                  <c:v>42129.854166666657</c:v>
                </c:pt>
                <c:pt idx="1970">
                  <c:v>42129.864583333343</c:v>
                </c:pt>
                <c:pt idx="1971">
                  <c:v>42129.875</c:v>
                </c:pt>
                <c:pt idx="1972">
                  <c:v>42129.885416666657</c:v>
                </c:pt>
                <c:pt idx="1973">
                  <c:v>42129.895833333343</c:v>
                </c:pt>
                <c:pt idx="1974">
                  <c:v>42129.906250000022</c:v>
                </c:pt>
                <c:pt idx="1975">
                  <c:v>42129.916666666657</c:v>
                </c:pt>
                <c:pt idx="1976">
                  <c:v>42129.927083333299</c:v>
                </c:pt>
                <c:pt idx="1977">
                  <c:v>42129.9375</c:v>
                </c:pt>
                <c:pt idx="1978">
                  <c:v>42129.947916666657</c:v>
                </c:pt>
                <c:pt idx="1979">
                  <c:v>42129.958333333343</c:v>
                </c:pt>
                <c:pt idx="1980">
                  <c:v>42129.96875</c:v>
                </c:pt>
                <c:pt idx="1981">
                  <c:v>42129.979166666628</c:v>
                </c:pt>
                <c:pt idx="1982">
                  <c:v>42129.989583333343</c:v>
                </c:pt>
                <c:pt idx="1983">
                  <c:v>42130</c:v>
                </c:pt>
                <c:pt idx="1984">
                  <c:v>42130.010416666657</c:v>
                </c:pt>
                <c:pt idx="1985">
                  <c:v>42130.020833333343</c:v>
                </c:pt>
                <c:pt idx="1986">
                  <c:v>42130.03125</c:v>
                </c:pt>
                <c:pt idx="1987">
                  <c:v>42130.041666666628</c:v>
                </c:pt>
                <c:pt idx="1988">
                  <c:v>42130.052083333343</c:v>
                </c:pt>
                <c:pt idx="1989">
                  <c:v>42130.0625</c:v>
                </c:pt>
                <c:pt idx="1990">
                  <c:v>42130.072916666657</c:v>
                </c:pt>
                <c:pt idx="1991">
                  <c:v>42130.083333333343</c:v>
                </c:pt>
                <c:pt idx="1992">
                  <c:v>42130.093749999993</c:v>
                </c:pt>
                <c:pt idx="1993">
                  <c:v>42130.104166666628</c:v>
                </c:pt>
                <c:pt idx="1994">
                  <c:v>42130.114583333343</c:v>
                </c:pt>
                <c:pt idx="1995">
                  <c:v>42130.125</c:v>
                </c:pt>
                <c:pt idx="1996">
                  <c:v>42130.135416666628</c:v>
                </c:pt>
                <c:pt idx="1997">
                  <c:v>42130.145833333343</c:v>
                </c:pt>
                <c:pt idx="1998">
                  <c:v>42130.156250000022</c:v>
                </c:pt>
                <c:pt idx="1999">
                  <c:v>42130.166666666628</c:v>
                </c:pt>
                <c:pt idx="2000">
                  <c:v>42130.177083333299</c:v>
                </c:pt>
                <c:pt idx="2001">
                  <c:v>42130.1875</c:v>
                </c:pt>
                <c:pt idx="2002">
                  <c:v>42130.197916666628</c:v>
                </c:pt>
                <c:pt idx="2003">
                  <c:v>42130.208333333343</c:v>
                </c:pt>
                <c:pt idx="2004">
                  <c:v>42130.21875</c:v>
                </c:pt>
                <c:pt idx="2005">
                  <c:v>42130.229166666613</c:v>
                </c:pt>
                <c:pt idx="2006">
                  <c:v>42130.239583333299</c:v>
                </c:pt>
                <c:pt idx="2007">
                  <c:v>42130.25</c:v>
                </c:pt>
                <c:pt idx="2008">
                  <c:v>42130.260416666628</c:v>
                </c:pt>
                <c:pt idx="2009">
                  <c:v>42130.270833333343</c:v>
                </c:pt>
                <c:pt idx="2010">
                  <c:v>42130.28125</c:v>
                </c:pt>
                <c:pt idx="2011">
                  <c:v>42130.291666666613</c:v>
                </c:pt>
                <c:pt idx="2012">
                  <c:v>42130.302083333343</c:v>
                </c:pt>
                <c:pt idx="2013">
                  <c:v>42130.312500000022</c:v>
                </c:pt>
                <c:pt idx="2014">
                  <c:v>42130.322916666657</c:v>
                </c:pt>
                <c:pt idx="2015">
                  <c:v>42130.333333333343</c:v>
                </c:pt>
                <c:pt idx="2016">
                  <c:v>42130.34375</c:v>
                </c:pt>
                <c:pt idx="2017">
                  <c:v>42130.354166666657</c:v>
                </c:pt>
                <c:pt idx="2018">
                  <c:v>42130.364583333343</c:v>
                </c:pt>
                <c:pt idx="2019">
                  <c:v>42130.375</c:v>
                </c:pt>
                <c:pt idx="2020">
                  <c:v>42130.385416666657</c:v>
                </c:pt>
                <c:pt idx="2021">
                  <c:v>42130.395833333343</c:v>
                </c:pt>
                <c:pt idx="2022">
                  <c:v>42130.406250000022</c:v>
                </c:pt>
                <c:pt idx="2023">
                  <c:v>42130.416666666657</c:v>
                </c:pt>
                <c:pt idx="2024">
                  <c:v>42130.427083333299</c:v>
                </c:pt>
                <c:pt idx="2025">
                  <c:v>42130.4375</c:v>
                </c:pt>
                <c:pt idx="2026">
                  <c:v>42130.447916666657</c:v>
                </c:pt>
                <c:pt idx="2027">
                  <c:v>42130.458333333343</c:v>
                </c:pt>
                <c:pt idx="2028">
                  <c:v>42130.46875</c:v>
                </c:pt>
                <c:pt idx="2029">
                  <c:v>42130.479166666628</c:v>
                </c:pt>
                <c:pt idx="2030">
                  <c:v>42130.489583333343</c:v>
                </c:pt>
                <c:pt idx="2031">
                  <c:v>42130.5</c:v>
                </c:pt>
                <c:pt idx="2032">
                  <c:v>42130.510416666657</c:v>
                </c:pt>
                <c:pt idx="2033">
                  <c:v>42130.520833333343</c:v>
                </c:pt>
                <c:pt idx="2034">
                  <c:v>42130.53125</c:v>
                </c:pt>
                <c:pt idx="2035">
                  <c:v>42130.541666666628</c:v>
                </c:pt>
                <c:pt idx="2036">
                  <c:v>42130.552083333343</c:v>
                </c:pt>
                <c:pt idx="2037">
                  <c:v>42130.5625</c:v>
                </c:pt>
                <c:pt idx="2038">
                  <c:v>42130.572916666657</c:v>
                </c:pt>
                <c:pt idx="2039">
                  <c:v>42130.583333333343</c:v>
                </c:pt>
                <c:pt idx="2040">
                  <c:v>42130.593749999993</c:v>
                </c:pt>
                <c:pt idx="2041">
                  <c:v>42130.604166666628</c:v>
                </c:pt>
                <c:pt idx="2042">
                  <c:v>42130.614583333343</c:v>
                </c:pt>
                <c:pt idx="2043">
                  <c:v>42130.625</c:v>
                </c:pt>
                <c:pt idx="2044">
                  <c:v>42130.635416666628</c:v>
                </c:pt>
                <c:pt idx="2045">
                  <c:v>42130.645833333343</c:v>
                </c:pt>
                <c:pt idx="2046">
                  <c:v>42130.656250000022</c:v>
                </c:pt>
                <c:pt idx="2047">
                  <c:v>42130.666666666628</c:v>
                </c:pt>
                <c:pt idx="2048">
                  <c:v>42130.677083333299</c:v>
                </c:pt>
                <c:pt idx="2049">
                  <c:v>42130.6875</c:v>
                </c:pt>
                <c:pt idx="2050">
                  <c:v>42130.697916666628</c:v>
                </c:pt>
                <c:pt idx="2051">
                  <c:v>42130.708333333343</c:v>
                </c:pt>
                <c:pt idx="2052">
                  <c:v>42130.71875</c:v>
                </c:pt>
                <c:pt idx="2053">
                  <c:v>42130.729166666613</c:v>
                </c:pt>
                <c:pt idx="2054">
                  <c:v>42130.739583333299</c:v>
                </c:pt>
                <c:pt idx="2055">
                  <c:v>42130.75</c:v>
                </c:pt>
                <c:pt idx="2056">
                  <c:v>42130.760416666628</c:v>
                </c:pt>
                <c:pt idx="2057">
                  <c:v>42130.770833333343</c:v>
                </c:pt>
                <c:pt idx="2058">
                  <c:v>42130.78125</c:v>
                </c:pt>
                <c:pt idx="2059">
                  <c:v>42130.791666666613</c:v>
                </c:pt>
                <c:pt idx="2060">
                  <c:v>42130.802083333343</c:v>
                </c:pt>
                <c:pt idx="2061">
                  <c:v>42130.812500000022</c:v>
                </c:pt>
                <c:pt idx="2062">
                  <c:v>42130.822916666657</c:v>
                </c:pt>
                <c:pt idx="2063">
                  <c:v>42130.833333333343</c:v>
                </c:pt>
                <c:pt idx="2064">
                  <c:v>42130.84375</c:v>
                </c:pt>
                <c:pt idx="2065">
                  <c:v>42130.854166666657</c:v>
                </c:pt>
                <c:pt idx="2066">
                  <c:v>42130.864583333343</c:v>
                </c:pt>
                <c:pt idx="2067">
                  <c:v>42130.875</c:v>
                </c:pt>
                <c:pt idx="2068">
                  <c:v>42130.885416666657</c:v>
                </c:pt>
                <c:pt idx="2069">
                  <c:v>42130.895833333343</c:v>
                </c:pt>
                <c:pt idx="2070">
                  <c:v>42130.906250000022</c:v>
                </c:pt>
                <c:pt idx="2071">
                  <c:v>42130.916666666657</c:v>
                </c:pt>
                <c:pt idx="2072">
                  <c:v>42130.927083333299</c:v>
                </c:pt>
                <c:pt idx="2073">
                  <c:v>42130.9375</c:v>
                </c:pt>
                <c:pt idx="2074">
                  <c:v>42130.947916666657</c:v>
                </c:pt>
                <c:pt idx="2075">
                  <c:v>42130.958333333343</c:v>
                </c:pt>
                <c:pt idx="2076">
                  <c:v>42130.96875</c:v>
                </c:pt>
                <c:pt idx="2077">
                  <c:v>42130.979166666628</c:v>
                </c:pt>
                <c:pt idx="2078">
                  <c:v>42130.989583333343</c:v>
                </c:pt>
                <c:pt idx="2079">
                  <c:v>42131</c:v>
                </c:pt>
                <c:pt idx="2080">
                  <c:v>42131.010416666657</c:v>
                </c:pt>
                <c:pt idx="2081">
                  <c:v>42131.020833333343</c:v>
                </c:pt>
                <c:pt idx="2082">
                  <c:v>42131.03125</c:v>
                </c:pt>
                <c:pt idx="2083">
                  <c:v>42131.041666666628</c:v>
                </c:pt>
                <c:pt idx="2084">
                  <c:v>42131.052083333343</c:v>
                </c:pt>
                <c:pt idx="2085">
                  <c:v>42131.0625</c:v>
                </c:pt>
                <c:pt idx="2086">
                  <c:v>42131.072916666657</c:v>
                </c:pt>
                <c:pt idx="2087">
                  <c:v>42131.083333333343</c:v>
                </c:pt>
                <c:pt idx="2088">
                  <c:v>42131.093749999993</c:v>
                </c:pt>
                <c:pt idx="2089">
                  <c:v>42131.104166666628</c:v>
                </c:pt>
                <c:pt idx="2090">
                  <c:v>42131.114583333343</c:v>
                </c:pt>
                <c:pt idx="2091">
                  <c:v>42131.125</c:v>
                </c:pt>
                <c:pt idx="2092">
                  <c:v>42131.135416666628</c:v>
                </c:pt>
                <c:pt idx="2093">
                  <c:v>42131.145833333343</c:v>
                </c:pt>
                <c:pt idx="2094">
                  <c:v>42131.156250000022</c:v>
                </c:pt>
                <c:pt idx="2095">
                  <c:v>42131.166666666628</c:v>
                </c:pt>
                <c:pt idx="2096">
                  <c:v>42131.177083333299</c:v>
                </c:pt>
                <c:pt idx="2097">
                  <c:v>42131.1875</c:v>
                </c:pt>
                <c:pt idx="2098">
                  <c:v>42131.197916666628</c:v>
                </c:pt>
                <c:pt idx="2099">
                  <c:v>42131.208333333343</c:v>
                </c:pt>
                <c:pt idx="2100">
                  <c:v>42131.21875</c:v>
                </c:pt>
                <c:pt idx="2101">
                  <c:v>42131.229166666613</c:v>
                </c:pt>
                <c:pt idx="2102">
                  <c:v>42131.239583333299</c:v>
                </c:pt>
                <c:pt idx="2103">
                  <c:v>42131.25</c:v>
                </c:pt>
                <c:pt idx="2104">
                  <c:v>42131.260416666628</c:v>
                </c:pt>
                <c:pt idx="2105">
                  <c:v>42131.270833333343</c:v>
                </c:pt>
                <c:pt idx="2106">
                  <c:v>42131.28125</c:v>
                </c:pt>
                <c:pt idx="2107">
                  <c:v>42131.291666666613</c:v>
                </c:pt>
                <c:pt idx="2108">
                  <c:v>42131.302083333343</c:v>
                </c:pt>
                <c:pt idx="2109">
                  <c:v>42131.312500000022</c:v>
                </c:pt>
                <c:pt idx="2110">
                  <c:v>42131.322916666657</c:v>
                </c:pt>
                <c:pt idx="2111">
                  <c:v>42131.333333333343</c:v>
                </c:pt>
                <c:pt idx="2112">
                  <c:v>42131.34375</c:v>
                </c:pt>
                <c:pt idx="2113">
                  <c:v>42131.354166666657</c:v>
                </c:pt>
                <c:pt idx="2114">
                  <c:v>42131.364583333343</c:v>
                </c:pt>
                <c:pt idx="2115">
                  <c:v>42131.375</c:v>
                </c:pt>
                <c:pt idx="2116">
                  <c:v>42131.385416666657</c:v>
                </c:pt>
                <c:pt idx="2117">
                  <c:v>42131.395833333343</c:v>
                </c:pt>
                <c:pt idx="2118">
                  <c:v>42131.406250000022</c:v>
                </c:pt>
                <c:pt idx="2119">
                  <c:v>42131.416666666657</c:v>
                </c:pt>
                <c:pt idx="2120">
                  <c:v>42131.427083333299</c:v>
                </c:pt>
                <c:pt idx="2121">
                  <c:v>42131.4375</c:v>
                </c:pt>
                <c:pt idx="2122">
                  <c:v>42131.447916666657</c:v>
                </c:pt>
                <c:pt idx="2123">
                  <c:v>42131.458333333343</c:v>
                </c:pt>
                <c:pt idx="2124">
                  <c:v>42131.46875</c:v>
                </c:pt>
                <c:pt idx="2125">
                  <c:v>42131.479166666628</c:v>
                </c:pt>
                <c:pt idx="2126">
                  <c:v>42131.489583333343</c:v>
                </c:pt>
                <c:pt idx="2127">
                  <c:v>42131.5</c:v>
                </c:pt>
                <c:pt idx="2128">
                  <c:v>42131.510416666657</c:v>
                </c:pt>
                <c:pt idx="2129">
                  <c:v>42131.520833333343</c:v>
                </c:pt>
                <c:pt idx="2130">
                  <c:v>42131.53125</c:v>
                </c:pt>
                <c:pt idx="2131">
                  <c:v>42131.541666666628</c:v>
                </c:pt>
                <c:pt idx="2132">
                  <c:v>42131.552083333343</c:v>
                </c:pt>
                <c:pt idx="2133">
                  <c:v>42131.5625</c:v>
                </c:pt>
                <c:pt idx="2134">
                  <c:v>42131.572916666657</c:v>
                </c:pt>
                <c:pt idx="2135">
                  <c:v>42131.583333333343</c:v>
                </c:pt>
                <c:pt idx="2136">
                  <c:v>42131.593749999993</c:v>
                </c:pt>
                <c:pt idx="2137">
                  <c:v>42131.604166666628</c:v>
                </c:pt>
                <c:pt idx="2138">
                  <c:v>42131.614583333343</c:v>
                </c:pt>
                <c:pt idx="2139">
                  <c:v>42131.625</c:v>
                </c:pt>
                <c:pt idx="2140">
                  <c:v>42131.635416666628</c:v>
                </c:pt>
                <c:pt idx="2141">
                  <c:v>42131.645833333343</c:v>
                </c:pt>
                <c:pt idx="2142">
                  <c:v>42131.656250000022</c:v>
                </c:pt>
                <c:pt idx="2143">
                  <c:v>42131.666666666628</c:v>
                </c:pt>
                <c:pt idx="2144">
                  <c:v>42131.677083333299</c:v>
                </c:pt>
                <c:pt idx="2145">
                  <c:v>42131.6875</c:v>
                </c:pt>
                <c:pt idx="2146">
                  <c:v>42131.697916666628</c:v>
                </c:pt>
                <c:pt idx="2147">
                  <c:v>42131.708333333343</c:v>
                </c:pt>
                <c:pt idx="2148">
                  <c:v>42131.71875</c:v>
                </c:pt>
                <c:pt idx="2149">
                  <c:v>42131.729166666613</c:v>
                </c:pt>
                <c:pt idx="2150">
                  <c:v>42131.739583333299</c:v>
                </c:pt>
                <c:pt idx="2151">
                  <c:v>42131.75</c:v>
                </c:pt>
                <c:pt idx="2152">
                  <c:v>42131.760416666628</c:v>
                </c:pt>
                <c:pt idx="2153">
                  <c:v>42131.770833333343</c:v>
                </c:pt>
                <c:pt idx="2154">
                  <c:v>42131.78125</c:v>
                </c:pt>
                <c:pt idx="2155">
                  <c:v>42131.791666666613</c:v>
                </c:pt>
                <c:pt idx="2156">
                  <c:v>42131.802083333343</c:v>
                </c:pt>
                <c:pt idx="2157">
                  <c:v>42131.812500000022</c:v>
                </c:pt>
                <c:pt idx="2158">
                  <c:v>42131.822916666657</c:v>
                </c:pt>
                <c:pt idx="2159">
                  <c:v>42131.833333333343</c:v>
                </c:pt>
                <c:pt idx="2160">
                  <c:v>42131.84375</c:v>
                </c:pt>
                <c:pt idx="2161">
                  <c:v>42131.854166666657</c:v>
                </c:pt>
                <c:pt idx="2162">
                  <c:v>42131.864583333343</c:v>
                </c:pt>
                <c:pt idx="2163">
                  <c:v>42131.875</c:v>
                </c:pt>
                <c:pt idx="2164">
                  <c:v>42131.885416666657</c:v>
                </c:pt>
                <c:pt idx="2165">
                  <c:v>42131.895833333343</c:v>
                </c:pt>
                <c:pt idx="2166">
                  <c:v>42131.906250000022</c:v>
                </c:pt>
                <c:pt idx="2167">
                  <c:v>42131.916666666657</c:v>
                </c:pt>
                <c:pt idx="2168">
                  <c:v>42131.927083333299</c:v>
                </c:pt>
                <c:pt idx="2169">
                  <c:v>42131.9375</c:v>
                </c:pt>
                <c:pt idx="2170">
                  <c:v>42131.947916666657</c:v>
                </c:pt>
                <c:pt idx="2171">
                  <c:v>42131.958333333343</c:v>
                </c:pt>
                <c:pt idx="2172">
                  <c:v>42131.96875</c:v>
                </c:pt>
                <c:pt idx="2173">
                  <c:v>42131.979166666628</c:v>
                </c:pt>
                <c:pt idx="2174">
                  <c:v>42131.989583333343</c:v>
                </c:pt>
                <c:pt idx="2175">
                  <c:v>42132</c:v>
                </c:pt>
                <c:pt idx="2176">
                  <c:v>42132.010416666657</c:v>
                </c:pt>
                <c:pt idx="2177">
                  <c:v>42132.020833333343</c:v>
                </c:pt>
                <c:pt idx="2178">
                  <c:v>42132.03125</c:v>
                </c:pt>
                <c:pt idx="2179">
                  <c:v>42132.041666666628</c:v>
                </c:pt>
                <c:pt idx="2180">
                  <c:v>42132.052083333343</c:v>
                </c:pt>
                <c:pt idx="2181">
                  <c:v>42132.0625</c:v>
                </c:pt>
                <c:pt idx="2182">
                  <c:v>42132.072916666657</c:v>
                </c:pt>
                <c:pt idx="2183">
                  <c:v>42132.083333333343</c:v>
                </c:pt>
                <c:pt idx="2184">
                  <c:v>42132.093749999993</c:v>
                </c:pt>
                <c:pt idx="2185">
                  <c:v>42132.104166666628</c:v>
                </c:pt>
                <c:pt idx="2186">
                  <c:v>42132.114583333343</c:v>
                </c:pt>
                <c:pt idx="2187">
                  <c:v>42132.125</c:v>
                </c:pt>
                <c:pt idx="2188">
                  <c:v>42132.135416666628</c:v>
                </c:pt>
                <c:pt idx="2189">
                  <c:v>42132.145833333343</c:v>
                </c:pt>
                <c:pt idx="2190">
                  <c:v>42132.156250000022</c:v>
                </c:pt>
                <c:pt idx="2191">
                  <c:v>42132.166666666628</c:v>
                </c:pt>
                <c:pt idx="2192">
                  <c:v>42132.177083333299</c:v>
                </c:pt>
                <c:pt idx="2193">
                  <c:v>42132.1875</c:v>
                </c:pt>
                <c:pt idx="2194">
                  <c:v>42132.197916666628</c:v>
                </c:pt>
                <c:pt idx="2195">
                  <c:v>42132.208333333343</c:v>
                </c:pt>
                <c:pt idx="2196">
                  <c:v>42132.21875</c:v>
                </c:pt>
                <c:pt idx="2197">
                  <c:v>42132.229166666613</c:v>
                </c:pt>
                <c:pt idx="2198">
                  <c:v>42132.239583333299</c:v>
                </c:pt>
                <c:pt idx="2199">
                  <c:v>42132.25</c:v>
                </c:pt>
                <c:pt idx="2200">
                  <c:v>42132.260416666628</c:v>
                </c:pt>
                <c:pt idx="2201">
                  <c:v>42132.270833333343</c:v>
                </c:pt>
                <c:pt idx="2202">
                  <c:v>42132.28125</c:v>
                </c:pt>
                <c:pt idx="2203">
                  <c:v>42132.291666666613</c:v>
                </c:pt>
                <c:pt idx="2204">
                  <c:v>42132.302083333343</c:v>
                </c:pt>
                <c:pt idx="2205">
                  <c:v>42132.312500000022</c:v>
                </c:pt>
                <c:pt idx="2206">
                  <c:v>42132.322916666657</c:v>
                </c:pt>
                <c:pt idx="2207">
                  <c:v>42132.333333333343</c:v>
                </c:pt>
                <c:pt idx="2208">
                  <c:v>42132.34375</c:v>
                </c:pt>
                <c:pt idx="2209">
                  <c:v>42132.354166666657</c:v>
                </c:pt>
                <c:pt idx="2210">
                  <c:v>42132.364583333343</c:v>
                </c:pt>
                <c:pt idx="2211">
                  <c:v>42132.375</c:v>
                </c:pt>
                <c:pt idx="2212">
                  <c:v>42132.385416666657</c:v>
                </c:pt>
                <c:pt idx="2213">
                  <c:v>42132.395833333343</c:v>
                </c:pt>
                <c:pt idx="2214">
                  <c:v>42132.406250000022</c:v>
                </c:pt>
                <c:pt idx="2215">
                  <c:v>42132.416666666657</c:v>
                </c:pt>
                <c:pt idx="2216">
                  <c:v>42132.427083333299</c:v>
                </c:pt>
                <c:pt idx="2217">
                  <c:v>42132.4375</c:v>
                </c:pt>
                <c:pt idx="2218">
                  <c:v>42132.447916666657</c:v>
                </c:pt>
                <c:pt idx="2219">
                  <c:v>42132.458333333343</c:v>
                </c:pt>
                <c:pt idx="2220">
                  <c:v>42132.46875</c:v>
                </c:pt>
                <c:pt idx="2221">
                  <c:v>42132.479166666628</c:v>
                </c:pt>
                <c:pt idx="2222">
                  <c:v>42132.489583333343</c:v>
                </c:pt>
                <c:pt idx="2223">
                  <c:v>42132.5</c:v>
                </c:pt>
                <c:pt idx="2224">
                  <c:v>42132.510416666657</c:v>
                </c:pt>
                <c:pt idx="2225">
                  <c:v>42132.520833333343</c:v>
                </c:pt>
                <c:pt idx="2226">
                  <c:v>42132.53125</c:v>
                </c:pt>
                <c:pt idx="2227">
                  <c:v>42132.541666666628</c:v>
                </c:pt>
                <c:pt idx="2228">
                  <c:v>42132.552083333343</c:v>
                </c:pt>
                <c:pt idx="2229">
                  <c:v>42132.5625</c:v>
                </c:pt>
                <c:pt idx="2230">
                  <c:v>42132.572916666657</c:v>
                </c:pt>
                <c:pt idx="2231">
                  <c:v>42132.583333333343</c:v>
                </c:pt>
                <c:pt idx="2232">
                  <c:v>42132.593749999993</c:v>
                </c:pt>
                <c:pt idx="2233">
                  <c:v>42132.604166666628</c:v>
                </c:pt>
                <c:pt idx="2234">
                  <c:v>42132.614583333343</c:v>
                </c:pt>
                <c:pt idx="2235">
                  <c:v>42132.625</c:v>
                </c:pt>
                <c:pt idx="2236">
                  <c:v>42132.635416666628</c:v>
                </c:pt>
                <c:pt idx="2237">
                  <c:v>42132.645833333343</c:v>
                </c:pt>
                <c:pt idx="2238">
                  <c:v>42132.656250000022</c:v>
                </c:pt>
                <c:pt idx="2239">
                  <c:v>42132.666666666628</c:v>
                </c:pt>
                <c:pt idx="2240">
                  <c:v>42132.677083333299</c:v>
                </c:pt>
                <c:pt idx="2241">
                  <c:v>42132.6875</c:v>
                </c:pt>
                <c:pt idx="2242">
                  <c:v>42132.697916666628</c:v>
                </c:pt>
                <c:pt idx="2243">
                  <c:v>42132.708333333343</c:v>
                </c:pt>
                <c:pt idx="2244">
                  <c:v>42132.71875</c:v>
                </c:pt>
                <c:pt idx="2245">
                  <c:v>42132.729166666613</c:v>
                </c:pt>
                <c:pt idx="2246">
                  <c:v>42132.739583333299</c:v>
                </c:pt>
                <c:pt idx="2247">
                  <c:v>42132.75</c:v>
                </c:pt>
                <c:pt idx="2248">
                  <c:v>42132.760416666628</c:v>
                </c:pt>
                <c:pt idx="2249">
                  <c:v>42132.770833333343</c:v>
                </c:pt>
                <c:pt idx="2250">
                  <c:v>42132.78125</c:v>
                </c:pt>
                <c:pt idx="2251">
                  <c:v>42132.791666666613</c:v>
                </c:pt>
                <c:pt idx="2252">
                  <c:v>42132.802083333343</c:v>
                </c:pt>
                <c:pt idx="2253">
                  <c:v>42132.812500000022</c:v>
                </c:pt>
                <c:pt idx="2254">
                  <c:v>42132.822916666657</c:v>
                </c:pt>
                <c:pt idx="2255">
                  <c:v>42132.833333333343</c:v>
                </c:pt>
                <c:pt idx="2256">
                  <c:v>42132.84375</c:v>
                </c:pt>
                <c:pt idx="2257">
                  <c:v>42132.854166666657</c:v>
                </c:pt>
                <c:pt idx="2258">
                  <c:v>42132.864583333343</c:v>
                </c:pt>
                <c:pt idx="2259">
                  <c:v>42132.875</c:v>
                </c:pt>
                <c:pt idx="2260">
                  <c:v>42132.885416666657</c:v>
                </c:pt>
                <c:pt idx="2261">
                  <c:v>42132.895833333343</c:v>
                </c:pt>
                <c:pt idx="2262">
                  <c:v>42132.906250000022</c:v>
                </c:pt>
                <c:pt idx="2263">
                  <c:v>42132.916666666657</c:v>
                </c:pt>
                <c:pt idx="2264">
                  <c:v>42132.927083333299</c:v>
                </c:pt>
                <c:pt idx="2265">
                  <c:v>42132.9375</c:v>
                </c:pt>
                <c:pt idx="2266">
                  <c:v>42132.947916666657</c:v>
                </c:pt>
                <c:pt idx="2267">
                  <c:v>42132.958333333343</c:v>
                </c:pt>
                <c:pt idx="2268">
                  <c:v>42132.96875</c:v>
                </c:pt>
                <c:pt idx="2269">
                  <c:v>42132.979166666628</c:v>
                </c:pt>
                <c:pt idx="2270">
                  <c:v>42132.989583333343</c:v>
                </c:pt>
                <c:pt idx="2271">
                  <c:v>42133</c:v>
                </c:pt>
                <c:pt idx="2272">
                  <c:v>42133.010416666657</c:v>
                </c:pt>
                <c:pt idx="2273">
                  <c:v>42133.020833333343</c:v>
                </c:pt>
                <c:pt idx="2274">
                  <c:v>42133.03125</c:v>
                </c:pt>
                <c:pt idx="2275">
                  <c:v>42133.041666666628</c:v>
                </c:pt>
                <c:pt idx="2276">
                  <c:v>42133.052083333343</c:v>
                </c:pt>
                <c:pt idx="2277">
                  <c:v>42133.0625</c:v>
                </c:pt>
                <c:pt idx="2278">
                  <c:v>42133.072916666657</c:v>
                </c:pt>
                <c:pt idx="2279">
                  <c:v>42133.083333333343</c:v>
                </c:pt>
                <c:pt idx="2280">
                  <c:v>42133.093749999993</c:v>
                </c:pt>
                <c:pt idx="2281">
                  <c:v>42133.104166666628</c:v>
                </c:pt>
                <c:pt idx="2282">
                  <c:v>42133.114583333343</c:v>
                </c:pt>
                <c:pt idx="2283">
                  <c:v>42133.125</c:v>
                </c:pt>
                <c:pt idx="2284">
                  <c:v>42133.135416666628</c:v>
                </c:pt>
                <c:pt idx="2285">
                  <c:v>42133.145833333343</c:v>
                </c:pt>
                <c:pt idx="2286">
                  <c:v>42133.156250000022</c:v>
                </c:pt>
                <c:pt idx="2287">
                  <c:v>42133.166666666628</c:v>
                </c:pt>
                <c:pt idx="2288">
                  <c:v>42133.177083333299</c:v>
                </c:pt>
                <c:pt idx="2289">
                  <c:v>42133.1875</c:v>
                </c:pt>
                <c:pt idx="2290">
                  <c:v>42133.197916666628</c:v>
                </c:pt>
                <c:pt idx="2291">
                  <c:v>42133.208333333343</c:v>
                </c:pt>
                <c:pt idx="2292">
                  <c:v>42133.21875</c:v>
                </c:pt>
                <c:pt idx="2293">
                  <c:v>42133.229166666613</c:v>
                </c:pt>
                <c:pt idx="2294">
                  <c:v>42133.239583333299</c:v>
                </c:pt>
                <c:pt idx="2295">
                  <c:v>42133.25</c:v>
                </c:pt>
                <c:pt idx="2296">
                  <c:v>42133.260416666628</c:v>
                </c:pt>
                <c:pt idx="2297">
                  <c:v>42133.270833333343</c:v>
                </c:pt>
                <c:pt idx="2298">
                  <c:v>42133.28125</c:v>
                </c:pt>
                <c:pt idx="2299">
                  <c:v>42133.291666666613</c:v>
                </c:pt>
                <c:pt idx="2300">
                  <c:v>42133.302083333343</c:v>
                </c:pt>
                <c:pt idx="2301">
                  <c:v>42133.312500000022</c:v>
                </c:pt>
                <c:pt idx="2302">
                  <c:v>42133.322916666657</c:v>
                </c:pt>
                <c:pt idx="2303">
                  <c:v>42133.333333333343</c:v>
                </c:pt>
                <c:pt idx="2304">
                  <c:v>42133.34375</c:v>
                </c:pt>
                <c:pt idx="2305">
                  <c:v>42133.354166666657</c:v>
                </c:pt>
                <c:pt idx="2306">
                  <c:v>42133.364583333343</c:v>
                </c:pt>
                <c:pt idx="2307">
                  <c:v>42133.375</c:v>
                </c:pt>
                <c:pt idx="2308">
                  <c:v>42133.385416666657</c:v>
                </c:pt>
                <c:pt idx="2309">
                  <c:v>42133.395833333343</c:v>
                </c:pt>
                <c:pt idx="2310">
                  <c:v>42133.406250000022</c:v>
                </c:pt>
                <c:pt idx="2311">
                  <c:v>42133.416666666657</c:v>
                </c:pt>
                <c:pt idx="2312">
                  <c:v>42133.427083333299</c:v>
                </c:pt>
                <c:pt idx="2313">
                  <c:v>42133.4375</c:v>
                </c:pt>
                <c:pt idx="2314">
                  <c:v>42133.447916666657</c:v>
                </c:pt>
                <c:pt idx="2315">
                  <c:v>42133.458333333343</c:v>
                </c:pt>
                <c:pt idx="2316">
                  <c:v>42133.46875</c:v>
                </c:pt>
                <c:pt idx="2317">
                  <c:v>42133.479166666628</c:v>
                </c:pt>
                <c:pt idx="2318">
                  <c:v>42133.489583333343</c:v>
                </c:pt>
                <c:pt idx="2319">
                  <c:v>42133.5</c:v>
                </c:pt>
                <c:pt idx="2320">
                  <c:v>42133.510416666657</c:v>
                </c:pt>
                <c:pt idx="2321">
                  <c:v>42133.520833333343</c:v>
                </c:pt>
                <c:pt idx="2322">
                  <c:v>42133.53125</c:v>
                </c:pt>
                <c:pt idx="2323">
                  <c:v>42133.541666666628</c:v>
                </c:pt>
                <c:pt idx="2324">
                  <c:v>42133.552083333343</c:v>
                </c:pt>
                <c:pt idx="2325">
                  <c:v>42133.5625</c:v>
                </c:pt>
                <c:pt idx="2326">
                  <c:v>42133.572916666657</c:v>
                </c:pt>
                <c:pt idx="2327">
                  <c:v>42133.583333333343</c:v>
                </c:pt>
                <c:pt idx="2328">
                  <c:v>42133.593749999993</c:v>
                </c:pt>
                <c:pt idx="2329">
                  <c:v>42133.604166666628</c:v>
                </c:pt>
                <c:pt idx="2330">
                  <c:v>42133.614583333343</c:v>
                </c:pt>
                <c:pt idx="2331">
                  <c:v>42133.625</c:v>
                </c:pt>
                <c:pt idx="2332">
                  <c:v>42133.635416666628</c:v>
                </c:pt>
                <c:pt idx="2333">
                  <c:v>42133.645833333343</c:v>
                </c:pt>
                <c:pt idx="2334">
                  <c:v>42133.656250000022</c:v>
                </c:pt>
                <c:pt idx="2335">
                  <c:v>42133.666666666628</c:v>
                </c:pt>
                <c:pt idx="2336">
                  <c:v>42133.677083333299</c:v>
                </c:pt>
                <c:pt idx="2337">
                  <c:v>42133.6875</c:v>
                </c:pt>
                <c:pt idx="2338">
                  <c:v>42133.697916666628</c:v>
                </c:pt>
                <c:pt idx="2339">
                  <c:v>42133.708333333343</c:v>
                </c:pt>
                <c:pt idx="2340">
                  <c:v>42133.71875</c:v>
                </c:pt>
                <c:pt idx="2341">
                  <c:v>42133.729166666613</c:v>
                </c:pt>
                <c:pt idx="2342">
                  <c:v>42133.739583333299</c:v>
                </c:pt>
                <c:pt idx="2343">
                  <c:v>42133.75</c:v>
                </c:pt>
                <c:pt idx="2344">
                  <c:v>42133.760416666628</c:v>
                </c:pt>
                <c:pt idx="2345">
                  <c:v>42133.770833333343</c:v>
                </c:pt>
                <c:pt idx="2346">
                  <c:v>42133.78125</c:v>
                </c:pt>
                <c:pt idx="2347">
                  <c:v>42133.791666666613</c:v>
                </c:pt>
                <c:pt idx="2348">
                  <c:v>42133.802083333343</c:v>
                </c:pt>
                <c:pt idx="2349">
                  <c:v>42133.812500000022</c:v>
                </c:pt>
                <c:pt idx="2350">
                  <c:v>42133.822916666657</c:v>
                </c:pt>
                <c:pt idx="2351">
                  <c:v>42133.833333333343</c:v>
                </c:pt>
                <c:pt idx="2352">
                  <c:v>42133.84375</c:v>
                </c:pt>
                <c:pt idx="2353">
                  <c:v>42133.854166666657</c:v>
                </c:pt>
                <c:pt idx="2354">
                  <c:v>42133.864583333343</c:v>
                </c:pt>
                <c:pt idx="2355">
                  <c:v>42133.875</c:v>
                </c:pt>
                <c:pt idx="2356">
                  <c:v>42133.885416666657</c:v>
                </c:pt>
                <c:pt idx="2357">
                  <c:v>42133.895833333343</c:v>
                </c:pt>
                <c:pt idx="2358">
                  <c:v>42133.906250000022</c:v>
                </c:pt>
                <c:pt idx="2359">
                  <c:v>42133.916666666657</c:v>
                </c:pt>
                <c:pt idx="2360">
                  <c:v>42133.927083333299</c:v>
                </c:pt>
                <c:pt idx="2361">
                  <c:v>42133.9375</c:v>
                </c:pt>
                <c:pt idx="2362">
                  <c:v>42133.947916666657</c:v>
                </c:pt>
                <c:pt idx="2363">
                  <c:v>42133.958333333343</c:v>
                </c:pt>
                <c:pt idx="2364">
                  <c:v>42133.96875</c:v>
                </c:pt>
                <c:pt idx="2365">
                  <c:v>42133.979166666628</c:v>
                </c:pt>
                <c:pt idx="2366">
                  <c:v>42133.989583333343</c:v>
                </c:pt>
                <c:pt idx="2367">
                  <c:v>42134</c:v>
                </c:pt>
                <c:pt idx="2368">
                  <c:v>42134.010416666657</c:v>
                </c:pt>
                <c:pt idx="2369">
                  <c:v>42134.020833333343</c:v>
                </c:pt>
                <c:pt idx="2370">
                  <c:v>42134.03125</c:v>
                </c:pt>
                <c:pt idx="2371">
                  <c:v>42134.041666666628</c:v>
                </c:pt>
                <c:pt idx="2372">
                  <c:v>42134.052083333343</c:v>
                </c:pt>
                <c:pt idx="2373">
                  <c:v>42134.0625</c:v>
                </c:pt>
                <c:pt idx="2374">
                  <c:v>42134.072916666657</c:v>
                </c:pt>
                <c:pt idx="2375">
                  <c:v>42134.083333333343</c:v>
                </c:pt>
                <c:pt idx="2376">
                  <c:v>42134.093749999993</c:v>
                </c:pt>
                <c:pt idx="2377">
                  <c:v>42134.104166666628</c:v>
                </c:pt>
                <c:pt idx="2378">
                  <c:v>42134.114583333343</c:v>
                </c:pt>
                <c:pt idx="2379">
                  <c:v>42134.125</c:v>
                </c:pt>
                <c:pt idx="2380">
                  <c:v>42134.135416666628</c:v>
                </c:pt>
                <c:pt idx="2381">
                  <c:v>42134.145833333343</c:v>
                </c:pt>
                <c:pt idx="2382">
                  <c:v>42134.156250000022</c:v>
                </c:pt>
                <c:pt idx="2383">
                  <c:v>42134.166666666628</c:v>
                </c:pt>
                <c:pt idx="2384">
                  <c:v>42134.177083333299</c:v>
                </c:pt>
                <c:pt idx="2385">
                  <c:v>42134.1875</c:v>
                </c:pt>
                <c:pt idx="2386">
                  <c:v>42134.197916666628</c:v>
                </c:pt>
                <c:pt idx="2387">
                  <c:v>42134.208333333343</c:v>
                </c:pt>
                <c:pt idx="2388">
                  <c:v>42134.21875</c:v>
                </c:pt>
                <c:pt idx="2389">
                  <c:v>42134.229166666613</c:v>
                </c:pt>
                <c:pt idx="2390">
                  <c:v>42134.239583333299</c:v>
                </c:pt>
                <c:pt idx="2391">
                  <c:v>42134.25</c:v>
                </c:pt>
                <c:pt idx="2392">
                  <c:v>42134.260416666628</c:v>
                </c:pt>
                <c:pt idx="2393">
                  <c:v>42134.270833333343</c:v>
                </c:pt>
                <c:pt idx="2394">
                  <c:v>42134.28125</c:v>
                </c:pt>
                <c:pt idx="2395">
                  <c:v>42134.291666666613</c:v>
                </c:pt>
                <c:pt idx="2396">
                  <c:v>42134.302083333343</c:v>
                </c:pt>
                <c:pt idx="2397">
                  <c:v>42134.312500000022</c:v>
                </c:pt>
                <c:pt idx="2398">
                  <c:v>42134.322916666657</c:v>
                </c:pt>
                <c:pt idx="2399">
                  <c:v>42134.333333333343</c:v>
                </c:pt>
                <c:pt idx="2400">
                  <c:v>42134.34375</c:v>
                </c:pt>
                <c:pt idx="2401">
                  <c:v>42134.354166666657</c:v>
                </c:pt>
                <c:pt idx="2402">
                  <c:v>42134.364583333343</c:v>
                </c:pt>
                <c:pt idx="2403">
                  <c:v>42134.375</c:v>
                </c:pt>
                <c:pt idx="2404">
                  <c:v>42134.385416666657</c:v>
                </c:pt>
                <c:pt idx="2405">
                  <c:v>42134.395833333343</c:v>
                </c:pt>
                <c:pt idx="2406">
                  <c:v>42134.406250000022</c:v>
                </c:pt>
                <c:pt idx="2407">
                  <c:v>42134.416666666657</c:v>
                </c:pt>
                <c:pt idx="2408">
                  <c:v>42134.427083333299</c:v>
                </c:pt>
                <c:pt idx="2409">
                  <c:v>42134.4375</c:v>
                </c:pt>
                <c:pt idx="2410">
                  <c:v>42134.447916666657</c:v>
                </c:pt>
                <c:pt idx="2411">
                  <c:v>42134.458333333343</c:v>
                </c:pt>
                <c:pt idx="2412">
                  <c:v>42134.46875</c:v>
                </c:pt>
                <c:pt idx="2413">
                  <c:v>42134.479166666628</c:v>
                </c:pt>
                <c:pt idx="2414">
                  <c:v>42134.489583333343</c:v>
                </c:pt>
                <c:pt idx="2415">
                  <c:v>42134.5</c:v>
                </c:pt>
                <c:pt idx="2416">
                  <c:v>42134.510416666657</c:v>
                </c:pt>
                <c:pt idx="2417">
                  <c:v>42134.520833333343</c:v>
                </c:pt>
                <c:pt idx="2418">
                  <c:v>42134.53125</c:v>
                </c:pt>
                <c:pt idx="2419">
                  <c:v>42134.541666666628</c:v>
                </c:pt>
                <c:pt idx="2420">
                  <c:v>42134.552083333343</c:v>
                </c:pt>
                <c:pt idx="2421">
                  <c:v>42134.5625</c:v>
                </c:pt>
                <c:pt idx="2422">
                  <c:v>42134.572916666657</c:v>
                </c:pt>
                <c:pt idx="2423">
                  <c:v>42134.583333333343</c:v>
                </c:pt>
                <c:pt idx="2424">
                  <c:v>42134.593749999993</c:v>
                </c:pt>
                <c:pt idx="2425">
                  <c:v>42134.604166666628</c:v>
                </c:pt>
                <c:pt idx="2426">
                  <c:v>42134.614583333343</c:v>
                </c:pt>
                <c:pt idx="2427">
                  <c:v>42134.625</c:v>
                </c:pt>
                <c:pt idx="2428">
                  <c:v>42134.635416666628</c:v>
                </c:pt>
                <c:pt idx="2429">
                  <c:v>42134.645833333343</c:v>
                </c:pt>
                <c:pt idx="2430">
                  <c:v>42134.656250000022</c:v>
                </c:pt>
                <c:pt idx="2431">
                  <c:v>42134.666666666628</c:v>
                </c:pt>
                <c:pt idx="2432">
                  <c:v>42134.677083333299</c:v>
                </c:pt>
                <c:pt idx="2433">
                  <c:v>42134.6875</c:v>
                </c:pt>
                <c:pt idx="2434">
                  <c:v>42134.697916666628</c:v>
                </c:pt>
                <c:pt idx="2435">
                  <c:v>42134.708333333343</c:v>
                </c:pt>
                <c:pt idx="2436">
                  <c:v>42134.71875</c:v>
                </c:pt>
                <c:pt idx="2437">
                  <c:v>42134.729166666613</c:v>
                </c:pt>
                <c:pt idx="2438">
                  <c:v>42134.739583333299</c:v>
                </c:pt>
                <c:pt idx="2439">
                  <c:v>42134.75</c:v>
                </c:pt>
                <c:pt idx="2440">
                  <c:v>42134.760416666628</c:v>
                </c:pt>
                <c:pt idx="2441">
                  <c:v>42134.770833333343</c:v>
                </c:pt>
                <c:pt idx="2442">
                  <c:v>42134.78125</c:v>
                </c:pt>
                <c:pt idx="2443">
                  <c:v>42134.791666666613</c:v>
                </c:pt>
                <c:pt idx="2444">
                  <c:v>42134.802083333343</c:v>
                </c:pt>
                <c:pt idx="2445">
                  <c:v>42134.812500000022</c:v>
                </c:pt>
                <c:pt idx="2446">
                  <c:v>42134.822916666657</c:v>
                </c:pt>
                <c:pt idx="2447">
                  <c:v>42134.833333333343</c:v>
                </c:pt>
                <c:pt idx="2448">
                  <c:v>42134.84375</c:v>
                </c:pt>
                <c:pt idx="2449">
                  <c:v>42134.854166666657</c:v>
                </c:pt>
                <c:pt idx="2450">
                  <c:v>42134.864583333343</c:v>
                </c:pt>
                <c:pt idx="2451">
                  <c:v>42134.875</c:v>
                </c:pt>
                <c:pt idx="2452">
                  <c:v>42134.885416666657</c:v>
                </c:pt>
                <c:pt idx="2453">
                  <c:v>42134.895833333343</c:v>
                </c:pt>
                <c:pt idx="2454">
                  <c:v>42134.906250000022</c:v>
                </c:pt>
                <c:pt idx="2455">
                  <c:v>42134.916666666657</c:v>
                </c:pt>
                <c:pt idx="2456">
                  <c:v>42134.927083333299</c:v>
                </c:pt>
                <c:pt idx="2457">
                  <c:v>42134.9375</c:v>
                </c:pt>
                <c:pt idx="2458">
                  <c:v>42134.947916666657</c:v>
                </c:pt>
                <c:pt idx="2459">
                  <c:v>42134.958333333343</c:v>
                </c:pt>
                <c:pt idx="2460">
                  <c:v>42134.96875</c:v>
                </c:pt>
                <c:pt idx="2461">
                  <c:v>42134.979166666628</c:v>
                </c:pt>
                <c:pt idx="2462">
                  <c:v>42134.989583333343</c:v>
                </c:pt>
                <c:pt idx="2463">
                  <c:v>42135</c:v>
                </c:pt>
                <c:pt idx="2464">
                  <c:v>42135.010416666657</c:v>
                </c:pt>
                <c:pt idx="2465">
                  <c:v>42135.020833333343</c:v>
                </c:pt>
                <c:pt idx="2466">
                  <c:v>42135.03125</c:v>
                </c:pt>
                <c:pt idx="2467">
                  <c:v>42135.041666666628</c:v>
                </c:pt>
                <c:pt idx="2468">
                  <c:v>42135.052083333343</c:v>
                </c:pt>
                <c:pt idx="2469">
                  <c:v>42135.0625</c:v>
                </c:pt>
                <c:pt idx="2470">
                  <c:v>42135.072916666657</c:v>
                </c:pt>
                <c:pt idx="2471">
                  <c:v>42135.083333333343</c:v>
                </c:pt>
                <c:pt idx="2472">
                  <c:v>42135.093749999993</c:v>
                </c:pt>
                <c:pt idx="2473">
                  <c:v>42135.104166666628</c:v>
                </c:pt>
                <c:pt idx="2474">
                  <c:v>42135.114583333343</c:v>
                </c:pt>
                <c:pt idx="2475">
                  <c:v>42135.125</c:v>
                </c:pt>
                <c:pt idx="2476">
                  <c:v>42135.135416666628</c:v>
                </c:pt>
                <c:pt idx="2477">
                  <c:v>42135.145833333343</c:v>
                </c:pt>
                <c:pt idx="2478">
                  <c:v>42135.156250000022</c:v>
                </c:pt>
                <c:pt idx="2479">
                  <c:v>42135.166666666628</c:v>
                </c:pt>
                <c:pt idx="2480">
                  <c:v>42135.177083333299</c:v>
                </c:pt>
                <c:pt idx="2481">
                  <c:v>42135.1875</c:v>
                </c:pt>
                <c:pt idx="2482">
                  <c:v>42135.197916666628</c:v>
                </c:pt>
                <c:pt idx="2483">
                  <c:v>42135.208333333343</c:v>
                </c:pt>
                <c:pt idx="2484">
                  <c:v>42135.21875</c:v>
                </c:pt>
                <c:pt idx="2485">
                  <c:v>42135.229166666613</c:v>
                </c:pt>
                <c:pt idx="2486">
                  <c:v>42135.239583333299</c:v>
                </c:pt>
                <c:pt idx="2487">
                  <c:v>42135.25</c:v>
                </c:pt>
                <c:pt idx="2488">
                  <c:v>42135.260416666628</c:v>
                </c:pt>
                <c:pt idx="2489">
                  <c:v>42135.270833333343</c:v>
                </c:pt>
                <c:pt idx="2490">
                  <c:v>42135.28125</c:v>
                </c:pt>
                <c:pt idx="2491">
                  <c:v>42135.291666666613</c:v>
                </c:pt>
                <c:pt idx="2492">
                  <c:v>42135.302083333343</c:v>
                </c:pt>
                <c:pt idx="2493">
                  <c:v>42135.312500000022</c:v>
                </c:pt>
                <c:pt idx="2494">
                  <c:v>42135.322916666657</c:v>
                </c:pt>
                <c:pt idx="2495">
                  <c:v>42135.333333333343</c:v>
                </c:pt>
                <c:pt idx="2496">
                  <c:v>42135.34375</c:v>
                </c:pt>
                <c:pt idx="2497">
                  <c:v>42135.354166666657</c:v>
                </c:pt>
                <c:pt idx="2498">
                  <c:v>42135.364583333343</c:v>
                </c:pt>
                <c:pt idx="2499">
                  <c:v>42135.375</c:v>
                </c:pt>
                <c:pt idx="2500">
                  <c:v>42135.385416666657</c:v>
                </c:pt>
                <c:pt idx="2501">
                  <c:v>42135.395833333343</c:v>
                </c:pt>
                <c:pt idx="2502">
                  <c:v>42135.406250000022</c:v>
                </c:pt>
                <c:pt idx="2503">
                  <c:v>42135.416666666657</c:v>
                </c:pt>
                <c:pt idx="2504">
                  <c:v>42135.427083333299</c:v>
                </c:pt>
                <c:pt idx="2505">
                  <c:v>42135.4375</c:v>
                </c:pt>
                <c:pt idx="2506">
                  <c:v>42135.447916666657</c:v>
                </c:pt>
                <c:pt idx="2507">
                  <c:v>42135.458333333343</c:v>
                </c:pt>
                <c:pt idx="2508">
                  <c:v>42135.46875</c:v>
                </c:pt>
                <c:pt idx="2509">
                  <c:v>42135.479166666628</c:v>
                </c:pt>
                <c:pt idx="2510">
                  <c:v>42135.489583333343</c:v>
                </c:pt>
                <c:pt idx="2511">
                  <c:v>42135.5</c:v>
                </c:pt>
                <c:pt idx="2512">
                  <c:v>42135.510416666657</c:v>
                </c:pt>
                <c:pt idx="2513">
                  <c:v>42135.520833333343</c:v>
                </c:pt>
                <c:pt idx="2514">
                  <c:v>42135.53125</c:v>
                </c:pt>
                <c:pt idx="2515">
                  <c:v>42135.541666666628</c:v>
                </c:pt>
                <c:pt idx="2516">
                  <c:v>42135.552083333343</c:v>
                </c:pt>
                <c:pt idx="2517">
                  <c:v>42135.5625</c:v>
                </c:pt>
                <c:pt idx="2518">
                  <c:v>42135.572916666657</c:v>
                </c:pt>
                <c:pt idx="2519">
                  <c:v>42135.583333333343</c:v>
                </c:pt>
                <c:pt idx="2520">
                  <c:v>42135.593749999993</c:v>
                </c:pt>
                <c:pt idx="2521">
                  <c:v>42135.604166666628</c:v>
                </c:pt>
                <c:pt idx="2522">
                  <c:v>42135.614583333343</c:v>
                </c:pt>
                <c:pt idx="2523">
                  <c:v>42135.625</c:v>
                </c:pt>
                <c:pt idx="2524">
                  <c:v>42135.635416666628</c:v>
                </c:pt>
                <c:pt idx="2525">
                  <c:v>42135.645833333343</c:v>
                </c:pt>
                <c:pt idx="2526">
                  <c:v>42135.656250000022</c:v>
                </c:pt>
                <c:pt idx="2527">
                  <c:v>42135.666666666628</c:v>
                </c:pt>
                <c:pt idx="2528">
                  <c:v>42135.677083333299</c:v>
                </c:pt>
                <c:pt idx="2529">
                  <c:v>42135.6875</c:v>
                </c:pt>
                <c:pt idx="2530">
                  <c:v>42135.697916666628</c:v>
                </c:pt>
                <c:pt idx="2531">
                  <c:v>42135.708333333343</c:v>
                </c:pt>
                <c:pt idx="2532">
                  <c:v>42135.71875</c:v>
                </c:pt>
                <c:pt idx="2533">
                  <c:v>42135.729166666613</c:v>
                </c:pt>
                <c:pt idx="2534">
                  <c:v>42135.739583333299</c:v>
                </c:pt>
                <c:pt idx="2535">
                  <c:v>42135.75</c:v>
                </c:pt>
                <c:pt idx="2536">
                  <c:v>42135.760416666628</c:v>
                </c:pt>
                <c:pt idx="2537">
                  <c:v>42135.770833333343</c:v>
                </c:pt>
                <c:pt idx="2538">
                  <c:v>42135.78125</c:v>
                </c:pt>
                <c:pt idx="2539">
                  <c:v>42135.791666666613</c:v>
                </c:pt>
                <c:pt idx="2540">
                  <c:v>42135.802083333343</c:v>
                </c:pt>
                <c:pt idx="2541">
                  <c:v>42135.812500000022</c:v>
                </c:pt>
                <c:pt idx="2542">
                  <c:v>42135.822916666657</c:v>
                </c:pt>
                <c:pt idx="2543">
                  <c:v>42135.833333333343</c:v>
                </c:pt>
                <c:pt idx="2544">
                  <c:v>42135.84375</c:v>
                </c:pt>
                <c:pt idx="2545">
                  <c:v>42135.854166666657</c:v>
                </c:pt>
                <c:pt idx="2546">
                  <c:v>42135.864583333343</c:v>
                </c:pt>
                <c:pt idx="2547">
                  <c:v>42135.875</c:v>
                </c:pt>
                <c:pt idx="2548">
                  <c:v>42135.885416666657</c:v>
                </c:pt>
                <c:pt idx="2549">
                  <c:v>42135.895833333343</c:v>
                </c:pt>
                <c:pt idx="2550">
                  <c:v>42135.906250000022</c:v>
                </c:pt>
                <c:pt idx="2551">
                  <c:v>42135.916666666657</c:v>
                </c:pt>
                <c:pt idx="2552">
                  <c:v>42135.927083333299</c:v>
                </c:pt>
                <c:pt idx="2553">
                  <c:v>42135.9375</c:v>
                </c:pt>
                <c:pt idx="2554">
                  <c:v>42135.947916666657</c:v>
                </c:pt>
                <c:pt idx="2555">
                  <c:v>42135.958333333343</c:v>
                </c:pt>
                <c:pt idx="2556">
                  <c:v>42135.96875</c:v>
                </c:pt>
                <c:pt idx="2557">
                  <c:v>42135.979166666628</c:v>
                </c:pt>
                <c:pt idx="2558">
                  <c:v>42135.989583333343</c:v>
                </c:pt>
                <c:pt idx="2559">
                  <c:v>42136</c:v>
                </c:pt>
                <c:pt idx="2560">
                  <c:v>42136.010416666657</c:v>
                </c:pt>
                <c:pt idx="2561">
                  <c:v>42136.020833333343</c:v>
                </c:pt>
                <c:pt idx="2562">
                  <c:v>42136.03125</c:v>
                </c:pt>
                <c:pt idx="2563">
                  <c:v>42136.041666666628</c:v>
                </c:pt>
                <c:pt idx="2564">
                  <c:v>42136.052083333343</c:v>
                </c:pt>
                <c:pt idx="2565">
                  <c:v>42136.0625</c:v>
                </c:pt>
                <c:pt idx="2566">
                  <c:v>42136.072916666657</c:v>
                </c:pt>
                <c:pt idx="2567">
                  <c:v>42136.083333333343</c:v>
                </c:pt>
                <c:pt idx="2568">
                  <c:v>42136.093749999993</c:v>
                </c:pt>
                <c:pt idx="2569">
                  <c:v>42136.104166666628</c:v>
                </c:pt>
                <c:pt idx="2570">
                  <c:v>42136.114583333343</c:v>
                </c:pt>
                <c:pt idx="2571">
                  <c:v>42136.125</c:v>
                </c:pt>
                <c:pt idx="2572">
                  <c:v>42136.135416666628</c:v>
                </c:pt>
                <c:pt idx="2573">
                  <c:v>42136.145833333343</c:v>
                </c:pt>
                <c:pt idx="2574">
                  <c:v>42136.156250000022</c:v>
                </c:pt>
                <c:pt idx="2575">
                  <c:v>42136.166666666628</c:v>
                </c:pt>
                <c:pt idx="2576">
                  <c:v>42136.177083333299</c:v>
                </c:pt>
                <c:pt idx="2577">
                  <c:v>42136.1875</c:v>
                </c:pt>
                <c:pt idx="2578">
                  <c:v>42136.197916666628</c:v>
                </c:pt>
                <c:pt idx="2579">
                  <c:v>42136.208333333343</c:v>
                </c:pt>
                <c:pt idx="2580">
                  <c:v>42136.21875</c:v>
                </c:pt>
                <c:pt idx="2581">
                  <c:v>42136.229166666613</c:v>
                </c:pt>
                <c:pt idx="2582">
                  <c:v>42136.239583333299</c:v>
                </c:pt>
                <c:pt idx="2583">
                  <c:v>42136.25</c:v>
                </c:pt>
                <c:pt idx="2584">
                  <c:v>42136.260416666628</c:v>
                </c:pt>
                <c:pt idx="2585">
                  <c:v>42136.270833333343</c:v>
                </c:pt>
                <c:pt idx="2586">
                  <c:v>42136.28125</c:v>
                </c:pt>
                <c:pt idx="2587">
                  <c:v>42136.291666666613</c:v>
                </c:pt>
                <c:pt idx="2588">
                  <c:v>42136.302083333343</c:v>
                </c:pt>
                <c:pt idx="2589">
                  <c:v>42136.312500000022</c:v>
                </c:pt>
                <c:pt idx="2590">
                  <c:v>42136.322916666657</c:v>
                </c:pt>
                <c:pt idx="2591">
                  <c:v>42136.333333333343</c:v>
                </c:pt>
                <c:pt idx="2592">
                  <c:v>42136.34375</c:v>
                </c:pt>
                <c:pt idx="2593">
                  <c:v>42136.354166666657</c:v>
                </c:pt>
                <c:pt idx="2594">
                  <c:v>42136.364583333343</c:v>
                </c:pt>
                <c:pt idx="2595">
                  <c:v>42136.375</c:v>
                </c:pt>
                <c:pt idx="2596">
                  <c:v>42136.385416666657</c:v>
                </c:pt>
                <c:pt idx="2597">
                  <c:v>42136.395833333343</c:v>
                </c:pt>
                <c:pt idx="2598">
                  <c:v>42136.406250000022</c:v>
                </c:pt>
                <c:pt idx="2599">
                  <c:v>42136.416666666657</c:v>
                </c:pt>
                <c:pt idx="2600">
                  <c:v>42136.427083333299</c:v>
                </c:pt>
                <c:pt idx="2601">
                  <c:v>42136.4375</c:v>
                </c:pt>
                <c:pt idx="2602">
                  <c:v>42136.447916666657</c:v>
                </c:pt>
                <c:pt idx="2603">
                  <c:v>42136.458333333343</c:v>
                </c:pt>
                <c:pt idx="2604">
                  <c:v>42136.46875</c:v>
                </c:pt>
                <c:pt idx="2605">
                  <c:v>42136.479166666628</c:v>
                </c:pt>
                <c:pt idx="2606">
                  <c:v>42136.489583333343</c:v>
                </c:pt>
                <c:pt idx="2607">
                  <c:v>42136.5</c:v>
                </c:pt>
                <c:pt idx="2608">
                  <c:v>42136.510416666657</c:v>
                </c:pt>
                <c:pt idx="2609">
                  <c:v>42136.520833333343</c:v>
                </c:pt>
                <c:pt idx="2610">
                  <c:v>42136.53125</c:v>
                </c:pt>
                <c:pt idx="2611">
                  <c:v>42136.541666666628</c:v>
                </c:pt>
                <c:pt idx="2612">
                  <c:v>42136.552083333343</c:v>
                </c:pt>
                <c:pt idx="2613">
                  <c:v>42136.5625</c:v>
                </c:pt>
                <c:pt idx="2614">
                  <c:v>42136.572916666657</c:v>
                </c:pt>
                <c:pt idx="2615">
                  <c:v>42136.583333333343</c:v>
                </c:pt>
                <c:pt idx="2616">
                  <c:v>42136.593749999993</c:v>
                </c:pt>
                <c:pt idx="2617">
                  <c:v>42136.604166666628</c:v>
                </c:pt>
                <c:pt idx="2618">
                  <c:v>42136.614583333343</c:v>
                </c:pt>
                <c:pt idx="2619">
                  <c:v>42136.625</c:v>
                </c:pt>
                <c:pt idx="2620">
                  <c:v>42136.635416666628</c:v>
                </c:pt>
                <c:pt idx="2621">
                  <c:v>42136.645833333343</c:v>
                </c:pt>
                <c:pt idx="2622">
                  <c:v>42136.656250000022</c:v>
                </c:pt>
                <c:pt idx="2623">
                  <c:v>42136.666666666628</c:v>
                </c:pt>
                <c:pt idx="2624">
                  <c:v>42136.677083333299</c:v>
                </c:pt>
                <c:pt idx="2625">
                  <c:v>42136.6875</c:v>
                </c:pt>
                <c:pt idx="2626">
                  <c:v>42136.697916666628</c:v>
                </c:pt>
                <c:pt idx="2627">
                  <c:v>42136.708333333343</c:v>
                </c:pt>
                <c:pt idx="2628">
                  <c:v>42136.71875</c:v>
                </c:pt>
                <c:pt idx="2629">
                  <c:v>42136.729166666613</c:v>
                </c:pt>
                <c:pt idx="2630">
                  <c:v>42136.739583333299</c:v>
                </c:pt>
                <c:pt idx="2631">
                  <c:v>42136.75</c:v>
                </c:pt>
                <c:pt idx="2632">
                  <c:v>42136.760416666628</c:v>
                </c:pt>
                <c:pt idx="2633">
                  <c:v>42136.770833333343</c:v>
                </c:pt>
                <c:pt idx="2634">
                  <c:v>42136.78125</c:v>
                </c:pt>
                <c:pt idx="2635">
                  <c:v>42136.791666666613</c:v>
                </c:pt>
                <c:pt idx="2636">
                  <c:v>42136.802083333343</c:v>
                </c:pt>
                <c:pt idx="2637">
                  <c:v>42136.812500000022</c:v>
                </c:pt>
                <c:pt idx="2638">
                  <c:v>42136.822916666657</c:v>
                </c:pt>
                <c:pt idx="2639">
                  <c:v>42136.833333333343</c:v>
                </c:pt>
                <c:pt idx="2640">
                  <c:v>42136.84375</c:v>
                </c:pt>
                <c:pt idx="2641">
                  <c:v>42136.854166666657</c:v>
                </c:pt>
                <c:pt idx="2642">
                  <c:v>42136.864583333343</c:v>
                </c:pt>
                <c:pt idx="2643">
                  <c:v>42136.875</c:v>
                </c:pt>
                <c:pt idx="2644">
                  <c:v>42136.885416666657</c:v>
                </c:pt>
                <c:pt idx="2645">
                  <c:v>42136.895833333343</c:v>
                </c:pt>
                <c:pt idx="2646">
                  <c:v>42136.906250000022</c:v>
                </c:pt>
                <c:pt idx="2647">
                  <c:v>42136.916666666657</c:v>
                </c:pt>
                <c:pt idx="2648">
                  <c:v>42136.927083333299</c:v>
                </c:pt>
                <c:pt idx="2649">
                  <c:v>42136.9375</c:v>
                </c:pt>
                <c:pt idx="2650">
                  <c:v>42136.947916666657</c:v>
                </c:pt>
                <c:pt idx="2651">
                  <c:v>42136.958333333343</c:v>
                </c:pt>
                <c:pt idx="2652">
                  <c:v>42136.96875</c:v>
                </c:pt>
                <c:pt idx="2653">
                  <c:v>42136.979166666628</c:v>
                </c:pt>
                <c:pt idx="2654">
                  <c:v>42136.989583333343</c:v>
                </c:pt>
                <c:pt idx="2655">
                  <c:v>42137</c:v>
                </c:pt>
                <c:pt idx="2656">
                  <c:v>42137.010416666657</c:v>
                </c:pt>
                <c:pt idx="2657">
                  <c:v>42137.020833333343</c:v>
                </c:pt>
                <c:pt idx="2658">
                  <c:v>42137.03125</c:v>
                </c:pt>
                <c:pt idx="2659">
                  <c:v>42137.041666666628</c:v>
                </c:pt>
                <c:pt idx="2660">
                  <c:v>42137.052083333343</c:v>
                </c:pt>
                <c:pt idx="2661">
                  <c:v>42137.0625</c:v>
                </c:pt>
                <c:pt idx="2662">
                  <c:v>42137.072916666657</c:v>
                </c:pt>
                <c:pt idx="2663">
                  <c:v>42137.083333333343</c:v>
                </c:pt>
                <c:pt idx="2664">
                  <c:v>42137.093749999993</c:v>
                </c:pt>
                <c:pt idx="2665">
                  <c:v>42137.104166666628</c:v>
                </c:pt>
                <c:pt idx="2666">
                  <c:v>42137.114583333343</c:v>
                </c:pt>
                <c:pt idx="2667">
                  <c:v>42137.125</c:v>
                </c:pt>
                <c:pt idx="2668">
                  <c:v>42137.135416666628</c:v>
                </c:pt>
                <c:pt idx="2669">
                  <c:v>42137.145833333343</c:v>
                </c:pt>
                <c:pt idx="2670">
                  <c:v>42137.156250000022</c:v>
                </c:pt>
                <c:pt idx="2671">
                  <c:v>42137.166666666628</c:v>
                </c:pt>
                <c:pt idx="2672">
                  <c:v>42137.177083333299</c:v>
                </c:pt>
                <c:pt idx="2673">
                  <c:v>42137.1875</c:v>
                </c:pt>
                <c:pt idx="2674">
                  <c:v>42137.197916666628</c:v>
                </c:pt>
                <c:pt idx="2675">
                  <c:v>42137.208333333343</c:v>
                </c:pt>
                <c:pt idx="2676">
                  <c:v>42137.21875</c:v>
                </c:pt>
                <c:pt idx="2677">
                  <c:v>42137.229166666613</c:v>
                </c:pt>
                <c:pt idx="2678">
                  <c:v>42137.239583333299</c:v>
                </c:pt>
                <c:pt idx="2679">
                  <c:v>42137.25</c:v>
                </c:pt>
                <c:pt idx="2680">
                  <c:v>42137.260416666628</c:v>
                </c:pt>
                <c:pt idx="2681">
                  <c:v>42137.270833333343</c:v>
                </c:pt>
                <c:pt idx="2682">
                  <c:v>42137.28125</c:v>
                </c:pt>
                <c:pt idx="2683">
                  <c:v>42137.291666666613</c:v>
                </c:pt>
                <c:pt idx="2684">
                  <c:v>42137.302083333343</c:v>
                </c:pt>
                <c:pt idx="2685">
                  <c:v>42137.312500000022</c:v>
                </c:pt>
                <c:pt idx="2686">
                  <c:v>42137.322916666657</c:v>
                </c:pt>
                <c:pt idx="2687">
                  <c:v>42137.333333333343</c:v>
                </c:pt>
                <c:pt idx="2688">
                  <c:v>42137.34375</c:v>
                </c:pt>
                <c:pt idx="2689">
                  <c:v>42137.354166666657</c:v>
                </c:pt>
                <c:pt idx="2690">
                  <c:v>42137.364583333343</c:v>
                </c:pt>
                <c:pt idx="2691">
                  <c:v>42137.375</c:v>
                </c:pt>
                <c:pt idx="2692">
                  <c:v>42137.385416666657</c:v>
                </c:pt>
                <c:pt idx="2693">
                  <c:v>42137.395833333343</c:v>
                </c:pt>
                <c:pt idx="2694">
                  <c:v>42137.406250000022</c:v>
                </c:pt>
                <c:pt idx="2695">
                  <c:v>42137.416666666657</c:v>
                </c:pt>
                <c:pt idx="2696">
                  <c:v>42137.427083333299</c:v>
                </c:pt>
                <c:pt idx="2697">
                  <c:v>42137.4375</c:v>
                </c:pt>
                <c:pt idx="2698">
                  <c:v>42137.447916666657</c:v>
                </c:pt>
                <c:pt idx="2699">
                  <c:v>42137.458333333343</c:v>
                </c:pt>
                <c:pt idx="2700">
                  <c:v>42137.46875</c:v>
                </c:pt>
                <c:pt idx="2701">
                  <c:v>42137.479166666628</c:v>
                </c:pt>
                <c:pt idx="2702">
                  <c:v>42137.489583333343</c:v>
                </c:pt>
                <c:pt idx="2703">
                  <c:v>42137.5</c:v>
                </c:pt>
                <c:pt idx="2704">
                  <c:v>42137.510416666657</c:v>
                </c:pt>
                <c:pt idx="2705">
                  <c:v>42137.520833333343</c:v>
                </c:pt>
                <c:pt idx="2706">
                  <c:v>42137.53125</c:v>
                </c:pt>
                <c:pt idx="2707">
                  <c:v>42137.541666666628</c:v>
                </c:pt>
                <c:pt idx="2708">
                  <c:v>42137.552083333343</c:v>
                </c:pt>
                <c:pt idx="2709">
                  <c:v>42137.5625</c:v>
                </c:pt>
                <c:pt idx="2710">
                  <c:v>42137.572916666657</c:v>
                </c:pt>
                <c:pt idx="2711">
                  <c:v>42137.583333333343</c:v>
                </c:pt>
                <c:pt idx="2712">
                  <c:v>42137.593749999993</c:v>
                </c:pt>
                <c:pt idx="2713">
                  <c:v>42137.604166666628</c:v>
                </c:pt>
                <c:pt idx="2714">
                  <c:v>42137.614583333343</c:v>
                </c:pt>
                <c:pt idx="2715">
                  <c:v>42137.625</c:v>
                </c:pt>
                <c:pt idx="2716">
                  <c:v>42137.635416666628</c:v>
                </c:pt>
                <c:pt idx="2717">
                  <c:v>42137.645833333343</c:v>
                </c:pt>
                <c:pt idx="2718">
                  <c:v>42137.656250000022</c:v>
                </c:pt>
                <c:pt idx="2719">
                  <c:v>42137.666666666628</c:v>
                </c:pt>
                <c:pt idx="2720">
                  <c:v>42137.677083333299</c:v>
                </c:pt>
                <c:pt idx="2721">
                  <c:v>42137.6875</c:v>
                </c:pt>
                <c:pt idx="2722">
                  <c:v>42137.697916666628</c:v>
                </c:pt>
                <c:pt idx="2723">
                  <c:v>42137.708333333343</c:v>
                </c:pt>
                <c:pt idx="2724">
                  <c:v>42137.71875</c:v>
                </c:pt>
                <c:pt idx="2725">
                  <c:v>42137.729166666613</c:v>
                </c:pt>
                <c:pt idx="2726">
                  <c:v>42137.739583333299</c:v>
                </c:pt>
                <c:pt idx="2727">
                  <c:v>42137.75</c:v>
                </c:pt>
                <c:pt idx="2728">
                  <c:v>42137.760416666628</c:v>
                </c:pt>
                <c:pt idx="2729">
                  <c:v>42137.770833333343</c:v>
                </c:pt>
                <c:pt idx="2730">
                  <c:v>42137.78125</c:v>
                </c:pt>
                <c:pt idx="2731">
                  <c:v>42137.791666666613</c:v>
                </c:pt>
                <c:pt idx="2732">
                  <c:v>42137.802083333343</c:v>
                </c:pt>
                <c:pt idx="2733">
                  <c:v>42137.812500000022</c:v>
                </c:pt>
                <c:pt idx="2734">
                  <c:v>42137.822916666657</c:v>
                </c:pt>
                <c:pt idx="2735">
                  <c:v>42137.833333333343</c:v>
                </c:pt>
                <c:pt idx="2736">
                  <c:v>42137.84375</c:v>
                </c:pt>
                <c:pt idx="2737">
                  <c:v>42137.854166666657</c:v>
                </c:pt>
                <c:pt idx="2738">
                  <c:v>42137.864583333343</c:v>
                </c:pt>
                <c:pt idx="2739">
                  <c:v>42137.875</c:v>
                </c:pt>
                <c:pt idx="2740">
                  <c:v>42137.885416666657</c:v>
                </c:pt>
                <c:pt idx="2741">
                  <c:v>42137.895833333343</c:v>
                </c:pt>
                <c:pt idx="2742">
                  <c:v>42137.906250000022</c:v>
                </c:pt>
                <c:pt idx="2743">
                  <c:v>42137.916666666657</c:v>
                </c:pt>
                <c:pt idx="2744">
                  <c:v>42137.927083333299</c:v>
                </c:pt>
                <c:pt idx="2745">
                  <c:v>42137.9375</c:v>
                </c:pt>
                <c:pt idx="2746">
                  <c:v>42137.947916666657</c:v>
                </c:pt>
                <c:pt idx="2747">
                  <c:v>42137.958333333343</c:v>
                </c:pt>
                <c:pt idx="2748">
                  <c:v>42137.96875</c:v>
                </c:pt>
                <c:pt idx="2749">
                  <c:v>42137.979166666628</c:v>
                </c:pt>
                <c:pt idx="2750">
                  <c:v>42137.989583333343</c:v>
                </c:pt>
                <c:pt idx="2751">
                  <c:v>42138</c:v>
                </c:pt>
                <c:pt idx="2752">
                  <c:v>42138.010416666657</c:v>
                </c:pt>
                <c:pt idx="2753">
                  <c:v>42138.020833333343</c:v>
                </c:pt>
                <c:pt idx="2754">
                  <c:v>42138.03125</c:v>
                </c:pt>
                <c:pt idx="2755">
                  <c:v>42138.041666666628</c:v>
                </c:pt>
                <c:pt idx="2756">
                  <c:v>42138.052083333343</c:v>
                </c:pt>
                <c:pt idx="2757">
                  <c:v>42138.0625</c:v>
                </c:pt>
                <c:pt idx="2758">
                  <c:v>42138.072916666657</c:v>
                </c:pt>
                <c:pt idx="2759">
                  <c:v>42138.083333333343</c:v>
                </c:pt>
                <c:pt idx="2760">
                  <c:v>42138.093749999993</c:v>
                </c:pt>
                <c:pt idx="2761">
                  <c:v>42138.104166666628</c:v>
                </c:pt>
                <c:pt idx="2762">
                  <c:v>42138.114583333343</c:v>
                </c:pt>
                <c:pt idx="2763">
                  <c:v>42138.125</c:v>
                </c:pt>
                <c:pt idx="2764">
                  <c:v>42138.135416666628</c:v>
                </c:pt>
                <c:pt idx="2765">
                  <c:v>42138.145833333343</c:v>
                </c:pt>
                <c:pt idx="2766">
                  <c:v>42138.156250000022</c:v>
                </c:pt>
                <c:pt idx="2767">
                  <c:v>42138.166666666628</c:v>
                </c:pt>
                <c:pt idx="2768">
                  <c:v>42138.177083333299</c:v>
                </c:pt>
                <c:pt idx="2769">
                  <c:v>42138.1875</c:v>
                </c:pt>
                <c:pt idx="2770">
                  <c:v>42138.197916666628</c:v>
                </c:pt>
                <c:pt idx="2771">
                  <c:v>42138.208333333343</c:v>
                </c:pt>
                <c:pt idx="2772">
                  <c:v>42138.21875</c:v>
                </c:pt>
                <c:pt idx="2773">
                  <c:v>42138.229166666613</c:v>
                </c:pt>
                <c:pt idx="2774">
                  <c:v>42138.239583333299</c:v>
                </c:pt>
                <c:pt idx="2775">
                  <c:v>42138.25</c:v>
                </c:pt>
                <c:pt idx="2776">
                  <c:v>42138.260416666628</c:v>
                </c:pt>
                <c:pt idx="2777">
                  <c:v>42138.270833333343</c:v>
                </c:pt>
                <c:pt idx="2778">
                  <c:v>42138.28125</c:v>
                </c:pt>
                <c:pt idx="2779">
                  <c:v>42138.291666666613</c:v>
                </c:pt>
                <c:pt idx="2780">
                  <c:v>42138.302083333343</c:v>
                </c:pt>
                <c:pt idx="2781">
                  <c:v>42138.312500000022</c:v>
                </c:pt>
                <c:pt idx="2782">
                  <c:v>42138.322916666657</c:v>
                </c:pt>
                <c:pt idx="2783">
                  <c:v>42138.333333333343</c:v>
                </c:pt>
                <c:pt idx="2784">
                  <c:v>42138.34375</c:v>
                </c:pt>
                <c:pt idx="2785">
                  <c:v>42138.354166666657</c:v>
                </c:pt>
                <c:pt idx="2786">
                  <c:v>42138.364583333343</c:v>
                </c:pt>
                <c:pt idx="2787">
                  <c:v>42138.375</c:v>
                </c:pt>
                <c:pt idx="2788">
                  <c:v>42138.385416666657</c:v>
                </c:pt>
                <c:pt idx="2789">
                  <c:v>42138.395833333343</c:v>
                </c:pt>
                <c:pt idx="2790">
                  <c:v>42138.406250000022</c:v>
                </c:pt>
                <c:pt idx="2791">
                  <c:v>42138.416666666657</c:v>
                </c:pt>
                <c:pt idx="2792">
                  <c:v>42138.427083333299</c:v>
                </c:pt>
                <c:pt idx="2793">
                  <c:v>42138.4375</c:v>
                </c:pt>
                <c:pt idx="2794">
                  <c:v>42138.447916666657</c:v>
                </c:pt>
                <c:pt idx="2795">
                  <c:v>42138.458333333343</c:v>
                </c:pt>
                <c:pt idx="2796">
                  <c:v>42138.46875</c:v>
                </c:pt>
                <c:pt idx="2797">
                  <c:v>42138.479166666628</c:v>
                </c:pt>
                <c:pt idx="2798">
                  <c:v>42138.489583333343</c:v>
                </c:pt>
                <c:pt idx="2799">
                  <c:v>42138.5</c:v>
                </c:pt>
                <c:pt idx="2800">
                  <c:v>42138.510416666657</c:v>
                </c:pt>
                <c:pt idx="2801">
                  <c:v>42138.520833333343</c:v>
                </c:pt>
                <c:pt idx="2802">
                  <c:v>42138.53125</c:v>
                </c:pt>
                <c:pt idx="2803">
                  <c:v>42138.541666666628</c:v>
                </c:pt>
                <c:pt idx="2804">
                  <c:v>42138.552083333343</c:v>
                </c:pt>
                <c:pt idx="2805">
                  <c:v>42138.5625</c:v>
                </c:pt>
                <c:pt idx="2806">
                  <c:v>42138.572916666657</c:v>
                </c:pt>
                <c:pt idx="2807">
                  <c:v>42138.583333333343</c:v>
                </c:pt>
                <c:pt idx="2808">
                  <c:v>42138.593749999993</c:v>
                </c:pt>
                <c:pt idx="2809">
                  <c:v>42138.604166666628</c:v>
                </c:pt>
                <c:pt idx="2810">
                  <c:v>42138.614583333343</c:v>
                </c:pt>
                <c:pt idx="2811">
                  <c:v>42138.625</c:v>
                </c:pt>
                <c:pt idx="2812">
                  <c:v>42138.635416666628</c:v>
                </c:pt>
                <c:pt idx="2813">
                  <c:v>42138.645833333343</c:v>
                </c:pt>
                <c:pt idx="2814">
                  <c:v>42138.656250000022</c:v>
                </c:pt>
                <c:pt idx="2815">
                  <c:v>42138.666666666628</c:v>
                </c:pt>
                <c:pt idx="2816">
                  <c:v>42138.677083333299</c:v>
                </c:pt>
                <c:pt idx="2817">
                  <c:v>42138.6875</c:v>
                </c:pt>
                <c:pt idx="2818">
                  <c:v>42138.697916666628</c:v>
                </c:pt>
                <c:pt idx="2819">
                  <c:v>42138.708333333343</c:v>
                </c:pt>
                <c:pt idx="2820">
                  <c:v>42138.71875</c:v>
                </c:pt>
                <c:pt idx="2821">
                  <c:v>42138.729166666613</c:v>
                </c:pt>
                <c:pt idx="2822">
                  <c:v>42138.739583333299</c:v>
                </c:pt>
                <c:pt idx="2823">
                  <c:v>42138.75</c:v>
                </c:pt>
                <c:pt idx="2824">
                  <c:v>42138.760416666628</c:v>
                </c:pt>
                <c:pt idx="2825">
                  <c:v>42138.770833333343</c:v>
                </c:pt>
                <c:pt idx="2826">
                  <c:v>42138.78125</c:v>
                </c:pt>
                <c:pt idx="2827">
                  <c:v>42138.791666666613</c:v>
                </c:pt>
                <c:pt idx="2828">
                  <c:v>42138.802083333343</c:v>
                </c:pt>
                <c:pt idx="2829">
                  <c:v>42138.812500000022</c:v>
                </c:pt>
                <c:pt idx="2830">
                  <c:v>42138.822916666657</c:v>
                </c:pt>
                <c:pt idx="2831">
                  <c:v>42138.833333333343</c:v>
                </c:pt>
                <c:pt idx="2832">
                  <c:v>42138.84375</c:v>
                </c:pt>
                <c:pt idx="2833">
                  <c:v>42138.854166666657</c:v>
                </c:pt>
                <c:pt idx="2834">
                  <c:v>42138.864583333343</c:v>
                </c:pt>
                <c:pt idx="2835">
                  <c:v>42138.875</c:v>
                </c:pt>
                <c:pt idx="2836">
                  <c:v>42138.885416666657</c:v>
                </c:pt>
                <c:pt idx="2837">
                  <c:v>42138.895833333343</c:v>
                </c:pt>
                <c:pt idx="2838">
                  <c:v>42138.906250000022</c:v>
                </c:pt>
                <c:pt idx="2839">
                  <c:v>42138.916666666657</c:v>
                </c:pt>
                <c:pt idx="2840">
                  <c:v>42138.927083333299</c:v>
                </c:pt>
                <c:pt idx="2841">
                  <c:v>42138.9375</c:v>
                </c:pt>
                <c:pt idx="2842">
                  <c:v>42138.947916666657</c:v>
                </c:pt>
                <c:pt idx="2843">
                  <c:v>42138.958333333343</c:v>
                </c:pt>
                <c:pt idx="2844">
                  <c:v>42138.96875</c:v>
                </c:pt>
                <c:pt idx="2845">
                  <c:v>42138.979166666628</c:v>
                </c:pt>
                <c:pt idx="2846">
                  <c:v>42138.989583333343</c:v>
                </c:pt>
                <c:pt idx="2847">
                  <c:v>42139</c:v>
                </c:pt>
                <c:pt idx="2848">
                  <c:v>42139.010416666657</c:v>
                </c:pt>
                <c:pt idx="2849">
                  <c:v>42139.020833333343</c:v>
                </c:pt>
                <c:pt idx="2850">
                  <c:v>42139.03125</c:v>
                </c:pt>
                <c:pt idx="2851">
                  <c:v>42139.041666666628</c:v>
                </c:pt>
                <c:pt idx="2852">
                  <c:v>42139.052083333343</c:v>
                </c:pt>
                <c:pt idx="2853">
                  <c:v>42139.0625</c:v>
                </c:pt>
                <c:pt idx="2854">
                  <c:v>42139.072916666657</c:v>
                </c:pt>
                <c:pt idx="2855">
                  <c:v>42139.083333333343</c:v>
                </c:pt>
                <c:pt idx="2856">
                  <c:v>42139.093749999993</c:v>
                </c:pt>
                <c:pt idx="2857">
                  <c:v>42139.104166666628</c:v>
                </c:pt>
                <c:pt idx="2858">
                  <c:v>42139.114583333343</c:v>
                </c:pt>
                <c:pt idx="2859">
                  <c:v>42139.125</c:v>
                </c:pt>
                <c:pt idx="2860">
                  <c:v>42139.135416666628</c:v>
                </c:pt>
                <c:pt idx="2861">
                  <c:v>42139.145833333343</c:v>
                </c:pt>
                <c:pt idx="2862">
                  <c:v>42139.156250000022</c:v>
                </c:pt>
                <c:pt idx="2863">
                  <c:v>42139.166666666628</c:v>
                </c:pt>
                <c:pt idx="2864">
                  <c:v>42139.177083333299</c:v>
                </c:pt>
                <c:pt idx="2865">
                  <c:v>42139.1875</c:v>
                </c:pt>
                <c:pt idx="2866">
                  <c:v>42139.197916666628</c:v>
                </c:pt>
                <c:pt idx="2867">
                  <c:v>42139.208333333343</c:v>
                </c:pt>
                <c:pt idx="2868">
                  <c:v>42139.21875</c:v>
                </c:pt>
                <c:pt idx="2869">
                  <c:v>42139.229166666613</c:v>
                </c:pt>
                <c:pt idx="2870">
                  <c:v>42139.239583333299</c:v>
                </c:pt>
                <c:pt idx="2871">
                  <c:v>42139.25</c:v>
                </c:pt>
                <c:pt idx="2872">
                  <c:v>42139.260416666628</c:v>
                </c:pt>
                <c:pt idx="2873">
                  <c:v>42139.270833333343</c:v>
                </c:pt>
                <c:pt idx="2874">
                  <c:v>42139.28125</c:v>
                </c:pt>
                <c:pt idx="2875">
                  <c:v>42139.291666666613</c:v>
                </c:pt>
                <c:pt idx="2876">
                  <c:v>42139.302083333343</c:v>
                </c:pt>
                <c:pt idx="2877">
                  <c:v>42139.312500000022</c:v>
                </c:pt>
                <c:pt idx="2878">
                  <c:v>42139.322916666657</c:v>
                </c:pt>
                <c:pt idx="2879">
                  <c:v>42139.333333333343</c:v>
                </c:pt>
                <c:pt idx="2880">
                  <c:v>42139.34375</c:v>
                </c:pt>
                <c:pt idx="2881">
                  <c:v>42139.354166666657</c:v>
                </c:pt>
                <c:pt idx="2882">
                  <c:v>42139.364583333343</c:v>
                </c:pt>
                <c:pt idx="2883">
                  <c:v>42139.375</c:v>
                </c:pt>
                <c:pt idx="2884">
                  <c:v>42139.385416666657</c:v>
                </c:pt>
                <c:pt idx="2885">
                  <c:v>42139.395833333343</c:v>
                </c:pt>
                <c:pt idx="2886">
                  <c:v>42139.406250000022</c:v>
                </c:pt>
                <c:pt idx="2887">
                  <c:v>42139.416666666657</c:v>
                </c:pt>
                <c:pt idx="2888">
                  <c:v>42139.427083333299</c:v>
                </c:pt>
                <c:pt idx="2889">
                  <c:v>42139.4375</c:v>
                </c:pt>
                <c:pt idx="2890">
                  <c:v>42139.447916666657</c:v>
                </c:pt>
                <c:pt idx="2891">
                  <c:v>42139.458333333343</c:v>
                </c:pt>
                <c:pt idx="2892">
                  <c:v>42139.46875</c:v>
                </c:pt>
                <c:pt idx="2893">
                  <c:v>42139.479166666628</c:v>
                </c:pt>
                <c:pt idx="2894">
                  <c:v>42139.489583333343</c:v>
                </c:pt>
                <c:pt idx="2895">
                  <c:v>42139.5</c:v>
                </c:pt>
                <c:pt idx="2896">
                  <c:v>42139.510416666657</c:v>
                </c:pt>
                <c:pt idx="2897">
                  <c:v>42139.520833333343</c:v>
                </c:pt>
                <c:pt idx="2898">
                  <c:v>42139.53125</c:v>
                </c:pt>
                <c:pt idx="2899">
                  <c:v>42139.541666666628</c:v>
                </c:pt>
                <c:pt idx="2900">
                  <c:v>42139.552083333343</c:v>
                </c:pt>
                <c:pt idx="2901">
                  <c:v>42139.5625</c:v>
                </c:pt>
                <c:pt idx="2902">
                  <c:v>42139.572916666657</c:v>
                </c:pt>
                <c:pt idx="2903">
                  <c:v>42139.583333333343</c:v>
                </c:pt>
                <c:pt idx="2904">
                  <c:v>42139.593749999993</c:v>
                </c:pt>
                <c:pt idx="2905">
                  <c:v>42139.604166666628</c:v>
                </c:pt>
                <c:pt idx="2906">
                  <c:v>42139.614583333343</c:v>
                </c:pt>
                <c:pt idx="2907">
                  <c:v>42139.625</c:v>
                </c:pt>
                <c:pt idx="2908">
                  <c:v>42139.635416666628</c:v>
                </c:pt>
                <c:pt idx="2909">
                  <c:v>42139.645833333343</c:v>
                </c:pt>
                <c:pt idx="2910">
                  <c:v>42139.656250000022</c:v>
                </c:pt>
                <c:pt idx="2911">
                  <c:v>42139.666666666628</c:v>
                </c:pt>
                <c:pt idx="2912">
                  <c:v>42139.677083333299</c:v>
                </c:pt>
                <c:pt idx="2913">
                  <c:v>42139.6875</c:v>
                </c:pt>
                <c:pt idx="2914">
                  <c:v>42139.697916666628</c:v>
                </c:pt>
                <c:pt idx="2915">
                  <c:v>42139.708333333343</c:v>
                </c:pt>
                <c:pt idx="2916">
                  <c:v>42139.71875</c:v>
                </c:pt>
                <c:pt idx="2917">
                  <c:v>42139.729166666613</c:v>
                </c:pt>
                <c:pt idx="2918">
                  <c:v>42139.739583333299</c:v>
                </c:pt>
                <c:pt idx="2919">
                  <c:v>42139.75</c:v>
                </c:pt>
                <c:pt idx="2920">
                  <c:v>42139.760416666628</c:v>
                </c:pt>
                <c:pt idx="2921">
                  <c:v>42139.770833333343</c:v>
                </c:pt>
                <c:pt idx="2922">
                  <c:v>42139.78125</c:v>
                </c:pt>
                <c:pt idx="2923">
                  <c:v>42139.791666666613</c:v>
                </c:pt>
                <c:pt idx="2924">
                  <c:v>42139.802083333343</c:v>
                </c:pt>
                <c:pt idx="2925">
                  <c:v>42139.812500000022</c:v>
                </c:pt>
                <c:pt idx="2926">
                  <c:v>42139.822916666657</c:v>
                </c:pt>
                <c:pt idx="2927">
                  <c:v>42139.833333333343</c:v>
                </c:pt>
                <c:pt idx="2928">
                  <c:v>42139.84375</c:v>
                </c:pt>
                <c:pt idx="2929">
                  <c:v>42139.854166666657</c:v>
                </c:pt>
                <c:pt idx="2930">
                  <c:v>42139.864583333343</c:v>
                </c:pt>
                <c:pt idx="2931">
                  <c:v>42139.875</c:v>
                </c:pt>
                <c:pt idx="2932">
                  <c:v>42139.885416666657</c:v>
                </c:pt>
                <c:pt idx="2933">
                  <c:v>42139.895833333343</c:v>
                </c:pt>
                <c:pt idx="2934">
                  <c:v>42139.906250000022</c:v>
                </c:pt>
                <c:pt idx="2935">
                  <c:v>42139.916666666657</c:v>
                </c:pt>
                <c:pt idx="2936">
                  <c:v>42139.927083333299</c:v>
                </c:pt>
                <c:pt idx="2937">
                  <c:v>42139.9375</c:v>
                </c:pt>
                <c:pt idx="2938">
                  <c:v>42139.947916666657</c:v>
                </c:pt>
                <c:pt idx="2939">
                  <c:v>42139.958333333343</c:v>
                </c:pt>
                <c:pt idx="2940">
                  <c:v>42139.96875</c:v>
                </c:pt>
                <c:pt idx="2941">
                  <c:v>42139.979166666628</c:v>
                </c:pt>
                <c:pt idx="2942">
                  <c:v>42139.989583333343</c:v>
                </c:pt>
                <c:pt idx="2943">
                  <c:v>42140</c:v>
                </c:pt>
                <c:pt idx="2944">
                  <c:v>42140.010416666657</c:v>
                </c:pt>
                <c:pt idx="2945">
                  <c:v>42140.020833333343</c:v>
                </c:pt>
                <c:pt idx="2946">
                  <c:v>42140.03125</c:v>
                </c:pt>
                <c:pt idx="2947">
                  <c:v>42140.041666666628</c:v>
                </c:pt>
                <c:pt idx="2948">
                  <c:v>42140.052083333343</c:v>
                </c:pt>
                <c:pt idx="2949">
                  <c:v>42140.0625</c:v>
                </c:pt>
                <c:pt idx="2950">
                  <c:v>42140.072916666657</c:v>
                </c:pt>
                <c:pt idx="2951">
                  <c:v>42140.083333333343</c:v>
                </c:pt>
                <c:pt idx="2952">
                  <c:v>42140.093749999993</c:v>
                </c:pt>
                <c:pt idx="2953">
                  <c:v>42140.104166666628</c:v>
                </c:pt>
                <c:pt idx="2954">
                  <c:v>42140.114583333343</c:v>
                </c:pt>
                <c:pt idx="2955">
                  <c:v>42140.125</c:v>
                </c:pt>
                <c:pt idx="2956">
                  <c:v>42140.135416666628</c:v>
                </c:pt>
                <c:pt idx="2957">
                  <c:v>42140.145833333343</c:v>
                </c:pt>
                <c:pt idx="2958">
                  <c:v>42140.156250000022</c:v>
                </c:pt>
                <c:pt idx="2959">
                  <c:v>42140.166666666628</c:v>
                </c:pt>
                <c:pt idx="2960">
                  <c:v>42140.177083333299</c:v>
                </c:pt>
                <c:pt idx="2961">
                  <c:v>42140.1875</c:v>
                </c:pt>
                <c:pt idx="2962">
                  <c:v>42140.197916666628</c:v>
                </c:pt>
                <c:pt idx="2963">
                  <c:v>42140.208333333343</c:v>
                </c:pt>
                <c:pt idx="2964">
                  <c:v>42140.21875</c:v>
                </c:pt>
                <c:pt idx="2965">
                  <c:v>42140.229166666613</c:v>
                </c:pt>
                <c:pt idx="2966">
                  <c:v>42140.239583333299</c:v>
                </c:pt>
                <c:pt idx="2967">
                  <c:v>42140.25</c:v>
                </c:pt>
                <c:pt idx="2968">
                  <c:v>42140.260416666628</c:v>
                </c:pt>
                <c:pt idx="2969">
                  <c:v>42140.270833333343</c:v>
                </c:pt>
                <c:pt idx="2970">
                  <c:v>42140.28125</c:v>
                </c:pt>
                <c:pt idx="2971">
                  <c:v>42140.291666666613</c:v>
                </c:pt>
                <c:pt idx="2972">
                  <c:v>42140.302083333343</c:v>
                </c:pt>
                <c:pt idx="2973">
                  <c:v>42140.312500000022</c:v>
                </c:pt>
                <c:pt idx="2974">
                  <c:v>42140.322916666657</c:v>
                </c:pt>
                <c:pt idx="2975">
                  <c:v>42140.333333333343</c:v>
                </c:pt>
                <c:pt idx="2976">
                  <c:v>42140.34375</c:v>
                </c:pt>
                <c:pt idx="2977">
                  <c:v>42140.354166666657</c:v>
                </c:pt>
                <c:pt idx="2978">
                  <c:v>42140.364583333343</c:v>
                </c:pt>
                <c:pt idx="2979">
                  <c:v>42140.375</c:v>
                </c:pt>
                <c:pt idx="2980">
                  <c:v>42140.385416666657</c:v>
                </c:pt>
                <c:pt idx="2981">
                  <c:v>42140.395833333343</c:v>
                </c:pt>
                <c:pt idx="2982">
                  <c:v>42140.406250000022</c:v>
                </c:pt>
                <c:pt idx="2983">
                  <c:v>42140.416666666657</c:v>
                </c:pt>
                <c:pt idx="2984">
                  <c:v>42140.427083333299</c:v>
                </c:pt>
                <c:pt idx="2985">
                  <c:v>42140.4375</c:v>
                </c:pt>
                <c:pt idx="2986">
                  <c:v>42140.447916666657</c:v>
                </c:pt>
                <c:pt idx="2987">
                  <c:v>42140.458333333343</c:v>
                </c:pt>
                <c:pt idx="2988">
                  <c:v>42140.46875</c:v>
                </c:pt>
                <c:pt idx="2989">
                  <c:v>42140.479166666628</c:v>
                </c:pt>
                <c:pt idx="2990">
                  <c:v>42140.489583333343</c:v>
                </c:pt>
                <c:pt idx="2991">
                  <c:v>42140.5</c:v>
                </c:pt>
                <c:pt idx="2992">
                  <c:v>42140.510416666657</c:v>
                </c:pt>
                <c:pt idx="2993">
                  <c:v>42140.520833333343</c:v>
                </c:pt>
                <c:pt idx="2994">
                  <c:v>42140.53125</c:v>
                </c:pt>
                <c:pt idx="2995">
                  <c:v>42140.541666666628</c:v>
                </c:pt>
                <c:pt idx="2996">
                  <c:v>42140.552083333343</c:v>
                </c:pt>
                <c:pt idx="2997">
                  <c:v>42140.5625</c:v>
                </c:pt>
                <c:pt idx="2998">
                  <c:v>42140.572916666657</c:v>
                </c:pt>
                <c:pt idx="2999">
                  <c:v>42140.583333333343</c:v>
                </c:pt>
                <c:pt idx="3000">
                  <c:v>42140.593749999993</c:v>
                </c:pt>
                <c:pt idx="3001">
                  <c:v>42140.604166666628</c:v>
                </c:pt>
                <c:pt idx="3002">
                  <c:v>42140.614583333343</c:v>
                </c:pt>
                <c:pt idx="3003">
                  <c:v>42140.625</c:v>
                </c:pt>
                <c:pt idx="3004">
                  <c:v>42140.635416666628</c:v>
                </c:pt>
                <c:pt idx="3005">
                  <c:v>42140.645833333343</c:v>
                </c:pt>
                <c:pt idx="3006">
                  <c:v>42140.656250000022</c:v>
                </c:pt>
                <c:pt idx="3007">
                  <c:v>42140.666666666628</c:v>
                </c:pt>
                <c:pt idx="3008">
                  <c:v>42140.677083333299</c:v>
                </c:pt>
                <c:pt idx="3009">
                  <c:v>42140.6875</c:v>
                </c:pt>
                <c:pt idx="3010">
                  <c:v>42140.697916666628</c:v>
                </c:pt>
                <c:pt idx="3011">
                  <c:v>42140.708333333343</c:v>
                </c:pt>
                <c:pt idx="3012">
                  <c:v>42140.71875</c:v>
                </c:pt>
                <c:pt idx="3013">
                  <c:v>42140.729166666613</c:v>
                </c:pt>
                <c:pt idx="3014">
                  <c:v>42140.739583333299</c:v>
                </c:pt>
                <c:pt idx="3015">
                  <c:v>42140.75</c:v>
                </c:pt>
                <c:pt idx="3016">
                  <c:v>42140.760416666628</c:v>
                </c:pt>
                <c:pt idx="3017">
                  <c:v>42140.770833333343</c:v>
                </c:pt>
                <c:pt idx="3018">
                  <c:v>42140.78125</c:v>
                </c:pt>
                <c:pt idx="3019">
                  <c:v>42140.791666666613</c:v>
                </c:pt>
                <c:pt idx="3020">
                  <c:v>42140.802083333343</c:v>
                </c:pt>
                <c:pt idx="3021">
                  <c:v>42140.812500000022</c:v>
                </c:pt>
                <c:pt idx="3022">
                  <c:v>42140.822916666657</c:v>
                </c:pt>
                <c:pt idx="3023">
                  <c:v>42140.833333333343</c:v>
                </c:pt>
                <c:pt idx="3024">
                  <c:v>42140.84375</c:v>
                </c:pt>
                <c:pt idx="3025">
                  <c:v>42140.854166666657</c:v>
                </c:pt>
                <c:pt idx="3026">
                  <c:v>42140.864583333343</c:v>
                </c:pt>
                <c:pt idx="3027">
                  <c:v>42140.875</c:v>
                </c:pt>
                <c:pt idx="3028">
                  <c:v>42140.885416666657</c:v>
                </c:pt>
                <c:pt idx="3029">
                  <c:v>42140.895833333343</c:v>
                </c:pt>
                <c:pt idx="3030">
                  <c:v>42140.906250000022</c:v>
                </c:pt>
                <c:pt idx="3031">
                  <c:v>42140.916666666657</c:v>
                </c:pt>
                <c:pt idx="3032">
                  <c:v>42140.927083333299</c:v>
                </c:pt>
                <c:pt idx="3033">
                  <c:v>42140.9375</c:v>
                </c:pt>
                <c:pt idx="3034">
                  <c:v>42140.947916666657</c:v>
                </c:pt>
                <c:pt idx="3035">
                  <c:v>42140.958333333343</c:v>
                </c:pt>
                <c:pt idx="3036">
                  <c:v>42140.96875</c:v>
                </c:pt>
                <c:pt idx="3037">
                  <c:v>42140.979166666628</c:v>
                </c:pt>
                <c:pt idx="3038">
                  <c:v>42140.989583333343</c:v>
                </c:pt>
                <c:pt idx="3039">
                  <c:v>42141</c:v>
                </c:pt>
                <c:pt idx="3040">
                  <c:v>42141.010416666657</c:v>
                </c:pt>
                <c:pt idx="3041">
                  <c:v>42141.020833333343</c:v>
                </c:pt>
                <c:pt idx="3042">
                  <c:v>42141.03125</c:v>
                </c:pt>
                <c:pt idx="3043">
                  <c:v>42141.041666666628</c:v>
                </c:pt>
                <c:pt idx="3044">
                  <c:v>42141.052083333343</c:v>
                </c:pt>
                <c:pt idx="3045">
                  <c:v>42141.0625</c:v>
                </c:pt>
                <c:pt idx="3046">
                  <c:v>42141.072916666657</c:v>
                </c:pt>
                <c:pt idx="3047">
                  <c:v>42141.083333333343</c:v>
                </c:pt>
                <c:pt idx="3048">
                  <c:v>42141.093749999993</c:v>
                </c:pt>
                <c:pt idx="3049">
                  <c:v>42141.104166666628</c:v>
                </c:pt>
                <c:pt idx="3050">
                  <c:v>42141.114583333343</c:v>
                </c:pt>
                <c:pt idx="3051">
                  <c:v>42141.125</c:v>
                </c:pt>
                <c:pt idx="3052">
                  <c:v>42141.135416666628</c:v>
                </c:pt>
                <c:pt idx="3053">
                  <c:v>42141.145833333343</c:v>
                </c:pt>
                <c:pt idx="3054">
                  <c:v>42141.156250000022</c:v>
                </c:pt>
                <c:pt idx="3055">
                  <c:v>42141.166666666628</c:v>
                </c:pt>
                <c:pt idx="3056">
                  <c:v>42141.177083333299</c:v>
                </c:pt>
                <c:pt idx="3057">
                  <c:v>42141.1875</c:v>
                </c:pt>
                <c:pt idx="3058">
                  <c:v>42141.197916666628</c:v>
                </c:pt>
                <c:pt idx="3059">
                  <c:v>42141.208333333343</c:v>
                </c:pt>
                <c:pt idx="3060">
                  <c:v>42141.21875</c:v>
                </c:pt>
                <c:pt idx="3061">
                  <c:v>42141.229166666613</c:v>
                </c:pt>
                <c:pt idx="3062">
                  <c:v>42141.239583333299</c:v>
                </c:pt>
                <c:pt idx="3063">
                  <c:v>42141.25</c:v>
                </c:pt>
                <c:pt idx="3064">
                  <c:v>42141.260416666628</c:v>
                </c:pt>
                <c:pt idx="3065">
                  <c:v>42141.270833333343</c:v>
                </c:pt>
                <c:pt idx="3066">
                  <c:v>42141.28125</c:v>
                </c:pt>
                <c:pt idx="3067">
                  <c:v>42141.291666666613</c:v>
                </c:pt>
                <c:pt idx="3068">
                  <c:v>42141.302083333343</c:v>
                </c:pt>
                <c:pt idx="3069">
                  <c:v>42141.312500000022</c:v>
                </c:pt>
                <c:pt idx="3070">
                  <c:v>42141.322916666657</c:v>
                </c:pt>
                <c:pt idx="3071">
                  <c:v>42141.333333333343</c:v>
                </c:pt>
                <c:pt idx="3072">
                  <c:v>42141.34375</c:v>
                </c:pt>
                <c:pt idx="3073">
                  <c:v>42141.354166666657</c:v>
                </c:pt>
                <c:pt idx="3074">
                  <c:v>42141.364583333343</c:v>
                </c:pt>
                <c:pt idx="3075">
                  <c:v>42141.375</c:v>
                </c:pt>
                <c:pt idx="3076">
                  <c:v>42141.385416666657</c:v>
                </c:pt>
                <c:pt idx="3077">
                  <c:v>42141.395833333343</c:v>
                </c:pt>
                <c:pt idx="3078">
                  <c:v>42141.406250000022</c:v>
                </c:pt>
                <c:pt idx="3079">
                  <c:v>42141.416666666657</c:v>
                </c:pt>
                <c:pt idx="3080">
                  <c:v>42141.427083333299</c:v>
                </c:pt>
                <c:pt idx="3081">
                  <c:v>42141.4375</c:v>
                </c:pt>
                <c:pt idx="3082">
                  <c:v>42141.447916666657</c:v>
                </c:pt>
                <c:pt idx="3083">
                  <c:v>42141.458333333343</c:v>
                </c:pt>
                <c:pt idx="3084">
                  <c:v>42141.46875</c:v>
                </c:pt>
                <c:pt idx="3085">
                  <c:v>42141.479166666628</c:v>
                </c:pt>
                <c:pt idx="3086">
                  <c:v>42141.489583333343</c:v>
                </c:pt>
                <c:pt idx="3087">
                  <c:v>42141.5</c:v>
                </c:pt>
                <c:pt idx="3088">
                  <c:v>42141.510416666657</c:v>
                </c:pt>
                <c:pt idx="3089">
                  <c:v>42141.520833333343</c:v>
                </c:pt>
                <c:pt idx="3090">
                  <c:v>42141.53125</c:v>
                </c:pt>
                <c:pt idx="3091">
                  <c:v>42141.541666666628</c:v>
                </c:pt>
                <c:pt idx="3092">
                  <c:v>42141.552083333343</c:v>
                </c:pt>
                <c:pt idx="3093">
                  <c:v>42141.5625</c:v>
                </c:pt>
                <c:pt idx="3094">
                  <c:v>42141.572916666657</c:v>
                </c:pt>
                <c:pt idx="3095">
                  <c:v>42141.583333333343</c:v>
                </c:pt>
                <c:pt idx="3096">
                  <c:v>42141.593749999993</c:v>
                </c:pt>
                <c:pt idx="3097">
                  <c:v>42141.604166666628</c:v>
                </c:pt>
                <c:pt idx="3098">
                  <c:v>42141.614583333343</c:v>
                </c:pt>
                <c:pt idx="3099">
                  <c:v>42141.625</c:v>
                </c:pt>
                <c:pt idx="3100">
                  <c:v>42141.635416666628</c:v>
                </c:pt>
                <c:pt idx="3101">
                  <c:v>42141.645833333343</c:v>
                </c:pt>
                <c:pt idx="3102">
                  <c:v>42141.656250000022</c:v>
                </c:pt>
                <c:pt idx="3103">
                  <c:v>42141.666666666628</c:v>
                </c:pt>
                <c:pt idx="3104">
                  <c:v>42141.677083333299</c:v>
                </c:pt>
                <c:pt idx="3105">
                  <c:v>42141.6875</c:v>
                </c:pt>
                <c:pt idx="3106">
                  <c:v>42141.697916666628</c:v>
                </c:pt>
                <c:pt idx="3107">
                  <c:v>42141.708333333343</c:v>
                </c:pt>
                <c:pt idx="3108">
                  <c:v>42141.71875</c:v>
                </c:pt>
                <c:pt idx="3109">
                  <c:v>42141.729166666613</c:v>
                </c:pt>
                <c:pt idx="3110">
                  <c:v>42141.739583333299</c:v>
                </c:pt>
                <c:pt idx="3111">
                  <c:v>42141.75</c:v>
                </c:pt>
                <c:pt idx="3112">
                  <c:v>42141.760416666628</c:v>
                </c:pt>
                <c:pt idx="3113">
                  <c:v>42141.770833333343</c:v>
                </c:pt>
                <c:pt idx="3114">
                  <c:v>42141.78125</c:v>
                </c:pt>
                <c:pt idx="3115">
                  <c:v>42141.791666666613</c:v>
                </c:pt>
                <c:pt idx="3116">
                  <c:v>42141.802083333343</c:v>
                </c:pt>
                <c:pt idx="3117">
                  <c:v>42141.812500000022</c:v>
                </c:pt>
                <c:pt idx="3118">
                  <c:v>42141.822916666657</c:v>
                </c:pt>
                <c:pt idx="3119">
                  <c:v>42141.833333333343</c:v>
                </c:pt>
                <c:pt idx="3120">
                  <c:v>42141.84375</c:v>
                </c:pt>
                <c:pt idx="3121">
                  <c:v>42141.854166666657</c:v>
                </c:pt>
                <c:pt idx="3122">
                  <c:v>42141.864583333343</c:v>
                </c:pt>
                <c:pt idx="3123">
                  <c:v>42141.875</c:v>
                </c:pt>
                <c:pt idx="3124">
                  <c:v>42141.885416666657</c:v>
                </c:pt>
                <c:pt idx="3125">
                  <c:v>42141.895833333343</c:v>
                </c:pt>
                <c:pt idx="3126">
                  <c:v>42141.906250000022</c:v>
                </c:pt>
                <c:pt idx="3127">
                  <c:v>42141.916666666657</c:v>
                </c:pt>
                <c:pt idx="3128">
                  <c:v>42141.927083333299</c:v>
                </c:pt>
                <c:pt idx="3129">
                  <c:v>42141.9375</c:v>
                </c:pt>
                <c:pt idx="3130">
                  <c:v>42141.947916666657</c:v>
                </c:pt>
                <c:pt idx="3131">
                  <c:v>42141.958333333343</c:v>
                </c:pt>
                <c:pt idx="3132">
                  <c:v>42141.96875</c:v>
                </c:pt>
                <c:pt idx="3133">
                  <c:v>42141.979166666628</c:v>
                </c:pt>
                <c:pt idx="3134">
                  <c:v>42141.989583333343</c:v>
                </c:pt>
                <c:pt idx="3135">
                  <c:v>42142</c:v>
                </c:pt>
                <c:pt idx="3136">
                  <c:v>42142.010416666657</c:v>
                </c:pt>
                <c:pt idx="3137">
                  <c:v>42142.020833333343</c:v>
                </c:pt>
                <c:pt idx="3138">
                  <c:v>42142.03125</c:v>
                </c:pt>
                <c:pt idx="3139">
                  <c:v>42142.041666666628</c:v>
                </c:pt>
                <c:pt idx="3140">
                  <c:v>42142.052083333343</c:v>
                </c:pt>
                <c:pt idx="3141">
                  <c:v>42142.0625</c:v>
                </c:pt>
                <c:pt idx="3142">
                  <c:v>42142.072916666657</c:v>
                </c:pt>
                <c:pt idx="3143">
                  <c:v>42142.083333333343</c:v>
                </c:pt>
                <c:pt idx="3144">
                  <c:v>42142.093749999993</c:v>
                </c:pt>
                <c:pt idx="3145">
                  <c:v>42142.104166666628</c:v>
                </c:pt>
                <c:pt idx="3146">
                  <c:v>42142.114583333343</c:v>
                </c:pt>
                <c:pt idx="3147">
                  <c:v>42142.125</c:v>
                </c:pt>
                <c:pt idx="3148">
                  <c:v>42142.135416666628</c:v>
                </c:pt>
                <c:pt idx="3149">
                  <c:v>42142.145833333343</c:v>
                </c:pt>
                <c:pt idx="3150">
                  <c:v>42142.156250000022</c:v>
                </c:pt>
                <c:pt idx="3151">
                  <c:v>42142.166666666628</c:v>
                </c:pt>
                <c:pt idx="3152">
                  <c:v>42142.177083333299</c:v>
                </c:pt>
                <c:pt idx="3153">
                  <c:v>42142.1875</c:v>
                </c:pt>
                <c:pt idx="3154">
                  <c:v>42142.197916666628</c:v>
                </c:pt>
                <c:pt idx="3155">
                  <c:v>42142.208333333343</c:v>
                </c:pt>
                <c:pt idx="3156">
                  <c:v>42142.21875</c:v>
                </c:pt>
                <c:pt idx="3157">
                  <c:v>42142.229166666613</c:v>
                </c:pt>
                <c:pt idx="3158">
                  <c:v>42142.239583333299</c:v>
                </c:pt>
                <c:pt idx="3159">
                  <c:v>42142.25</c:v>
                </c:pt>
                <c:pt idx="3160">
                  <c:v>42142.260416666628</c:v>
                </c:pt>
                <c:pt idx="3161">
                  <c:v>42142.270833333343</c:v>
                </c:pt>
                <c:pt idx="3162">
                  <c:v>42142.28125</c:v>
                </c:pt>
                <c:pt idx="3163">
                  <c:v>42142.291666666613</c:v>
                </c:pt>
                <c:pt idx="3164">
                  <c:v>42142.302083333343</c:v>
                </c:pt>
                <c:pt idx="3165">
                  <c:v>42142.312500000022</c:v>
                </c:pt>
                <c:pt idx="3166">
                  <c:v>42142.322916666657</c:v>
                </c:pt>
                <c:pt idx="3167">
                  <c:v>42142.333333333343</c:v>
                </c:pt>
                <c:pt idx="3168">
                  <c:v>42142.34375</c:v>
                </c:pt>
                <c:pt idx="3169">
                  <c:v>42142.354166666657</c:v>
                </c:pt>
                <c:pt idx="3170">
                  <c:v>42142.364583333343</c:v>
                </c:pt>
                <c:pt idx="3171">
                  <c:v>42142.375</c:v>
                </c:pt>
                <c:pt idx="3172">
                  <c:v>42142.385416666657</c:v>
                </c:pt>
                <c:pt idx="3173">
                  <c:v>42142.395833333343</c:v>
                </c:pt>
                <c:pt idx="3174">
                  <c:v>42142.406250000022</c:v>
                </c:pt>
                <c:pt idx="3175">
                  <c:v>42142.416666666657</c:v>
                </c:pt>
                <c:pt idx="3176">
                  <c:v>42142.427083333299</c:v>
                </c:pt>
                <c:pt idx="3177">
                  <c:v>42142.4375</c:v>
                </c:pt>
                <c:pt idx="3178">
                  <c:v>42142.447916666657</c:v>
                </c:pt>
                <c:pt idx="3179">
                  <c:v>42142.458333333343</c:v>
                </c:pt>
                <c:pt idx="3180">
                  <c:v>42142.46875</c:v>
                </c:pt>
                <c:pt idx="3181">
                  <c:v>42142.479166666628</c:v>
                </c:pt>
                <c:pt idx="3182">
                  <c:v>42142.489583333343</c:v>
                </c:pt>
                <c:pt idx="3183">
                  <c:v>42142.5</c:v>
                </c:pt>
                <c:pt idx="3184">
                  <c:v>42142.510416666657</c:v>
                </c:pt>
                <c:pt idx="3185">
                  <c:v>42142.520833333343</c:v>
                </c:pt>
                <c:pt idx="3186">
                  <c:v>42142.53125</c:v>
                </c:pt>
                <c:pt idx="3187">
                  <c:v>42142.541666666628</c:v>
                </c:pt>
                <c:pt idx="3188">
                  <c:v>42142.552083333343</c:v>
                </c:pt>
                <c:pt idx="3189">
                  <c:v>42142.5625</c:v>
                </c:pt>
                <c:pt idx="3190">
                  <c:v>42142.572916666657</c:v>
                </c:pt>
                <c:pt idx="3191">
                  <c:v>42142.583333333343</c:v>
                </c:pt>
                <c:pt idx="3192">
                  <c:v>42142.593749999993</c:v>
                </c:pt>
                <c:pt idx="3193">
                  <c:v>42142.604166666628</c:v>
                </c:pt>
                <c:pt idx="3194">
                  <c:v>42142.614583333343</c:v>
                </c:pt>
                <c:pt idx="3195">
                  <c:v>42142.625</c:v>
                </c:pt>
                <c:pt idx="3196">
                  <c:v>42142.635416666628</c:v>
                </c:pt>
                <c:pt idx="3197">
                  <c:v>42142.645833333343</c:v>
                </c:pt>
                <c:pt idx="3198">
                  <c:v>42142.656250000022</c:v>
                </c:pt>
                <c:pt idx="3199">
                  <c:v>42142.666666666628</c:v>
                </c:pt>
                <c:pt idx="3200">
                  <c:v>42142.677083333299</c:v>
                </c:pt>
                <c:pt idx="3201">
                  <c:v>42142.6875</c:v>
                </c:pt>
                <c:pt idx="3202">
                  <c:v>42142.697916666628</c:v>
                </c:pt>
                <c:pt idx="3203">
                  <c:v>42142.708333333343</c:v>
                </c:pt>
                <c:pt idx="3204">
                  <c:v>42142.71875</c:v>
                </c:pt>
                <c:pt idx="3205">
                  <c:v>42142.729166666613</c:v>
                </c:pt>
                <c:pt idx="3206">
                  <c:v>42142.739583333299</c:v>
                </c:pt>
                <c:pt idx="3207">
                  <c:v>42142.75</c:v>
                </c:pt>
                <c:pt idx="3208">
                  <c:v>42142.760416666628</c:v>
                </c:pt>
                <c:pt idx="3209">
                  <c:v>42142.770833333343</c:v>
                </c:pt>
                <c:pt idx="3210">
                  <c:v>42142.78125</c:v>
                </c:pt>
                <c:pt idx="3211">
                  <c:v>42142.791666666613</c:v>
                </c:pt>
                <c:pt idx="3212">
                  <c:v>42142.802083333343</c:v>
                </c:pt>
                <c:pt idx="3213">
                  <c:v>42142.812500000022</c:v>
                </c:pt>
                <c:pt idx="3214">
                  <c:v>42142.822916666657</c:v>
                </c:pt>
                <c:pt idx="3215">
                  <c:v>42142.833333333343</c:v>
                </c:pt>
                <c:pt idx="3216">
                  <c:v>42142.84375</c:v>
                </c:pt>
                <c:pt idx="3217">
                  <c:v>42142.854166666657</c:v>
                </c:pt>
                <c:pt idx="3218">
                  <c:v>42142.864583333343</c:v>
                </c:pt>
                <c:pt idx="3219">
                  <c:v>42142.875</c:v>
                </c:pt>
                <c:pt idx="3220">
                  <c:v>42142.885416666657</c:v>
                </c:pt>
                <c:pt idx="3221">
                  <c:v>42142.895833333343</c:v>
                </c:pt>
                <c:pt idx="3222">
                  <c:v>42142.906250000022</c:v>
                </c:pt>
                <c:pt idx="3223">
                  <c:v>42142.916666666657</c:v>
                </c:pt>
                <c:pt idx="3224">
                  <c:v>42142.927083333299</c:v>
                </c:pt>
                <c:pt idx="3225">
                  <c:v>42142.9375</c:v>
                </c:pt>
                <c:pt idx="3226">
                  <c:v>42142.947916666657</c:v>
                </c:pt>
                <c:pt idx="3227">
                  <c:v>42142.958333333343</c:v>
                </c:pt>
                <c:pt idx="3228">
                  <c:v>42142.96875</c:v>
                </c:pt>
                <c:pt idx="3229">
                  <c:v>42142.979166666628</c:v>
                </c:pt>
                <c:pt idx="3230">
                  <c:v>42142.989583333343</c:v>
                </c:pt>
                <c:pt idx="3231">
                  <c:v>42143</c:v>
                </c:pt>
                <c:pt idx="3232">
                  <c:v>42143.010416666657</c:v>
                </c:pt>
                <c:pt idx="3233">
                  <c:v>42143.020833333343</c:v>
                </c:pt>
                <c:pt idx="3234">
                  <c:v>42143.03125</c:v>
                </c:pt>
                <c:pt idx="3235">
                  <c:v>42143.041666666628</c:v>
                </c:pt>
                <c:pt idx="3236">
                  <c:v>42143.052083333343</c:v>
                </c:pt>
                <c:pt idx="3237">
                  <c:v>42143.0625</c:v>
                </c:pt>
                <c:pt idx="3238">
                  <c:v>42143.072916666657</c:v>
                </c:pt>
                <c:pt idx="3239">
                  <c:v>42143.083333333343</c:v>
                </c:pt>
                <c:pt idx="3240">
                  <c:v>42143.093749999993</c:v>
                </c:pt>
                <c:pt idx="3241">
                  <c:v>42143.104166666628</c:v>
                </c:pt>
                <c:pt idx="3242">
                  <c:v>42143.114583333343</c:v>
                </c:pt>
                <c:pt idx="3243">
                  <c:v>42143.125</c:v>
                </c:pt>
                <c:pt idx="3244">
                  <c:v>42143.135416666628</c:v>
                </c:pt>
                <c:pt idx="3245">
                  <c:v>42143.145833333343</c:v>
                </c:pt>
                <c:pt idx="3246">
                  <c:v>42143.156250000022</c:v>
                </c:pt>
                <c:pt idx="3247">
                  <c:v>42143.166666666628</c:v>
                </c:pt>
                <c:pt idx="3248">
                  <c:v>42143.177083333299</c:v>
                </c:pt>
                <c:pt idx="3249">
                  <c:v>42143.1875</c:v>
                </c:pt>
                <c:pt idx="3250">
                  <c:v>42143.197916666628</c:v>
                </c:pt>
                <c:pt idx="3251">
                  <c:v>42143.208333333343</c:v>
                </c:pt>
                <c:pt idx="3252">
                  <c:v>42143.21875</c:v>
                </c:pt>
                <c:pt idx="3253">
                  <c:v>42143.229166666613</c:v>
                </c:pt>
                <c:pt idx="3254">
                  <c:v>42143.239583333299</c:v>
                </c:pt>
                <c:pt idx="3255">
                  <c:v>42143.25</c:v>
                </c:pt>
                <c:pt idx="3256">
                  <c:v>42143.260416666628</c:v>
                </c:pt>
                <c:pt idx="3257">
                  <c:v>42143.270833333343</c:v>
                </c:pt>
                <c:pt idx="3258">
                  <c:v>42143.28125</c:v>
                </c:pt>
                <c:pt idx="3259">
                  <c:v>42143.291666666613</c:v>
                </c:pt>
                <c:pt idx="3260">
                  <c:v>42143.302083333343</c:v>
                </c:pt>
                <c:pt idx="3261">
                  <c:v>42143.312500000022</c:v>
                </c:pt>
                <c:pt idx="3262">
                  <c:v>42143.322916666657</c:v>
                </c:pt>
                <c:pt idx="3263">
                  <c:v>42143.333333333343</c:v>
                </c:pt>
                <c:pt idx="3264">
                  <c:v>42143.34375</c:v>
                </c:pt>
                <c:pt idx="3265">
                  <c:v>42143.354166666657</c:v>
                </c:pt>
                <c:pt idx="3266">
                  <c:v>42143.364583333343</c:v>
                </c:pt>
                <c:pt idx="3267">
                  <c:v>42143.375</c:v>
                </c:pt>
                <c:pt idx="3268">
                  <c:v>42143.385416666657</c:v>
                </c:pt>
                <c:pt idx="3269">
                  <c:v>42143.395833333343</c:v>
                </c:pt>
                <c:pt idx="3270">
                  <c:v>42143.406250000022</c:v>
                </c:pt>
                <c:pt idx="3271">
                  <c:v>42143.416666666657</c:v>
                </c:pt>
                <c:pt idx="3272">
                  <c:v>42143.427083333299</c:v>
                </c:pt>
                <c:pt idx="3273">
                  <c:v>42143.4375</c:v>
                </c:pt>
                <c:pt idx="3274">
                  <c:v>42143.447916666657</c:v>
                </c:pt>
                <c:pt idx="3275">
                  <c:v>42143.458333333343</c:v>
                </c:pt>
                <c:pt idx="3276">
                  <c:v>42143.46875</c:v>
                </c:pt>
                <c:pt idx="3277">
                  <c:v>42143.479166666628</c:v>
                </c:pt>
                <c:pt idx="3278">
                  <c:v>42143.489583333343</c:v>
                </c:pt>
                <c:pt idx="3279">
                  <c:v>42143.5</c:v>
                </c:pt>
                <c:pt idx="3280">
                  <c:v>42143.510416666657</c:v>
                </c:pt>
                <c:pt idx="3281">
                  <c:v>42143.520833333343</c:v>
                </c:pt>
                <c:pt idx="3282">
                  <c:v>42143.53125</c:v>
                </c:pt>
                <c:pt idx="3283">
                  <c:v>42143.541666666628</c:v>
                </c:pt>
                <c:pt idx="3284">
                  <c:v>42143.552083333343</c:v>
                </c:pt>
                <c:pt idx="3285">
                  <c:v>42143.5625</c:v>
                </c:pt>
                <c:pt idx="3286">
                  <c:v>42143.572916666657</c:v>
                </c:pt>
                <c:pt idx="3287">
                  <c:v>42143.583333333343</c:v>
                </c:pt>
                <c:pt idx="3288">
                  <c:v>42143.593749999993</c:v>
                </c:pt>
                <c:pt idx="3289">
                  <c:v>42143.604166666628</c:v>
                </c:pt>
                <c:pt idx="3290">
                  <c:v>42143.614583333343</c:v>
                </c:pt>
                <c:pt idx="3291">
                  <c:v>42143.625</c:v>
                </c:pt>
                <c:pt idx="3292">
                  <c:v>42143.635416666628</c:v>
                </c:pt>
                <c:pt idx="3293">
                  <c:v>42143.645833333343</c:v>
                </c:pt>
                <c:pt idx="3294">
                  <c:v>42143.656250000022</c:v>
                </c:pt>
                <c:pt idx="3295">
                  <c:v>42143.666666666628</c:v>
                </c:pt>
                <c:pt idx="3296">
                  <c:v>42143.677083333299</c:v>
                </c:pt>
                <c:pt idx="3297">
                  <c:v>42143.6875</c:v>
                </c:pt>
                <c:pt idx="3298">
                  <c:v>42143.697916666628</c:v>
                </c:pt>
                <c:pt idx="3299">
                  <c:v>42143.708333333343</c:v>
                </c:pt>
                <c:pt idx="3300">
                  <c:v>42143.71875</c:v>
                </c:pt>
                <c:pt idx="3301">
                  <c:v>42143.729166666613</c:v>
                </c:pt>
                <c:pt idx="3302">
                  <c:v>42143.739583333299</c:v>
                </c:pt>
                <c:pt idx="3303">
                  <c:v>42143.75</c:v>
                </c:pt>
                <c:pt idx="3304">
                  <c:v>42143.760416666628</c:v>
                </c:pt>
                <c:pt idx="3305">
                  <c:v>42143.770833333343</c:v>
                </c:pt>
                <c:pt idx="3306">
                  <c:v>42143.78125</c:v>
                </c:pt>
                <c:pt idx="3307">
                  <c:v>42143.791666666613</c:v>
                </c:pt>
                <c:pt idx="3308">
                  <c:v>42143.802083333343</c:v>
                </c:pt>
                <c:pt idx="3309">
                  <c:v>42143.812500000022</c:v>
                </c:pt>
                <c:pt idx="3310">
                  <c:v>42143.822916666657</c:v>
                </c:pt>
                <c:pt idx="3311">
                  <c:v>42143.833333333343</c:v>
                </c:pt>
                <c:pt idx="3312">
                  <c:v>42143.84375</c:v>
                </c:pt>
                <c:pt idx="3313">
                  <c:v>42143.854166666657</c:v>
                </c:pt>
                <c:pt idx="3314">
                  <c:v>42143.864583333343</c:v>
                </c:pt>
                <c:pt idx="3315">
                  <c:v>42143.875</c:v>
                </c:pt>
                <c:pt idx="3316">
                  <c:v>42143.885416666657</c:v>
                </c:pt>
                <c:pt idx="3317">
                  <c:v>42143.895833333343</c:v>
                </c:pt>
                <c:pt idx="3318">
                  <c:v>42143.906250000022</c:v>
                </c:pt>
                <c:pt idx="3319">
                  <c:v>42143.916666666657</c:v>
                </c:pt>
                <c:pt idx="3320">
                  <c:v>42143.927083333299</c:v>
                </c:pt>
                <c:pt idx="3321">
                  <c:v>42143.9375</c:v>
                </c:pt>
                <c:pt idx="3322">
                  <c:v>42143.947916666657</c:v>
                </c:pt>
                <c:pt idx="3323">
                  <c:v>42143.958333333343</c:v>
                </c:pt>
                <c:pt idx="3324">
                  <c:v>42143.96875</c:v>
                </c:pt>
                <c:pt idx="3325">
                  <c:v>42143.979166666628</c:v>
                </c:pt>
                <c:pt idx="3326">
                  <c:v>42143.989583333343</c:v>
                </c:pt>
                <c:pt idx="3327">
                  <c:v>42144</c:v>
                </c:pt>
                <c:pt idx="3328">
                  <c:v>42144.010416666657</c:v>
                </c:pt>
                <c:pt idx="3329">
                  <c:v>42144.020833333343</c:v>
                </c:pt>
                <c:pt idx="3330">
                  <c:v>42144.03125</c:v>
                </c:pt>
                <c:pt idx="3331">
                  <c:v>42144.041666666628</c:v>
                </c:pt>
                <c:pt idx="3332">
                  <c:v>42144.052083333343</c:v>
                </c:pt>
                <c:pt idx="3333">
                  <c:v>42144.0625</c:v>
                </c:pt>
                <c:pt idx="3334">
                  <c:v>42144.072916666657</c:v>
                </c:pt>
                <c:pt idx="3335">
                  <c:v>42144.083333333343</c:v>
                </c:pt>
                <c:pt idx="3336">
                  <c:v>42144.093749999993</c:v>
                </c:pt>
                <c:pt idx="3337">
                  <c:v>42144.104166666628</c:v>
                </c:pt>
                <c:pt idx="3338">
                  <c:v>42144.114583333343</c:v>
                </c:pt>
                <c:pt idx="3339">
                  <c:v>42144.125</c:v>
                </c:pt>
                <c:pt idx="3340">
                  <c:v>42144.135416666628</c:v>
                </c:pt>
                <c:pt idx="3341">
                  <c:v>42144.145833333343</c:v>
                </c:pt>
                <c:pt idx="3342">
                  <c:v>42144.156250000022</c:v>
                </c:pt>
                <c:pt idx="3343">
                  <c:v>42144.166666666628</c:v>
                </c:pt>
                <c:pt idx="3344">
                  <c:v>42144.177083333299</c:v>
                </c:pt>
                <c:pt idx="3345">
                  <c:v>42144.1875</c:v>
                </c:pt>
                <c:pt idx="3346">
                  <c:v>42144.197916666628</c:v>
                </c:pt>
                <c:pt idx="3347">
                  <c:v>42144.208333333343</c:v>
                </c:pt>
                <c:pt idx="3348">
                  <c:v>42144.21875</c:v>
                </c:pt>
                <c:pt idx="3349">
                  <c:v>42144.229166666613</c:v>
                </c:pt>
                <c:pt idx="3350">
                  <c:v>42144.239583333299</c:v>
                </c:pt>
                <c:pt idx="3351">
                  <c:v>42144.25</c:v>
                </c:pt>
                <c:pt idx="3352">
                  <c:v>42144.260416666628</c:v>
                </c:pt>
                <c:pt idx="3353">
                  <c:v>42144.270833333343</c:v>
                </c:pt>
                <c:pt idx="3354">
                  <c:v>42144.28125</c:v>
                </c:pt>
                <c:pt idx="3355">
                  <c:v>42144.291666666613</c:v>
                </c:pt>
                <c:pt idx="3356">
                  <c:v>42144.302083333343</c:v>
                </c:pt>
                <c:pt idx="3357">
                  <c:v>42144.312500000022</c:v>
                </c:pt>
                <c:pt idx="3358">
                  <c:v>42144.322916666657</c:v>
                </c:pt>
                <c:pt idx="3359">
                  <c:v>42144.333333333343</c:v>
                </c:pt>
                <c:pt idx="3360">
                  <c:v>42144.34375</c:v>
                </c:pt>
                <c:pt idx="3361">
                  <c:v>42144.354166666657</c:v>
                </c:pt>
                <c:pt idx="3362">
                  <c:v>42144.364583333343</c:v>
                </c:pt>
                <c:pt idx="3363">
                  <c:v>42144.375</c:v>
                </c:pt>
                <c:pt idx="3364">
                  <c:v>42144.385416666657</c:v>
                </c:pt>
                <c:pt idx="3365">
                  <c:v>42144.395833333343</c:v>
                </c:pt>
                <c:pt idx="3366">
                  <c:v>42144.406250000022</c:v>
                </c:pt>
                <c:pt idx="3367">
                  <c:v>42144.416666666657</c:v>
                </c:pt>
                <c:pt idx="3368">
                  <c:v>42144.427083333299</c:v>
                </c:pt>
                <c:pt idx="3369">
                  <c:v>42144.4375</c:v>
                </c:pt>
                <c:pt idx="3370">
                  <c:v>42144.447916666657</c:v>
                </c:pt>
                <c:pt idx="3371">
                  <c:v>42144.458333333343</c:v>
                </c:pt>
                <c:pt idx="3372">
                  <c:v>42144.46875</c:v>
                </c:pt>
                <c:pt idx="3373">
                  <c:v>42144.479166666628</c:v>
                </c:pt>
                <c:pt idx="3374">
                  <c:v>42144.489583333343</c:v>
                </c:pt>
                <c:pt idx="3375">
                  <c:v>42144.5</c:v>
                </c:pt>
                <c:pt idx="3376">
                  <c:v>42144.510416666657</c:v>
                </c:pt>
                <c:pt idx="3377">
                  <c:v>42144.515162037023</c:v>
                </c:pt>
                <c:pt idx="3378">
                  <c:v>42144.515277777798</c:v>
                </c:pt>
                <c:pt idx="3379">
                  <c:v>42144.520833333343</c:v>
                </c:pt>
                <c:pt idx="3380">
                  <c:v>42144.53125</c:v>
                </c:pt>
                <c:pt idx="3381">
                  <c:v>42144.541666666628</c:v>
                </c:pt>
                <c:pt idx="3382">
                  <c:v>42144.552083333343</c:v>
                </c:pt>
                <c:pt idx="3383">
                  <c:v>42144.5625</c:v>
                </c:pt>
                <c:pt idx="3384">
                  <c:v>42144.572916666657</c:v>
                </c:pt>
                <c:pt idx="3385">
                  <c:v>42144.583333333343</c:v>
                </c:pt>
                <c:pt idx="3386">
                  <c:v>42144.593749999993</c:v>
                </c:pt>
                <c:pt idx="3387">
                  <c:v>42144.604166666628</c:v>
                </c:pt>
                <c:pt idx="3388">
                  <c:v>42144.614583333343</c:v>
                </c:pt>
                <c:pt idx="3389">
                  <c:v>42144.625</c:v>
                </c:pt>
                <c:pt idx="3390">
                  <c:v>42144.635416666628</c:v>
                </c:pt>
                <c:pt idx="3391">
                  <c:v>42144.645833333343</c:v>
                </c:pt>
                <c:pt idx="3392">
                  <c:v>42144.656250000022</c:v>
                </c:pt>
                <c:pt idx="3393">
                  <c:v>42144.666666666628</c:v>
                </c:pt>
                <c:pt idx="3394">
                  <c:v>42144.677083333299</c:v>
                </c:pt>
                <c:pt idx="3395">
                  <c:v>42144.6875</c:v>
                </c:pt>
                <c:pt idx="3396">
                  <c:v>42144.697916666628</c:v>
                </c:pt>
                <c:pt idx="3397">
                  <c:v>42144.708333333343</c:v>
                </c:pt>
                <c:pt idx="3398">
                  <c:v>42144.71875</c:v>
                </c:pt>
                <c:pt idx="3399">
                  <c:v>42144.729166666613</c:v>
                </c:pt>
                <c:pt idx="3400">
                  <c:v>42144.739583333299</c:v>
                </c:pt>
                <c:pt idx="3401">
                  <c:v>42144.75</c:v>
                </c:pt>
                <c:pt idx="3402">
                  <c:v>42144.760416666628</c:v>
                </c:pt>
                <c:pt idx="3403">
                  <c:v>42144.770833333343</c:v>
                </c:pt>
                <c:pt idx="3404">
                  <c:v>42144.78125</c:v>
                </c:pt>
                <c:pt idx="3405">
                  <c:v>42144.791666666613</c:v>
                </c:pt>
                <c:pt idx="3406">
                  <c:v>42144.802083333343</c:v>
                </c:pt>
                <c:pt idx="3407">
                  <c:v>42144.812500000022</c:v>
                </c:pt>
                <c:pt idx="3408">
                  <c:v>42144.822916666657</c:v>
                </c:pt>
                <c:pt idx="3409">
                  <c:v>42144.833333333343</c:v>
                </c:pt>
                <c:pt idx="3410">
                  <c:v>42144.84375</c:v>
                </c:pt>
                <c:pt idx="3411">
                  <c:v>42144.854166666657</c:v>
                </c:pt>
                <c:pt idx="3412">
                  <c:v>42144.864583333343</c:v>
                </c:pt>
                <c:pt idx="3413">
                  <c:v>42144.875</c:v>
                </c:pt>
                <c:pt idx="3414">
                  <c:v>42144.885416666657</c:v>
                </c:pt>
                <c:pt idx="3415">
                  <c:v>42144.895833333343</c:v>
                </c:pt>
                <c:pt idx="3416">
                  <c:v>42144.906250000022</c:v>
                </c:pt>
                <c:pt idx="3417">
                  <c:v>42144.916666666657</c:v>
                </c:pt>
                <c:pt idx="3418">
                  <c:v>42144.927083333299</c:v>
                </c:pt>
                <c:pt idx="3419">
                  <c:v>42144.9375</c:v>
                </c:pt>
                <c:pt idx="3420">
                  <c:v>42144.947916666657</c:v>
                </c:pt>
                <c:pt idx="3421">
                  <c:v>42144.958333333343</c:v>
                </c:pt>
                <c:pt idx="3422">
                  <c:v>42144.96875</c:v>
                </c:pt>
                <c:pt idx="3423">
                  <c:v>42144.979166666628</c:v>
                </c:pt>
                <c:pt idx="3424">
                  <c:v>42144.989583333343</c:v>
                </c:pt>
                <c:pt idx="3425">
                  <c:v>42145</c:v>
                </c:pt>
                <c:pt idx="3426">
                  <c:v>42145.010416666657</c:v>
                </c:pt>
                <c:pt idx="3427">
                  <c:v>42145.020833333343</c:v>
                </c:pt>
                <c:pt idx="3428">
                  <c:v>42145.03125</c:v>
                </c:pt>
                <c:pt idx="3429">
                  <c:v>42145.041666666628</c:v>
                </c:pt>
                <c:pt idx="3430">
                  <c:v>42145.052083333343</c:v>
                </c:pt>
                <c:pt idx="3431">
                  <c:v>42145.0625</c:v>
                </c:pt>
                <c:pt idx="3432">
                  <c:v>42145.072916666657</c:v>
                </c:pt>
                <c:pt idx="3433">
                  <c:v>42145.083333333343</c:v>
                </c:pt>
                <c:pt idx="3434">
                  <c:v>42145.093749999993</c:v>
                </c:pt>
                <c:pt idx="3435">
                  <c:v>42145.104166666628</c:v>
                </c:pt>
                <c:pt idx="3436">
                  <c:v>42145.114583333343</c:v>
                </c:pt>
                <c:pt idx="3437">
                  <c:v>42145.125</c:v>
                </c:pt>
                <c:pt idx="3438">
                  <c:v>42145.135416666628</c:v>
                </c:pt>
                <c:pt idx="3439">
                  <c:v>42145.145833333343</c:v>
                </c:pt>
                <c:pt idx="3440">
                  <c:v>42145.156250000022</c:v>
                </c:pt>
                <c:pt idx="3441">
                  <c:v>42145.166666666628</c:v>
                </c:pt>
                <c:pt idx="3442">
                  <c:v>42145.177083333299</c:v>
                </c:pt>
                <c:pt idx="3443">
                  <c:v>42145.1875</c:v>
                </c:pt>
                <c:pt idx="3444">
                  <c:v>42145.197916666628</c:v>
                </c:pt>
                <c:pt idx="3445">
                  <c:v>42145.208333333343</c:v>
                </c:pt>
                <c:pt idx="3446">
                  <c:v>42145.21875</c:v>
                </c:pt>
                <c:pt idx="3447">
                  <c:v>42145.229166666613</c:v>
                </c:pt>
                <c:pt idx="3448">
                  <c:v>42145.239583333299</c:v>
                </c:pt>
                <c:pt idx="3449">
                  <c:v>42145.25</c:v>
                </c:pt>
                <c:pt idx="3450">
                  <c:v>42145.260416666628</c:v>
                </c:pt>
                <c:pt idx="3451">
                  <c:v>42145.270833333343</c:v>
                </c:pt>
                <c:pt idx="3452">
                  <c:v>42145.28125</c:v>
                </c:pt>
                <c:pt idx="3453">
                  <c:v>42145.291666666613</c:v>
                </c:pt>
                <c:pt idx="3454">
                  <c:v>42145.302083333343</c:v>
                </c:pt>
                <c:pt idx="3455">
                  <c:v>42145.312500000022</c:v>
                </c:pt>
                <c:pt idx="3456">
                  <c:v>42145.322916666657</c:v>
                </c:pt>
                <c:pt idx="3457">
                  <c:v>42145.333333333343</c:v>
                </c:pt>
                <c:pt idx="3458">
                  <c:v>42145.34375</c:v>
                </c:pt>
                <c:pt idx="3459">
                  <c:v>42145.354166666657</c:v>
                </c:pt>
                <c:pt idx="3460">
                  <c:v>42145.364583333343</c:v>
                </c:pt>
                <c:pt idx="3461">
                  <c:v>42145.375</c:v>
                </c:pt>
                <c:pt idx="3462">
                  <c:v>42145.385416666657</c:v>
                </c:pt>
                <c:pt idx="3463">
                  <c:v>42145.395833333343</c:v>
                </c:pt>
                <c:pt idx="3464">
                  <c:v>42145.406250000022</c:v>
                </c:pt>
                <c:pt idx="3465">
                  <c:v>42145.416666666657</c:v>
                </c:pt>
                <c:pt idx="3466">
                  <c:v>42145.427083333299</c:v>
                </c:pt>
                <c:pt idx="3467">
                  <c:v>42145.4375</c:v>
                </c:pt>
                <c:pt idx="3468">
                  <c:v>42145.447916666657</c:v>
                </c:pt>
                <c:pt idx="3469">
                  <c:v>42145.458333333343</c:v>
                </c:pt>
                <c:pt idx="3470">
                  <c:v>42145.46875</c:v>
                </c:pt>
                <c:pt idx="3471">
                  <c:v>42145.479166666628</c:v>
                </c:pt>
                <c:pt idx="3472">
                  <c:v>42145.489583333343</c:v>
                </c:pt>
                <c:pt idx="3473">
                  <c:v>42145.5</c:v>
                </c:pt>
                <c:pt idx="3474">
                  <c:v>42145.510416666657</c:v>
                </c:pt>
                <c:pt idx="3475">
                  <c:v>42145.520833333343</c:v>
                </c:pt>
                <c:pt idx="3476">
                  <c:v>42145.53125</c:v>
                </c:pt>
                <c:pt idx="3477">
                  <c:v>42145.541666666628</c:v>
                </c:pt>
                <c:pt idx="3478">
                  <c:v>42145.552083333343</c:v>
                </c:pt>
                <c:pt idx="3479">
                  <c:v>42145.5625</c:v>
                </c:pt>
                <c:pt idx="3480">
                  <c:v>42145.572916666657</c:v>
                </c:pt>
                <c:pt idx="3481">
                  <c:v>42145.583333333343</c:v>
                </c:pt>
                <c:pt idx="3482">
                  <c:v>42145.593749999993</c:v>
                </c:pt>
                <c:pt idx="3483">
                  <c:v>42145.604166666628</c:v>
                </c:pt>
                <c:pt idx="3484">
                  <c:v>42145.614583333343</c:v>
                </c:pt>
                <c:pt idx="3485">
                  <c:v>42145.625</c:v>
                </c:pt>
                <c:pt idx="3486">
                  <c:v>42145.635416666628</c:v>
                </c:pt>
                <c:pt idx="3487">
                  <c:v>42145.645833333343</c:v>
                </c:pt>
                <c:pt idx="3488">
                  <c:v>42145.656250000022</c:v>
                </c:pt>
                <c:pt idx="3489">
                  <c:v>42145.666666666628</c:v>
                </c:pt>
                <c:pt idx="3490">
                  <c:v>42145.677083333299</c:v>
                </c:pt>
                <c:pt idx="3491">
                  <c:v>42145.6875</c:v>
                </c:pt>
                <c:pt idx="3492">
                  <c:v>42145.697916666628</c:v>
                </c:pt>
                <c:pt idx="3493">
                  <c:v>42145.708333333343</c:v>
                </c:pt>
                <c:pt idx="3494">
                  <c:v>42145.71875</c:v>
                </c:pt>
                <c:pt idx="3495">
                  <c:v>42145.729166666613</c:v>
                </c:pt>
                <c:pt idx="3496">
                  <c:v>42145.739583333299</c:v>
                </c:pt>
                <c:pt idx="3497">
                  <c:v>42145.75</c:v>
                </c:pt>
                <c:pt idx="3498">
                  <c:v>42145.760416666628</c:v>
                </c:pt>
                <c:pt idx="3499">
                  <c:v>42145.770833333343</c:v>
                </c:pt>
                <c:pt idx="3500">
                  <c:v>42145.78125</c:v>
                </c:pt>
                <c:pt idx="3501">
                  <c:v>42145.791666666613</c:v>
                </c:pt>
                <c:pt idx="3502">
                  <c:v>42145.802083333343</c:v>
                </c:pt>
                <c:pt idx="3503">
                  <c:v>42145.812500000022</c:v>
                </c:pt>
                <c:pt idx="3504">
                  <c:v>42145.822916666657</c:v>
                </c:pt>
                <c:pt idx="3505">
                  <c:v>42145.833333333343</c:v>
                </c:pt>
                <c:pt idx="3506">
                  <c:v>42145.84375</c:v>
                </c:pt>
                <c:pt idx="3507">
                  <c:v>42145.854166666657</c:v>
                </c:pt>
                <c:pt idx="3508">
                  <c:v>42145.864583333343</c:v>
                </c:pt>
                <c:pt idx="3509">
                  <c:v>42145.875</c:v>
                </c:pt>
                <c:pt idx="3510">
                  <c:v>42145.885416666657</c:v>
                </c:pt>
                <c:pt idx="3511">
                  <c:v>42145.895833333343</c:v>
                </c:pt>
                <c:pt idx="3512">
                  <c:v>42145.906250000022</c:v>
                </c:pt>
                <c:pt idx="3513">
                  <c:v>42145.916666666657</c:v>
                </c:pt>
                <c:pt idx="3514">
                  <c:v>42145.927083333299</c:v>
                </c:pt>
                <c:pt idx="3515">
                  <c:v>42145.9375</c:v>
                </c:pt>
                <c:pt idx="3516">
                  <c:v>42145.947916666657</c:v>
                </c:pt>
                <c:pt idx="3517">
                  <c:v>42145.958333333343</c:v>
                </c:pt>
                <c:pt idx="3518">
                  <c:v>42145.96875</c:v>
                </c:pt>
                <c:pt idx="3519">
                  <c:v>42145.979166666628</c:v>
                </c:pt>
                <c:pt idx="3520">
                  <c:v>42145.989583333343</c:v>
                </c:pt>
                <c:pt idx="3521">
                  <c:v>42146</c:v>
                </c:pt>
                <c:pt idx="3522">
                  <c:v>42146.010416666657</c:v>
                </c:pt>
                <c:pt idx="3523">
                  <c:v>42146.020833333343</c:v>
                </c:pt>
                <c:pt idx="3524">
                  <c:v>42146.03125</c:v>
                </c:pt>
                <c:pt idx="3525">
                  <c:v>42146.041666666628</c:v>
                </c:pt>
                <c:pt idx="3526">
                  <c:v>42146.052083333343</c:v>
                </c:pt>
                <c:pt idx="3527">
                  <c:v>42146.0625</c:v>
                </c:pt>
                <c:pt idx="3528">
                  <c:v>42146.072916666657</c:v>
                </c:pt>
                <c:pt idx="3529">
                  <c:v>42146.083333333343</c:v>
                </c:pt>
                <c:pt idx="3530">
                  <c:v>42146.093749999993</c:v>
                </c:pt>
                <c:pt idx="3531">
                  <c:v>42146.104166666628</c:v>
                </c:pt>
                <c:pt idx="3532">
                  <c:v>42146.114583333343</c:v>
                </c:pt>
                <c:pt idx="3533">
                  <c:v>42146.125</c:v>
                </c:pt>
                <c:pt idx="3534">
                  <c:v>42146.135416666628</c:v>
                </c:pt>
                <c:pt idx="3535">
                  <c:v>42146.145833333343</c:v>
                </c:pt>
                <c:pt idx="3536">
                  <c:v>42146.156250000022</c:v>
                </c:pt>
                <c:pt idx="3537">
                  <c:v>42146.166666666628</c:v>
                </c:pt>
                <c:pt idx="3538">
                  <c:v>42146.177083333299</c:v>
                </c:pt>
                <c:pt idx="3539">
                  <c:v>42146.1875</c:v>
                </c:pt>
                <c:pt idx="3540">
                  <c:v>42146.197916666628</c:v>
                </c:pt>
                <c:pt idx="3541">
                  <c:v>42146.208333333343</c:v>
                </c:pt>
                <c:pt idx="3542">
                  <c:v>42146.21875</c:v>
                </c:pt>
                <c:pt idx="3543">
                  <c:v>42146.229166666613</c:v>
                </c:pt>
                <c:pt idx="3544">
                  <c:v>42146.239583333299</c:v>
                </c:pt>
                <c:pt idx="3545">
                  <c:v>42146.25</c:v>
                </c:pt>
                <c:pt idx="3546">
                  <c:v>42146.260416666628</c:v>
                </c:pt>
                <c:pt idx="3547">
                  <c:v>42146.270833333343</c:v>
                </c:pt>
                <c:pt idx="3548">
                  <c:v>42146.28125</c:v>
                </c:pt>
                <c:pt idx="3549">
                  <c:v>42146.291666666613</c:v>
                </c:pt>
                <c:pt idx="3550">
                  <c:v>42146.302083333343</c:v>
                </c:pt>
                <c:pt idx="3551">
                  <c:v>42146.312500000022</c:v>
                </c:pt>
                <c:pt idx="3552">
                  <c:v>42146.322916666657</c:v>
                </c:pt>
                <c:pt idx="3553">
                  <c:v>42146.333333333343</c:v>
                </c:pt>
                <c:pt idx="3554">
                  <c:v>42146.34375</c:v>
                </c:pt>
                <c:pt idx="3555">
                  <c:v>42146.354166666657</c:v>
                </c:pt>
                <c:pt idx="3556">
                  <c:v>42146.364583333343</c:v>
                </c:pt>
                <c:pt idx="3557">
                  <c:v>42146.375</c:v>
                </c:pt>
                <c:pt idx="3558">
                  <c:v>42146.385416666657</c:v>
                </c:pt>
                <c:pt idx="3559">
                  <c:v>42146.395833333343</c:v>
                </c:pt>
                <c:pt idx="3560">
                  <c:v>42146.406250000022</c:v>
                </c:pt>
                <c:pt idx="3561">
                  <c:v>42146.416666666657</c:v>
                </c:pt>
                <c:pt idx="3562">
                  <c:v>42146.427083333299</c:v>
                </c:pt>
                <c:pt idx="3563">
                  <c:v>42146.4375</c:v>
                </c:pt>
                <c:pt idx="3564">
                  <c:v>42146.447916666657</c:v>
                </c:pt>
                <c:pt idx="3565">
                  <c:v>42146.458333333343</c:v>
                </c:pt>
                <c:pt idx="3566">
                  <c:v>42146.46875</c:v>
                </c:pt>
                <c:pt idx="3567">
                  <c:v>42146.479166666628</c:v>
                </c:pt>
                <c:pt idx="3568">
                  <c:v>42146.489583333343</c:v>
                </c:pt>
                <c:pt idx="3569">
                  <c:v>42146.5</c:v>
                </c:pt>
                <c:pt idx="3570">
                  <c:v>42146.510416666657</c:v>
                </c:pt>
                <c:pt idx="3571">
                  <c:v>42146.520833333343</c:v>
                </c:pt>
                <c:pt idx="3572">
                  <c:v>42146.53125</c:v>
                </c:pt>
                <c:pt idx="3573">
                  <c:v>42146.541666666628</c:v>
                </c:pt>
                <c:pt idx="3574">
                  <c:v>42146.552083333343</c:v>
                </c:pt>
                <c:pt idx="3575">
                  <c:v>42146.5625</c:v>
                </c:pt>
                <c:pt idx="3576">
                  <c:v>42146.572916666657</c:v>
                </c:pt>
                <c:pt idx="3577">
                  <c:v>42146.583333333343</c:v>
                </c:pt>
                <c:pt idx="3578">
                  <c:v>42146.593749999993</c:v>
                </c:pt>
                <c:pt idx="3579">
                  <c:v>42146.604166666628</c:v>
                </c:pt>
                <c:pt idx="3580">
                  <c:v>42146.614583333343</c:v>
                </c:pt>
                <c:pt idx="3581">
                  <c:v>42146.625</c:v>
                </c:pt>
                <c:pt idx="3582">
                  <c:v>42146.635416666628</c:v>
                </c:pt>
                <c:pt idx="3583">
                  <c:v>42146.645833333343</c:v>
                </c:pt>
                <c:pt idx="3584">
                  <c:v>42146.656250000022</c:v>
                </c:pt>
                <c:pt idx="3585">
                  <c:v>42146.666666666628</c:v>
                </c:pt>
                <c:pt idx="3586">
                  <c:v>42146.677083333299</c:v>
                </c:pt>
                <c:pt idx="3587">
                  <c:v>42146.6875</c:v>
                </c:pt>
                <c:pt idx="3588">
                  <c:v>42146.697916666628</c:v>
                </c:pt>
                <c:pt idx="3589">
                  <c:v>42146.708333333343</c:v>
                </c:pt>
                <c:pt idx="3590">
                  <c:v>42146.71875</c:v>
                </c:pt>
                <c:pt idx="3591">
                  <c:v>42146.729166666613</c:v>
                </c:pt>
                <c:pt idx="3592">
                  <c:v>42146.739583333299</c:v>
                </c:pt>
                <c:pt idx="3593">
                  <c:v>42146.75</c:v>
                </c:pt>
                <c:pt idx="3594">
                  <c:v>42146.760416666628</c:v>
                </c:pt>
                <c:pt idx="3595">
                  <c:v>42146.770833333343</c:v>
                </c:pt>
                <c:pt idx="3596">
                  <c:v>42146.78125</c:v>
                </c:pt>
                <c:pt idx="3597">
                  <c:v>42146.791666666613</c:v>
                </c:pt>
                <c:pt idx="3598">
                  <c:v>42146.802083333343</c:v>
                </c:pt>
                <c:pt idx="3599">
                  <c:v>42146.812500000022</c:v>
                </c:pt>
                <c:pt idx="3600">
                  <c:v>42146.822916666657</c:v>
                </c:pt>
                <c:pt idx="3601">
                  <c:v>42146.833333333343</c:v>
                </c:pt>
                <c:pt idx="3602">
                  <c:v>42146.84375</c:v>
                </c:pt>
                <c:pt idx="3603">
                  <c:v>42146.854166666657</c:v>
                </c:pt>
                <c:pt idx="3604">
                  <c:v>42146.864583333343</c:v>
                </c:pt>
                <c:pt idx="3605">
                  <c:v>42146.875</c:v>
                </c:pt>
                <c:pt idx="3606">
                  <c:v>42146.885416666657</c:v>
                </c:pt>
                <c:pt idx="3607">
                  <c:v>42146.895833333343</c:v>
                </c:pt>
                <c:pt idx="3608">
                  <c:v>42146.906250000022</c:v>
                </c:pt>
                <c:pt idx="3609">
                  <c:v>42146.916666666657</c:v>
                </c:pt>
                <c:pt idx="3610">
                  <c:v>42146.927083333299</c:v>
                </c:pt>
                <c:pt idx="3611">
                  <c:v>42146.9375</c:v>
                </c:pt>
                <c:pt idx="3612">
                  <c:v>42146.947916666657</c:v>
                </c:pt>
                <c:pt idx="3613">
                  <c:v>42146.958333333343</c:v>
                </c:pt>
                <c:pt idx="3614">
                  <c:v>42146.96875</c:v>
                </c:pt>
                <c:pt idx="3615">
                  <c:v>42146.979166666628</c:v>
                </c:pt>
                <c:pt idx="3616">
                  <c:v>42146.989583333343</c:v>
                </c:pt>
                <c:pt idx="3617">
                  <c:v>42147</c:v>
                </c:pt>
                <c:pt idx="3618">
                  <c:v>42147.010416666657</c:v>
                </c:pt>
                <c:pt idx="3619">
                  <c:v>42147.020833333343</c:v>
                </c:pt>
                <c:pt idx="3620">
                  <c:v>42147.03125</c:v>
                </c:pt>
                <c:pt idx="3621">
                  <c:v>42147.041666666628</c:v>
                </c:pt>
                <c:pt idx="3622">
                  <c:v>42147.052083333343</c:v>
                </c:pt>
                <c:pt idx="3623">
                  <c:v>42147.0625</c:v>
                </c:pt>
                <c:pt idx="3624">
                  <c:v>42147.072916666657</c:v>
                </c:pt>
                <c:pt idx="3625">
                  <c:v>42147.083333333343</c:v>
                </c:pt>
                <c:pt idx="3626">
                  <c:v>42147.093749999993</c:v>
                </c:pt>
                <c:pt idx="3627">
                  <c:v>42147.104166666628</c:v>
                </c:pt>
                <c:pt idx="3628">
                  <c:v>42147.114583333343</c:v>
                </c:pt>
                <c:pt idx="3629">
                  <c:v>42147.125</c:v>
                </c:pt>
                <c:pt idx="3630">
                  <c:v>42147.135416666628</c:v>
                </c:pt>
                <c:pt idx="3631">
                  <c:v>42147.145833333343</c:v>
                </c:pt>
                <c:pt idx="3632">
                  <c:v>42147.156250000022</c:v>
                </c:pt>
                <c:pt idx="3633">
                  <c:v>42147.166666666628</c:v>
                </c:pt>
                <c:pt idx="3634">
                  <c:v>42147.177083333299</c:v>
                </c:pt>
                <c:pt idx="3635">
                  <c:v>42147.1875</c:v>
                </c:pt>
                <c:pt idx="3636">
                  <c:v>42147.197916666628</c:v>
                </c:pt>
                <c:pt idx="3637">
                  <c:v>42147.208333333343</c:v>
                </c:pt>
                <c:pt idx="3638">
                  <c:v>42147.21875</c:v>
                </c:pt>
                <c:pt idx="3639">
                  <c:v>42147.229166666613</c:v>
                </c:pt>
                <c:pt idx="3640">
                  <c:v>42147.239583333299</c:v>
                </c:pt>
                <c:pt idx="3641">
                  <c:v>42147.25</c:v>
                </c:pt>
                <c:pt idx="3642">
                  <c:v>42147.260416666628</c:v>
                </c:pt>
                <c:pt idx="3643">
                  <c:v>42147.270833333343</c:v>
                </c:pt>
                <c:pt idx="3644">
                  <c:v>42147.28125</c:v>
                </c:pt>
                <c:pt idx="3645">
                  <c:v>42147.291666666613</c:v>
                </c:pt>
                <c:pt idx="3646">
                  <c:v>42147.302083333343</c:v>
                </c:pt>
                <c:pt idx="3647">
                  <c:v>42147.312500000022</c:v>
                </c:pt>
                <c:pt idx="3648">
                  <c:v>42147.322916666657</c:v>
                </c:pt>
                <c:pt idx="3649">
                  <c:v>42147.333333333343</c:v>
                </c:pt>
                <c:pt idx="3650">
                  <c:v>42147.34375</c:v>
                </c:pt>
                <c:pt idx="3651">
                  <c:v>42147.354166666657</c:v>
                </c:pt>
                <c:pt idx="3652">
                  <c:v>42147.364583333343</c:v>
                </c:pt>
                <c:pt idx="3653">
                  <c:v>42147.375</c:v>
                </c:pt>
                <c:pt idx="3654">
                  <c:v>42147.385416666657</c:v>
                </c:pt>
                <c:pt idx="3655">
                  <c:v>42147.395833333343</c:v>
                </c:pt>
                <c:pt idx="3656">
                  <c:v>42147.406250000022</c:v>
                </c:pt>
                <c:pt idx="3657">
                  <c:v>42147.416666666657</c:v>
                </c:pt>
                <c:pt idx="3658">
                  <c:v>42147.427083333299</c:v>
                </c:pt>
                <c:pt idx="3659">
                  <c:v>42147.4375</c:v>
                </c:pt>
                <c:pt idx="3660">
                  <c:v>42147.447916666657</c:v>
                </c:pt>
                <c:pt idx="3661">
                  <c:v>42147.458333333343</c:v>
                </c:pt>
                <c:pt idx="3662">
                  <c:v>42147.46875</c:v>
                </c:pt>
                <c:pt idx="3663">
                  <c:v>42147.479166666628</c:v>
                </c:pt>
                <c:pt idx="3664">
                  <c:v>42147.489583333343</c:v>
                </c:pt>
                <c:pt idx="3665">
                  <c:v>42147.5</c:v>
                </c:pt>
                <c:pt idx="3666">
                  <c:v>42147.510416666657</c:v>
                </c:pt>
                <c:pt idx="3667">
                  <c:v>42147.520833333343</c:v>
                </c:pt>
                <c:pt idx="3668">
                  <c:v>42147.53125</c:v>
                </c:pt>
                <c:pt idx="3669">
                  <c:v>42147.541666666628</c:v>
                </c:pt>
                <c:pt idx="3670">
                  <c:v>42147.552083333343</c:v>
                </c:pt>
                <c:pt idx="3671">
                  <c:v>42147.5625</c:v>
                </c:pt>
                <c:pt idx="3672">
                  <c:v>42147.572916666657</c:v>
                </c:pt>
                <c:pt idx="3673">
                  <c:v>42147.583333333343</c:v>
                </c:pt>
                <c:pt idx="3674">
                  <c:v>42147.593749999993</c:v>
                </c:pt>
                <c:pt idx="3675">
                  <c:v>42147.604166666628</c:v>
                </c:pt>
                <c:pt idx="3676">
                  <c:v>42147.614583333343</c:v>
                </c:pt>
                <c:pt idx="3677">
                  <c:v>42147.625</c:v>
                </c:pt>
                <c:pt idx="3678">
                  <c:v>42147.635416666628</c:v>
                </c:pt>
                <c:pt idx="3679">
                  <c:v>42147.645833333343</c:v>
                </c:pt>
                <c:pt idx="3680">
                  <c:v>42147.656250000022</c:v>
                </c:pt>
                <c:pt idx="3681">
                  <c:v>42147.666666666628</c:v>
                </c:pt>
                <c:pt idx="3682">
                  <c:v>42147.677083333299</c:v>
                </c:pt>
                <c:pt idx="3683">
                  <c:v>42147.6875</c:v>
                </c:pt>
                <c:pt idx="3684">
                  <c:v>42147.697916666628</c:v>
                </c:pt>
                <c:pt idx="3685">
                  <c:v>42147.708333333343</c:v>
                </c:pt>
                <c:pt idx="3686">
                  <c:v>42147.71875</c:v>
                </c:pt>
                <c:pt idx="3687">
                  <c:v>42147.729166666613</c:v>
                </c:pt>
                <c:pt idx="3688">
                  <c:v>42147.739583333299</c:v>
                </c:pt>
                <c:pt idx="3689">
                  <c:v>42147.75</c:v>
                </c:pt>
                <c:pt idx="3690">
                  <c:v>42147.760416666628</c:v>
                </c:pt>
                <c:pt idx="3691">
                  <c:v>42147.770833333343</c:v>
                </c:pt>
                <c:pt idx="3692">
                  <c:v>42147.78125</c:v>
                </c:pt>
                <c:pt idx="3693">
                  <c:v>42147.791666666613</c:v>
                </c:pt>
                <c:pt idx="3694">
                  <c:v>42147.802083333343</c:v>
                </c:pt>
                <c:pt idx="3695">
                  <c:v>42147.812500000022</c:v>
                </c:pt>
                <c:pt idx="3696">
                  <c:v>42147.822916666657</c:v>
                </c:pt>
                <c:pt idx="3697">
                  <c:v>42147.833333333343</c:v>
                </c:pt>
                <c:pt idx="3698">
                  <c:v>42147.84375</c:v>
                </c:pt>
                <c:pt idx="3699">
                  <c:v>42147.854166666657</c:v>
                </c:pt>
                <c:pt idx="3700">
                  <c:v>42147.864583333343</c:v>
                </c:pt>
                <c:pt idx="3701">
                  <c:v>42147.875</c:v>
                </c:pt>
                <c:pt idx="3702">
                  <c:v>42147.885416666657</c:v>
                </c:pt>
                <c:pt idx="3703">
                  <c:v>42147.895833333343</c:v>
                </c:pt>
                <c:pt idx="3704">
                  <c:v>42147.906250000022</c:v>
                </c:pt>
                <c:pt idx="3705">
                  <c:v>42147.916666666657</c:v>
                </c:pt>
                <c:pt idx="3706">
                  <c:v>42147.927083333299</c:v>
                </c:pt>
                <c:pt idx="3707">
                  <c:v>42147.9375</c:v>
                </c:pt>
                <c:pt idx="3708">
                  <c:v>42147.947916666657</c:v>
                </c:pt>
                <c:pt idx="3709">
                  <c:v>42147.958333333343</c:v>
                </c:pt>
                <c:pt idx="3710">
                  <c:v>42147.96875</c:v>
                </c:pt>
                <c:pt idx="3711">
                  <c:v>42147.979166666628</c:v>
                </c:pt>
                <c:pt idx="3712">
                  <c:v>42147.989583333343</c:v>
                </c:pt>
                <c:pt idx="3713">
                  <c:v>42148</c:v>
                </c:pt>
                <c:pt idx="3714">
                  <c:v>42148.010416666657</c:v>
                </c:pt>
                <c:pt idx="3715">
                  <c:v>42148.020833333343</c:v>
                </c:pt>
                <c:pt idx="3716">
                  <c:v>42148.03125</c:v>
                </c:pt>
                <c:pt idx="3717">
                  <c:v>42148.041666666628</c:v>
                </c:pt>
                <c:pt idx="3718">
                  <c:v>42148.052083333343</c:v>
                </c:pt>
                <c:pt idx="3719">
                  <c:v>42148.0625</c:v>
                </c:pt>
                <c:pt idx="3720">
                  <c:v>42148.072916666657</c:v>
                </c:pt>
                <c:pt idx="3721">
                  <c:v>42148.083333333343</c:v>
                </c:pt>
                <c:pt idx="3722">
                  <c:v>42148.093749999993</c:v>
                </c:pt>
                <c:pt idx="3723">
                  <c:v>42148.104166666628</c:v>
                </c:pt>
                <c:pt idx="3724">
                  <c:v>42148.114583333343</c:v>
                </c:pt>
                <c:pt idx="3725">
                  <c:v>42148.125</c:v>
                </c:pt>
                <c:pt idx="3726">
                  <c:v>42148.135416666628</c:v>
                </c:pt>
                <c:pt idx="3727">
                  <c:v>42148.145833333343</c:v>
                </c:pt>
                <c:pt idx="3728">
                  <c:v>42148.156250000022</c:v>
                </c:pt>
                <c:pt idx="3729">
                  <c:v>42148.166666666628</c:v>
                </c:pt>
                <c:pt idx="3730">
                  <c:v>42148.177083333299</c:v>
                </c:pt>
                <c:pt idx="3731">
                  <c:v>42148.1875</c:v>
                </c:pt>
                <c:pt idx="3732">
                  <c:v>42148.197916666628</c:v>
                </c:pt>
                <c:pt idx="3733">
                  <c:v>42148.208333333343</c:v>
                </c:pt>
                <c:pt idx="3734">
                  <c:v>42148.21875</c:v>
                </c:pt>
                <c:pt idx="3735">
                  <c:v>42148.229166666613</c:v>
                </c:pt>
                <c:pt idx="3736">
                  <c:v>42148.239583333299</c:v>
                </c:pt>
                <c:pt idx="3737">
                  <c:v>42148.25</c:v>
                </c:pt>
                <c:pt idx="3738">
                  <c:v>42148.260416666628</c:v>
                </c:pt>
                <c:pt idx="3739">
                  <c:v>42148.270833333343</c:v>
                </c:pt>
                <c:pt idx="3740">
                  <c:v>42148.28125</c:v>
                </c:pt>
                <c:pt idx="3741">
                  <c:v>42148.291666666613</c:v>
                </c:pt>
                <c:pt idx="3742">
                  <c:v>42148.302083333343</c:v>
                </c:pt>
                <c:pt idx="3743">
                  <c:v>42148.312500000022</c:v>
                </c:pt>
                <c:pt idx="3744">
                  <c:v>42148.322916666657</c:v>
                </c:pt>
                <c:pt idx="3745">
                  <c:v>42148.333333333343</c:v>
                </c:pt>
                <c:pt idx="3746">
                  <c:v>42148.34375</c:v>
                </c:pt>
                <c:pt idx="3747">
                  <c:v>42148.354166666657</c:v>
                </c:pt>
                <c:pt idx="3748">
                  <c:v>42148.364583333343</c:v>
                </c:pt>
                <c:pt idx="3749">
                  <c:v>42148.375</c:v>
                </c:pt>
                <c:pt idx="3750">
                  <c:v>42148.385416666657</c:v>
                </c:pt>
                <c:pt idx="3751">
                  <c:v>42148.395833333343</c:v>
                </c:pt>
                <c:pt idx="3752">
                  <c:v>42148.406250000022</c:v>
                </c:pt>
                <c:pt idx="3753">
                  <c:v>42148.416666666657</c:v>
                </c:pt>
                <c:pt idx="3754">
                  <c:v>42148.427083333299</c:v>
                </c:pt>
                <c:pt idx="3755">
                  <c:v>42148.4375</c:v>
                </c:pt>
                <c:pt idx="3756">
                  <c:v>42148.447916666657</c:v>
                </c:pt>
                <c:pt idx="3757">
                  <c:v>42148.458333333343</c:v>
                </c:pt>
                <c:pt idx="3758">
                  <c:v>42148.46875</c:v>
                </c:pt>
                <c:pt idx="3759">
                  <c:v>42148.479166666628</c:v>
                </c:pt>
                <c:pt idx="3760">
                  <c:v>42148.489583333343</c:v>
                </c:pt>
                <c:pt idx="3761">
                  <c:v>42148.5</c:v>
                </c:pt>
                <c:pt idx="3762">
                  <c:v>42148.510416666657</c:v>
                </c:pt>
                <c:pt idx="3763">
                  <c:v>42148.520833333343</c:v>
                </c:pt>
                <c:pt idx="3764">
                  <c:v>42148.53125</c:v>
                </c:pt>
                <c:pt idx="3765">
                  <c:v>42148.541666666628</c:v>
                </c:pt>
                <c:pt idx="3766">
                  <c:v>42148.552083333343</c:v>
                </c:pt>
                <c:pt idx="3767">
                  <c:v>42148.5625</c:v>
                </c:pt>
                <c:pt idx="3768">
                  <c:v>42148.572916666657</c:v>
                </c:pt>
                <c:pt idx="3769">
                  <c:v>42148.583333333343</c:v>
                </c:pt>
                <c:pt idx="3770">
                  <c:v>42148.593749999993</c:v>
                </c:pt>
                <c:pt idx="3771">
                  <c:v>42148.604166666628</c:v>
                </c:pt>
                <c:pt idx="3772">
                  <c:v>42148.614583333343</c:v>
                </c:pt>
                <c:pt idx="3773">
                  <c:v>42148.625</c:v>
                </c:pt>
                <c:pt idx="3774">
                  <c:v>42148.635416666628</c:v>
                </c:pt>
                <c:pt idx="3775">
                  <c:v>42148.645833333343</c:v>
                </c:pt>
                <c:pt idx="3776">
                  <c:v>42148.656250000022</c:v>
                </c:pt>
                <c:pt idx="3777">
                  <c:v>42148.666666666628</c:v>
                </c:pt>
                <c:pt idx="3778">
                  <c:v>42148.677083333299</c:v>
                </c:pt>
                <c:pt idx="3779">
                  <c:v>42148.6875</c:v>
                </c:pt>
                <c:pt idx="3780">
                  <c:v>42148.697916666628</c:v>
                </c:pt>
                <c:pt idx="3781">
                  <c:v>42148.708333333343</c:v>
                </c:pt>
                <c:pt idx="3782">
                  <c:v>42148.71875</c:v>
                </c:pt>
                <c:pt idx="3783">
                  <c:v>42148.729166666613</c:v>
                </c:pt>
                <c:pt idx="3784">
                  <c:v>42148.739583333299</c:v>
                </c:pt>
                <c:pt idx="3785">
                  <c:v>42148.75</c:v>
                </c:pt>
                <c:pt idx="3786">
                  <c:v>42148.760416666628</c:v>
                </c:pt>
                <c:pt idx="3787">
                  <c:v>42148.770833333343</c:v>
                </c:pt>
                <c:pt idx="3788">
                  <c:v>42148.78125</c:v>
                </c:pt>
                <c:pt idx="3789">
                  <c:v>42148.791666666613</c:v>
                </c:pt>
                <c:pt idx="3790">
                  <c:v>42148.802083333343</c:v>
                </c:pt>
                <c:pt idx="3791">
                  <c:v>42148.812500000022</c:v>
                </c:pt>
                <c:pt idx="3792">
                  <c:v>42148.822916666657</c:v>
                </c:pt>
                <c:pt idx="3793">
                  <c:v>42148.833333333343</c:v>
                </c:pt>
                <c:pt idx="3794">
                  <c:v>42148.84375</c:v>
                </c:pt>
                <c:pt idx="3795">
                  <c:v>42148.854166666657</c:v>
                </c:pt>
                <c:pt idx="3796">
                  <c:v>42148.864583333343</c:v>
                </c:pt>
                <c:pt idx="3797">
                  <c:v>42148.875</c:v>
                </c:pt>
                <c:pt idx="3798">
                  <c:v>42148.885416666657</c:v>
                </c:pt>
                <c:pt idx="3799">
                  <c:v>42148.895833333343</c:v>
                </c:pt>
                <c:pt idx="3800">
                  <c:v>42148.906250000022</c:v>
                </c:pt>
                <c:pt idx="3801">
                  <c:v>42148.916666666657</c:v>
                </c:pt>
                <c:pt idx="3802">
                  <c:v>42148.927083333299</c:v>
                </c:pt>
                <c:pt idx="3803">
                  <c:v>42148.9375</c:v>
                </c:pt>
                <c:pt idx="3804">
                  <c:v>42148.947916666657</c:v>
                </c:pt>
                <c:pt idx="3805">
                  <c:v>42148.958333333343</c:v>
                </c:pt>
                <c:pt idx="3806">
                  <c:v>42148.96875</c:v>
                </c:pt>
                <c:pt idx="3807">
                  <c:v>42148.979166666628</c:v>
                </c:pt>
                <c:pt idx="3808">
                  <c:v>42148.989583333343</c:v>
                </c:pt>
                <c:pt idx="3809">
                  <c:v>42149</c:v>
                </c:pt>
                <c:pt idx="3810">
                  <c:v>42149.010416666657</c:v>
                </c:pt>
                <c:pt idx="3811">
                  <c:v>42149.020833333343</c:v>
                </c:pt>
                <c:pt idx="3812">
                  <c:v>42149.03125</c:v>
                </c:pt>
                <c:pt idx="3813">
                  <c:v>42149.041666666628</c:v>
                </c:pt>
                <c:pt idx="3814">
                  <c:v>42149.052083333343</c:v>
                </c:pt>
                <c:pt idx="3815">
                  <c:v>42149.0625</c:v>
                </c:pt>
                <c:pt idx="3816">
                  <c:v>42149.072916666657</c:v>
                </c:pt>
                <c:pt idx="3817">
                  <c:v>42149.083333333343</c:v>
                </c:pt>
                <c:pt idx="3818">
                  <c:v>42149.093749999993</c:v>
                </c:pt>
                <c:pt idx="3819">
                  <c:v>42149.104166666628</c:v>
                </c:pt>
                <c:pt idx="3820">
                  <c:v>42149.114583333343</c:v>
                </c:pt>
                <c:pt idx="3821">
                  <c:v>42149.125</c:v>
                </c:pt>
                <c:pt idx="3822">
                  <c:v>42149.135416666628</c:v>
                </c:pt>
                <c:pt idx="3823">
                  <c:v>42149.145833333343</c:v>
                </c:pt>
                <c:pt idx="3824">
                  <c:v>42149.156250000022</c:v>
                </c:pt>
                <c:pt idx="3825">
                  <c:v>42149.166666666628</c:v>
                </c:pt>
                <c:pt idx="3826">
                  <c:v>42149.177083333299</c:v>
                </c:pt>
                <c:pt idx="3827">
                  <c:v>42149.1875</c:v>
                </c:pt>
                <c:pt idx="3828">
                  <c:v>42149.197916666628</c:v>
                </c:pt>
                <c:pt idx="3829">
                  <c:v>42149.208333333343</c:v>
                </c:pt>
                <c:pt idx="3830">
                  <c:v>42149.21875</c:v>
                </c:pt>
                <c:pt idx="3831">
                  <c:v>42149.229166666613</c:v>
                </c:pt>
                <c:pt idx="3832">
                  <c:v>42149.239583333299</c:v>
                </c:pt>
                <c:pt idx="3833">
                  <c:v>42149.25</c:v>
                </c:pt>
                <c:pt idx="3834">
                  <c:v>42149.260416666628</c:v>
                </c:pt>
                <c:pt idx="3835">
                  <c:v>42149.270833333343</c:v>
                </c:pt>
                <c:pt idx="3836">
                  <c:v>42149.28125</c:v>
                </c:pt>
                <c:pt idx="3837">
                  <c:v>42149.291666666613</c:v>
                </c:pt>
                <c:pt idx="3838">
                  <c:v>42149.302083333343</c:v>
                </c:pt>
                <c:pt idx="3839">
                  <c:v>42149.312500000022</c:v>
                </c:pt>
                <c:pt idx="3840">
                  <c:v>42149.322916666657</c:v>
                </c:pt>
                <c:pt idx="3841">
                  <c:v>42149.333333333343</c:v>
                </c:pt>
                <c:pt idx="3842">
                  <c:v>42149.34375</c:v>
                </c:pt>
                <c:pt idx="3843">
                  <c:v>42149.354166666657</c:v>
                </c:pt>
                <c:pt idx="3844">
                  <c:v>42149.364583333343</c:v>
                </c:pt>
                <c:pt idx="3845">
                  <c:v>42149.375</c:v>
                </c:pt>
                <c:pt idx="3846">
                  <c:v>42149.385416666657</c:v>
                </c:pt>
                <c:pt idx="3847">
                  <c:v>42149.395833333343</c:v>
                </c:pt>
                <c:pt idx="3848">
                  <c:v>42149.406250000022</c:v>
                </c:pt>
                <c:pt idx="3849">
                  <c:v>42149.416666666657</c:v>
                </c:pt>
                <c:pt idx="3850">
                  <c:v>42149.427083333299</c:v>
                </c:pt>
                <c:pt idx="3851">
                  <c:v>42149.4375</c:v>
                </c:pt>
                <c:pt idx="3852">
                  <c:v>42149.447916666657</c:v>
                </c:pt>
                <c:pt idx="3853">
                  <c:v>42149.458333333343</c:v>
                </c:pt>
                <c:pt idx="3854">
                  <c:v>42149.46875</c:v>
                </c:pt>
                <c:pt idx="3855">
                  <c:v>42149.479166666628</c:v>
                </c:pt>
                <c:pt idx="3856">
                  <c:v>42149.489583333343</c:v>
                </c:pt>
                <c:pt idx="3857">
                  <c:v>42149.5</c:v>
                </c:pt>
                <c:pt idx="3858">
                  <c:v>42149.510416666657</c:v>
                </c:pt>
                <c:pt idx="3859">
                  <c:v>42149.520833333343</c:v>
                </c:pt>
                <c:pt idx="3860">
                  <c:v>42149.53125</c:v>
                </c:pt>
                <c:pt idx="3861">
                  <c:v>42149.541666666628</c:v>
                </c:pt>
                <c:pt idx="3862">
                  <c:v>42149.552083333343</c:v>
                </c:pt>
                <c:pt idx="3863">
                  <c:v>42149.5625</c:v>
                </c:pt>
                <c:pt idx="3864">
                  <c:v>42149.572916666657</c:v>
                </c:pt>
                <c:pt idx="3865">
                  <c:v>42149.583333333343</c:v>
                </c:pt>
                <c:pt idx="3866">
                  <c:v>42149.593749999993</c:v>
                </c:pt>
                <c:pt idx="3867">
                  <c:v>42149.604166666628</c:v>
                </c:pt>
                <c:pt idx="3868">
                  <c:v>42149.614583333343</c:v>
                </c:pt>
                <c:pt idx="3869">
                  <c:v>42149.625</c:v>
                </c:pt>
                <c:pt idx="3870">
                  <c:v>42149.635416666628</c:v>
                </c:pt>
                <c:pt idx="3871">
                  <c:v>42149.645833333343</c:v>
                </c:pt>
                <c:pt idx="3872">
                  <c:v>42149.656250000022</c:v>
                </c:pt>
                <c:pt idx="3873">
                  <c:v>42149.666666666628</c:v>
                </c:pt>
                <c:pt idx="3874">
                  <c:v>42149.677083333299</c:v>
                </c:pt>
                <c:pt idx="3875">
                  <c:v>42149.6875</c:v>
                </c:pt>
                <c:pt idx="3876">
                  <c:v>42149.697916666628</c:v>
                </c:pt>
                <c:pt idx="3877">
                  <c:v>42149.708333333343</c:v>
                </c:pt>
                <c:pt idx="3878">
                  <c:v>42149.71875</c:v>
                </c:pt>
                <c:pt idx="3879">
                  <c:v>42149.729166666613</c:v>
                </c:pt>
                <c:pt idx="3880">
                  <c:v>42149.739583333299</c:v>
                </c:pt>
                <c:pt idx="3881">
                  <c:v>42149.75</c:v>
                </c:pt>
                <c:pt idx="3882">
                  <c:v>42149.760416666628</c:v>
                </c:pt>
                <c:pt idx="3883">
                  <c:v>42149.770833333343</c:v>
                </c:pt>
                <c:pt idx="3884">
                  <c:v>42149.78125</c:v>
                </c:pt>
                <c:pt idx="3885">
                  <c:v>42149.791666666613</c:v>
                </c:pt>
                <c:pt idx="3886">
                  <c:v>42149.802083333343</c:v>
                </c:pt>
                <c:pt idx="3887">
                  <c:v>42149.812500000022</c:v>
                </c:pt>
                <c:pt idx="3888">
                  <c:v>42149.822916666657</c:v>
                </c:pt>
                <c:pt idx="3889">
                  <c:v>42149.833333333343</c:v>
                </c:pt>
                <c:pt idx="3890">
                  <c:v>42149.84375</c:v>
                </c:pt>
                <c:pt idx="3891">
                  <c:v>42149.854166666657</c:v>
                </c:pt>
                <c:pt idx="3892">
                  <c:v>42149.864583333343</c:v>
                </c:pt>
                <c:pt idx="3893">
                  <c:v>42149.875</c:v>
                </c:pt>
                <c:pt idx="3894">
                  <c:v>42149.885416666657</c:v>
                </c:pt>
                <c:pt idx="3895">
                  <c:v>42149.895833333343</c:v>
                </c:pt>
                <c:pt idx="3896">
                  <c:v>42149.906250000022</c:v>
                </c:pt>
                <c:pt idx="3897">
                  <c:v>42149.916666666657</c:v>
                </c:pt>
                <c:pt idx="3898">
                  <c:v>42149.927083333299</c:v>
                </c:pt>
                <c:pt idx="3899">
                  <c:v>42149.9375</c:v>
                </c:pt>
                <c:pt idx="3900">
                  <c:v>42149.947916666657</c:v>
                </c:pt>
                <c:pt idx="3901">
                  <c:v>42149.958333333343</c:v>
                </c:pt>
                <c:pt idx="3902">
                  <c:v>42149.96875</c:v>
                </c:pt>
                <c:pt idx="3903">
                  <c:v>42149.979166666628</c:v>
                </c:pt>
                <c:pt idx="3904">
                  <c:v>42149.989583333343</c:v>
                </c:pt>
                <c:pt idx="3905">
                  <c:v>42150</c:v>
                </c:pt>
                <c:pt idx="3906">
                  <c:v>42150.010416666657</c:v>
                </c:pt>
                <c:pt idx="3907">
                  <c:v>42150.020833333343</c:v>
                </c:pt>
                <c:pt idx="3908">
                  <c:v>42150.03125</c:v>
                </c:pt>
                <c:pt idx="3909">
                  <c:v>42150.041666666628</c:v>
                </c:pt>
                <c:pt idx="3910">
                  <c:v>42150.052083333343</c:v>
                </c:pt>
                <c:pt idx="3911">
                  <c:v>42150.0625</c:v>
                </c:pt>
                <c:pt idx="3912">
                  <c:v>42150.072916666657</c:v>
                </c:pt>
                <c:pt idx="3913">
                  <c:v>42150.083333333343</c:v>
                </c:pt>
                <c:pt idx="3914">
                  <c:v>42150.093749999993</c:v>
                </c:pt>
                <c:pt idx="3915">
                  <c:v>42150.104166666628</c:v>
                </c:pt>
                <c:pt idx="3916">
                  <c:v>42150.114583333343</c:v>
                </c:pt>
                <c:pt idx="3917">
                  <c:v>42150.125</c:v>
                </c:pt>
                <c:pt idx="3918">
                  <c:v>42150.135416666628</c:v>
                </c:pt>
                <c:pt idx="3919">
                  <c:v>42150.145833333343</c:v>
                </c:pt>
                <c:pt idx="3920">
                  <c:v>42150.156250000022</c:v>
                </c:pt>
                <c:pt idx="3921">
                  <c:v>42150.166666666628</c:v>
                </c:pt>
                <c:pt idx="3922">
                  <c:v>42150.177083333299</c:v>
                </c:pt>
                <c:pt idx="3923">
                  <c:v>42150.1875</c:v>
                </c:pt>
                <c:pt idx="3924">
                  <c:v>42150.197916666628</c:v>
                </c:pt>
                <c:pt idx="3925">
                  <c:v>42150.208333333343</c:v>
                </c:pt>
                <c:pt idx="3926">
                  <c:v>42150.21875</c:v>
                </c:pt>
                <c:pt idx="3927">
                  <c:v>42150.229166666613</c:v>
                </c:pt>
                <c:pt idx="3928">
                  <c:v>42150.239583333299</c:v>
                </c:pt>
                <c:pt idx="3929">
                  <c:v>42150.25</c:v>
                </c:pt>
                <c:pt idx="3930">
                  <c:v>42150.260416666628</c:v>
                </c:pt>
                <c:pt idx="3931">
                  <c:v>42150.270833333343</c:v>
                </c:pt>
                <c:pt idx="3932">
                  <c:v>42150.28125</c:v>
                </c:pt>
                <c:pt idx="3933">
                  <c:v>42150.291666666613</c:v>
                </c:pt>
                <c:pt idx="3934">
                  <c:v>42150.302083333343</c:v>
                </c:pt>
                <c:pt idx="3935">
                  <c:v>42150.312500000022</c:v>
                </c:pt>
                <c:pt idx="3936">
                  <c:v>42150.322916666657</c:v>
                </c:pt>
                <c:pt idx="3937">
                  <c:v>42150.333333333343</c:v>
                </c:pt>
                <c:pt idx="3938">
                  <c:v>42150.34375</c:v>
                </c:pt>
                <c:pt idx="3939">
                  <c:v>42150.354166666657</c:v>
                </c:pt>
                <c:pt idx="3940">
                  <c:v>42150.364583333343</c:v>
                </c:pt>
                <c:pt idx="3941">
                  <c:v>42150.375</c:v>
                </c:pt>
                <c:pt idx="3942">
                  <c:v>42150.385416666657</c:v>
                </c:pt>
                <c:pt idx="3943">
                  <c:v>42150.395833333343</c:v>
                </c:pt>
                <c:pt idx="3944">
                  <c:v>42150.406250000022</c:v>
                </c:pt>
                <c:pt idx="3945">
                  <c:v>42150.416666666657</c:v>
                </c:pt>
                <c:pt idx="3946">
                  <c:v>42150.427083333299</c:v>
                </c:pt>
                <c:pt idx="3947">
                  <c:v>42150.4375</c:v>
                </c:pt>
                <c:pt idx="3948">
                  <c:v>42150.447916666657</c:v>
                </c:pt>
                <c:pt idx="3949">
                  <c:v>42150.458333333343</c:v>
                </c:pt>
                <c:pt idx="3950">
                  <c:v>42150.46875</c:v>
                </c:pt>
                <c:pt idx="3951">
                  <c:v>42150.479166666628</c:v>
                </c:pt>
                <c:pt idx="3952">
                  <c:v>42150.489583333343</c:v>
                </c:pt>
                <c:pt idx="3953">
                  <c:v>42150.5</c:v>
                </c:pt>
                <c:pt idx="3954">
                  <c:v>42150.510416666657</c:v>
                </c:pt>
                <c:pt idx="3955">
                  <c:v>42150.520833333343</c:v>
                </c:pt>
                <c:pt idx="3956">
                  <c:v>42150.53125</c:v>
                </c:pt>
                <c:pt idx="3957">
                  <c:v>42150.541666666628</c:v>
                </c:pt>
                <c:pt idx="3958">
                  <c:v>42150.552083333343</c:v>
                </c:pt>
                <c:pt idx="3959">
                  <c:v>42150.5625</c:v>
                </c:pt>
                <c:pt idx="3960">
                  <c:v>42150.572916666657</c:v>
                </c:pt>
                <c:pt idx="3961">
                  <c:v>42150.583333333343</c:v>
                </c:pt>
                <c:pt idx="3962">
                  <c:v>42150.593749999993</c:v>
                </c:pt>
                <c:pt idx="3963">
                  <c:v>42150.604166666628</c:v>
                </c:pt>
                <c:pt idx="3964">
                  <c:v>42150.614583333343</c:v>
                </c:pt>
                <c:pt idx="3965">
                  <c:v>42150.625</c:v>
                </c:pt>
                <c:pt idx="3966">
                  <c:v>42150.635416666628</c:v>
                </c:pt>
                <c:pt idx="3967">
                  <c:v>42150.645833333343</c:v>
                </c:pt>
                <c:pt idx="3968">
                  <c:v>42150.656250000022</c:v>
                </c:pt>
                <c:pt idx="3969">
                  <c:v>42150.666666666628</c:v>
                </c:pt>
                <c:pt idx="3970">
                  <c:v>42150.677083333299</c:v>
                </c:pt>
                <c:pt idx="3971">
                  <c:v>42150.6875</c:v>
                </c:pt>
                <c:pt idx="3972">
                  <c:v>42150.697916666628</c:v>
                </c:pt>
                <c:pt idx="3973">
                  <c:v>42150.708333333343</c:v>
                </c:pt>
                <c:pt idx="3974">
                  <c:v>42150.71875</c:v>
                </c:pt>
                <c:pt idx="3975">
                  <c:v>42150.729166666613</c:v>
                </c:pt>
                <c:pt idx="3976">
                  <c:v>42150.739583333299</c:v>
                </c:pt>
                <c:pt idx="3977">
                  <c:v>42150.75</c:v>
                </c:pt>
                <c:pt idx="3978">
                  <c:v>42150.760416666628</c:v>
                </c:pt>
                <c:pt idx="3979">
                  <c:v>42150.770833333343</c:v>
                </c:pt>
                <c:pt idx="3980">
                  <c:v>42150.78125</c:v>
                </c:pt>
                <c:pt idx="3981">
                  <c:v>42150.791666666613</c:v>
                </c:pt>
                <c:pt idx="3982">
                  <c:v>42150.802083333343</c:v>
                </c:pt>
                <c:pt idx="3983">
                  <c:v>42150.812500000022</c:v>
                </c:pt>
                <c:pt idx="3984">
                  <c:v>42150.822916666657</c:v>
                </c:pt>
                <c:pt idx="3985">
                  <c:v>42150.833333333343</c:v>
                </c:pt>
                <c:pt idx="3986">
                  <c:v>42150.84375</c:v>
                </c:pt>
                <c:pt idx="3987">
                  <c:v>42150.854166666657</c:v>
                </c:pt>
                <c:pt idx="3988">
                  <c:v>42150.864583333343</c:v>
                </c:pt>
                <c:pt idx="3989">
                  <c:v>42150.875</c:v>
                </c:pt>
                <c:pt idx="3990">
                  <c:v>42150.885416666657</c:v>
                </c:pt>
                <c:pt idx="3991">
                  <c:v>42150.895833333343</c:v>
                </c:pt>
                <c:pt idx="3992">
                  <c:v>42150.906250000022</c:v>
                </c:pt>
                <c:pt idx="3993">
                  <c:v>42150.916666666657</c:v>
                </c:pt>
                <c:pt idx="3994">
                  <c:v>42150.927083333299</c:v>
                </c:pt>
                <c:pt idx="3995">
                  <c:v>42150.9375</c:v>
                </c:pt>
                <c:pt idx="3996">
                  <c:v>42150.947916666657</c:v>
                </c:pt>
                <c:pt idx="3997">
                  <c:v>42150.958333333343</c:v>
                </c:pt>
                <c:pt idx="3998">
                  <c:v>42150.96875</c:v>
                </c:pt>
                <c:pt idx="3999">
                  <c:v>42150.979166666628</c:v>
                </c:pt>
                <c:pt idx="4000">
                  <c:v>42150.989583333343</c:v>
                </c:pt>
                <c:pt idx="4001">
                  <c:v>42151</c:v>
                </c:pt>
                <c:pt idx="4002">
                  <c:v>42151.010416666657</c:v>
                </c:pt>
                <c:pt idx="4003">
                  <c:v>42151.020833333343</c:v>
                </c:pt>
                <c:pt idx="4004">
                  <c:v>42151.03125</c:v>
                </c:pt>
                <c:pt idx="4005">
                  <c:v>42151.041666666628</c:v>
                </c:pt>
                <c:pt idx="4006">
                  <c:v>42151.052083333343</c:v>
                </c:pt>
                <c:pt idx="4007">
                  <c:v>42151.0625</c:v>
                </c:pt>
                <c:pt idx="4008">
                  <c:v>42151.072916666657</c:v>
                </c:pt>
                <c:pt idx="4009">
                  <c:v>42151.083333333343</c:v>
                </c:pt>
                <c:pt idx="4010">
                  <c:v>42151.093749999993</c:v>
                </c:pt>
                <c:pt idx="4011">
                  <c:v>42151.104166666628</c:v>
                </c:pt>
                <c:pt idx="4012">
                  <c:v>42151.114583333343</c:v>
                </c:pt>
                <c:pt idx="4013">
                  <c:v>42151.125</c:v>
                </c:pt>
                <c:pt idx="4014">
                  <c:v>42151.135416666628</c:v>
                </c:pt>
                <c:pt idx="4015">
                  <c:v>42151.145833333343</c:v>
                </c:pt>
                <c:pt idx="4016">
                  <c:v>42151.156250000022</c:v>
                </c:pt>
                <c:pt idx="4017">
                  <c:v>42151.166666666628</c:v>
                </c:pt>
                <c:pt idx="4018">
                  <c:v>42151.177083333299</c:v>
                </c:pt>
                <c:pt idx="4019">
                  <c:v>42151.1875</c:v>
                </c:pt>
                <c:pt idx="4020">
                  <c:v>42151.197916666628</c:v>
                </c:pt>
                <c:pt idx="4021">
                  <c:v>42151.208333333343</c:v>
                </c:pt>
                <c:pt idx="4022">
                  <c:v>42151.21875</c:v>
                </c:pt>
                <c:pt idx="4023">
                  <c:v>42151.229166666613</c:v>
                </c:pt>
                <c:pt idx="4024">
                  <c:v>42151.239583333299</c:v>
                </c:pt>
                <c:pt idx="4025">
                  <c:v>42151.25</c:v>
                </c:pt>
                <c:pt idx="4026">
                  <c:v>42151.260416666628</c:v>
                </c:pt>
                <c:pt idx="4027">
                  <c:v>42151.270833333343</c:v>
                </c:pt>
                <c:pt idx="4028">
                  <c:v>42151.28125</c:v>
                </c:pt>
                <c:pt idx="4029">
                  <c:v>42151.291666666613</c:v>
                </c:pt>
                <c:pt idx="4030">
                  <c:v>42151.302083333343</c:v>
                </c:pt>
                <c:pt idx="4031">
                  <c:v>42151.312500000022</c:v>
                </c:pt>
                <c:pt idx="4032">
                  <c:v>42151.322916666657</c:v>
                </c:pt>
                <c:pt idx="4033">
                  <c:v>42151.333333333343</c:v>
                </c:pt>
                <c:pt idx="4034">
                  <c:v>42151.34375</c:v>
                </c:pt>
                <c:pt idx="4035">
                  <c:v>42151.354166666657</c:v>
                </c:pt>
                <c:pt idx="4036">
                  <c:v>42151.364583333343</c:v>
                </c:pt>
                <c:pt idx="4037">
                  <c:v>42151.375</c:v>
                </c:pt>
                <c:pt idx="4038">
                  <c:v>42151.385416666657</c:v>
                </c:pt>
                <c:pt idx="4039">
                  <c:v>42151.395833333343</c:v>
                </c:pt>
                <c:pt idx="4040">
                  <c:v>42151.406250000022</c:v>
                </c:pt>
                <c:pt idx="4041">
                  <c:v>42151.416666666657</c:v>
                </c:pt>
                <c:pt idx="4042">
                  <c:v>42151.427083333299</c:v>
                </c:pt>
                <c:pt idx="4043">
                  <c:v>42151.4375</c:v>
                </c:pt>
                <c:pt idx="4044">
                  <c:v>42151.447916666657</c:v>
                </c:pt>
                <c:pt idx="4045">
                  <c:v>42151.458333333343</c:v>
                </c:pt>
                <c:pt idx="4046">
                  <c:v>42151.46875</c:v>
                </c:pt>
                <c:pt idx="4047">
                  <c:v>42151.479166666628</c:v>
                </c:pt>
                <c:pt idx="4048">
                  <c:v>42151.489583333343</c:v>
                </c:pt>
                <c:pt idx="4049">
                  <c:v>42151.5</c:v>
                </c:pt>
                <c:pt idx="4050">
                  <c:v>42151.510416666657</c:v>
                </c:pt>
                <c:pt idx="4051">
                  <c:v>42151.520833333343</c:v>
                </c:pt>
                <c:pt idx="4052">
                  <c:v>42151.53125</c:v>
                </c:pt>
                <c:pt idx="4053">
                  <c:v>42151.541666666628</c:v>
                </c:pt>
                <c:pt idx="4054">
                  <c:v>42151.552083333343</c:v>
                </c:pt>
                <c:pt idx="4055">
                  <c:v>42151.5625</c:v>
                </c:pt>
                <c:pt idx="4056">
                  <c:v>42151.572916666657</c:v>
                </c:pt>
                <c:pt idx="4057">
                  <c:v>42151.583333333343</c:v>
                </c:pt>
                <c:pt idx="4058">
                  <c:v>42151.593749999993</c:v>
                </c:pt>
                <c:pt idx="4059">
                  <c:v>42151.604166666628</c:v>
                </c:pt>
                <c:pt idx="4060">
                  <c:v>42151.614583333343</c:v>
                </c:pt>
                <c:pt idx="4061">
                  <c:v>42151.625</c:v>
                </c:pt>
                <c:pt idx="4062">
                  <c:v>42151.635416666628</c:v>
                </c:pt>
                <c:pt idx="4063">
                  <c:v>42151.645833333343</c:v>
                </c:pt>
                <c:pt idx="4064">
                  <c:v>42151.656250000022</c:v>
                </c:pt>
                <c:pt idx="4065">
                  <c:v>42151.666666666628</c:v>
                </c:pt>
                <c:pt idx="4066">
                  <c:v>42151.677083333299</c:v>
                </c:pt>
                <c:pt idx="4067">
                  <c:v>42151.6875</c:v>
                </c:pt>
                <c:pt idx="4068">
                  <c:v>42151.697916666628</c:v>
                </c:pt>
                <c:pt idx="4069">
                  <c:v>42151.708333333343</c:v>
                </c:pt>
                <c:pt idx="4070">
                  <c:v>42151.71875</c:v>
                </c:pt>
                <c:pt idx="4071">
                  <c:v>42151.729166666613</c:v>
                </c:pt>
                <c:pt idx="4072">
                  <c:v>42151.739583333299</c:v>
                </c:pt>
                <c:pt idx="4073">
                  <c:v>42151.75</c:v>
                </c:pt>
                <c:pt idx="4074">
                  <c:v>42151.760416666628</c:v>
                </c:pt>
                <c:pt idx="4075">
                  <c:v>42151.770833333343</c:v>
                </c:pt>
                <c:pt idx="4076">
                  <c:v>42151.78125</c:v>
                </c:pt>
                <c:pt idx="4077">
                  <c:v>42151.791666666613</c:v>
                </c:pt>
                <c:pt idx="4078">
                  <c:v>42151.802083333343</c:v>
                </c:pt>
                <c:pt idx="4079">
                  <c:v>42151.812500000022</c:v>
                </c:pt>
                <c:pt idx="4080">
                  <c:v>42151.822916666657</c:v>
                </c:pt>
                <c:pt idx="4081">
                  <c:v>42151.833333333343</c:v>
                </c:pt>
                <c:pt idx="4082">
                  <c:v>42151.84375</c:v>
                </c:pt>
                <c:pt idx="4083">
                  <c:v>42151.854166666657</c:v>
                </c:pt>
                <c:pt idx="4084">
                  <c:v>42151.864583333343</c:v>
                </c:pt>
                <c:pt idx="4085">
                  <c:v>42151.875</c:v>
                </c:pt>
                <c:pt idx="4086">
                  <c:v>42151.885416666657</c:v>
                </c:pt>
                <c:pt idx="4087">
                  <c:v>42151.895833333343</c:v>
                </c:pt>
                <c:pt idx="4088">
                  <c:v>42151.906250000022</c:v>
                </c:pt>
                <c:pt idx="4089">
                  <c:v>42151.916666666657</c:v>
                </c:pt>
                <c:pt idx="4090">
                  <c:v>42151.927083333299</c:v>
                </c:pt>
                <c:pt idx="4091">
                  <c:v>42151.9375</c:v>
                </c:pt>
                <c:pt idx="4092">
                  <c:v>42151.947916666657</c:v>
                </c:pt>
                <c:pt idx="4093">
                  <c:v>42151.958333333343</c:v>
                </c:pt>
                <c:pt idx="4094">
                  <c:v>42151.96875</c:v>
                </c:pt>
                <c:pt idx="4095">
                  <c:v>42151.979166666628</c:v>
                </c:pt>
                <c:pt idx="4096">
                  <c:v>42151.989583333343</c:v>
                </c:pt>
                <c:pt idx="4097">
                  <c:v>42152</c:v>
                </c:pt>
                <c:pt idx="4098">
                  <c:v>42152.010416666657</c:v>
                </c:pt>
                <c:pt idx="4099">
                  <c:v>42152.020833333343</c:v>
                </c:pt>
                <c:pt idx="4100">
                  <c:v>42152.03125</c:v>
                </c:pt>
                <c:pt idx="4101">
                  <c:v>42152.041666666628</c:v>
                </c:pt>
                <c:pt idx="4102">
                  <c:v>42152.052083333343</c:v>
                </c:pt>
                <c:pt idx="4103">
                  <c:v>42152.0625</c:v>
                </c:pt>
                <c:pt idx="4104">
                  <c:v>42152.072916666657</c:v>
                </c:pt>
                <c:pt idx="4105">
                  <c:v>42152.083333333343</c:v>
                </c:pt>
                <c:pt idx="4106">
                  <c:v>42152.093749999993</c:v>
                </c:pt>
                <c:pt idx="4107">
                  <c:v>42152.104166666628</c:v>
                </c:pt>
                <c:pt idx="4108">
                  <c:v>42152.114583333343</c:v>
                </c:pt>
                <c:pt idx="4109">
                  <c:v>42152.125</c:v>
                </c:pt>
                <c:pt idx="4110">
                  <c:v>42152.135416666628</c:v>
                </c:pt>
                <c:pt idx="4111">
                  <c:v>42152.145833333343</c:v>
                </c:pt>
                <c:pt idx="4112">
                  <c:v>42152.156250000022</c:v>
                </c:pt>
                <c:pt idx="4113">
                  <c:v>42152.166666666628</c:v>
                </c:pt>
                <c:pt idx="4114">
                  <c:v>42152.177083333299</c:v>
                </c:pt>
                <c:pt idx="4115">
                  <c:v>42152.1875</c:v>
                </c:pt>
                <c:pt idx="4116">
                  <c:v>42152.197916666628</c:v>
                </c:pt>
                <c:pt idx="4117">
                  <c:v>42152.208333333343</c:v>
                </c:pt>
                <c:pt idx="4118">
                  <c:v>42152.21875</c:v>
                </c:pt>
                <c:pt idx="4119">
                  <c:v>42152.229166666613</c:v>
                </c:pt>
                <c:pt idx="4120">
                  <c:v>42152.239583333299</c:v>
                </c:pt>
                <c:pt idx="4121">
                  <c:v>42152.25</c:v>
                </c:pt>
                <c:pt idx="4122">
                  <c:v>42152.260416666628</c:v>
                </c:pt>
                <c:pt idx="4123">
                  <c:v>42152.270833333343</c:v>
                </c:pt>
                <c:pt idx="4124">
                  <c:v>42152.28125</c:v>
                </c:pt>
                <c:pt idx="4125">
                  <c:v>42152.291666666613</c:v>
                </c:pt>
                <c:pt idx="4126">
                  <c:v>42152.302083333343</c:v>
                </c:pt>
                <c:pt idx="4127">
                  <c:v>42152.312500000022</c:v>
                </c:pt>
                <c:pt idx="4128">
                  <c:v>42152.322916666657</c:v>
                </c:pt>
                <c:pt idx="4129">
                  <c:v>42152.333333333343</c:v>
                </c:pt>
                <c:pt idx="4130">
                  <c:v>42152.34375</c:v>
                </c:pt>
                <c:pt idx="4131">
                  <c:v>42152.354166666657</c:v>
                </c:pt>
                <c:pt idx="4132">
                  <c:v>42152.364583333343</c:v>
                </c:pt>
                <c:pt idx="4133">
                  <c:v>42152.375</c:v>
                </c:pt>
                <c:pt idx="4134">
                  <c:v>42152.385416666657</c:v>
                </c:pt>
                <c:pt idx="4135">
                  <c:v>42152.395833333343</c:v>
                </c:pt>
                <c:pt idx="4136">
                  <c:v>42152.406250000022</c:v>
                </c:pt>
                <c:pt idx="4137">
                  <c:v>42152.416666666657</c:v>
                </c:pt>
                <c:pt idx="4138">
                  <c:v>42152.427083333299</c:v>
                </c:pt>
                <c:pt idx="4139">
                  <c:v>42152.4375</c:v>
                </c:pt>
                <c:pt idx="4140">
                  <c:v>42152.447916666657</c:v>
                </c:pt>
                <c:pt idx="4141">
                  <c:v>42152.458333333343</c:v>
                </c:pt>
                <c:pt idx="4142">
                  <c:v>42152.46875</c:v>
                </c:pt>
                <c:pt idx="4143">
                  <c:v>42152.479166666628</c:v>
                </c:pt>
                <c:pt idx="4144">
                  <c:v>42152.489583333343</c:v>
                </c:pt>
                <c:pt idx="4145">
                  <c:v>42152.5</c:v>
                </c:pt>
                <c:pt idx="4146">
                  <c:v>42152.510416666657</c:v>
                </c:pt>
                <c:pt idx="4147">
                  <c:v>42152.520833333343</c:v>
                </c:pt>
                <c:pt idx="4148">
                  <c:v>42152.53125</c:v>
                </c:pt>
                <c:pt idx="4149">
                  <c:v>42152.541666666628</c:v>
                </c:pt>
                <c:pt idx="4150">
                  <c:v>42152.552083333343</c:v>
                </c:pt>
                <c:pt idx="4151">
                  <c:v>42152.5625</c:v>
                </c:pt>
                <c:pt idx="4152">
                  <c:v>42152.572916666657</c:v>
                </c:pt>
                <c:pt idx="4153">
                  <c:v>42152.583333333343</c:v>
                </c:pt>
                <c:pt idx="4154">
                  <c:v>42152.593749999993</c:v>
                </c:pt>
                <c:pt idx="4155">
                  <c:v>42152.604166666628</c:v>
                </c:pt>
                <c:pt idx="4156">
                  <c:v>42152.614583333343</c:v>
                </c:pt>
                <c:pt idx="4157">
                  <c:v>42152.625</c:v>
                </c:pt>
                <c:pt idx="4158">
                  <c:v>42152.635416666628</c:v>
                </c:pt>
                <c:pt idx="4159">
                  <c:v>42152.645833333343</c:v>
                </c:pt>
                <c:pt idx="4160">
                  <c:v>42152.656250000022</c:v>
                </c:pt>
                <c:pt idx="4161">
                  <c:v>42152.666666666628</c:v>
                </c:pt>
                <c:pt idx="4162">
                  <c:v>42152.677083333299</c:v>
                </c:pt>
                <c:pt idx="4163">
                  <c:v>42152.6875</c:v>
                </c:pt>
                <c:pt idx="4164">
                  <c:v>42152.697916666628</c:v>
                </c:pt>
                <c:pt idx="4165">
                  <c:v>42152.708333333343</c:v>
                </c:pt>
                <c:pt idx="4166">
                  <c:v>42152.71875</c:v>
                </c:pt>
                <c:pt idx="4167">
                  <c:v>42152.729166666613</c:v>
                </c:pt>
                <c:pt idx="4168">
                  <c:v>42152.739583333299</c:v>
                </c:pt>
                <c:pt idx="4169">
                  <c:v>42152.75</c:v>
                </c:pt>
                <c:pt idx="4170">
                  <c:v>42152.760416666628</c:v>
                </c:pt>
                <c:pt idx="4171">
                  <c:v>42152.770833333343</c:v>
                </c:pt>
                <c:pt idx="4172">
                  <c:v>42152.78125</c:v>
                </c:pt>
                <c:pt idx="4173">
                  <c:v>42152.791666666613</c:v>
                </c:pt>
                <c:pt idx="4174">
                  <c:v>42152.802083333343</c:v>
                </c:pt>
                <c:pt idx="4175">
                  <c:v>42152.812500000022</c:v>
                </c:pt>
                <c:pt idx="4176">
                  <c:v>42152.822916666657</c:v>
                </c:pt>
                <c:pt idx="4177">
                  <c:v>42152.833333333343</c:v>
                </c:pt>
                <c:pt idx="4178">
                  <c:v>42152.84375</c:v>
                </c:pt>
                <c:pt idx="4179">
                  <c:v>42152.854166666657</c:v>
                </c:pt>
                <c:pt idx="4180">
                  <c:v>42152.864583333343</c:v>
                </c:pt>
                <c:pt idx="4181">
                  <c:v>42152.875</c:v>
                </c:pt>
                <c:pt idx="4182">
                  <c:v>42152.885416666657</c:v>
                </c:pt>
                <c:pt idx="4183">
                  <c:v>42152.895833333343</c:v>
                </c:pt>
                <c:pt idx="4184">
                  <c:v>42152.906250000022</c:v>
                </c:pt>
                <c:pt idx="4185">
                  <c:v>42152.916666666657</c:v>
                </c:pt>
                <c:pt idx="4186">
                  <c:v>42152.927083333299</c:v>
                </c:pt>
                <c:pt idx="4187">
                  <c:v>42152.9375</c:v>
                </c:pt>
                <c:pt idx="4188">
                  <c:v>42152.947916666657</c:v>
                </c:pt>
                <c:pt idx="4189">
                  <c:v>42152.958333333343</c:v>
                </c:pt>
                <c:pt idx="4190">
                  <c:v>42152.96875</c:v>
                </c:pt>
                <c:pt idx="4191">
                  <c:v>42152.979166666628</c:v>
                </c:pt>
                <c:pt idx="4192">
                  <c:v>42152.989583333343</c:v>
                </c:pt>
                <c:pt idx="4193">
                  <c:v>42153</c:v>
                </c:pt>
                <c:pt idx="4194">
                  <c:v>42153.010416666657</c:v>
                </c:pt>
                <c:pt idx="4195">
                  <c:v>42153.020833333343</c:v>
                </c:pt>
                <c:pt idx="4196">
                  <c:v>42153.03125</c:v>
                </c:pt>
                <c:pt idx="4197">
                  <c:v>42153.041666666628</c:v>
                </c:pt>
                <c:pt idx="4198">
                  <c:v>42153.052083333343</c:v>
                </c:pt>
                <c:pt idx="4199">
                  <c:v>42153.0625</c:v>
                </c:pt>
                <c:pt idx="4200">
                  <c:v>42153.072916666657</c:v>
                </c:pt>
                <c:pt idx="4201">
                  <c:v>42153.083333333343</c:v>
                </c:pt>
                <c:pt idx="4202">
                  <c:v>42153.093749999993</c:v>
                </c:pt>
                <c:pt idx="4203">
                  <c:v>42153.104166666628</c:v>
                </c:pt>
                <c:pt idx="4204">
                  <c:v>42153.114583333343</c:v>
                </c:pt>
                <c:pt idx="4205">
                  <c:v>42153.125</c:v>
                </c:pt>
                <c:pt idx="4206">
                  <c:v>42153.135416666628</c:v>
                </c:pt>
                <c:pt idx="4207">
                  <c:v>42153.145833333343</c:v>
                </c:pt>
                <c:pt idx="4208">
                  <c:v>42153.156250000022</c:v>
                </c:pt>
                <c:pt idx="4209">
                  <c:v>42153.166666666628</c:v>
                </c:pt>
                <c:pt idx="4210">
                  <c:v>42153.177083333299</c:v>
                </c:pt>
                <c:pt idx="4211">
                  <c:v>42153.1875</c:v>
                </c:pt>
                <c:pt idx="4212">
                  <c:v>42153.197916666628</c:v>
                </c:pt>
                <c:pt idx="4213">
                  <c:v>42153.208333333343</c:v>
                </c:pt>
                <c:pt idx="4214">
                  <c:v>42153.21875</c:v>
                </c:pt>
                <c:pt idx="4215">
                  <c:v>42153.229166666613</c:v>
                </c:pt>
                <c:pt idx="4216">
                  <c:v>42153.239583333299</c:v>
                </c:pt>
                <c:pt idx="4217">
                  <c:v>42153.25</c:v>
                </c:pt>
                <c:pt idx="4218">
                  <c:v>42153.260416666628</c:v>
                </c:pt>
                <c:pt idx="4219">
                  <c:v>42153.270833333343</c:v>
                </c:pt>
                <c:pt idx="4220">
                  <c:v>42153.28125</c:v>
                </c:pt>
                <c:pt idx="4221">
                  <c:v>42153.291666666613</c:v>
                </c:pt>
                <c:pt idx="4222">
                  <c:v>42153.302083333343</c:v>
                </c:pt>
                <c:pt idx="4223">
                  <c:v>42153.312500000022</c:v>
                </c:pt>
                <c:pt idx="4224">
                  <c:v>42153.322916666657</c:v>
                </c:pt>
                <c:pt idx="4225">
                  <c:v>42153.333333333343</c:v>
                </c:pt>
                <c:pt idx="4226">
                  <c:v>42153.34375</c:v>
                </c:pt>
                <c:pt idx="4227">
                  <c:v>42153.354166666657</c:v>
                </c:pt>
                <c:pt idx="4228">
                  <c:v>42153.364583333343</c:v>
                </c:pt>
                <c:pt idx="4229">
                  <c:v>42153.375</c:v>
                </c:pt>
                <c:pt idx="4230">
                  <c:v>42153.385416666657</c:v>
                </c:pt>
                <c:pt idx="4231">
                  <c:v>42153.395833333343</c:v>
                </c:pt>
                <c:pt idx="4232">
                  <c:v>42153.406250000022</c:v>
                </c:pt>
                <c:pt idx="4233">
                  <c:v>42153.416666666657</c:v>
                </c:pt>
                <c:pt idx="4234">
                  <c:v>42153.427083333299</c:v>
                </c:pt>
                <c:pt idx="4235">
                  <c:v>42153.4375</c:v>
                </c:pt>
                <c:pt idx="4236">
                  <c:v>42153.447916666657</c:v>
                </c:pt>
                <c:pt idx="4237">
                  <c:v>42153.458333333343</c:v>
                </c:pt>
                <c:pt idx="4238">
                  <c:v>42153.46875</c:v>
                </c:pt>
                <c:pt idx="4239">
                  <c:v>42153.479166666628</c:v>
                </c:pt>
                <c:pt idx="4240">
                  <c:v>42153.489583333343</c:v>
                </c:pt>
                <c:pt idx="4241">
                  <c:v>42153.5</c:v>
                </c:pt>
                <c:pt idx="4242">
                  <c:v>42153.510416666657</c:v>
                </c:pt>
                <c:pt idx="4243">
                  <c:v>42153.520833333343</c:v>
                </c:pt>
                <c:pt idx="4244">
                  <c:v>42153.53125</c:v>
                </c:pt>
                <c:pt idx="4245">
                  <c:v>42153.541666666628</c:v>
                </c:pt>
                <c:pt idx="4246">
                  <c:v>42153.552083333343</c:v>
                </c:pt>
                <c:pt idx="4247">
                  <c:v>42153.5625</c:v>
                </c:pt>
                <c:pt idx="4248">
                  <c:v>42153.572916666657</c:v>
                </c:pt>
                <c:pt idx="4249">
                  <c:v>42153.583333333343</c:v>
                </c:pt>
                <c:pt idx="4250">
                  <c:v>42153.593749999993</c:v>
                </c:pt>
                <c:pt idx="4251">
                  <c:v>42153.604166666628</c:v>
                </c:pt>
                <c:pt idx="4252">
                  <c:v>42153.614583333343</c:v>
                </c:pt>
                <c:pt idx="4253">
                  <c:v>42153.625</c:v>
                </c:pt>
                <c:pt idx="4254">
                  <c:v>42153.635416666628</c:v>
                </c:pt>
                <c:pt idx="4255">
                  <c:v>42153.645833333343</c:v>
                </c:pt>
                <c:pt idx="4256">
                  <c:v>42153.656250000022</c:v>
                </c:pt>
                <c:pt idx="4257">
                  <c:v>42153.666666666628</c:v>
                </c:pt>
                <c:pt idx="4258">
                  <c:v>42153.677083333299</c:v>
                </c:pt>
                <c:pt idx="4259">
                  <c:v>42153.6875</c:v>
                </c:pt>
                <c:pt idx="4260">
                  <c:v>42153.697916666628</c:v>
                </c:pt>
                <c:pt idx="4261">
                  <c:v>42153.708333333343</c:v>
                </c:pt>
                <c:pt idx="4262">
                  <c:v>42153.71875</c:v>
                </c:pt>
                <c:pt idx="4263">
                  <c:v>42153.729166666613</c:v>
                </c:pt>
                <c:pt idx="4264">
                  <c:v>42153.739583333299</c:v>
                </c:pt>
                <c:pt idx="4265">
                  <c:v>42153.75</c:v>
                </c:pt>
                <c:pt idx="4266">
                  <c:v>42153.760416666628</c:v>
                </c:pt>
                <c:pt idx="4267">
                  <c:v>42153.770833333343</c:v>
                </c:pt>
                <c:pt idx="4268">
                  <c:v>42153.78125</c:v>
                </c:pt>
                <c:pt idx="4269">
                  <c:v>42153.791666666613</c:v>
                </c:pt>
                <c:pt idx="4270">
                  <c:v>42153.802083333343</c:v>
                </c:pt>
                <c:pt idx="4271">
                  <c:v>42153.812500000022</c:v>
                </c:pt>
                <c:pt idx="4272">
                  <c:v>42153.822916666657</c:v>
                </c:pt>
                <c:pt idx="4273">
                  <c:v>42153.833333333343</c:v>
                </c:pt>
                <c:pt idx="4274">
                  <c:v>42153.84375</c:v>
                </c:pt>
                <c:pt idx="4275">
                  <c:v>42153.854166666657</c:v>
                </c:pt>
                <c:pt idx="4276">
                  <c:v>42153.864583333343</c:v>
                </c:pt>
                <c:pt idx="4277">
                  <c:v>42153.875</c:v>
                </c:pt>
                <c:pt idx="4278">
                  <c:v>42153.885416666657</c:v>
                </c:pt>
                <c:pt idx="4279">
                  <c:v>42153.895833333343</c:v>
                </c:pt>
                <c:pt idx="4280">
                  <c:v>42153.906250000022</c:v>
                </c:pt>
                <c:pt idx="4281">
                  <c:v>42153.916666666657</c:v>
                </c:pt>
                <c:pt idx="4282">
                  <c:v>42153.927083333299</c:v>
                </c:pt>
                <c:pt idx="4283">
                  <c:v>42153.9375</c:v>
                </c:pt>
                <c:pt idx="4284">
                  <c:v>42153.947916666657</c:v>
                </c:pt>
                <c:pt idx="4285">
                  <c:v>42153.958333333343</c:v>
                </c:pt>
                <c:pt idx="4286">
                  <c:v>42153.96875</c:v>
                </c:pt>
                <c:pt idx="4287">
                  <c:v>42153.979166666628</c:v>
                </c:pt>
                <c:pt idx="4288">
                  <c:v>42153.989583333343</c:v>
                </c:pt>
                <c:pt idx="4289">
                  <c:v>42154</c:v>
                </c:pt>
                <c:pt idx="4290">
                  <c:v>42154.010416666657</c:v>
                </c:pt>
                <c:pt idx="4291">
                  <c:v>42154.020833333343</c:v>
                </c:pt>
                <c:pt idx="4292">
                  <c:v>42154.03125</c:v>
                </c:pt>
                <c:pt idx="4293">
                  <c:v>42154.041666666628</c:v>
                </c:pt>
                <c:pt idx="4294">
                  <c:v>42154.052083333343</c:v>
                </c:pt>
                <c:pt idx="4295">
                  <c:v>42154.0625</c:v>
                </c:pt>
                <c:pt idx="4296">
                  <c:v>42154.072916666657</c:v>
                </c:pt>
                <c:pt idx="4297">
                  <c:v>42154.083333333343</c:v>
                </c:pt>
                <c:pt idx="4298">
                  <c:v>42154.093749999993</c:v>
                </c:pt>
                <c:pt idx="4299">
                  <c:v>42154.104166666628</c:v>
                </c:pt>
                <c:pt idx="4300">
                  <c:v>42154.114583333343</c:v>
                </c:pt>
                <c:pt idx="4301">
                  <c:v>42154.125</c:v>
                </c:pt>
                <c:pt idx="4302">
                  <c:v>42154.135416666628</c:v>
                </c:pt>
                <c:pt idx="4303">
                  <c:v>42154.145833333343</c:v>
                </c:pt>
                <c:pt idx="4304">
                  <c:v>42154.156250000022</c:v>
                </c:pt>
                <c:pt idx="4305">
                  <c:v>42154.166666666628</c:v>
                </c:pt>
                <c:pt idx="4306">
                  <c:v>42154.177083333299</c:v>
                </c:pt>
                <c:pt idx="4307">
                  <c:v>42154.1875</c:v>
                </c:pt>
                <c:pt idx="4308">
                  <c:v>42154.197916666628</c:v>
                </c:pt>
                <c:pt idx="4309">
                  <c:v>42154.208333333343</c:v>
                </c:pt>
                <c:pt idx="4310">
                  <c:v>42154.21875</c:v>
                </c:pt>
                <c:pt idx="4311">
                  <c:v>42154.229166666613</c:v>
                </c:pt>
                <c:pt idx="4312">
                  <c:v>42154.239583333299</c:v>
                </c:pt>
                <c:pt idx="4313">
                  <c:v>42154.25</c:v>
                </c:pt>
                <c:pt idx="4314">
                  <c:v>42154.260416666628</c:v>
                </c:pt>
                <c:pt idx="4315">
                  <c:v>42154.270833333343</c:v>
                </c:pt>
                <c:pt idx="4316">
                  <c:v>42154.28125</c:v>
                </c:pt>
                <c:pt idx="4317">
                  <c:v>42154.291666666613</c:v>
                </c:pt>
                <c:pt idx="4318">
                  <c:v>42154.302083333343</c:v>
                </c:pt>
                <c:pt idx="4319">
                  <c:v>42154.312500000022</c:v>
                </c:pt>
                <c:pt idx="4320">
                  <c:v>42154.322916666657</c:v>
                </c:pt>
                <c:pt idx="4321">
                  <c:v>42154.333333333343</c:v>
                </c:pt>
                <c:pt idx="4322">
                  <c:v>42154.34375</c:v>
                </c:pt>
                <c:pt idx="4323">
                  <c:v>42154.354166666657</c:v>
                </c:pt>
                <c:pt idx="4324">
                  <c:v>42154.364583333343</c:v>
                </c:pt>
                <c:pt idx="4325">
                  <c:v>42154.375</c:v>
                </c:pt>
                <c:pt idx="4326">
                  <c:v>42154.385416666657</c:v>
                </c:pt>
                <c:pt idx="4327">
                  <c:v>42154.395833333343</c:v>
                </c:pt>
                <c:pt idx="4328">
                  <c:v>42154.406250000022</c:v>
                </c:pt>
                <c:pt idx="4329">
                  <c:v>42154.416666666657</c:v>
                </c:pt>
                <c:pt idx="4330">
                  <c:v>42154.427083333299</c:v>
                </c:pt>
                <c:pt idx="4331">
                  <c:v>42154.4375</c:v>
                </c:pt>
                <c:pt idx="4332">
                  <c:v>42154.447916666657</c:v>
                </c:pt>
                <c:pt idx="4333">
                  <c:v>42154.458333333343</c:v>
                </c:pt>
                <c:pt idx="4334">
                  <c:v>42154.46875</c:v>
                </c:pt>
                <c:pt idx="4335">
                  <c:v>42154.479166666628</c:v>
                </c:pt>
                <c:pt idx="4336">
                  <c:v>42154.489583333343</c:v>
                </c:pt>
                <c:pt idx="4337">
                  <c:v>42154.5</c:v>
                </c:pt>
                <c:pt idx="4338">
                  <c:v>42154.510416666657</c:v>
                </c:pt>
                <c:pt idx="4339">
                  <c:v>42154.520833333343</c:v>
                </c:pt>
                <c:pt idx="4340">
                  <c:v>42154.53125</c:v>
                </c:pt>
                <c:pt idx="4341">
                  <c:v>42154.541666666628</c:v>
                </c:pt>
                <c:pt idx="4342">
                  <c:v>42154.552083333343</c:v>
                </c:pt>
                <c:pt idx="4343">
                  <c:v>42154.5625</c:v>
                </c:pt>
                <c:pt idx="4344">
                  <c:v>42154.572916666657</c:v>
                </c:pt>
                <c:pt idx="4345">
                  <c:v>42154.583333333343</c:v>
                </c:pt>
                <c:pt idx="4346">
                  <c:v>42154.593749999993</c:v>
                </c:pt>
                <c:pt idx="4347">
                  <c:v>42154.604166666628</c:v>
                </c:pt>
                <c:pt idx="4348">
                  <c:v>42154.614583333343</c:v>
                </c:pt>
                <c:pt idx="4349">
                  <c:v>42154.625</c:v>
                </c:pt>
                <c:pt idx="4350">
                  <c:v>42154.635416666628</c:v>
                </c:pt>
                <c:pt idx="4351">
                  <c:v>42154.645833333343</c:v>
                </c:pt>
                <c:pt idx="4352">
                  <c:v>42154.656250000022</c:v>
                </c:pt>
                <c:pt idx="4353">
                  <c:v>42154.666666666628</c:v>
                </c:pt>
                <c:pt idx="4354">
                  <c:v>42154.677083333299</c:v>
                </c:pt>
                <c:pt idx="4355">
                  <c:v>42154.6875</c:v>
                </c:pt>
                <c:pt idx="4356">
                  <c:v>42154.697916666628</c:v>
                </c:pt>
                <c:pt idx="4357">
                  <c:v>42154.708333333343</c:v>
                </c:pt>
                <c:pt idx="4358">
                  <c:v>42154.71875</c:v>
                </c:pt>
                <c:pt idx="4359">
                  <c:v>42154.729166666613</c:v>
                </c:pt>
                <c:pt idx="4360">
                  <c:v>42154.739583333299</c:v>
                </c:pt>
                <c:pt idx="4361">
                  <c:v>42154.75</c:v>
                </c:pt>
                <c:pt idx="4362">
                  <c:v>42154.760416666628</c:v>
                </c:pt>
                <c:pt idx="4363">
                  <c:v>42154.770833333343</c:v>
                </c:pt>
                <c:pt idx="4364">
                  <c:v>42154.78125</c:v>
                </c:pt>
                <c:pt idx="4365">
                  <c:v>42154.791666666613</c:v>
                </c:pt>
                <c:pt idx="4366">
                  <c:v>42154.802083333343</c:v>
                </c:pt>
                <c:pt idx="4367">
                  <c:v>42154.812500000022</c:v>
                </c:pt>
                <c:pt idx="4368">
                  <c:v>42154.822916666657</c:v>
                </c:pt>
                <c:pt idx="4369">
                  <c:v>42154.833333333343</c:v>
                </c:pt>
                <c:pt idx="4370">
                  <c:v>42154.84375</c:v>
                </c:pt>
                <c:pt idx="4371">
                  <c:v>42154.854166666657</c:v>
                </c:pt>
                <c:pt idx="4372">
                  <c:v>42154.864583333343</c:v>
                </c:pt>
                <c:pt idx="4373">
                  <c:v>42154.875</c:v>
                </c:pt>
                <c:pt idx="4374">
                  <c:v>42154.885416666657</c:v>
                </c:pt>
                <c:pt idx="4375">
                  <c:v>42154.895833333343</c:v>
                </c:pt>
                <c:pt idx="4376">
                  <c:v>42154.906250000022</c:v>
                </c:pt>
                <c:pt idx="4377">
                  <c:v>42154.916666666657</c:v>
                </c:pt>
                <c:pt idx="4378">
                  <c:v>42154.927083333299</c:v>
                </c:pt>
                <c:pt idx="4379">
                  <c:v>42154.9375</c:v>
                </c:pt>
                <c:pt idx="4380">
                  <c:v>42154.947916666657</c:v>
                </c:pt>
                <c:pt idx="4381">
                  <c:v>42154.958333333343</c:v>
                </c:pt>
                <c:pt idx="4382">
                  <c:v>42154.96875</c:v>
                </c:pt>
                <c:pt idx="4383">
                  <c:v>42154.979166666628</c:v>
                </c:pt>
                <c:pt idx="4384">
                  <c:v>42154.989583333343</c:v>
                </c:pt>
                <c:pt idx="4385">
                  <c:v>42155</c:v>
                </c:pt>
                <c:pt idx="4386">
                  <c:v>42155.010416666657</c:v>
                </c:pt>
                <c:pt idx="4387">
                  <c:v>42155.020833333343</c:v>
                </c:pt>
                <c:pt idx="4388">
                  <c:v>42155.03125</c:v>
                </c:pt>
                <c:pt idx="4389">
                  <c:v>42155.041666666628</c:v>
                </c:pt>
                <c:pt idx="4390">
                  <c:v>42155.052083333343</c:v>
                </c:pt>
                <c:pt idx="4391">
                  <c:v>42155.0625</c:v>
                </c:pt>
                <c:pt idx="4392">
                  <c:v>42155.072916666657</c:v>
                </c:pt>
                <c:pt idx="4393">
                  <c:v>42155.083333333343</c:v>
                </c:pt>
                <c:pt idx="4394">
                  <c:v>42155.093749999993</c:v>
                </c:pt>
                <c:pt idx="4395">
                  <c:v>42155.104166666628</c:v>
                </c:pt>
                <c:pt idx="4396">
                  <c:v>42155.114583333343</c:v>
                </c:pt>
                <c:pt idx="4397">
                  <c:v>42155.125</c:v>
                </c:pt>
                <c:pt idx="4398">
                  <c:v>42155.135416666628</c:v>
                </c:pt>
                <c:pt idx="4399">
                  <c:v>42155.145833333343</c:v>
                </c:pt>
                <c:pt idx="4400">
                  <c:v>42155.156250000022</c:v>
                </c:pt>
                <c:pt idx="4401">
                  <c:v>42155.166666666628</c:v>
                </c:pt>
                <c:pt idx="4402">
                  <c:v>42155.177083333299</c:v>
                </c:pt>
                <c:pt idx="4403">
                  <c:v>42155.1875</c:v>
                </c:pt>
                <c:pt idx="4404">
                  <c:v>42155.197916666628</c:v>
                </c:pt>
                <c:pt idx="4405">
                  <c:v>42155.208333333343</c:v>
                </c:pt>
                <c:pt idx="4406">
                  <c:v>42155.21875</c:v>
                </c:pt>
                <c:pt idx="4407">
                  <c:v>42155.229166666613</c:v>
                </c:pt>
                <c:pt idx="4408">
                  <c:v>42155.239583333299</c:v>
                </c:pt>
                <c:pt idx="4409">
                  <c:v>42155.25</c:v>
                </c:pt>
                <c:pt idx="4410">
                  <c:v>42155.260416666628</c:v>
                </c:pt>
                <c:pt idx="4411">
                  <c:v>42155.270833333343</c:v>
                </c:pt>
                <c:pt idx="4412">
                  <c:v>42155.28125</c:v>
                </c:pt>
                <c:pt idx="4413">
                  <c:v>42155.291666666613</c:v>
                </c:pt>
                <c:pt idx="4414">
                  <c:v>42155.302083333343</c:v>
                </c:pt>
                <c:pt idx="4415">
                  <c:v>42155.312500000022</c:v>
                </c:pt>
                <c:pt idx="4416">
                  <c:v>42155.322916666657</c:v>
                </c:pt>
                <c:pt idx="4417">
                  <c:v>42155.333333333343</c:v>
                </c:pt>
                <c:pt idx="4418">
                  <c:v>42155.34375</c:v>
                </c:pt>
                <c:pt idx="4419">
                  <c:v>42155.354166666657</c:v>
                </c:pt>
                <c:pt idx="4420">
                  <c:v>42155.364583333343</c:v>
                </c:pt>
                <c:pt idx="4421">
                  <c:v>42155.375</c:v>
                </c:pt>
                <c:pt idx="4422">
                  <c:v>42155.385416666657</c:v>
                </c:pt>
                <c:pt idx="4423">
                  <c:v>42155.395833333343</c:v>
                </c:pt>
                <c:pt idx="4424">
                  <c:v>42155.406250000022</c:v>
                </c:pt>
                <c:pt idx="4425">
                  <c:v>42155.416666666657</c:v>
                </c:pt>
                <c:pt idx="4426">
                  <c:v>42155.427083333299</c:v>
                </c:pt>
                <c:pt idx="4427">
                  <c:v>42155.4375</c:v>
                </c:pt>
                <c:pt idx="4428">
                  <c:v>42155.447916666657</c:v>
                </c:pt>
                <c:pt idx="4429">
                  <c:v>42155.458333333343</c:v>
                </c:pt>
                <c:pt idx="4430">
                  <c:v>42155.46875</c:v>
                </c:pt>
                <c:pt idx="4431">
                  <c:v>42155.479166666628</c:v>
                </c:pt>
                <c:pt idx="4432">
                  <c:v>42155.489583333343</c:v>
                </c:pt>
                <c:pt idx="4433">
                  <c:v>42155.5</c:v>
                </c:pt>
                <c:pt idx="4434">
                  <c:v>42155.510416666657</c:v>
                </c:pt>
                <c:pt idx="4435">
                  <c:v>42155.520833333343</c:v>
                </c:pt>
                <c:pt idx="4436">
                  <c:v>42155.53125</c:v>
                </c:pt>
                <c:pt idx="4437">
                  <c:v>42155.541666666628</c:v>
                </c:pt>
                <c:pt idx="4438">
                  <c:v>42155.552083333343</c:v>
                </c:pt>
                <c:pt idx="4439">
                  <c:v>42155.5625</c:v>
                </c:pt>
                <c:pt idx="4440">
                  <c:v>42155.572916666657</c:v>
                </c:pt>
                <c:pt idx="4441">
                  <c:v>42155.583333333343</c:v>
                </c:pt>
                <c:pt idx="4442">
                  <c:v>42155.593749999993</c:v>
                </c:pt>
                <c:pt idx="4443">
                  <c:v>42155.604166666628</c:v>
                </c:pt>
                <c:pt idx="4444">
                  <c:v>42155.614583333343</c:v>
                </c:pt>
                <c:pt idx="4445">
                  <c:v>42155.625</c:v>
                </c:pt>
                <c:pt idx="4446">
                  <c:v>42155.635416666628</c:v>
                </c:pt>
                <c:pt idx="4447">
                  <c:v>42155.645833333343</c:v>
                </c:pt>
                <c:pt idx="4448">
                  <c:v>42155.656250000022</c:v>
                </c:pt>
                <c:pt idx="4449">
                  <c:v>42155.666666666628</c:v>
                </c:pt>
                <c:pt idx="4450">
                  <c:v>42155.677083333299</c:v>
                </c:pt>
                <c:pt idx="4451">
                  <c:v>42155.6875</c:v>
                </c:pt>
                <c:pt idx="4452">
                  <c:v>42155.697916666628</c:v>
                </c:pt>
                <c:pt idx="4453">
                  <c:v>42155.708333333343</c:v>
                </c:pt>
                <c:pt idx="4454">
                  <c:v>42155.71875</c:v>
                </c:pt>
                <c:pt idx="4455">
                  <c:v>42155.729166666613</c:v>
                </c:pt>
                <c:pt idx="4456">
                  <c:v>42155.739583333299</c:v>
                </c:pt>
                <c:pt idx="4457">
                  <c:v>42155.75</c:v>
                </c:pt>
                <c:pt idx="4458">
                  <c:v>42155.760416666628</c:v>
                </c:pt>
                <c:pt idx="4459">
                  <c:v>42155.770833333343</c:v>
                </c:pt>
                <c:pt idx="4460">
                  <c:v>42155.78125</c:v>
                </c:pt>
                <c:pt idx="4461">
                  <c:v>42155.791666666613</c:v>
                </c:pt>
                <c:pt idx="4462">
                  <c:v>42155.802083333343</c:v>
                </c:pt>
                <c:pt idx="4463">
                  <c:v>42155.812500000022</c:v>
                </c:pt>
                <c:pt idx="4464">
                  <c:v>42155.822916666657</c:v>
                </c:pt>
                <c:pt idx="4465">
                  <c:v>42155.833333333343</c:v>
                </c:pt>
                <c:pt idx="4466">
                  <c:v>42155.84375</c:v>
                </c:pt>
                <c:pt idx="4467">
                  <c:v>42155.854166666657</c:v>
                </c:pt>
                <c:pt idx="4468">
                  <c:v>42155.864583333343</c:v>
                </c:pt>
                <c:pt idx="4469">
                  <c:v>42155.875</c:v>
                </c:pt>
                <c:pt idx="4470">
                  <c:v>42155.885416666657</c:v>
                </c:pt>
                <c:pt idx="4471">
                  <c:v>42155.895833333343</c:v>
                </c:pt>
                <c:pt idx="4472">
                  <c:v>42155.906250000022</c:v>
                </c:pt>
                <c:pt idx="4473">
                  <c:v>42155.916666666657</c:v>
                </c:pt>
                <c:pt idx="4474">
                  <c:v>42155.927083333299</c:v>
                </c:pt>
                <c:pt idx="4475">
                  <c:v>42155.9375</c:v>
                </c:pt>
                <c:pt idx="4476">
                  <c:v>42155.947916666657</c:v>
                </c:pt>
                <c:pt idx="4477">
                  <c:v>42155.958333333343</c:v>
                </c:pt>
                <c:pt idx="4478">
                  <c:v>42155.96875</c:v>
                </c:pt>
                <c:pt idx="4479">
                  <c:v>42155.979166666628</c:v>
                </c:pt>
                <c:pt idx="4480">
                  <c:v>42155.989583333343</c:v>
                </c:pt>
                <c:pt idx="4481">
                  <c:v>42156</c:v>
                </c:pt>
                <c:pt idx="4482">
                  <c:v>42156.010416666657</c:v>
                </c:pt>
                <c:pt idx="4483">
                  <c:v>42156.020833333343</c:v>
                </c:pt>
                <c:pt idx="4484">
                  <c:v>42156.03125</c:v>
                </c:pt>
                <c:pt idx="4485">
                  <c:v>42156.041666666628</c:v>
                </c:pt>
                <c:pt idx="4486">
                  <c:v>42156.052083333343</c:v>
                </c:pt>
                <c:pt idx="4487">
                  <c:v>42156.0625</c:v>
                </c:pt>
                <c:pt idx="4488">
                  <c:v>42156.072916666657</c:v>
                </c:pt>
                <c:pt idx="4489">
                  <c:v>42156.083333333343</c:v>
                </c:pt>
                <c:pt idx="4490">
                  <c:v>42156.093749999993</c:v>
                </c:pt>
                <c:pt idx="4491">
                  <c:v>42156.104166666628</c:v>
                </c:pt>
                <c:pt idx="4492">
                  <c:v>42156.114583333343</c:v>
                </c:pt>
                <c:pt idx="4493">
                  <c:v>42156.125</c:v>
                </c:pt>
                <c:pt idx="4494">
                  <c:v>42156.135416666628</c:v>
                </c:pt>
                <c:pt idx="4495">
                  <c:v>42156.145833333343</c:v>
                </c:pt>
                <c:pt idx="4496">
                  <c:v>42156.156250000022</c:v>
                </c:pt>
                <c:pt idx="4497">
                  <c:v>42156.166666666628</c:v>
                </c:pt>
                <c:pt idx="4498">
                  <c:v>42156.177083333299</c:v>
                </c:pt>
                <c:pt idx="4499">
                  <c:v>42156.1875</c:v>
                </c:pt>
                <c:pt idx="4500">
                  <c:v>42156.197916666628</c:v>
                </c:pt>
                <c:pt idx="4501">
                  <c:v>42156.208333333343</c:v>
                </c:pt>
                <c:pt idx="4502">
                  <c:v>42156.21875</c:v>
                </c:pt>
                <c:pt idx="4503">
                  <c:v>42156.229166666613</c:v>
                </c:pt>
                <c:pt idx="4504">
                  <c:v>42156.239583333299</c:v>
                </c:pt>
                <c:pt idx="4505">
                  <c:v>42156.25</c:v>
                </c:pt>
                <c:pt idx="4506">
                  <c:v>42156.260416666628</c:v>
                </c:pt>
                <c:pt idx="4507">
                  <c:v>42156.270833333343</c:v>
                </c:pt>
                <c:pt idx="4508">
                  <c:v>42156.28125</c:v>
                </c:pt>
                <c:pt idx="4509">
                  <c:v>42156.291666666613</c:v>
                </c:pt>
                <c:pt idx="4510">
                  <c:v>42156.302083333343</c:v>
                </c:pt>
                <c:pt idx="4511">
                  <c:v>42156.312500000022</c:v>
                </c:pt>
                <c:pt idx="4512">
                  <c:v>42156.322916666657</c:v>
                </c:pt>
                <c:pt idx="4513">
                  <c:v>42156.333333333343</c:v>
                </c:pt>
                <c:pt idx="4514">
                  <c:v>42156.34375</c:v>
                </c:pt>
                <c:pt idx="4515">
                  <c:v>42156.354166666657</c:v>
                </c:pt>
                <c:pt idx="4516">
                  <c:v>42156.364583333343</c:v>
                </c:pt>
                <c:pt idx="4517">
                  <c:v>42156.375</c:v>
                </c:pt>
                <c:pt idx="4518">
                  <c:v>42156.385416666657</c:v>
                </c:pt>
                <c:pt idx="4519">
                  <c:v>42156.395833333343</c:v>
                </c:pt>
                <c:pt idx="4520">
                  <c:v>42156.406250000022</c:v>
                </c:pt>
                <c:pt idx="4521">
                  <c:v>42156.416666666657</c:v>
                </c:pt>
                <c:pt idx="4522">
                  <c:v>42156.427083333299</c:v>
                </c:pt>
                <c:pt idx="4523">
                  <c:v>42156.4375</c:v>
                </c:pt>
                <c:pt idx="4524">
                  <c:v>42156.447916666657</c:v>
                </c:pt>
                <c:pt idx="4525">
                  <c:v>42156.458333333343</c:v>
                </c:pt>
                <c:pt idx="4526">
                  <c:v>42156.46875</c:v>
                </c:pt>
                <c:pt idx="4527">
                  <c:v>42156.479166666628</c:v>
                </c:pt>
                <c:pt idx="4528">
                  <c:v>42156.489583333343</c:v>
                </c:pt>
                <c:pt idx="4529">
                  <c:v>42156.5</c:v>
                </c:pt>
                <c:pt idx="4530">
                  <c:v>42156.510416666657</c:v>
                </c:pt>
                <c:pt idx="4531">
                  <c:v>42156.520833333343</c:v>
                </c:pt>
                <c:pt idx="4532">
                  <c:v>42156.53125</c:v>
                </c:pt>
                <c:pt idx="4533">
                  <c:v>42156.541666666628</c:v>
                </c:pt>
                <c:pt idx="4534">
                  <c:v>42156.552083333343</c:v>
                </c:pt>
                <c:pt idx="4535">
                  <c:v>42156.5625</c:v>
                </c:pt>
                <c:pt idx="4536">
                  <c:v>42156.572916666657</c:v>
                </c:pt>
                <c:pt idx="4537">
                  <c:v>42156.583333333343</c:v>
                </c:pt>
                <c:pt idx="4538">
                  <c:v>42156.593749999993</c:v>
                </c:pt>
                <c:pt idx="4539">
                  <c:v>42156.604166666628</c:v>
                </c:pt>
                <c:pt idx="4540">
                  <c:v>42156.614583333343</c:v>
                </c:pt>
                <c:pt idx="4541">
                  <c:v>42156.625</c:v>
                </c:pt>
                <c:pt idx="4542">
                  <c:v>42156.635416666628</c:v>
                </c:pt>
                <c:pt idx="4543">
                  <c:v>42156.645833333343</c:v>
                </c:pt>
                <c:pt idx="4544">
                  <c:v>42156.656250000022</c:v>
                </c:pt>
                <c:pt idx="4545">
                  <c:v>42156.666666666628</c:v>
                </c:pt>
                <c:pt idx="4546">
                  <c:v>42156.677083333299</c:v>
                </c:pt>
                <c:pt idx="4547">
                  <c:v>42156.6875</c:v>
                </c:pt>
                <c:pt idx="4548">
                  <c:v>42156.697916666628</c:v>
                </c:pt>
                <c:pt idx="4549">
                  <c:v>42156.708333333343</c:v>
                </c:pt>
                <c:pt idx="4550">
                  <c:v>42156.71875</c:v>
                </c:pt>
                <c:pt idx="4551">
                  <c:v>42156.729166666613</c:v>
                </c:pt>
                <c:pt idx="4552">
                  <c:v>42156.739583333299</c:v>
                </c:pt>
                <c:pt idx="4553">
                  <c:v>42156.75</c:v>
                </c:pt>
                <c:pt idx="4554">
                  <c:v>42156.760416666628</c:v>
                </c:pt>
                <c:pt idx="4555">
                  <c:v>42156.770833333343</c:v>
                </c:pt>
                <c:pt idx="4556">
                  <c:v>42156.78125</c:v>
                </c:pt>
                <c:pt idx="4557">
                  <c:v>42156.791666666613</c:v>
                </c:pt>
                <c:pt idx="4558">
                  <c:v>42156.802083333343</c:v>
                </c:pt>
                <c:pt idx="4559">
                  <c:v>42156.812500000022</c:v>
                </c:pt>
                <c:pt idx="4560">
                  <c:v>42156.822916666657</c:v>
                </c:pt>
                <c:pt idx="4561">
                  <c:v>42156.833333333343</c:v>
                </c:pt>
                <c:pt idx="4562">
                  <c:v>42156.84375</c:v>
                </c:pt>
                <c:pt idx="4563">
                  <c:v>42156.854166666657</c:v>
                </c:pt>
                <c:pt idx="4564">
                  <c:v>42156.864583333343</c:v>
                </c:pt>
                <c:pt idx="4565">
                  <c:v>42156.875</c:v>
                </c:pt>
                <c:pt idx="4566">
                  <c:v>42156.885416666657</c:v>
                </c:pt>
                <c:pt idx="4567">
                  <c:v>42156.895833333343</c:v>
                </c:pt>
                <c:pt idx="4568">
                  <c:v>42156.906250000022</c:v>
                </c:pt>
                <c:pt idx="4569">
                  <c:v>42156.916666666657</c:v>
                </c:pt>
                <c:pt idx="4570">
                  <c:v>42156.927083333299</c:v>
                </c:pt>
                <c:pt idx="4571">
                  <c:v>42156.9375</c:v>
                </c:pt>
                <c:pt idx="4572">
                  <c:v>42156.947916666657</c:v>
                </c:pt>
                <c:pt idx="4573">
                  <c:v>42156.958333333343</c:v>
                </c:pt>
                <c:pt idx="4574">
                  <c:v>42156.96875</c:v>
                </c:pt>
                <c:pt idx="4575">
                  <c:v>42156.979166666628</c:v>
                </c:pt>
                <c:pt idx="4576">
                  <c:v>42156.989583333343</c:v>
                </c:pt>
                <c:pt idx="4577">
                  <c:v>42157</c:v>
                </c:pt>
                <c:pt idx="4578">
                  <c:v>42157.010416666657</c:v>
                </c:pt>
                <c:pt idx="4579">
                  <c:v>42157.020833333343</c:v>
                </c:pt>
                <c:pt idx="4580">
                  <c:v>42157.03125</c:v>
                </c:pt>
                <c:pt idx="4581">
                  <c:v>42157.041666666628</c:v>
                </c:pt>
                <c:pt idx="4582">
                  <c:v>42157.052083333343</c:v>
                </c:pt>
                <c:pt idx="4583">
                  <c:v>42157.0625</c:v>
                </c:pt>
                <c:pt idx="4584">
                  <c:v>42157.072916666657</c:v>
                </c:pt>
                <c:pt idx="4585">
                  <c:v>42157.083333333343</c:v>
                </c:pt>
                <c:pt idx="4586">
                  <c:v>42157.093749999993</c:v>
                </c:pt>
                <c:pt idx="4587">
                  <c:v>42157.104166666628</c:v>
                </c:pt>
                <c:pt idx="4588">
                  <c:v>42157.114583333343</c:v>
                </c:pt>
                <c:pt idx="4589">
                  <c:v>42157.125</c:v>
                </c:pt>
                <c:pt idx="4590">
                  <c:v>42157.135416666628</c:v>
                </c:pt>
                <c:pt idx="4591">
                  <c:v>42157.145833333343</c:v>
                </c:pt>
                <c:pt idx="4592">
                  <c:v>42157.156250000022</c:v>
                </c:pt>
                <c:pt idx="4593">
                  <c:v>42157.166666666628</c:v>
                </c:pt>
                <c:pt idx="4594">
                  <c:v>42157.177083333299</c:v>
                </c:pt>
                <c:pt idx="4595">
                  <c:v>42157.1875</c:v>
                </c:pt>
                <c:pt idx="4596">
                  <c:v>42157.197916666628</c:v>
                </c:pt>
                <c:pt idx="4597">
                  <c:v>42157.208333333343</c:v>
                </c:pt>
                <c:pt idx="4598">
                  <c:v>42157.21875</c:v>
                </c:pt>
                <c:pt idx="4599">
                  <c:v>42157.229166666613</c:v>
                </c:pt>
                <c:pt idx="4600">
                  <c:v>42157.239583333299</c:v>
                </c:pt>
                <c:pt idx="4601">
                  <c:v>42157.25</c:v>
                </c:pt>
                <c:pt idx="4602">
                  <c:v>42157.260416666628</c:v>
                </c:pt>
                <c:pt idx="4603">
                  <c:v>42157.270833333343</c:v>
                </c:pt>
                <c:pt idx="4604">
                  <c:v>42157.28125</c:v>
                </c:pt>
                <c:pt idx="4605">
                  <c:v>42157.291666666613</c:v>
                </c:pt>
                <c:pt idx="4606">
                  <c:v>42157.302083333343</c:v>
                </c:pt>
                <c:pt idx="4607">
                  <c:v>42157.312500000022</c:v>
                </c:pt>
                <c:pt idx="4608">
                  <c:v>42157.322916666657</c:v>
                </c:pt>
                <c:pt idx="4609">
                  <c:v>42157.333333333343</c:v>
                </c:pt>
                <c:pt idx="4610">
                  <c:v>42157.34375</c:v>
                </c:pt>
                <c:pt idx="4611">
                  <c:v>42157.354166666657</c:v>
                </c:pt>
                <c:pt idx="4612">
                  <c:v>42157.364583333343</c:v>
                </c:pt>
                <c:pt idx="4613">
                  <c:v>42157.375</c:v>
                </c:pt>
                <c:pt idx="4614">
                  <c:v>42157.385416666657</c:v>
                </c:pt>
                <c:pt idx="4615">
                  <c:v>42157.395833333343</c:v>
                </c:pt>
                <c:pt idx="4616">
                  <c:v>42157.406250000022</c:v>
                </c:pt>
                <c:pt idx="4617">
                  <c:v>42157.416666666657</c:v>
                </c:pt>
                <c:pt idx="4618">
                  <c:v>42157.427083333299</c:v>
                </c:pt>
                <c:pt idx="4619">
                  <c:v>42157.4375</c:v>
                </c:pt>
                <c:pt idx="4620">
                  <c:v>42157.447916666657</c:v>
                </c:pt>
                <c:pt idx="4621">
                  <c:v>42157.458333333343</c:v>
                </c:pt>
                <c:pt idx="4622">
                  <c:v>42157.46875</c:v>
                </c:pt>
                <c:pt idx="4623">
                  <c:v>42157.479166666628</c:v>
                </c:pt>
                <c:pt idx="4624">
                  <c:v>42157.489583333343</c:v>
                </c:pt>
                <c:pt idx="4625">
                  <c:v>42157.5</c:v>
                </c:pt>
                <c:pt idx="4626">
                  <c:v>42157.510416666657</c:v>
                </c:pt>
                <c:pt idx="4627">
                  <c:v>42157.520833333343</c:v>
                </c:pt>
                <c:pt idx="4628">
                  <c:v>42157.53125</c:v>
                </c:pt>
                <c:pt idx="4629">
                  <c:v>42157.541666666628</c:v>
                </c:pt>
                <c:pt idx="4630">
                  <c:v>42157.552083333343</c:v>
                </c:pt>
                <c:pt idx="4631">
                  <c:v>42157.5625</c:v>
                </c:pt>
                <c:pt idx="4632">
                  <c:v>42157.572916666657</c:v>
                </c:pt>
                <c:pt idx="4633">
                  <c:v>42157.583333333343</c:v>
                </c:pt>
                <c:pt idx="4634">
                  <c:v>42157.593749999993</c:v>
                </c:pt>
                <c:pt idx="4635">
                  <c:v>42157.604166666628</c:v>
                </c:pt>
                <c:pt idx="4636">
                  <c:v>42157.614583333343</c:v>
                </c:pt>
                <c:pt idx="4637">
                  <c:v>42157.625</c:v>
                </c:pt>
                <c:pt idx="4638">
                  <c:v>42157.635416666628</c:v>
                </c:pt>
                <c:pt idx="4639">
                  <c:v>42157.645833333343</c:v>
                </c:pt>
                <c:pt idx="4640">
                  <c:v>42157.656250000022</c:v>
                </c:pt>
                <c:pt idx="4641">
                  <c:v>42157.666666666628</c:v>
                </c:pt>
                <c:pt idx="4642">
                  <c:v>42157.677083333299</c:v>
                </c:pt>
                <c:pt idx="4643">
                  <c:v>42157.6875</c:v>
                </c:pt>
                <c:pt idx="4644">
                  <c:v>42157.697916666628</c:v>
                </c:pt>
                <c:pt idx="4645">
                  <c:v>42157.708333333343</c:v>
                </c:pt>
                <c:pt idx="4646">
                  <c:v>42157.71875</c:v>
                </c:pt>
                <c:pt idx="4647">
                  <c:v>42157.729166666613</c:v>
                </c:pt>
                <c:pt idx="4648">
                  <c:v>42157.739583333299</c:v>
                </c:pt>
                <c:pt idx="4649">
                  <c:v>42157.75</c:v>
                </c:pt>
                <c:pt idx="4650">
                  <c:v>42157.760416666628</c:v>
                </c:pt>
                <c:pt idx="4651">
                  <c:v>42157.770833333343</c:v>
                </c:pt>
                <c:pt idx="4652">
                  <c:v>42157.78125</c:v>
                </c:pt>
                <c:pt idx="4653">
                  <c:v>42157.791666666613</c:v>
                </c:pt>
                <c:pt idx="4654">
                  <c:v>42157.802083333343</c:v>
                </c:pt>
                <c:pt idx="4655">
                  <c:v>42157.812500000022</c:v>
                </c:pt>
                <c:pt idx="4656">
                  <c:v>42157.822916666657</c:v>
                </c:pt>
                <c:pt idx="4657">
                  <c:v>42157.833333333343</c:v>
                </c:pt>
                <c:pt idx="4658">
                  <c:v>42157.84375</c:v>
                </c:pt>
                <c:pt idx="4659">
                  <c:v>42157.854166666657</c:v>
                </c:pt>
                <c:pt idx="4660">
                  <c:v>42157.864583333343</c:v>
                </c:pt>
                <c:pt idx="4661">
                  <c:v>42157.875</c:v>
                </c:pt>
                <c:pt idx="4662">
                  <c:v>42157.885416666657</c:v>
                </c:pt>
                <c:pt idx="4663">
                  <c:v>42157.895833333343</c:v>
                </c:pt>
                <c:pt idx="4664">
                  <c:v>42157.906250000022</c:v>
                </c:pt>
                <c:pt idx="4665">
                  <c:v>42157.916666666657</c:v>
                </c:pt>
                <c:pt idx="4666">
                  <c:v>42157.927083333299</c:v>
                </c:pt>
                <c:pt idx="4667">
                  <c:v>42157.9375</c:v>
                </c:pt>
                <c:pt idx="4668">
                  <c:v>42157.947916666657</c:v>
                </c:pt>
                <c:pt idx="4669">
                  <c:v>42157.958333333343</c:v>
                </c:pt>
                <c:pt idx="4670">
                  <c:v>42157.96875</c:v>
                </c:pt>
                <c:pt idx="4671">
                  <c:v>42157.979166666628</c:v>
                </c:pt>
                <c:pt idx="4672">
                  <c:v>42157.989583333343</c:v>
                </c:pt>
                <c:pt idx="4673">
                  <c:v>42158</c:v>
                </c:pt>
                <c:pt idx="4674">
                  <c:v>42158.010416666657</c:v>
                </c:pt>
                <c:pt idx="4675">
                  <c:v>42158.020833333343</c:v>
                </c:pt>
                <c:pt idx="4676">
                  <c:v>42158.03125</c:v>
                </c:pt>
                <c:pt idx="4677">
                  <c:v>42158.041666666628</c:v>
                </c:pt>
                <c:pt idx="4678">
                  <c:v>42158.052083333343</c:v>
                </c:pt>
                <c:pt idx="4679">
                  <c:v>42158.0625</c:v>
                </c:pt>
                <c:pt idx="4680">
                  <c:v>42158.072916666657</c:v>
                </c:pt>
                <c:pt idx="4681">
                  <c:v>42158.083333333343</c:v>
                </c:pt>
                <c:pt idx="4682">
                  <c:v>42158.093749999993</c:v>
                </c:pt>
                <c:pt idx="4683">
                  <c:v>42158.104166666628</c:v>
                </c:pt>
                <c:pt idx="4684">
                  <c:v>42158.114583333343</c:v>
                </c:pt>
                <c:pt idx="4685">
                  <c:v>42158.125</c:v>
                </c:pt>
                <c:pt idx="4686">
                  <c:v>42158.135416666628</c:v>
                </c:pt>
                <c:pt idx="4687">
                  <c:v>42158.145833333343</c:v>
                </c:pt>
                <c:pt idx="4688">
                  <c:v>42158.156250000022</c:v>
                </c:pt>
                <c:pt idx="4689">
                  <c:v>42158.166666666628</c:v>
                </c:pt>
                <c:pt idx="4690">
                  <c:v>42158.177083333299</c:v>
                </c:pt>
                <c:pt idx="4691">
                  <c:v>42158.1875</c:v>
                </c:pt>
                <c:pt idx="4692">
                  <c:v>42158.197916666628</c:v>
                </c:pt>
                <c:pt idx="4693">
                  <c:v>42158.208333333343</c:v>
                </c:pt>
                <c:pt idx="4694">
                  <c:v>42158.21875</c:v>
                </c:pt>
                <c:pt idx="4695">
                  <c:v>42158.229166666613</c:v>
                </c:pt>
                <c:pt idx="4696">
                  <c:v>42158.239583333299</c:v>
                </c:pt>
                <c:pt idx="4697">
                  <c:v>42158.25</c:v>
                </c:pt>
                <c:pt idx="4698">
                  <c:v>42158.260416666628</c:v>
                </c:pt>
                <c:pt idx="4699">
                  <c:v>42158.270833333343</c:v>
                </c:pt>
                <c:pt idx="4700">
                  <c:v>42158.28125</c:v>
                </c:pt>
                <c:pt idx="4701">
                  <c:v>42158.291666666613</c:v>
                </c:pt>
                <c:pt idx="4702">
                  <c:v>42158.302083333343</c:v>
                </c:pt>
                <c:pt idx="4703">
                  <c:v>42158.312500000022</c:v>
                </c:pt>
                <c:pt idx="4704">
                  <c:v>42158.322916666657</c:v>
                </c:pt>
                <c:pt idx="4705">
                  <c:v>42158.333333333343</c:v>
                </c:pt>
                <c:pt idx="4706">
                  <c:v>42158.34375</c:v>
                </c:pt>
                <c:pt idx="4707">
                  <c:v>42158.354166666657</c:v>
                </c:pt>
                <c:pt idx="4708">
                  <c:v>42158.364583333343</c:v>
                </c:pt>
                <c:pt idx="4709">
                  <c:v>42158.375</c:v>
                </c:pt>
                <c:pt idx="4710">
                  <c:v>42158.385416666657</c:v>
                </c:pt>
                <c:pt idx="4711">
                  <c:v>42158.395833333343</c:v>
                </c:pt>
                <c:pt idx="4712">
                  <c:v>42158.406250000022</c:v>
                </c:pt>
                <c:pt idx="4713">
                  <c:v>42158.416666666657</c:v>
                </c:pt>
                <c:pt idx="4714">
                  <c:v>42158.427083333299</c:v>
                </c:pt>
                <c:pt idx="4715">
                  <c:v>42158.4375</c:v>
                </c:pt>
                <c:pt idx="4716">
                  <c:v>42158.447916666657</c:v>
                </c:pt>
                <c:pt idx="4717">
                  <c:v>42158.458333333343</c:v>
                </c:pt>
                <c:pt idx="4718">
                  <c:v>42158.46875</c:v>
                </c:pt>
                <c:pt idx="4719">
                  <c:v>42158.479166666628</c:v>
                </c:pt>
                <c:pt idx="4720">
                  <c:v>42158.489583333343</c:v>
                </c:pt>
                <c:pt idx="4721">
                  <c:v>42158.5</c:v>
                </c:pt>
                <c:pt idx="4722">
                  <c:v>42158.510416666657</c:v>
                </c:pt>
                <c:pt idx="4723">
                  <c:v>42158.520833333343</c:v>
                </c:pt>
                <c:pt idx="4724">
                  <c:v>42158.53125</c:v>
                </c:pt>
                <c:pt idx="4725">
                  <c:v>42158.541666666628</c:v>
                </c:pt>
                <c:pt idx="4726">
                  <c:v>42158.552083333343</c:v>
                </c:pt>
                <c:pt idx="4727">
                  <c:v>42158.5625</c:v>
                </c:pt>
                <c:pt idx="4728">
                  <c:v>42158.572916666657</c:v>
                </c:pt>
                <c:pt idx="4729">
                  <c:v>42158.583333333343</c:v>
                </c:pt>
                <c:pt idx="4730">
                  <c:v>42158.593749999993</c:v>
                </c:pt>
                <c:pt idx="4731">
                  <c:v>42158.604166666628</c:v>
                </c:pt>
                <c:pt idx="4732">
                  <c:v>42158.614583333343</c:v>
                </c:pt>
                <c:pt idx="4733">
                  <c:v>42158.625</c:v>
                </c:pt>
                <c:pt idx="4734">
                  <c:v>42158.635416666628</c:v>
                </c:pt>
                <c:pt idx="4735">
                  <c:v>42158.645833333343</c:v>
                </c:pt>
                <c:pt idx="4736">
                  <c:v>42158.656250000022</c:v>
                </c:pt>
                <c:pt idx="4737">
                  <c:v>42158.666666666628</c:v>
                </c:pt>
                <c:pt idx="4738">
                  <c:v>42158.677083333299</c:v>
                </c:pt>
                <c:pt idx="4739">
                  <c:v>42158.6875</c:v>
                </c:pt>
                <c:pt idx="4740">
                  <c:v>42158.697916666628</c:v>
                </c:pt>
                <c:pt idx="4741">
                  <c:v>42158.708333333343</c:v>
                </c:pt>
                <c:pt idx="4742">
                  <c:v>42158.71875</c:v>
                </c:pt>
                <c:pt idx="4743">
                  <c:v>42158.729166666613</c:v>
                </c:pt>
                <c:pt idx="4744">
                  <c:v>42158.739583333299</c:v>
                </c:pt>
                <c:pt idx="4745">
                  <c:v>42158.75</c:v>
                </c:pt>
                <c:pt idx="4746">
                  <c:v>42158.760416666628</c:v>
                </c:pt>
                <c:pt idx="4747">
                  <c:v>42158.770833333343</c:v>
                </c:pt>
                <c:pt idx="4748">
                  <c:v>42158.78125</c:v>
                </c:pt>
                <c:pt idx="4749">
                  <c:v>42158.791666666613</c:v>
                </c:pt>
                <c:pt idx="4750">
                  <c:v>42158.802083333343</c:v>
                </c:pt>
                <c:pt idx="4751">
                  <c:v>42158.812500000022</c:v>
                </c:pt>
                <c:pt idx="4752">
                  <c:v>42158.822916666657</c:v>
                </c:pt>
                <c:pt idx="4753">
                  <c:v>42158.833333333343</c:v>
                </c:pt>
                <c:pt idx="4754">
                  <c:v>42158.84375</c:v>
                </c:pt>
                <c:pt idx="4755">
                  <c:v>42158.854166666657</c:v>
                </c:pt>
                <c:pt idx="4756">
                  <c:v>42158.864583333343</c:v>
                </c:pt>
                <c:pt idx="4757">
                  <c:v>42158.875</c:v>
                </c:pt>
                <c:pt idx="4758">
                  <c:v>42158.885416666657</c:v>
                </c:pt>
                <c:pt idx="4759">
                  <c:v>42158.895833333343</c:v>
                </c:pt>
                <c:pt idx="4760">
                  <c:v>42158.906250000022</c:v>
                </c:pt>
                <c:pt idx="4761">
                  <c:v>42158.916666666657</c:v>
                </c:pt>
                <c:pt idx="4762">
                  <c:v>42158.927083333299</c:v>
                </c:pt>
                <c:pt idx="4763">
                  <c:v>42158.9375</c:v>
                </c:pt>
                <c:pt idx="4764">
                  <c:v>42158.947916666657</c:v>
                </c:pt>
                <c:pt idx="4765">
                  <c:v>42158.958333333343</c:v>
                </c:pt>
                <c:pt idx="4766">
                  <c:v>42158.96875</c:v>
                </c:pt>
                <c:pt idx="4767">
                  <c:v>42158.979166666628</c:v>
                </c:pt>
                <c:pt idx="4768">
                  <c:v>42158.989583333343</c:v>
                </c:pt>
                <c:pt idx="4769">
                  <c:v>42159</c:v>
                </c:pt>
                <c:pt idx="4770">
                  <c:v>42159.010416666657</c:v>
                </c:pt>
                <c:pt idx="4771">
                  <c:v>42159.020833333343</c:v>
                </c:pt>
                <c:pt idx="4772">
                  <c:v>42159.03125</c:v>
                </c:pt>
                <c:pt idx="4773">
                  <c:v>42159.041666666628</c:v>
                </c:pt>
                <c:pt idx="4774">
                  <c:v>42159.052083333343</c:v>
                </c:pt>
                <c:pt idx="4775">
                  <c:v>42159.0625</c:v>
                </c:pt>
                <c:pt idx="4776">
                  <c:v>42159.072916666657</c:v>
                </c:pt>
                <c:pt idx="4777">
                  <c:v>42159.083333333343</c:v>
                </c:pt>
                <c:pt idx="4778">
                  <c:v>42159.093749999993</c:v>
                </c:pt>
                <c:pt idx="4779">
                  <c:v>42159.104166666628</c:v>
                </c:pt>
                <c:pt idx="4780">
                  <c:v>42159.114583333343</c:v>
                </c:pt>
                <c:pt idx="4781">
                  <c:v>42159.125</c:v>
                </c:pt>
                <c:pt idx="4782">
                  <c:v>42159.135416666628</c:v>
                </c:pt>
                <c:pt idx="4783">
                  <c:v>42159.145833333343</c:v>
                </c:pt>
                <c:pt idx="4784">
                  <c:v>42159.156250000022</c:v>
                </c:pt>
                <c:pt idx="4785">
                  <c:v>42159.166666666628</c:v>
                </c:pt>
                <c:pt idx="4786">
                  <c:v>42159.177083333299</c:v>
                </c:pt>
                <c:pt idx="4787">
                  <c:v>42159.1875</c:v>
                </c:pt>
                <c:pt idx="4788">
                  <c:v>42159.197916666628</c:v>
                </c:pt>
                <c:pt idx="4789">
                  <c:v>42159.208333333343</c:v>
                </c:pt>
                <c:pt idx="4790">
                  <c:v>42159.21875</c:v>
                </c:pt>
                <c:pt idx="4791">
                  <c:v>42159.229166666613</c:v>
                </c:pt>
                <c:pt idx="4792">
                  <c:v>42159.239583333299</c:v>
                </c:pt>
                <c:pt idx="4793">
                  <c:v>42159.25</c:v>
                </c:pt>
                <c:pt idx="4794">
                  <c:v>42159.260416666628</c:v>
                </c:pt>
                <c:pt idx="4795">
                  <c:v>42159.270833333343</c:v>
                </c:pt>
                <c:pt idx="4796">
                  <c:v>42159.28125</c:v>
                </c:pt>
                <c:pt idx="4797">
                  <c:v>42159.291666666613</c:v>
                </c:pt>
                <c:pt idx="4798">
                  <c:v>42159.302083333343</c:v>
                </c:pt>
                <c:pt idx="4799">
                  <c:v>42159.312500000022</c:v>
                </c:pt>
                <c:pt idx="4800">
                  <c:v>42159.322916666657</c:v>
                </c:pt>
                <c:pt idx="4801">
                  <c:v>42159.333333333343</c:v>
                </c:pt>
                <c:pt idx="4802">
                  <c:v>42159.34375</c:v>
                </c:pt>
                <c:pt idx="4803">
                  <c:v>42159.354166666657</c:v>
                </c:pt>
                <c:pt idx="4804">
                  <c:v>42159.364583333343</c:v>
                </c:pt>
                <c:pt idx="4805">
                  <c:v>42159.375</c:v>
                </c:pt>
                <c:pt idx="4806">
                  <c:v>42159.385416666657</c:v>
                </c:pt>
                <c:pt idx="4807">
                  <c:v>42159.395833333343</c:v>
                </c:pt>
                <c:pt idx="4808">
                  <c:v>42159.406250000022</c:v>
                </c:pt>
                <c:pt idx="4809">
                  <c:v>42159.416666666657</c:v>
                </c:pt>
                <c:pt idx="4810">
                  <c:v>42159.427083333299</c:v>
                </c:pt>
                <c:pt idx="4811">
                  <c:v>42159.4375</c:v>
                </c:pt>
                <c:pt idx="4812">
                  <c:v>42159.447916666657</c:v>
                </c:pt>
                <c:pt idx="4813">
                  <c:v>42159.458333333343</c:v>
                </c:pt>
                <c:pt idx="4814">
                  <c:v>42159.46875</c:v>
                </c:pt>
                <c:pt idx="4815">
                  <c:v>42159.479166666628</c:v>
                </c:pt>
                <c:pt idx="4816">
                  <c:v>42159.489583333343</c:v>
                </c:pt>
                <c:pt idx="4817">
                  <c:v>42159.5</c:v>
                </c:pt>
                <c:pt idx="4818">
                  <c:v>42159.510416666657</c:v>
                </c:pt>
                <c:pt idx="4819">
                  <c:v>42159.520833333343</c:v>
                </c:pt>
                <c:pt idx="4820">
                  <c:v>42159.53125</c:v>
                </c:pt>
                <c:pt idx="4821">
                  <c:v>42159.541666666628</c:v>
                </c:pt>
                <c:pt idx="4822">
                  <c:v>42159.552083333343</c:v>
                </c:pt>
                <c:pt idx="4823">
                  <c:v>42159.5625</c:v>
                </c:pt>
                <c:pt idx="4824">
                  <c:v>42159.572916666657</c:v>
                </c:pt>
                <c:pt idx="4825">
                  <c:v>42159.583333333343</c:v>
                </c:pt>
                <c:pt idx="4826">
                  <c:v>42159.593749999993</c:v>
                </c:pt>
                <c:pt idx="4827">
                  <c:v>42159.604166666628</c:v>
                </c:pt>
                <c:pt idx="4828">
                  <c:v>42159.614583333343</c:v>
                </c:pt>
                <c:pt idx="4829">
                  <c:v>42159.625</c:v>
                </c:pt>
                <c:pt idx="4830">
                  <c:v>42159.635416666628</c:v>
                </c:pt>
                <c:pt idx="4831">
                  <c:v>42159.645833333343</c:v>
                </c:pt>
                <c:pt idx="4832">
                  <c:v>42159.656250000022</c:v>
                </c:pt>
                <c:pt idx="4833">
                  <c:v>42159.666666666628</c:v>
                </c:pt>
                <c:pt idx="4834">
                  <c:v>42159.677083333299</c:v>
                </c:pt>
                <c:pt idx="4835">
                  <c:v>42159.6875</c:v>
                </c:pt>
                <c:pt idx="4836">
                  <c:v>42159.697916666628</c:v>
                </c:pt>
                <c:pt idx="4837">
                  <c:v>42159.708333333343</c:v>
                </c:pt>
                <c:pt idx="4838">
                  <c:v>42159.71875</c:v>
                </c:pt>
                <c:pt idx="4839">
                  <c:v>42159.729166666613</c:v>
                </c:pt>
                <c:pt idx="4840">
                  <c:v>42159.739583333299</c:v>
                </c:pt>
                <c:pt idx="4841">
                  <c:v>42159.75</c:v>
                </c:pt>
                <c:pt idx="4842">
                  <c:v>42159.760416666628</c:v>
                </c:pt>
                <c:pt idx="4843">
                  <c:v>42159.770833333343</c:v>
                </c:pt>
                <c:pt idx="4844">
                  <c:v>42159.78125</c:v>
                </c:pt>
                <c:pt idx="4845">
                  <c:v>42159.791666666613</c:v>
                </c:pt>
                <c:pt idx="4846">
                  <c:v>42159.802083333343</c:v>
                </c:pt>
                <c:pt idx="4847">
                  <c:v>42159.812500000022</c:v>
                </c:pt>
                <c:pt idx="4848">
                  <c:v>42159.822916666657</c:v>
                </c:pt>
                <c:pt idx="4849">
                  <c:v>42159.833333333343</c:v>
                </c:pt>
                <c:pt idx="4850">
                  <c:v>42159.84375</c:v>
                </c:pt>
                <c:pt idx="4851">
                  <c:v>42159.854166666657</c:v>
                </c:pt>
                <c:pt idx="4852">
                  <c:v>42159.864583333343</c:v>
                </c:pt>
                <c:pt idx="4853">
                  <c:v>42159.875</c:v>
                </c:pt>
                <c:pt idx="4854">
                  <c:v>42159.885416666657</c:v>
                </c:pt>
                <c:pt idx="4855">
                  <c:v>42159.895833333343</c:v>
                </c:pt>
                <c:pt idx="4856">
                  <c:v>42159.906250000022</c:v>
                </c:pt>
                <c:pt idx="4857">
                  <c:v>42159.916666666657</c:v>
                </c:pt>
                <c:pt idx="4858">
                  <c:v>42159.927083333299</c:v>
                </c:pt>
                <c:pt idx="4859">
                  <c:v>42159.9375</c:v>
                </c:pt>
                <c:pt idx="4860">
                  <c:v>42159.947916666657</c:v>
                </c:pt>
                <c:pt idx="4861">
                  <c:v>42159.958333333343</c:v>
                </c:pt>
                <c:pt idx="4862">
                  <c:v>42159.96875</c:v>
                </c:pt>
                <c:pt idx="4863">
                  <c:v>42159.979166666628</c:v>
                </c:pt>
                <c:pt idx="4864">
                  <c:v>42159.989583333343</c:v>
                </c:pt>
                <c:pt idx="4865">
                  <c:v>42160</c:v>
                </c:pt>
                <c:pt idx="4866">
                  <c:v>42160.010416666657</c:v>
                </c:pt>
                <c:pt idx="4867">
                  <c:v>42160.020833333343</c:v>
                </c:pt>
                <c:pt idx="4868">
                  <c:v>42160.03125</c:v>
                </c:pt>
                <c:pt idx="4869">
                  <c:v>42160.041666666628</c:v>
                </c:pt>
                <c:pt idx="4870">
                  <c:v>42160.052083333343</c:v>
                </c:pt>
                <c:pt idx="4871">
                  <c:v>42160.0625</c:v>
                </c:pt>
                <c:pt idx="4872">
                  <c:v>42160.072916666657</c:v>
                </c:pt>
                <c:pt idx="4873">
                  <c:v>42160.083333333343</c:v>
                </c:pt>
                <c:pt idx="4874">
                  <c:v>42160.093749999993</c:v>
                </c:pt>
                <c:pt idx="4875">
                  <c:v>42160.104166666628</c:v>
                </c:pt>
                <c:pt idx="4876">
                  <c:v>42160.114583333343</c:v>
                </c:pt>
                <c:pt idx="4877">
                  <c:v>42160.125</c:v>
                </c:pt>
                <c:pt idx="4878">
                  <c:v>42160.135416666628</c:v>
                </c:pt>
                <c:pt idx="4879">
                  <c:v>42160.145833333343</c:v>
                </c:pt>
                <c:pt idx="4880">
                  <c:v>42160.156250000022</c:v>
                </c:pt>
                <c:pt idx="4881">
                  <c:v>42160.166666666628</c:v>
                </c:pt>
                <c:pt idx="4882">
                  <c:v>42160.177083333299</c:v>
                </c:pt>
                <c:pt idx="4883">
                  <c:v>42160.1875</c:v>
                </c:pt>
                <c:pt idx="4884">
                  <c:v>42160.197916666628</c:v>
                </c:pt>
                <c:pt idx="4885">
                  <c:v>42160.208333333343</c:v>
                </c:pt>
                <c:pt idx="4886">
                  <c:v>42160.21875</c:v>
                </c:pt>
                <c:pt idx="4887">
                  <c:v>42160.229166666613</c:v>
                </c:pt>
                <c:pt idx="4888">
                  <c:v>42160.239583333299</c:v>
                </c:pt>
                <c:pt idx="4889">
                  <c:v>42160.25</c:v>
                </c:pt>
                <c:pt idx="4890">
                  <c:v>42160.260416666628</c:v>
                </c:pt>
                <c:pt idx="4891">
                  <c:v>42160.270833333343</c:v>
                </c:pt>
                <c:pt idx="4892">
                  <c:v>42160.28125</c:v>
                </c:pt>
                <c:pt idx="4893">
                  <c:v>42160.291666666613</c:v>
                </c:pt>
                <c:pt idx="4894">
                  <c:v>42160.302083333343</c:v>
                </c:pt>
                <c:pt idx="4895">
                  <c:v>42160.312500000022</c:v>
                </c:pt>
                <c:pt idx="4896">
                  <c:v>42160.322916666657</c:v>
                </c:pt>
                <c:pt idx="4897">
                  <c:v>42160.333333333343</c:v>
                </c:pt>
                <c:pt idx="4898">
                  <c:v>42160.34375</c:v>
                </c:pt>
                <c:pt idx="4899">
                  <c:v>42160.354166666657</c:v>
                </c:pt>
                <c:pt idx="4900">
                  <c:v>42160.364583333343</c:v>
                </c:pt>
                <c:pt idx="4901">
                  <c:v>42160.375</c:v>
                </c:pt>
                <c:pt idx="4902">
                  <c:v>42160.385416666657</c:v>
                </c:pt>
                <c:pt idx="4903">
                  <c:v>42160.395833333343</c:v>
                </c:pt>
                <c:pt idx="4904">
                  <c:v>42160.406250000022</c:v>
                </c:pt>
                <c:pt idx="4905">
                  <c:v>42160.416666666657</c:v>
                </c:pt>
                <c:pt idx="4906">
                  <c:v>42160.427083333299</c:v>
                </c:pt>
                <c:pt idx="4907">
                  <c:v>42160.4375</c:v>
                </c:pt>
                <c:pt idx="4908">
                  <c:v>42160.447916666657</c:v>
                </c:pt>
                <c:pt idx="4909">
                  <c:v>42160.458333333343</c:v>
                </c:pt>
                <c:pt idx="4910">
                  <c:v>42160.46875</c:v>
                </c:pt>
                <c:pt idx="4911">
                  <c:v>42160.479166666628</c:v>
                </c:pt>
                <c:pt idx="4912">
                  <c:v>42160.489583333343</c:v>
                </c:pt>
                <c:pt idx="4913">
                  <c:v>42160.5</c:v>
                </c:pt>
                <c:pt idx="4914">
                  <c:v>42160.510416666657</c:v>
                </c:pt>
                <c:pt idx="4915">
                  <c:v>42160.520833333343</c:v>
                </c:pt>
                <c:pt idx="4916">
                  <c:v>42160.53125</c:v>
                </c:pt>
                <c:pt idx="4917">
                  <c:v>42160.541666666628</c:v>
                </c:pt>
                <c:pt idx="4918">
                  <c:v>42160.552083333343</c:v>
                </c:pt>
                <c:pt idx="4919">
                  <c:v>42160.5625</c:v>
                </c:pt>
                <c:pt idx="4920">
                  <c:v>42160.572916666657</c:v>
                </c:pt>
                <c:pt idx="4921">
                  <c:v>42160.583333333343</c:v>
                </c:pt>
                <c:pt idx="4922">
                  <c:v>42160.593749999993</c:v>
                </c:pt>
                <c:pt idx="4923">
                  <c:v>42160.604166666628</c:v>
                </c:pt>
                <c:pt idx="4924">
                  <c:v>42160.614583333343</c:v>
                </c:pt>
                <c:pt idx="4925">
                  <c:v>42160.625</c:v>
                </c:pt>
                <c:pt idx="4926">
                  <c:v>42160.635416666628</c:v>
                </c:pt>
                <c:pt idx="4927">
                  <c:v>42160.645833333343</c:v>
                </c:pt>
                <c:pt idx="4928">
                  <c:v>42160.656250000022</c:v>
                </c:pt>
                <c:pt idx="4929">
                  <c:v>42160.666666666628</c:v>
                </c:pt>
                <c:pt idx="4930">
                  <c:v>42160.677083333299</c:v>
                </c:pt>
                <c:pt idx="4931">
                  <c:v>42160.6875</c:v>
                </c:pt>
                <c:pt idx="4932">
                  <c:v>42160.697916666628</c:v>
                </c:pt>
                <c:pt idx="4933">
                  <c:v>42160.708333333343</c:v>
                </c:pt>
                <c:pt idx="4934">
                  <c:v>42160.71875</c:v>
                </c:pt>
                <c:pt idx="4935">
                  <c:v>42160.729166666613</c:v>
                </c:pt>
                <c:pt idx="4936">
                  <c:v>42160.739583333299</c:v>
                </c:pt>
                <c:pt idx="4937">
                  <c:v>42160.75</c:v>
                </c:pt>
                <c:pt idx="4938">
                  <c:v>42160.760416666628</c:v>
                </c:pt>
                <c:pt idx="4939">
                  <c:v>42160.770833333343</c:v>
                </c:pt>
                <c:pt idx="4940">
                  <c:v>42160.78125</c:v>
                </c:pt>
                <c:pt idx="4941">
                  <c:v>42160.791666666613</c:v>
                </c:pt>
                <c:pt idx="4942">
                  <c:v>42160.802083333343</c:v>
                </c:pt>
                <c:pt idx="4943">
                  <c:v>42160.812500000022</c:v>
                </c:pt>
                <c:pt idx="4944">
                  <c:v>42160.822916666657</c:v>
                </c:pt>
                <c:pt idx="4945">
                  <c:v>42160.833333333343</c:v>
                </c:pt>
                <c:pt idx="4946">
                  <c:v>42160.84375</c:v>
                </c:pt>
                <c:pt idx="4947">
                  <c:v>42160.854166666657</c:v>
                </c:pt>
                <c:pt idx="4948">
                  <c:v>42160.864583333343</c:v>
                </c:pt>
                <c:pt idx="4949">
                  <c:v>42160.875</c:v>
                </c:pt>
                <c:pt idx="4950">
                  <c:v>42160.885416666657</c:v>
                </c:pt>
                <c:pt idx="4951">
                  <c:v>42160.895833333343</c:v>
                </c:pt>
                <c:pt idx="4952">
                  <c:v>42160.906250000022</c:v>
                </c:pt>
                <c:pt idx="4953">
                  <c:v>42160.916666666657</c:v>
                </c:pt>
                <c:pt idx="4954">
                  <c:v>42160.927083333299</c:v>
                </c:pt>
                <c:pt idx="4955">
                  <c:v>42160.9375</c:v>
                </c:pt>
                <c:pt idx="4956">
                  <c:v>42160.947916666657</c:v>
                </c:pt>
                <c:pt idx="4957">
                  <c:v>42160.958333333343</c:v>
                </c:pt>
                <c:pt idx="4958">
                  <c:v>42160.96875</c:v>
                </c:pt>
                <c:pt idx="4959">
                  <c:v>42160.979166666628</c:v>
                </c:pt>
                <c:pt idx="4960">
                  <c:v>42160.989583333343</c:v>
                </c:pt>
                <c:pt idx="4961">
                  <c:v>42161</c:v>
                </c:pt>
                <c:pt idx="4962">
                  <c:v>42161.010416666657</c:v>
                </c:pt>
                <c:pt idx="4963">
                  <c:v>42161.020833333343</c:v>
                </c:pt>
                <c:pt idx="4964">
                  <c:v>42161.03125</c:v>
                </c:pt>
                <c:pt idx="4965">
                  <c:v>42161.041666666628</c:v>
                </c:pt>
                <c:pt idx="4966">
                  <c:v>42161.052083333343</c:v>
                </c:pt>
                <c:pt idx="4967">
                  <c:v>42161.0625</c:v>
                </c:pt>
                <c:pt idx="4968">
                  <c:v>42161.072916666657</c:v>
                </c:pt>
                <c:pt idx="4969">
                  <c:v>42161.083333333343</c:v>
                </c:pt>
                <c:pt idx="4970">
                  <c:v>42161.093749999993</c:v>
                </c:pt>
                <c:pt idx="4971">
                  <c:v>42161.104166666628</c:v>
                </c:pt>
                <c:pt idx="4972">
                  <c:v>42161.114583333343</c:v>
                </c:pt>
                <c:pt idx="4973">
                  <c:v>42161.125</c:v>
                </c:pt>
                <c:pt idx="4974">
                  <c:v>42161.135416666628</c:v>
                </c:pt>
                <c:pt idx="4975">
                  <c:v>42161.145833333343</c:v>
                </c:pt>
                <c:pt idx="4976">
                  <c:v>42161.156250000022</c:v>
                </c:pt>
                <c:pt idx="4977">
                  <c:v>42161.166666666628</c:v>
                </c:pt>
                <c:pt idx="4978">
                  <c:v>42161.177083333299</c:v>
                </c:pt>
                <c:pt idx="4979">
                  <c:v>42161.1875</c:v>
                </c:pt>
                <c:pt idx="4980">
                  <c:v>42161.197916666628</c:v>
                </c:pt>
                <c:pt idx="4981">
                  <c:v>42161.208333333343</c:v>
                </c:pt>
                <c:pt idx="4982">
                  <c:v>42161.21875</c:v>
                </c:pt>
                <c:pt idx="4983">
                  <c:v>42161.229166666613</c:v>
                </c:pt>
                <c:pt idx="4984">
                  <c:v>42161.239583333299</c:v>
                </c:pt>
                <c:pt idx="4985">
                  <c:v>42161.25</c:v>
                </c:pt>
                <c:pt idx="4986">
                  <c:v>42161.260416666628</c:v>
                </c:pt>
                <c:pt idx="4987">
                  <c:v>42161.270833333343</c:v>
                </c:pt>
                <c:pt idx="4988">
                  <c:v>42161.28125</c:v>
                </c:pt>
                <c:pt idx="4989">
                  <c:v>42161.291666666613</c:v>
                </c:pt>
                <c:pt idx="4990">
                  <c:v>42161.302083333343</c:v>
                </c:pt>
                <c:pt idx="4991">
                  <c:v>42161.312500000022</c:v>
                </c:pt>
                <c:pt idx="4992">
                  <c:v>42161.322916666657</c:v>
                </c:pt>
                <c:pt idx="4993">
                  <c:v>42161.333333333343</c:v>
                </c:pt>
                <c:pt idx="4994">
                  <c:v>42161.34375</c:v>
                </c:pt>
                <c:pt idx="4995">
                  <c:v>42161.354166666657</c:v>
                </c:pt>
                <c:pt idx="4996">
                  <c:v>42161.364583333343</c:v>
                </c:pt>
                <c:pt idx="4997">
                  <c:v>42161.375</c:v>
                </c:pt>
                <c:pt idx="4998">
                  <c:v>42161.385416666657</c:v>
                </c:pt>
                <c:pt idx="4999">
                  <c:v>42161.395833333343</c:v>
                </c:pt>
                <c:pt idx="5000">
                  <c:v>42161.406250000022</c:v>
                </c:pt>
                <c:pt idx="5001">
                  <c:v>42161.416666666657</c:v>
                </c:pt>
                <c:pt idx="5002">
                  <c:v>42161.427083333299</c:v>
                </c:pt>
                <c:pt idx="5003">
                  <c:v>42161.4375</c:v>
                </c:pt>
                <c:pt idx="5004">
                  <c:v>42161.447916666657</c:v>
                </c:pt>
                <c:pt idx="5005">
                  <c:v>42161.458333333343</c:v>
                </c:pt>
                <c:pt idx="5006">
                  <c:v>42161.46875</c:v>
                </c:pt>
                <c:pt idx="5007">
                  <c:v>42161.479166666628</c:v>
                </c:pt>
                <c:pt idx="5008">
                  <c:v>42161.489583333343</c:v>
                </c:pt>
                <c:pt idx="5009">
                  <c:v>42161.5</c:v>
                </c:pt>
                <c:pt idx="5010">
                  <c:v>42161.510416666657</c:v>
                </c:pt>
                <c:pt idx="5011">
                  <c:v>42161.520833333343</c:v>
                </c:pt>
                <c:pt idx="5012">
                  <c:v>42161.53125</c:v>
                </c:pt>
                <c:pt idx="5013">
                  <c:v>42161.541666666628</c:v>
                </c:pt>
                <c:pt idx="5014">
                  <c:v>42161.552083333343</c:v>
                </c:pt>
                <c:pt idx="5015">
                  <c:v>42161.5625</c:v>
                </c:pt>
                <c:pt idx="5016">
                  <c:v>42161.572916666657</c:v>
                </c:pt>
                <c:pt idx="5017">
                  <c:v>42161.583333333343</c:v>
                </c:pt>
                <c:pt idx="5018">
                  <c:v>42161.593749999993</c:v>
                </c:pt>
                <c:pt idx="5019">
                  <c:v>42161.604166666628</c:v>
                </c:pt>
                <c:pt idx="5020">
                  <c:v>42161.614583333343</c:v>
                </c:pt>
                <c:pt idx="5021">
                  <c:v>42161.625</c:v>
                </c:pt>
                <c:pt idx="5022">
                  <c:v>42161.635416666628</c:v>
                </c:pt>
                <c:pt idx="5023">
                  <c:v>42161.645833333343</c:v>
                </c:pt>
                <c:pt idx="5024">
                  <c:v>42161.656250000022</c:v>
                </c:pt>
                <c:pt idx="5025">
                  <c:v>42161.666666666628</c:v>
                </c:pt>
                <c:pt idx="5026">
                  <c:v>42161.677083333299</c:v>
                </c:pt>
                <c:pt idx="5027">
                  <c:v>42161.6875</c:v>
                </c:pt>
                <c:pt idx="5028">
                  <c:v>42161.697916666628</c:v>
                </c:pt>
                <c:pt idx="5029">
                  <c:v>42161.708333333343</c:v>
                </c:pt>
                <c:pt idx="5030">
                  <c:v>42161.71875</c:v>
                </c:pt>
                <c:pt idx="5031">
                  <c:v>42161.729166666613</c:v>
                </c:pt>
                <c:pt idx="5032">
                  <c:v>42161.739583333299</c:v>
                </c:pt>
                <c:pt idx="5033">
                  <c:v>42161.75</c:v>
                </c:pt>
                <c:pt idx="5034">
                  <c:v>42161.760416666628</c:v>
                </c:pt>
                <c:pt idx="5035">
                  <c:v>42161.770833333343</c:v>
                </c:pt>
                <c:pt idx="5036">
                  <c:v>42161.78125</c:v>
                </c:pt>
                <c:pt idx="5037">
                  <c:v>42161.791666666613</c:v>
                </c:pt>
                <c:pt idx="5038">
                  <c:v>42161.802083333343</c:v>
                </c:pt>
                <c:pt idx="5039">
                  <c:v>42161.812500000022</c:v>
                </c:pt>
                <c:pt idx="5040">
                  <c:v>42161.822916666657</c:v>
                </c:pt>
                <c:pt idx="5041">
                  <c:v>42161.833333333343</c:v>
                </c:pt>
                <c:pt idx="5042">
                  <c:v>42161.84375</c:v>
                </c:pt>
                <c:pt idx="5043">
                  <c:v>42161.854166666657</c:v>
                </c:pt>
                <c:pt idx="5044">
                  <c:v>42161.864583333343</c:v>
                </c:pt>
                <c:pt idx="5045">
                  <c:v>42161.875</c:v>
                </c:pt>
                <c:pt idx="5046">
                  <c:v>42161.885416666657</c:v>
                </c:pt>
                <c:pt idx="5047">
                  <c:v>42161.895833333343</c:v>
                </c:pt>
                <c:pt idx="5048">
                  <c:v>42161.906250000022</c:v>
                </c:pt>
                <c:pt idx="5049">
                  <c:v>42161.916666666657</c:v>
                </c:pt>
                <c:pt idx="5050">
                  <c:v>42161.927083333299</c:v>
                </c:pt>
                <c:pt idx="5051">
                  <c:v>42161.9375</c:v>
                </c:pt>
                <c:pt idx="5052">
                  <c:v>42161.947916666657</c:v>
                </c:pt>
                <c:pt idx="5053">
                  <c:v>42161.958333333343</c:v>
                </c:pt>
                <c:pt idx="5054">
                  <c:v>42161.96875</c:v>
                </c:pt>
                <c:pt idx="5055">
                  <c:v>42161.979166666628</c:v>
                </c:pt>
                <c:pt idx="5056">
                  <c:v>42161.989583333343</c:v>
                </c:pt>
                <c:pt idx="5057">
                  <c:v>42162</c:v>
                </c:pt>
                <c:pt idx="5058">
                  <c:v>42162.010416666657</c:v>
                </c:pt>
                <c:pt idx="5059">
                  <c:v>42162.020833333343</c:v>
                </c:pt>
                <c:pt idx="5060">
                  <c:v>42162.03125</c:v>
                </c:pt>
                <c:pt idx="5061">
                  <c:v>42162.041666666628</c:v>
                </c:pt>
                <c:pt idx="5062">
                  <c:v>42162.052083333343</c:v>
                </c:pt>
                <c:pt idx="5063">
                  <c:v>42162.0625</c:v>
                </c:pt>
                <c:pt idx="5064">
                  <c:v>42162.072916666657</c:v>
                </c:pt>
                <c:pt idx="5065">
                  <c:v>42162.083333333343</c:v>
                </c:pt>
                <c:pt idx="5066">
                  <c:v>42162.093749999993</c:v>
                </c:pt>
                <c:pt idx="5067">
                  <c:v>42162.104166666628</c:v>
                </c:pt>
                <c:pt idx="5068">
                  <c:v>42162.114583333343</c:v>
                </c:pt>
                <c:pt idx="5069">
                  <c:v>42162.125</c:v>
                </c:pt>
                <c:pt idx="5070">
                  <c:v>42162.135416666628</c:v>
                </c:pt>
                <c:pt idx="5071">
                  <c:v>42162.145833333343</c:v>
                </c:pt>
                <c:pt idx="5072">
                  <c:v>42162.156250000022</c:v>
                </c:pt>
                <c:pt idx="5073">
                  <c:v>42162.166666666628</c:v>
                </c:pt>
                <c:pt idx="5074">
                  <c:v>42162.177083333299</c:v>
                </c:pt>
                <c:pt idx="5075">
                  <c:v>42162.1875</c:v>
                </c:pt>
                <c:pt idx="5076">
                  <c:v>42162.197916666628</c:v>
                </c:pt>
                <c:pt idx="5077">
                  <c:v>42162.208333333343</c:v>
                </c:pt>
                <c:pt idx="5078">
                  <c:v>42162.21875</c:v>
                </c:pt>
                <c:pt idx="5079">
                  <c:v>42162.229166666613</c:v>
                </c:pt>
                <c:pt idx="5080">
                  <c:v>42162.239583333299</c:v>
                </c:pt>
                <c:pt idx="5081">
                  <c:v>42162.25</c:v>
                </c:pt>
                <c:pt idx="5082">
                  <c:v>42162.260416666628</c:v>
                </c:pt>
                <c:pt idx="5083">
                  <c:v>42162.270833333343</c:v>
                </c:pt>
                <c:pt idx="5084">
                  <c:v>42162.28125</c:v>
                </c:pt>
                <c:pt idx="5085">
                  <c:v>42162.291666666613</c:v>
                </c:pt>
                <c:pt idx="5086">
                  <c:v>42162.302083333343</c:v>
                </c:pt>
                <c:pt idx="5087">
                  <c:v>42162.312500000022</c:v>
                </c:pt>
                <c:pt idx="5088">
                  <c:v>42162.322916666657</c:v>
                </c:pt>
                <c:pt idx="5089">
                  <c:v>42162.333333333343</c:v>
                </c:pt>
                <c:pt idx="5090">
                  <c:v>42162.34375</c:v>
                </c:pt>
                <c:pt idx="5091">
                  <c:v>42162.354166666657</c:v>
                </c:pt>
                <c:pt idx="5092">
                  <c:v>42162.364583333343</c:v>
                </c:pt>
                <c:pt idx="5093">
                  <c:v>42162.375</c:v>
                </c:pt>
                <c:pt idx="5094">
                  <c:v>42162.385416666657</c:v>
                </c:pt>
                <c:pt idx="5095">
                  <c:v>42162.395833333343</c:v>
                </c:pt>
                <c:pt idx="5096">
                  <c:v>42162.406250000022</c:v>
                </c:pt>
                <c:pt idx="5097">
                  <c:v>42162.416666666657</c:v>
                </c:pt>
                <c:pt idx="5098">
                  <c:v>42162.427083333299</c:v>
                </c:pt>
                <c:pt idx="5099">
                  <c:v>42162.4375</c:v>
                </c:pt>
                <c:pt idx="5100">
                  <c:v>42162.447916666657</c:v>
                </c:pt>
                <c:pt idx="5101">
                  <c:v>42162.458333333343</c:v>
                </c:pt>
                <c:pt idx="5102">
                  <c:v>42162.46875</c:v>
                </c:pt>
                <c:pt idx="5103">
                  <c:v>42162.479166666628</c:v>
                </c:pt>
                <c:pt idx="5104">
                  <c:v>42162.489583333343</c:v>
                </c:pt>
                <c:pt idx="5105">
                  <c:v>42162.5</c:v>
                </c:pt>
                <c:pt idx="5106">
                  <c:v>42162.510416666657</c:v>
                </c:pt>
                <c:pt idx="5107">
                  <c:v>42162.520833333343</c:v>
                </c:pt>
                <c:pt idx="5108">
                  <c:v>42162.53125</c:v>
                </c:pt>
                <c:pt idx="5109">
                  <c:v>42162.541666666628</c:v>
                </c:pt>
                <c:pt idx="5110">
                  <c:v>42162.552083333343</c:v>
                </c:pt>
                <c:pt idx="5111">
                  <c:v>42162.5625</c:v>
                </c:pt>
                <c:pt idx="5112">
                  <c:v>42162.572916666657</c:v>
                </c:pt>
                <c:pt idx="5113">
                  <c:v>42162.583333333343</c:v>
                </c:pt>
                <c:pt idx="5114">
                  <c:v>42162.593749999993</c:v>
                </c:pt>
                <c:pt idx="5115">
                  <c:v>42162.604166666628</c:v>
                </c:pt>
                <c:pt idx="5116">
                  <c:v>42162.614583333343</c:v>
                </c:pt>
                <c:pt idx="5117">
                  <c:v>42162.625</c:v>
                </c:pt>
                <c:pt idx="5118">
                  <c:v>42162.635416666628</c:v>
                </c:pt>
                <c:pt idx="5119">
                  <c:v>42162.645833333343</c:v>
                </c:pt>
                <c:pt idx="5120">
                  <c:v>42162.656250000022</c:v>
                </c:pt>
                <c:pt idx="5121">
                  <c:v>42162.666666666628</c:v>
                </c:pt>
                <c:pt idx="5122">
                  <c:v>42162.677083333299</c:v>
                </c:pt>
                <c:pt idx="5123">
                  <c:v>42162.6875</c:v>
                </c:pt>
                <c:pt idx="5124">
                  <c:v>42162.697916666628</c:v>
                </c:pt>
                <c:pt idx="5125">
                  <c:v>42162.708333333343</c:v>
                </c:pt>
                <c:pt idx="5126">
                  <c:v>42162.71875</c:v>
                </c:pt>
                <c:pt idx="5127">
                  <c:v>42162.729166666613</c:v>
                </c:pt>
                <c:pt idx="5128">
                  <c:v>42162.739583333299</c:v>
                </c:pt>
                <c:pt idx="5129">
                  <c:v>42162.75</c:v>
                </c:pt>
                <c:pt idx="5130">
                  <c:v>42162.760416666628</c:v>
                </c:pt>
                <c:pt idx="5131">
                  <c:v>42162.770833333343</c:v>
                </c:pt>
                <c:pt idx="5132">
                  <c:v>42162.78125</c:v>
                </c:pt>
                <c:pt idx="5133">
                  <c:v>42162.791666666613</c:v>
                </c:pt>
                <c:pt idx="5134">
                  <c:v>42162.802083333343</c:v>
                </c:pt>
                <c:pt idx="5135">
                  <c:v>42162.812500000022</c:v>
                </c:pt>
                <c:pt idx="5136">
                  <c:v>42162.822916666657</c:v>
                </c:pt>
                <c:pt idx="5137">
                  <c:v>42162.833333333343</c:v>
                </c:pt>
                <c:pt idx="5138">
                  <c:v>42162.84375</c:v>
                </c:pt>
                <c:pt idx="5139">
                  <c:v>42162.854166666657</c:v>
                </c:pt>
                <c:pt idx="5140">
                  <c:v>42162.864583333343</c:v>
                </c:pt>
                <c:pt idx="5141">
                  <c:v>42162.875</c:v>
                </c:pt>
                <c:pt idx="5142">
                  <c:v>42162.885416666657</c:v>
                </c:pt>
                <c:pt idx="5143">
                  <c:v>42162.895833333343</c:v>
                </c:pt>
                <c:pt idx="5144">
                  <c:v>42162.906250000022</c:v>
                </c:pt>
                <c:pt idx="5145">
                  <c:v>42162.916666666657</c:v>
                </c:pt>
                <c:pt idx="5146">
                  <c:v>42162.927083333299</c:v>
                </c:pt>
                <c:pt idx="5147">
                  <c:v>42162.9375</c:v>
                </c:pt>
                <c:pt idx="5148">
                  <c:v>42162.947916666657</c:v>
                </c:pt>
                <c:pt idx="5149">
                  <c:v>42162.958333333343</c:v>
                </c:pt>
                <c:pt idx="5150">
                  <c:v>42162.96875</c:v>
                </c:pt>
                <c:pt idx="5151">
                  <c:v>42162.979166666628</c:v>
                </c:pt>
                <c:pt idx="5152">
                  <c:v>42162.989583333343</c:v>
                </c:pt>
                <c:pt idx="5153">
                  <c:v>42163</c:v>
                </c:pt>
                <c:pt idx="5154">
                  <c:v>42163.010416666657</c:v>
                </c:pt>
                <c:pt idx="5155">
                  <c:v>42163.020833333343</c:v>
                </c:pt>
                <c:pt idx="5156">
                  <c:v>42163.03125</c:v>
                </c:pt>
                <c:pt idx="5157">
                  <c:v>42163.041666666628</c:v>
                </c:pt>
                <c:pt idx="5158">
                  <c:v>42163.052083333343</c:v>
                </c:pt>
                <c:pt idx="5159">
                  <c:v>42163.0625</c:v>
                </c:pt>
                <c:pt idx="5160">
                  <c:v>42163.072916666657</c:v>
                </c:pt>
                <c:pt idx="5161">
                  <c:v>42163.083333333343</c:v>
                </c:pt>
                <c:pt idx="5162">
                  <c:v>42163.093749999993</c:v>
                </c:pt>
                <c:pt idx="5163">
                  <c:v>42163.104166666628</c:v>
                </c:pt>
                <c:pt idx="5164">
                  <c:v>42163.114583333343</c:v>
                </c:pt>
                <c:pt idx="5165">
                  <c:v>42163.125</c:v>
                </c:pt>
                <c:pt idx="5166">
                  <c:v>42163.135416666628</c:v>
                </c:pt>
                <c:pt idx="5167">
                  <c:v>42163.145833333343</c:v>
                </c:pt>
                <c:pt idx="5168">
                  <c:v>42163.156250000022</c:v>
                </c:pt>
                <c:pt idx="5169">
                  <c:v>42163.166666666628</c:v>
                </c:pt>
                <c:pt idx="5170">
                  <c:v>42163.177083333299</c:v>
                </c:pt>
                <c:pt idx="5171">
                  <c:v>42163.1875</c:v>
                </c:pt>
                <c:pt idx="5172">
                  <c:v>42163.197916666628</c:v>
                </c:pt>
                <c:pt idx="5173">
                  <c:v>42163.208333333343</c:v>
                </c:pt>
                <c:pt idx="5174">
                  <c:v>42163.21875</c:v>
                </c:pt>
                <c:pt idx="5175">
                  <c:v>42163.229166666613</c:v>
                </c:pt>
                <c:pt idx="5176">
                  <c:v>42163.239583333299</c:v>
                </c:pt>
                <c:pt idx="5177">
                  <c:v>42163.25</c:v>
                </c:pt>
                <c:pt idx="5178">
                  <c:v>42163.260416666628</c:v>
                </c:pt>
                <c:pt idx="5179">
                  <c:v>42163.270833333343</c:v>
                </c:pt>
                <c:pt idx="5180">
                  <c:v>42163.28125</c:v>
                </c:pt>
                <c:pt idx="5181">
                  <c:v>42163.291666666613</c:v>
                </c:pt>
                <c:pt idx="5182">
                  <c:v>42163.302083333343</c:v>
                </c:pt>
                <c:pt idx="5183">
                  <c:v>42163.312500000022</c:v>
                </c:pt>
                <c:pt idx="5184">
                  <c:v>42163.322916666657</c:v>
                </c:pt>
                <c:pt idx="5185">
                  <c:v>42163.333333333343</c:v>
                </c:pt>
                <c:pt idx="5186">
                  <c:v>42163.34375</c:v>
                </c:pt>
                <c:pt idx="5187">
                  <c:v>42163.354166666657</c:v>
                </c:pt>
                <c:pt idx="5188">
                  <c:v>42163.364583333343</c:v>
                </c:pt>
                <c:pt idx="5189">
                  <c:v>42163.375</c:v>
                </c:pt>
                <c:pt idx="5190">
                  <c:v>42163.385416666657</c:v>
                </c:pt>
                <c:pt idx="5191">
                  <c:v>42163.395833333343</c:v>
                </c:pt>
                <c:pt idx="5192">
                  <c:v>42163.406250000022</c:v>
                </c:pt>
                <c:pt idx="5193">
                  <c:v>42163.416666666657</c:v>
                </c:pt>
                <c:pt idx="5194">
                  <c:v>42163.427083333299</c:v>
                </c:pt>
                <c:pt idx="5195">
                  <c:v>42163.4375</c:v>
                </c:pt>
                <c:pt idx="5196">
                  <c:v>42163.447916666657</c:v>
                </c:pt>
                <c:pt idx="5197">
                  <c:v>42163.458333333343</c:v>
                </c:pt>
                <c:pt idx="5198">
                  <c:v>42163.46875</c:v>
                </c:pt>
                <c:pt idx="5199">
                  <c:v>42163.479166666628</c:v>
                </c:pt>
                <c:pt idx="5200">
                  <c:v>42163.489583333343</c:v>
                </c:pt>
                <c:pt idx="5201">
                  <c:v>42163.5</c:v>
                </c:pt>
                <c:pt idx="5202">
                  <c:v>42163.510416666657</c:v>
                </c:pt>
                <c:pt idx="5203">
                  <c:v>42163.520833333343</c:v>
                </c:pt>
                <c:pt idx="5204">
                  <c:v>42163.53125</c:v>
                </c:pt>
                <c:pt idx="5205">
                  <c:v>42163.541666666628</c:v>
                </c:pt>
                <c:pt idx="5206">
                  <c:v>42163.552083333343</c:v>
                </c:pt>
                <c:pt idx="5207">
                  <c:v>42163.5625</c:v>
                </c:pt>
                <c:pt idx="5208">
                  <c:v>42163.572916666657</c:v>
                </c:pt>
                <c:pt idx="5209">
                  <c:v>42163.583333333343</c:v>
                </c:pt>
                <c:pt idx="5210">
                  <c:v>42163.593749999993</c:v>
                </c:pt>
                <c:pt idx="5211">
                  <c:v>42163.604166666628</c:v>
                </c:pt>
                <c:pt idx="5212">
                  <c:v>42163.614583333343</c:v>
                </c:pt>
                <c:pt idx="5213">
                  <c:v>42163.625</c:v>
                </c:pt>
                <c:pt idx="5214">
                  <c:v>42163.635416666628</c:v>
                </c:pt>
                <c:pt idx="5215">
                  <c:v>42163.645833333343</c:v>
                </c:pt>
                <c:pt idx="5216">
                  <c:v>42163.656250000022</c:v>
                </c:pt>
                <c:pt idx="5217">
                  <c:v>42163.666666666628</c:v>
                </c:pt>
                <c:pt idx="5218">
                  <c:v>42163.677083333299</c:v>
                </c:pt>
                <c:pt idx="5219">
                  <c:v>42163.6875</c:v>
                </c:pt>
                <c:pt idx="5220">
                  <c:v>42163.697916666628</c:v>
                </c:pt>
                <c:pt idx="5221">
                  <c:v>42163.708333333343</c:v>
                </c:pt>
                <c:pt idx="5222">
                  <c:v>42163.71875</c:v>
                </c:pt>
                <c:pt idx="5223">
                  <c:v>42163.729166666613</c:v>
                </c:pt>
                <c:pt idx="5224">
                  <c:v>42163.739583333299</c:v>
                </c:pt>
                <c:pt idx="5225">
                  <c:v>42163.75</c:v>
                </c:pt>
                <c:pt idx="5226">
                  <c:v>42163.760416666628</c:v>
                </c:pt>
                <c:pt idx="5227">
                  <c:v>42163.770833333343</c:v>
                </c:pt>
                <c:pt idx="5228">
                  <c:v>42163.78125</c:v>
                </c:pt>
                <c:pt idx="5229">
                  <c:v>42163.791666666613</c:v>
                </c:pt>
                <c:pt idx="5230">
                  <c:v>42163.802083333343</c:v>
                </c:pt>
                <c:pt idx="5231">
                  <c:v>42163.812500000022</c:v>
                </c:pt>
                <c:pt idx="5232">
                  <c:v>42163.822916666657</c:v>
                </c:pt>
                <c:pt idx="5233">
                  <c:v>42163.833333333343</c:v>
                </c:pt>
                <c:pt idx="5234">
                  <c:v>42163.84375</c:v>
                </c:pt>
                <c:pt idx="5235">
                  <c:v>42163.854166666657</c:v>
                </c:pt>
                <c:pt idx="5236">
                  <c:v>42163.864583333343</c:v>
                </c:pt>
                <c:pt idx="5237">
                  <c:v>42163.875</c:v>
                </c:pt>
                <c:pt idx="5238">
                  <c:v>42163.885416666657</c:v>
                </c:pt>
                <c:pt idx="5239">
                  <c:v>42163.895833333343</c:v>
                </c:pt>
                <c:pt idx="5240">
                  <c:v>42163.906250000022</c:v>
                </c:pt>
                <c:pt idx="5241">
                  <c:v>42163.916666666657</c:v>
                </c:pt>
                <c:pt idx="5242">
                  <c:v>42163.927083333299</c:v>
                </c:pt>
                <c:pt idx="5243">
                  <c:v>42163.9375</c:v>
                </c:pt>
                <c:pt idx="5244">
                  <c:v>42163.947916666657</c:v>
                </c:pt>
                <c:pt idx="5245">
                  <c:v>42163.958333333343</c:v>
                </c:pt>
                <c:pt idx="5246">
                  <c:v>42163.96875</c:v>
                </c:pt>
                <c:pt idx="5247">
                  <c:v>42163.979166666628</c:v>
                </c:pt>
                <c:pt idx="5248">
                  <c:v>42163.989583333343</c:v>
                </c:pt>
                <c:pt idx="5249">
                  <c:v>42164</c:v>
                </c:pt>
                <c:pt idx="5250">
                  <c:v>42164.010416666657</c:v>
                </c:pt>
                <c:pt idx="5251">
                  <c:v>42164.020833333343</c:v>
                </c:pt>
                <c:pt idx="5252">
                  <c:v>42164.03125</c:v>
                </c:pt>
                <c:pt idx="5253">
                  <c:v>42164.041666666628</c:v>
                </c:pt>
                <c:pt idx="5254">
                  <c:v>42164.052083333343</c:v>
                </c:pt>
                <c:pt idx="5255">
                  <c:v>42164.0625</c:v>
                </c:pt>
                <c:pt idx="5256">
                  <c:v>42164.072916666657</c:v>
                </c:pt>
                <c:pt idx="5257">
                  <c:v>42164.083333333343</c:v>
                </c:pt>
                <c:pt idx="5258">
                  <c:v>42164.093749999993</c:v>
                </c:pt>
                <c:pt idx="5259">
                  <c:v>42164.104166666628</c:v>
                </c:pt>
                <c:pt idx="5260">
                  <c:v>42164.114583333343</c:v>
                </c:pt>
                <c:pt idx="5261">
                  <c:v>42164.125</c:v>
                </c:pt>
                <c:pt idx="5262">
                  <c:v>42164.135416666628</c:v>
                </c:pt>
                <c:pt idx="5263">
                  <c:v>42164.145833333343</c:v>
                </c:pt>
                <c:pt idx="5264">
                  <c:v>42164.156250000022</c:v>
                </c:pt>
                <c:pt idx="5265">
                  <c:v>42164.166666666628</c:v>
                </c:pt>
                <c:pt idx="5266">
                  <c:v>42164.177083333299</c:v>
                </c:pt>
                <c:pt idx="5267">
                  <c:v>42164.1875</c:v>
                </c:pt>
                <c:pt idx="5268">
                  <c:v>42164.197916666628</c:v>
                </c:pt>
                <c:pt idx="5269">
                  <c:v>42164.208333333343</c:v>
                </c:pt>
                <c:pt idx="5270">
                  <c:v>42164.21875</c:v>
                </c:pt>
                <c:pt idx="5271">
                  <c:v>42164.229166666613</c:v>
                </c:pt>
                <c:pt idx="5272">
                  <c:v>42164.239583333299</c:v>
                </c:pt>
                <c:pt idx="5273">
                  <c:v>42164.25</c:v>
                </c:pt>
                <c:pt idx="5274">
                  <c:v>42164.260416666628</c:v>
                </c:pt>
                <c:pt idx="5275">
                  <c:v>42164.270833333343</c:v>
                </c:pt>
                <c:pt idx="5276">
                  <c:v>42164.28125</c:v>
                </c:pt>
                <c:pt idx="5277">
                  <c:v>42164.291666666613</c:v>
                </c:pt>
                <c:pt idx="5278">
                  <c:v>42164.302083333343</c:v>
                </c:pt>
                <c:pt idx="5279">
                  <c:v>42164.312500000022</c:v>
                </c:pt>
                <c:pt idx="5280">
                  <c:v>42164.322916666657</c:v>
                </c:pt>
                <c:pt idx="5281">
                  <c:v>42164.333333333343</c:v>
                </c:pt>
                <c:pt idx="5282">
                  <c:v>42164.34375</c:v>
                </c:pt>
                <c:pt idx="5283">
                  <c:v>42164.354166666657</c:v>
                </c:pt>
                <c:pt idx="5284">
                  <c:v>42164.364583333343</c:v>
                </c:pt>
                <c:pt idx="5285">
                  <c:v>42164.375</c:v>
                </c:pt>
                <c:pt idx="5286">
                  <c:v>42164.385416666657</c:v>
                </c:pt>
                <c:pt idx="5287">
                  <c:v>42164.395833333343</c:v>
                </c:pt>
                <c:pt idx="5288">
                  <c:v>42164.406250000022</c:v>
                </c:pt>
                <c:pt idx="5289">
                  <c:v>42164.416666666657</c:v>
                </c:pt>
                <c:pt idx="5290">
                  <c:v>42164.427083333299</c:v>
                </c:pt>
                <c:pt idx="5291">
                  <c:v>42164.4375</c:v>
                </c:pt>
                <c:pt idx="5292">
                  <c:v>42164.447916666657</c:v>
                </c:pt>
                <c:pt idx="5293">
                  <c:v>42164.458333333343</c:v>
                </c:pt>
                <c:pt idx="5294">
                  <c:v>42164.46875</c:v>
                </c:pt>
                <c:pt idx="5295">
                  <c:v>42164.479166666628</c:v>
                </c:pt>
                <c:pt idx="5296">
                  <c:v>42164.489583333343</c:v>
                </c:pt>
                <c:pt idx="5297">
                  <c:v>42164.5</c:v>
                </c:pt>
                <c:pt idx="5298">
                  <c:v>42164.510416666657</c:v>
                </c:pt>
                <c:pt idx="5299">
                  <c:v>42164.520833333343</c:v>
                </c:pt>
                <c:pt idx="5300">
                  <c:v>42164.53125</c:v>
                </c:pt>
                <c:pt idx="5301">
                  <c:v>42164.541666666628</c:v>
                </c:pt>
                <c:pt idx="5302">
                  <c:v>42164.552083333343</c:v>
                </c:pt>
                <c:pt idx="5303">
                  <c:v>42164.5625</c:v>
                </c:pt>
                <c:pt idx="5304">
                  <c:v>42164.572916666657</c:v>
                </c:pt>
                <c:pt idx="5305">
                  <c:v>42164.583333333343</c:v>
                </c:pt>
                <c:pt idx="5306">
                  <c:v>42164.593749999993</c:v>
                </c:pt>
                <c:pt idx="5307">
                  <c:v>42164.604166666628</c:v>
                </c:pt>
                <c:pt idx="5308">
                  <c:v>42164.614583333343</c:v>
                </c:pt>
                <c:pt idx="5309">
                  <c:v>42164.625</c:v>
                </c:pt>
                <c:pt idx="5310">
                  <c:v>42164.635416666628</c:v>
                </c:pt>
                <c:pt idx="5311">
                  <c:v>42164.645833333343</c:v>
                </c:pt>
                <c:pt idx="5312">
                  <c:v>42164.656250000022</c:v>
                </c:pt>
                <c:pt idx="5313">
                  <c:v>42164.666666666628</c:v>
                </c:pt>
                <c:pt idx="5314">
                  <c:v>42164.677083333299</c:v>
                </c:pt>
                <c:pt idx="5315">
                  <c:v>42164.6875</c:v>
                </c:pt>
                <c:pt idx="5316">
                  <c:v>42164.697916666628</c:v>
                </c:pt>
                <c:pt idx="5317">
                  <c:v>42164.708333333343</c:v>
                </c:pt>
                <c:pt idx="5318">
                  <c:v>42164.71875</c:v>
                </c:pt>
                <c:pt idx="5319">
                  <c:v>42164.729166666613</c:v>
                </c:pt>
                <c:pt idx="5320">
                  <c:v>42164.739583333299</c:v>
                </c:pt>
                <c:pt idx="5321">
                  <c:v>42164.75</c:v>
                </c:pt>
                <c:pt idx="5322">
                  <c:v>42164.760416666628</c:v>
                </c:pt>
                <c:pt idx="5323">
                  <c:v>42164.770833333343</c:v>
                </c:pt>
                <c:pt idx="5324">
                  <c:v>42164.78125</c:v>
                </c:pt>
                <c:pt idx="5325">
                  <c:v>42164.791666666613</c:v>
                </c:pt>
                <c:pt idx="5326">
                  <c:v>42164.802083333343</c:v>
                </c:pt>
                <c:pt idx="5327">
                  <c:v>42164.812500000022</c:v>
                </c:pt>
                <c:pt idx="5328">
                  <c:v>42164.822916666657</c:v>
                </c:pt>
                <c:pt idx="5329">
                  <c:v>42164.833333333343</c:v>
                </c:pt>
                <c:pt idx="5330">
                  <c:v>42164.84375</c:v>
                </c:pt>
                <c:pt idx="5331">
                  <c:v>42164.854166666657</c:v>
                </c:pt>
                <c:pt idx="5332">
                  <c:v>42164.864583333343</c:v>
                </c:pt>
                <c:pt idx="5333">
                  <c:v>42164.875</c:v>
                </c:pt>
                <c:pt idx="5334">
                  <c:v>42164.885416666657</c:v>
                </c:pt>
                <c:pt idx="5335">
                  <c:v>42164.895833333343</c:v>
                </c:pt>
                <c:pt idx="5336">
                  <c:v>42164.906250000022</c:v>
                </c:pt>
                <c:pt idx="5337">
                  <c:v>42164.916666666657</c:v>
                </c:pt>
                <c:pt idx="5338">
                  <c:v>42164.927083333299</c:v>
                </c:pt>
                <c:pt idx="5339">
                  <c:v>42164.9375</c:v>
                </c:pt>
                <c:pt idx="5340">
                  <c:v>42164.947916666657</c:v>
                </c:pt>
                <c:pt idx="5341">
                  <c:v>42164.958333333343</c:v>
                </c:pt>
                <c:pt idx="5342">
                  <c:v>42164.96875</c:v>
                </c:pt>
                <c:pt idx="5343">
                  <c:v>42164.979166666628</c:v>
                </c:pt>
                <c:pt idx="5344">
                  <c:v>42164.989583333343</c:v>
                </c:pt>
                <c:pt idx="5345">
                  <c:v>42165</c:v>
                </c:pt>
                <c:pt idx="5346">
                  <c:v>42165.010416666657</c:v>
                </c:pt>
                <c:pt idx="5347">
                  <c:v>42165.020833333343</c:v>
                </c:pt>
                <c:pt idx="5348">
                  <c:v>42165.03125</c:v>
                </c:pt>
                <c:pt idx="5349">
                  <c:v>42165.041666666628</c:v>
                </c:pt>
                <c:pt idx="5350">
                  <c:v>42165.052083333343</c:v>
                </c:pt>
                <c:pt idx="5351">
                  <c:v>42165.0625</c:v>
                </c:pt>
                <c:pt idx="5352">
                  <c:v>42165.072916666657</c:v>
                </c:pt>
                <c:pt idx="5353">
                  <c:v>42165.083333333343</c:v>
                </c:pt>
                <c:pt idx="5354">
                  <c:v>42165.093749999993</c:v>
                </c:pt>
                <c:pt idx="5355">
                  <c:v>42165.104166666628</c:v>
                </c:pt>
                <c:pt idx="5356">
                  <c:v>42165.114583333343</c:v>
                </c:pt>
                <c:pt idx="5357">
                  <c:v>42165.125</c:v>
                </c:pt>
                <c:pt idx="5358">
                  <c:v>42165.135416666628</c:v>
                </c:pt>
                <c:pt idx="5359">
                  <c:v>42165.145833333343</c:v>
                </c:pt>
                <c:pt idx="5360">
                  <c:v>42165.156250000022</c:v>
                </c:pt>
                <c:pt idx="5361">
                  <c:v>42165.166666666628</c:v>
                </c:pt>
                <c:pt idx="5362">
                  <c:v>42165.177083333299</c:v>
                </c:pt>
                <c:pt idx="5363">
                  <c:v>42165.1875</c:v>
                </c:pt>
                <c:pt idx="5364">
                  <c:v>42165.197916666628</c:v>
                </c:pt>
                <c:pt idx="5365">
                  <c:v>42165.208333333343</c:v>
                </c:pt>
                <c:pt idx="5366">
                  <c:v>42165.21875</c:v>
                </c:pt>
                <c:pt idx="5367">
                  <c:v>42165.229166666613</c:v>
                </c:pt>
                <c:pt idx="5368">
                  <c:v>42165.239583333299</c:v>
                </c:pt>
                <c:pt idx="5369">
                  <c:v>42165.25</c:v>
                </c:pt>
                <c:pt idx="5370">
                  <c:v>42165.260416666628</c:v>
                </c:pt>
                <c:pt idx="5371">
                  <c:v>42165.270833333343</c:v>
                </c:pt>
                <c:pt idx="5372">
                  <c:v>42165.28125</c:v>
                </c:pt>
                <c:pt idx="5373">
                  <c:v>42165.291666666613</c:v>
                </c:pt>
                <c:pt idx="5374">
                  <c:v>42165.302083333343</c:v>
                </c:pt>
                <c:pt idx="5375">
                  <c:v>42165.312500000022</c:v>
                </c:pt>
                <c:pt idx="5376">
                  <c:v>42165.322916666657</c:v>
                </c:pt>
                <c:pt idx="5377">
                  <c:v>42165.333333333343</c:v>
                </c:pt>
                <c:pt idx="5378">
                  <c:v>42165.34375</c:v>
                </c:pt>
                <c:pt idx="5379">
                  <c:v>42165.354166666657</c:v>
                </c:pt>
                <c:pt idx="5380">
                  <c:v>42165.364583333343</c:v>
                </c:pt>
                <c:pt idx="5381">
                  <c:v>42165.375</c:v>
                </c:pt>
                <c:pt idx="5382">
                  <c:v>42165.385416666657</c:v>
                </c:pt>
                <c:pt idx="5383">
                  <c:v>42165.395833333343</c:v>
                </c:pt>
                <c:pt idx="5384">
                  <c:v>42165.406250000022</c:v>
                </c:pt>
                <c:pt idx="5385">
                  <c:v>42165.416666666657</c:v>
                </c:pt>
                <c:pt idx="5386">
                  <c:v>42165.427083333299</c:v>
                </c:pt>
                <c:pt idx="5387">
                  <c:v>42165.4375</c:v>
                </c:pt>
                <c:pt idx="5388">
                  <c:v>42165.447916666657</c:v>
                </c:pt>
                <c:pt idx="5389">
                  <c:v>42165.458333333343</c:v>
                </c:pt>
                <c:pt idx="5390">
                  <c:v>42165.46875</c:v>
                </c:pt>
                <c:pt idx="5391">
                  <c:v>42165.479166666628</c:v>
                </c:pt>
                <c:pt idx="5392">
                  <c:v>42165.489583333343</c:v>
                </c:pt>
                <c:pt idx="5393">
                  <c:v>42165.5</c:v>
                </c:pt>
                <c:pt idx="5394">
                  <c:v>42165.510416666657</c:v>
                </c:pt>
                <c:pt idx="5395">
                  <c:v>42165.520833333343</c:v>
                </c:pt>
                <c:pt idx="5396">
                  <c:v>42165.53125</c:v>
                </c:pt>
                <c:pt idx="5397">
                  <c:v>42165.541666666628</c:v>
                </c:pt>
                <c:pt idx="5398">
                  <c:v>42165.552083333343</c:v>
                </c:pt>
                <c:pt idx="5399">
                  <c:v>42165.5625</c:v>
                </c:pt>
                <c:pt idx="5400">
                  <c:v>42165.572916666657</c:v>
                </c:pt>
                <c:pt idx="5401">
                  <c:v>42165.583333333343</c:v>
                </c:pt>
                <c:pt idx="5402">
                  <c:v>42165.593749999993</c:v>
                </c:pt>
                <c:pt idx="5403">
                  <c:v>42165.604166666628</c:v>
                </c:pt>
                <c:pt idx="5404">
                  <c:v>42165.614583333343</c:v>
                </c:pt>
                <c:pt idx="5405">
                  <c:v>42165.625</c:v>
                </c:pt>
                <c:pt idx="5406">
                  <c:v>42165.635416666628</c:v>
                </c:pt>
                <c:pt idx="5407">
                  <c:v>42165.645833333343</c:v>
                </c:pt>
                <c:pt idx="5408">
                  <c:v>42165.656250000022</c:v>
                </c:pt>
                <c:pt idx="5409">
                  <c:v>42165.666666666628</c:v>
                </c:pt>
                <c:pt idx="5410">
                  <c:v>42165.677083333299</c:v>
                </c:pt>
                <c:pt idx="5411">
                  <c:v>42165.6875</c:v>
                </c:pt>
                <c:pt idx="5412">
                  <c:v>42165.697916666628</c:v>
                </c:pt>
                <c:pt idx="5413">
                  <c:v>42165.708333333343</c:v>
                </c:pt>
                <c:pt idx="5414">
                  <c:v>42165.71875</c:v>
                </c:pt>
                <c:pt idx="5415">
                  <c:v>42165.729166666613</c:v>
                </c:pt>
                <c:pt idx="5416">
                  <c:v>42165.739583333299</c:v>
                </c:pt>
                <c:pt idx="5417">
                  <c:v>42165.75</c:v>
                </c:pt>
                <c:pt idx="5418">
                  <c:v>42165.760416666628</c:v>
                </c:pt>
                <c:pt idx="5419">
                  <c:v>42165.770833333343</c:v>
                </c:pt>
                <c:pt idx="5420">
                  <c:v>42165.78125</c:v>
                </c:pt>
                <c:pt idx="5421">
                  <c:v>42165.791666666613</c:v>
                </c:pt>
                <c:pt idx="5422">
                  <c:v>42165.802083333343</c:v>
                </c:pt>
                <c:pt idx="5423">
                  <c:v>42165.812500000022</c:v>
                </c:pt>
                <c:pt idx="5424">
                  <c:v>42165.822916666657</c:v>
                </c:pt>
                <c:pt idx="5425">
                  <c:v>42165.833333333343</c:v>
                </c:pt>
                <c:pt idx="5426">
                  <c:v>42165.84375</c:v>
                </c:pt>
                <c:pt idx="5427">
                  <c:v>42165.854166666657</c:v>
                </c:pt>
                <c:pt idx="5428">
                  <c:v>42165.864583333343</c:v>
                </c:pt>
                <c:pt idx="5429">
                  <c:v>42165.875</c:v>
                </c:pt>
                <c:pt idx="5430">
                  <c:v>42165.885416666657</c:v>
                </c:pt>
                <c:pt idx="5431">
                  <c:v>42165.895833333343</c:v>
                </c:pt>
                <c:pt idx="5432">
                  <c:v>42165.906250000022</c:v>
                </c:pt>
                <c:pt idx="5433">
                  <c:v>42165.916666666657</c:v>
                </c:pt>
                <c:pt idx="5434">
                  <c:v>42165.927083333299</c:v>
                </c:pt>
                <c:pt idx="5435">
                  <c:v>42165.9375</c:v>
                </c:pt>
                <c:pt idx="5436">
                  <c:v>42165.947916666657</c:v>
                </c:pt>
                <c:pt idx="5437">
                  <c:v>42165.958333333343</c:v>
                </c:pt>
                <c:pt idx="5438">
                  <c:v>42165.96875</c:v>
                </c:pt>
                <c:pt idx="5439">
                  <c:v>42165.979166666628</c:v>
                </c:pt>
                <c:pt idx="5440">
                  <c:v>42165.989583333343</c:v>
                </c:pt>
                <c:pt idx="5441">
                  <c:v>42166</c:v>
                </c:pt>
                <c:pt idx="5442">
                  <c:v>42166.010416666657</c:v>
                </c:pt>
                <c:pt idx="5443">
                  <c:v>42166.020833333343</c:v>
                </c:pt>
                <c:pt idx="5444">
                  <c:v>42166.03125</c:v>
                </c:pt>
                <c:pt idx="5445">
                  <c:v>42166.041666666628</c:v>
                </c:pt>
                <c:pt idx="5446">
                  <c:v>42166.052083333343</c:v>
                </c:pt>
                <c:pt idx="5447">
                  <c:v>42166.0625</c:v>
                </c:pt>
                <c:pt idx="5448">
                  <c:v>42166.072916666657</c:v>
                </c:pt>
                <c:pt idx="5449">
                  <c:v>42166.083333333343</c:v>
                </c:pt>
                <c:pt idx="5450">
                  <c:v>42166.093749999993</c:v>
                </c:pt>
                <c:pt idx="5451">
                  <c:v>42166.104166666628</c:v>
                </c:pt>
                <c:pt idx="5452">
                  <c:v>42166.114583333343</c:v>
                </c:pt>
                <c:pt idx="5453">
                  <c:v>42166.125</c:v>
                </c:pt>
                <c:pt idx="5454">
                  <c:v>42166.135416666628</c:v>
                </c:pt>
                <c:pt idx="5455">
                  <c:v>42166.145833333343</c:v>
                </c:pt>
                <c:pt idx="5456">
                  <c:v>42166.156250000022</c:v>
                </c:pt>
                <c:pt idx="5457">
                  <c:v>42166.166666666628</c:v>
                </c:pt>
                <c:pt idx="5458">
                  <c:v>42166.177083333299</c:v>
                </c:pt>
                <c:pt idx="5459">
                  <c:v>42166.1875</c:v>
                </c:pt>
                <c:pt idx="5460">
                  <c:v>42166.197916666628</c:v>
                </c:pt>
                <c:pt idx="5461">
                  <c:v>42166.208333333343</c:v>
                </c:pt>
                <c:pt idx="5462">
                  <c:v>42166.21875</c:v>
                </c:pt>
                <c:pt idx="5463">
                  <c:v>42166.229166666613</c:v>
                </c:pt>
                <c:pt idx="5464">
                  <c:v>42166.239583333299</c:v>
                </c:pt>
                <c:pt idx="5465">
                  <c:v>42166.25</c:v>
                </c:pt>
                <c:pt idx="5466">
                  <c:v>42166.260416666628</c:v>
                </c:pt>
                <c:pt idx="5467">
                  <c:v>42166.270833333343</c:v>
                </c:pt>
                <c:pt idx="5468">
                  <c:v>42166.28125</c:v>
                </c:pt>
                <c:pt idx="5469">
                  <c:v>42166.291666666613</c:v>
                </c:pt>
                <c:pt idx="5470">
                  <c:v>42166.302083333343</c:v>
                </c:pt>
                <c:pt idx="5471">
                  <c:v>42166.312500000022</c:v>
                </c:pt>
                <c:pt idx="5472">
                  <c:v>42166.322916666657</c:v>
                </c:pt>
                <c:pt idx="5473">
                  <c:v>42166.333333333343</c:v>
                </c:pt>
                <c:pt idx="5474">
                  <c:v>42166.34375</c:v>
                </c:pt>
                <c:pt idx="5475">
                  <c:v>42166.354166666657</c:v>
                </c:pt>
                <c:pt idx="5476">
                  <c:v>42166.364583333343</c:v>
                </c:pt>
                <c:pt idx="5477">
                  <c:v>42166.375</c:v>
                </c:pt>
                <c:pt idx="5478">
                  <c:v>42166.385416666657</c:v>
                </c:pt>
                <c:pt idx="5479">
                  <c:v>42166.395833333343</c:v>
                </c:pt>
                <c:pt idx="5480">
                  <c:v>42166.406250000022</c:v>
                </c:pt>
                <c:pt idx="5481">
                  <c:v>42166.416666666657</c:v>
                </c:pt>
                <c:pt idx="5482">
                  <c:v>42166.427083333299</c:v>
                </c:pt>
                <c:pt idx="5483">
                  <c:v>42166.4375</c:v>
                </c:pt>
                <c:pt idx="5484">
                  <c:v>42166.447916666657</c:v>
                </c:pt>
                <c:pt idx="5485">
                  <c:v>42166.458333333343</c:v>
                </c:pt>
                <c:pt idx="5486">
                  <c:v>42166.46875</c:v>
                </c:pt>
                <c:pt idx="5487">
                  <c:v>42166.479166666628</c:v>
                </c:pt>
                <c:pt idx="5488">
                  <c:v>42166.489583333343</c:v>
                </c:pt>
                <c:pt idx="5489">
                  <c:v>42166.5</c:v>
                </c:pt>
                <c:pt idx="5490">
                  <c:v>42166.510416666657</c:v>
                </c:pt>
                <c:pt idx="5491">
                  <c:v>42166.520833333343</c:v>
                </c:pt>
                <c:pt idx="5492">
                  <c:v>42166.53125</c:v>
                </c:pt>
                <c:pt idx="5493">
                  <c:v>42166.541666666628</c:v>
                </c:pt>
                <c:pt idx="5494">
                  <c:v>42166.552083333343</c:v>
                </c:pt>
                <c:pt idx="5495">
                  <c:v>42166.5625</c:v>
                </c:pt>
                <c:pt idx="5496">
                  <c:v>42166.572916666657</c:v>
                </c:pt>
                <c:pt idx="5497">
                  <c:v>42166.583333333343</c:v>
                </c:pt>
                <c:pt idx="5498">
                  <c:v>42166.593749999993</c:v>
                </c:pt>
                <c:pt idx="5499">
                  <c:v>42166.604166666628</c:v>
                </c:pt>
                <c:pt idx="5500">
                  <c:v>42166.614583333343</c:v>
                </c:pt>
                <c:pt idx="5501">
                  <c:v>42166.625</c:v>
                </c:pt>
                <c:pt idx="5502">
                  <c:v>42166.635416666628</c:v>
                </c:pt>
                <c:pt idx="5503">
                  <c:v>42166.645833333343</c:v>
                </c:pt>
                <c:pt idx="5504">
                  <c:v>42166.656250000022</c:v>
                </c:pt>
                <c:pt idx="5505">
                  <c:v>42166.666666666628</c:v>
                </c:pt>
                <c:pt idx="5506">
                  <c:v>42166.677083333299</c:v>
                </c:pt>
                <c:pt idx="5507">
                  <c:v>42166.6875</c:v>
                </c:pt>
                <c:pt idx="5508">
                  <c:v>42166.697916666628</c:v>
                </c:pt>
                <c:pt idx="5509">
                  <c:v>42166.708333333343</c:v>
                </c:pt>
                <c:pt idx="5510">
                  <c:v>42166.71875</c:v>
                </c:pt>
                <c:pt idx="5511">
                  <c:v>42166.729166666613</c:v>
                </c:pt>
                <c:pt idx="5512">
                  <c:v>42166.739583333299</c:v>
                </c:pt>
                <c:pt idx="5513">
                  <c:v>42166.75</c:v>
                </c:pt>
                <c:pt idx="5514">
                  <c:v>42166.760416666628</c:v>
                </c:pt>
                <c:pt idx="5515">
                  <c:v>42166.770833333343</c:v>
                </c:pt>
                <c:pt idx="5516">
                  <c:v>42166.78125</c:v>
                </c:pt>
                <c:pt idx="5517">
                  <c:v>42166.791666666613</c:v>
                </c:pt>
                <c:pt idx="5518">
                  <c:v>42166.802083333343</c:v>
                </c:pt>
                <c:pt idx="5519">
                  <c:v>42166.812500000022</c:v>
                </c:pt>
                <c:pt idx="5520">
                  <c:v>42166.822916666657</c:v>
                </c:pt>
                <c:pt idx="5521">
                  <c:v>42166.833333333343</c:v>
                </c:pt>
                <c:pt idx="5522">
                  <c:v>42166.84375</c:v>
                </c:pt>
                <c:pt idx="5523">
                  <c:v>42166.854166666657</c:v>
                </c:pt>
                <c:pt idx="5524">
                  <c:v>42166.864583333343</c:v>
                </c:pt>
                <c:pt idx="5525">
                  <c:v>42166.875</c:v>
                </c:pt>
                <c:pt idx="5526">
                  <c:v>42166.885416666657</c:v>
                </c:pt>
                <c:pt idx="5527">
                  <c:v>42166.895833333343</c:v>
                </c:pt>
                <c:pt idx="5528">
                  <c:v>42166.906250000022</c:v>
                </c:pt>
                <c:pt idx="5529">
                  <c:v>42166.916666666657</c:v>
                </c:pt>
                <c:pt idx="5530">
                  <c:v>42166.927083333299</c:v>
                </c:pt>
                <c:pt idx="5531">
                  <c:v>42166.9375</c:v>
                </c:pt>
                <c:pt idx="5532">
                  <c:v>42166.947916666657</c:v>
                </c:pt>
                <c:pt idx="5533">
                  <c:v>42166.958333333343</c:v>
                </c:pt>
                <c:pt idx="5534">
                  <c:v>42166.96875</c:v>
                </c:pt>
                <c:pt idx="5535">
                  <c:v>42166.979166666628</c:v>
                </c:pt>
                <c:pt idx="5536">
                  <c:v>42166.989583333343</c:v>
                </c:pt>
                <c:pt idx="5537">
                  <c:v>42167</c:v>
                </c:pt>
                <c:pt idx="5538">
                  <c:v>42167.010416666657</c:v>
                </c:pt>
                <c:pt idx="5539">
                  <c:v>42167.020833333343</c:v>
                </c:pt>
                <c:pt idx="5540">
                  <c:v>42167.03125</c:v>
                </c:pt>
                <c:pt idx="5541">
                  <c:v>42167.041666666628</c:v>
                </c:pt>
                <c:pt idx="5542">
                  <c:v>42167.052083333343</c:v>
                </c:pt>
                <c:pt idx="5543">
                  <c:v>42167.0625</c:v>
                </c:pt>
                <c:pt idx="5544">
                  <c:v>42167.072916666657</c:v>
                </c:pt>
                <c:pt idx="5545">
                  <c:v>42167.083333333343</c:v>
                </c:pt>
                <c:pt idx="5546">
                  <c:v>42167.093749999993</c:v>
                </c:pt>
                <c:pt idx="5547">
                  <c:v>42167.104166666628</c:v>
                </c:pt>
                <c:pt idx="5548">
                  <c:v>42167.114583333343</c:v>
                </c:pt>
                <c:pt idx="5549">
                  <c:v>42167.125</c:v>
                </c:pt>
                <c:pt idx="5550">
                  <c:v>42167.135416666628</c:v>
                </c:pt>
                <c:pt idx="5551">
                  <c:v>42167.145833333343</c:v>
                </c:pt>
                <c:pt idx="5552">
                  <c:v>42167.156250000022</c:v>
                </c:pt>
                <c:pt idx="5553">
                  <c:v>42167.166666666628</c:v>
                </c:pt>
                <c:pt idx="5554">
                  <c:v>42167.177083333299</c:v>
                </c:pt>
                <c:pt idx="5555">
                  <c:v>42167.1875</c:v>
                </c:pt>
                <c:pt idx="5556">
                  <c:v>42167.197916666628</c:v>
                </c:pt>
                <c:pt idx="5557">
                  <c:v>42167.208333333343</c:v>
                </c:pt>
                <c:pt idx="5558">
                  <c:v>42167.21875</c:v>
                </c:pt>
                <c:pt idx="5559">
                  <c:v>42167.229166666613</c:v>
                </c:pt>
                <c:pt idx="5560">
                  <c:v>42167.239583333299</c:v>
                </c:pt>
                <c:pt idx="5561">
                  <c:v>42167.25</c:v>
                </c:pt>
                <c:pt idx="5562">
                  <c:v>42167.260416666628</c:v>
                </c:pt>
                <c:pt idx="5563">
                  <c:v>42167.270833333343</c:v>
                </c:pt>
                <c:pt idx="5564">
                  <c:v>42167.28125</c:v>
                </c:pt>
                <c:pt idx="5565">
                  <c:v>42167.291666666613</c:v>
                </c:pt>
                <c:pt idx="5566">
                  <c:v>42167.302083333343</c:v>
                </c:pt>
                <c:pt idx="5567">
                  <c:v>42167.312500000022</c:v>
                </c:pt>
                <c:pt idx="5568">
                  <c:v>42167.322916666657</c:v>
                </c:pt>
                <c:pt idx="5569">
                  <c:v>42167.333333333343</c:v>
                </c:pt>
                <c:pt idx="5570">
                  <c:v>42167.34375</c:v>
                </c:pt>
                <c:pt idx="5571">
                  <c:v>42167.354166666657</c:v>
                </c:pt>
                <c:pt idx="5572">
                  <c:v>42167.364583333343</c:v>
                </c:pt>
                <c:pt idx="5573">
                  <c:v>42167.375</c:v>
                </c:pt>
                <c:pt idx="5574">
                  <c:v>42167.385416666657</c:v>
                </c:pt>
                <c:pt idx="5575">
                  <c:v>42167.395833333343</c:v>
                </c:pt>
                <c:pt idx="5576">
                  <c:v>42167.406250000022</c:v>
                </c:pt>
                <c:pt idx="5577">
                  <c:v>42167.416666666657</c:v>
                </c:pt>
                <c:pt idx="5578">
                  <c:v>42167.427083333299</c:v>
                </c:pt>
                <c:pt idx="5579">
                  <c:v>42167.4375</c:v>
                </c:pt>
                <c:pt idx="5580">
                  <c:v>42167.447916666657</c:v>
                </c:pt>
                <c:pt idx="5581">
                  <c:v>42167.458333333343</c:v>
                </c:pt>
                <c:pt idx="5582">
                  <c:v>42167.46875</c:v>
                </c:pt>
                <c:pt idx="5583">
                  <c:v>42167.479166666628</c:v>
                </c:pt>
                <c:pt idx="5584">
                  <c:v>42167.489583333343</c:v>
                </c:pt>
                <c:pt idx="5585">
                  <c:v>42167.5</c:v>
                </c:pt>
                <c:pt idx="5586">
                  <c:v>42167.510416666657</c:v>
                </c:pt>
                <c:pt idx="5587">
                  <c:v>42167.520833333343</c:v>
                </c:pt>
                <c:pt idx="5588">
                  <c:v>42167.53125</c:v>
                </c:pt>
                <c:pt idx="5589">
                  <c:v>42167.541666666628</c:v>
                </c:pt>
                <c:pt idx="5590">
                  <c:v>42167.552083333343</c:v>
                </c:pt>
                <c:pt idx="5591">
                  <c:v>42167.5625</c:v>
                </c:pt>
                <c:pt idx="5592">
                  <c:v>42167.572916666657</c:v>
                </c:pt>
                <c:pt idx="5593">
                  <c:v>42167.583333333343</c:v>
                </c:pt>
                <c:pt idx="5594">
                  <c:v>42167.593749999993</c:v>
                </c:pt>
                <c:pt idx="5595">
                  <c:v>42167.604166666628</c:v>
                </c:pt>
                <c:pt idx="5596">
                  <c:v>42167.614583333343</c:v>
                </c:pt>
                <c:pt idx="5597">
                  <c:v>42167.625</c:v>
                </c:pt>
                <c:pt idx="5598">
                  <c:v>42167.635416666628</c:v>
                </c:pt>
                <c:pt idx="5599">
                  <c:v>42167.645833333343</c:v>
                </c:pt>
                <c:pt idx="5600">
                  <c:v>42167.656250000022</c:v>
                </c:pt>
                <c:pt idx="5601">
                  <c:v>42167.666666666628</c:v>
                </c:pt>
                <c:pt idx="5602">
                  <c:v>42167.677083333299</c:v>
                </c:pt>
                <c:pt idx="5603">
                  <c:v>42167.6875</c:v>
                </c:pt>
                <c:pt idx="5604">
                  <c:v>42167.697916666628</c:v>
                </c:pt>
                <c:pt idx="5605">
                  <c:v>42167.708333333343</c:v>
                </c:pt>
                <c:pt idx="5606">
                  <c:v>42167.71875</c:v>
                </c:pt>
                <c:pt idx="5607">
                  <c:v>42167.729166666613</c:v>
                </c:pt>
                <c:pt idx="5608">
                  <c:v>42167.739583333299</c:v>
                </c:pt>
                <c:pt idx="5609">
                  <c:v>42167.75</c:v>
                </c:pt>
                <c:pt idx="5610">
                  <c:v>42167.760416666628</c:v>
                </c:pt>
                <c:pt idx="5611">
                  <c:v>42167.770833333343</c:v>
                </c:pt>
                <c:pt idx="5612">
                  <c:v>42167.78125</c:v>
                </c:pt>
                <c:pt idx="5613">
                  <c:v>42167.791666666613</c:v>
                </c:pt>
                <c:pt idx="5614">
                  <c:v>42167.802083333343</c:v>
                </c:pt>
                <c:pt idx="5615">
                  <c:v>42167.812500000022</c:v>
                </c:pt>
                <c:pt idx="5616">
                  <c:v>42167.822916666657</c:v>
                </c:pt>
                <c:pt idx="5617">
                  <c:v>42167.833333333343</c:v>
                </c:pt>
                <c:pt idx="5618">
                  <c:v>42167.84375</c:v>
                </c:pt>
                <c:pt idx="5619">
                  <c:v>42167.854166666657</c:v>
                </c:pt>
                <c:pt idx="5620">
                  <c:v>42167.864583333343</c:v>
                </c:pt>
                <c:pt idx="5621">
                  <c:v>42167.875</c:v>
                </c:pt>
                <c:pt idx="5622">
                  <c:v>42167.885416666657</c:v>
                </c:pt>
                <c:pt idx="5623">
                  <c:v>42167.895833333343</c:v>
                </c:pt>
                <c:pt idx="5624">
                  <c:v>42167.906250000022</c:v>
                </c:pt>
                <c:pt idx="5625">
                  <c:v>42167.916666666657</c:v>
                </c:pt>
                <c:pt idx="5626">
                  <c:v>42167.927083333299</c:v>
                </c:pt>
                <c:pt idx="5627">
                  <c:v>42167.9375</c:v>
                </c:pt>
                <c:pt idx="5628">
                  <c:v>42167.947916666657</c:v>
                </c:pt>
                <c:pt idx="5629">
                  <c:v>42167.958333333343</c:v>
                </c:pt>
                <c:pt idx="5630">
                  <c:v>42167.96875</c:v>
                </c:pt>
                <c:pt idx="5631">
                  <c:v>42167.979166666628</c:v>
                </c:pt>
                <c:pt idx="5632">
                  <c:v>42167.989583333343</c:v>
                </c:pt>
                <c:pt idx="5633">
                  <c:v>42168</c:v>
                </c:pt>
                <c:pt idx="5634">
                  <c:v>42168.010416666657</c:v>
                </c:pt>
                <c:pt idx="5635">
                  <c:v>42168.020833333343</c:v>
                </c:pt>
                <c:pt idx="5636">
                  <c:v>42168.03125</c:v>
                </c:pt>
                <c:pt idx="5637">
                  <c:v>42168.041666666628</c:v>
                </c:pt>
                <c:pt idx="5638">
                  <c:v>42168.052083333343</c:v>
                </c:pt>
                <c:pt idx="5639">
                  <c:v>42168.0625</c:v>
                </c:pt>
                <c:pt idx="5640">
                  <c:v>42168.072916666657</c:v>
                </c:pt>
                <c:pt idx="5641">
                  <c:v>42168.083333333343</c:v>
                </c:pt>
                <c:pt idx="5642">
                  <c:v>42168.093749999993</c:v>
                </c:pt>
                <c:pt idx="5643">
                  <c:v>42168.104166666628</c:v>
                </c:pt>
                <c:pt idx="5644">
                  <c:v>42168.114583333343</c:v>
                </c:pt>
                <c:pt idx="5645">
                  <c:v>42168.125</c:v>
                </c:pt>
                <c:pt idx="5646">
                  <c:v>42168.135416666628</c:v>
                </c:pt>
                <c:pt idx="5647">
                  <c:v>42168.145833333343</c:v>
                </c:pt>
                <c:pt idx="5648">
                  <c:v>42168.156250000022</c:v>
                </c:pt>
                <c:pt idx="5649">
                  <c:v>42168.166666666628</c:v>
                </c:pt>
                <c:pt idx="5650">
                  <c:v>42168.177083333299</c:v>
                </c:pt>
                <c:pt idx="5651">
                  <c:v>42168.1875</c:v>
                </c:pt>
                <c:pt idx="5652">
                  <c:v>42168.197916666628</c:v>
                </c:pt>
                <c:pt idx="5653">
                  <c:v>42168.208333333343</c:v>
                </c:pt>
                <c:pt idx="5654">
                  <c:v>42168.21875</c:v>
                </c:pt>
                <c:pt idx="5655">
                  <c:v>42168.229166666613</c:v>
                </c:pt>
                <c:pt idx="5656">
                  <c:v>42168.239583333299</c:v>
                </c:pt>
                <c:pt idx="5657">
                  <c:v>42168.25</c:v>
                </c:pt>
                <c:pt idx="5658">
                  <c:v>42168.260416666628</c:v>
                </c:pt>
                <c:pt idx="5659">
                  <c:v>42168.270833333343</c:v>
                </c:pt>
                <c:pt idx="5660">
                  <c:v>42168.28125</c:v>
                </c:pt>
                <c:pt idx="5661">
                  <c:v>42168.291666666613</c:v>
                </c:pt>
                <c:pt idx="5662">
                  <c:v>42168.302083333343</c:v>
                </c:pt>
                <c:pt idx="5663">
                  <c:v>42168.312500000022</c:v>
                </c:pt>
                <c:pt idx="5664">
                  <c:v>42168.322916666657</c:v>
                </c:pt>
                <c:pt idx="5665">
                  <c:v>42168.333333333343</c:v>
                </c:pt>
                <c:pt idx="5666">
                  <c:v>42168.34375</c:v>
                </c:pt>
                <c:pt idx="5667">
                  <c:v>42168.354166666657</c:v>
                </c:pt>
                <c:pt idx="5668">
                  <c:v>42168.364583333343</c:v>
                </c:pt>
                <c:pt idx="5669">
                  <c:v>42168.375</c:v>
                </c:pt>
                <c:pt idx="5670">
                  <c:v>42168.385416666657</c:v>
                </c:pt>
                <c:pt idx="5671">
                  <c:v>42168.395833333343</c:v>
                </c:pt>
                <c:pt idx="5672">
                  <c:v>42168.406250000022</c:v>
                </c:pt>
                <c:pt idx="5673">
                  <c:v>42168.416666666657</c:v>
                </c:pt>
                <c:pt idx="5674">
                  <c:v>42168.427083333299</c:v>
                </c:pt>
                <c:pt idx="5675">
                  <c:v>42168.4375</c:v>
                </c:pt>
                <c:pt idx="5676">
                  <c:v>42168.447916666657</c:v>
                </c:pt>
                <c:pt idx="5677">
                  <c:v>42168.458333333343</c:v>
                </c:pt>
                <c:pt idx="5678">
                  <c:v>42168.46875</c:v>
                </c:pt>
                <c:pt idx="5679">
                  <c:v>42168.479166666628</c:v>
                </c:pt>
                <c:pt idx="5680">
                  <c:v>42168.489583333343</c:v>
                </c:pt>
                <c:pt idx="5681">
                  <c:v>42168.5</c:v>
                </c:pt>
                <c:pt idx="5682">
                  <c:v>42168.510416666657</c:v>
                </c:pt>
                <c:pt idx="5683">
                  <c:v>42168.520833333343</c:v>
                </c:pt>
                <c:pt idx="5684">
                  <c:v>42168.53125</c:v>
                </c:pt>
                <c:pt idx="5685">
                  <c:v>42168.541666666628</c:v>
                </c:pt>
                <c:pt idx="5686">
                  <c:v>42168.552083333343</c:v>
                </c:pt>
                <c:pt idx="5687">
                  <c:v>42168.5625</c:v>
                </c:pt>
                <c:pt idx="5688">
                  <c:v>42168.572916666657</c:v>
                </c:pt>
                <c:pt idx="5689">
                  <c:v>42168.583333333343</c:v>
                </c:pt>
                <c:pt idx="5690">
                  <c:v>42168.593749999993</c:v>
                </c:pt>
                <c:pt idx="5691">
                  <c:v>42168.604166666628</c:v>
                </c:pt>
                <c:pt idx="5692">
                  <c:v>42168.614583333343</c:v>
                </c:pt>
                <c:pt idx="5693">
                  <c:v>42168.625</c:v>
                </c:pt>
                <c:pt idx="5694">
                  <c:v>42168.635416666628</c:v>
                </c:pt>
                <c:pt idx="5695">
                  <c:v>42168.645833333343</c:v>
                </c:pt>
                <c:pt idx="5696">
                  <c:v>42168.656250000022</c:v>
                </c:pt>
                <c:pt idx="5697">
                  <c:v>42168.666666666628</c:v>
                </c:pt>
                <c:pt idx="5698">
                  <c:v>42168.677083333299</c:v>
                </c:pt>
                <c:pt idx="5699">
                  <c:v>42168.6875</c:v>
                </c:pt>
                <c:pt idx="5700">
                  <c:v>42168.697916666628</c:v>
                </c:pt>
                <c:pt idx="5701">
                  <c:v>42168.708333333343</c:v>
                </c:pt>
                <c:pt idx="5702">
                  <c:v>42168.71875</c:v>
                </c:pt>
                <c:pt idx="5703">
                  <c:v>42168.729166666613</c:v>
                </c:pt>
                <c:pt idx="5704">
                  <c:v>42168.739583333299</c:v>
                </c:pt>
                <c:pt idx="5705">
                  <c:v>42168.75</c:v>
                </c:pt>
                <c:pt idx="5706">
                  <c:v>42168.760416666628</c:v>
                </c:pt>
                <c:pt idx="5707">
                  <c:v>42168.770833333343</c:v>
                </c:pt>
                <c:pt idx="5708">
                  <c:v>42168.78125</c:v>
                </c:pt>
                <c:pt idx="5709">
                  <c:v>42168.791666666613</c:v>
                </c:pt>
                <c:pt idx="5710">
                  <c:v>42168.802083333343</c:v>
                </c:pt>
                <c:pt idx="5711">
                  <c:v>42168.812500000022</c:v>
                </c:pt>
                <c:pt idx="5712">
                  <c:v>42168.822916666657</c:v>
                </c:pt>
                <c:pt idx="5713">
                  <c:v>42168.833333333343</c:v>
                </c:pt>
                <c:pt idx="5714">
                  <c:v>42168.84375</c:v>
                </c:pt>
                <c:pt idx="5715">
                  <c:v>42168.854166666657</c:v>
                </c:pt>
                <c:pt idx="5716">
                  <c:v>42168.864583333343</c:v>
                </c:pt>
                <c:pt idx="5717">
                  <c:v>42168.875</c:v>
                </c:pt>
                <c:pt idx="5718">
                  <c:v>42168.885416666657</c:v>
                </c:pt>
                <c:pt idx="5719">
                  <c:v>42168.895833333343</c:v>
                </c:pt>
                <c:pt idx="5720">
                  <c:v>42168.906250000022</c:v>
                </c:pt>
                <c:pt idx="5721">
                  <c:v>42168.916666666657</c:v>
                </c:pt>
                <c:pt idx="5722">
                  <c:v>42168.927083333299</c:v>
                </c:pt>
                <c:pt idx="5723">
                  <c:v>42168.9375</c:v>
                </c:pt>
                <c:pt idx="5724">
                  <c:v>42168.947916666657</c:v>
                </c:pt>
                <c:pt idx="5725">
                  <c:v>42168.958333333343</c:v>
                </c:pt>
                <c:pt idx="5726">
                  <c:v>42168.96875</c:v>
                </c:pt>
                <c:pt idx="5727">
                  <c:v>42168.979166666628</c:v>
                </c:pt>
                <c:pt idx="5728">
                  <c:v>42168.989583333343</c:v>
                </c:pt>
                <c:pt idx="5729">
                  <c:v>42169</c:v>
                </c:pt>
                <c:pt idx="5730">
                  <c:v>42169.010416666657</c:v>
                </c:pt>
                <c:pt idx="5731">
                  <c:v>42169.020833333343</c:v>
                </c:pt>
                <c:pt idx="5732">
                  <c:v>42169.03125</c:v>
                </c:pt>
                <c:pt idx="5733">
                  <c:v>42169.041666666628</c:v>
                </c:pt>
                <c:pt idx="5734">
                  <c:v>42169.052083333343</c:v>
                </c:pt>
                <c:pt idx="5735">
                  <c:v>42169.0625</c:v>
                </c:pt>
                <c:pt idx="5736">
                  <c:v>42169.072916666657</c:v>
                </c:pt>
                <c:pt idx="5737">
                  <c:v>42169.083333333343</c:v>
                </c:pt>
                <c:pt idx="5738">
                  <c:v>42169.093749999993</c:v>
                </c:pt>
                <c:pt idx="5739">
                  <c:v>42169.104166666628</c:v>
                </c:pt>
                <c:pt idx="5740">
                  <c:v>42169.114583333343</c:v>
                </c:pt>
                <c:pt idx="5741">
                  <c:v>42169.125</c:v>
                </c:pt>
                <c:pt idx="5742">
                  <c:v>42169.135416666628</c:v>
                </c:pt>
                <c:pt idx="5743">
                  <c:v>42169.145833333343</c:v>
                </c:pt>
                <c:pt idx="5744">
                  <c:v>42169.156250000022</c:v>
                </c:pt>
                <c:pt idx="5745">
                  <c:v>42169.166666666628</c:v>
                </c:pt>
                <c:pt idx="5746">
                  <c:v>42169.177083333299</c:v>
                </c:pt>
                <c:pt idx="5747">
                  <c:v>42169.1875</c:v>
                </c:pt>
                <c:pt idx="5748">
                  <c:v>42169.197916666628</c:v>
                </c:pt>
                <c:pt idx="5749">
                  <c:v>42169.208333333343</c:v>
                </c:pt>
                <c:pt idx="5750">
                  <c:v>42169.21875</c:v>
                </c:pt>
                <c:pt idx="5751">
                  <c:v>42169.229166666613</c:v>
                </c:pt>
                <c:pt idx="5752">
                  <c:v>42169.239583333299</c:v>
                </c:pt>
                <c:pt idx="5753">
                  <c:v>42169.25</c:v>
                </c:pt>
                <c:pt idx="5754">
                  <c:v>42169.260416666628</c:v>
                </c:pt>
                <c:pt idx="5755">
                  <c:v>42169.270833333343</c:v>
                </c:pt>
                <c:pt idx="5756">
                  <c:v>42169.28125</c:v>
                </c:pt>
                <c:pt idx="5757">
                  <c:v>42169.291666666613</c:v>
                </c:pt>
                <c:pt idx="5758">
                  <c:v>42169.302083333343</c:v>
                </c:pt>
                <c:pt idx="5759">
                  <c:v>42169.312500000022</c:v>
                </c:pt>
                <c:pt idx="5760">
                  <c:v>42169.322916666657</c:v>
                </c:pt>
                <c:pt idx="5761">
                  <c:v>42169.333333333343</c:v>
                </c:pt>
                <c:pt idx="5762">
                  <c:v>42169.34375</c:v>
                </c:pt>
                <c:pt idx="5763">
                  <c:v>42169.354166666657</c:v>
                </c:pt>
                <c:pt idx="5764">
                  <c:v>42169.364583333343</c:v>
                </c:pt>
                <c:pt idx="5765">
                  <c:v>42169.375</c:v>
                </c:pt>
                <c:pt idx="5766">
                  <c:v>42169.385416666657</c:v>
                </c:pt>
                <c:pt idx="5767">
                  <c:v>42169.395833333343</c:v>
                </c:pt>
                <c:pt idx="5768">
                  <c:v>42169.406250000022</c:v>
                </c:pt>
                <c:pt idx="5769">
                  <c:v>42169.416666666657</c:v>
                </c:pt>
                <c:pt idx="5770">
                  <c:v>42169.427083333299</c:v>
                </c:pt>
                <c:pt idx="5771">
                  <c:v>42169.4375</c:v>
                </c:pt>
                <c:pt idx="5772">
                  <c:v>42169.447916666657</c:v>
                </c:pt>
                <c:pt idx="5773">
                  <c:v>42169.458333333343</c:v>
                </c:pt>
                <c:pt idx="5774">
                  <c:v>42169.46875</c:v>
                </c:pt>
                <c:pt idx="5775">
                  <c:v>42169.479166666628</c:v>
                </c:pt>
                <c:pt idx="5776">
                  <c:v>42169.489583333343</c:v>
                </c:pt>
                <c:pt idx="5777">
                  <c:v>42169.5</c:v>
                </c:pt>
                <c:pt idx="5778">
                  <c:v>42169.510416666657</c:v>
                </c:pt>
                <c:pt idx="5779">
                  <c:v>42169.520833333343</c:v>
                </c:pt>
                <c:pt idx="5780">
                  <c:v>42169.53125</c:v>
                </c:pt>
                <c:pt idx="5781">
                  <c:v>42169.541666666628</c:v>
                </c:pt>
                <c:pt idx="5782">
                  <c:v>42169.552083333343</c:v>
                </c:pt>
                <c:pt idx="5783">
                  <c:v>42169.5625</c:v>
                </c:pt>
                <c:pt idx="5784">
                  <c:v>42169.572916666657</c:v>
                </c:pt>
                <c:pt idx="5785">
                  <c:v>42169.583333333343</c:v>
                </c:pt>
                <c:pt idx="5786">
                  <c:v>42169.593749999993</c:v>
                </c:pt>
                <c:pt idx="5787">
                  <c:v>42169.604166666628</c:v>
                </c:pt>
                <c:pt idx="5788">
                  <c:v>42169.614583333343</c:v>
                </c:pt>
                <c:pt idx="5789">
                  <c:v>42169.625</c:v>
                </c:pt>
                <c:pt idx="5790">
                  <c:v>42169.635416666628</c:v>
                </c:pt>
                <c:pt idx="5791">
                  <c:v>42169.645833333343</c:v>
                </c:pt>
                <c:pt idx="5792">
                  <c:v>42169.656250000022</c:v>
                </c:pt>
                <c:pt idx="5793">
                  <c:v>42169.666666666628</c:v>
                </c:pt>
                <c:pt idx="5794">
                  <c:v>42169.677083333299</c:v>
                </c:pt>
                <c:pt idx="5795">
                  <c:v>42169.6875</c:v>
                </c:pt>
                <c:pt idx="5796">
                  <c:v>42169.697916666628</c:v>
                </c:pt>
                <c:pt idx="5797">
                  <c:v>42169.708333333343</c:v>
                </c:pt>
                <c:pt idx="5798">
                  <c:v>42169.71875</c:v>
                </c:pt>
                <c:pt idx="5799">
                  <c:v>42169.729166666613</c:v>
                </c:pt>
                <c:pt idx="5800">
                  <c:v>42169.739583333299</c:v>
                </c:pt>
                <c:pt idx="5801">
                  <c:v>42169.75</c:v>
                </c:pt>
                <c:pt idx="5802">
                  <c:v>42169.760416666628</c:v>
                </c:pt>
                <c:pt idx="5803">
                  <c:v>42169.770833333343</c:v>
                </c:pt>
                <c:pt idx="5804">
                  <c:v>42169.78125</c:v>
                </c:pt>
                <c:pt idx="5805">
                  <c:v>42169.791666666613</c:v>
                </c:pt>
                <c:pt idx="5806">
                  <c:v>42169.802083333343</c:v>
                </c:pt>
                <c:pt idx="5807">
                  <c:v>42169.812500000022</c:v>
                </c:pt>
                <c:pt idx="5808">
                  <c:v>42169.822916666657</c:v>
                </c:pt>
                <c:pt idx="5809">
                  <c:v>42169.833333333343</c:v>
                </c:pt>
                <c:pt idx="5810">
                  <c:v>42169.84375</c:v>
                </c:pt>
                <c:pt idx="5811">
                  <c:v>42169.854166666657</c:v>
                </c:pt>
                <c:pt idx="5812">
                  <c:v>42169.864583333343</c:v>
                </c:pt>
                <c:pt idx="5813">
                  <c:v>42169.875</c:v>
                </c:pt>
                <c:pt idx="5814">
                  <c:v>42169.885416666657</c:v>
                </c:pt>
                <c:pt idx="5815">
                  <c:v>42169.895833333343</c:v>
                </c:pt>
                <c:pt idx="5816">
                  <c:v>42169.906250000022</c:v>
                </c:pt>
                <c:pt idx="5817">
                  <c:v>42169.916666666657</c:v>
                </c:pt>
                <c:pt idx="5818">
                  <c:v>42169.927083333299</c:v>
                </c:pt>
                <c:pt idx="5819">
                  <c:v>42169.9375</c:v>
                </c:pt>
                <c:pt idx="5820">
                  <c:v>42169.947916666657</c:v>
                </c:pt>
                <c:pt idx="5821">
                  <c:v>42169.958333333343</c:v>
                </c:pt>
                <c:pt idx="5822">
                  <c:v>42169.96875</c:v>
                </c:pt>
                <c:pt idx="5823">
                  <c:v>42169.979166666628</c:v>
                </c:pt>
                <c:pt idx="5824">
                  <c:v>42169.989583333343</c:v>
                </c:pt>
                <c:pt idx="5825">
                  <c:v>42170</c:v>
                </c:pt>
                <c:pt idx="5826">
                  <c:v>42170.010416666657</c:v>
                </c:pt>
                <c:pt idx="5827">
                  <c:v>42170.020833333343</c:v>
                </c:pt>
                <c:pt idx="5828">
                  <c:v>42170.03125</c:v>
                </c:pt>
                <c:pt idx="5829">
                  <c:v>42170.041666666628</c:v>
                </c:pt>
                <c:pt idx="5830">
                  <c:v>42170.052083333343</c:v>
                </c:pt>
                <c:pt idx="5831">
                  <c:v>42170.0625</c:v>
                </c:pt>
                <c:pt idx="5832">
                  <c:v>42170.072916666657</c:v>
                </c:pt>
                <c:pt idx="5833">
                  <c:v>42170.083333333343</c:v>
                </c:pt>
                <c:pt idx="5834">
                  <c:v>42170.093749999993</c:v>
                </c:pt>
                <c:pt idx="5835">
                  <c:v>42170.104166666628</c:v>
                </c:pt>
                <c:pt idx="5836">
                  <c:v>42170.114583333343</c:v>
                </c:pt>
                <c:pt idx="5837">
                  <c:v>42170.125</c:v>
                </c:pt>
                <c:pt idx="5838">
                  <c:v>42170.135416666628</c:v>
                </c:pt>
                <c:pt idx="5839">
                  <c:v>42170.145833333343</c:v>
                </c:pt>
                <c:pt idx="5840">
                  <c:v>42170.156250000022</c:v>
                </c:pt>
                <c:pt idx="5841">
                  <c:v>42170.166666666628</c:v>
                </c:pt>
                <c:pt idx="5842">
                  <c:v>42170.177083333299</c:v>
                </c:pt>
                <c:pt idx="5843">
                  <c:v>42170.1875</c:v>
                </c:pt>
                <c:pt idx="5844">
                  <c:v>42170.197916666628</c:v>
                </c:pt>
                <c:pt idx="5845">
                  <c:v>42170.208333333343</c:v>
                </c:pt>
                <c:pt idx="5846">
                  <c:v>42170.21875</c:v>
                </c:pt>
                <c:pt idx="5847">
                  <c:v>42170.229166666613</c:v>
                </c:pt>
                <c:pt idx="5848">
                  <c:v>42170.239583333299</c:v>
                </c:pt>
                <c:pt idx="5849">
                  <c:v>42170.25</c:v>
                </c:pt>
                <c:pt idx="5850">
                  <c:v>42170.260416666628</c:v>
                </c:pt>
                <c:pt idx="5851">
                  <c:v>42170.270833333343</c:v>
                </c:pt>
                <c:pt idx="5852">
                  <c:v>42170.28125</c:v>
                </c:pt>
                <c:pt idx="5853">
                  <c:v>42170.291666666613</c:v>
                </c:pt>
                <c:pt idx="5854">
                  <c:v>42170.302083333343</c:v>
                </c:pt>
                <c:pt idx="5855">
                  <c:v>42170.312500000022</c:v>
                </c:pt>
                <c:pt idx="5856">
                  <c:v>42170.322916666657</c:v>
                </c:pt>
                <c:pt idx="5857">
                  <c:v>42170.333333333343</c:v>
                </c:pt>
                <c:pt idx="5858">
                  <c:v>42170.34375</c:v>
                </c:pt>
                <c:pt idx="5859">
                  <c:v>42170.354166666657</c:v>
                </c:pt>
                <c:pt idx="5860">
                  <c:v>42170.364583333343</c:v>
                </c:pt>
                <c:pt idx="5861">
                  <c:v>42170.375</c:v>
                </c:pt>
                <c:pt idx="5862">
                  <c:v>42170.385416666657</c:v>
                </c:pt>
                <c:pt idx="5863">
                  <c:v>42170.395833333343</c:v>
                </c:pt>
                <c:pt idx="5864">
                  <c:v>42170.406250000022</c:v>
                </c:pt>
                <c:pt idx="5865">
                  <c:v>42170.416666666657</c:v>
                </c:pt>
                <c:pt idx="5866">
                  <c:v>42170.427083333299</c:v>
                </c:pt>
                <c:pt idx="5867">
                  <c:v>42170.4375</c:v>
                </c:pt>
                <c:pt idx="5868">
                  <c:v>42170.447916666657</c:v>
                </c:pt>
                <c:pt idx="5869">
                  <c:v>42170.458333333343</c:v>
                </c:pt>
                <c:pt idx="5870">
                  <c:v>42170.46875</c:v>
                </c:pt>
                <c:pt idx="5871">
                  <c:v>42170.479166666628</c:v>
                </c:pt>
                <c:pt idx="5872">
                  <c:v>42170.489583333343</c:v>
                </c:pt>
                <c:pt idx="5873">
                  <c:v>42170.5</c:v>
                </c:pt>
                <c:pt idx="5874">
                  <c:v>42170.510416666657</c:v>
                </c:pt>
                <c:pt idx="5875">
                  <c:v>42170.520833333343</c:v>
                </c:pt>
                <c:pt idx="5876">
                  <c:v>42170.53125</c:v>
                </c:pt>
                <c:pt idx="5877">
                  <c:v>42170.541666666628</c:v>
                </c:pt>
                <c:pt idx="5878">
                  <c:v>42170.552083333343</c:v>
                </c:pt>
                <c:pt idx="5879">
                  <c:v>42170.5625</c:v>
                </c:pt>
                <c:pt idx="5880">
                  <c:v>42170.572916666657</c:v>
                </c:pt>
                <c:pt idx="5881">
                  <c:v>42170.583333333343</c:v>
                </c:pt>
                <c:pt idx="5882">
                  <c:v>42170.593749999993</c:v>
                </c:pt>
                <c:pt idx="5883">
                  <c:v>42170.604166666628</c:v>
                </c:pt>
                <c:pt idx="5884">
                  <c:v>42170.614583333343</c:v>
                </c:pt>
                <c:pt idx="5885">
                  <c:v>42170.625</c:v>
                </c:pt>
                <c:pt idx="5886">
                  <c:v>42170.635416666628</c:v>
                </c:pt>
                <c:pt idx="5887">
                  <c:v>42170.645833333343</c:v>
                </c:pt>
                <c:pt idx="5888">
                  <c:v>42170.656250000022</c:v>
                </c:pt>
                <c:pt idx="5889">
                  <c:v>42170.666666666628</c:v>
                </c:pt>
                <c:pt idx="5890">
                  <c:v>42170.677083333299</c:v>
                </c:pt>
                <c:pt idx="5891">
                  <c:v>42170.6875</c:v>
                </c:pt>
                <c:pt idx="5892">
                  <c:v>42170.697916666628</c:v>
                </c:pt>
                <c:pt idx="5893">
                  <c:v>42170.708333333343</c:v>
                </c:pt>
                <c:pt idx="5894">
                  <c:v>42170.71875</c:v>
                </c:pt>
                <c:pt idx="5895">
                  <c:v>42170.729166666613</c:v>
                </c:pt>
                <c:pt idx="5896">
                  <c:v>42170.739583333299</c:v>
                </c:pt>
                <c:pt idx="5897">
                  <c:v>42170.75</c:v>
                </c:pt>
                <c:pt idx="5898">
                  <c:v>42170.760416666628</c:v>
                </c:pt>
                <c:pt idx="5899">
                  <c:v>42170.770833333343</c:v>
                </c:pt>
                <c:pt idx="5900">
                  <c:v>42170.78125</c:v>
                </c:pt>
                <c:pt idx="5901">
                  <c:v>42170.791666666613</c:v>
                </c:pt>
                <c:pt idx="5902">
                  <c:v>42170.802083333343</c:v>
                </c:pt>
                <c:pt idx="5903">
                  <c:v>42170.812500000022</c:v>
                </c:pt>
                <c:pt idx="5904">
                  <c:v>42170.822916666657</c:v>
                </c:pt>
                <c:pt idx="5905">
                  <c:v>42170.833333333343</c:v>
                </c:pt>
                <c:pt idx="5906">
                  <c:v>42170.84375</c:v>
                </c:pt>
                <c:pt idx="5907">
                  <c:v>42170.854166666657</c:v>
                </c:pt>
                <c:pt idx="5908">
                  <c:v>42170.864583333343</c:v>
                </c:pt>
                <c:pt idx="5909">
                  <c:v>42170.875</c:v>
                </c:pt>
                <c:pt idx="5910">
                  <c:v>42170.885416666657</c:v>
                </c:pt>
                <c:pt idx="5911">
                  <c:v>42170.895833333343</c:v>
                </c:pt>
                <c:pt idx="5912">
                  <c:v>42170.906250000022</c:v>
                </c:pt>
                <c:pt idx="5913">
                  <c:v>42170.916666666657</c:v>
                </c:pt>
                <c:pt idx="5914">
                  <c:v>42170.927083333299</c:v>
                </c:pt>
                <c:pt idx="5915">
                  <c:v>42170.9375</c:v>
                </c:pt>
                <c:pt idx="5916">
                  <c:v>42170.947916666657</c:v>
                </c:pt>
                <c:pt idx="5917">
                  <c:v>42170.958333333343</c:v>
                </c:pt>
                <c:pt idx="5918">
                  <c:v>42170.96875</c:v>
                </c:pt>
                <c:pt idx="5919">
                  <c:v>42170.979166666628</c:v>
                </c:pt>
                <c:pt idx="5920">
                  <c:v>42170.989583333343</c:v>
                </c:pt>
                <c:pt idx="5921">
                  <c:v>42171</c:v>
                </c:pt>
                <c:pt idx="5922">
                  <c:v>42171.010416666657</c:v>
                </c:pt>
                <c:pt idx="5923">
                  <c:v>42171.020833333343</c:v>
                </c:pt>
                <c:pt idx="5924">
                  <c:v>42171.03125</c:v>
                </c:pt>
                <c:pt idx="5925">
                  <c:v>42171.041666666628</c:v>
                </c:pt>
                <c:pt idx="5926">
                  <c:v>42171.052083333343</c:v>
                </c:pt>
                <c:pt idx="5927">
                  <c:v>42171.0625</c:v>
                </c:pt>
                <c:pt idx="5928">
                  <c:v>42171.072916666657</c:v>
                </c:pt>
                <c:pt idx="5929">
                  <c:v>42171.083333333343</c:v>
                </c:pt>
                <c:pt idx="5930">
                  <c:v>42171.093749999993</c:v>
                </c:pt>
                <c:pt idx="5931">
                  <c:v>42171.104166666628</c:v>
                </c:pt>
                <c:pt idx="5932">
                  <c:v>42171.114583333343</c:v>
                </c:pt>
                <c:pt idx="5933">
                  <c:v>42171.125</c:v>
                </c:pt>
                <c:pt idx="5934">
                  <c:v>42171.135416666628</c:v>
                </c:pt>
                <c:pt idx="5935">
                  <c:v>42171.145833333343</c:v>
                </c:pt>
                <c:pt idx="5936">
                  <c:v>42171.156250000022</c:v>
                </c:pt>
                <c:pt idx="5937">
                  <c:v>42171.166666666628</c:v>
                </c:pt>
                <c:pt idx="5938">
                  <c:v>42171.177083333299</c:v>
                </c:pt>
                <c:pt idx="5939">
                  <c:v>42171.1875</c:v>
                </c:pt>
                <c:pt idx="5940">
                  <c:v>42171.197916666628</c:v>
                </c:pt>
                <c:pt idx="5941">
                  <c:v>42171.208333333343</c:v>
                </c:pt>
                <c:pt idx="5942">
                  <c:v>42171.21875</c:v>
                </c:pt>
                <c:pt idx="5943">
                  <c:v>42171.229166666613</c:v>
                </c:pt>
                <c:pt idx="5944">
                  <c:v>42171.239583333299</c:v>
                </c:pt>
                <c:pt idx="5945">
                  <c:v>42171.25</c:v>
                </c:pt>
                <c:pt idx="5946">
                  <c:v>42171.260416666628</c:v>
                </c:pt>
                <c:pt idx="5947">
                  <c:v>42171.270833333343</c:v>
                </c:pt>
                <c:pt idx="5948">
                  <c:v>42171.28125</c:v>
                </c:pt>
                <c:pt idx="5949">
                  <c:v>42171.291666666613</c:v>
                </c:pt>
                <c:pt idx="5950">
                  <c:v>42171.302083333343</c:v>
                </c:pt>
                <c:pt idx="5951">
                  <c:v>42171.312500000022</c:v>
                </c:pt>
                <c:pt idx="5952">
                  <c:v>42171.322916666657</c:v>
                </c:pt>
                <c:pt idx="5953">
                  <c:v>42171.333333333343</c:v>
                </c:pt>
                <c:pt idx="5954">
                  <c:v>42171.34375</c:v>
                </c:pt>
                <c:pt idx="5955">
                  <c:v>42171.354166666657</c:v>
                </c:pt>
                <c:pt idx="5956">
                  <c:v>42171.364583333343</c:v>
                </c:pt>
                <c:pt idx="5957">
                  <c:v>42171.375</c:v>
                </c:pt>
                <c:pt idx="5958">
                  <c:v>42171.385416666657</c:v>
                </c:pt>
                <c:pt idx="5959">
                  <c:v>42171.395833333343</c:v>
                </c:pt>
                <c:pt idx="5960">
                  <c:v>42171.406250000022</c:v>
                </c:pt>
                <c:pt idx="5961">
                  <c:v>42171.416666666657</c:v>
                </c:pt>
                <c:pt idx="5962">
                  <c:v>42171.427083333299</c:v>
                </c:pt>
                <c:pt idx="5963">
                  <c:v>42171.4375</c:v>
                </c:pt>
                <c:pt idx="5964">
                  <c:v>42171.447916666657</c:v>
                </c:pt>
                <c:pt idx="5965">
                  <c:v>42171.458333333343</c:v>
                </c:pt>
                <c:pt idx="5966">
                  <c:v>42171.46875</c:v>
                </c:pt>
                <c:pt idx="5967">
                  <c:v>42171.479166666628</c:v>
                </c:pt>
                <c:pt idx="5968">
                  <c:v>42171.489583333343</c:v>
                </c:pt>
                <c:pt idx="5969">
                  <c:v>42171.5</c:v>
                </c:pt>
                <c:pt idx="5970">
                  <c:v>42171.510416666657</c:v>
                </c:pt>
                <c:pt idx="5971">
                  <c:v>42171.520833333343</c:v>
                </c:pt>
                <c:pt idx="5972">
                  <c:v>42171.53125</c:v>
                </c:pt>
                <c:pt idx="5973">
                  <c:v>42171.541666666628</c:v>
                </c:pt>
                <c:pt idx="5974">
                  <c:v>42171.552083333343</c:v>
                </c:pt>
                <c:pt idx="5975">
                  <c:v>42171.5625</c:v>
                </c:pt>
                <c:pt idx="5976">
                  <c:v>42171.572916666657</c:v>
                </c:pt>
                <c:pt idx="5977">
                  <c:v>42171.583333333343</c:v>
                </c:pt>
                <c:pt idx="5978">
                  <c:v>42171.593749999993</c:v>
                </c:pt>
                <c:pt idx="5979">
                  <c:v>42171.604166666628</c:v>
                </c:pt>
                <c:pt idx="5980">
                  <c:v>42171.614583333343</c:v>
                </c:pt>
                <c:pt idx="5981">
                  <c:v>42171.625</c:v>
                </c:pt>
                <c:pt idx="5982">
                  <c:v>42171.635416666628</c:v>
                </c:pt>
                <c:pt idx="5983">
                  <c:v>42171.645833333343</c:v>
                </c:pt>
                <c:pt idx="5984">
                  <c:v>42171.656250000022</c:v>
                </c:pt>
                <c:pt idx="5985">
                  <c:v>42171.666666666628</c:v>
                </c:pt>
                <c:pt idx="5986">
                  <c:v>42171.677083333299</c:v>
                </c:pt>
                <c:pt idx="5987">
                  <c:v>42171.6875</c:v>
                </c:pt>
                <c:pt idx="5988">
                  <c:v>42171.697916666628</c:v>
                </c:pt>
                <c:pt idx="5989">
                  <c:v>42171.708333333343</c:v>
                </c:pt>
                <c:pt idx="5990">
                  <c:v>42171.71875</c:v>
                </c:pt>
                <c:pt idx="5991">
                  <c:v>42171.729166666613</c:v>
                </c:pt>
                <c:pt idx="5992">
                  <c:v>42171.739583333299</c:v>
                </c:pt>
                <c:pt idx="5993">
                  <c:v>42171.75</c:v>
                </c:pt>
                <c:pt idx="5994">
                  <c:v>42171.760416666628</c:v>
                </c:pt>
                <c:pt idx="5995">
                  <c:v>42171.770833333343</c:v>
                </c:pt>
                <c:pt idx="5996">
                  <c:v>42171.78125</c:v>
                </c:pt>
                <c:pt idx="5997">
                  <c:v>42171.791666666613</c:v>
                </c:pt>
                <c:pt idx="5998">
                  <c:v>42171.802083333343</c:v>
                </c:pt>
                <c:pt idx="5999">
                  <c:v>42171.812500000022</c:v>
                </c:pt>
                <c:pt idx="6000">
                  <c:v>42171.822916666657</c:v>
                </c:pt>
                <c:pt idx="6001">
                  <c:v>42171.833333333343</c:v>
                </c:pt>
                <c:pt idx="6002">
                  <c:v>42171.84375</c:v>
                </c:pt>
                <c:pt idx="6003">
                  <c:v>42171.854166666657</c:v>
                </c:pt>
                <c:pt idx="6004">
                  <c:v>42171.864583333343</c:v>
                </c:pt>
                <c:pt idx="6005">
                  <c:v>42171.875</c:v>
                </c:pt>
                <c:pt idx="6006">
                  <c:v>42171.885416666657</c:v>
                </c:pt>
                <c:pt idx="6007">
                  <c:v>42171.895833333343</c:v>
                </c:pt>
                <c:pt idx="6008">
                  <c:v>42171.906250000022</c:v>
                </c:pt>
                <c:pt idx="6009">
                  <c:v>42171.916666666657</c:v>
                </c:pt>
                <c:pt idx="6010">
                  <c:v>42171.927083333299</c:v>
                </c:pt>
                <c:pt idx="6011">
                  <c:v>42171.9375</c:v>
                </c:pt>
                <c:pt idx="6012">
                  <c:v>42171.947916666657</c:v>
                </c:pt>
                <c:pt idx="6013">
                  <c:v>42171.958333333343</c:v>
                </c:pt>
                <c:pt idx="6014">
                  <c:v>42171.96875</c:v>
                </c:pt>
                <c:pt idx="6015">
                  <c:v>42171.979166666628</c:v>
                </c:pt>
                <c:pt idx="6016">
                  <c:v>42171.989583333343</c:v>
                </c:pt>
                <c:pt idx="6017">
                  <c:v>42172</c:v>
                </c:pt>
                <c:pt idx="6018">
                  <c:v>42172.010416666657</c:v>
                </c:pt>
                <c:pt idx="6019">
                  <c:v>42172.020833333343</c:v>
                </c:pt>
                <c:pt idx="6020">
                  <c:v>42172.03125</c:v>
                </c:pt>
                <c:pt idx="6021">
                  <c:v>42172.041666666628</c:v>
                </c:pt>
                <c:pt idx="6022">
                  <c:v>42172.052083333343</c:v>
                </c:pt>
                <c:pt idx="6023">
                  <c:v>42172.0625</c:v>
                </c:pt>
                <c:pt idx="6024">
                  <c:v>42172.072916666657</c:v>
                </c:pt>
                <c:pt idx="6025">
                  <c:v>42172.083333333343</c:v>
                </c:pt>
                <c:pt idx="6026">
                  <c:v>42172.093749999993</c:v>
                </c:pt>
                <c:pt idx="6027">
                  <c:v>42172.104166666628</c:v>
                </c:pt>
                <c:pt idx="6028">
                  <c:v>42172.114583333343</c:v>
                </c:pt>
                <c:pt idx="6029">
                  <c:v>42172.125</c:v>
                </c:pt>
                <c:pt idx="6030">
                  <c:v>42172.135416666628</c:v>
                </c:pt>
                <c:pt idx="6031">
                  <c:v>42172.145833333343</c:v>
                </c:pt>
                <c:pt idx="6032">
                  <c:v>42172.156250000022</c:v>
                </c:pt>
                <c:pt idx="6033">
                  <c:v>42172.166666666628</c:v>
                </c:pt>
                <c:pt idx="6034">
                  <c:v>42172.177083333299</c:v>
                </c:pt>
                <c:pt idx="6035">
                  <c:v>42172.1875</c:v>
                </c:pt>
                <c:pt idx="6036">
                  <c:v>42172.197916666628</c:v>
                </c:pt>
                <c:pt idx="6037">
                  <c:v>42172.208333333343</c:v>
                </c:pt>
                <c:pt idx="6038">
                  <c:v>42172.21875</c:v>
                </c:pt>
                <c:pt idx="6039">
                  <c:v>42172.229166666613</c:v>
                </c:pt>
                <c:pt idx="6040">
                  <c:v>42172.239583333299</c:v>
                </c:pt>
                <c:pt idx="6041">
                  <c:v>42172.25</c:v>
                </c:pt>
                <c:pt idx="6042">
                  <c:v>42172.260416666628</c:v>
                </c:pt>
                <c:pt idx="6043">
                  <c:v>42172.270833333343</c:v>
                </c:pt>
                <c:pt idx="6044">
                  <c:v>42172.28125</c:v>
                </c:pt>
                <c:pt idx="6045">
                  <c:v>42172.291666666613</c:v>
                </c:pt>
                <c:pt idx="6046">
                  <c:v>42172.302083333343</c:v>
                </c:pt>
                <c:pt idx="6047">
                  <c:v>42172.312500000022</c:v>
                </c:pt>
                <c:pt idx="6048">
                  <c:v>42172.322916666657</c:v>
                </c:pt>
                <c:pt idx="6049">
                  <c:v>42172.333333333343</c:v>
                </c:pt>
                <c:pt idx="6050">
                  <c:v>42172.34375</c:v>
                </c:pt>
                <c:pt idx="6051">
                  <c:v>42172.347743055558</c:v>
                </c:pt>
                <c:pt idx="6052">
                  <c:v>42172.347777777781</c:v>
                </c:pt>
                <c:pt idx="6053">
                  <c:v>42172.354166666657</c:v>
                </c:pt>
                <c:pt idx="6054">
                  <c:v>42172.364583333343</c:v>
                </c:pt>
                <c:pt idx="6055">
                  <c:v>42172.375</c:v>
                </c:pt>
                <c:pt idx="6056">
                  <c:v>42172.385416666657</c:v>
                </c:pt>
                <c:pt idx="6057">
                  <c:v>42172.395833333343</c:v>
                </c:pt>
                <c:pt idx="6058">
                  <c:v>42172.406250000022</c:v>
                </c:pt>
                <c:pt idx="6059">
                  <c:v>42172.416666666657</c:v>
                </c:pt>
                <c:pt idx="6060">
                  <c:v>42172.427083333299</c:v>
                </c:pt>
                <c:pt idx="6061">
                  <c:v>42172.4375</c:v>
                </c:pt>
                <c:pt idx="6062">
                  <c:v>42172.447916666657</c:v>
                </c:pt>
                <c:pt idx="6063">
                  <c:v>42172.458333333343</c:v>
                </c:pt>
                <c:pt idx="6064">
                  <c:v>42172.46875</c:v>
                </c:pt>
                <c:pt idx="6065">
                  <c:v>42172.479166666628</c:v>
                </c:pt>
                <c:pt idx="6066">
                  <c:v>42172.489583333343</c:v>
                </c:pt>
                <c:pt idx="6067">
                  <c:v>42172.5</c:v>
                </c:pt>
                <c:pt idx="6068">
                  <c:v>42172.510416666657</c:v>
                </c:pt>
                <c:pt idx="6069">
                  <c:v>42172.520833333343</c:v>
                </c:pt>
                <c:pt idx="6070">
                  <c:v>42172.53125</c:v>
                </c:pt>
                <c:pt idx="6071">
                  <c:v>42172.541666666628</c:v>
                </c:pt>
                <c:pt idx="6072">
                  <c:v>42172.552083333343</c:v>
                </c:pt>
                <c:pt idx="6073">
                  <c:v>42172.5625</c:v>
                </c:pt>
                <c:pt idx="6074">
                  <c:v>42172.572916666657</c:v>
                </c:pt>
                <c:pt idx="6075">
                  <c:v>42172.583333333343</c:v>
                </c:pt>
                <c:pt idx="6076">
                  <c:v>42172.593749999993</c:v>
                </c:pt>
                <c:pt idx="6077">
                  <c:v>42172.604166666628</c:v>
                </c:pt>
                <c:pt idx="6078">
                  <c:v>42172.614583333343</c:v>
                </c:pt>
                <c:pt idx="6079">
                  <c:v>42172.625</c:v>
                </c:pt>
                <c:pt idx="6080">
                  <c:v>42172.635416666628</c:v>
                </c:pt>
                <c:pt idx="6081">
                  <c:v>42172.645833333343</c:v>
                </c:pt>
                <c:pt idx="6082">
                  <c:v>42172.656250000022</c:v>
                </c:pt>
                <c:pt idx="6083">
                  <c:v>42172.666666666628</c:v>
                </c:pt>
                <c:pt idx="6084">
                  <c:v>42172.677083333299</c:v>
                </c:pt>
                <c:pt idx="6085">
                  <c:v>42172.6875</c:v>
                </c:pt>
                <c:pt idx="6086">
                  <c:v>42172.697916666628</c:v>
                </c:pt>
                <c:pt idx="6087">
                  <c:v>42172.708333333343</c:v>
                </c:pt>
                <c:pt idx="6088">
                  <c:v>42172.71875</c:v>
                </c:pt>
                <c:pt idx="6089">
                  <c:v>42172.729166666613</c:v>
                </c:pt>
                <c:pt idx="6090">
                  <c:v>42172.739583333299</c:v>
                </c:pt>
                <c:pt idx="6091">
                  <c:v>42172.75</c:v>
                </c:pt>
                <c:pt idx="6092">
                  <c:v>42172.760416666628</c:v>
                </c:pt>
                <c:pt idx="6093">
                  <c:v>42172.770833333343</c:v>
                </c:pt>
                <c:pt idx="6094">
                  <c:v>42172.78125</c:v>
                </c:pt>
                <c:pt idx="6095">
                  <c:v>42172.791666666613</c:v>
                </c:pt>
                <c:pt idx="6096">
                  <c:v>42172.802083333343</c:v>
                </c:pt>
                <c:pt idx="6097">
                  <c:v>42172.812500000022</c:v>
                </c:pt>
                <c:pt idx="6098">
                  <c:v>42172.822916666657</c:v>
                </c:pt>
                <c:pt idx="6099">
                  <c:v>42172.833333333343</c:v>
                </c:pt>
                <c:pt idx="6100">
                  <c:v>42172.84375</c:v>
                </c:pt>
                <c:pt idx="6101">
                  <c:v>42172.854166666657</c:v>
                </c:pt>
                <c:pt idx="6102">
                  <c:v>42172.864583333343</c:v>
                </c:pt>
                <c:pt idx="6103">
                  <c:v>42172.875</c:v>
                </c:pt>
                <c:pt idx="6104">
                  <c:v>42172.885416666657</c:v>
                </c:pt>
                <c:pt idx="6105">
                  <c:v>42172.895833333343</c:v>
                </c:pt>
                <c:pt idx="6106">
                  <c:v>42172.906250000022</c:v>
                </c:pt>
                <c:pt idx="6107">
                  <c:v>42172.916666666657</c:v>
                </c:pt>
                <c:pt idx="6108">
                  <c:v>42172.927083333299</c:v>
                </c:pt>
                <c:pt idx="6109">
                  <c:v>42172.9375</c:v>
                </c:pt>
                <c:pt idx="6110">
                  <c:v>42172.947916666657</c:v>
                </c:pt>
                <c:pt idx="6111">
                  <c:v>42172.958333333343</c:v>
                </c:pt>
                <c:pt idx="6112">
                  <c:v>42172.96875</c:v>
                </c:pt>
                <c:pt idx="6113">
                  <c:v>42172.979166666628</c:v>
                </c:pt>
                <c:pt idx="6114">
                  <c:v>42172.989583333343</c:v>
                </c:pt>
                <c:pt idx="6115">
                  <c:v>42173</c:v>
                </c:pt>
                <c:pt idx="6116">
                  <c:v>42173.010416666657</c:v>
                </c:pt>
                <c:pt idx="6117">
                  <c:v>42173.020833333343</c:v>
                </c:pt>
                <c:pt idx="6118">
                  <c:v>42173.03125</c:v>
                </c:pt>
                <c:pt idx="6119">
                  <c:v>42173.041666666628</c:v>
                </c:pt>
                <c:pt idx="6120">
                  <c:v>42173.052083333343</c:v>
                </c:pt>
                <c:pt idx="6121">
                  <c:v>42173.0625</c:v>
                </c:pt>
                <c:pt idx="6122">
                  <c:v>42173.072916666657</c:v>
                </c:pt>
                <c:pt idx="6123">
                  <c:v>42173.083333333343</c:v>
                </c:pt>
                <c:pt idx="6124">
                  <c:v>42173.093749999993</c:v>
                </c:pt>
                <c:pt idx="6125">
                  <c:v>42173.104166666628</c:v>
                </c:pt>
                <c:pt idx="6126">
                  <c:v>42173.114583333343</c:v>
                </c:pt>
                <c:pt idx="6127">
                  <c:v>42173.125</c:v>
                </c:pt>
                <c:pt idx="6128">
                  <c:v>42173.135416666628</c:v>
                </c:pt>
                <c:pt idx="6129">
                  <c:v>42173.145833333343</c:v>
                </c:pt>
                <c:pt idx="6130">
                  <c:v>42173.156250000022</c:v>
                </c:pt>
                <c:pt idx="6131">
                  <c:v>42173.166666666628</c:v>
                </c:pt>
                <c:pt idx="6132">
                  <c:v>42173.177083333299</c:v>
                </c:pt>
                <c:pt idx="6133">
                  <c:v>42173.1875</c:v>
                </c:pt>
                <c:pt idx="6134">
                  <c:v>42173.197916666628</c:v>
                </c:pt>
                <c:pt idx="6135">
                  <c:v>42173.208333333343</c:v>
                </c:pt>
                <c:pt idx="6136">
                  <c:v>42173.21875</c:v>
                </c:pt>
                <c:pt idx="6137">
                  <c:v>42173.229166666613</c:v>
                </c:pt>
                <c:pt idx="6138">
                  <c:v>42173.239583333299</c:v>
                </c:pt>
                <c:pt idx="6139">
                  <c:v>42173.25</c:v>
                </c:pt>
                <c:pt idx="6140">
                  <c:v>42173.260416666628</c:v>
                </c:pt>
                <c:pt idx="6141">
                  <c:v>42173.270833333343</c:v>
                </c:pt>
                <c:pt idx="6142">
                  <c:v>42173.28125</c:v>
                </c:pt>
                <c:pt idx="6143">
                  <c:v>42173.291666666613</c:v>
                </c:pt>
                <c:pt idx="6144">
                  <c:v>42173.302083333343</c:v>
                </c:pt>
                <c:pt idx="6145">
                  <c:v>42173.312500000022</c:v>
                </c:pt>
                <c:pt idx="6146">
                  <c:v>42173.322916666657</c:v>
                </c:pt>
                <c:pt idx="6147">
                  <c:v>42173.333333333343</c:v>
                </c:pt>
                <c:pt idx="6148">
                  <c:v>42173.34375</c:v>
                </c:pt>
                <c:pt idx="6149">
                  <c:v>42173.354166666657</c:v>
                </c:pt>
                <c:pt idx="6150">
                  <c:v>42173.364583333343</c:v>
                </c:pt>
                <c:pt idx="6151">
                  <c:v>42173.375</c:v>
                </c:pt>
                <c:pt idx="6152">
                  <c:v>42173.385416666657</c:v>
                </c:pt>
                <c:pt idx="6153">
                  <c:v>42173.395833333343</c:v>
                </c:pt>
                <c:pt idx="6154">
                  <c:v>42173.406250000022</c:v>
                </c:pt>
                <c:pt idx="6155">
                  <c:v>42173.416666666657</c:v>
                </c:pt>
                <c:pt idx="6156">
                  <c:v>42173.427083333299</c:v>
                </c:pt>
                <c:pt idx="6157">
                  <c:v>42173.4375</c:v>
                </c:pt>
                <c:pt idx="6158">
                  <c:v>42173.447916666657</c:v>
                </c:pt>
                <c:pt idx="6159">
                  <c:v>42173.458333333343</c:v>
                </c:pt>
                <c:pt idx="6160">
                  <c:v>42173.46875</c:v>
                </c:pt>
                <c:pt idx="6161">
                  <c:v>42173.479166666628</c:v>
                </c:pt>
                <c:pt idx="6162">
                  <c:v>42173.489583333343</c:v>
                </c:pt>
                <c:pt idx="6163">
                  <c:v>42173.5</c:v>
                </c:pt>
                <c:pt idx="6164">
                  <c:v>42173.510416666657</c:v>
                </c:pt>
                <c:pt idx="6165">
                  <c:v>42173.520833333343</c:v>
                </c:pt>
                <c:pt idx="6166">
                  <c:v>42173.53125</c:v>
                </c:pt>
                <c:pt idx="6167">
                  <c:v>42173.541666666628</c:v>
                </c:pt>
                <c:pt idx="6168">
                  <c:v>42173.552083333343</c:v>
                </c:pt>
                <c:pt idx="6169">
                  <c:v>42173.5625</c:v>
                </c:pt>
                <c:pt idx="6170">
                  <c:v>42173.572916666657</c:v>
                </c:pt>
                <c:pt idx="6171">
                  <c:v>42173.583333333343</c:v>
                </c:pt>
                <c:pt idx="6172">
                  <c:v>42173.593749999993</c:v>
                </c:pt>
                <c:pt idx="6173">
                  <c:v>42173.604166666628</c:v>
                </c:pt>
                <c:pt idx="6174">
                  <c:v>42173.614583333343</c:v>
                </c:pt>
                <c:pt idx="6175">
                  <c:v>42173.625</c:v>
                </c:pt>
                <c:pt idx="6176">
                  <c:v>42173.635416666628</c:v>
                </c:pt>
                <c:pt idx="6177">
                  <c:v>42173.645833333343</c:v>
                </c:pt>
                <c:pt idx="6178">
                  <c:v>42173.656250000022</c:v>
                </c:pt>
                <c:pt idx="6179">
                  <c:v>42173.666666666628</c:v>
                </c:pt>
                <c:pt idx="6180">
                  <c:v>42173.677083333299</c:v>
                </c:pt>
                <c:pt idx="6181">
                  <c:v>42173.6875</c:v>
                </c:pt>
                <c:pt idx="6182">
                  <c:v>42173.697916666628</c:v>
                </c:pt>
                <c:pt idx="6183">
                  <c:v>42173.708333333343</c:v>
                </c:pt>
                <c:pt idx="6184">
                  <c:v>42173.71875</c:v>
                </c:pt>
                <c:pt idx="6185">
                  <c:v>42173.729166666613</c:v>
                </c:pt>
                <c:pt idx="6186">
                  <c:v>42173.739583333299</c:v>
                </c:pt>
                <c:pt idx="6187">
                  <c:v>42173.75</c:v>
                </c:pt>
                <c:pt idx="6188">
                  <c:v>42173.760416666628</c:v>
                </c:pt>
                <c:pt idx="6189">
                  <c:v>42173.770833333343</c:v>
                </c:pt>
                <c:pt idx="6190">
                  <c:v>42173.78125</c:v>
                </c:pt>
                <c:pt idx="6191">
                  <c:v>42173.791666666613</c:v>
                </c:pt>
                <c:pt idx="6192">
                  <c:v>42173.802083333343</c:v>
                </c:pt>
                <c:pt idx="6193">
                  <c:v>42173.812500000022</c:v>
                </c:pt>
                <c:pt idx="6194">
                  <c:v>42173.822916666657</c:v>
                </c:pt>
                <c:pt idx="6195">
                  <c:v>42173.833333333343</c:v>
                </c:pt>
                <c:pt idx="6196">
                  <c:v>42173.84375</c:v>
                </c:pt>
                <c:pt idx="6197">
                  <c:v>42173.854166666657</c:v>
                </c:pt>
                <c:pt idx="6198">
                  <c:v>42173.864583333343</c:v>
                </c:pt>
                <c:pt idx="6199">
                  <c:v>42173.875</c:v>
                </c:pt>
                <c:pt idx="6200">
                  <c:v>42173.885416666657</c:v>
                </c:pt>
                <c:pt idx="6201">
                  <c:v>42173.895833333343</c:v>
                </c:pt>
                <c:pt idx="6202">
                  <c:v>42173.906250000022</c:v>
                </c:pt>
                <c:pt idx="6203">
                  <c:v>42173.916666666657</c:v>
                </c:pt>
                <c:pt idx="6204">
                  <c:v>42173.927083333299</c:v>
                </c:pt>
                <c:pt idx="6205">
                  <c:v>42173.9375</c:v>
                </c:pt>
                <c:pt idx="6206">
                  <c:v>42173.947916666657</c:v>
                </c:pt>
                <c:pt idx="6207">
                  <c:v>42173.958333333343</c:v>
                </c:pt>
                <c:pt idx="6208">
                  <c:v>42173.96875</c:v>
                </c:pt>
                <c:pt idx="6209">
                  <c:v>42173.979166666628</c:v>
                </c:pt>
                <c:pt idx="6210">
                  <c:v>42173.989583333343</c:v>
                </c:pt>
                <c:pt idx="6211">
                  <c:v>42174</c:v>
                </c:pt>
                <c:pt idx="6212">
                  <c:v>42174.010416666657</c:v>
                </c:pt>
                <c:pt idx="6213">
                  <c:v>42174.020833333343</c:v>
                </c:pt>
                <c:pt idx="6214">
                  <c:v>42174.03125</c:v>
                </c:pt>
                <c:pt idx="6215">
                  <c:v>42174.041666666628</c:v>
                </c:pt>
                <c:pt idx="6216">
                  <c:v>42174.052083333343</c:v>
                </c:pt>
                <c:pt idx="6217">
                  <c:v>42174.0625</c:v>
                </c:pt>
                <c:pt idx="6218">
                  <c:v>42174.072916666657</c:v>
                </c:pt>
                <c:pt idx="6219">
                  <c:v>42174.083333333343</c:v>
                </c:pt>
                <c:pt idx="6220">
                  <c:v>42174.093749999993</c:v>
                </c:pt>
                <c:pt idx="6221">
                  <c:v>42174.104166666628</c:v>
                </c:pt>
                <c:pt idx="6222">
                  <c:v>42174.114583333343</c:v>
                </c:pt>
                <c:pt idx="6223">
                  <c:v>42174.125</c:v>
                </c:pt>
                <c:pt idx="6224">
                  <c:v>42174.135416666628</c:v>
                </c:pt>
                <c:pt idx="6225">
                  <c:v>42174.145833333343</c:v>
                </c:pt>
                <c:pt idx="6226">
                  <c:v>42174.156250000022</c:v>
                </c:pt>
                <c:pt idx="6227">
                  <c:v>42174.166666666628</c:v>
                </c:pt>
                <c:pt idx="6228">
                  <c:v>42174.177083333299</c:v>
                </c:pt>
                <c:pt idx="6229">
                  <c:v>42174.1875</c:v>
                </c:pt>
                <c:pt idx="6230">
                  <c:v>42174.197916666628</c:v>
                </c:pt>
                <c:pt idx="6231">
                  <c:v>42174.208333333343</c:v>
                </c:pt>
                <c:pt idx="6232">
                  <c:v>42174.21875</c:v>
                </c:pt>
                <c:pt idx="6233">
                  <c:v>42174.229166666613</c:v>
                </c:pt>
                <c:pt idx="6234">
                  <c:v>42174.239583333299</c:v>
                </c:pt>
                <c:pt idx="6235">
                  <c:v>42174.25</c:v>
                </c:pt>
                <c:pt idx="6236">
                  <c:v>42174.260416666628</c:v>
                </c:pt>
                <c:pt idx="6237">
                  <c:v>42174.270833333343</c:v>
                </c:pt>
                <c:pt idx="6238">
                  <c:v>42174.28125</c:v>
                </c:pt>
                <c:pt idx="6239">
                  <c:v>42174.291666666613</c:v>
                </c:pt>
                <c:pt idx="6240">
                  <c:v>42174.302083333343</c:v>
                </c:pt>
                <c:pt idx="6241">
                  <c:v>42174.312500000022</c:v>
                </c:pt>
                <c:pt idx="6242">
                  <c:v>42174.322916666657</c:v>
                </c:pt>
                <c:pt idx="6243">
                  <c:v>42174.333333333343</c:v>
                </c:pt>
                <c:pt idx="6244">
                  <c:v>42174.34375</c:v>
                </c:pt>
                <c:pt idx="6245">
                  <c:v>42174.354166666657</c:v>
                </c:pt>
                <c:pt idx="6246">
                  <c:v>42174.364583333343</c:v>
                </c:pt>
                <c:pt idx="6247">
                  <c:v>42174.375</c:v>
                </c:pt>
                <c:pt idx="6248">
                  <c:v>42174.385416666657</c:v>
                </c:pt>
                <c:pt idx="6249">
                  <c:v>42174.395833333343</c:v>
                </c:pt>
                <c:pt idx="6250">
                  <c:v>42174.406250000022</c:v>
                </c:pt>
                <c:pt idx="6251">
                  <c:v>42174.416666666657</c:v>
                </c:pt>
                <c:pt idx="6252">
                  <c:v>42174.427083333299</c:v>
                </c:pt>
                <c:pt idx="6253">
                  <c:v>42174.4375</c:v>
                </c:pt>
                <c:pt idx="6254">
                  <c:v>42174.447916666657</c:v>
                </c:pt>
                <c:pt idx="6255">
                  <c:v>42174.458333333343</c:v>
                </c:pt>
                <c:pt idx="6256">
                  <c:v>42174.46875</c:v>
                </c:pt>
                <c:pt idx="6257">
                  <c:v>42174.479166666628</c:v>
                </c:pt>
                <c:pt idx="6258">
                  <c:v>42174.489583333343</c:v>
                </c:pt>
                <c:pt idx="6259">
                  <c:v>42174.5</c:v>
                </c:pt>
                <c:pt idx="6260">
                  <c:v>42174.510416666657</c:v>
                </c:pt>
                <c:pt idx="6261">
                  <c:v>42174.520833333343</c:v>
                </c:pt>
                <c:pt idx="6262">
                  <c:v>42174.53125</c:v>
                </c:pt>
                <c:pt idx="6263">
                  <c:v>42174.541666666628</c:v>
                </c:pt>
                <c:pt idx="6264">
                  <c:v>42174.552083333343</c:v>
                </c:pt>
                <c:pt idx="6265">
                  <c:v>42174.5625</c:v>
                </c:pt>
                <c:pt idx="6266">
                  <c:v>42174.572916666657</c:v>
                </c:pt>
                <c:pt idx="6267">
                  <c:v>42174.583333333343</c:v>
                </c:pt>
                <c:pt idx="6268">
                  <c:v>42174.593749999993</c:v>
                </c:pt>
                <c:pt idx="6269">
                  <c:v>42174.604166666628</c:v>
                </c:pt>
                <c:pt idx="6270">
                  <c:v>42174.614583333343</c:v>
                </c:pt>
                <c:pt idx="6271">
                  <c:v>42174.625</c:v>
                </c:pt>
                <c:pt idx="6272">
                  <c:v>42174.635416666628</c:v>
                </c:pt>
                <c:pt idx="6273">
                  <c:v>42174.645833333343</c:v>
                </c:pt>
                <c:pt idx="6274">
                  <c:v>42174.656250000022</c:v>
                </c:pt>
                <c:pt idx="6275">
                  <c:v>42174.666666666628</c:v>
                </c:pt>
                <c:pt idx="6276">
                  <c:v>42174.677083333299</c:v>
                </c:pt>
                <c:pt idx="6277">
                  <c:v>42174.6875</c:v>
                </c:pt>
                <c:pt idx="6278">
                  <c:v>42174.697916666628</c:v>
                </c:pt>
                <c:pt idx="6279">
                  <c:v>42174.708333333343</c:v>
                </c:pt>
                <c:pt idx="6280">
                  <c:v>42174.71875</c:v>
                </c:pt>
                <c:pt idx="6281">
                  <c:v>42174.729166666613</c:v>
                </c:pt>
                <c:pt idx="6282">
                  <c:v>42174.739583333299</c:v>
                </c:pt>
                <c:pt idx="6283">
                  <c:v>42174.75</c:v>
                </c:pt>
                <c:pt idx="6284">
                  <c:v>42174.760416666628</c:v>
                </c:pt>
                <c:pt idx="6285">
                  <c:v>42174.770833333343</c:v>
                </c:pt>
                <c:pt idx="6286">
                  <c:v>42174.78125</c:v>
                </c:pt>
                <c:pt idx="6287">
                  <c:v>42174.791666666613</c:v>
                </c:pt>
                <c:pt idx="6288">
                  <c:v>42174.802083333343</c:v>
                </c:pt>
                <c:pt idx="6289">
                  <c:v>42174.812500000022</c:v>
                </c:pt>
                <c:pt idx="6290">
                  <c:v>42174.822916666657</c:v>
                </c:pt>
                <c:pt idx="6291">
                  <c:v>42174.833333333343</c:v>
                </c:pt>
                <c:pt idx="6292">
                  <c:v>42174.84375</c:v>
                </c:pt>
                <c:pt idx="6293">
                  <c:v>42174.854166666657</c:v>
                </c:pt>
                <c:pt idx="6294">
                  <c:v>42174.864583333343</c:v>
                </c:pt>
                <c:pt idx="6295">
                  <c:v>42174.875</c:v>
                </c:pt>
                <c:pt idx="6296">
                  <c:v>42174.885416666657</c:v>
                </c:pt>
                <c:pt idx="6297">
                  <c:v>42174.895833333343</c:v>
                </c:pt>
                <c:pt idx="6298">
                  <c:v>42174.906250000022</c:v>
                </c:pt>
                <c:pt idx="6299">
                  <c:v>42174.916666666657</c:v>
                </c:pt>
                <c:pt idx="6300">
                  <c:v>42174.927083333299</c:v>
                </c:pt>
                <c:pt idx="6301">
                  <c:v>42174.9375</c:v>
                </c:pt>
                <c:pt idx="6302">
                  <c:v>42174.947916666657</c:v>
                </c:pt>
                <c:pt idx="6303">
                  <c:v>42174.958333333343</c:v>
                </c:pt>
                <c:pt idx="6304">
                  <c:v>42174.96875</c:v>
                </c:pt>
                <c:pt idx="6305">
                  <c:v>42174.979166666628</c:v>
                </c:pt>
                <c:pt idx="6306">
                  <c:v>42174.989583333343</c:v>
                </c:pt>
                <c:pt idx="6307">
                  <c:v>42175</c:v>
                </c:pt>
                <c:pt idx="6308">
                  <c:v>42175.010416666657</c:v>
                </c:pt>
                <c:pt idx="6309">
                  <c:v>42175.020833333343</c:v>
                </c:pt>
                <c:pt idx="6310">
                  <c:v>42175.03125</c:v>
                </c:pt>
                <c:pt idx="6311">
                  <c:v>42175.041666666628</c:v>
                </c:pt>
                <c:pt idx="6312">
                  <c:v>42175.052083333343</c:v>
                </c:pt>
                <c:pt idx="6313">
                  <c:v>42175.0625</c:v>
                </c:pt>
                <c:pt idx="6314">
                  <c:v>42175.072916666657</c:v>
                </c:pt>
                <c:pt idx="6315">
                  <c:v>42175.083333333343</c:v>
                </c:pt>
                <c:pt idx="6316">
                  <c:v>42175.093749999993</c:v>
                </c:pt>
                <c:pt idx="6317">
                  <c:v>42175.104166666628</c:v>
                </c:pt>
                <c:pt idx="6318">
                  <c:v>42175.114583333343</c:v>
                </c:pt>
                <c:pt idx="6319">
                  <c:v>42175.125</c:v>
                </c:pt>
                <c:pt idx="6320">
                  <c:v>42175.135416666628</c:v>
                </c:pt>
                <c:pt idx="6321">
                  <c:v>42175.145833333343</c:v>
                </c:pt>
                <c:pt idx="6322">
                  <c:v>42175.156250000022</c:v>
                </c:pt>
                <c:pt idx="6323">
                  <c:v>42175.166666666628</c:v>
                </c:pt>
                <c:pt idx="6324">
                  <c:v>42175.177083333299</c:v>
                </c:pt>
                <c:pt idx="6325">
                  <c:v>42175.1875</c:v>
                </c:pt>
                <c:pt idx="6326">
                  <c:v>42175.197916666628</c:v>
                </c:pt>
                <c:pt idx="6327">
                  <c:v>42175.208333333343</c:v>
                </c:pt>
                <c:pt idx="6328">
                  <c:v>42175.21875</c:v>
                </c:pt>
                <c:pt idx="6329">
                  <c:v>42175.229166666613</c:v>
                </c:pt>
                <c:pt idx="6330">
                  <c:v>42175.239583333299</c:v>
                </c:pt>
                <c:pt idx="6331">
                  <c:v>42175.25</c:v>
                </c:pt>
                <c:pt idx="6332">
                  <c:v>42175.260416666628</c:v>
                </c:pt>
                <c:pt idx="6333">
                  <c:v>42175.270833333343</c:v>
                </c:pt>
                <c:pt idx="6334">
                  <c:v>42175.28125</c:v>
                </c:pt>
                <c:pt idx="6335">
                  <c:v>42175.291666666613</c:v>
                </c:pt>
                <c:pt idx="6336">
                  <c:v>42175.302083333343</c:v>
                </c:pt>
                <c:pt idx="6337">
                  <c:v>42175.312500000022</c:v>
                </c:pt>
                <c:pt idx="6338">
                  <c:v>42175.322916666657</c:v>
                </c:pt>
                <c:pt idx="6339">
                  <c:v>42175.333333333343</c:v>
                </c:pt>
                <c:pt idx="6340">
                  <c:v>42175.34375</c:v>
                </c:pt>
                <c:pt idx="6341">
                  <c:v>42175.354166666657</c:v>
                </c:pt>
                <c:pt idx="6342">
                  <c:v>42175.364583333343</c:v>
                </c:pt>
                <c:pt idx="6343">
                  <c:v>42175.375</c:v>
                </c:pt>
                <c:pt idx="6344">
                  <c:v>42175.385416666657</c:v>
                </c:pt>
                <c:pt idx="6345">
                  <c:v>42175.395833333343</c:v>
                </c:pt>
                <c:pt idx="6346">
                  <c:v>42175.406250000022</c:v>
                </c:pt>
                <c:pt idx="6347">
                  <c:v>42175.416666666657</c:v>
                </c:pt>
                <c:pt idx="6348">
                  <c:v>42175.427083333299</c:v>
                </c:pt>
                <c:pt idx="6349">
                  <c:v>42175.4375</c:v>
                </c:pt>
                <c:pt idx="6350">
                  <c:v>42175.447916666657</c:v>
                </c:pt>
                <c:pt idx="6351">
                  <c:v>42175.458333333343</c:v>
                </c:pt>
                <c:pt idx="6352">
                  <c:v>42175.46875</c:v>
                </c:pt>
                <c:pt idx="6353">
                  <c:v>42175.479166666628</c:v>
                </c:pt>
                <c:pt idx="6354">
                  <c:v>42175.489583333343</c:v>
                </c:pt>
                <c:pt idx="6355">
                  <c:v>42175.5</c:v>
                </c:pt>
                <c:pt idx="6356">
                  <c:v>42175.510416666657</c:v>
                </c:pt>
                <c:pt idx="6357">
                  <c:v>42175.520833333343</c:v>
                </c:pt>
                <c:pt idx="6358">
                  <c:v>42175.53125</c:v>
                </c:pt>
                <c:pt idx="6359">
                  <c:v>42175.541666666628</c:v>
                </c:pt>
                <c:pt idx="6360">
                  <c:v>42175.552083333343</c:v>
                </c:pt>
                <c:pt idx="6361">
                  <c:v>42175.5625</c:v>
                </c:pt>
                <c:pt idx="6362">
                  <c:v>42175.572916666657</c:v>
                </c:pt>
                <c:pt idx="6363">
                  <c:v>42175.583333333343</c:v>
                </c:pt>
                <c:pt idx="6364">
                  <c:v>42175.593749999993</c:v>
                </c:pt>
                <c:pt idx="6365">
                  <c:v>42175.604166666628</c:v>
                </c:pt>
                <c:pt idx="6366">
                  <c:v>42175.614583333343</c:v>
                </c:pt>
                <c:pt idx="6367">
                  <c:v>42175.625</c:v>
                </c:pt>
                <c:pt idx="6368">
                  <c:v>42175.635416666628</c:v>
                </c:pt>
                <c:pt idx="6369">
                  <c:v>42175.645833333343</c:v>
                </c:pt>
                <c:pt idx="6370">
                  <c:v>42175.656250000022</c:v>
                </c:pt>
                <c:pt idx="6371">
                  <c:v>42175.666666666628</c:v>
                </c:pt>
                <c:pt idx="6372">
                  <c:v>42175.677083333299</c:v>
                </c:pt>
                <c:pt idx="6373">
                  <c:v>42175.6875</c:v>
                </c:pt>
                <c:pt idx="6374">
                  <c:v>42175.697916666628</c:v>
                </c:pt>
                <c:pt idx="6375">
                  <c:v>42175.708333333343</c:v>
                </c:pt>
                <c:pt idx="6376">
                  <c:v>42175.71875</c:v>
                </c:pt>
                <c:pt idx="6377">
                  <c:v>42175.729166666613</c:v>
                </c:pt>
                <c:pt idx="6378">
                  <c:v>42175.739583333299</c:v>
                </c:pt>
                <c:pt idx="6379">
                  <c:v>42175.75</c:v>
                </c:pt>
                <c:pt idx="6380">
                  <c:v>42175.760416666628</c:v>
                </c:pt>
                <c:pt idx="6381">
                  <c:v>42175.770833333343</c:v>
                </c:pt>
                <c:pt idx="6382">
                  <c:v>42175.78125</c:v>
                </c:pt>
                <c:pt idx="6383">
                  <c:v>42175.791666666613</c:v>
                </c:pt>
                <c:pt idx="6384">
                  <c:v>42175.802083333343</c:v>
                </c:pt>
                <c:pt idx="6385">
                  <c:v>42175.812500000022</c:v>
                </c:pt>
                <c:pt idx="6386">
                  <c:v>42175.822916666657</c:v>
                </c:pt>
                <c:pt idx="6387">
                  <c:v>42175.833333333343</c:v>
                </c:pt>
                <c:pt idx="6388">
                  <c:v>42175.84375</c:v>
                </c:pt>
                <c:pt idx="6389">
                  <c:v>42175.854166666657</c:v>
                </c:pt>
                <c:pt idx="6390">
                  <c:v>42175.864583333343</c:v>
                </c:pt>
                <c:pt idx="6391">
                  <c:v>42175.875</c:v>
                </c:pt>
                <c:pt idx="6392">
                  <c:v>42175.885416666657</c:v>
                </c:pt>
                <c:pt idx="6393">
                  <c:v>42175.895833333343</c:v>
                </c:pt>
                <c:pt idx="6394">
                  <c:v>42175.906250000022</c:v>
                </c:pt>
                <c:pt idx="6395">
                  <c:v>42175.916666666657</c:v>
                </c:pt>
                <c:pt idx="6396">
                  <c:v>42175.927083333299</c:v>
                </c:pt>
                <c:pt idx="6397">
                  <c:v>42175.9375</c:v>
                </c:pt>
                <c:pt idx="6398">
                  <c:v>42175.947916666657</c:v>
                </c:pt>
                <c:pt idx="6399">
                  <c:v>42175.958333333343</c:v>
                </c:pt>
                <c:pt idx="6400">
                  <c:v>42175.96875</c:v>
                </c:pt>
                <c:pt idx="6401">
                  <c:v>42175.979166666628</c:v>
                </c:pt>
                <c:pt idx="6402">
                  <c:v>42175.989583333343</c:v>
                </c:pt>
                <c:pt idx="6403">
                  <c:v>42176</c:v>
                </c:pt>
                <c:pt idx="6404">
                  <c:v>42176.010416666657</c:v>
                </c:pt>
                <c:pt idx="6405">
                  <c:v>42176.020833333343</c:v>
                </c:pt>
                <c:pt idx="6406">
                  <c:v>42176.03125</c:v>
                </c:pt>
                <c:pt idx="6407">
                  <c:v>42176.041666666628</c:v>
                </c:pt>
                <c:pt idx="6408">
                  <c:v>42176.052083333343</c:v>
                </c:pt>
                <c:pt idx="6409">
                  <c:v>42176.0625</c:v>
                </c:pt>
                <c:pt idx="6410">
                  <c:v>42176.072916666657</c:v>
                </c:pt>
                <c:pt idx="6411">
                  <c:v>42176.083333333343</c:v>
                </c:pt>
                <c:pt idx="6412">
                  <c:v>42176.093749999993</c:v>
                </c:pt>
                <c:pt idx="6413">
                  <c:v>42176.104166666628</c:v>
                </c:pt>
                <c:pt idx="6414">
                  <c:v>42176.114583333343</c:v>
                </c:pt>
                <c:pt idx="6415">
                  <c:v>42176.125</c:v>
                </c:pt>
                <c:pt idx="6416">
                  <c:v>42176.135416666628</c:v>
                </c:pt>
                <c:pt idx="6417">
                  <c:v>42176.145833333343</c:v>
                </c:pt>
                <c:pt idx="6418">
                  <c:v>42176.156250000022</c:v>
                </c:pt>
                <c:pt idx="6419">
                  <c:v>42176.166666666628</c:v>
                </c:pt>
                <c:pt idx="6420">
                  <c:v>42176.177083333299</c:v>
                </c:pt>
                <c:pt idx="6421">
                  <c:v>42176.1875</c:v>
                </c:pt>
                <c:pt idx="6422">
                  <c:v>42176.197916666628</c:v>
                </c:pt>
                <c:pt idx="6423">
                  <c:v>42176.208333333343</c:v>
                </c:pt>
                <c:pt idx="6424">
                  <c:v>42176.21875</c:v>
                </c:pt>
                <c:pt idx="6425">
                  <c:v>42176.229166666613</c:v>
                </c:pt>
                <c:pt idx="6426">
                  <c:v>42176.239583333299</c:v>
                </c:pt>
                <c:pt idx="6427">
                  <c:v>42176.25</c:v>
                </c:pt>
                <c:pt idx="6428">
                  <c:v>42176.260416666628</c:v>
                </c:pt>
                <c:pt idx="6429">
                  <c:v>42176.270833333343</c:v>
                </c:pt>
                <c:pt idx="6430">
                  <c:v>42176.28125</c:v>
                </c:pt>
                <c:pt idx="6431">
                  <c:v>42176.291666666613</c:v>
                </c:pt>
                <c:pt idx="6432">
                  <c:v>42176.302083333343</c:v>
                </c:pt>
                <c:pt idx="6433">
                  <c:v>42176.312500000022</c:v>
                </c:pt>
                <c:pt idx="6434">
                  <c:v>42176.322916666657</c:v>
                </c:pt>
                <c:pt idx="6435">
                  <c:v>42176.333333333343</c:v>
                </c:pt>
                <c:pt idx="6436">
                  <c:v>42176.34375</c:v>
                </c:pt>
                <c:pt idx="6437">
                  <c:v>42176.354166666657</c:v>
                </c:pt>
                <c:pt idx="6438">
                  <c:v>42176.364583333343</c:v>
                </c:pt>
                <c:pt idx="6439">
                  <c:v>42176.375</c:v>
                </c:pt>
                <c:pt idx="6440">
                  <c:v>42176.385416666657</c:v>
                </c:pt>
                <c:pt idx="6441">
                  <c:v>42176.395833333343</c:v>
                </c:pt>
                <c:pt idx="6442">
                  <c:v>42176.406250000022</c:v>
                </c:pt>
                <c:pt idx="6443">
                  <c:v>42176.416666666657</c:v>
                </c:pt>
                <c:pt idx="6444">
                  <c:v>42176.427083333299</c:v>
                </c:pt>
                <c:pt idx="6445">
                  <c:v>42176.4375</c:v>
                </c:pt>
                <c:pt idx="6446">
                  <c:v>42176.447916666657</c:v>
                </c:pt>
                <c:pt idx="6447">
                  <c:v>42176.458333333343</c:v>
                </c:pt>
                <c:pt idx="6448">
                  <c:v>42176.46875</c:v>
                </c:pt>
                <c:pt idx="6449">
                  <c:v>42176.479166666628</c:v>
                </c:pt>
                <c:pt idx="6450">
                  <c:v>42176.489583333343</c:v>
                </c:pt>
                <c:pt idx="6451">
                  <c:v>42176.5</c:v>
                </c:pt>
                <c:pt idx="6452">
                  <c:v>42176.510416666657</c:v>
                </c:pt>
                <c:pt idx="6453">
                  <c:v>42176.520833333343</c:v>
                </c:pt>
                <c:pt idx="6454">
                  <c:v>42176.53125</c:v>
                </c:pt>
                <c:pt idx="6455">
                  <c:v>42176.541666666628</c:v>
                </c:pt>
                <c:pt idx="6456">
                  <c:v>42176.552083333343</c:v>
                </c:pt>
                <c:pt idx="6457">
                  <c:v>42176.5625</c:v>
                </c:pt>
                <c:pt idx="6458">
                  <c:v>42176.572916666657</c:v>
                </c:pt>
                <c:pt idx="6459">
                  <c:v>42176.583333333343</c:v>
                </c:pt>
                <c:pt idx="6460">
                  <c:v>42176.593749999993</c:v>
                </c:pt>
                <c:pt idx="6461">
                  <c:v>42176.604166666628</c:v>
                </c:pt>
                <c:pt idx="6462">
                  <c:v>42176.614583333343</c:v>
                </c:pt>
                <c:pt idx="6463">
                  <c:v>42176.625</c:v>
                </c:pt>
                <c:pt idx="6464">
                  <c:v>42176.635416666628</c:v>
                </c:pt>
                <c:pt idx="6465">
                  <c:v>42176.645833333343</c:v>
                </c:pt>
                <c:pt idx="6466">
                  <c:v>42176.656250000022</c:v>
                </c:pt>
                <c:pt idx="6467">
                  <c:v>42176.666666666628</c:v>
                </c:pt>
                <c:pt idx="6468">
                  <c:v>42176.677083333299</c:v>
                </c:pt>
                <c:pt idx="6469">
                  <c:v>42176.6875</c:v>
                </c:pt>
                <c:pt idx="6470">
                  <c:v>42176.697916666628</c:v>
                </c:pt>
                <c:pt idx="6471">
                  <c:v>42176.708333333343</c:v>
                </c:pt>
                <c:pt idx="6472">
                  <c:v>42176.71875</c:v>
                </c:pt>
                <c:pt idx="6473">
                  <c:v>42176.729166666613</c:v>
                </c:pt>
                <c:pt idx="6474">
                  <c:v>42176.739583333299</c:v>
                </c:pt>
                <c:pt idx="6475">
                  <c:v>42176.75</c:v>
                </c:pt>
                <c:pt idx="6476">
                  <c:v>42176.760416666628</c:v>
                </c:pt>
                <c:pt idx="6477">
                  <c:v>42176.770833333343</c:v>
                </c:pt>
                <c:pt idx="6478">
                  <c:v>42176.78125</c:v>
                </c:pt>
                <c:pt idx="6479">
                  <c:v>42176.791666666613</c:v>
                </c:pt>
                <c:pt idx="6480">
                  <c:v>42176.802083333343</c:v>
                </c:pt>
                <c:pt idx="6481">
                  <c:v>42176.812500000022</c:v>
                </c:pt>
                <c:pt idx="6482">
                  <c:v>42176.822916666657</c:v>
                </c:pt>
                <c:pt idx="6483">
                  <c:v>42176.833333333343</c:v>
                </c:pt>
                <c:pt idx="6484">
                  <c:v>42176.84375</c:v>
                </c:pt>
                <c:pt idx="6485">
                  <c:v>42176.854166666657</c:v>
                </c:pt>
                <c:pt idx="6486">
                  <c:v>42176.864583333343</c:v>
                </c:pt>
                <c:pt idx="6487">
                  <c:v>42176.875</c:v>
                </c:pt>
                <c:pt idx="6488">
                  <c:v>42176.885416666657</c:v>
                </c:pt>
                <c:pt idx="6489">
                  <c:v>42176.895833333343</c:v>
                </c:pt>
                <c:pt idx="6490">
                  <c:v>42176.906250000022</c:v>
                </c:pt>
                <c:pt idx="6491">
                  <c:v>42176.916666666657</c:v>
                </c:pt>
                <c:pt idx="6492">
                  <c:v>42176.927083333299</c:v>
                </c:pt>
                <c:pt idx="6493">
                  <c:v>42176.9375</c:v>
                </c:pt>
                <c:pt idx="6494">
                  <c:v>42176.947916666657</c:v>
                </c:pt>
                <c:pt idx="6495">
                  <c:v>42176.958333333343</c:v>
                </c:pt>
                <c:pt idx="6496">
                  <c:v>42176.96875</c:v>
                </c:pt>
                <c:pt idx="6497">
                  <c:v>42176.979166666628</c:v>
                </c:pt>
                <c:pt idx="6498">
                  <c:v>42176.989583333343</c:v>
                </c:pt>
                <c:pt idx="6499">
                  <c:v>42177</c:v>
                </c:pt>
                <c:pt idx="6500">
                  <c:v>42177.010416666657</c:v>
                </c:pt>
                <c:pt idx="6501">
                  <c:v>42177.020833333343</c:v>
                </c:pt>
                <c:pt idx="6502">
                  <c:v>42177.03125</c:v>
                </c:pt>
                <c:pt idx="6503">
                  <c:v>42177.041666666628</c:v>
                </c:pt>
                <c:pt idx="6504">
                  <c:v>42177.052083333343</c:v>
                </c:pt>
                <c:pt idx="6505">
                  <c:v>42177.0625</c:v>
                </c:pt>
                <c:pt idx="6506">
                  <c:v>42177.072916666657</c:v>
                </c:pt>
                <c:pt idx="6507">
                  <c:v>42177.083333333343</c:v>
                </c:pt>
                <c:pt idx="6508">
                  <c:v>42177.093749999993</c:v>
                </c:pt>
                <c:pt idx="6509">
                  <c:v>42177.104166666628</c:v>
                </c:pt>
                <c:pt idx="6510">
                  <c:v>42177.114583333343</c:v>
                </c:pt>
                <c:pt idx="6511">
                  <c:v>42177.125</c:v>
                </c:pt>
                <c:pt idx="6512">
                  <c:v>42177.135416666628</c:v>
                </c:pt>
                <c:pt idx="6513">
                  <c:v>42177.145833333343</c:v>
                </c:pt>
                <c:pt idx="6514">
                  <c:v>42177.156250000022</c:v>
                </c:pt>
                <c:pt idx="6515">
                  <c:v>42177.166666666628</c:v>
                </c:pt>
                <c:pt idx="6516">
                  <c:v>42177.177083333299</c:v>
                </c:pt>
                <c:pt idx="6517">
                  <c:v>42177.1875</c:v>
                </c:pt>
                <c:pt idx="6518">
                  <c:v>42177.197916666628</c:v>
                </c:pt>
                <c:pt idx="6519">
                  <c:v>42177.208333333343</c:v>
                </c:pt>
                <c:pt idx="6520">
                  <c:v>42177.21875</c:v>
                </c:pt>
                <c:pt idx="6521">
                  <c:v>42177.229166666613</c:v>
                </c:pt>
                <c:pt idx="6522">
                  <c:v>42177.239583333299</c:v>
                </c:pt>
                <c:pt idx="6523">
                  <c:v>42177.25</c:v>
                </c:pt>
                <c:pt idx="6524">
                  <c:v>42177.260416666628</c:v>
                </c:pt>
                <c:pt idx="6525">
                  <c:v>42177.270833333343</c:v>
                </c:pt>
                <c:pt idx="6526">
                  <c:v>42177.28125</c:v>
                </c:pt>
                <c:pt idx="6527">
                  <c:v>42177.291666666613</c:v>
                </c:pt>
                <c:pt idx="6528">
                  <c:v>42177.302083333343</c:v>
                </c:pt>
                <c:pt idx="6529">
                  <c:v>42177.312500000022</c:v>
                </c:pt>
                <c:pt idx="6530">
                  <c:v>42177.322916666657</c:v>
                </c:pt>
                <c:pt idx="6531">
                  <c:v>42177.333333333343</c:v>
                </c:pt>
                <c:pt idx="6532">
                  <c:v>42177.34375</c:v>
                </c:pt>
                <c:pt idx="6533">
                  <c:v>42177.354166666657</c:v>
                </c:pt>
                <c:pt idx="6534">
                  <c:v>42177.364583333343</c:v>
                </c:pt>
                <c:pt idx="6535">
                  <c:v>42177.375</c:v>
                </c:pt>
                <c:pt idx="6536">
                  <c:v>42177.385416666657</c:v>
                </c:pt>
                <c:pt idx="6537">
                  <c:v>42177.395833333343</c:v>
                </c:pt>
                <c:pt idx="6538">
                  <c:v>42177.406250000022</c:v>
                </c:pt>
                <c:pt idx="6539">
                  <c:v>42177.416666666657</c:v>
                </c:pt>
                <c:pt idx="6540">
                  <c:v>42177.427083333299</c:v>
                </c:pt>
                <c:pt idx="6541">
                  <c:v>42177.4375</c:v>
                </c:pt>
                <c:pt idx="6542">
                  <c:v>42177.447916666657</c:v>
                </c:pt>
                <c:pt idx="6543">
                  <c:v>42177.458333333343</c:v>
                </c:pt>
                <c:pt idx="6544">
                  <c:v>42177.46875</c:v>
                </c:pt>
                <c:pt idx="6545">
                  <c:v>42177.479166666628</c:v>
                </c:pt>
                <c:pt idx="6546">
                  <c:v>42177.489583333343</c:v>
                </c:pt>
                <c:pt idx="6547">
                  <c:v>42177.5</c:v>
                </c:pt>
                <c:pt idx="6548">
                  <c:v>42177.510416666657</c:v>
                </c:pt>
                <c:pt idx="6549">
                  <c:v>42177.520833333343</c:v>
                </c:pt>
                <c:pt idx="6550">
                  <c:v>42177.53125</c:v>
                </c:pt>
                <c:pt idx="6551">
                  <c:v>42177.541666666628</c:v>
                </c:pt>
                <c:pt idx="6552">
                  <c:v>42177.552083333343</c:v>
                </c:pt>
                <c:pt idx="6553">
                  <c:v>42177.5625</c:v>
                </c:pt>
                <c:pt idx="6554">
                  <c:v>42177.572916666657</c:v>
                </c:pt>
                <c:pt idx="6555">
                  <c:v>42177.583333333343</c:v>
                </c:pt>
                <c:pt idx="6556">
                  <c:v>42177.593749999993</c:v>
                </c:pt>
                <c:pt idx="6557">
                  <c:v>42177.604166666628</c:v>
                </c:pt>
                <c:pt idx="6558">
                  <c:v>42177.614583333343</c:v>
                </c:pt>
                <c:pt idx="6559">
                  <c:v>42177.625</c:v>
                </c:pt>
                <c:pt idx="6560">
                  <c:v>42177.635416666628</c:v>
                </c:pt>
                <c:pt idx="6561">
                  <c:v>42177.645833333343</c:v>
                </c:pt>
                <c:pt idx="6562">
                  <c:v>42177.656250000022</c:v>
                </c:pt>
                <c:pt idx="6563">
                  <c:v>42177.666666666628</c:v>
                </c:pt>
                <c:pt idx="6564">
                  <c:v>42177.677083333299</c:v>
                </c:pt>
                <c:pt idx="6565">
                  <c:v>42177.6875</c:v>
                </c:pt>
                <c:pt idx="6566">
                  <c:v>42177.697916666628</c:v>
                </c:pt>
                <c:pt idx="6567">
                  <c:v>42177.708333333343</c:v>
                </c:pt>
                <c:pt idx="6568">
                  <c:v>42177.71875</c:v>
                </c:pt>
                <c:pt idx="6569">
                  <c:v>42177.729166666613</c:v>
                </c:pt>
                <c:pt idx="6570">
                  <c:v>42177.739583333299</c:v>
                </c:pt>
                <c:pt idx="6571">
                  <c:v>42177.75</c:v>
                </c:pt>
                <c:pt idx="6572">
                  <c:v>42177.760416666628</c:v>
                </c:pt>
                <c:pt idx="6573">
                  <c:v>42177.770833333343</c:v>
                </c:pt>
                <c:pt idx="6574">
                  <c:v>42177.78125</c:v>
                </c:pt>
                <c:pt idx="6575">
                  <c:v>42177.791666666613</c:v>
                </c:pt>
                <c:pt idx="6576">
                  <c:v>42177.802083333343</c:v>
                </c:pt>
                <c:pt idx="6577">
                  <c:v>42177.812500000022</c:v>
                </c:pt>
                <c:pt idx="6578">
                  <c:v>42177.822916666657</c:v>
                </c:pt>
                <c:pt idx="6579">
                  <c:v>42177.833333333343</c:v>
                </c:pt>
                <c:pt idx="6580">
                  <c:v>42177.84375</c:v>
                </c:pt>
                <c:pt idx="6581">
                  <c:v>42177.854166666657</c:v>
                </c:pt>
                <c:pt idx="6582">
                  <c:v>42177.864583333343</c:v>
                </c:pt>
                <c:pt idx="6583">
                  <c:v>42177.875</c:v>
                </c:pt>
                <c:pt idx="6584">
                  <c:v>42177.885416666657</c:v>
                </c:pt>
                <c:pt idx="6585">
                  <c:v>42177.895833333343</c:v>
                </c:pt>
                <c:pt idx="6586">
                  <c:v>42177.906250000022</c:v>
                </c:pt>
                <c:pt idx="6587">
                  <c:v>42177.916666666657</c:v>
                </c:pt>
                <c:pt idx="6588">
                  <c:v>42177.927083333299</c:v>
                </c:pt>
                <c:pt idx="6589">
                  <c:v>42177.9375</c:v>
                </c:pt>
                <c:pt idx="6590">
                  <c:v>42177.947916666657</c:v>
                </c:pt>
                <c:pt idx="6591">
                  <c:v>42177.958333333343</c:v>
                </c:pt>
                <c:pt idx="6592">
                  <c:v>42177.96875</c:v>
                </c:pt>
                <c:pt idx="6593">
                  <c:v>42177.979166666628</c:v>
                </c:pt>
                <c:pt idx="6594">
                  <c:v>42177.989583333343</c:v>
                </c:pt>
                <c:pt idx="6595">
                  <c:v>42178</c:v>
                </c:pt>
                <c:pt idx="6596">
                  <c:v>42178.010416666657</c:v>
                </c:pt>
                <c:pt idx="6597">
                  <c:v>42178.020833333343</c:v>
                </c:pt>
                <c:pt idx="6598">
                  <c:v>42178.03125</c:v>
                </c:pt>
                <c:pt idx="6599">
                  <c:v>42178.041666666628</c:v>
                </c:pt>
                <c:pt idx="6600">
                  <c:v>42178.052083333343</c:v>
                </c:pt>
                <c:pt idx="6601">
                  <c:v>42178.0625</c:v>
                </c:pt>
                <c:pt idx="6602">
                  <c:v>42178.072916666657</c:v>
                </c:pt>
                <c:pt idx="6603">
                  <c:v>42178.083333333343</c:v>
                </c:pt>
                <c:pt idx="6604">
                  <c:v>42178.093749999993</c:v>
                </c:pt>
                <c:pt idx="6605">
                  <c:v>42178.104166666628</c:v>
                </c:pt>
                <c:pt idx="6606">
                  <c:v>42178.114583333343</c:v>
                </c:pt>
                <c:pt idx="6607">
                  <c:v>42178.125</c:v>
                </c:pt>
                <c:pt idx="6608">
                  <c:v>42178.135416666628</c:v>
                </c:pt>
                <c:pt idx="6609">
                  <c:v>42178.145833333343</c:v>
                </c:pt>
                <c:pt idx="6610">
                  <c:v>42178.156250000022</c:v>
                </c:pt>
                <c:pt idx="6611">
                  <c:v>42178.166666666628</c:v>
                </c:pt>
                <c:pt idx="6612">
                  <c:v>42178.177083333299</c:v>
                </c:pt>
                <c:pt idx="6613">
                  <c:v>42178.1875</c:v>
                </c:pt>
                <c:pt idx="6614">
                  <c:v>42178.197916666628</c:v>
                </c:pt>
                <c:pt idx="6615">
                  <c:v>42178.208333333343</c:v>
                </c:pt>
                <c:pt idx="6616">
                  <c:v>42178.21875</c:v>
                </c:pt>
                <c:pt idx="6617">
                  <c:v>42178.229166666613</c:v>
                </c:pt>
                <c:pt idx="6618">
                  <c:v>42178.239583333299</c:v>
                </c:pt>
                <c:pt idx="6619">
                  <c:v>42178.25</c:v>
                </c:pt>
                <c:pt idx="6620">
                  <c:v>42178.260416666628</c:v>
                </c:pt>
                <c:pt idx="6621">
                  <c:v>42178.270833333343</c:v>
                </c:pt>
                <c:pt idx="6622">
                  <c:v>42178.28125</c:v>
                </c:pt>
                <c:pt idx="6623">
                  <c:v>42178.291666666613</c:v>
                </c:pt>
                <c:pt idx="6624">
                  <c:v>42178.302083333343</c:v>
                </c:pt>
                <c:pt idx="6625">
                  <c:v>42178.312500000022</c:v>
                </c:pt>
                <c:pt idx="6626">
                  <c:v>42178.322916666657</c:v>
                </c:pt>
                <c:pt idx="6627">
                  <c:v>42178.333333333343</c:v>
                </c:pt>
                <c:pt idx="6628">
                  <c:v>42178.34375</c:v>
                </c:pt>
                <c:pt idx="6629">
                  <c:v>42178.354166666657</c:v>
                </c:pt>
                <c:pt idx="6630">
                  <c:v>42178.364583333343</c:v>
                </c:pt>
                <c:pt idx="6631">
                  <c:v>42178.375</c:v>
                </c:pt>
                <c:pt idx="6632">
                  <c:v>42178.385416666657</c:v>
                </c:pt>
                <c:pt idx="6633">
                  <c:v>42178.395833333343</c:v>
                </c:pt>
                <c:pt idx="6634">
                  <c:v>42178.406250000022</c:v>
                </c:pt>
                <c:pt idx="6635">
                  <c:v>42178.416666666657</c:v>
                </c:pt>
                <c:pt idx="6636">
                  <c:v>42178.427083333299</c:v>
                </c:pt>
                <c:pt idx="6637">
                  <c:v>42178.4375</c:v>
                </c:pt>
                <c:pt idx="6638">
                  <c:v>42178.447916666657</c:v>
                </c:pt>
                <c:pt idx="6639">
                  <c:v>42178.458333333343</c:v>
                </c:pt>
                <c:pt idx="6640">
                  <c:v>42178.46875</c:v>
                </c:pt>
                <c:pt idx="6641">
                  <c:v>42178.479166666628</c:v>
                </c:pt>
                <c:pt idx="6642">
                  <c:v>42178.489583333343</c:v>
                </c:pt>
                <c:pt idx="6643">
                  <c:v>42178.5</c:v>
                </c:pt>
                <c:pt idx="6644">
                  <c:v>42178.510416666657</c:v>
                </c:pt>
                <c:pt idx="6645">
                  <c:v>42178.520833333343</c:v>
                </c:pt>
                <c:pt idx="6646">
                  <c:v>42178.53125</c:v>
                </c:pt>
                <c:pt idx="6647">
                  <c:v>42178.541666666628</c:v>
                </c:pt>
                <c:pt idx="6648">
                  <c:v>42178.552083333343</c:v>
                </c:pt>
                <c:pt idx="6649">
                  <c:v>42178.5625</c:v>
                </c:pt>
                <c:pt idx="6650">
                  <c:v>42178.572916666657</c:v>
                </c:pt>
                <c:pt idx="6651">
                  <c:v>42178.583333333343</c:v>
                </c:pt>
                <c:pt idx="6652">
                  <c:v>42178.593749999993</c:v>
                </c:pt>
                <c:pt idx="6653">
                  <c:v>42178.604166666628</c:v>
                </c:pt>
                <c:pt idx="6654">
                  <c:v>42178.614583333343</c:v>
                </c:pt>
                <c:pt idx="6655">
                  <c:v>42178.625</c:v>
                </c:pt>
                <c:pt idx="6656">
                  <c:v>42178.635416666628</c:v>
                </c:pt>
                <c:pt idx="6657">
                  <c:v>42178.645833333343</c:v>
                </c:pt>
                <c:pt idx="6658">
                  <c:v>42178.656250000022</c:v>
                </c:pt>
                <c:pt idx="6659">
                  <c:v>42178.666666666628</c:v>
                </c:pt>
                <c:pt idx="6660">
                  <c:v>42178.677083333299</c:v>
                </c:pt>
                <c:pt idx="6661">
                  <c:v>42178.6875</c:v>
                </c:pt>
                <c:pt idx="6662">
                  <c:v>42178.697916666628</c:v>
                </c:pt>
                <c:pt idx="6663">
                  <c:v>42178.708333333343</c:v>
                </c:pt>
                <c:pt idx="6664">
                  <c:v>42178.71875</c:v>
                </c:pt>
                <c:pt idx="6665">
                  <c:v>42178.729166666613</c:v>
                </c:pt>
                <c:pt idx="6666">
                  <c:v>42178.739583333299</c:v>
                </c:pt>
                <c:pt idx="6667">
                  <c:v>42178.75</c:v>
                </c:pt>
                <c:pt idx="6668">
                  <c:v>42178.760416666628</c:v>
                </c:pt>
                <c:pt idx="6669">
                  <c:v>42178.770833333343</c:v>
                </c:pt>
                <c:pt idx="6670">
                  <c:v>42178.78125</c:v>
                </c:pt>
                <c:pt idx="6671">
                  <c:v>42178.791666666613</c:v>
                </c:pt>
                <c:pt idx="6672">
                  <c:v>42178.802083333343</c:v>
                </c:pt>
                <c:pt idx="6673">
                  <c:v>42178.812500000022</c:v>
                </c:pt>
                <c:pt idx="6674">
                  <c:v>42178.822916666657</c:v>
                </c:pt>
                <c:pt idx="6675">
                  <c:v>42178.833333333343</c:v>
                </c:pt>
                <c:pt idx="6676">
                  <c:v>42178.84375</c:v>
                </c:pt>
                <c:pt idx="6677">
                  <c:v>42178.854166666657</c:v>
                </c:pt>
                <c:pt idx="6678">
                  <c:v>42178.864583333343</c:v>
                </c:pt>
                <c:pt idx="6679">
                  <c:v>42178.875</c:v>
                </c:pt>
                <c:pt idx="6680">
                  <c:v>42178.885416666657</c:v>
                </c:pt>
                <c:pt idx="6681">
                  <c:v>42178.895833333343</c:v>
                </c:pt>
                <c:pt idx="6682">
                  <c:v>42178.906250000022</c:v>
                </c:pt>
                <c:pt idx="6683">
                  <c:v>42178.916666666657</c:v>
                </c:pt>
                <c:pt idx="6684">
                  <c:v>42178.927083333299</c:v>
                </c:pt>
                <c:pt idx="6685">
                  <c:v>42178.9375</c:v>
                </c:pt>
                <c:pt idx="6686">
                  <c:v>42178.947916666657</c:v>
                </c:pt>
                <c:pt idx="6687">
                  <c:v>42178.958333333343</c:v>
                </c:pt>
                <c:pt idx="6688">
                  <c:v>42178.96875</c:v>
                </c:pt>
                <c:pt idx="6689">
                  <c:v>42178.979166666628</c:v>
                </c:pt>
                <c:pt idx="6690">
                  <c:v>42178.989583333343</c:v>
                </c:pt>
                <c:pt idx="6691">
                  <c:v>42179</c:v>
                </c:pt>
                <c:pt idx="6692">
                  <c:v>42179.010416666657</c:v>
                </c:pt>
                <c:pt idx="6693">
                  <c:v>42179.020833333343</c:v>
                </c:pt>
                <c:pt idx="6694">
                  <c:v>42179.03125</c:v>
                </c:pt>
                <c:pt idx="6695">
                  <c:v>42179.041666666628</c:v>
                </c:pt>
                <c:pt idx="6696">
                  <c:v>42179.052083333343</c:v>
                </c:pt>
                <c:pt idx="6697">
                  <c:v>42179.0625</c:v>
                </c:pt>
                <c:pt idx="6698">
                  <c:v>42179.072916666657</c:v>
                </c:pt>
                <c:pt idx="6699">
                  <c:v>42179.083333333343</c:v>
                </c:pt>
                <c:pt idx="6700">
                  <c:v>42179.093749999993</c:v>
                </c:pt>
                <c:pt idx="6701">
                  <c:v>42179.104166666628</c:v>
                </c:pt>
                <c:pt idx="6702">
                  <c:v>42179.114583333343</c:v>
                </c:pt>
                <c:pt idx="6703">
                  <c:v>42179.125</c:v>
                </c:pt>
                <c:pt idx="6704">
                  <c:v>42179.135416666628</c:v>
                </c:pt>
                <c:pt idx="6705">
                  <c:v>42179.145833333343</c:v>
                </c:pt>
                <c:pt idx="6706">
                  <c:v>42179.156250000022</c:v>
                </c:pt>
                <c:pt idx="6707">
                  <c:v>42179.166666666628</c:v>
                </c:pt>
                <c:pt idx="6708">
                  <c:v>42179.177083333299</c:v>
                </c:pt>
                <c:pt idx="6709">
                  <c:v>42179.1875</c:v>
                </c:pt>
                <c:pt idx="6710">
                  <c:v>42179.197916666628</c:v>
                </c:pt>
                <c:pt idx="6711">
                  <c:v>42179.208333333343</c:v>
                </c:pt>
                <c:pt idx="6712">
                  <c:v>42179.21875</c:v>
                </c:pt>
                <c:pt idx="6713">
                  <c:v>42179.229166666613</c:v>
                </c:pt>
                <c:pt idx="6714">
                  <c:v>42179.239583333299</c:v>
                </c:pt>
                <c:pt idx="6715">
                  <c:v>42179.25</c:v>
                </c:pt>
                <c:pt idx="6716">
                  <c:v>42179.260416666628</c:v>
                </c:pt>
                <c:pt idx="6717">
                  <c:v>42179.270833333343</c:v>
                </c:pt>
                <c:pt idx="6718">
                  <c:v>42179.28125</c:v>
                </c:pt>
                <c:pt idx="6719">
                  <c:v>42179.291666666613</c:v>
                </c:pt>
                <c:pt idx="6720">
                  <c:v>42179.302083333343</c:v>
                </c:pt>
                <c:pt idx="6721">
                  <c:v>42179.312500000022</c:v>
                </c:pt>
                <c:pt idx="6722">
                  <c:v>42179.322916666657</c:v>
                </c:pt>
                <c:pt idx="6723">
                  <c:v>42179.333333333343</c:v>
                </c:pt>
                <c:pt idx="6724">
                  <c:v>42179.34375</c:v>
                </c:pt>
                <c:pt idx="6725">
                  <c:v>42179.354166666657</c:v>
                </c:pt>
                <c:pt idx="6726">
                  <c:v>42179.364583333343</c:v>
                </c:pt>
                <c:pt idx="6727">
                  <c:v>42179.375</c:v>
                </c:pt>
                <c:pt idx="6728">
                  <c:v>42179.385416666657</c:v>
                </c:pt>
                <c:pt idx="6729">
                  <c:v>42179.395833333343</c:v>
                </c:pt>
                <c:pt idx="6730">
                  <c:v>42179.406250000022</c:v>
                </c:pt>
                <c:pt idx="6731">
                  <c:v>42179.416666666657</c:v>
                </c:pt>
                <c:pt idx="6732">
                  <c:v>42179.427083333299</c:v>
                </c:pt>
                <c:pt idx="6733">
                  <c:v>42179.4375</c:v>
                </c:pt>
                <c:pt idx="6734">
                  <c:v>42179.447916666657</c:v>
                </c:pt>
                <c:pt idx="6735">
                  <c:v>42179.458333333343</c:v>
                </c:pt>
                <c:pt idx="6736">
                  <c:v>42179.46875</c:v>
                </c:pt>
                <c:pt idx="6737">
                  <c:v>42179.479166666628</c:v>
                </c:pt>
                <c:pt idx="6738">
                  <c:v>42179.489583333343</c:v>
                </c:pt>
                <c:pt idx="6739">
                  <c:v>42179.5</c:v>
                </c:pt>
                <c:pt idx="6740">
                  <c:v>42179.510416666657</c:v>
                </c:pt>
                <c:pt idx="6741">
                  <c:v>42179.520833333343</c:v>
                </c:pt>
                <c:pt idx="6742">
                  <c:v>42179.53125</c:v>
                </c:pt>
                <c:pt idx="6743">
                  <c:v>42179.541666666628</c:v>
                </c:pt>
                <c:pt idx="6744">
                  <c:v>42179.552083333343</c:v>
                </c:pt>
                <c:pt idx="6745">
                  <c:v>42179.5625</c:v>
                </c:pt>
                <c:pt idx="6746">
                  <c:v>42179.572916666657</c:v>
                </c:pt>
                <c:pt idx="6747">
                  <c:v>42179.583333333343</c:v>
                </c:pt>
                <c:pt idx="6748">
                  <c:v>42179.593749999993</c:v>
                </c:pt>
                <c:pt idx="6749">
                  <c:v>42179.604166666628</c:v>
                </c:pt>
                <c:pt idx="6750">
                  <c:v>42179.614583333343</c:v>
                </c:pt>
                <c:pt idx="6751">
                  <c:v>42179.625</c:v>
                </c:pt>
                <c:pt idx="6752">
                  <c:v>42179.635416666628</c:v>
                </c:pt>
                <c:pt idx="6753">
                  <c:v>42179.645833333343</c:v>
                </c:pt>
                <c:pt idx="6754">
                  <c:v>42179.656250000022</c:v>
                </c:pt>
                <c:pt idx="6755">
                  <c:v>42179.666666666628</c:v>
                </c:pt>
                <c:pt idx="6756">
                  <c:v>42179.677083333299</c:v>
                </c:pt>
                <c:pt idx="6757">
                  <c:v>42179.6875</c:v>
                </c:pt>
                <c:pt idx="6758">
                  <c:v>42179.697916666628</c:v>
                </c:pt>
                <c:pt idx="6759">
                  <c:v>42179.708333333343</c:v>
                </c:pt>
                <c:pt idx="6760">
                  <c:v>42179.71875</c:v>
                </c:pt>
                <c:pt idx="6761">
                  <c:v>42179.729166666613</c:v>
                </c:pt>
                <c:pt idx="6762">
                  <c:v>42179.739583333299</c:v>
                </c:pt>
                <c:pt idx="6763">
                  <c:v>42179.75</c:v>
                </c:pt>
                <c:pt idx="6764">
                  <c:v>42179.760416666628</c:v>
                </c:pt>
                <c:pt idx="6765">
                  <c:v>42179.770833333343</c:v>
                </c:pt>
                <c:pt idx="6766">
                  <c:v>42179.78125</c:v>
                </c:pt>
                <c:pt idx="6767">
                  <c:v>42179.791666666613</c:v>
                </c:pt>
                <c:pt idx="6768">
                  <c:v>42179.802083333343</c:v>
                </c:pt>
                <c:pt idx="6769">
                  <c:v>42179.812500000022</c:v>
                </c:pt>
                <c:pt idx="6770">
                  <c:v>42179.822916666657</c:v>
                </c:pt>
                <c:pt idx="6771">
                  <c:v>42179.833333333343</c:v>
                </c:pt>
                <c:pt idx="6772">
                  <c:v>42179.84375</c:v>
                </c:pt>
                <c:pt idx="6773">
                  <c:v>42179.854166666657</c:v>
                </c:pt>
                <c:pt idx="6774">
                  <c:v>42179.864583333343</c:v>
                </c:pt>
                <c:pt idx="6775">
                  <c:v>42179.875</c:v>
                </c:pt>
                <c:pt idx="6776">
                  <c:v>42179.885416666657</c:v>
                </c:pt>
                <c:pt idx="6777">
                  <c:v>42179.895833333343</c:v>
                </c:pt>
                <c:pt idx="6778">
                  <c:v>42179.906250000022</c:v>
                </c:pt>
                <c:pt idx="6779">
                  <c:v>42179.916666666657</c:v>
                </c:pt>
                <c:pt idx="6780">
                  <c:v>42179.927083333299</c:v>
                </c:pt>
                <c:pt idx="6781">
                  <c:v>42179.9375</c:v>
                </c:pt>
                <c:pt idx="6782">
                  <c:v>42179.947916666657</c:v>
                </c:pt>
                <c:pt idx="6783">
                  <c:v>42179.958333333343</c:v>
                </c:pt>
                <c:pt idx="6784">
                  <c:v>42179.96875</c:v>
                </c:pt>
                <c:pt idx="6785">
                  <c:v>42179.979166666628</c:v>
                </c:pt>
                <c:pt idx="6786">
                  <c:v>42179.989583333343</c:v>
                </c:pt>
                <c:pt idx="6787">
                  <c:v>42180</c:v>
                </c:pt>
                <c:pt idx="6788">
                  <c:v>42180.010416666657</c:v>
                </c:pt>
                <c:pt idx="6789">
                  <c:v>42180.020833333343</c:v>
                </c:pt>
                <c:pt idx="6790">
                  <c:v>42180.03125</c:v>
                </c:pt>
                <c:pt idx="6791">
                  <c:v>42180.041666666628</c:v>
                </c:pt>
                <c:pt idx="6792">
                  <c:v>42180.052083333343</c:v>
                </c:pt>
                <c:pt idx="6793">
                  <c:v>42180.0625</c:v>
                </c:pt>
                <c:pt idx="6794">
                  <c:v>42180.072916666657</c:v>
                </c:pt>
                <c:pt idx="6795">
                  <c:v>42180.083333333343</c:v>
                </c:pt>
                <c:pt idx="6796">
                  <c:v>42180.093749999993</c:v>
                </c:pt>
                <c:pt idx="6797">
                  <c:v>42180.104166666628</c:v>
                </c:pt>
                <c:pt idx="6798">
                  <c:v>42180.114583333343</c:v>
                </c:pt>
                <c:pt idx="6799">
                  <c:v>42180.125</c:v>
                </c:pt>
                <c:pt idx="6800">
                  <c:v>42180.135416666628</c:v>
                </c:pt>
                <c:pt idx="6801">
                  <c:v>42180.145833333343</c:v>
                </c:pt>
                <c:pt idx="6802">
                  <c:v>42180.156250000022</c:v>
                </c:pt>
                <c:pt idx="6803">
                  <c:v>42180.166666666628</c:v>
                </c:pt>
                <c:pt idx="6804">
                  <c:v>42180.177083333299</c:v>
                </c:pt>
                <c:pt idx="6805">
                  <c:v>42180.1875</c:v>
                </c:pt>
                <c:pt idx="6806">
                  <c:v>42180.197916666628</c:v>
                </c:pt>
                <c:pt idx="6807">
                  <c:v>42180.208333333343</c:v>
                </c:pt>
                <c:pt idx="6808">
                  <c:v>42180.21875</c:v>
                </c:pt>
                <c:pt idx="6809">
                  <c:v>42180.229166666613</c:v>
                </c:pt>
                <c:pt idx="6810">
                  <c:v>42180.239583333299</c:v>
                </c:pt>
                <c:pt idx="6811">
                  <c:v>42180.25</c:v>
                </c:pt>
                <c:pt idx="6812">
                  <c:v>42180.260416666628</c:v>
                </c:pt>
                <c:pt idx="6813">
                  <c:v>42180.270833333343</c:v>
                </c:pt>
                <c:pt idx="6814">
                  <c:v>42180.28125</c:v>
                </c:pt>
                <c:pt idx="6815">
                  <c:v>42180.291666666613</c:v>
                </c:pt>
                <c:pt idx="6816">
                  <c:v>42180.302083333343</c:v>
                </c:pt>
                <c:pt idx="6817">
                  <c:v>42180.312500000022</c:v>
                </c:pt>
                <c:pt idx="6818">
                  <c:v>42180.322916666657</c:v>
                </c:pt>
                <c:pt idx="6819">
                  <c:v>42180.333333333343</c:v>
                </c:pt>
                <c:pt idx="6820">
                  <c:v>42180.34375</c:v>
                </c:pt>
                <c:pt idx="6821">
                  <c:v>42180.354166666657</c:v>
                </c:pt>
                <c:pt idx="6822">
                  <c:v>42180.364583333343</c:v>
                </c:pt>
                <c:pt idx="6823">
                  <c:v>42180.375</c:v>
                </c:pt>
                <c:pt idx="6824">
                  <c:v>42180.385416666657</c:v>
                </c:pt>
                <c:pt idx="6825">
                  <c:v>42180.395833333343</c:v>
                </c:pt>
                <c:pt idx="6826">
                  <c:v>42180.406250000022</c:v>
                </c:pt>
                <c:pt idx="6827">
                  <c:v>42180.416666666657</c:v>
                </c:pt>
                <c:pt idx="6828">
                  <c:v>42180.427083333299</c:v>
                </c:pt>
                <c:pt idx="6829">
                  <c:v>42180.4375</c:v>
                </c:pt>
                <c:pt idx="6830">
                  <c:v>42180.447916666657</c:v>
                </c:pt>
                <c:pt idx="6831">
                  <c:v>42180.458333333343</c:v>
                </c:pt>
                <c:pt idx="6832">
                  <c:v>42180.46875</c:v>
                </c:pt>
                <c:pt idx="6833">
                  <c:v>42180.479166666628</c:v>
                </c:pt>
                <c:pt idx="6834">
                  <c:v>42180.489583333343</c:v>
                </c:pt>
                <c:pt idx="6835">
                  <c:v>42180.5</c:v>
                </c:pt>
                <c:pt idx="6836">
                  <c:v>42180.510416666657</c:v>
                </c:pt>
                <c:pt idx="6837">
                  <c:v>42180.520833333343</c:v>
                </c:pt>
                <c:pt idx="6838">
                  <c:v>42180.53125</c:v>
                </c:pt>
                <c:pt idx="6839">
                  <c:v>42180.541666666628</c:v>
                </c:pt>
                <c:pt idx="6840">
                  <c:v>42180.552083333343</c:v>
                </c:pt>
                <c:pt idx="6841">
                  <c:v>42180.5625</c:v>
                </c:pt>
                <c:pt idx="6842">
                  <c:v>42180.572916666657</c:v>
                </c:pt>
                <c:pt idx="6843">
                  <c:v>42180.583333333343</c:v>
                </c:pt>
                <c:pt idx="6844">
                  <c:v>42180.593749999993</c:v>
                </c:pt>
                <c:pt idx="6845">
                  <c:v>42180.604166666628</c:v>
                </c:pt>
                <c:pt idx="6846">
                  <c:v>42180.614583333343</c:v>
                </c:pt>
                <c:pt idx="6847">
                  <c:v>42180.625</c:v>
                </c:pt>
                <c:pt idx="6848">
                  <c:v>42180.635416666628</c:v>
                </c:pt>
                <c:pt idx="6849">
                  <c:v>42180.645833333343</c:v>
                </c:pt>
                <c:pt idx="6850">
                  <c:v>42180.656250000022</c:v>
                </c:pt>
                <c:pt idx="6851">
                  <c:v>42180.666666666628</c:v>
                </c:pt>
                <c:pt idx="6852">
                  <c:v>42180.677083333299</c:v>
                </c:pt>
                <c:pt idx="6853">
                  <c:v>42180.6875</c:v>
                </c:pt>
                <c:pt idx="6854">
                  <c:v>42180.697916666628</c:v>
                </c:pt>
                <c:pt idx="6855">
                  <c:v>42180.708333333343</c:v>
                </c:pt>
                <c:pt idx="6856">
                  <c:v>42180.71875</c:v>
                </c:pt>
                <c:pt idx="6857">
                  <c:v>42180.729166666613</c:v>
                </c:pt>
                <c:pt idx="6858">
                  <c:v>42180.739583333299</c:v>
                </c:pt>
                <c:pt idx="6859">
                  <c:v>42180.75</c:v>
                </c:pt>
                <c:pt idx="6860">
                  <c:v>42180.760416666628</c:v>
                </c:pt>
                <c:pt idx="6861">
                  <c:v>42180.770833333343</c:v>
                </c:pt>
                <c:pt idx="6862">
                  <c:v>42180.78125</c:v>
                </c:pt>
                <c:pt idx="6863">
                  <c:v>42180.791666666613</c:v>
                </c:pt>
                <c:pt idx="6864">
                  <c:v>42180.802083333343</c:v>
                </c:pt>
                <c:pt idx="6865">
                  <c:v>42180.812500000022</c:v>
                </c:pt>
                <c:pt idx="6866">
                  <c:v>42180.822916666657</c:v>
                </c:pt>
                <c:pt idx="6867">
                  <c:v>42180.833333333343</c:v>
                </c:pt>
                <c:pt idx="6868">
                  <c:v>42180.84375</c:v>
                </c:pt>
                <c:pt idx="6869">
                  <c:v>42180.854166666657</c:v>
                </c:pt>
                <c:pt idx="6870">
                  <c:v>42180.864583333343</c:v>
                </c:pt>
                <c:pt idx="6871">
                  <c:v>42180.875</c:v>
                </c:pt>
                <c:pt idx="6872">
                  <c:v>42180.885416666657</c:v>
                </c:pt>
                <c:pt idx="6873">
                  <c:v>42180.895833333343</c:v>
                </c:pt>
                <c:pt idx="6874">
                  <c:v>42180.906250000022</c:v>
                </c:pt>
                <c:pt idx="6875">
                  <c:v>42180.916666666657</c:v>
                </c:pt>
                <c:pt idx="6876">
                  <c:v>42180.927083333299</c:v>
                </c:pt>
                <c:pt idx="6877">
                  <c:v>42180.9375</c:v>
                </c:pt>
                <c:pt idx="6878">
                  <c:v>42180.947916666657</c:v>
                </c:pt>
                <c:pt idx="6879">
                  <c:v>42180.958333333343</c:v>
                </c:pt>
                <c:pt idx="6880">
                  <c:v>42180.96875</c:v>
                </c:pt>
                <c:pt idx="6881">
                  <c:v>42180.979166666628</c:v>
                </c:pt>
                <c:pt idx="6882">
                  <c:v>42180.989583333343</c:v>
                </c:pt>
                <c:pt idx="6883">
                  <c:v>42181</c:v>
                </c:pt>
                <c:pt idx="6884">
                  <c:v>42181.010416666657</c:v>
                </c:pt>
                <c:pt idx="6885">
                  <c:v>42181.020833333343</c:v>
                </c:pt>
                <c:pt idx="6886">
                  <c:v>42181.03125</c:v>
                </c:pt>
                <c:pt idx="6887">
                  <c:v>42181.041666666628</c:v>
                </c:pt>
                <c:pt idx="6888">
                  <c:v>42181.052083333343</c:v>
                </c:pt>
                <c:pt idx="6889">
                  <c:v>42181.0625</c:v>
                </c:pt>
                <c:pt idx="6890">
                  <c:v>42181.072916666657</c:v>
                </c:pt>
                <c:pt idx="6891">
                  <c:v>42181.083333333343</c:v>
                </c:pt>
                <c:pt idx="6892">
                  <c:v>42181.093749999993</c:v>
                </c:pt>
                <c:pt idx="6893">
                  <c:v>42181.104166666628</c:v>
                </c:pt>
                <c:pt idx="6894">
                  <c:v>42181.114583333343</c:v>
                </c:pt>
                <c:pt idx="6895">
                  <c:v>42181.125</c:v>
                </c:pt>
                <c:pt idx="6896">
                  <c:v>42181.135416666628</c:v>
                </c:pt>
                <c:pt idx="6897">
                  <c:v>42181.145833333343</c:v>
                </c:pt>
                <c:pt idx="6898">
                  <c:v>42181.156250000022</c:v>
                </c:pt>
                <c:pt idx="6899">
                  <c:v>42181.166666666628</c:v>
                </c:pt>
                <c:pt idx="6900">
                  <c:v>42181.177083333299</c:v>
                </c:pt>
                <c:pt idx="6901">
                  <c:v>42181.1875</c:v>
                </c:pt>
                <c:pt idx="6902">
                  <c:v>42181.197916666628</c:v>
                </c:pt>
                <c:pt idx="6903">
                  <c:v>42181.208333333343</c:v>
                </c:pt>
                <c:pt idx="6904">
                  <c:v>42181.21875</c:v>
                </c:pt>
                <c:pt idx="6905">
                  <c:v>42181.229166666613</c:v>
                </c:pt>
                <c:pt idx="6906">
                  <c:v>42181.239583333299</c:v>
                </c:pt>
                <c:pt idx="6907">
                  <c:v>42181.25</c:v>
                </c:pt>
                <c:pt idx="6908">
                  <c:v>42181.260416666628</c:v>
                </c:pt>
                <c:pt idx="6909">
                  <c:v>42181.270833333343</c:v>
                </c:pt>
                <c:pt idx="6910">
                  <c:v>42181.28125</c:v>
                </c:pt>
                <c:pt idx="6911">
                  <c:v>42181.291666666613</c:v>
                </c:pt>
                <c:pt idx="6912">
                  <c:v>42181.302083333343</c:v>
                </c:pt>
                <c:pt idx="6913">
                  <c:v>42181.312500000022</c:v>
                </c:pt>
                <c:pt idx="6914">
                  <c:v>42181.322916666657</c:v>
                </c:pt>
                <c:pt idx="6915">
                  <c:v>42181.333333333343</c:v>
                </c:pt>
                <c:pt idx="6916">
                  <c:v>42181.34375</c:v>
                </c:pt>
                <c:pt idx="6917">
                  <c:v>42181.354166666657</c:v>
                </c:pt>
                <c:pt idx="6918">
                  <c:v>42181.364583333343</c:v>
                </c:pt>
                <c:pt idx="6919">
                  <c:v>42181.375</c:v>
                </c:pt>
                <c:pt idx="6920">
                  <c:v>42181.385416666657</c:v>
                </c:pt>
                <c:pt idx="6921">
                  <c:v>42181.395833333343</c:v>
                </c:pt>
                <c:pt idx="6922">
                  <c:v>42181.406250000022</c:v>
                </c:pt>
                <c:pt idx="6923">
                  <c:v>42181.416666666657</c:v>
                </c:pt>
                <c:pt idx="6924">
                  <c:v>42181.427083333299</c:v>
                </c:pt>
                <c:pt idx="6925">
                  <c:v>42181.4375</c:v>
                </c:pt>
                <c:pt idx="6926">
                  <c:v>42181.447916666657</c:v>
                </c:pt>
                <c:pt idx="6927">
                  <c:v>42181.458333333343</c:v>
                </c:pt>
                <c:pt idx="6928">
                  <c:v>42181.46875</c:v>
                </c:pt>
                <c:pt idx="6929">
                  <c:v>42181.479166666628</c:v>
                </c:pt>
                <c:pt idx="6930">
                  <c:v>42181.489583333343</c:v>
                </c:pt>
                <c:pt idx="6931">
                  <c:v>42181.5</c:v>
                </c:pt>
                <c:pt idx="6932">
                  <c:v>42181.510416666657</c:v>
                </c:pt>
                <c:pt idx="6933">
                  <c:v>42181.520833333343</c:v>
                </c:pt>
                <c:pt idx="6934">
                  <c:v>42181.53125</c:v>
                </c:pt>
                <c:pt idx="6935">
                  <c:v>42181.541666666628</c:v>
                </c:pt>
                <c:pt idx="6936">
                  <c:v>42181.552083333343</c:v>
                </c:pt>
                <c:pt idx="6937">
                  <c:v>42181.5625</c:v>
                </c:pt>
                <c:pt idx="6938">
                  <c:v>42181.572916666657</c:v>
                </c:pt>
                <c:pt idx="6939">
                  <c:v>42181.583333333343</c:v>
                </c:pt>
                <c:pt idx="6940">
                  <c:v>42181.593749999993</c:v>
                </c:pt>
                <c:pt idx="6941">
                  <c:v>42181.604166666628</c:v>
                </c:pt>
                <c:pt idx="6942">
                  <c:v>42181.614583333343</c:v>
                </c:pt>
                <c:pt idx="6943">
                  <c:v>42181.625</c:v>
                </c:pt>
                <c:pt idx="6944">
                  <c:v>42181.635416666628</c:v>
                </c:pt>
                <c:pt idx="6945">
                  <c:v>42181.645833333343</c:v>
                </c:pt>
                <c:pt idx="6946">
                  <c:v>42181.656250000022</c:v>
                </c:pt>
                <c:pt idx="6947">
                  <c:v>42181.666666666628</c:v>
                </c:pt>
                <c:pt idx="6948">
                  <c:v>42181.677083333299</c:v>
                </c:pt>
                <c:pt idx="6949">
                  <c:v>42181.6875</c:v>
                </c:pt>
                <c:pt idx="6950">
                  <c:v>42181.697916666628</c:v>
                </c:pt>
                <c:pt idx="6951">
                  <c:v>42181.708333333343</c:v>
                </c:pt>
                <c:pt idx="6952">
                  <c:v>42181.71875</c:v>
                </c:pt>
                <c:pt idx="6953">
                  <c:v>42181.729166666613</c:v>
                </c:pt>
                <c:pt idx="6954">
                  <c:v>42181.739583333299</c:v>
                </c:pt>
                <c:pt idx="6955">
                  <c:v>42181.75</c:v>
                </c:pt>
                <c:pt idx="6956">
                  <c:v>42181.760416666628</c:v>
                </c:pt>
                <c:pt idx="6957">
                  <c:v>42181.770833333343</c:v>
                </c:pt>
                <c:pt idx="6958">
                  <c:v>42181.78125</c:v>
                </c:pt>
                <c:pt idx="6959">
                  <c:v>42181.791666666613</c:v>
                </c:pt>
                <c:pt idx="6960">
                  <c:v>42181.802083333343</c:v>
                </c:pt>
                <c:pt idx="6961">
                  <c:v>42181.812500000022</c:v>
                </c:pt>
                <c:pt idx="6962">
                  <c:v>42181.822916666657</c:v>
                </c:pt>
                <c:pt idx="6963">
                  <c:v>42181.833333333343</c:v>
                </c:pt>
                <c:pt idx="6964">
                  <c:v>42181.84375</c:v>
                </c:pt>
                <c:pt idx="6965">
                  <c:v>42181.854166666657</c:v>
                </c:pt>
                <c:pt idx="6966">
                  <c:v>42181.864583333343</c:v>
                </c:pt>
                <c:pt idx="6967">
                  <c:v>42181.875</c:v>
                </c:pt>
                <c:pt idx="6968">
                  <c:v>42181.885416666657</c:v>
                </c:pt>
                <c:pt idx="6969">
                  <c:v>42181.895833333343</c:v>
                </c:pt>
                <c:pt idx="6970">
                  <c:v>42181.906250000022</c:v>
                </c:pt>
                <c:pt idx="6971">
                  <c:v>42181.916666666657</c:v>
                </c:pt>
                <c:pt idx="6972">
                  <c:v>42181.927083333299</c:v>
                </c:pt>
                <c:pt idx="6973">
                  <c:v>42181.9375</c:v>
                </c:pt>
                <c:pt idx="6974">
                  <c:v>42181.947916666657</c:v>
                </c:pt>
                <c:pt idx="6975">
                  <c:v>42181.958333333343</c:v>
                </c:pt>
                <c:pt idx="6976">
                  <c:v>42181.96875</c:v>
                </c:pt>
                <c:pt idx="6977">
                  <c:v>42181.979166666628</c:v>
                </c:pt>
                <c:pt idx="6978">
                  <c:v>42181.989583333343</c:v>
                </c:pt>
                <c:pt idx="6979">
                  <c:v>42182</c:v>
                </c:pt>
                <c:pt idx="6980">
                  <c:v>42182.010416666657</c:v>
                </c:pt>
                <c:pt idx="6981">
                  <c:v>42182.020833333343</c:v>
                </c:pt>
                <c:pt idx="6982">
                  <c:v>42182.03125</c:v>
                </c:pt>
                <c:pt idx="6983">
                  <c:v>42182.041666666628</c:v>
                </c:pt>
                <c:pt idx="6984">
                  <c:v>42182.052083333343</c:v>
                </c:pt>
                <c:pt idx="6985">
                  <c:v>42182.0625</c:v>
                </c:pt>
                <c:pt idx="6986">
                  <c:v>42182.072916666657</c:v>
                </c:pt>
                <c:pt idx="6987">
                  <c:v>42182.083333333343</c:v>
                </c:pt>
                <c:pt idx="6988">
                  <c:v>42182.093749999993</c:v>
                </c:pt>
                <c:pt idx="6989">
                  <c:v>42182.104166666628</c:v>
                </c:pt>
                <c:pt idx="6990">
                  <c:v>42182.114583333343</c:v>
                </c:pt>
                <c:pt idx="6991">
                  <c:v>42182.125</c:v>
                </c:pt>
                <c:pt idx="6992">
                  <c:v>42182.135416666628</c:v>
                </c:pt>
                <c:pt idx="6993">
                  <c:v>42182.145833333343</c:v>
                </c:pt>
                <c:pt idx="6994">
                  <c:v>42182.156250000022</c:v>
                </c:pt>
                <c:pt idx="6995">
                  <c:v>42182.166666666628</c:v>
                </c:pt>
                <c:pt idx="6996">
                  <c:v>42182.177083333299</c:v>
                </c:pt>
                <c:pt idx="6997">
                  <c:v>42182.1875</c:v>
                </c:pt>
                <c:pt idx="6998">
                  <c:v>42182.197916666628</c:v>
                </c:pt>
                <c:pt idx="6999">
                  <c:v>42182.208333333343</c:v>
                </c:pt>
                <c:pt idx="7000">
                  <c:v>42182.21875</c:v>
                </c:pt>
                <c:pt idx="7001">
                  <c:v>42182.229166666613</c:v>
                </c:pt>
                <c:pt idx="7002">
                  <c:v>42182.239583333299</c:v>
                </c:pt>
                <c:pt idx="7003">
                  <c:v>42182.25</c:v>
                </c:pt>
                <c:pt idx="7004">
                  <c:v>42182.260416666628</c:v>
                </c:pt>
                <c:pt idx="7005">
                  <c:v>42182.270833333343</c:v>
                </c:pt>
                <c:pt idx="7006">
                  <c:v>42182.28125</c:v>
                </c:pt>
                <c:pt idx="7007">
                  <c:v>42182.291666666613</c:v>
                </c:pt>
                <c:pt idx="7008">
                  <c:v>42182.302083333343</c:v>
                </c:pt>
                <c:pt idx="7009">
                  <c:v>42182.312500000022</c:v>
                </c:pt>
                <c:pt idx="7010">
                  <c:v>42182.322916666657</c:v>
                </c:pt>
                <c:pt idx="7011">
                  <c:v>42182.333333333343</c:v>
                </c:pt>
                <c:pt idx="7012">
                  <c:v>42182.34375</c:v>
                </c:pt>
                <c:pt idx="7013">
                  <c:v>42182.354166666657</c:v>
                </c:pt>
                <c:pt idx="7014">
                  <c:v>42182.364583333343</c:v>
                </c:pt>
                <c:pt idx="7015">
                  <c:v>42182.375</c:v>
                </c:pt>
                <c:pt idx="7016">
                  <c:v>42182.385416666657</c:v>
                </c:pt>
                <c:pt idx="7017">
                  <c:v>42182.395833333343</c:v>
                </c:pt>
                <c:pt idx="7018">
                  <c:v>42182.406250000022</c:v>
                </c:pt>
                <c:pt idx="7019">
                  <c:v>42182.416666666657</c:v>
                </c:pt>
                <c:pt idx="7020">
                  <c:v>42182.427083333299</c:v>
                </c:pt>
                <c:pt idx="7021">
                  <c:v>42182.4375</c:v>
                </c:pt>
                <c:pt idx="7022">
                  <c:v>42182.447916666657</c:v>
                </c:pt>
                <c:pt idx="7023">
                  <c:v>42182.458333333343</c:v>
                </c:pt>
                <c:pt idx="7024">
                  <c:v>42182.46875</c:v>
                </c:pt>
                <c:pt idx="7025">
                  <c:v>42182.479166666628</c:v>
                </c:pt>
                <c:pt idx="7026">
                  <c:v>42182.489583333343</c:v>
                </c:pt>
                <c:pt idx="7027">
                  <c:v>42182.5</c:v>
                </c:pt>
                <c:pt idx="7028">
                  <c:v>42182.510416666657</c:v>
                </c:pt>
                <c:pt idx="7029">
                  <c:v>42182.520833333343</c:v>
                </c:pt>
                <c:pt idx="7030">
                  <c:v>42182.53125</c:v>
                </c:pt>
                <c:pt idx="7031">
                  <c:v>42182.541666666628</c:v>
                </c:pt>
                <c:pt idx="7032">
                  <c:v>42182.552083333343</c:v>
                </c:pt>
                <c:pt idx="7033">
                  <c:v>42182.5625</c:v>
                </c:pt>
                <c:pt idx="7034">
                  <c:v>42182.572916666657</c:v>
                </c:pt>
                <c:pt idx="7035">
                  <c:v>42182.583333333343</c:v>
                </c:pt>
                <c:pt idx="7036">
                  <c:v>42182.593749999993</c:v>
                </c:pt>
                <c:pt idx="7037">
                  <c:v>42182.604166666628</c:v>
                </c:pt>
                <c:pt idx="7038">
                  <c:v>42182.614583333343</c:v>
                </c:pt>
                <c:pt idx="7039">
                  <c:v>42182.625</c:v>
                </c:pt>
                <c:pt idx="7040">
                  <c:v>42182.635416666628</c:v>
                </c:pt>
                <c:pt idx="7041">
                  <c:v>42182.645833333343</c:v>
                </c:pt>
                <c:pt idx="7042">
                  <c:v>42182.656250000022</c:v>
                </c:pt>
                <c:pt idx="7043">
                  <c:v>42182.666666666628</c:v>
                </c:pt>
                <c:pt idx="7044">
                  <c:v>42182.677083333299</c:v>
                </c:pt>
                <c:pt idx="7045">
                  <c:v>42182.6875</c:v>
                </c:pt>
                <c:pt idx="7046">
                  <c:v>42182.697916666628</c:v>
                </c:pt>
                <c:pt idx="7047">
                  <c:v>42182.708333333343</c:v>
                </c:pt>
                <c:pt idx="7048">
                  <c:v>42182.71875</c:v>
                </c:pt>
                <c:pt idx="7049">
                  <c:v>42182.729166666613</c:v>
                </c:pt>
                <c:pt idx="7050">
                  <c:v>42182.739583333299</c:v>
                </c:pt>
                <c:pt idx="7051">
                  <c:v>42182.75</c:v>
                </c:pt>
                <c:pt idx="7052">
                  <c:v>42182.760416666628</c:v>
                </c:pt>
                <c:pt idx="7053">
                  <c:v>42182.770833333343</c:v>
                </c:pt>
                <c:pt idx="7054">
                  <c:v>42182.78125</c:v>
                </c:pt>
                <c:pt idx="7055">
                  <c:v>42182.791666666613</c:v>
                </c:pt>
                <c:pt idx="7056">
                  <c:v>42182.802083333343</c:v>
                </c:pt>
                <c:pt idx="7057">
                  <c:v>42182.812500000022</c:v>
                </c:pt>
                <c:pt idx="7058">
                  <c:v>42182.822916666657</c:v>
                </c:pt>
                <c:pt idx="7059">
                  <c:v>42182.833333333343</c:v>
                </c:pt>
                <c:pt idx="7060">
                  <c:v>42182.84375</c:v>
                </c:pt>
                <c:pt idx="7061">
                  <c:v>42182.854166666657</c:v>
                </c:pt>
                <c:pt idx="7062">
                  <c:v>42182.864583333343</c:v>
                </c:pt>
                <c:pt idx="7063">
                  <c:v>42182.875</c:v>
                </c:pt>
                <c:pt idx="7064">
                  <c:v>42182.885416666657</c:v>
                </c:pt>
                <c:pt idx="7065">
                  <c:v>42182.895833333343</c:v>
                </c:pt>
                <c:pt idx="7066">
                  <c:v>42182.906250000022</c:v>
                </c:pt>
                <c:pt idx="7067">
                  <c:v>42182.916666666657</c:v>
                </c:pt>
                <c:pt idx="7068">
                  <c:v>42182.927083333299</c:v>
                </c:pt>
                <c:pt idx="7069">
                  <c:v>42182.9375</c:v>
                </c:pt>
                <c:pt idx="7070">
                  <c:v>42182.947916666657</c:v>
                </c:pt>
                <c:pt idx="7071">
                  <c:v>42182.958333333343</c:v>
                </c:pt>
                <c:pt idx="7072">
                  <c:v>42182.96875</c:v>
                </c:pt>
                <c:pt idx="7073">
                  <c:v>42182.979166666628</c:v>
                </c:pt>
                <c:pt idx="7074">
                  <c:v>42182.989583333343</c:v>
                </c:pt>
                <c:pt idx="7075">
                  <c:v>42183</c:v>
                </c:pt>
                <c:pt idx="7076">
                  <c:v>42183.010416666657</c:v>
                </c:pt>
                <c:pt idx="7077">
                  <c:v>42183.020833333343</c:v>
                </c:pt>
                <c:pt idx="7078">
                  <c:v>42183.03125</c:v>
                </c:pt>
                <c:pt idx="7079">
                  <c:v>42183.041666666628</c:v>
                </c:pt>
                <c:pt idx="7080">
                  <c:v>42183.052083333343</c:v>
                </c:pt>
                <c:pt idx="7081">
                  <c:v>42183.0625</c:v>
                </c:pt>
                <c:pt idx="7082">
                  <c:v>42183.072916666657</c:v>
                </c:pt>
                <c:pt idx="7083">
                  <c:v>42183.083333333343</c:v>
                </c:pt>
                <c:pt idx="7084">
                  <c:v>42183.093749999993</c:v>
                </c:pt>
                <c:pt idx="7085">
                  <c:v>42183.104166666628</c:v>
                </c:pt>
                <c:pt idx="7086">
                  <c:v>42183.114583333343</c:v>
                </c:pt>
                <c:pt idx="7087">
                  <c:v>42183.125</c:v>
                </c:pt>
                <c:pt idx="7088">
                  <c:v>42183.135416666628</c:v>
                </c:pt>
                <c:pt idx="7089">
                  <c:v>42183.145833333343</c:v>
                </c:pt>
                <c:pt idx="7090">
                  <c:v>42183.156250000022</c:v>
                </c:pt>
                <c:pt idx="7091">
                  <c:v>42183.166666666628</c:v>
                </c:pt>
                <c:pt idx="7092">
                  <c:v>42183.177083333299</c:v>
                </c:pt>
                <c:pt idx="7093">
                  <c:v>42183.1875</c:v>
                </c:pt>
                <c:pt idx="7094">
                  <c:v>42183.197916666628</c:v>
                </c:pt>
                <c:pt idx="7095">
                  <c:v>42183.208333333343</c:v>
                </c:pt>
                <c:pt idx="7096">
                  <c:v>42183.21875</c:v>
                </c:pt>
                <c:pt idx="7097">
                  <c:v>42183.229166666613</c:v>
                </c:pt>
                <c:pt idx="7098">
                  <c:v>42183.239583333299</c:v>
                </c:pt>
                <c:pt idx="7099">
                  <c:v>42183.25</c:v>
                </c:pt>
                <c:pt idx="7100">
                  <c:v>42183.260416666628</c:v>
                </c:pt>
                <c:pt idx="7101">
                  <c:v>42183.270833333343</c:v>
                </c:pt>
                <c:pt idx="7102">
                  <c:v>42183.28125</c:v>
                </c:pt>
                <c:pt idx="7103">
                  <c:v>42183.291666666613</c:v>
                </c:pt>
                <c:pt idx="7104">
                  <c:v>42183.302083333343</c:v>
                </c:pt>
                <c:pt idx="7105">
                  <c:v>42183.312500000022</c:v>
                </c:pt>
                <c:pt idx="7106">
                  <c:v>42183.322916666657</c:v>
                </c:pt>
                <c:pt idx="7107">
                  <c:v>42183.333333333343</c:v>
                </c:pt>
                <c:pt idx="7108">
                  <c:v>42183.34375</c:v>
                </c:pt>
                <c:pt idx="7109">
                  <c:v>42183.354166666657</c:v>
                </c:pt>
                <c:pt idx="7110">
                  <c:v>42183.364583333343</c:v>
                </c:pt>
                <c:pt idx="7111">
                  <c:v>42183.375</c:v>
                </c:pt>
                <c:pt idx="7112">
                  <c:v>42183.385416666657</c:v>
                </c:pt>
                <c:pt idx="7113">
                  <c:v>42183.395833333343</c:v>
                </c:pt>
                <c:pt idx="7114">
                  <c:v>42183.406250000022</c:v>
                </c:pt>
                <c:pt idx="7115">
                  <c:v>42183.416666666657</c:v>
                </c:pt>
                <c:pt idx="7116">
                  <c:v>42183.427083333299</c:v>
                </c:pt>
                <c:pt idx="7117">
                  <c:v>42183.4375</c:v>
                </c:pt>
                <c:pt idx="7118">
                  <c:v>42183.447916666657</c:v>
                </c:pt>
                <c:pt idx="7119">
                  <c:v>42183.458333333343</c:v>
                </c:pt>
                <c:pt idx="7120">
                  <c:v>42183.46875</c:v>
                </c:pt>
                <c:pt idx="7121">
                  <c:v>42183.479166666628</c:v>
                </c:pt>
                <c:pt idx="7122">
                  <c:v>42183.489583333343</c:v>
                </c:pt>
                <c:pt idx="7123">
                  <c:v>42183.5</c:v>
                </c:pt>
                <c:pt idx="7124">
                  <c:v>42183.510416666657</c:v>
                </c:pt>
                <c:pt idx="7125">
                  <c:v>42183.520833333343</c:v>
                </c:pt>
                <c:pt idx="7126">
                  <c:v>42183.53125</c:v>
                </c:pt>
                <c:pt idx="7127">
                  <c:v>42183.541666666628</c:v>
                </c:pt>
                <c:pt idx="7128">
                  <c:v>42183.552083333343</c:v>
                </c:pt>
                <c:pt idx="7129">
                  <c:v>42183.5625</c:v>
                </c:pt>
                <c:pt idx="7130">
                  <c:v>42183.572916666657</c:v>
                </c:pt>
                <c:pt idx="7131">
                  <c:v>42183.583333333343</c:v>
                </c:pt>
                <c:pt idx="7132">
                  <c:v>42183.593749999993</c:v>
                </c:pt>
                <c:pt idx="7133">
                  <c:v>42183.604166666628</c:v>
                </c:pt>
                <c:pt idx="7134">
                  <c:v>42183.614583333343</c:v>
                </c:pt>
                <c:pt idx="7135">
                  <c:v>42183.625</c:v>
                </c:pt>
                <c:pt idx="7136">
                  <c:v>42183.635416666628</c:v>
                </c:pt>
                <c:pt idx="7137">
                  <c:v>42183.645833333343</c:v>
                </c:pt>
                <c:pt idx="7138">
                  <c:v>42183.656250000022</c:v>
                </c:pt>
                <c:pt idx="7139">
                  <c:v>42183.666666666628</c:v>
                </c:pt>
                <c:pt idx="7140">
                  <c:v>42183.677083333299</c:v>
                </c:pt>
                <c:pt idx="7141">
                  <c:v>42183.6875</c:v>
                </c:pt>
                <c:pt idx="7142">
                  <c:v>42183.697916666628</c:v>
                </c:pt>
                <c:pt idx="7143">
                  <c:v>42183.708333333343</c:v>
                </c:pt>
                <c:pt idx="7144">
                  <c:v>42183.71875</c:v>
                </c:pt>
                <c:pt idx="7145">
                  <c:v>42183.729166666613</c:v>
                </c:pt>
                <c:pt idx="7146">
                  <c:v>42183.739583333299</c:v>
                </c:pt>
                <c:pt idx="7147">
                  <c:v>42183.75</c:v>
                </c:pt>
                <c:pt idx="7148">
                  <c:v>42183.760416666628</c:v>
                </c:pt>
                <c:pt idx="7149">
                  <c:v>42183.770833333343</c:v>
                </c:pt>
                <c:pt idx="7150">
                  <c:v>42183.78125</c:v>
                </c:pt>
                <c:pt idx="7151">
                  <c:v>42183.791666666613</c:v>
                </c:pt>
                <c:pt idx="7152">
                  <c:v>42183.802083333343</c:v>
                </c:pt>
                <c:pt idx="7153">
                  <c:v>42183.812500000022</c:v>
                </c:pt>
                <c:pt idx="7154">
                  <c:v>42183.822916666657</c:v>
                </c:pt>
                <c:pt idx="7155">
                  <c:v>42183.833333333343</c:v>
                </c:pt>
                <c:pt idx="7156">
                  <c:v>42183.84375</c:v>
                </c:pt>
                <c:pt idx="7157">
                  <c:v>42183.854166666657</c:v>
                </c:pt>
                <c:pt idx="7158">
                  <c:v>42183.864583333343</c:v>
                </c:pt>
                <c:pt idx="7159">
                  <c:v>42183.875</c:v>
                </c:pt>
                <c:pt idx="7160">
                  <c:v>42183.885416666657</c:v>
                </c:pt>
                <c:pt idx="7161">
                  <c:v>42183.895833333343</c:v>
                </c:pt>
                <c:pt idx="7162">
                  <c:v>42183.906250000022</c:v>
                </c:pt>
                <c:pt idx="7163">
                  <c:v>42183.916666666657</c:v>
                </c:pt>
                <c:pt idx="7164">
                  <c:v>42183.927083333299</c:v>
                </c:pt>
                <c:pt idx="7165">
                  <c:v>42183.9375</c:v>
                </c:pt>
                <c:pt idx="7166">
                  <c:v>42183.947916666657</c:v>
                </c:pt>
                <c:pt idx="7167">
                  <c:v>42183.958333333343</c:v>
                </c:pt>
                <c:pt idx="7168">
                  <c:v>42183.96875</c:v>
                </c:pt>
                <c:pt idx="7169">
                  <c:v>42183.979166666628</c:v>
                </c:pt>
                <c:pt idx="7170">
                  <c:v>42183.989583333343</c:v>
                </c:pt>
                <c:pt idx="7171">
                  <c:v>42184</c:v>
                </c:pt>
                <c:pt idx="7172">
                  <c:v>42184.010416666657</c:v>
                </c:pt>
                <c:pt idx="7173">
                  <c:v>42184.020833333343</c:v>
                </c:pt>
                <c:pt idx="7174">
                  <c:v>42184.03125</c:v>
                </c:pt>
                <c:pt idx="7175">
                  <c:v>42184.041666666628</c:v>
                </c:pt>
                <c:pt idx="7176">
                  <c:v>42184.052083333343</c:v>
                </c:pt>
                <c:pt idx="7177">
                  <c:v>42184.0625</c:v>
                </c:pt>
                <c:pt idx="7178">
                  <c:v>42184.072916666657</c:v>
                </c:pt>
                <c:pt idx="7179">
                  <c:v>42184.083333333343</c:v>
                </c:pt>
                <c:pt idx="7180">
                  <c:v>42184.093749999993</c:v>
                </c:pt>
                <c:pt idx="7181">
                  <c:v>42184.104166666628</c:v>
                </c:pt>
                <c:pt idx="7182">
                  <c:v>42184.114583333343</c:v>
                </c:pt>
                <c:pt idx="7183">
                  <c:v>42184.125</c:v>
                </c:pt>
                <c:pt idx="7184">
                  <c:v>42184.135416666628</c:v>
                </c:pt>
                <c:pt idx="7185">
                  <c:v>42184.145833333343</c:v>
                </c:pt>
                <c:pt idx="7186">
                  <c:v>42184.156250000022</c:v>
                </c:pt>
                <c:pt idx="7187">
                  <c:v>42184.166666666628</c:v>
                </c:pt>
                <c:pt idx="7188">
                  <c:v>42184.177083333299</c:v>
                </c:pt>
                <c:pt idx="7189">
                  <c:v>42184.1875</c:v>
                </c:pt>
                <c:pt idx="7190">
                  <c:v>42184.197916666628</c:v>
                </c:pt>
                <c:pt idx="7191">
                  <c:v>42184.208333333343</c:v>
                </c:pt>
                <c:pt idx="7192">
                  <c:v>42184.21875</c:v>
                </c:pt>
                <c:pt idx="7193">
                  <c:v>42184.229166666613</c:v>
                </c:pt>
                <c:pt idx="7194">
                  <c:v>42184.239583333299</c:v>
                </c:pt>
                <c:pt idx="7195">
                  <c:v>42184.25</c:v>
                </c:pt>
                <c:pt idx="7196">
                  <c:v>42184.260416666628</c:v>
                </c:pt>
                <c:pt idx="7197">
                  <c:v>42184.270833333343</c:v>
                </c:pt>
                <c:pt idx="7198">
                  <c:v>42184.28125</c:v>
                </c:pt>
                <c:pt idx="7199">
                  <c:v>42184.291666666613</c:v>
                </c:pt>
                <c:pt idx="7200">
                  <c:v>42184.302083333343</c:v>
                </c:pt>
                <c:pt idx="7201">
                  <c:v>42184.312500000022</c:v>
                </c:pt>
                <c:pt idx="7202">
                  <c:v>42184.322916666657</c:v>
                </c:pt>
                <c:pt idx="7203">
                  <c:v>42184.333333333343</c:v>
                </c:pt>
                <c:pt idx="7204">
                  <c:v>42184.34375</c:v>
                </c:pt>
                <c:pt idx="7205">
                  <c:v>42184.354166666657</c:v>
                </c:pt>
                <c:pt idx="7206">
                  <c:v>42184.364583333343</c:v>
                </c:pt>
                <c:pt idx="7207">
                  <c:v>42184.375</c:v>
                </c:pt>
                <c:pt idx="7208">
                  <c:v>42184.385416666657</c:v>
                </c:pt>
                <c:pt idx="7209">
                  <c:v>42184.395833333343</c:v>
                </c:pt>
                <c:pt idx="7210">
                  <c:v>42184.406250000022</c:v>
                </c:pt>
                <c:pt idx="7211">
                  <c:v>42184.416666666657</c:v>
                </c:pt>
                <c:pt idx="7212">
                  <c:v>42184.427083333299</c:v>
                </c:pt>
                <c:pt idx="7213">
                  <c:v>42184.4375</c:v>
                </c:pt>
                <c:pt idx="7214">
                  <c:v>42184.447916666657</c:v>
                </c:pt>
                <c:pt idx="7215">
                  <c:v>42184.458333333343</c:v>
                </c:pt>
                <c:pt idx="7216">
                  <c:v>42184.46875</c:v>
                </c:pt>
                <c:pt idx="7217">
                  <c:v>42184.479166666628</c:v>
                </c:pt>
                <c:pt idx="7218">
                  <c:v>42184.489583333343</c:v>
                </c:pt>
                <c:pt idx="7219">
                  <c:v>42184.5</c:v>
                </c:pt>
                <c:pt idx="7220">
                  <c:v>42184.510416666657</c:v>
                </c:pt>
                <c:pt idx="7221">
                  <c:v>42184.520833333343</c:v>
                </c:pt>
                <c:pt idx="7222">
                  <c:v>42184.53125</c:v>
                </c:pt>
                <c:pt idx="7223">
                  <c:v>42184.541666666628</c:v>
                </c:pt>
                <c:pt idx="7224">
                  <c:v>42184.552083333343</c:v>
                </c:pt>
                <c:pt idx="7225">
                  <c:v>42184.5625</c:v>
                </c:pt>
                <c:pt idx="7226">
                  <c:v>42184.572916666657</c:v>
                </c:pt>
                <c:pt idx="7227">
                  <c:v>42184.583333333343</c:v>
                </c:pt>
                <c:pt idx="7228">
                  <c:v>42184.593749999993</c:v>
                </c:pt>
                <c:pt idx="7229">
                  <c:v>42184.604166666628</c:v>
                </c:pt>
                <c:pt idx="7230">
                  <c:v>42184.614583333343</c:v>
                </c:pt>
                <c:pt idx="7231">
                  <c:v>42184.625</c:v>
                </c:pt>
                <c:pt idx="7232">
                  <c:v>42184.635416666628</c:v>
                </c:pt>
                <c:pt idx="7233">
                  <c:v>42184.645833333343</c:v>
                </c:pt>
                <c:pt idx="7234">
                  <c:v>42184.656250000022</c:v>
                </c:pt>
                <c:pt idx="7235">
                  <c:v>42184.666666666628</c:v>
                </c:pt>
                <c:pt idx="7236">
                  <c:v>42184.677083333299</c:v>
                </c:pt>
                <c:pt idx="7237">
                  <c:v>42184.6875</c:v>
                </c:pt>
                <c:pt idx="7238">
                  <c:v>42184.697916666628</c:v>
                </c:pt>
                <c:pt idx="7239">
                  <c:v>42184.708333333343</c:v>
                </c:pt>
                <c:pt idx="7240">
                  <c:v>42184.71875</c:v>
                </c:pt>
                <c:pt idx="7241">
                  <c:v>42184.729166666613</c:v>
                </c:pt>
                <c:pt idx="7242">
                  <c:v>42184.739583333299</c:v>
                </c:pt>
                <c:pt idx="7243">
                  <c:v>42184.75</c:v>
                </c:pt>
                <c:pt idx="7244">
                  <c:v>42184.760416666628</c:v>
                </c:pt>
                <c:pt idx="7245">
                  <c:v>42184.770833333343</c:v>
                </c:pt>
                <c:pt idx="7246">
                  <c:v>42184.78125</c:v>
                </c:pt>
                <c:pt idx="7247">
                  <c:v>42184.791666666613</c:v>
                </c:pt>
                <c:pt idx="7248">
                  <c:v>42184.802083333343</c:v>
                </c:pt>
                <c:pt idx="7249">
                  <c:v>42184.812500000022</c:v>
                </c:pt>
                <c:pt idx="7250">
                  <c:v>42184.822916666657</c:v>
                </c:pt>
                <c:pt idx="7251">
                  <c:v>42184.833333333343</c:v>
                </c:pt>
                <c:pt idx="7252">
                  <c:v>42184.84375</c:v>
                </c:pt>
                <c:pt idx="7253">
                  <c:v>42184.854166666657</c:v>
                </c:pt>
                <c:pt idx="7254">
                  <c:v>42184.864583333343</c:v>
                </c:pt>
                <c:pt idx="7255">
                  <c:v>42184.875</c:v>
                </c:pt>
                <c:pt idx="7256">
                  <c:v>42184.885416666657</c:v>
                </c:pt>
                <c:pt idx="7257">
                  <c:v>42184.895833333343</c:v>
                </c:pt>
                <c:pt idx="7258">
                  <c:v>42184.906250000022</c:v>
                </c:pt>
                <c:pt idx="7259">
                  <c:v>42184.916666666657</c:v>
                </c:pt>
                <c:pt idx="7260">
                  <c:v>42184.927083333299</c:v>
                </c:pt>
                <c:pt idx="7261">
                  <c:v>42184.9375</c:v>
                </c:pt>
                <c:pt idx="7262">
                  <c:v>42184.947916666657</c:v>
                </c:pt>
                <c:pt idx="7263">
                  <c:v>42184.958333333343</c:v>
                </c:pt>
                <c:pt idx="7264">
                  <c:v>42184.96875</c:v>
                </c:pt>
                <c:pt idx="7265">
                  <c:v>42184.979166666628</c:v>
                </c:pt>
                <c:pt idx="7266">
                  <c:v>42184.989583333343</c:v>
                </c:pt>
                <c:pt idx="7267">
                  <c:v>42185</c:v>
                </c:pt>
                <c:pt idx="7268">
                  <c:v>42185.010416666657</c:v>
                </c:pt>
                <c:pt idx="7269">
                  <c:v>42185.020833333343</c:v>
                </c:pt>
                <c:pt idx="7270">
                  <c:v>42185.03125</c:v>
                </c:pt>
                <c:pt idx="7271">
                  <c:v>42185.041666666628</c:v>
                </c:pt>
                <c:pt idx="7272">
                  <c:v>42185.052083333343</c:v>
                </c:pt>
                <c:pt idx="7273">
                  <c:v>42185.0625</c:v>
                </c:pt>
                <c:pt idx="7274">
                  <c:v>42185.072916666657</c:v>
                </c:pt>
                <c:pt idx="7275">
                  <c:v>42185.083333333343</c:v>
                </c:pt>
                <c:pt idx="7276">
                  <c:v>42185.093749999993</c:v>
                </c:pt>
                <c:pt idx="7277">
                  <c:v>42185.104166666628</c:v>
                </c:pt>
                <c:pt idx="7278">
                  <c:v>42185.114583333343</c:v>
                </c:pt>
                <c:pt idx="7279">
                  <c:v>42185.125</c:v>
                </c:pt>
                <c:pt idx="7280">
                  <c:v>42185.135416666628</c:v>
                </c:pt>
                <c:pt idx="7281">
                  <c:v>42185.145833333343</c:v>
                </c:pt>
                <c:pt idx="7282">
                  <c:v>42185.156250000022</c:v>
                </c:pt>
                <c:pt idx="7283">
                  <c:v>42185.166666666628</c:v>
                </c:pt>
                <c:pt idx="7284">
                  <c:v>42185.177083333299</c:v>
                </c:pt>
                <c:pt idx="7285">
                  <c:v>42185.1875</c:v>
                </c:pt>
                <c:pt idx="7286">
                  <c:v>42185.197916666628</c:v>
                </c:pt>
                <c:pt idx="7287">
                  <c:v>42185.208333333343</c:v>
                </c:pt>
                <c:pt idx="7288">
                  <c:v>42185.21875</c:v>
                </c:pt>
                <c:pt idx="7289">
                  <c:v>42185.229166666613</c:v>
                </c:pt>
                <c:pt idx="7290">
                  <c:v>42185.239583333299</c:v>
                </c:pt>
                <c:pt idx="7291">
                  <c:v>42185.25</c:v>
                </c:pt>
                <c:pt idx="7292">
                  <c:v>42185.260416666628</c:v>
                </c:pt>
                <c:pt idx="7293">
                  <c:v>42185.270833333343</c:v>
                </c:pt>
                <c:pt idx="7294">
                  <c:v>42185.28125</c:v>
                </c:pt>
                <c:pt idx="7295">
                  <c:v>42185.291666666613</c:v>
                </c:pt>
                <c:pt idx="7296">
                  <c:v>42185.302083333343</c:v>
                </c:pt>
                <c:pt idx="7297">
                  <c:v>42185.312500000022</c:v>
                </c:pt>
                <c:pt idx="7298">
                  <c:v>42185.322916666657</c:v>
                </c:pt>
                <c:pt idx="7299">
                  <c:v>42185.333333333343</c:v>
                </c:pt>
                <c:pt idx="7300">
                  <c:v>42185.34375</c:v>
                </c:pt>
                <c:pt idx="7301">
                  <c:v>42185.354166666657</c:v>
                </c:pt>
                <c:pt idx="7302">
                  <c:v>42185.364583333343</c:v>
                </c:pt>
                <c:pt idx="7303">
                  <c:v>42185.375</c:v>
                </c:pt>
                <c:pt idx="7304">
                  <c:v>42185.385416666657</c:v>
                </c:pt>
                <c:pt idx="7305">
                  <c:v>42185.395833333343</c:v>
                </c:pt>
                <c:pt idx="7306">
                  <c:v>42185.406250000022</c:v>
                </c:pt>
                <c:pt idx="7307">
                  <c:v>42185.416666666657</c:v>
                </c:pt>
                <c:pt idx="7308">
                  <c:v>42185.427083333299</c:v>
                </c:pt>
                <c:pt idx="7309">
                  <c:v>42185.4375</c:v>
                </c:pt>
                <c:pt idx="7310">
                  <c:v>42185.447916666657</c:v>
                </c:pt>
                <c:pt idx="7311">
                  <c:v>42185.458333333343</c:v>
                </c:pt>
                <c:pt idx="7312">
                  <c:v>42185.46875</c:v>
                </c:pt>
                <c:pt idx="7313">
                  <c:v>42185.479166666628</c:v>
                </c:pt>
                <c:pt idx="7314">
                  <c:v>42185.489583333343</c:v>
                </c:pt>
                <c:pt idx="7315">
                  <c:v>42185.5</c:v>
                </c:pt>
                <c:pt idx="7316">
                  <c:v>42185.510416666657</c:v>
                </c:pt>
                <c:pt idx="7317">
                  <c:v>42185.520833333343</c:v>
                </c:pt>
                <c:pt idx="7318">
                  <c:v>42185.53125</c:v>
                </c:pt>
                <c:pt idx="7319">
                  <c:v>42185.541666666628</c:v>
                </c:pt>
                <c:pt idx="7320">
                  <c:v>42185.552083333343</c:v>
                </c:pt>
                <c:pt idx="7321">
                  <c:v>42185.5625</c:v>
                </c:pt>
                <c:pt idx="7322">
                  <c:v>42185.572916666657</c:v>
                </c:pt>
                <c:pt idx="7323">
                  <c:v>42185.583333333343</c:v>
                </c:pt>
                <c:pt idx="7324">
                  <c:v>42185.593749999993</c:v>
                </c:pt>
                <c:pt idx="7325">
                  <c:v>42185.604166666628</c:v>
                </c:pt>
                <c:pt idx="7326">
                  <c:v>42185.614583333343</c:v>
                </c:pt>
                <c:pt idx="7327">
                  <c:v>42185.625</c:v>
                </c:pt>
                <c:pt idx="7328">
                  <c:v>42185.635416666628</c:v>
                </c:pt>
                <c:pt idx="7329">
                  <c:v>42185.645833333343</c:v>
                </c:pt>
                <c:pt idx="7330">
                  <c:v>42185.656250000022</c:v>
                </c:pt>
                <c:pt idx="7331">
                  <c:v>42185.666666666628</c:v>
                </c:pt>
                <c:pt idx="7332">
                  <c:v>42185.677083333299</c:v>
                </c:pt>
                <c:pt idx="7333">
                  <c:v>42185.6875</c:v>
                </c:pt>
                <c:pt idx="7334">
                  <c:v>42185.697916666628</c:v>
                </c:pt>
                <c:pt idx="7335">
                  <c:v>42185.708333333343</c:v>
                </c:pt>
                <c:pt idx="7336">
                  <c:v>42185.71875</c:v>
                </c:pt>
                <c:pt idx="7337">
                  <c:v>42185.729166666613</c:v>
                </c:pt>
                <c:pt idx="7338">
                  <c:v>42185.739583333299</c:v>
                </c:pt>
                <c:pt idx="7339">
                  <c:v>42185.75</c:v>
                </c:pt>
                <c:pt idx="7340">
                  <c:v>42185.760416666628</c:v>
                </c:pt>
                <c:pt idx="7341">
                  <c:v>42185.770833333343</c:v>
                </c:pt>
                <c:pt idx="7342">
                  <c:v>42185.78125</c:v>
                </c:pt>
                <c:pt idx="7343">
                  <c:v>42185.791666666613</c:v>
                </c:pt>
                <c:pt idx="7344">
                  <c:v>42185.802083333343</c:v>
                </c:pt>
                <c:pt idx="7345">
                  <c:v>42185.812500000022</c:v>
                </c:pt>
                <c:pt idx="7346">
                  <c:v>42185.822916666657</c:v>
                </c:pt>
                <c:pt idx="7347">
                  <c:v>42185.833333333343</c:v>
                </c:pt>
                <c:pt idx="7348">
                  <c:v>42185.84375</c:v>
                </c:pt>
                <c:pt idx="7349">
                  <c:v>42185.854166666657</c:v>
                </c:pt>
                <c:pt idx="7350">
                  <c:v>42185.864583333343</c:v>
                </c:pt>
                <c:pt idx="7351">
                  <c:v>42185.875</c:v>
                </c:pt>
                <c:pt idx="7352">
                  <c:v>42185.885416666657</c:v>
                </c:pt>
                <c:pt idx="7353">
                  <c:v>42185.895833333343</c:v>
                </c:pt>
                <c:pt idx="7354">
                  <c:v>42185.906250000022</c:v>
                </c:pt>
                <c:pt idx="7355">
                  <c:v>42185.916666666657</c:v>
                </c:pt>
                <c:pt idx="7356">
                  <c:v>42185.927083333299</c:v>
                </c:pt>
                <c:pt idx="7357">
                  <c:v>42185.9375</c:v>
                </c:pt>
                <c:pt idx="7358">
                  <c:v>42185.947916666657</c:v>
                </c:pt>
                <c:pt idx="7359">
                  <c:v>42185.958333333343</c:v>
                </c:pt>
                <c:pt idx="7360">
                  <c:v>42185.96875</c:v>
                </c:pt>
                <c:pt idx="7361">
                  <c:v>42185.979166666628</c:v>
                </c:pt>
                <c:pt idx="7362">
                  <c:v>42185.989583333343</c:v>
                </c:pt>
                <c:pt idx="7363">
                  <c:v>42186</c:v>
                </c:pt>
                <c:pt idx="7364">
                  <c:v>42186.010416666657</c:v>
                </c:pt>
                <c:pt idx="7365">
                  <c:v>42186.020833333343</c:v>
                </c:pt>
                <c:pt idx="7366">
                  <c:v>42186.03125</c:v>
                </c:pt>
                <c:pt idx="7367">
                  <c:v>42186.041666666628</c:v>
                </c:pt>
                <c:pt idx="7368">
                  <c:v>42186.052083333343</c:v>
                </c:pt>
                <c:pt idx="7369">
                  <c:v>42186.0625</c:v>
                </c:pt>
                <c:pt idx="7370">
                  <c:v>42186.072916666657</c:v>
                </c:pt>
                <c:pt idx="7371">
                  <c:v>42186.083333333343</c:v>
                </c:pt>
                <c:pt idx="7372">
                  <c:v>42186.093749999993</c:v>
                </c:pt>
                <c:pt idx="7373">
                  <c:v>42186.104166666628</c:v>
                </c:pt>
                <c:pt idx="7374">
                  <c:v>42186.114583333343</c:v>
                </c:pt>
                <c:pt idx="7375">
                  <c:v>42186.125</c:v>
                </c:pt>
                <c:pt idx="7376">
                  <c:v>42186.135416666628</c:v>
                </c:pt>
                <c:pt idx="7377">
                  <c:v>42186.145833333343</c:v>
                </c:pt>
                <c:pt idx="7378">
                  <c:v>42186.156250000022</c:v>
                </c:pt>
                <c:pt idx="7379">
                  <c:v>42186.166666666628</c:v>
                </c:pt>
                <c:pt idx="7380">
                  <c:v>42186.177083333299</c:v>
                </c:pt>
                <c:pt idx="7381">
                  <c:v>42186.1875</c:v>
                </c:pt>
                <c:pt idx="7382">
                  <c:v>42186.197916666628</c:v>
                </c:pt>
                <c:pt idx="7383">
                  <c:v>42186.208333333343</c:v>
                </c:pt>
                <c:pt idx="7384">
                  <c:v>42186.21875</c:v>
                </c:pt>
                <c:pt idx="7385">
                  <c:v>42186.229166666613</c:v>
                </c:pt>
                <c:pt idx="7386">
                  <c:v>42186.239583333299</c:v>
                </c:pt>
                <c:pt idx="7387">
                  <c:v>42186.25</c:v>
                </c:pt>
                <c:pt idx="7388">
                  <c:v>42186.260416666628</c:v>
                </c:pt>
                <c:pt idx="7389">
                  <c:v>42186.270833333343</c:v>
                </c:pt>
                <c:pt idx="7390">
                  <c:v>42186.28125</c:v>
                </c:pt>
                <c:pt idx="7391">
                  <c:v>42186.291666666613</c:v>
                </c:pt>
                <c:pt idx="7392">
                  <c:v>42186.302083333343</c:v>
                </c:pt>
                <c:pt idx="7393">
                  <c:v>42186.312500000022</c:v>
                </c:pt>
                <c:pt idx="7394">
                  <c:v>42186.322916666657</c:v>
                </c:pt>
                <c:pt idx="7395">
                  <c:v>42186.333333333343</c:v>
                </c:pt>
                <c:pt idx="7396">
                  <c:v>42186.34375</c:v>
                </c:pt>
                <c:pt idx="7397">
                  <c:v>42186.354166666657</c:v>
                </c:pt>
                <c:pt idx="7398">
                  <c:v>42186.364583333343</c:v>
                </c:pt>
                <c:pt idx="7399">
                  <c:v>42186.375</c:v>
                </c:pt>
                <c:pt idx="7400">
                  <c:v>42186.385416666657</c:v>
                </c:pt>
                <c:pt idx="7401">
                  <c:v>42186.395833333343</c:v>
                </c:pt>
                <c:pt idx="7402">
                  <c:v>42186.406250000022</c:v>
                </c:pt>
                <c:pt idx="7403">
                  <c:v>42186.416666666657</c:v>
                </c:pt>
                <c:pt idx="7404">
                  <c:v>42186.427083333299</c:v>
                </c:pt>
                <c:pt idx="7405">
                  <c:v>42186.4375</c:v>
                </c:pt>
                <c:pt idx="7406">
                  <c:v>42186.447916666657</c:v>
                </c:pt>
                <c:pt idx="7407">
                  <c:v>42186.458333333343</c:v>
                </c:pt>
                <c:pt idx="7408">
                  <c:v>42186.46875</c:v>
                </c:pt>
                <c:pt idx="7409">
                  <c:v>42186.479166666628</c:v>
                </c:pt>
                <c:pt idx="7410">
                  <c:v>42186.489583333343</c:v>
                </c:pt>
                <c:pt idx="7411">
                  <c:v>42186.5</c:v>
                </c:pt>
                <c:pt idx="7412">
                  <c:v>42186.510416666657</c:v>
                </c:pt>
                <c:pt idx="7413">
                  <c:v>42186.520833333343</c:v>
                </c:pt>
                <c:pt idx="7414">
                  <c:v>42186.53125</c:v>
                </c:pt>
                <c:pt idx="7415">
                  <c:v>42186.541666666628</c:v>
                </c:pt>
                <c:pt idx="7416">
                  <c:v>42186.552083333343</c:v>
                </c:pt>
                <c:pt idx="7417">
                  <c:v>42186.5625</c:v>
                </c:pt>
                <c:pt idx="7418">
                  <c:v>42186.572916666657</c:v>
                </c:pt>
                <c:pt idx="7419">
                  <c:v>42186.583333333343</c:v>
                </c:pt>
                <c:pt idx="7420">
                  <c:v>42186.593749999993</c:v>
                </c:pt>
                <c:pt idx="7421">
                  <c:v>42186.604166666628</c:v>
                </c:pt>
                <c:pt idx="7422">
                  <c:v>42186.614583333343</c:v>
                </c:pt>
                <c:pt idx="7423">
                  <c:v>42186.625</c:v>
                </c:pt>
                <c:pt idx="7424">
                  <c:v>42186.635416666628</c:v>
                </c:pt>
                <c:pt idx="7425">
                  <c:v>42186.645833333343</c:v>
                </c:pt>
                <c:pt idx="7426">
                  <c:v>42186.656250000022</c:v>
                </c:pt>
                <c:pt idx="7427">
                  <c:v>42186.666666666628</c:v>
                </c:pt>
                <c:pt idx="7428">
                  <c:v>42186.677083333299</c:v>
                </c:pt>
                <c:pt idx="7429">
                  <c:v>42186.6875</c:v>
                </c:pt>
                <c:pt idx="7430">
                  <c:v>42186.697916666628</c:v>
                </c:pt>
                <c:pt idx="7431">
                  <c:v>42186.708333333343</c:v>
                </c:pt>
                <c:pt idx="7432">
                  <c:v>42186.71875</c:v>
                </c:pt>
                <c:pt idx="7433">
                  <c:v>42186.729166666613</c:v>
                </c:pt>
                <c:pt idx="7434">
                  <c:v>42186.739583333299</c:v>
                </c:pt>
                <c:pt idx="7435">
                  <c:v>42186.75</c:v>
                </c:pt>
                <c:pt idx="7436">
                  <c:v>42186.760416666628</c:v>
                </c:pt>
                <c:pt idx="7437">
                  <c:v>42186.770833333343</c:v>
                </c:pt>
                <c:pt idx="7438">
                  <c:v>42186.78125</c:v>
                </c:pt>
                <c:pt idx="7439">
                  <c:v>42186.791666666613</c:v>
                </c:pt>
                <c:pt idx="7440">
                  <c:v>42186.802083333343</c:v>
                </c:pt>
                <c:pt idx="7441">
                  <c:v>42186.812500000022</c:v>
                </c:pt>
                <c:pt idx="7442">
                  <c:v>42186.822916666657</c:v>
                </c:pt>
                <c:pt idx="7443">
                  <c:v>42186.833333333343</c:v>
                </c:pt>
                <c:pt idx="7444">
                  <c:v>42186.84375</c:v>
                </c:pt>
                <c:pt idx="7445">
                  <c:v>42186.854166666657</c:v>
                </c:pt>
                <c:pt idx="7446">
                  <c:v>42186.864583333343</c:v>
                </c:pt>
                <c:pt idx="7447">
                  <c:v>42186.875</c:v>
                </c:pt>
                <c:pt idx="7448">
                  <c:v>42186.885416666657</c:v>
                </c:pt>
                <c:pt idx="7449">
                  <c:v>42186.895833333343</c:v>
                </c:pt>
                <c:pt idx="7450">
                  <c:v>42186.906250000022</c:v>
                </c:pt>
                <c:pt idx="7451">
                  <c:v>42186.916666666657</c:v>
                </c:pt>
                <c:pt idx="7452">
                  <c:v>42186.927083333299</c:v>
                </c:pt>
                <c:pt idx="7453">
                  <c:v>42186.9375</c:v>
                </c:pt>
                <c:pt idx="7454">
                  <c:v>42186.947916666657</c:v>
                </c:pt>
                <c:pt idx="7455">
                  <c:v>42186.958333333343</c:v>
                </c:pt>
                <c:pt idx="7456">
                  <c:v>42186.96875</c:v>
                </c:pt>
                <c:pt idx="7457">
                  <c:v>42186.979166666628</c:v>
                </c:pt>
                <c:pt idx="7458">
                  <c:v>42186.989583333343</c:v>
                </c:pt>
                <c:pt idx="7459">
                  <c:v>42187</c:v>
                </c:pt>
                <c:pt idx="7460">
                  <c:v>42187.010416666657</c:v>
                </c:pt>
                <c:pt idx="7461">
                  <c:v>42187.020833333343</c:v>
                </c:pt>
                <c:pt idx="7462">
                  <c:v>42187.03125</c:v>
                </c:pt>
                <c:pt idx="7463">
                  <c:v>42187.041666666628</c:v>
                </c:pt>
                <c:pt idx="7464">
                  <c:v>42187.052083333343</c:v>
                </c:pt>
                <c:pt idx="7465">
                  <c:v>42187.0625</c:v>
                </c:pt>
                <c:pt idx="7466">
                  <c:v>42187.072916666657</c:v>
                </c:pt>
                <c:pt idx="7467">
                  <c:v>42187.083333333343</c:v>
                </c:pt>
                <c:pt idx="7468">
                  <c:v>42187.093749999993</c:v>
                </c:pt>
                <c:pt idx="7469">
                  <c:v>42187.104166666628</c:v>
                </c:pt>
                <c:pt idx="7470">
                  <c:v>42187.114583333343</c:v>
                </c:pt>
                <c:pt idx="7471">
                  <c:v>42187.125</c:v>
                </c:pt>
                <c:pt idx="7472">
                  <c:v>42187.135416666628</c:v>
                </c:pt>
                <c:pt idx="7473">
                  <c:v>42187.145833333343</c:v>
                </c:pt>
                <c:pt idx="7474">
                  <c:v>42187.156250000022</c:v>
                </c:pt>
                <c:pt idx="7475">
                  <c:v>42187.166666666628</c:v>
                </c:pt>
                <c:pt idx="7476">
                  <c:v>42187.177083333299</c:v>
                </c:pt>
                <c:pt idx="7477">
                  <c:v>42187.1875</c:v>
                </c:pt>
                <c:pt idx="7478">
                  <c:v>42187.197916666628</c:v>
                </c:pt>
                <c:pt idx="7479">
                  <c:v>42187.208333333343</c:v>
                </c:pt>
                <c:pt idx="7480">
                  <c:v>42187.21875</c:v>
                </c:pt>
                <c:pt idx="7481">
                  <c:v>42187.229166666613</c:v>
                </c:pt>
                <c:pt idx="7482">
                  <c:v>42187.239583333299</c:v>
                </c:pt>
                <c:pt idx="7483">
                  <c:v>42187.25</c:v>
                </c:pt>
                <c:pt idx="7484">
                  <c:v>42187.260416666628</c:v>
                </c:pt>
                <c:pt idx="7485">
                  <c:v>42187.270833333343</c:v>
                </c:pt>
                <c:pt idx="7486">
                  <c:v>42187.28125</c:v>
                </c:pt>
                <c:pt idx="7487">
                  <c:v>42187.291666666613</c:v>
                </c:pt>
                <c:pt idx="7488">
                  <c:v>42187.302083333343</c:v>
                </c:pt>
                <c:pt idx="7489">
                  <c:v>42187.312500000022</c:v>
                </c:pt>
                <c:pt idx="7490">
                  <c:v>42187.322916666657</c:v>
                </c:pt>
                <c:pt idx="7491">
                  <c:v>42187.333333333343</c:v>
                </c:pt>
                <c:pt idx="7492">
                  <c:v>42187.34375</c:v>
                </c:pt>
                <c:pt idx="7493">
                  <c:v>42187.354166666657</c:v>
                </c:pt>
                <c:pt idx="7494">
                  <c:v>42187.364583333343</c:v>
                </c:pt>
                <c:pt idx="7495">
                  <c:v>42187.375</c:v>
                </c:pt>
                <c:pt idx="7496">
                  <c:v>42187.385416666657</c:v>
                </c:pt>
                <c:pt idx="7497">
                  <c:v>42187.395833333343</c:v>
                </c:pt>
                <c:pt idx="7498">
                  <c:v>42187.406250000022</c:v>
                </c:pt>
                <c:pt idx="7499">
                  <c:v>42187.416666666657</c:v>
                </c:pt>
                <c:pt idx="7500">
                  <c:v>42187.427083333299</c:v>
                </c:pt>
                <c:pt idx="7501">
                  <c:v>42187.4375</c:v>
                </c:pt>
                <c:pt idx="7502">
                  <c:v>42187.447916666657</c:v>
                </c:pt>
                <c:pt idx="7503">
                  <c:v>42187.458333333343</c:v>
                </c:pt>
                <c:pt idx="7504">
                  <c:v>42187.46875</c:v>
                </c:pt>
                <c:pt idx="7505">
                  <c:v>42187.479166666628</c:v>
                </c:pt>
                <c:pt idx="7506">
                  <c:v>42187.489583333343</c:v>
                </c:pt>
                <c:pt idx="7507">
                  <c:v>42187.5</c:v>
                </c:pt>
                <c:pt idx="7508">
                  <c:v>42187.510416666657</c:v>
                </c:pt>
                <c:pt idx="7509">
                  <c:v>42187.520833333343</c:v>
                </c:pt>
                <c:pt idx="7510">
                  <c:v>42187.53125</c:v>
                </c:pt>
                <c:pt idx="7511">
                  <c:v>42187.541666666628</c:v>
                </c:pt>
                <c:pt idx="7512">
                  <c:v>42187.552083333343</c:v>
                </c:pt>
                <c:pt idx="7513">
                  <c:v>42187.5625</c:v>
                </c:pt>
                <c:pt idx="7514">
                  <c:v>42187.572916666657</c:v>
                </c:pt>
                <c:pt idx="7515">
                  <c:v>42187.583333333343</c:v>
                </c:pt>
                <c:pt idx="7516">
                  <c:v>42187.593749999993</c:v>
                </c:pt>
                <c:pt idx="7517">
                  <c:v>42187.604166666628</c:v>
                </c:pt>
                <c:pt idx="7518">
                  <c:v>42187.614583333343</c:v>
                </c:pt>
                <c:pt idx="7519">
                  <c:v>42187.625</c:v>
                </c:pt>
                <c:pt idx="7520">
                  <c:v>42187.635416666628</c:v>
                </c:pt>
                <c:pt idx="7521">
                  <c:v>42187.645833333343</c:v>
                </c:pt>
                <c:pt idx="7522">
                  <c:v>42187.656250000022</c:v>
                </c:pt>
                <c:pt idx="7523">
                  <c:v>42187.666666666628</c:v>
                </c:pt>
                <c:pt idx="7524">
                  <c:v>42187.677083333299</c:v>
                </c:pt>
                <c:pt idx="7525">
                  <c:v>42187.6875</c:v>
                </c:pt>
                <c:pt idx="7526">
                  <c:v>42187.697916666628</c:v>
                </c:pt>
                <c:pt idx="7527">
                  <c:v>42187.708333333343</c:v>
                </c:pt>
                <c:pt idx="7528">
                  <c:v>42187.71875</c:v>
                </c:pt>
                <c:pt idx="7529">
                  <c:v>42187.729166666613</c:v>
                </c:pt>
                <c:pt idx="7530">
                  <c:v>42187.739583333299</c:v>
                </c:pt>
                <c:pt idx="7531">
                  <c:v>42187.75</c:v>
                </c:pt>
                <c:pt idx="7532">
                  <c:v>42187.760416666628</c:v>
                </c:pt>
                <c:pt idx="7533">
                  <c:v>42187.770833333343</c:v>
                </c:pt>
                <c:pt idx="7534">
                  <c:v>42187.78125</c:v>
                </c:pt>
                <c:pt idx="7535">
                  <c:v>42187.791666666613</c:v>
                </c:pt>
                <c:pt idx="7536">
                  <c:v>42187.802083333343</c:v>
                </c:pt>
                <c:pt idx="7537">
                  <c:v>42187.812500000022</c:v>
                </c:pt>
                <c:pt idx="7538">
                  <c:v>42187.822916666657</c:v>
                </c:pt>
                <c:pt idx="7539">
                  <c:v>42187.833333333343</c:v>
                </c:pt>
                <c:pt idx="7540">
                  <c:v>42187.84375</c:v>
                </c:pt>
                <c:pt idx="7541">
                  <c:v>42187.854166666657</c:v>
                </c:pt>
                <c:pt idx="7542">
                  <c:v>42187.864583333343</c:v>
                </c:pt>
                <c:pt idx="7543">
                  <c:v>42187.875</c:v>
                </c:pt>
                <c:pt idx="7544">
                  <c:v>42187.885416666657</c:v>
                </c:pt>
                <c:pt idx="7545">
                  <c:v>42187.895833333343</c:v>
                </c:pt>
                <c:pt idx="7546">
                  <c:v>42187.906250000022</c:v>
                </c:pt>
                <c:pt idx="7547">
                  <c:v>42187.916666666657</c:v>
                </c:pt>
                <c:pt idx="7548">
                  <c:v>42187.927083333299</c:v>
                </c:pt>
                <c:pt idx="7549">
                  <c:v>42187.9375</c:v>
                </c:pt>
                <c:pt idx="7550">
                  <c:v>42187.947916666657</c:v>
                </c:pt>
                <c:pt idx="7551">
                  <c:v>42187.958333333343</c:v>
                </c:pt>
                <c:pt idx="7552">
                  <c:v>42187.96875</c:v>
                </c:pt>
                <c:pt idx="7553">
                  <c:v>42187.979166666628</c:v>
                </c:pt>
                <c:pt idx="7554">
                  <c:v>42187.989583333343</c:v>
                </c:pt>
                <c:pt idx="7555">
                  <c:v>42188</c:v>
                </c:pt>
                <c:pt idx="7556">
                  <c:v>42188.010416666657</c:v>
                </c:pt>
                <c:pt idx="7557">
                  <c:v>42188.020833333343</c:v>
                </c:pt>
                <c:pt idx="7558">
                  <c:v>42188.03125</c:v>
                </c:pt>
                <c:pt idx="7559">
                  <c:v>42188.041666666628</c:v>
                </c:pt>
                <c:pt idx="7560">
                  <c:v>42188.052083333343</c:v>
                </c:pt>
                <c:pt idx="7561">
                  <c:v>42188.0625</c:v>
                </c:pt>
                <c:pt idx="7562">
                  <c:v>42188.072916666657</c:v>
                </c:pt>
                <c:pt idx="7563">
                  <c:v>42188.083333333343</c:v>
                </c:pt>
                <c:pt idx="7564">
                  <c:v>42188.093749999993</c:v>
                </c:pt>
                <c:pt idx="7565">
                  <c:v>42188.104166666628</c:v>
                </c:pt>
                <c:pt idx="7566">
                  <c:v>42188.114583333343</c:v>
                </c:pt>
                <c:pt idx="7567">
                  <c:v>42188.125</c:v>
                </c:pt>
                <c:pt idx="7568">
                  <c:v>42188.135416666628</c:v>
                </c:pt>
                <c:pt idx="7569">
                  <c:v>42188.145833333343</c:v>
                </c:pt>
                <c:pt idx="7570">
                  <c:v>42188.156250000022</c:v>
                </c:pt>
                <c:pt idx="7571">
                  <c:v>42188.166666666628</c:v>
                </c:pt>
                <c:pt idx="7572">
                  <c:v>42188.177083333299</c:v>
                </c:pt>
                <c:pt idx="7573">
                  <c:v>42188.1875</c:v>
                </c:pt>
                <c:pt idx="7574">
                  <c:v>42188.197916666628</c:v>
                </c:pt>
                <c:pt idx="7575">
                  <c:v>42188.208333333343</c:v>
                </c:pt>
                <c:pt idx="7576">
                  <c:v>42188.21875</c:v>
                </c:pt>
                <c:pt idx="7577">
                  <c:v>42188.229166666613</c:v>
                </c:pt>
                <c:pt idx="7578">
                  <c:v>42188.239583333299</c:v>
                </c:pt>
                <c:pt idx="7579">
                  <c:v>42188.25</c:v>
                </c:pt>
                <c:pt idx="7580">
                  <c:v>42188.260416666628</c:v>
                </c:pt>
                <c:pt idx="7581">
                  <c:v>42188.270833333343</c:v>
                </c:pt>
                <c:pt idx="7582">
                  <c:v>42188.28125</c:v>
                </c:pt>
                <c:pt idx="7583">
                  <c:v>42188.291666666613</c:v>
                </c:pt>
                <c:pt idx="7584">
                  <c:v>42188.302083333343</c:v>
                </c:pt>
                <c:pt idx="7585">
                  <c:v>42188.312500000022</c:v>
                </c:pt>
                <c:pt idx="7586">
                  <c:v>42188.322916666657</c:v>
                </c:pt>
                <c:pt idx="7587">
                  <c:v>42188.333333333343</c:v>
                </c:pt>
                <c:pt idx="7588">
                  <c:v>42188.34375</c:v>
                </c:pt>
                <c:pt idx="7589">
                  <c:v>42188.354166666657</c:v>
                </c:pt>
                <c:pt idx="7590">
                  <c:v>42188.364583333343</c:v>
                </c:pt>
                <c:pt idx="7591">
                  <c:v>42188.375</c:v>
                </c:pt>
                <c:pt idx="7592">
                  <c:v>42188.385416666657</c:v>
                </c:pt>
                <c:pt idx="7593">
                  <c:v>42188.395833333343</c:v>
                </c:pt>
                <c:pt idx="7594">
                  <c:v>42188.406250000022</c:v>
                </c:pt>
                <c:pt idx="7595">
                  <c:v>42188.416666666657</c:v>
                </c:pt>
                <c:pt idx="7596">
                  <c:v>42188.427083333299</c:v>
                </c:pt>
                <c:pt idx="7597">
                  <c:v>42188.4375</c:v>
                </c:pt>
                <c:pt idx="7598">
                  <c:v>42188.447916666657</c:v>
                </c:pt>
                <c:pt idx="7599">
                  <c:v>42188.458333333343</c:v>
                </c:pt>
                <c:pt idx="7600">
                  <c:v>42188.46875</c:v>
                </c:pt>
                <c:pt idx="7601">
                  <c:v>42188.479166666628</c:v>
                </c:pt>
                <c:pt idx="7602">
                  <c:v>42188.489583333343</c:v>
                </c:pt>
                <c:pt idx="7603">
                  <c:v>42188.5</c:v>
                </c:pt>
                <c:pt idx="7604">
                  <c:v>42188.510416666657</c:v>
                </c:pt>
                <c:pt idx="7605">
                  <c:v>42188.520833333343</c:v>
                </c:pt>
                <c:pt idx="7606">
                  <c:v>42188.53125</c:v>
                </c:pt>
                <c:pt idx="7607">
                  <c:v>42188.541666666628</c:v>
                </c:pt>
                <c:pt idx="7608">
                  <c:v>42188.552083333343</c:v>
                </c:pt>
                <c:pt idx="7609">
                  <c:v>42188.5625</c:v>
                </c:pt>
                <c:pt idx="7610">
                  <c:v>42188.572916666657</c:v>
                </c:pt>
                <c:pt idx="7611">
                  <c:v>42188.583333333343</c:v>
                </c:pt>
                <c:pt idx="7612">
                  <c:v>42188.593749999993</c:v>
                </c:pt>
                <c:pt idx="7613">
                  <c:v>42188.604166666628</c:v>
                </c:pt>
                <c:pt idx="7614">
                  <c:v>42188.614583333343</c:v>
                </c:pt>
                <c:pt idx="7615">
                  <c:v>42188.625</c:v>
                </c:pt>
                <c:pt idx="7616">
                  <c:v>42188.635416666628</c:v>
                </c:pt>
                <c:pt idx="7617">
                  <c:v>42188.645833333343</c:v>
                </c:pt>
                <c:pt idx="7618">
                  <c:v>42188.656250000022</c:v>
                </c:pt>
                <c:pt idx="7619">
                  <c:v>42188.666666666628</c:v>
                </c:pt>
                <c:pt idx="7620">
                  <c:v>42188.677083333299</c:v>
                </c:pt>
                <c:pt idx="7621">
                  <c:v>42188.6875</c:v>
                </c:pt>
                <c:pt idx="7622">
                  <c:v>42188.697916666628</c:v>
                </c:pt>
                <c:pt idx="7623">
                  <c:v>42188.708333333343</c:v>
                </c:pt>
                <c:pt idx="7624">
                  <c:v>42188.71875</c:v>
                </c:pt>
                <c:pt idx="7625">
                  <c:v>42188.729166666613</c:v>
                </c:pt>
                <c:pt idx="7626">
                  <c:v>42188.739583333299</c:v>
                </c:pt>
                <c:pt idx="7627">
                  <c:v>42188.75</c:v>
                </c:pt>
                <c:pt idx="7628">
                  <c:v>42188.760416666628</c:v>
                </c:pt>
                <c:pt idx="7629">
                  <c:v>42188.770833333343</c:v>
                </c:pt>
                <c:pt idx="7630">
                  <c:v>42188.78125</c:v>
                </c:pt>
                <c:pt idx="7631">
                  <c:v>42188.791666666613</c:v>
                </c:pt>
                <c:pt idx="7632">
                  <c:v>42188.802083333343</c:v>
                </c:pt>
                <c:pt idx="7633">
                  <c:v>42188.812500000022</c:v>
                </c:pt>
                <c:pt idx="7634">
                  <c:v>42188.822916666657</c:v>
                </c:pt>
                <c:pt idx="7635">
                  <c:v>42188.833333333343</c:v>
                </c:pt>
                <c:pt idx="7636">
                  <c:v>42188.84375</c:v>
                </c:pt>
                <c:pt idx="7637">
                  <c:v>42188.854166666657</c:v>
                </c:pt>
                <c:pt idx="7638">
                  <c:v>42188.864583333343</c:v>
                </c:pt>
                <c:pt idx="7639">
                  <c:v>42188.875</c:v>
                </c:pt>
                <c:pt idx="7640">
                  <c:v>42188.885416666657</c:v>
                </c:pt>
                <c:pt idx="7641">
                  <c:v>42188.895833333343</c:v>
                </c:pt>
                <c:pt idx="7642">
                  <c:v>42188.906250000022</c:v>
                </c:pt>
                <c:pt idx="7643">
                  <c:v>42188.916666666657</c:v>
                </c:pt>
                <c:pt idx="7644">
                  <c:v>42188.927083333299</c:v>
                </c:pt>
                <c:pt idx="7645">
                  <c:v>42188.9375</c:v>
                </c:pt>
                <c:pt idx="7646">
                  <c:v>42188.947916666657</c:v>
                </c:pt>
                <c:pt idx="7647">
                  <c:v>42188.958333333343</c:v>
                </c:pt>
                <c:pt idx="7648">
                  <c:v>42188.96875</c:v>
                </c:pt>
                <c:pt idx="7649">
                  <c:v>42188.979166666628</c:v>
                </c:pt>
                <c:pt idx="7650">
                  <c:v>42188.989583333343</c:v>
                </c:pt>
                <c:pt idx="7651">
                  <c:v>42189</c:v>
                </c:pt>
                <c:pt idx="7652">
                  <c:v>42189.010416666657</c:v>
                </c:pt>
                <c:pt idx="7653">
                  <c:v>42189.020833333343</c:v>
                </c:pt>
                <c:pt idx="7654">
                  <c:v>42189.03125</c:v>
                </c:pt>
                <c:pt idx="7655">
                  <c:v>42189.041666666628</c:v>
                </c:pt>
                <c:pt idx="7656">
                  <c:v>42189.052083333343</c:v>
                </c:pt>
                <c:pt idx="7657">
                  <c:v>42189.0625</c:v>
                </c:pt>
                <c:pt idx="7658">
                  <c:v>42189.072916666657</c:v>
                </c:pt>
                <c:pt idx="7659">
                  <c:v>42189.083333333343</c:v>
                </c:pt>
                <c:pt idx="7660">
                  <c:v>42189.093749999993</c:v>
                </c:pt>
                <c:pt idx="7661">
                  <c:v>42189.104166666628</c:v>
                </c:pt>
                <c:pt idx="7662">
                  <c:v>42189.114583333343</c:v>
                </c:pt>
                <c:pt idx="7663">
                  <c:v>42189.125</c:v>
                </c:pt>
                <c:pt idx="7664">
                  <c:v>42189.135416666628</c:v>
                </c:pt>
                <c:pt idx="7665">
                  <c:v>42189.145833333343</c:v>
                </c:pt>
                <c:pt idx="7666">
                  <c:v>42189.156250000022</c:v>
                </c:pt>
                <c:pt idx="7667">
                  <c:v>42189.166666666628</c:v>
                </c:pt>
                <c:pt idx="7668">
                  <c:v>42189.177083333299</c:v>
                </c:pt>
                <c:pt idx="7669">
                  <c:v>42189.1875</c:v>
                </c:pt>
                <c:pt idx="7670">
                  <c:v>42189.197916666628</c:v>
                </c:pt>
                <c:pt idx="7671">
                  <c:v>42189.208333333343</c:v>
                </c:pt>
                <c:pt idx="7672">
                  <c:v>42189.21875</c:v>
                </c:pt>
                <c:pt idx="7673">
                  <c:v>42189.229166666613</c:v>
                </c:pt>
                <c:pt idx="7674">
                  <c:v>42189.239583333299</c:v>
                </c:pt>
                <c:pt idx="7675">
                  <c:v>42189.25</c:v>
                </c:pt>
                <c:pt idx="7676">
                  <c:v>42189.260416666628</c:v>
                </c:pt>
                <c:pt idx="7677">
                  <c:v>42189.270833333343</c:v>
                </c:pt>
                <c:pt idx="7678">
                  <c:v>42189.28125</c:v>
                </c:pt>
                <c:pt idx="7679">
                  <c:v>42189.291666666613</c:v>
                </c:pt>
                <c:pt idx="7680">
                  <c:v>42189.302083333343</c:v>
                </c:pt>
                <c:pt idx="7681">
                  <c:v>42189.312500000022</c:v>
                </c:pt>
                <c:pt idx="7682">
                  <c:v>42189.322916666657</c:v>
                </c:pt>
                <c:pt idx="7683">
                  <c:v>42189.333333333343</c:v>
                </c:pt>
                <c:pt idx="7684">
                  <c:v>42189.34375</c:v>
                </c:pt>
                <c:pt idx="7685">
                  <c:v>42189.354166666657</c:v>
                </c:pt>
                <c:pt idx="7686">
                  <c:v>42189.364583333343</c:v>
                </c:pt>
                <c:pt idx="7687">
                  <c:v>42189.375</c:v>
                </c:pt>
                <c:pt idx="7688">
                  <c:v>42189.385416666657</c:v>
                </c:pt>
                <c:pt idx="7689">
                  <c:v>42189.395833333343</c:v>
                </c:pt>
                <c:pt idx="7690">
                  <c:v>42189.406250000022</c:v>
                </c:pt>
                <c:pt idx="7691">
                  <c:v>42189.416666666657</c:v>
                </c:pt>
                <c:pt idx="7692">
                  <c:v>42189.427083333299</c:v>
                </c:pt>
                <c:pt idx="7693">
                  <c:v>42189.4375</c:v>
                </c:pt>
                <c:pt idx="7694">
                  <c:v>42189.447916666657</c:v>
                </c:pt>
                <c:pt idx="7695">
                  <c:v>42189.458333333343</c:v>
                </c:pt>
                <c:pt idx="7696">
                  <c:v>42189.46875</c:v>
                </c:pt>
                <c:pt idx="7697">
                  <c:v>42189.479166666628</c:v>
                </c:pt>
                <c:pt idx="7698">
                  <c:v>42189.489583333343</c:v>
                </c:pt>
                <c:pt idx="7699">
                  <c:v>42189.5</c:v>
                </c:pt>
                <c:pt idx="7700">
                  <c:v>42189.510416666657</c:v>
                </c:pt>
                <c:pt idx="7701">
                  <c:v>42189.520833333343</c:v>
                </c:pt>
                <c:pt idx="7702">
                  <c:v>42189.53125</c:v>
                </c:pt>
                <c:pt idx="7703">
                  <c:v>42189.541666666628</c:v>
                </c:pt>
                <c:pt idx="7704">
                  <c:v>42189.552083333343</c:v>
                </c:pt>
                <c:pt idx="7705">
                  <c:v>42189.5625</c:v>
                </c:pt>
                <c:pt idx="7706">
                  <c:v>42189.572916666657</c:v>
                </c:pt>
                <c:pt idx="7707">
                  <c:v>42189.583333333343</c:v>
                </c:pt>
                <c:pt idx="7708">
                  <c:v>42189.593749999993</c:v>
                </c:pt>
                <c:pt idx="7709">
                  <c:v>42189.604166666628</c:v>
                </c:pt>
                <c:pt idx="7710">
                  <c:v>42189.614583333343</c:v>
                </c:pt>
                <c:pt idx="7711">
                  <c:v>42189.625</c:v>
                </c:pt>
                <c:pt idx="7712">
                  <c:v>42189.635416666628</c:v>
                </c:pt>
                <c:pt idx="7713">
                  <c:v>42189.645833333343</c:v>
                </c:pt>
                <c:pt idx="7714">
                  <c:v>42189.656250000022</c:v>
                </c:pt>
                <c:pt idx="7715">
                  <c:v>42189.666666666628</c:v>
                </c:pt>
                <c:pt idx="7716">
                  <c:v>42189.677083333299</c:v>
                </c:pt>
                <c:pt idx="7717">
                  <c:v>42189.6875</c:v>
                </c:pt>
                <c:pt idx="7718">
                  <c:v>42189.697916666628</c:v>
                </c:pt>
                <c:pt idx="7719">
                  <c:v>42189.708333333343</c:v>
                </c:pt>
                <c:pt idx="7720">
                  <c:v>42189.71875</c:v>
                </c:pt>
                <c:pt idx="7721">
                  <c:v>42189.729166666613</c:v>
                </c:pt>
                <c:pt idx="7722">
                  <c:v>42189.739583333299</c:v>
                </c:pt>
                <c:pt idx="7723">
                  <c:v>42189.75</c:v>
                </c:pt>
                <c:pt idx="7724">
                  <c:v>42189.760416666628</c:v>
                </c:pt>
                <c:pt idx="7725">
                  <c:v>42189.770833333343</c:v>
                </c:pt>
                <c:pt idx="7726">
                  <c:v>42189.78125</c:v>
                </c:pt>
                <c:pt idx="7727">
                  <c:v>42189.791666666613</c:v>
                </c:pt>
                <c:pt idx="7728">
                  <c:v>42189.802083333343</c:v>
                </c:pt>
                <c:pt idx="7729">
                  <c:v>42189.812500000022</c:v>
                </c:pt>
                <c:pt idx="7730">
                  <c:v>42189.822916666657</c:v>
                </c:pt>
                <c:pt idx="7731">
                  <c:v>42189.833333333343</c:v>
                </c:pt>
                <c:pt idx="7732">
                  <c:v>42189.84375</c:v>
                </c:pt>
                <c:pt idx="7733">
                  <c:v>42189.854166666657</c:v>
                </c:pt>
                <c:pt idx="7734">
                  <c:v>42189.864583333343</c:v>
                </c:pt>
                <c:pt idx="7735">
                  <c:v>42189.875</c:v>
                </c:pt>
                <c:pt idx="7736">
                  <c:v>42189.885416666657</c:v>
                </c:pt>
                <c:pt idx="7737">
                  <c:v>42189.895833333343</c:v>
                </c:pt>
                <c:pt idx="7738">
                  <c:v>42189.906250000022</c:v>
                </c:pt>
                <c:pt idx="7739">
                  <c:v>42189.916666666657</c:v>
                </c:pt>
                <c:pt idx="7740">
                  <c:v>42189.927083333299</c:v>
                </c:pt>
                <c:pt idx="7741">
                  <c:v>42189.9375</c:v>
                </c:pt>
                <c:pt idx="7742">
                  <c:v>42189.947916666657</c:v>
                </c:pt>
                <c:pt idx="7743">
                  <c:v>42189.958333333343</c:v>
                </c:pt>
                <c:pt idx="7744">
                  <c:v>42189.96875</c:v>
                </c:pt>
                <c:pt idx="7745">
                  <c:v>42189.979166666628</c:v>
                </c:pt>
                <c:pt idx="7746">
                  <c:v>42189.989583333343</c:v>
                </c:pt>
                <c:pt idx="7747">
                  <c:v>42190</c:v>
                </c:pt>
                <c:pt idx="7748">
                  <c:v>42190.010416666657</c:v>
                </c:pt>
                <c:pt idx="7749">
                  <c:v>42190.020833333343</c:v>
                </c:pt>
                <c:pt idx="7750">
                  <c:v>42190.03125</c:v>
                </c:pt>
                <c:pt idx="7751">
                  <c:v>42190.041666666628</c:v>
                </c:pt>
                <c:pt idx="7752">
                  <c:v>42190.052083333343</c:v>
                </c:pt>
                <c:pt idx="7753">
                  <c:v>42190.0625</c:v>
                </c:pt>
                <c:pt idx="7754">
                  <c:v>42190.072916666657</c:v>
                </c:pt>
                <c:pt idx="7755">
                  <c:v>42190.083333333343</c:v>
                </c:pt>
                <c:pt idx="7756">
                  <c:v>42190.093749999993</c:v>
                </c:pt>
                <c:pt idx="7757">
                  <c:v>42190.104166666628</c:v>
                </c:pt>
                <c:pt idx="7758">
                  <c:v>42190.114583333343</c:v>
                </c:pt>
                <c:pt idx="7759">
                  <c:v>42190.125</c:v>
                </c:pt>
                <c:pt idx="7760">
                  <c:v>42190.135416666628</c:v>
                </c:pt>
                <c:pt idx="7761">
                  <c:v>42190.145833333343</c:v>
                </c:pt>
                <c:pt idx="7762">
                  <c:v>42190.156250000022</c:v>
                </c:pt>
                <c:pt idx="7763">
                  <c:v>42190.166666666628</c:v>
                </c:pt>
                <c:pt idx="7764">
                  <c:v>42190.177083333299</c:v>
                </c:pt>
                <c:pt idx="7765">
                  <c:v>42190.1875</c:v>
                </c:pt>
                <c:pt idx="7766">
                  <c:v>42190.197916666628</c:v>
                </c:pt>
                <c:pt idx="7767">
                  <c:v>42190.208333333343</c:v>
                </c:pt>
                <c:pt idx="7768">
                  <c:v>42190.21875</c:v>
                </c:pt>
                <c:pt idx="7769">
                  <c:v>42190.229166666613</c:v>
                </c:pt>
                <c:pt idx="7770">
                  <c:v>42190.239583333299</c:v>
                </c:pt>
                <c:pt idx="7771">
                  <c:v>42190.25</c:v>
                </c:pt>
                <c:pt idx="7772">
                  <c:v>42190.260416666628</c:v>
                </c:pt>
                <c:pt idx="7773">
                  <c:v>42190.270833333343</c:v>
                </c:pt>
                <c:pt idx="7774">
                  <c:v>42190.28125</c:v>
                </c:pt>
                <c:pt idx="7775">
                  <c:v>42190.291666666613</c:v>
                </c:pt>
                <c:pt idx="7776">
                  <c:v>42190.302083333343</c:v>
                </c:pt>
                <c:pt idx="7777">
                  <c:v>42190.312500000022</c:v>
                </c:pt>
                <c:pt idx="7778">
                  <c:v>42190.322916666657</c:v>
                </c:pt>
                <c:pt idx="7779">
                  <c:v>42190.333333333343</c:v>
                </c:pt>
                <c:pt idx="7780">
                  <c:v>42190.34375</c:v>
                </c:pt>
                <c:pt idx="7781">
                  <c:v>42190.354166666657</c:v>
                </c:pt>
                <c:pt idx="7782">
                  <c:v>42190.364583333343</c:v>
                </c:pt>
                <c:pt idx="7783">
                  <c:v>42190.375</c:v>
                </c:pt>
                <c:pt idx="7784">
                  <c:v>42190.385416666657</c:v>
                </c:pt>
                <c:pt idx="7785">
                  <c:v>42190.395833333343</c:v>
                </c:pt>
                <c:pt idx="7786">
                  <c:v>42190.406250000022</c:v>
                </c:pt>
                <c:pt idx="7787">
                  <c:v>42190.416666666657</c:v>
                </c:pt>
                <c:pt idx="7788">
                  <c:v>42190.427083333299</c:v>
                </c:pt>
                <c:pt idx="7789">
                  <c:v>42190.4375</c:v>
                </c:pt>
                <c:pt idx="7790">
                  <c:v>42190.447916666657</c:v>
                </c:pt>
                <c:pt idx="7791">
                  <c:v>42190.458333333343</c:v>
                </c:pt>
                <c:pt idx="7792">
                  <c:v>42190.46875</c:v>
                </c:pt>
                <c:pt idx="7793">
                  <c:v>42190.479166666628</c:v>
                </c:pt>
                <c:pt idx="7794">
                  <c:v>42190.489583333343</c:v>
                </c:pt>
                <c:pt idx="7795">
                  <c:v>42190.5</c:v>
                </c:pt>
                <c:pt idx="7796">
                  <c:v>42190.510416666657</c:v>
                </c:pt>
                <c:pt idx="7797">
                  <c:v>42190.520833333343</c:v>
                </c:pt>
                <c:pt idx="7798">
                  <c:v>42190.53125</c:v>
                </c:pt>
                <c:pt idx="7799">
                  <c:v>42190.541666666628</c:v>
                </c:pt>
                <c:pt idx="7800">
                  <c:v>42190.552083333343</c:v>
                </c:pt>
                <c:pt idx="7801">
                  <c:v>42190.5625</c:v>
                </c:pt>
                <c:pt idx="7802">
                  <c:v>42190.572916666657</c:v>
                </c:pt>
                <c:pt idx="7803">
                  <c:v>42190.583333333343</c:v>
                </c:pt>
                <c:pt idx="7804">
                  <c:v>42190.593749999993</c:v>
                </c:pt>
                <c:pt idx="7805">
                  <c:v>42190.604166666628</c:v>
                </c:pt>
                <c:pt idx="7806">
                  <c:v>42190.614583333343</c:v>
                </c:pt>
                <c:pt idx="7807">
                  <c:v>42190.625</c:v>
                </c:pt>
                <c:pt idx="7808">
                  <c:v>42190.635416666628</c:v>
                </c:pt>
                <c:pt idx="7809">
                  <c:v>42190.645833333343</c:v>
                </c:pt>
                <c:pt idx="7810">
                  <c:v>42190.656250000022</c:v>
                </c:pt>
                <c:pt idx="7811">
                  <c:v>42190.666666666628</c:v>
                </c:pt>
                <c:pt idx="7812">
                  <c:v>42190.677083333299</c:v>
                </c:pt>
                <c:pt idx="7813">
                  <c:v>42190.6875</c:v>
                </c:pt>
                <c:pt idx="7814">
                  <c:v>42190.697916666628</c:v>
                </c:pt>
                <c:pt idx="7815">
                  <c:v>42190.708333333343</c:v>
                </c:pt>
                <c:pt idx="7816">
                  <c:v>42190.71875</c:v>
                </c:pt>
                <c:pt idx="7817">
                  <c:v>42190.729166666613</c:v>
                </c:pt>
                <c:pt idx="7818">
                  <c:v>42190.739583333299</c:v>
                </c:pt>
                <c:pt idx="7819">
                  <c:v>42190.75</c:v>
                </c:pt>
                <c:pt idx="7820">
                  <c:v>42190.760416666628</c:v>
                </c:pt>
                <c:pt idx="7821">
                  <c:v>42190.770833333343</c:v>
                </c:pt>
                <c:pt idx="7822">
                  <c:v>42190.78125</c:v>
                </c:pt>
                <c:pt idx="7823">
                  <c:v>42190.791666666613</c:v>
                </c:pt>
                <c:pt idx="7824">
                  <c:v>42190.802083333343</c:v>
                </c:pt>
                <c:pt idx="7825">
                  <c:v>42190.812500000022</c:v>
                </c:pt>
                <c:pt idx="7826">
                  <c:v>42190.822916666657</c:v>
                </c:pt>
                <c:pt idx="7827">
                  <c:v>42190.833333333343</c:v>
                </c:pt>
                <c:pt idx="7828">
                  <c:v>42190.84375</c:v>
                </c:pt>
                <c:pt idx="7829">
                  <c:v>42190.854166666657</c:v>
                </c:pt>
                <c:pt idx="7830">
                  <c:v>42190.864583333343</c:v>
                </c:pt>
                <c:pt idx="7831">
                  <c:v>42190.875</c:v>
                </c:pt>
                <c:pt idx="7832">
                  <c:v>42190.885416666657</c:v>
                </c:pt>
                <c:pt idx="7833">
                  <c:v>42190.895833333343</c:v>
                </c:pt>
                <c:pt idx="7834">
                  <c:v>42190.906250000022</c:v>
                </c:pt>
                <c:pt idx="7835">
                  <c:v>42190.916666666657</c:v>
                </c:pt>
                <c:pt idx="7836">
                  <c:v>42190.927083333299</c:v>
                </c:pt>
                <c:pt idx="7837">
                  <c:v>42190.9375</c:v>
                </c:pt>
                <c:pt idx="7838">
                  <c:v>42190.947916666657</c:v>
                </c:pt>
                <c:pt idx="7839">
                  <c:v>42190.958333333343</c:v>
                </c:pt>
                <c:pt idx="7840">
                  <c:v>42190.96875</c:v>
                </c:pt>
                <c:pt idx="7841">
                  <c:v>42190.979166666628</c:v>
                </c:pt>
                <c:pt idx="7842">
                  <c:v>42190.989583333343</c:v>
                </c:pt>
                <c:pt idx="7843">
                  <c:v>42191</c:v>
                </c:pt>
                <c:pt idx="7844">
                  <c:v>42191.010416666657</c:v>
                </c:pt>
                <c:pt idx="7845">
                  <c:v>42191.020833333343</c:v>
                </c:pt>
                <c:pt idx="7846">
                  <c:v>42191.03125</c:v>
                </c:pt>
                <c:pt idx="7847">
                  <c:v>42191.041666666628</c:v>
                </c:pt>
                <c:pt idx="7848">
                  <c:v>42191.052083333343</c:v>
                </c:pt>
                <c:pt idx="7849">
                  <c:v>42191.0625</c:v>
                </c:pt>
                <c:pt idx="7850">
                  <c:v>42191.072916666657</c:v>
                </c:pt>
                <c:pt idx="7851">
                  <c:v>42191.083333333343</c:v>
                </c:pt>
                <c:pt idx="7852">
                  <c:v>42191.093749999993</c:v>
                </c:pt>
                <c:pt idx="7853">
                  <c:v>42191.104166666628</c:v>
                </c:pt>
                <c:pt idx="7854">
                  <c:v>42191.114583333343</c:v>
                </c:pt>
                <c:pt idx="7855">
                  <c:v>42191.125</c:v>
                </c:pt>
                <c:pt idx="7856">
                  <c:v>42191.135416666628</c:v>
                </c:pt>
                <c:pt idx="7857">
                  <c:v>42191.145833333343</c:v>
                </c:pt>
                <c:pt idx="7858">
                  <c:v>42191.156250000022</c:v>
                </c:pt>
                <c:pt idx="7859">
                  <c:v>42191.166666666628</c:v>
                </c:pt>
                <c:pt idx="7860">
                  <c:v>42191.177083333299</c:v>
                </c:pt>
                <c:pt idx="7861">
                  <c:v>42191.1875</c:v>
                </c:pt>
                <c:pt idx="7862">
                  <c:v>42191.197916666628</c:v>
                </c:pt>
                <c:pt idx="7863">
                  <c:v>42191.208333333343</c:v>
                </c:pt>
                <c:pt idx="7864">
                  <c:v>42191.21875</c:v>
                </c:pt>
                <c:pt idx="7865">
                  <c:v>42191.229166666613</c:v>
                </c:pt>
                <c:pt idx="7866">
                  <c:v>42191.239583333299</c:v>
                </c:pt>
                <c:pt idx="7867">
                  <c:v>42191.25</c:v>
                </c:pt>
                <c:pt idx="7868">
                  <c:v>42191.260416666628</c:v>
                </c:pt>
                <c:pt idx="7869">
                  <c:v>42191.270833333343</c:v>
                </c:pt>
                <c:pt idx="7870">
                  <c:v>42191.28125</c:v>
                </c:pt>
                <c:pt idx="7871">
                  <c:v>42191.291666666613</c:v>
                </c:pt>
                <c:pt idx="7872">
                  <c:v>42191.302083333343</c:v>
                </c:pt>
                <c:pt idx="7873">
                  <c:v>42191.312500000022</c:v>
                </c:pt>
                <c:pt idx="7874">
                  <c:v>42191.322916666657</c:v>
                </c:pt>
                <c:pt idx="7875">
                  <c:v>42191.333333333343</c:v>
                </c:pt>
                <c:pt idx="7876">
                  <c:v>42191.34375</c:v>
                </c:pt>
                <c:pt idx="7877">
                  <c:v>42191.354166666657</c:v>
                </c:pt>
                <c:pt idx="7878">
                  <c:v>42191.364583333343</c:v>
                </c:pt>
                <c:pt idx="7879">
                  <c:v>42191.375</c:v>
                </c:pt>
                <c:pt idx="7880">
                  <c:v>42191.385416666657</c:v>
                </c:pt>
                <c:pt idx="7881">
                  <c:v>42191.395833333343</c:v>
                </c:pt>
                <c:pt idx="7882">
                  <c:v>42191.406250000022</c:v>
                </c:pt>
                <c:pt idx="7883">
                  <c:v>42191.416666666657</c:v>
                </c:pt>
                <c:pt idx="7884">
                  <c:v>42191.427083333299</c:v>
                </c:pt>
                <c:pt idx="7885">
                  <c:v>42191.4375</c:v>
                </c:pt>
                <c:pt idx="7886">
                  <c:v>42191.447916666657</c:v>
                </c:pt>
                <c:pt idx="7887">
                  <c:v>42191.458333333343</c:v>
                </c:pt>
                <c:pt idx="7888">
                  <c:v>42191.46875</c:v>
                </c:pt>
                <c:pt idx="7889">
                  <c:v>42191.479166666628</c:v>
                </c:pt>
                <c:pt idx="7890">
                  <c:v>42191.489583333343</c:v>
                </c:pt>
                <c:pt idx="7891">
                  <c:v>42191.5</c:v>
                </c:pt>
                <c:pt idx="7892">
                  <c:v>42191.510416666657</c:v>
                </c:pt>
                <c:pt idx="7893">
                  <c:v>42191.520833333343</c:v>
                </c:pt>
                <c:pt idx="7894">
                  <c:v>42191.53125</c:v>
                </c:pt>
                <c:pt idx="7895">
                  <c:v>42191.541666666628</c:v>
                </c:pt>
                <c:pt idx="7896">
                  <c:v>42191.552083333343</c:v>
                </c:pt>
                <c:pt idx="7897">
                  <c:v>42191.5625</c:v>
                </c:pt>
                <c:pt idx="7898">
                  <c:v>42191.572916666657</c:v>
                </c:pt>
                <c:pt idx="7899">
                  <c:v>42191.583333333343</c:v>
                </c:pt>
                <c:pt idx="7900">
                  <c:v>42191.593749999993</c:v>
                </c:pt>
                <c:pt idx="7901">
                  <c:v>42191.604166666628</c:v>
                </c:pt>
                <c:pt idx="7902">
                  <c:v>42191.614583333343</c:v>
                </c:pt>
                <c:pt idx="7903">
                  <c:v>42191.625</c:v>
                </c:pt>
                <c:pt idx="7904">
                  <c:v>42191.635416666628</c:v>
                </c:pt>
                <c:pt idx="7905">
                  <c:v>42191.645833333343</c:v>
                </c:pt>
                <c:pt idx="7906">
                  <c:v>42191.656250000022</c:v>
                </c:pt>
                <c:pt idx="7907">
                  <c:v>42191.666666666628</c:v>
                </c:pt>
                <c:pt idx="7908">
                  <c:v>42191.677083333299</c:v>
                </c:pt>
                <c:pt idx="7909">
                  <c:v>42191.6875</c:v>
                </c:pt>
                <c:pt idx="7910">
                  <c:v>42191.697916666628</c:v>
                </c:pt>
                <c:pt idx="7911">
                  <c:v>42191.708333333343</c:v>
                </c:pt>
                <c:pt idx="7912">
                  <c:v>42191.71875</c:v>
                </c:pt>
                <c:pt idx="7913">
                  <c:v>42191.729166666613</c:v>
                </c:pt>
                <c:pt idx="7914">
                  <c:v>42191.739583333299</c:v>
                </c:pt>
                <c:pt idx="7915">
                  <c:v>42191.75</c:v>
                </c:pt>
                <c:pt idx="7916">
                  <c:v>42191.760416666628</c:v>
                </c:pt>
                <c:pt idx="7917">
                  <c:v>42191.770833333343</c:v>
                </c:pt>
                <c:pt idx="7918">
                  <c:v>42191.78125</c:v>
                </c:pt>
                <c:pt idx="7919">
                  <c:v>42191.791666666613</c:v>
                </c:pt>
                <c:pt idx="7920">
                  <c:v>42191.802083333343</c:v>
                </c:pt>
                <c:pt idx="7921">
                  <c:v>42191.812500000022</c:v>
                </c:pt>
                <c:pt idx="7922">
                  <c:v>42191.822916666657</c:v>
                </c:pt>
                <c:pt idx="7923">
                  <c:v>42191.833333333343</c:v>
                </c:pt>
                <c:pt idx="7924">
                  <c:v>42191.84375</c:v>
                </c:pt>
                <c:pt idx="7925">
                  <c:v>42191.854166666657</c:v>
                </c:pt>
                <c:pt idx="7926">
                  <c:v>42191.864583333343</c:v>
                </c:pt>
                <c:pt idx="7927">
                  <c:v>42191.875</c:v>
                </c:pt>
                <c:pt idx="7928">
                  <c:v>42191.885416666657</c:v>
                </c:pt>
                <c:pt idx="7929">
                  <c:v>42191.895833333343</c:v>
                </c:pt>
                <c:pt idx="7930">
                  <c:v>42191.906250000022</c:v>
                </c:pt>
                <c:pt idx="7931">
                  <c:v>42191.916666666657</c:v>
                </c:pt>
                <c:pt idx="7932">
                  <c:v>42191.927083333299</c:v>
                </c:pt>
                <c:pt idx="7933">
                  <c:v>42191.9375</c:v>
                </c:pt>
                <c:pt idx="7934">
                  <c:v>42191.947916666657</c:v>
                </c:pt>
                <c:pt idx="7935">
                  <c:v>42191.958333333343</c:v>
                </c:pt>
                <c:pt idx="7936">
                  <c:v>42191.96875</c:v>
                </c:pt>
                <c:pt idx="7937">
                  <c:v>42191.979166666628</c:v>
                </c:pt>
                <c:pt idx="7938">
                  <c:v>42191.989583333343</c:v>
                </c:pt>
                <c:pt idx="7939">
                  <c:v>42192</c:v>
                </c:pt>
                <c:pt idx="7940">
                  <c:v>42192.010416666657</c:v>
                </c:pt>
                <c:pt idx="7941">
                  <c:v>42192.020833333343</c:v>
                </c:pt>
                <c:pt idx="7942">
                  <c:v>42192.03125</c:v>
                </c:pt>
                <c:pt idx="7943">
                  <c:v>42192.041666666628</c:v>
                </c:pt>
                <c:pt idx="7944">
                  <c:v>42192.052083333343</c:v>
                </c:pt>
                <c:pt idx="7945">
                  <c:v>42192.0625</c:v>
                </c:pt>
                <c:pt idx="7946">
                  <c:v>42192.072916666657</c:v>
                </c:pt>
                <c:pt idx="7947">
                  <c:v>42192.083333333343</c:v>
                </c:pt>
                <c:pt idx="7948">
                  <c:v>42192.093749999993</c:v>
                </c:pt>
                <c:pt idx="7949">
                  <c:v>42192.104166666628</c:v>
                </c:pt>
                <c:pt idx="7950">
                  <c:v>42192.114583333343</c:v>
                </c:pt>
                <c:pt idx="7951">
                  <c:v>42192.125</c:v>
                </c:pt>
                <c:pt idx="7952">
                  <c:v>42192.135416666628</c:v>
                </c:pt>
                <c:pt idx="7953">
                  <c:v>42192.145833333343</c:v>
                </c:pt>
                <c:pt idx="7954">
                  <c:v>42192.156250000022</c:v>
                </c:pt>
                <c:pt idx="7955">
                  <c:v>42192.166666666628</c:v>
                </c:pt>
                <c:pt idx="7956">
                  <c:v>42192.177083333299</c:v>
                </c:pt>
                <c:pt idx="7957">
                  <c:v>42192.1875</c:v>
                </c:pt>
                <c:pt idx="7958">
                  <c:v>42192.197916666628</c:v>
                </c:pt>
                <c:pt idx="7959">
                  <c:v>42192.208333333343</c:v>
                </c:pt>
                <c:pt idx="7960">
                  <c:v>42192.21875</c:v>
                </c:pt>
                <c:pt idx="7961">
                  <c:v>42192.229166666613</c:v>
                </c:pt>
                <c:pt idx="7962">
                  <c:v>42192.239583333299</c:v>
                </c:pt>
                <c:pt idx="7963">
                  <c:v>42192.25</c:v>
                </c:pt>
                <c:pt idx="7964">
                  <c:v>42192.260416666628</c:v>
                </c:pt>
                <c:pt idx="7965">
                  <c:v>42192.270833333343</c:v>
                </c:pt>
                <c:pt idx="7966">
                  <c:v>42192.28125</c:v>
                </c:pt>
                <c:pt idx="7967">
                  <c:v>42192.291666666613</c:v>
                </c:pt>
                <c:pt idx="7968">
                  <c:v>42192.302083333343</c:v>
                </c:pt>
                <c:pt idx="7969">
                  <c:v>42192.312500000022</c:v>
                </c:pt>
                <c:pt idx="7970">
                  <c:v>42192.322916666657</c:v>
                </c:pt>
                <c:pt idx="7971">
                  <c:v>42192.333333333343</c:v>
                </c:pt>
                <c:pt idx="7972">
                  <c:v>42192.34375</c:v>
                </c:pt>
                <c:pt idx="7973">
                  <c:v>42192.354166666657</c:v>
                </c:pt>
                <c:pt idx="7974">
                  <c:v>42192.364583333343</c:v>
                </c:pt>
                <c:pt idx="7975">
                  <c:v>42192.375</c:v>
                </c:pt>
                <c:pt idx="7976">
                  <c:v>42192.385416666657</c:v>
                </c:pt>
                <c:pt idx="7977">
                  <c:v>42192.395833333343</c:v>
                </c:pt>
                <c:pt idx="7978">
                  <c:v>42192.406250000022</c:v>
                </c:pt>
                <c:pt idx="7979">
                  <c:v>42192.416666666657</c:v>
                </c:pt>
                <c:pt idx="7980">
                  <c:v>42192.427083333299</c:v>
                </c:pt>
                <c:pt idx="7981">
                  <c:v>42192.4375</c:v>
                </c:pt>
                <c:pt idx="7982">
                  <c:v>42192.447916666657</c:v>
                </c:pt>
                <c:pt idx="7983">
                  <c:v>42192.458333333343</c:v>
                </c:pt>
                <c:pt idx="7984">
                  <c:v>42192.46875</c:v>
                </c:pt>
                <c:pt idx="7985">
                  <c:v>42192.479166666628</c:v>
                </c:pt>
                <c:pt idx="7986">
                  <c:v>42192.489583333343</c:v>
                </c:pt>
                <c:pt idx="7987">
                  <c:v>42192.5</c:v>
                </c:pt>
                <c:pt idx="7988">
                  <c:v>42192.510416666657</c:v>
                </c:pt>
                <c:pt idx="7989">
                  <c:v>42192.520833333343</c:v>
                </c:pt>
                <c:pt idx="7990">
                  <c:v>42192.53125</c:v>
                </c:pt>
                <c:pt idx="7991">
                  <c:v>42192.541666666628</c:v>
                </c:pt>
                <c:pt idx="7992">
                  <c:v>42192.552083333343</c:v>
                </c:pt>
                <c:pt idx="7993">
                  <c:v>42192.5625</c:v>
                </c:pt>
                <c:pt idx="7994">
                  <c:v>42192.572916666657</c:v>
                </c:pt>
                <c:pt idx="7995">
                  <c:v>42192.583333333343</c:v>
                </c:pt>
                <c:pt idx="7996">
                  <c:v>42192.593749999993</c:v>
                </c:pt>
                <c:pt idx="7997">
                  <c:v>42192.604166666628</c:v>
                </c:pt>
                <c:pt idx="7998">
                  <c:v>42192.614583333343</c:v>
                </c:pt>
                <c:pt idx="7999">
                  <c:v>42192.625</c:v>
                </c:pt>
                <c:pt idx="8000">
                  <c:v>42192.635416666628</c:v>
                </c:pt>
                <c:pt idx="8001">
                  <c:v>42192.645833333343</c:v>
                </c:pt>
                <c:pt idx="8002">
                  <c:v>42192.656250000022</c:v>
                </c:pt>
                <c:pt idx="8003">
                  <c:v>42192.666666666628</c:v>
                </c:pt>
                <c:pt idx="8004">
                  <c:v>42192.677083333299</c:v>
                </c:pt>
                <c:pt idx="8005">
                  <c:v>42192.6875</c:v>
                </c:pt>
                <c:pt idx="8006">
                  <c:v>42192.697916666628</c:v>
                </c:pt>
                <c:pt idx="8007">
                  <c:v>42192.708333333343</c:v>
                </c:pt>
                <c:pt idx="8008">
                  <c:v>42192.71875</c:v>
                </c:pt>
                <c:pt idx="8009">
                  <c:v>42192.729166666613</c:v>
                </c:pt>
                <c:pt idx="8010">
                  <c:v>42192.739583333299</c:v>
                </c:pt>
                <c:pt idx="8011">
                  <c:v>42192.75</c:v>
                </c:pt>
                <c:pt idx="8012">
                  <c:v>42192.760416666628</c:v>
                </c:pt>
                <c:pt idx="8013">
                  <c:v>42192.770833333343</c:v>
                </c:pt>
                <c:pt idx="8014">
                  <c:v>42192.78125</c:v>
                </c:pt>
                <c:pt idx="8015">
                  <c:v>42192.791666666613</c:v>
                </c:pt>
                <c:pt idx="8016">
                  <c:v>42192.802083333343</c:v>
                </c:pt>
                <c:pt idx="8017">
                  <c:v>42192.812500000022</c:v>
                </c:pt>
                <c:pt idx="8018">
                  <c:v>42192.822916666657</c:v>
                </c:pt>
                <c:pt idx="8019">
                  <c:v>42192.833333333343</c:v>
                </c:pt>
                <c:pt idx="8020">
                  <c:v>42192.84375</c:v>
                </c:pt>
                <c:pt idx="8021">
                  <c:v>42192.854166666657</c:v>
                </c:pt>
                <c:pt idx="8022">
                  <c:v>42192.864583333343</c:v>
                </c:pt>
                <c:pt idx="8023">
                  <c:v>42192.875</c:v>
                </c:pt>
                <c:pt idx="8024">
                  <c:v>42192.885416666657</c:v>
                </c:pt>
                <c:pt idx="8025">
                  <c:v>42192.895833333343</c:v>
                </c:pt>
                <c:pt idx="8026">
                  <c:v>42192.906250000022</c:v>
                </c:pt>
                <c:pt idx="8027">
                  <c:v>42192.916666666657</c:v>
                </c:pt>
                <c:pt idx="8028">
                  <c:v>42192.927083333299</c:v>
                </c:pt>
                <c:pt idx="8029">
                  <c:v>42192.9375</c:v>
                </c:pt>
                <c:pt idx="8030">
                  <c:v>42192.947916666657</c:v>
                </c:pt>
                <c:pt idx="8031">
                  <c:v>42192.958333333343</c:v>
                </c:pt>
                <c:pt idx="8032">
                  <c:v>42192.96875</c:v>
                </c:pt>
                <c:pt idx="8033">
                  <c:v>42192.979166666628</c:v>
                </c:pt>
                <c:pt idx="8034">
                  <c:v>42192.989583333343</c:v>
                </c:pt>
                <c:pt idx="8035">
                  <c:v>42193</c:v>
                </c:pt>
                <c:pt idx="8036">
                  <c:v>42193.010416666657</c:v>
                </c:pt>
                <c:pt idx="8037">
                  <c:v>42193.020833333343</c:v>
                </c:pt>
                <c:pt idx="8038">
                  <c:v>42193.03125</c:v>
                </c:pt>
                <c:pt idx="8039">
                  <c:v>42193.041666666628</c:v>
                </c:pt>
                <c:pt idx="8040">
                  <c:v>42193.052083333343</c:v>
                </c:pt>
                <c:pt idx="8041">
                  <c:v>42193.0625</c:v>
                </c:pt>
                <c:pt idx="8042">
                  <c:v>42193.072916666657</c:v>
                </c:pt>
                <c:pt idx="8043">
                  <c:v>42193.083333333343</c:v>
                </c:pt>
                <c:pt idx="8044">
                  <c:v>42193.093749999993</c:v>
                </c:pt>
                <c:pt idx="8045">
                  <c:v>42193.104166666628</c:v>
                </c:pt>
                <c:pt idx="8046">
                  <c:v>42193.114583333343</c:v>
                </c:pt>
                <c:pt idx="8047">
                  <c:v>42193.125</c:v>
                </c:pt>
                <c:pt idx="8048">
                  <c:v>42193.135416666628</c:v>
                </c:pt>
                <c:pt idx="8049">
                  <c:v>42193.145833333343</c:v>
                </c:pt>
                <c:pt idx="8050">
                  <c:v>42193.156250000022</c:v>
                </c:pt>
                <c:pt idx="8051">
                  <c:v>42193.166666666628</c:v>
                </c:pt>
                <c:pt idx="8052">
                  <c:v>42193.177083333299</c:v>
                </c:pt>
                <c:pt idx="8053">
                  <c:v>42193.1875</c:v>
                </c:pt>
                <c:pt idx="8054">
                  <c:v>42193.197916666628</c:v>
                </c:pt>
                <c:pt idx="8055">
                  <c:v>42193.208333333343</c:v>
                </c:pt>
                <c:pt idx="8056">
                  <c:v>42193.21875</c:v>
                </c:pt>
                <c:pt idx="8057">
                  <c:v>42193.229166666613</c:v>
                </c:pt>
                <c:pt idx="8058">
                  <c:v>42193.239583333299</c:v>
                </c:pt>
                <c:pt idx="8059">
                  <c:v>42193.25</c:v>
                </c:pt>
                <c:pt idx="8060">
                  <c:v>42193.260416666628</c:v>
                </c:pt>
                <c:pt idx="8061">
                  <c:v>42193.270833333343</c:v>
                </c:pt>
                <c:pt idx="8062">
                  <c:v>42193.28125</c:v>
                </c:pt>
                <c:pt idx="8063">
                  <c:v>42193.291666666613</c:v>
                </c:pt>
                <c:pt idx="8064">
                  <c:v>42193.302083333343</c:v>
                </c:pt>
                <c:pt idx="8065">
                  <c:v>42193.312500000022</c:v>
                </c:pt>
                <c:pt idx="8066">
                  <c:v>42193.322916666657</c:v>
                </c:pt>
                <c:pt idx="8067">
                  <c:v>42193.333333333343</c:v>
                </c:pt>
                <c:pt idx="8068">
                  <c:v>42193.34375</c:v>
                </c:pt>
                <c:pt idx="8069">
                  <c:v>42193.354166666657</c:v>
                </c:pt>
                <c:pt idx="8070">
                  <c:v>42193.364583333343</c:v>
                </c:pt>
                <c:pt idx="8071">
                  <c:v>42193.375</c:v>
                </c:pt>
                <c:pt idx="8072">
                  <c:v>42193.385416666657</c:v>
                </c:pt>
                <c:pt idx="8073">
                  <c:v>42193.395833333343</c:v>
                </c:pt>
                <c:pt idx="8074">
                  <c:v>42193.406250000022</c:v>
                </c:pt>
                <c:pt idx="8075">
                  <c:v>42193.416666666657</c:v>
                </c:pt>
                <c:pt idx="8076">
                  <c:v>42193.427083333299</c:v>
                </c:pt>
                <c:pt idx="8077">
                  <c:v>42193.4375</c:v>
                </c:pt>
                <c:pt idx="8078">
                  <c:v>42193.447916666657</c:v>
                </c:pt>
                <c:pt idx="8079">
                  <c:v>42193.458333333343</c:v>
                </c:pt>
                <c:pt idx="8080">
                  <c:v>42193.46875</c:v>
                </c:pt>
                <c:pt idx="8081">
                  <c:v>42193.479166666628</c:v>
                </c:pt>
                <c:pt idx="8082">
                  <c:v>42193.489583333343</c:v>
                </c:pt>
                <c:pt idx="8083">
                  <c:v>42193.5</c:v>
                </c:pt>
                <c:pt idx="8084">
                  <c:v>42193.510416666657</c:v>
                </c:pt>
                <c:pt idx="8085">
                  <c:v>42193.520833333343</c:v>
                </c:pt>
                <c:pt idx="8086">
                  <c:v>42193.53125</c:v>
                </c:pt>
                <c:pt idx="8087">
                  <c:v>42193.541666666628</c:v>
                </c:pt>
                <c:pt idx="8088">
                  <c:v>42193.552083333343</c:v>
                </c:pt>
                <c:pt idx="8089">
                  <c:v>42193.5625</c:v>
                </c:pt>
                <c:pt idx="8090">
                  <c:v>42193.572916666657</c:v>
                </c:pt>
                <c:pt idx="8091">
                  <c:v>42193.583333333343</c:v>
                </c:pt>
                <c:pt idx="8092">
                  <c:v>42193.593749999993</c:v>
                </c:pt>
                <c:pt idx="8093">
                  <c:v>42193.604166666628</c:v>
                </c:pt>
                <c:pt idx="8094">
                  <c:v>42193.614583333343</c:v>
                </c:pt>
                <c:pt idx="8095">
                  <c:v>42193.625</c:v>
                </c:pt>
                <c:pt idx="8096">
                  <c:v>42193.635416666628</c:v>
                </c:pt>
                <c:pt idx="8097">
                  <c:v>42193.645833333343</c:v>
                </c:pt>
                <c:pt idx="8098">
                  <c:v>42193.656250000022</c:v>
                </c:pt>
                <c:pt idx="8099">
                  <c:v>42193.666666666628</c:v>
                </c:pt>
                <c:pt idx="8100">
                  <c:v>42193.677083333299</c:v>
                </c:pt>
                <c:pt idx="8101">
                  <c:v>42193.6875</c:v>
                </c:pt>
                <c:pt idx="8102">
                  <c:v>42193.697916666628</c:v>
                </c:pt>
                <c:pt idx="8103">
                  <c:v>42193.708333333343</c:v>
                </c:pt>
                <c:pt idx="8104">
                  <c:v>42193.71875</c:v>
                </c:pt>
                <c:pt idx="8105">
                  <c:v>42193.729166666613</c:v>
                </c:pt>
                <c:pt idx="8106">
                  <c:v>42193.739583333299</c:v>
                </c:pt>
                <c:pt idx="8107">
                  <c:v>42193.75</c:v>
                </c:pt>
                <c:pt idx="8108">
                  <c:v>42193.760416666628</c:v>
                </c:pt>
                <c:pt idx="8109">
                  <c:v>42193.770833333343</c:v>
                </c:pt>
                <c:pt idx="8110">
                  <c:v>42193.78125</c:v>
                </c:pt>
                <c:pt idx="8111">
                  <c:v>42193.791666666613</c:v>
                </c:pt>
                <c:pt idx="8112">
                  <c:v>42193.802083333343</c:v>
                </c:pt>
                <c:pt idx="8113">
                  <c:v>42193.812500000022</c:v>
                </c:pt>
                <c:pt idx="8114">
                  <c:v>42193.822916666657</c:v>
                </c:pt>
                <c:pt idx="8115">
                  <c:v>42193.833333333343</c:v>
                </c:pt>
                <c:pt idx="8116">
                  <c:v>42193.84375</c:v>
                </c:pt>
                <c:pt idx="8117">
                  <c:v>42193.854166666657</c:v>
                </c:pt>
                <c:pt idx="8118">
                  <c:v>42193.864583333343</c:v>
                </c:pt>
                <c:pt idx="8119">
                  <c:v>42193.875</c:v>
                </c:pt>
                <c:pt idx="8120">
                  <c:v>42193.885416666657</c:v>
                </c:pt>
                <c:pt idx="8121">
                  <c:v>42193.895833333343</c:v>
                </c:pt>
                <c:pt idx="8122">
                  <c:v>42193.906250000022</c:v>
                </c:pt>
                <c:pt idx="8123">
                  <c:v>42193.916666666657</c:v>
                </c:pt>
                <c:pt idx="8124">
                  <c:v>42193.927083333299</c:v>
                </c:pt>
                <c:pt idx="8125">
                  <c:v>42193.9375</c:v>
                </c:pt>
                <c:pt idx="8126">
                  <c:v>42193.947916666657</c:v>
                </c:pt>
                <c:pt idx="8127">
                  <c:v>42193.958333333343</c:v>
                </c:pt>
                <c:pt idx="8128">
                  <c:v>42193.96875</c:v>
                </c:pt>
                <c:pt idx="8129">
                  <c:v>42193.979166666628</c:v>
                </c:pt>
                <c:pt idx="8130">
                  <c:v>42193.989583333343</c:v>
                </c:pt>
                <c:pt idx="8131">
                  <c:v>42194</c:v>
                </c:pt>
                <c:pt idx="8132">
                  <c:v>42194.010416666657</c:v>
                </c:pt>
                <c:pt idx="8133">
                  <c:v>42194.020833333343</c:v>
                </c:pt>
                <c:pt idx="8134">
                  <c:v>42194.03125</c:v>
                </c:pt>
                <c:pt idx="8135">
                  <c:v>42194.041666666628</c:v>
                </c:pt>
                <c:pt idx="8136">
                  <c:v>42194.052083333343</c:v>
                </c:pt>
                <c:pt idx="8137">
                  <c:v>42194.0625</c:v>
                </c:pt>
                <c:pt idx="8138">
                  <c:v>42194.072916666657</c:v>
                </c:pt>
                <c:pt idx="8139">
                  <c:v>42194.083333333343</c:v>
                </c:pt>
                <c:pt idx="8140">
                  <c:v>42194.093749999993</c:v>
                </c:pt>
                <c:pt idx="8141">
                  <c:v>42194.104166666628</c:v>
                </c:pt>
                <c:pt idx="8142">
                  <c:v>42194.114583333343</c:v>
                </c:pt>
                <c:pt idx="8143">
                  <c:v>42194.125</c:v>
                </c:pt>
                <c:pt idx="8144">
                  <c:v>42194.135416666628</c:v>
                </c:pt>
                <c:pt idx="8145">
                  <c:v>42194.145833333343</c:v>
                </c:pt>
                <c:pt idx="8146">
                  <c:v>42194.156250000022</c:v>
                </c:pt>
                <c:pt idx="8147">
                  <c:v>42194.166666666628</c:v>
                </c:pt>
                <c:pt idx="8148">
                  <c:v>42194.177083333299</c:v>
                </c:pt>
                <c:pt idx="8149">
                  <c:v>42194.1875</c:v>
                </c:pt>
                <c:pt idx="8150">
                  <c:v>42194.197916666628</c:v>
                </c:pt>
                <c:pt idx="8151">
                  <c:v>42194.208333333343</c:v>
                </c:pt>
                <c:pt idx="8152">
                  <c:v>42194.21875</c:v>
                </c:pt>
                <c:pt idx="8153">
                  <c:v>42194.229166666613</c:v>
                </c:pt>
                <c:pt idx="8154">
                  <c:v>42194.239583333299</c:v>
                </c:pt>
                <c:pt idx="8155">
                  <c:v>42194.25</c:v>
                </c:pt>
                <c:pt idx="8156">
                  <c:v>42194.260416666628</c:v>
                </c:pt>
                <c:pt idx="8157">
                  <c:v>42194.270833333343</c:v>
                </c:pt>
                <c:pt idx="8158">
                  <c:v>42194.28125</c:v>
                </c:pt>
                <c:pt idx="8159">
                  <c:v>42194.291666666613</c:v>
                </c:pt>
                <c:pt idx="8160">
                  <c:v>42194.302083333343</c:v>
                </c:pt>
                <c:pt idx="8161">
                  <c:v>42194.312500000022</c:v>
                </c:pt>
                <c:pt idx="8162">
                  <c:v>42194.322916666657</c:v>
                </c:pt>
                <c:pt idx="8163">
                  <c:v>42194.333333333343</c:v>
                </c:pt>
                <c:pt idx="8164">
                  <c:v>42194.34375</c:v>
                </c:pt>
                <c:pt idx="8165">
                  <c:v>42194.354166666657</c:v>
                </c:pt>
                <c:pt idx="8166">
                  <c:v>42194.364583333343</c:v>
                </c:pt>
                <c:pt idx="8167">
                  <c:v>42194.375</c:v>
                </c:pt>
                <c:pt idx="8168">
                  <c:v>42194.385416666657</c:v>
                </c:pt>
                <c:pt idx="8169">
                  <c:v>42194.395833333343</c:v>
                </c:pt>
                <c:pt idx="8170">
                  <c:v>42194.406250000022</c:v>
                </c:pt>
                <c:pt idx="8171">
                  <c:v>42194.416666666657</c:v>
                </c:pt>
                <c:pt idx="8172">
                  <c:v>42194.427083333299</c:v>
                </c:pt>
                <c:pt idx="8173">
                  <c:v>42194.4375</c:v>
                </c:pt>
                <c:pt idx="8174">
                  <c:v>42194.447916666657</c:v>
                </c:pt>
                <c:pt idx="8175">
                  <c:v>42194.458333333343</c:v>
                </c:pt>
                <c:pt idx="8176">
                  <c:v>42194.46875</c:v>
                </c:pt>
                <c:pt idx="8177">
                  <c:v>42194.479166666628</c:v>
                </c:pt>
                <c:pt idx="8178">
                  <c:v>42194.489583333343</c:v>
                </c:pt>
                <c:pt idx="8179">
                  <c:v>42194.5</c:v>
                </c:pt>
                <c:pt idx="8180">
                  <c:v>42194.510416666657</c:v>
                </c:pt>
                <c:pt idx="8181">
                  <c:v>42194.520833333343</c:v>
                </c:pt>
                <c:pt idx="8182">
                  <c:v>42194.53125</c:v>
                </c:pt>
                <c:pt idx="8183">
                  <c:v>42194.541666666628</c:v>
                </c:pt>
                <c:pt idx="8184">
                  <c:v>42194.552083333343</c:v>
                </c:pt>
                <c:pt idx="8185">
                  <c:v>42194.5625</c:v>
                </c:pt>
                <c:pt idx="8186">
                  <c:v>42194.572916666657</c:v>
                </c:pt>
                <c:pt idx="8187">
                  <c:v>42194.583333333343</c:v>
                </c:pt>
                <c:pt idx="8188">
                  <c:v>42194.593749999993</c:v>
                </c:pt>
                <c:pt idx="8189">
                  <c:v>42194.604166666628</c:v>
                </c:pt>
                <c:pt idx="8190">
                  <c:v>42194.614583333343</c:v>
                </c:pt>
                <c:pt idx="8191">
                  <c:v>42194.625</c:v>
                </c:pt>
                <c:pt idx="8192">
                  <c:v>42194.635416666628</c:v>
                </c:pt>
                <c:pt idx="8193">
                  <c:v>42194.645833333343</c:v>
                </c:pt>
                <c:pt idx="8194">
                  <c:v>42194.656250000022</c:v>
                </c:pt>
                <c:pt idx="8195">
                  <c:v>42194.666666666628</c:v>
                </c:pt>
                <c:pt idx="8196">
                  <c:v>42194.677083333299</c:v>
                </c:pt>
                <c:pt idx="8197">
                  <c:v>42194.6875</c:v>
                </c:pt>
                <c:pt idx="8198">
                  <c:v>42194.697916666628</c:v>
                </c:pt>
                <c:pt idx="8199">
                  <c:v>42194.708333333343</c:v>
                </c:pt>
                <c:pt idx="8200">
                  <c:v>42194.71875</c:v>
                </c:pt>
                <c:pt idx="8201">
                  <c:v>42194.729166666613</c:v>
                </c:pt>
                <c:pt idx="8202">
                  <c:v>42194.739583333299</c:v>
                </c:pt>
                <c:pt idx="8203">
                  <c:v>42194.75</c:v>
                </c:pt>
                <c:pt idx="8204">
                  <c:v>42194.760416666628</c:v>
                </c:pt>
                <c:pt idx="8205">
                  <c:v>42194.770833333343</c:v>
                </c:pt>
                <c:pt idx="8206">
                  <c:v>42194.78125</c:v>
                </c:pt>
                <c:pt idx="8207">
                  <c:v>42194.791666666613</c:v>
                </c:pt>
                <c:pt idx="8208">
                  <c:v>42194.802083333343</c:v>
                </c:pt>
                <c:pt idx="8209">
                  <c:v>42194.812500000022</c:v>
                </c:pt>
                <c:pt idx="8210">
                  <c:v>42194.822916666657</c:v>
                </c:pt>
                <c:pt idx="8211">
                  <c:v>42194.833333333343</c:v>
                </c:pt>
                <c:pt idx="8212">
                  <c:v>42194.84375</c:v>
                </c:pt>
                <c:pt idx="8213">
                  <c:v>42194.854166666657</c:v>
                </c:pt>
                <c:pt idx="8214">
                  <c:v>42194.864583333343</c:v>
                </c:pt>
                <c:pt idx="8215">
                  <c:v>42194.875</c:v>
                </c:pt>
                <c:pt idx="8216">
                  <c:v>42194.885416666657</c:v>
                </c:pt>
                <c:pt idx="8217">
                  <c:v>42194.895833333343</c:v>
                </c:pt>
                <c:pt idx="8218">
                  <c:v>42194.906250000022</c:v>
                </c:pt>
                <c:pt idx="8219">
                  <c:v>42194.916666666657</c:v>
                </c:pt>
                <c:pt idx="8220">
                  <c:v>42194.927083333299</c:v>
                </c:pt>
                <c:pt idx="8221">
                  <c:v>42194.9375</c:v>
                </c:pt>
                <c:pt idx="8222">
                  <c:v>42194.947916666657</c:v>
                </c:pt>
                <c:pt idx="8223">
                  <c:v>42194.958333333343</c:v>
                </c:pt>
                <c:pt idx="8224">
                  <c:v>42194.96875</c:v>
                </c:pt>
                <c:pt idx="8225">
                  <c:v>42194.979166666628</c:v>
                </c:pt>
                <c:pt idx="8226">
                  <c:v>42194.989583333343</c:v>
                </c:pt>
                <c:pt idx="8227">
                  <c:v>42195</c:v>
                </c:pt>
                <c:pt idx="8228">
                  <c:v>42195.010416666657</c:v>
                </c:pt>
                <c:pt idx="8229">
                  <c:v>42195.020833333343</c:v>
                </c:pt>
                <c:pt idx="8230">
                  <c:v>42195.03125</c:v>
                </c:pt>
                <c:pt idx="8231">
                  <c:v>42195.041666666628</c:v>
                </c:pt>
                <c:pt idx="8232">
                  <c:v>42195.052083333343</c:v>
                </c:pt>
                <c:pt idx="8233">
                  <c:v>42195.0625</c:v>
                </c:pt>
                <c:pt idx="8234">
                  <c:v>42195.072916666657</c:v>
                </c:pt>
                <c:pt idx="8235">
                  <c:v>42195.083333333343</c:v>
                </c:pt>
                <c:pt idx="8236">
                  <c:v>42195.093749999993</c:v>
                </c:pt>
                <c:pt idx="8237">
                  <c:v>42195.104166666628</c:v>
                </c:pt>
                <c:pt idx="8238">
                  <c:v>42195.114583333343</c:v>
                </c:pt>
                <c:pt idx="8239">
                  <c:v>42195.125</c:v>
                </c:pt>
                <c:pt idx="8240">
                  <c:v>42195.135416666628</c:v>
                </c:pt>
                <c:pt idx="8241">
                  <c:v>42195.145833333343</c:v>
                </c:pt>
                <c:pt idx="8242">
                  <c:v>42195.156250000022</c:v>
                </c:pt>
                <c:pt idx="8243">
                  <c:v>42195.166666666628</c:v>
                </c:pt>
                <c:pt idx="8244">
                  <c:v>42195.177083333299</c:v>
                </c:pt>
                <c:pt idx="8245">
                  <c:v>42195.1875</c:v>
                </c:pt>
                <c:pt idx="8246">
                  <c:v>42195.197916666628</c:v>
                </c:pt>
                <c:pt idx="8247">
                  <c:v>42195.208333333343</c:v>
                </c:pt>
                <c:pt idx="8248">
                  <c:v>42195.21875</c:v>
                </c:pt>
                <c:pt idx="8249">
                  <c:v>42195.229166666613</c:v>
                </c:pt>
                <c:pt idx="8250">
                  <c:v>42195.239583333299</c:v>
                </c:pt>
                <c:pt idx="8251">
                  <c:v>42195.25</c:v>
                </c:pt>
                <c:pt idx="8252">
                  <c:v>42195.260416666628</c:v>
                </c:pt>
                <c:pt idx="8253">
                  <c:v>42195.270833333343</c:v>
                </c:pt>
                <c:pt idx="8254">
                  <c:v>42195.28125</c:v>
                </c:pt>
                <c:pt idx="8255">
                  <c:v>42195.291666666613</c:v>
                </c:pt>
                <c:pt idx="8256">
                  <c:v>42195.302083333343</c:v>
                </c:pt>
                <c:pt idx="8257">
                  <c:v>42195.312500000022</c:v>
                </c:pt>
                <c:pt idx="8258">
                  <c:v>42195.322916666657</c:v>
                </c:pt>
                <c:pt idx="8259">
                  <c:v>42195.333333333343</c:v>
                </c:pt>
                <c:pt idx="8260">
                  <c:v>42195.34375</c:v>
                </c:pt>
                <c:pt idx="8261">
                  <c:v>42195.354166666657</c:v>
                </c:pt>
                <c:pt idx="8262">
                  <c:v>42195.364583333343</c:v>
                </c:pt>
                <c:pt idx="8263">
                  <c:v>42195.375</c:v>
                </c:pt>
                <c:pt idx="8264">
                  <c:v>42195.385416666657</c:v>
                </c:pt>
                <c:pt idx="8265">
                  <c:v>42195.395833333343</c:v>
                </c:pt>
                <c:pt idx="8266">
                  <c:v>42195.406250000022</c:v>
                </c:pt>
                <c:pt idx="8267">
                  <c:v>42195.416666666657</c:v>
                </c:pt>
                <c:pt idx="8268">
                  <c:v>42195.427083333299</c:v>
                </c:pt>
                <c:pt idx="8269">
                  <c:v>42195.4375</c:v>
                </c:pt>
                <c:pt idx="8270">
                  <c:v>42195.447916666657</c:v>
                </c:pt>
                <c:pt idx="8271">
                  <c:v>42195.458333333343</c:v>
                </c:pt>
                <c:pt idx="8272">
                  <c:v>42195.46875</c:v>
                </c:pt>
                <c:pt idx="8273">
                  <c:v>42195.479166666628</c:v>
                </c:pt>
                <c:pt idx="8274">
                  <c:v>42195.489583333343</c:v>
                </c:pt>
                <c:pt idx="8275">
                  <c:v>42195.5</c:v>
                </c:pt>
                <c:pt idx="8276">
                  <c:v>42195.510416666657</c:v>
                </c:pt>
                <c:pt idx="8277">
                  <c:v>42195.520833333343</c:v>
                </c:pt>
                <c:pt idx="8278">
                  <c:v>42195.53125</c:v>
                </c:pt>
                <c:pt idx="8279">
                  <c:v>42195.541666666628</c:v>
                </c:pt>
                <c:pt idx="8280">
                  <c:v>42195.552083333343</c:v>
                </c:pt>
                <c:pt idx="8281">
                  <c:v>42195.5625</c:v>
                </c:pt>
                <c:pt idx="8282">
                  <c:v>42195.572916666657</c:v>
                </c:pt>
                <c:pt idx="8283">
                  <c:v>42195.583333333343</c:v>
                </c:pt>
                <c:pt idx="8284">
                  <c:v>42195.593749999993</c:v>
                </c:pt>
                <c:pt idx="8285">
                  <c:v>42195.604166666628</c:v>
                </c:pt>
                <c:pt idx="8286">
                  <c:v>42195.614583333343</c:v>
                </c:pt>
                <c:pt idx="8287">
                  <c:v>42195.625</c:v>
                </c:pt>
                <c:pt idx="8288">
                  <c:v>42195.635416666628</c:v>
                </c:pt>
                <c:pt idx="8289">
                  <c:v>42195.645833333343</c:v>
                </c:pt>
                <c:pt idx="8290">
                  <c:v>42195.656250000022</c:v>
                </c:pt>
                <c:pt idx="8291">
                  <c:v>42195.666666666628</c:v>
                </c:pt>
                <c:pt idx="8292">
                  <c:v>42195.677083333299</c:v>
                </c:pt>
                <c:pt idx="8293">
                  <c:v>42195.6875</c:v>
                </c:pt>
                <c:pt idx="8294">
                  <c:v>42195.697916666628</c:v>
                </c:pt>
                <c:pt idx="8295">
                  <c:v>42195.708333333343</c:v>
                </c:pt>
                <c:pt idx="8296">
                  <c:v>42195.71875</c:v>
                </c:pt>
                <c:pt idx="8297">
                  <c:v>42195.729166666613</c:v>
                </c:pt>
                <c:pt idx="8298">
                  <c:v>42195.739583333299</c:v>
                </c:pt>
                <c:pt idx="8299">
                  <c:v>42195.75</c:v>
                </c:pt>
                <c:pt idx="8300">
                  <c:v>42195.760416666628</c:v>
                </c:pt>
                <c:pt idx="8301">
                  <c:v>42195.770833333343</c:v>
                </c:pt>
                <c:pt idx="8302">
                  <c:v>42195.78125</c:v>
                </c:pt>
                <c:pt idx="8303">
                  <c:v>42195.791666666613</c:v>
                </c:pt>
                <c:pt idx="8304">
                  <c:v>42195.802083333343</c:v>
                </c:pt>
                <c:pt idx="8305">
                  <c:v>42195.812500000022</c:v>
                </c:pt>
                <c:pt idx="8306">
                  <c:v>42195.822916666657</c:v>
                </c:pt>
                <c:pt idx="8307">
                  <c:v>42195.833333333343</c:v>
                </c:pt>
                <c:pt idx="8308">
                  <c:v>42195.84375</c:v>
                </c:pt>
                <c:pt idx="8309">
                  <c:v>42195.854166666657</c:v>
                </c:pt>
                <c:pt idx="8310">
                  <c:v>42195.864583333343</c:v>
                </c:pt>
                <c:pt idx="8311">
                  <c:v>42195.875</c:v>
                </c:pt>
                <c:pt idx="8312">
                  <c:v>42195.885416666657</c:v>
                </c:pt>
                <c:pt idx="8313">
                  <c:v>42195.895833333343</c:v>
                </c:pt>
                <c:pt idx="8314">
                  <c:v>42195.906250000022</c:v>
                </c:pt>
                <c:pt idx="8315">
                  <c:v>42195.916666666657</c:v>
                </c:pt>
                <c:pt idx="8316">
                  <c:v>42195.927083333299</c:v>
                </c:pt>
                <c:pt idx="8317">
                  <c:v>42195.9375</c:v>
                </c:pt>
                <c:pt idx="8318">
                  <c:v>42195.947916666657</c:v>
                </c:pt>
                <c:pt idx="8319">
                  <c:v>42195.958333333343</c:v>
                </c:pt>
                <c:pt idx="8320">
                  <c:v>42195.96875</c:v>
                </c:pt>
                <c:pt idx="8321">
                  <c:v>42195.979166666628</c:v>
                </c:pt>
                <c:pt idx="8322">
                  <c:v>42195.989583333343</c:v>
                </c:pt>
                <c:pt idx="8323">
                  <c:v>42196</c:v>
                </c:pt>
                <c:pt idx="8324">
                  <c:v>42196.010416666657</c:v>
                </c:pt>
                <c:pt idx="8325">
                  <c:v>42196.020833333343</c:v>
                </c:pt>
                <c:pt idx="8326">
                  <c:v>42196.03125</c:v>
                </c:pt>
                <c:pt idx="8327">
                  <c:v>42196.041666666628</c:v>
                </c:pt>
                <c:pt idx="8328">
                  <c:v>42196.052083333343</c:v>
                </c:pt>
                <c:pt idx="8329">
                  <c:v>42196.0625</c:v>
                </c:pt>
                <c:pt idx="8330">
                  <c:v>42196.072916666657</c:v>
                </c:pt>
                <c:pt idx="8331">
                  <c:v>42196.083333333343</c:v>
                </c:pt>
                <c:pt idx="8332">
                  <c:v>42196.093749999993</c:v>
                </c:pt>
                <c:pt idx="8333">
                  <c:v>42196.104166666628</c:v>
                </c:pt>
                <c:pt idx="8334">
                  <c:v>42196.114583333343</c:v>
                </c:pt>
                <c:pt idx="8335">
                  <c:v>42196.125</c:v>
                </c:pt>
                <c:pt idx="8336">
                  <c:v>42196.135416666628</c:v>
                </c:pt>
                <c:pt idx="8337">
                  <c:v>42196.145833333343</c:v>
                </c:pt>
                <c:pt idx="8338">
                  <c:v>42196.156250000022</c:v>
                </c:pt>
                <c:pt idx="8339">
                  <c:v>42196.166666666628</c:v>
                </c:pt>
                <c:pt idx="8340">
                  <c:v>42196.177083333299</c:v>
                </c:pt>
                <c:pt idx="8341">
                  <c:v>42196.1875</c:v>
                </c:pt>
                <c:pt idx="8342">
                  <c:v>42196.197916666628</c:v>
                </c:pt>
                <c:pt idx="8343">
                  <c:v>42196.208333333343</c:v>
                </c:pt>
                <c:pt idx="8344">
                  <c:v>42196.21875</c:v>
                </c:pt>
                <c:pt idx="8345">
                  <c:v>42196.229166666613</c:v>
                </c:pt>
                <c:pt idx="8346">
                  <c:v>42196.239583333299</c:v>
                </c:pt>
                <c:pt idx="8347">
                  <c:v>42196.25</c:v>
                </c:pt>
                <c:pt idx="8348">
                  <c:v>42196.260416666628</c:v>
                </c:pt>
                <c:pt idx="8349">
                  <c:v>42196.270833333343</c:v>
                </c:pt>
                <c:pt idx="8350">
                  <c:v>42196.28125</c:v>
                </c:pt>
                <c:pt idx="8351">
                  <c:v>42196.291666666613</c:v>
                </c:pt>
                <c:pt idx="8352">
                  <c:v>42196.302083333343</c:v>
                </c:pt>
                <c:pt idx="8353">
                  <c:v>42196.312500000022</c:v>
                </c:pt>
                <c:pt idx="8354">
                  <c:v>42196.322916666657</c:v>
                </c:pt>
                <c:pt idx="8355">
                  <c:v>42196.333333333343</c:v>
                </c:pt>
                <c:pt idx="8356">
                  <c:v>42196.34375</c:v>
                </c:pt>
                <c:pt idx="8357">
                  <c:v>42196.354166666657</c:v>
                </c:pt>
                <c:pt idx="8358">
                  <c:v>42196.364583333343</c:v>
                </c:pt>
                <c:pt idx="8359">
                  <c:v>42196.375</c:v>
                </c:pt>
                <c:pt idx="8360">
                  <c:v>42196.385416666657</c:v>
                </c:pt>
                <c:pt idx="8361">
                  <c:v>42196.395833333343</c:v>
                </c:pt>
                <c:pt idx="8362">
                  <c:v>42196.406250000022</c:v>
                </c:pt>
                <c:pt idx="8363">
                  <c:v>42196.416666666657</c:v>
                </c:pt>
                <c:pt idx="8364">
                  <c:v>42196.427083333299</c:v>
                </c:pt>
                <c:pt idx="8365">
                  <c:v>42196.4375</c:v>
                </c:pt>
                <c:pt idx="8366">
                  <c:v>42196.447916666657</c:v>
                </c:pt>
                <c:pt idx="8367">
                  <c:v>42196.458333333343</c:v>
                </c:pt>
                <c:pt idx="8368">
                  <c:v>42196.46875</c:v>
                </c:pt>
                <c:pt idx="8369">
                  <c:v>42196.479166666628</c:v>
                </c:pt>
                <c:pt idx="8370">
                  <c:v>42196.489583333343</c:v>
                </c:pt>
                <c:pt idx="8371">
                  <c:v>42196.5</c:v>
                </c:pt>
                <c:pt idx="8372">
                  <c:v>42196.510416666657</c:v>
                </c:pt>
                <c:pt idx="8373">
                  <c:v>42196.520833333343</c:v>
                </c:pt>
                <c:pt idx="8374">
                  <c:v>42196.53125</c:v>
                </c:pt>
                <c:pt idx="8375">
                  <c:v>42196.541666666628</c:v>
                </c:pt>
                <c:pt idx="8376">
                  <c:v>42196.552083333343</c:v>
                </c:pt>
                <c:pt idx="8377">
                  <c:v>42196.5625</c:v>
                </c:pt>
                <c:pt idx="8378">
                  <c:v>42196.572916666657</c:v>
                </c:pt>
                <c:pt idx="8379">
                  <c:v>42196.583333333343</c:v>
                </c:pt>
                <c:pt idx="8380">
                  <c:v>42196.593749999993</c:v>
                </c:pt>
                <c:pt idx="8381">
                  <c:v>42196.604166666628</c:v>
                </c:pt>
                <c:pt idx="8382">
                  <c:v>42196.614583333343</c:v>
                </c:pt>
                <c:pt idx="8383">
                  <c:v>42196.625</c:v>
                </c:pt>
                <c:pt idx="8384">
                  <c:v>42196.635416666628</c:v>
                </c:pt>
                <c:pt idx="8385">
                  <c:v>42196.645833333343</c:v>
                </c:pt>
                <c:pt idx="8386">
                  <c:v>42196.656250000022</c:v>
                </c:pt>
                <c:pt idx="8387">
                  <c:v>42196.666666666628</c:v>
                </c:pt>
                <c:pt idx="8388">
                  <c:v>42196.677083333299</c:v>
                </c:pt>
                <c:pt idx="8389">
                  <c:v>42196.6875</c:v>
                </c:pt>
                <c:pt idx="8390">
                  <c:v>42196.697916666628</c:v>
                </c:pt>
                <c:pt idx="8391">
                  <c:v>42196.708333333343</c:v>
                </c:pt>
                <c:pt idx="8392">
                  <c:v>42196.71875</c:v>
                </c:pt>
                <c:pt idx="8393">
                  <c:v>42196.729166666613</c:v>
                </c:pt>
                <c:pt idx="8394">
                  <c:v>42196.739583333299</c:v>
                </c:pt>
                <c:pt idx="8395">
                  <c:v>42196.75</c:v>
                </c:pt>
                <c:pt idx="8396">
                  <c:v>42196.760416666628</c:v>
                </c:pt>
                <c:pt idx="8397">
                  <c:v>42196.770833333343</c:v>
                </c:pt>
                <c:pt idx="8398">
                  <c:v>42196.78125</c:v>
                </c:pt>
                <c:pt idx="8399">
                  <c:v>42196.791666666613</c:v>
                </c:pt>
                <c:pt idx="8400">
                  <c:v>42196.802083333343</c:v>
                </c:pt>
                <c:pt idx="8401">
                  <c:v>42196.812500000022</c:v>
                </c:pt>
                <c:pt idx="8402">
                  <c:v>42196.822916666657</c:v>
                </c:pt>
                <c:pt idx="8403">
                  <c:v>42196.833333333343</c:v>
                </c:pt>
                <c:pt idx="8404">
                  <c:v>42196.84375</c:v>
                </c:pt>
                <c:pt idx="8405">
                  <c:v>42196.854166666657</c:v>
                </c:pt>
                <c:pt idx="8406">
                  <c:v>42196.864583333343</c:v>
                </c:pt>
                <c:pt idx="8407">
                  <c:v>42196.875</c:v>
                </c:pt>
                <c:pt idx="8408">
                  <c:v>42196.885416666657</c:v>
                </c:pt>
                <c:pt idx="8409">
                  <c:v>42196.895833333343</c:v>
                </c:pt>
                <c:pt idx="8410">
                  <c:v>42196.906250000022</c:v>
                </c:pt>
                <c:pt idx="8411">
                  <c:v>42196.916666666657</c:v>
                </c:pt>
                <c:pt idx="8412">
                  <c:v>42196.927083333299</c:v>
                </c:pt>
                <c:pt idx="8413">
                  <c:v>42196.9375</c:v>
                </c:pt>
                <c:pt idx="8414">
                  <c:v>42196.947916666657</c:v>
                </c:pt>
                <c:pt idx="8415">
                  <c:v>42196.958333333343</c:v>
                </c:pt>
                <c:pt idx="8416">
                  <c:v>42196.96875</c:v>
                </c:pt>
                <c:pt idx="8417">
                  <c:v>42196.979166666628</c:v>
                </c:pt>
                <c:pt idx="8418">
                  <c:v>42196.989583333343</c:v>
                </c:pt>
                <c:pt idx="8419">
                  <c:v>42197</c:v>
                </c:pt>
                <c:pt idx="8420">
                  <c:v>42197.010416666657</c:v>
                </c:pt>
                <c:pt idx="8421">
                  <c:v>42197.020833333343</c:v>
                </c:pt>
                <c:pt idx="8422">
                  <c:v>42197.03125</c:v>
                </c:pt>
                <c:pt idx="8423">
                  <c:v>42197.041666666628</c:v>
                </c:pt>
                <c:pt idx="8424">
                  <c:v>42197.052083333343</c:v>
                </c:pt>
                <c:pt idx="8425">
                  <c:v>42197.0625</c:v>
                </c:pt>
                <c:pt idx="8426">
                  <c:v>42197.072916666657</c:v>
                </c:pt>
                <c:pt idx="8427">
                  <c:v>42197.083333333343</c:v>
                </c:pt>
                <c:pt idx="8428">
                  <c:v>42197.093749999993</c:v>
                </c:pt>
                <c:pt idx="8429">
                  <c:v>42197.104166666628</c:v>
                </c:pt>
                <c:pt idx="8430">
                  <c:v>42197.114583333343</c:v>
                </c:pt>
                <c:pt idx="8431">
                  <c:v>42197.125</c:v>
                </c:pt>
                <c:pt idx="8432">
                  <c:v>42197.135416666628</c:v>
                </c:pt>
                <c:pt idx="8433">
                  <c:v>42197.145833333343</c:v>
                </c:pt>
                <c:pt idx="8434">
                  <c:v>42197.156250000022</c:v>
                </c:pt>
                <c:pt idx="8435">
                  <c:v>42197.166666666628</c:v>
                </c:pt>
                <c:pt idx="8436">
                  <c:v>42197.177083333299</c:v>
                </c:pt>
                <c:pt idx="8437">
                  <c:v>42197.1875</c:v>
                </c:pt>
                <c:pt idx="8438">
                  <c:v>42197.197916666628</c:v>
                </c:pt>
                <c:pt idx="8439">
                  <c:v>42197.208333333343</c:v>
                </c:pt>
                <c:pt idx="8440">
                  <c:v>42197.21875</c:v>
                </c:pt>
                <c:pt idx="8441">
                  <c:v>42197.229166666613</c:v>
                </c:pt>
                <c:pt idx="8442">
                  <c:v>42197.239583333299</c:v>
                </c:pt>
                <c:pt idx="8443">
                  <c:v>42197.25</c:v>
                </c:pt>
                <c:pt idx="8444">
                  <c:v>42197.260416666628</c:v>
                </c:pt>
                <c:pt idx="8445">
                  <c:v>42197.270833333343</c:v>
                </c:pt>
                <c:pt idx="8446">
                  <c:v>42197.28125</c:v>
                </c:pt>
                <c:pt idx="8447">
                  <c:v>42197.291666666613</c:v>
                </c:pt>
                <c:pt idx="8448">
                  <c:v>42197.302083333343</c:v>
                </c:pt>
                <c:pt idx="8449">
                  <c:v>42197.312500000022</c:v>
                </c:pt>
                <c:pt idx="8450">
                  <c:v>42197.322916666657</c:v>
                </c:pt>
                <c:pt idx="8451">
                  <c:v>42197.333333333343</c:v>
                </c:pt>
                <c:pt idx="8452">
                  <c:v>42197.34375</c:v>
                </c:pt>
                <c:pt idx="8453">
                  <c:v>42197.354166666657</c:v>
                </c:pt>
                <c:pt idx="8454">
                  <c:v>42197.364583333343</c:v>
                </c:pt>
                <c:pt idx="8455">
                  <c:v>42197.375</c:v>
                </c:pt>
                <c:pt idx="8456">
                  <c:v>42197.385416666657</c:v>
                </c:pt>
                <c:pt idx="8457">
                  <c:v>42197.395833333343</c:v>
                </c:pt>
                <c:pt idx="8458">
                  <c:v>42197.406250000022</c:v>
                </c:pt>
                <c:pt idx="8459">
                  <c:v>42197.416666666657</c:v>
                </c:pt>
                <c:pt idx="8460">
                  <c:v>42197.427083333299</c:v>
                </c:pt>
                <c:pt idx="8461">
                  <c:v>42197.4375</c:v>
                </c:pt>
                <c:pt idx="8462">
                  <c:v>42197.447916666657</c:v>
                </c:pt>
                <c:pt idx="8463">
                  <c:v>42197.458333333343</c:v>
                </c:pt>
                <c:pt idx="8464">
                  <c:v>42197.46875</c:v>
                </c:pt>
                <c:pt idx="8465">
                  <c:v>42197.479166666628</c:v>
                </c:pt>
                <c:pt idx="8466">
                  <c:v>42197.489583333343</c:v>
                </c:pt>
                <c:pt idx="8467">
                  <c:v>42197.5</c:v>
                </c:pt>
                <c:pt idx="8468">
                  <c:v>42197.510416666657</c:v>
                </c:pt>
                <c:pt idx="8469">
                  <c:v>42197.520833333343</c:v>
                </c:pt>
                <c:pt idx="8470">
                  <c:v>42197.53125</c:v>
                </c:pt>
                <c:pt idx="8471">
                  <c:v>42197.541666666628</c:v>
                </c:pt>
                <c:pt idx="8472">
                  <c:v>42197.552083333343</c:v>
                </c:pt>
                <c:pt idx="8473">
                  <c:v>42197.5625</c:v>
                </c:pt>
                <c:pt idx="8474">
                  <c:v>42197.572916666657</c:v>
                </c:pt>
                <c:pt idx="8475">
                  <c:v>42197.583333333343</c:v>
                </c:pt>
                <c:pt idx="8476">
                  <c:v>42197.593749999993</c:v>
                </c:pt>
                <c:pt idx="8477">
                  <c:v>42197.604166666628</c:v>
                </c:pt>
                <c:pt idx="8478">
                  <c:v>42197.614583333343</c:v>
                </c:pt>
                <c:pt idx="8479">
                  <c:v>42197.625</c:v>
                </c:pt>
                <c:pt idx="8480">
                  <c:v>42197.635416666628</c:v>
                </c:pt>
                <c:pt idx="8481">
                  <c:v>42197.645833333343</c:v>
                </c:pt>
                <c:pt idx="8482">
                  <c:v>42197.656250000022</c:v>
                </c:pt>
                <c:pt idx="8483">
                  <c:v>42197.666666666628</c:v>
                </c:pt>
                <c:pt idx="8484">
                  <c:v>42197.677083333299</c:v>
                </c:pt>
                <c:pt idx="8485">
                  <c:v>42197.6875</c:v>
                </c:pt>
                <c:pt idx="8486">
                  <c:v>42197.697916666628</c:v>
                </c:pt>
                <c:pt idx="8487">
                  <c:v>42197.708333333343</c:v>
                </c:pt>
                <c:pt idx="8488">
                  <c:v>42197.71875</c:v>
                </c:pt>
                <c:pt idx="8489">
                  <c:v>42197.729166666613</c:v>
                </c:pt>
                <c:pt idx="8490">
                  <c:v>42197.739583333299</c:v>
                </c:pt>
                <c:pt idx="8491">
                  <c:v>42197.75</c:v>
                </c:pt>
                <c:pt idx="8492">
                  <c:v>42197.760416666628</c:v>
                </c:pt>
                <c:pt idx="8493">
                  <c:v>42197.770833333343</c:v>
                </c:pt>
                <c:pt idx="8494">
                  <c:v>42197.78125</c:v>
                </c:pt>
                <c:pt idx="8495">
                  <c:v>42197.791666666613</c:v>
                </c:pt>
                <c:pt idx="8496">
                  <c:v>42197.802083333343</c:v>
                </c:pt>
                <c:pt idx="8497">
                  <c:v>42197.812500000022</c:v>
                </c:pt>
                <c:pt idx="8498">
                  <c:v>42197.822916666657</c:v>
                </c:pt>
                <c:pt idx="8499">
                  <c:v>42197.833333333343</c:v>
                </c:pt>
                <c:pt idx="8500">
                  <c:v>42197.84375</c:v>
                </c:pt>
                <c:pt idx="8501">
                  <c:v>42197.854166666657</c:v>
                </c:pt>
                <c:pt idx="8502">
                  <c:v>42197.864583333343</c:v>
                </c:pt>
                <c:pt idx="8503">
                  <c:v>42197.875</c:v>
                </c:pt>
                <c:pt idx="8504">
                  <c:v>42197.885416666657</c:v>
                </c:pt>
                <c:pt idx="8505">
                  <c:v>42197.895833333343</c:v>
                </c:pt>
                <c:pt idx="8506">
                  <c:v>42197.906250000022</c:v>
                </c:pt>
                <c:pt idx="8507">
                  <c:v>42197.916666666657</c:v>
                </c:pt>
                <c:pt idx="8508">
                  <c:v>42197.927083333299</c:v>
                </c:pt>
                <c:pt idx="8509">
                  <c:v>42197.9375</c:v>
                </c:pt>
                <c:pt idx="8510">
                  <c:v>42197.947916666657</c:v>
                </c:pt>
                <c:pt idx="8511">
                  <c:v>42197.958333333343</c:v>
                </c:pt>
                <c:pt idx="8512">
                  <c:v>42197.96875</c:v>
                </c:pt>
                <c:pt idx="8513">
                  <c:v>42197.979166666628</c:v>
                </c:pt>
                <c:pt idx="8514">
                  <c:v>42197.989583333343</c:v>
                </c:pt>
                <c:pt idx="8515">
                  <c:v>42198</c:v>
                </c:pt>
                <c:pt idx="8516">
                  <c:v>42198.010416666657</c:v>
                </c:pt>
                <c:pt idx="8517">
                  <c:v>42198.020833333343</c:v>
                </c:pt>
                <c:pt idx="8518">
                  <c:v>42198.03125</c:v>
                </c:pt>
                <c:pt idx="8519">
                  <c:v>42198.041666666628</c:v>
                </c:pt>
                <c:pt idx="8520">
                  <c:v>42198.052083333343</c:v>
                </c:pt>
                <c:pt idx="8521">
                  <c:v>42198.0625</c:v>
                </c:pt>
                <c:pt idx="8522">
                  <c:v>42198.072916666657</c:v>
                </c:pt>
                <c:pt idx="8523">
                  <c:v>42198.083333333343</c:v>
                </c:pt>
                <c:pt idx="8524">
                  <c:v>42198.093749999993</c:v>
                </c:pt>
                <c:pt idx="8525">
                  <c:v>42198.104166666628</c:v>
                </c:pt>
                <c:pt idx="8526">
                  <c:v>42198.114583333343</c:v>
                </c:pt>
                <c:pt idx="8527">
                  <c:v>42198.125</c:v>
                </c:pt>
                <c:pt idx="8528">
                  <c:v>42198.135416666628</c:v>
                </c:pt>
                <c:pt idx="8529">
                  <c:v>42198.145833333343</c:v>
                </c:pt>
                <c:pt idx="8530">
                  <c:v>42198.156250000022</c:v>
                </c:pt>
                <c:pt idx="8531">
                  <c:v>42198.166666666628</c:v>
                </c:pt>
                <c:pt idx="8532">
                  <c:v>42198.177083333299</c:v>
                </c:pt>
                <c:pt idx="8533">
                  <c:v>42198.1875</c:v>
                </c:pt>
                <c:pt idx="8534">
                  <c:v>42198.197916666628</c:v>
                </c:pt>
                <c:pt idx="8535">
                  <c:v>42198.208333333343</c:v>
                </c:pt>
                <c:pt idx="8536">
                  <c:v>42198.21875</c:v>
                </c:pt>
                <c:pt idx="8537">
                  <c:v>42198.229166666613</c:v>
                </c:pt>
                <c:pt idx="8538">
                  <c:v>42198.239583333299</c:v>
                </c:pt>
                <c:pt idx="8539">
                  <c:v>42198.25</c:v>
                </c:pt>
                <c:pt idx="8540">
                  <c:v>42198.260416666628</c:v>
                </c:pt>
                <c:pt idx="8541">
                  <c:v>42198.270833333343</c:v>
                </c:pt>
                <c:pt idx="8542">
                  <c:v>42198.28125</c:v>
                </c:pt>
                <c:pt idx="8543">
                  <c:v>42198.291666666613</c:v>
                </c:pt>
                <c:pt idx="8544">
                  <c:v>42198.302083333343</c:v>
                </c:pt>
                <c:pt idx="8545">
                  <c:v>42198.312500000022</c:v>
                </c:pt>
                <c:pt idx="8546">
                  <c:v>42198.322916666657</c:v>
                </c:pt>
                <c:pt idx="8547">
                  <c:v>42198.333333333343</c:v>
                </c:pt>
                <c:pt idx="8548">
                  <c:v>42198.34375</c:v>
                </c:pt>
                <c:pt idx="8549">
                  <c:v>42198.354166666657</c:v>
                </c:pt>
                <c:pt idx="8550">
                  <c:v>42198.364583333343</c:v>
                </c:pt>
                <c:pt idx="8551">
                  <c:v>42198.375</c:v>
                </c:pt>
                <c:pt idx="8552">
                  <c:v>42198.385416666657</c:v>
                </c:pt>
                <c:pt idx="8553">
                  <c:v>42198.395833333343</c:v>
                </c:pt>
                <c:pt idx="8554">
                  <c:v>42198.406250000022</c:v>
                </c:pt>
                <c:pt idx="8555">
                  <c:v>42198.416666666657</c:v>
                </c:pt>
                <c:pt idx="8556">
                  <c:v>42198.427083333299</c:v>
                </c:pt>
                <c:pt idx="8557">
                  <c:v>42198.4375</c:v>
                </c:pt>
                <c:pt idx="8558">
                  <c:v>42198.447916666657</c:v>
                </c:pt>
                <c:pt idx="8559">
                  <c:v>42198.458333333343</c:v>
                </c:pt>
                <c:pt idx="8560">
                  <c:v>42198.46875</c:v>
                </c:pt>
                <c:pt idx="8561">
                  <c:v>42198.479166666628</c:v>
                </c:pt>
                <c:pt idx="8562">
                  <c:v>42198.489583333343</c:v>
                </c:pt>
                <c:pt idx="8563">
                  <c:v>42198.5</c:v>
                </c:pt>
                <c:pt idx="8564">
                  <c:v>42198.510416666657</c:v>
                </c:pt>
                <c:pt idx="8565">
                  <c:v>42198.520833333343</c:v>
                </c:pt>
                <c:pt idx="8566">
                  <c:v>42198.53125</c:v>
                </c:pt>
                <c:pt idx="8567">
                  <c:v>42198.541666666628</c:v>
                </c:pt>
                <c:pt idx="8568">
                  <c:v>42198.552083333343</c:v>
                </c:pt>
                <c:pt idx="8569">
                  <c:v>42198.5625</c:v>
                </c:pt>
                <c:pt idx="8570">
                  <c:v>42198.572916666657</c:v>
                </c:pt>
                <c:pt idx="8571">
                  <c:v>42198.583333333343</c:v>
                </c:pt>
                <c:pt idx="8572">
                  <c:v>42198.593749999993</c:v>
                </c:pt>
                <c:pt idx="8573">
                  <c:v>42198.604166666628</c:v>
                </c:pt>
                <c:pt idx="8574">
                  <c:v>42198.614583333343</c:v>
                </c:pt>
                <c:pt idx="8575">
                  <c:v>42198.625</c:v>
                </c:pt>
                <c:pt idx="8576">
                  <c:v>42198.635416666628</c:v>
                </c:pt>
                <c:pt idx="8577">
                  <c:v>42198.645833333343</c:v>
                </c:pt>
                <c:pt idx="8578">
                  <c:v>42198.656250000022</c:v>
                </c:pt>
                <c:pt idx="8579">
                  <c:v>42198.666666666628</c:v>
                </c:pt>
                <c:pt idx="8580">
                  <c:v>42198.677083333299</c:v>
                </c:pt>
                <c:pt idx="8581">
                  <c:v>42198.6875</c:v>
                </c:pt>
                <c:pt idx="8582">
                  <c:v>42198.697916666628</c:v>
                </c:pt>
                <c:pt idx="8583">
                  <c:v>42198.708333333343</c:v>
                </c:pt>
                <c:pt idx="8584">
                  <c:v>42198.71875</c:v>
                </c:pt>
                <c:pt idx="8585">
                  <c:v>42198.729166666613</c:v>
                </c:pt>
                <c:pt idx="8586">
                  <c:v>42198.739583333299</c:v>
                </c:pt>
                <c:pt idx="8587">
                  <c:v>42198.75</c:v>
                </c:pt>
                <c:pt idx="8588">
                  <c:v>42198.760416666628</c:v>
                </c:pt>
                <c:pt idx="8589">
                  <c:v>42198.770833333343</c:v>
                </c:pt>
                <c:pt idx="8590">
                  <c:v>42198.78125</c:v>
                </c:pt>
                <c:pt idx="8591">
                  <c:v>42198.791666666613</c:v>
                </c:pt>
                <c:pt idx="8592">
                  <c:v>42198.802083333343</c:v>
                </c:pt>
                <c:pt idx="8593">
                  <c:v>42198.812500000022</c:v>
                </c:pt>
                <c:pt idx="8594">
                  <c:v>42198.822916666657</c:v>
                </c:pt>
                <c:pt idx="8595">
                  <c:v>42198.833333333343</c:v>
                </c:pt>
                <c:pt idx="8596">
                  <c:v>42198.84375</c:v>
                </c:pt>
                <c:pt idx="8597">
                  <c:v>42198.854166666657</c:v>
                </c:pt>
                <c:pt idx="8598">
                  <c:v>42198.864583333343</c:v>
                </c:pt>
                <c:pt idx="8599">
                  <c:v>42198.875</c:v>
                </c:pt>
                <c:pt idx="8600">
                  <c:v>42198.885416666657</c:v>
                </c:pt>
                <c:pt idx="8601">
                  <c:v>42198.895833333343</c:v>
                </c:pt>
                <c:pt idx="8602">
                  <c:v>42198.906250000022</c:v>
                </c:pt>
                <c:pt idx="8603">
                  <c:v>42198.916666666657</c:v>
                </c:pt>
                <c:pt idx="8604">
                  <c:v>42198.927083333299</c:v>
                </c:pt>
                <c:pt idx="8605">
                  <c:v>42198.9375</c:v>
                </c:pt>
                <c:pt idx="8606">
                  <c:v>42198.947916666657</c:v>
                </c:pt>
                <c:pt idx="8607">
                  <c:v>42198.958333333343</c:v>
                </c:pt>
                <c:pt idx="8608">
                  <c:v>42198.96875</c:v>
                </c:pt>
                <c:pt idx="8609">
                  <c:v>42198.979166666628</c:v>
                </c:pt>
                <c:pt idx="8610">
                  <c:v>42198.989583333343</c:v>
                </c:pt>
                <c:pt idx="8611">
                  <c:v>42199</c:v>
                </c:pt>
                <c:pt idx="8612">
                  <c:v>42199.010416666657</c:v>
                </c:pt>
                <c:pt idx="8613">
                  <c:v>42199.020833333343</c:v>
                </c:pt>
                <c:pt idx="8614">
                  <c:v>42199.03125</c:v>
                </c:pt>
                <c:pt idx="8615">
                  <c:v>42199.041666666628</c:v>
                </c:pt>
                <c:pt idx="8616">
                  <c:v>42199.052083333343</c:v>
                </c:pt>
                <c:pt idx="8617">
                  <c:v>42199.0625</c:v>
                </c:pt>
                <c:pt idx="8618">
                  <c:v>42199.072916666657</c:v>
                </c:pt>
                <c:pt idx="8619">
                  <c:v>42199.083333333343</c:v>
                </c:pt>
                <c:pt idx="8620">
                  <c:v>42199.093749999993</c:v>
                </c:pt>
                <c:pt idx="8621">
                  <c:v>42199.104166666628</c:v>
                </c:pt>
                <c:pt idx="8622">
                  <c:v>42199.114583333343</c:v>
                </c:pt>
                <c:pt idx="8623">
                  <c:v>42199.125</c:v>
                </c:pt>
                <c:pt idx="8624">
                  <c:v>42199.135416666628</c:v>
                </c:pt>
                <c:pt idx="8625">
                  <c:v>42199.145833333343</c:v>
                </c:pt>
                <c:pt idx="8626">
                  <c:v>42199.156250000022</c:v>
                </c:pt>
                <c:pt idx="8627">
                  <c:v>42199.166666666628</c:v>
                </c:pt>
                <c:pt idx="8628">
                  <c:v>42199.177083333299</c:v>
                </c:pt>
                <c:pt idx="8629">
                  <c:v>42199.1875</c:v>
                </c:pt>
                <c:pt idx="8630">
                  <c:v>42199.197916666628</c:v>
                </c:pt>
                <c:pt idx="8631">
                  <c:v>42199.208333333343</c:v>
                </c:pt>
                <c:pt idx="8632">
                  <c:v>42199.21875</c:v>
                </c:pt>
                <c:pt idx="8633">
                  <c:v>42199.229166666613</c:v>
                </c:pt>
                <c:pt idx="8634">
                  <c:v>42199.239583333299</c:v>
                </c:pt>
                <c:pt idx="8635">
                  <c:v>42199.25</c:v>
                </c:pt>
                <c:pt idx="8636">
                  <c:v>42199.260416666628</c:v>
                </c:pt>
                <c:pt idx="8637">
                  <c:v>42199.270833333343</c:v>
                </c:pt>
                <c:pt idx="8638">
                  <c:v>42199.28125</c:v>
                </c:pt>
                <c:pt idx="8639">
                  <c:v>42199.291666666613</c:v>
                </c:pt>
                <c:pt idx="8640">
                  <c:v>42199.302083333343</c:v>
                </c:pt>
                <c:pt idx="8641">
                  <c:v>42199.312500000022</c:v>
                </c:pt>
                <c:pt idx="8642">
                  <c:v>42199.322916666657</c:v>
                </c:pt>
                <c:pt idx="8643">
                  <c:v>42199.333333333343</c:v>
                </c:pt>
                <c:pt idx="8644">
                  <c:v>42199.34375</c:v>
                </c:pt>
                <c:pt idx="8645">
                  <c:v>42199.354166666657</c:v>
                </c:pt>
                <c:pt idx="8646">
                  <c:v>42199.364583333343</c:v>
                </c:pt>
                <c:pt idx="8647">
                  <c:v>42199.375</c:v>
                </c:pt>
                <c:pt idx="8648">
                  <c:v>42199.385416666657</c:v>
                </c:pt>
                <c:pt idx="8649">
                  <c:v>42199.395833333343</c:v>
                </c:pt>
                <c:pt idx="8650">
                  <c:v>42199.406250000022</c:v>
                </c:pt>
                <c:pt idx="8651">
                  <c:v>42199.416666666657</c:v>
                </c:pt>
                <c:pt idx="8652">
                  <c:v>42199.427083333299</c:v>
                </c:pt>
                <c:pt idx="8653">
                  <c:v>42199.4375</c:v>
                </c:pt>
                <c:pt idx="8654">
                  <c:v>42199.447916666657</c:v>
                </c:pt>
                <c:pt idx="8655">
                  <c:v>42199.458333333343</c:v>
                </c:pt>
                <c:pt idx="8656">
                  <c:v>42199.46875</c:v>
                </c:pt>
                <c:pt idx="8657">
                  <c:v>42199.479166666628</c:v>
                </c:pt>
                <c:pt idx="8658">
                  <c:v>42199.489583333343</c:v>
                </c:pt>
                <c:pt idx="8659">
                  <c:v>42199.5</c:v>
                </c:pt>
                <c:pt idx="8660">
                  <c:v>42199.510416666657</c:v>
                </c:pt>
                <c:pt idx="8661">
                  <c:v>42199.520833333343</c:v>
                </c:pt>
                <c:pt idx="8662">
                  <c:v>42199.53125</c:v>
                </c:pt>
                <c:pt idx="8663">
                  <c:v>42199.541666666628</c:v>
                </c:pt>
                <c:pt idx="8664">
                  <c:v>42199.552083333343</c:v>
                </c:pt>
                <c:pt idx="8665">
                  <c:v>42199.5625</c:v>
                </c:pt>
                <c:pt idx="8666">
                  <c:v>42199.572916666657</c:v>
                </c:pt>
                <c:pt idx="8667">
                  <c:v>42199.583333333343</c:v>
                </c:pt>
                <c:pt idx="8668">
                  <c:v>42199.593749999993</c:v>
                </c:pt>
                <c:pt idx="8669">
                  <c:v>42199.604166666628</c:v>
                </c:pt>
                <c:pt idx="8670">
                  <c:v>42199.614583333343</c:v>
                </c:pt>
                <c:pt idx="8671">
                  <c:v>42199.625</c:v>
                </c:pt>
                <c:pt idx="8672">
                  <c:v>42199.635416666628</c:v>
                </c:pt>
                <c:pt idx="8673">
                  <c:v>42199.645833333343</c:v>
                </c:pt>
                <c:pt idx="8674">
                  <c:v>42199.656250000022</c:v>
                </c:pt>
                <c:pt idx="8675">
                  <c:v>42199.666666666628</c:v>
                </c:pt>
                <c:pt idx="8676">
                  <c:v>42199.677083333299</c:v>
                </c:pt>
                <c:pt idx="8677">
                  <c:v>42199.6875</c:v>
                </c:pt>
                <c:pt idx="8678">
                  <c:v>42199.697916666628</c:v>
                </c:pt>
                <c:pt idx="8679">
                  <c:v>42199.708333333343</c:v>
                </c:pt>
                <c:pt idx="8680">
                  <c:v>42199.71875</c:v>
                </c:pt>
                <c:pt idx="8681">
                  <c:v>42199.729166666613</c:v>
                </c:pt>
                <c:pt idx="8682">
                  <c:v>42199.739583333299</c:v>
                </c:pt>
                <c:pt idx="8683">
                  <c:v>42199.75</c:v>
                </c:pt>
                <c:pt idx="8684">
                  <c:v>42199.760416666628</c:v>
                </c:pt>
                <c:pt idx="8685">
                  <c:v>42199.770833333343</c:v>
                </c:pt>
                <c:pt idx="8686">
                  <c:v>42199.78125</c:v>
                </c:pt>
                <c:pt idx="8687">
                  <c:v>42199.791666666613</c:v>
                </c:pt>
                <c:pt idx="8688">
                  <c:v>42199.802083333343</c:v>
                </c:pt>
                <c:pt idx="8689">
                  <c:v>42199.812500000022</c:v>
                </c:pt>
                <c:pt idx="8690">
                  <c:v>42199.822916666657</c:v>
                </c:pt>
                <c:pt idx="8691">
                  <c:v>42199.833333333343</c:v>
                </c:pt>
                <c:pt idx="8692">
                  <c:v>42199.84375</c:v>
                </c:pt>
                <c:pt idx="8693">
                  <c:v>42199.854166666657</c:v>
                </c:pt>
                <c:pt idx="8694">
                  <c:v>42199.864583333343</c:v>
                </c:pt>
                <c:pt idx="8695">
                  <c:v>42199.875</c:v>
                </c:pt>
                <c:pt idx="8696">
                  <c:v>42199.885416666657</c:v>
                </c:pt>
                <c:pt idx="8697">
                  <c:v>42199.895833333343</c:v>
                </c:pt>
                <c:pt idx="8698">
                  <c:v>42199.906250000022</c:v>
                </c:pt>
                <c:pt idx="8699">
                  <c:v>42199.916666666657</c:v>
                </c:pt>
                <c:pt idx="8700">
                  <c:v>42199.927083333299</c:v>
                </c:pt>
                <c:pt idx="8701">
                  <c:v>42199.9375</c:v>
                </c:pt>
                <c:pt idx="8702">
                  <c:v>42199.947916666657</c:v>
                </c:pt>
                <c:pt idx="8703">
                  <c:v>42199.958333333343</c:v>
                </c:pt>
                <c:pt idx="8704">
                  <c:v>42199.96875</c:v>
                </c:pt>
                <c:pt idx="8705">
                  <c:v>42199.979166666628</c:v>
                </c:pt>
                <c:pt idx="8706">
                  <c:v>42199.989583333343</c:v>
                </c:pt>
                <c:pt idx="8707">
                  <c:v>42200</c:v>
                </c:pt>
                <c:pt idx="8708">
                  <c:v>42200.010416666657</c:v>
                </c:pt>
                <c:pt idx="8709">
                  <c:v>42200.020833333343</c:v>
                </c:pt>
                <c:pt idx="8710">
                  <c:v>42200.03125</c:v>
                </c:pt>
                <c:pt idx="8711">
                  <c:v>42200.041666666628</c:v>
                </c:pt>
                <c:pt idx="8712">
                  <c:v>42200.052083333343</c:v>
                </c:pt>
                <c:pt idx="8713">
                  <c:v>42200.0625</c:v>
                </c:pt>
                <c:pt idx="8714">
                  <c:v>42200.072916666657</c:v>
                </c:pt>
                <c:pt idx="8715">
                  <c:v>42200.083333333343</c:v>
                </c:pt>
                <c:pt idx="8716">
                  <c:v>42200.093749999993</c:v>
                </c:pt>
                <c:pt idx="8717">
                  <c:v>42200.104166666628</c:v>
                </c:pt>
                <c:pt idx="8718">
                  <c:v>42200.114583333343</c:v>
                </c:pt>
                <c:pt idx="8719">
                  <c:v>42200.125</c:v>
                </c:pt>
                <c:pt idx="8720">
                  <c:v>42200.135416666628</c:v>
                </c:pt>
                <c:pt idx="8721">
                  <c:v>42200.145833333343</c:v>
                </c:pt>
                <c:pt idx="8722">
                  <c:v>42200.156250000022</c:v>
                </c:pt>
                <c:pt idx="8723">
                  <c:v>42200.166666666628</c:v>
                </c:pt>
                <c:pt idx="8724">
                  <c:v>42200.177083333299</c:v>
                </c:pt>
                <c:pt idx="8725">
                  <c:v>42200.1875</c:v>
                </c:pt>
                <c:pt idx="8726">
                  <c:v>42200.197916666628</c:v>
                </c:pt>
                <c:pt idx="8727">
                  <c:v>42200.208333333343</c:v>
                </c:pt>
                <c:pt idx="8728">
                  <c:v>42200.21875</c:v>
                </c:pt>
                <c:pt idx="8729">
                  <c:v>42200.229166666613</c:v>
                </c:pt>
                <c:pt idx="8730">
                  <c:v>42200.239583333299</c:v>
                </c:pt>
                <c:pt idx="8731">
                  <c:v>42200.25</c:v>
                </c:pt>
                <c:pt idx="8732">
                  <c:v>42200.260416666628</c:v>
                </c:pt>
                <c:pt idx="8733">
                  <c:v>42200.270833333343</c:v>
                </c:pt>
                <c:pt idx="8734">
                  <c:v>42200.28125</c:v>
                </c:pt>
                <c:pt idx="8735">
                  <c:v>42200.291666666613</c:v>
                </c:pt>
                <c:pt idx="8736">
                  <c:v>42200.302083333343</c:v>
                </c:pt>
                <c:pt idx="8737">
                  <c:v>42200.312500000022</c:v>
                </c:pt>
                <c:pt idx="8738">
                  <c:v>42200.322916666657</c:v>
                </c:pt>
                <c:pt idx="8739">
                  <c:v>42200.333333333343</c:v>
                </c:pt>
                <c:pt idx="8740">
                  <c:v>42200.34375</c:v>
                </c:pt>
                <c:pt idx="8741">
                  <c:v>42200.354166666657</c:v>
                </c:pt>
                <c:pt idx="8742">
                  <c:v>42200.364583333343</c:v>
                </c:pt>
                <c:pt idx="8743">
                  <c:v>42200.375</c:v>
                </c:pt>
                <c:pt idx="8744">
                  <c:v>42200.385416666657</c:v>
                </c:pt>
                <c:pt idx="8745">
                  <c:v>42200.395833333343</c:v>
                </c:pt>
                <c:pt idx="8746">
                  <c:v>42200.406250000022</c:v>
                </c:pt>
                <c:pt idx="8747">
                  <c:v>42200.416666666657</c:v>
                </c:pt>
                <c:pt idx="8748">
                  <c:v>42200.427083333299</c:v>
                </c:pt>
                <c:pt idx="8749">
                  <c:v>42200.4375</c:v>
                </c:pt>
                <c:pt idx="8750">
                  <c:v>42200.447916666657</c:v>
                </c:pt>
                <c:pt idx="8751">
                  <c:v>42200.458333333343</c:v>
                </c:pt>
                <c:pt idx="8752">
                  <c:v>42200.46875</c:v>
                </c:pt>
                <c:pt idx="8753">
                  <c:v>42200.479166666628</c:v>
                </c:pt>
                <c:pt idx="8754">
                  <c:v>42200.489583333343</c:v>
                </c:pt>
                <c:pt idx="8755">
                  <c:v>42200.5</c:v>
                </c:pt>
                <c:pt idx="8756">
                  <c:v>42200.510416666657</c:v>
                </c:pt>
                <c:pt idx="8757">
                  <c:v>42200.520833333343</c:v>
                </c:pt>
                <c:pt idx="8758">
                  <c:v>42200.53125</c:v>
                </c:pt>
                <c:pt idx="8759">
                  <c:v>42200.541666666628</c:v>
                </c:pt>
                <c:pt idx="8760">
                  <c:v>42200.552083333343</c:v>
                </c:pt>
                <c:pt idx="8761">
                  <c:v>42200.5625</c:v>
                </c:pt>
                <c:pt idx="8762">
                  <c:v>42200.572916666657</c:v>
                </c:pt>
                <c:pt idx="8763">
                  <c:v>42200.583333333343</c:v>
                </c:pt>
                <c:pt idx="8764">
                  <c:v>42200.593749999993</c:v>
                </c:pt>
                <c:pt idx="8765">
                  <c:v>42200.604166666628</c:v>
                </c:pt>
                <c:pt idx="8766">
                  <c:v>42200.614583333343</c:v>
                </c:pt>
                <c:pt idx="8767">
                  <c:v>42200.625</c:v>
                </c:pt>
                <c:pt idx="8768">
                  <c:v>42200.635416666628</c:v>
                </c:pt>
                <c:pt idx="8769">
                  <c:v>42200.645833333343</c:v>
                </c:pt>
                <c:pt idx="8770">
                  <c:v>42200.656250000022</c:v>
                </c:pt>
                <c:pt idx="8771">
                  <c:v>42200.666666666628</c:v>
                </c:pt>
                <c:pt idx="8772">
                  <c:v>42200.677083333299</c:v>
                </c:pt>
                <c:pt idx="8773">
                  <c:v>42200.6875</c:v>
                </c:pt>
                <c:pt idx="8774">
                  <c:v>42200.697916666628</c:v>
                </c:pt>
                <c:pt idx="8775">
                  <c:v>42200.708333333343</c:v>
                </c:pt>
                <c:pt idx="8776">
                  <c:v>42200.71875</c:v>
                </c:pt>
                <c:pt idx="8777">
                  <c:v>42200.729166666613</c:v>
                </c:pt>
                <c:pt idx="8778">
                  <c:v>42200.739583333299</c:v>
                </c:pt>
                <c:pt idx="8779">
                  <c:v>42200.75</c:v>
                </c:pt>
                <c:pt idx="8780">
                  <c:v>42200.760416666628</c:v>
                </c:pt>
                <c:pt idx="8781">
                  <c:v>42200.770833333343</c:v>
                </c:pt>
                <c:pt idx="8782">
                  <c:v>42200.78125</c:v>
                </c:pt>
                <c:pt idx="8783">
                  <c:v>42200.791666666613</c:v>
                </c:pt>
                <c:pt idx="8784">
                  <c:v>42200.802083333343</c:v>
                </c:pt>
                <c:pt idx="8785">
                  <c:v>42200.812500000022</c:v>
                </c:pt>
                <c:pt idx="8786">
                  <c:v>42200.822916666657</c:v>
                </c:pt>
                <c:pt idx="8787">
                  <c:v>42200.833333333343</c:v>
                </c:pt>
                <c:pt idx="8788">
                  <c:v>42200.84375</c:v>
                </c:pt>
                <c:pt idx="8789">
                  <c:v>42200.854166666657</c:v>
                </c:pt>
                <c:pt idx="8790">
                  <c:v>42200.864583333343</c:v>
                </c:pt>
                <c:pt idx="8791">
                  <c:v>42200.875</c:v>
                </c:pt>
                <c:pt idx="8792">
                  <c:v>42200.885416666657</c:v>
                </c:pt>
                <c:pt idx="8793">
                  <c:v>42200.895833333343</c:v>
                </c:pt>
                <c:pt idx="8794">
                  <c:v>42200.906250000022</c:v>
                </c:pt>
                <c:pt idx="8795">
                  <c:v>42200.916666666657</c:v>
                </c:pt>
                <c:pt idx="8796">
                  <c:v>42200.927083333299</c:v>
                </c:pt>
                <c:pt idx="8797">
                  <c:v>42200.9375</c:v>
                </c:pt>
                <c:pt idx="8798">
                  <c:v>42200.947916666657</c:v>
                </c:pt>
                <c:pt idx="8799">
                  <c:v>42200.958333333343</c:v>
                </c:pt>
                <c:pt idx="8800">
                  <c:v>42200.96875</c:v>
                </c:pt>
                <c:pt idx="8801">
                  <c:v>42200.979166666628</c:v>
                </c:pt>
                <c:pt idx="8802">
                  <c:v>42200.989583333343</c:v>
                </c:pt>
                <c:pt idx="8803">
                  <c:v>42201</c:v>
                </c:pt>
                <c:pt idx="8804">
                  <c:v>42201.010416666657</c:v>
                </c:pt>
                <c:pt idx="8805">
                  <c:v>42201.020833333343</c:v>
                </c:pt>
                <c:pt idx="8806">
                  <c:v>42201.03125</c:v>
                </c:pt>
                <c:pt idx="8807">
                  <c:v>42201.041666666628</c:v>
                </c:pt>
                <c:pt idx="8808">
                  <c:v>42201.052083333343</c:v>
                </c:pt>
                <c:pt idx="8809">
                  <c:v>42201.0625</c:v>
                </c:pt>
                <c:pt idx="8810">
                  <c:v>42201.072916666657</c:v>
                </c:pt>
                <c:pt idx="8811">
                  <c:v>42201.083333333343</c:v>
                </c:pt>
                <c:pt idx="8812">
                  <c:v>42201.093749999993</c:v>
                </c:pt>
                <c:pt idx="8813">
                  <c:v>42201.104166666628</c:v>
                </c:pt>
                <c:pt idx="8814">
                  <c:v>42201.114583333343</c:v>
                </c:pt>
                <c:pt idx="8815">
                  <c:v>42201.125</c:v>
                </c:pt>
                <c:pt idx="8816">
                  <c:v>42201.135416666628</c:v>
                </c:pt>
                <c:pt idx="8817">
                  <c:v>42201.145833333343</c:v>
                </c:pt>
                <c:pt idx="8818">
                  <c:v>42201.156250000022</c:v>
                </c:pt>
                <c:pt idx="8819">
                  <c:v>42201.166666666628</c:v>
                </c:pt>
                <c:pt idx="8820">
                  <c:v>42201.177083333299</c:v>
                </c:pt>
                <c:pt idx="8821">
                  <c:v>42201.1875</c:v>
                </c:pt>
                <c:pt idx="8822">
                  <c:v>42201.197916666628</c:v>
                </c:pt>
                <c:pt idx="8823">
                  <c:v>42201.208333333343</c:v>
                </c:pt>
                <c:pt idx="8824">
                  <c:v>42201.21875</c:v>
                </c:pt>
                <c:pt idx="8825">
                  <c:v>42201.229166666613</c:v>
                </c:pt>
                <c:pt idx="8826">
                  <c:v>42201.239583333299</c:v>
                </c:pt>
                <c:pt idx="8827">
                  <c:v>42201.25</c:v>
                </c:pt>
                <c:pt idx="8828">
                  <c:v>42201.260416666628</c:v>
                </c:pt>
                <c:pt idx="8829">
                  <c:v>42201.270833333343</c:v>
                </c:pt>
                <c:pt idx="8830">
                  <c:v>42201.28125</c:v>
                </c:pt>
                <c:pt idx="8831">
                  <c:v>42201.291666666613</c:v>
                </c:pt>
                <c:pt idx="8832">
                  <c:v>42201.302083333343</c:v>
                </c:pt>
                <c:pt idx="8833">
                  <c:v>42201.312500000022</c:v>
                </c:pt>
                <c:pt idx="8834">
                  <c:v>42201.322916666657</c:v>
                </c:pt>
                <c:pt idx="8835">
                  <c:v>42201.333333333343</c:v>
                </c:pt>
                <c:pt idx="8836">
                  <c:v>42201.34375</c:v>
                </c:pt>
                <c:pt idx="8837">
                  <c:v>42201.354166666657</c:v>
                </c:pt>
                <c:pt idx="8838">
                  <c:v>42201.364583333343</c:v>
                </c:pt>
                <c:pt idx="8839">
                  <c:v>42201.375</c:v>
                </c:pt>
                <c:pt idx="8840">
                  <c:v>42201.385416666657</c:v>
                </c:pt>
                <c:pt idx="8841">
                  <c:v>42201.395833333343</c:v>
                </c:pt>
                <c:pt idx="8842">
                  <c:v>42201.404270833344</c:v>
                </c:pt>
                <c:pt idx="8843">
                  <c:v>42201.404305555552</c:v>
                </c:pt>
                <c:pt idx="8844">
                  <c:v>42201.645833333343</c:v>
                </c:pt>
                <c:pt idx="8845">
                  <c:v>42201.656250000022</c:v>
                </c:pt>
                <c:pt idx="8846">
                  <c:v>42201.666666666628</c:v>
                </c:pt>
                <c:pt idx="8847">
                  <c:v>42201.677083333299</c:v>
                </c:pt>
                <c:pt idx="8848">
                  <c:v>42201.6875</c:v>
                </c:pt>
                <c:pt idx="8849">
                  <c:v>42201.697916666628</c:v>
                </c:pt>
                <c:pt idx="8850">
                  <c:v>42201.708333333343</c:v>
                </c:pt>
                <c:pt idx="8851">
                  <c:v>42201.71875</c:v>
                </c:pt>
                <c:pt idx="8852">
                  <c:v>42201.729166666613</c:v>
                </c:pt>
                <c:pt idx="8853">
                  <c:v>42201.739583333299</c:v>
                </c:pt>
                <c:pt idx="8854">
                  <c:v>42201.75</c:v>
                </c:pt>
                <c:pt idx="8855">
                  <c:v>42201.760416666628</c:v>
                </c:pt>
                <c:pt idx="8856">
                  <c:v>42201.770833333343</c:v>
                </c:pt>
                <c:pt idx="8857">
                  <c:v>42201.78125</c:v>
                </c:pt>
                <c:pt idx="8858">
                  <c:v>42201.791666666613</c:v>
                </c:pt>
                <c:pt idx="8859">
                  <c:v>42201.802083333343</c:v>
                </c:pt>
                <c:pt idx="8860">
                  <c:v>42201.812500000022</c:v>
                </c:pt>
                <c:pt idx="8861">
                  <c:v>42201.822916666657</c:v>
                </c:pt>
                <c:pt idx="8862">
                  <c:v>42201.833333333343</c:v>
                </c:pt>
                <c:pt idx="8863">
                  <c:v>42201.84375</c:v>
                </c:pt>
                <c:pt idx="8864">
                  <c:v>42201.854166666657</c:v>
                </c:pt>
                <c:pt idx="8865">
                  <c:v>42201.864583333343</c:v>
                </c:pt>
                <c:pt idx="8866">
                  <c:v>42201.875</c:v>
                </c:pt>
                <c:pt idx="8867">
                  <c:v>42201.885416666657</c:v>
                </c:pt>
                <c:pt idx="8868">
                  <c:v>42201.895833333343</c:v>
                </c:pt>
                <c:pt idx="8869">
                  <c:v>42201.906250000022</c:v>
                </c:pt>
                <c:pt idx="8870">
                  <c:v>42201.916666666657</c:v>
                </c:pt>
                <c:pt idx="8871">
                  <c:v>42201.927083333299</c:v>
                </c:pt>
                <c:pt idx="8872">
                  <c:v>42201.9375</c:v>
                </c:pt>
                <c:pt idx="8873">
                  <c:v>42201.947916666657</c:v>
                </c:pt>
                <c:pt idx="8874">
                  <c:v>42201.958333333343</c:v>
                </c:pt>
                <c:pt idx="8875">
                  <c:v>42201.96875</c:v>
                </c:pt>
                <c:pt idx="8876">
                  <c:v>42201.979166666628</c:v>
                </c:pt>
                <c:pt idx="8877">
                  <c:v>42201.989583333343</c:v>
                </c:pt>
                <c:pt idx="8878">
                  <c:v>42202</c:v>
                </c:pt>
                <c:pt idx="8879">
                  <c:v>42202.010416666657</c:v>
                </c:pt>
                <c:pt idx="8880">
                  <c:v>42202.020833333343</c:v>
                </c:pt>
                <c:pt idx="8881">
                  <c:v>42202.03125</c:v>
                </c:pt>
                <c:pt idx="8882">
                  <c:v>42202.041666666628</c:v>
                </c:pt>
                <c:pt idx="8883">
                  <c:v>42202.052083333343</c:v>
                </c:pt>
                <c:pt idx="8884">
                  <c:v>42202.0625</c:v>
                </c:pt>
                <c:pt idx="8885">
                  <c:v>42202.072916666657</c:v>
                </c:pt>
                <c:pt idx="8886">
                  <c:v>42202.083333333343</c:v>
                </c:pt>
                <c:pt idx="8887">
                  <c:v>42202.093749999993</c:v>
                </c:pt>
                <c:pt idx="8888">
                  <c:v>42202.104166666628</c:v>
                </c:pt>
                <c:pt idx="8889">
                  <c:v>42202.114583333343</c:v>
                </c:pt>
                <c:pt idx="8890">
                  <c:v>42202.125</c:v>
                </c:pt>
                <c:pt idx="8891">
                  <c:v>42202.135416666628</c:v>
                </c:pt>
                <c:pt idx="8892">
                  <c:v>42202.145833333343</c:v>
                </c:pt>
                <c:pt idx="8893">
                  <c:v>42202.156250000022</c:v>
                </c:pt>
                <c:pt idx="8894">
                  <c:v>42202.166666666628</c:v>
                </c:pt>
                <c:pt idx="8895">
                  <c:v>42202.177083333299</c:v>
                </c:pt>
                <c:pt idx="8896">
                  <c:v>42202.1875</c:v>
                </c:pt>
                <c:pt idx="8897">
                  <c:v>42202.197916666628</c:v>
                </c:pt>
                <c:pt idx="8898">
                  <c:v>42202.208333333343</c:v>
                </c:pt>
                <c:pt idx="8899">
                  <c:v>42202.21875</c:v>
                </c:pt>
                <c:pt idx="8900">
                  <c:v>42202.229166666613</c:v>
                </c:pt>
                <c:pt idx="8901">
                  <c:v>42202.239583333299</c:v>
                </c:pt>
                <c:pt idx="8902">
                  <c:v>42202.25</c:v>
                </c:pt>
                <c:pt idx="8903">
                  <c:v>42202.260416666628</c:v>
                </c:pt>
                <c:pt idx="8904">
                  <c:v>42202.270833333343</c:v>
                </c:pt>
                <c:pt idx="8905">
                  <c:v>42202.28125</c:v>
                </c:pt>
                <c:pt idx="8906">
                  <c:v>42202.291666666613</c:v>
                </c:pt>
                <c:pt idx="8907">
                  <c:v>42202.302083333343</c:v>
                </c:pt>
                <c:pt idx="8908">
                  <c:v>42202.312500000022</c:v>
                </c:pt>
                <c:pt idx="8909">
                  <c:v>42202.322916666657</c:v>
                </c:pt>
                <c:pt idx="8910">
                  <c:v>42202.333333333343</c:v>
                </c:pt>
                <c:pt idx="8911">
                  <c:v>42202.34375</c:v>
                </c:pt>
                <c:pt idx="8912">
                  <c:v>42202.354166666657</c:v>
                </c:pt>
                <c:pt idx="8913">
                  <c:v>42202.364583333343</c:v>
                </c:pt>
                <c:pt idx="8914">
                  <c:v>42202.375</c:v>
                </c:pt>
                <c:pt idx="8915">
                  <c:v>42202.385416666657</c:v>
                </c:pt>
                <c:pt idx="8916">
                  <c:v>42202.395833333343</c:v>
                </c:pt>
                <c:pt idx="8917">
                  <c:v>42202.406250000022</c:v>
                </c:pt>
                <c:pt idx="8918">
                  <c:v>42202.416666666657</c:v>
                </c:pt>
                <c:pt idx="8919">
                  <c:v>42202.427083333299</c:v>
                </c:pt>
                <c:pt idx="8920">
                  <c:v>42202.4375</c:v>
                </c:pt>
                <c:pt idx="8921">
                  <c:v>42202.447916666657</c:v>
                </c:pt>
                <c:pt idx="8922">
                  <c:v>42202.458333333343</c:v>
                </c:pt>
                <c:pt idx="8923">
                  <c:v>42202.46875</c:v>
                </c:pt>
                <c:pt idx="8924">
                  <c:v>42202.479166666628</c:v>
                </c:pt>
                <c:pt idx="8925">
                  <c:v>42202.489583333343</c:v>
                </c:pt>
                <c:pt idx="8926">
                  <c:v>42202.5</c:v>
                </c:pt>
                <c:pt idx="8927">
                  <c:v>42202.510416666657</c:v>
                </c:pt>
                <c:pt idx="8928">
                  <c:v>42202.520833333343</c:v>
                </c:pt>
                <c:pt idx="8929">
                  <c:v>42202.53125</c:v>
                </c:pt>
                <c:pt idx="8930">
                  <c:v>42202.541666666628</c:v>
                </c:pt>
                <c:pt idx="8931">
                  <c:v>42202.552083333343</c:v>
                </c:pt>
                <c:pt idx="8932">
                  <c:v>42202.5625</c:v>
                </c:pt>
                <c:pt idx="8933">
                  <c:v>42202.572916666657</c:v>
                </c:pt>
                <c:pt idx="8934">
                  <c:v>42202.583333333343</c:v>
                </c:pt>
                <c:pt idx="8935">
                  <c:v>42202.593749999993</c:v>
                </c:pt>
                <c:pt idx="8936">
                  <c:v>42202.604166666628</c:v>
                </c:pt>
                <c:pt idx="8937">
                  <c:v>42202.614583333343</c:v>
                </c:pt>
                <c:pt idx="8938">
                  <c:v>42202.625</c:v>
                </c:pt>
                <c:pt idx="8939">
                  <c:v>42202.635416666628</c:v>
                </c:pt>
                <c:pt idx="8940">
                  <c:v>42202.645833333343</c:v>
                </c:pt>
                <c:pt idx="8941">
                  <c:v>42202.656250000022</c:v>
                </c:pt>
                <c:pt idx="8942">
                  <c:v>42202.666666666628</c:v>
                </c:pt>
                <c:pt idx="8943">
                  <c:v>42202.677083333299</c:v>
                </c:pt>
                <c:pt idx="8944">
                  <c:v>42202.6875</c:v>
                </c:pt>
                <c:pt idx="8945">
                  <c:v>42202.697916666628</c:v>
                </c:pt>
                <c:pt idx="8946">
                  <c:v>42202.708333333343</c:v>
                </c:pt>
                <c:pt idx="8947">
                  <c:v>42202.71875</c:v>
                </c:pt>
                <c:pt idx="8948">
                  <c:v>42202.729166666613</c:v>
                </c:pt>
                <c:pt idx="8949">
                  <c:v>42202.739583333299</c:v>
                </c:pt>
                <c:pt idx="8950">
                  <c:v>42202.75</c:v>
                </c:pt>
                <c:pt idx="8951">
                  <c:v>42202.760416666628</c:v>
                </c:pt>
                <c:pt idx="8952">
                  <c:v>42202.770833333343</c:v>
                </c:pt>
                <c:pt idx="8953">
                  <c:v>42202.78125</c:v>
                </c:pt>
                <c:pt idx="8954">
                  <c:v>42202.791666666613</c:v>
                </c:pt>
                <c:pt idx="8955">
                  <c:v>42202.802083333343</c:v>
                </c:pt>
                <c:pt idx="8956">
                  <c:v>42202.812500000022</c:v>
                </c:pt>
                <c:pt idx="8957">
                  <c:v>42202.822916666657</c:v>
                </c:pt>
                <c:pt idx="8958">
                  <c:v>42202.833333333343</c:v>
                </c:pt>
                <c:pt idx="8959">
                  <c:v>42202.84375</c:v>
                </c:pt>
                <c:pt idx="8960">
                  <c:v>42202.854166666657</c:v>
                </c:pt>
                <c:pt idx="8961">
                  <c:v>42202.864583333343</c:v>
                </c:pt>
                <c:pt idx="8962">
                  <c:v>42202.875</c:v>
                </c:pt>
                <c:pt idx="8963">
                  <c:v>42202.885416666657</c:v>
                </c:pt>
                <c:pt idx="8964">
                  <c:v>42202.895833333343</c:v>
                </c:pt>
                <c:pt idx="8965">
                  <c:v>42202.906250000022</c:v>
                </c:pt>
                <c:pt idx="8966">
                  <c:v>42202.916666666657</c:v>
                </c:pt>
                <c:pt idx="8967">
                  <c:v>42202.927083333299</c:v>
                </c:pt>
                <c:pt idx="8968">
                  <c:v>42202.9375</c:v>
                </c:pt>
                <c:pt idx="8969">
                  <c:v>42202.947916666657</c:v>
                </c:pt>
                <c:pt idx="8970">
                  <c:v>42202.958333333343</c:v>
                </c:pt>
                <c:pt idx="8971">
                  <c:v>42202.96875</c:v>
                </c:pt>
                <c:pt idx="8972">
                  <c:v>42202.979166666628</c:v>
                </c:pt>
                <c:pt idx="8973">
                  <c:v>42202.989583333343</c:v>
                </c:pt>
                <c:pt idx="8974">
                  <c:v>42203</c:v>
                </c:pt>
                <c:pt idx="8975">
                  <c:v>42203.010416666657</c:v>
                </c:pt>
                <c:pt idx="8976">
                  <c:v>42203.020833333343</c:v>
                </c:pt>
                <c:pt idx="8977">
                  <c:v>42203.03125</c:v>
                </c:pt>
                <c:pt idx="8978">
                  <c:v>42203.041666666628</c:v>
                </c:pt>
                <c:pt idx="8979">
                  <c:v>42203.052083333343</c:v>
                </c:pt>
                <c:pt idx="8980">
                  <c:v>42203.0625</c:v>
                </c:pt>
                <c:pt idx="8981">
                  <c:v>42203.072916666657</c:v>
                </c:pt>
                <c:pt idx="8982">
                  <c:v>42203.083333333343</c:v>
                </c:pt>
                <c:pt idx="8983">
                  <c:v>42203.093749999993</c:v>
                </c:pt>
                <c:pt idx="8984">
                  <c:v>42203.104166666628</c:v>
                </c:pt>
                <c:pt idx="8985">
                  <c:v>42203.114583333343</c:v>
                </c:pt>
                <c:pt idx="8986">
                  <c:v>42203.125</c:v>
                </c:pt>
                <c:pt idx="8987">
                  <c:v>42203.135416666628</c:v>
                </c:pt>
                <c:pt idx="8988">
                  <c:v>42203.145833333343</c:v>
                </c:pt>
                <c:pt idx="8989">
                  <c:v>42203.156250000022</c:v>
                </c:pt>
                <c:pt idx="8990">
                  <c:v>42203.166666666628</c:v>
                </c:pt>
                <c:pt idx="8991">
                  <c:v>42203.177083333299</c:v>
                </c:pt>
                <c:pt idx="8992">
                  <c:v>42203.1875</c:v>
                </c:pt>
                <c:pt idx="8993">
                  <c:v>42203.197916666628</c:v>
                </c:pt>
                <c:pt idx="8994">
                  <c:v>42203.208333333343</c:v>
                </c:pt>
                <c:pt idx="8995">
                  <c:v>42203.21875</c:v>
                </c:pt>
                <c:pt idx="8996">
                  <c:v>42203.229166666613</c:v>
                </c:pt>
                <c:pt idx="8997">
                  <c:v>42203.239583333299</c:v>
                </c:pt>
                <c:pt idx="8998">
                  <c:v>42203.25</c:v>
                </c:pt>
                <c:pt idx="8999">
                  <c:v>42203.260416666628</c:v>
                </c:pt>
                <c:pt idx="9000">
                  <c:v>42203.270833333343</c:v>
                </c:pt>
                <c:pt idx="9001">
                  <c:v>42203.28125</c:v>
                </c:pt>
                <c:pt idx="9002">
                  <c:v>42203.291666666613</c:v>
                </c:pt>
                <c:pt idx="9003">
                  <c:v>42203.302083333343</c:v>
                </c:pt>
                <c:pt idx="9004">
                  <c:v>42203.312500000022</c:v>
                </c:pt>
                <c:pt idx="9005">
                  <c:v>42203.322916666657</c:v>
                </c:pt>
                <c:pt idx="9006">
                  <c:v>42203.333333333343</c:v>
                </c:pt>
                <c:pt idx="9007">
                  <c:v>42203.34375</c:v>
                </c:pt>
                <c:pt idx="9008">
                  <c:v>42203.354166666657</c:v>
                </c:pt>
                <c:pt idx="9009">
                  <c:v>42203.364583333343</c:v>
                </c:pt>
                <c:pt idx="9010">
                  <c:v>42203.375</c:v>
                </c:pt>
                <c:pt idx="9011">
                  <c:v>42203.385416666657</c:v>
                </c:pt>
                <c:pt idx="9012">
                  <c:v>42203.395833333343</c:v>
                </c:pt>
                <c:pt idx="9013">
                  <c:v>42203.406250000022</c:v>
                </c:pt>
                <c:pt idx="9014">
                  <c:v>42203.416666666657</c:v>
                </c:pt>
                <c:pt idx="9015">
                  <c:v>42203.427083333299</c:v>
                </c:pt>
                <c:pt idx="9016">
                  <c:v>42203.4375</c:v>
                </c:pt>
                <c:pt idx="9017">
                  <c:v>42203.447916666657</c:v>
                </c:pt>
                <c:pt idx="9018">
                  <c:v>42203.458333333343</c:v>
                </c:pt>
                <c:pt idx="9019">
                  <c:v>42203.46875</c:v>
                </c:pt>
                <c:pt idx="9020">
                  <c:v>42203.479166666628</c:v>
                </c:pt>
                <c:pt idx="9021">
                  <c:v>42203.489583333343</c:v>
                </c:pt>
                <c:pt idx="9022">
                  <c:v>42203.5</c:v>
                </c:pt>
                <c:pt idx="9023">
                  <c:v>42203.510416666657</c:v>
                </c:pt>
                <c:pt idx="9024">
                  <c:v>42203.520833333343</c:v>
                </c:pt>
                <c:pt idx="9025">
                  <c:v>42203.53125</c:v>
                </c:pt>
                <c:pt idx="9026">
                  <c:v>42203.541666666628</c:v>
                </c:pt>
                <c:pt idx="9027">
                  <c:v>42203.552083333343</c:v>
                </c:pt>
                <c:pt idx="9028">
                  <c:v>42203.5625</c:v>
                </c:pt>
                <c:pt idx="9029">
                  <c:v>42203.572916666657</c:v>
                </c:pt>
                <c:pt idx="9030">
                  <c:v>42203.583333333343</c:v>
                </c:pt>
                <c:pt idx="9031">
                  <c:v>42203.593749999993</c:v>
                </c:pt>
                <c:pt idx="9032">
                  <c:v>42203.604166666628</c:v>
                </c:pt>
                <c:pt idx="9033">
                  <c:v>42203.614583333343</c:v>
                </c:pt>
                <c:pt idx="9034">
                  <c:v>42203.625</c:v>
                </c:pt>
                <c:pt idx="9035">
                  <c:v>42203.635416666628</c:v>
                </c:pt>
                <c:pt idx="9036">
                  <c:v>42203.645833333343</c:v>
                </c:pt>
                <c:pt idx="9037">
                  <c:v>42203.656250000022</c:v>
                </c:pt>
                <c:pt idx="9038">
                  <c:v>42203.666666666628</c:v>
                </c:pt>
                <c:pt idx="9039">
                  <c:v>42203.677083333299</c:v>
                </c:pt>
                <c:pt idx="9040">
                  <c:v>42203.6875</c:v>
                </c:pt>
                <c:pt idx="9041">
                  <c:v>42203.697916666628</c:v>
                </c:pt>
                <c:pt idx="9042">
                  <c:v>42203.708333333343</c:v>
                </c:pt>
                <c:pt idx="9043">
                  <c:v>42203.71875</c:v>
                </c:pt>
                <c:pt idx="9044">
                  <c:v>42203.729166666613</c:v>
                </c:pt>
                <c:pt idx="9045">
                  <c:v>42203.739583333299</c:v>
                </c:pt>
                <c:pt idx="9046">
                  <c:v>42203.75</c:v>
                </c:pt>
                <c:pt idx="9047">
                  <c:v>42203.760416666628</c:v>
                </c:pt>
                <c:pt idx="9048">
                  <c:v>42203.770833333343</c:v>
                </c:pt>
                <c:pt idx="9049">
                  <c:v>42203.78125</c:v>
                </c:pt>
                <c:pt idx="9050">
                  <c:v>42203.791666666613</c:v>
                </c:pt>
                <c:pt idx="9051">
                  <c:v>42203.802083333343</c:v>
                </c:pt>
                <c:pt idx="9052">
                  <c:v>42203.812500000022</c:v>
                </c:pt>
                <c:pt idx="9053">
                  <c:v>42203.822916666657</c:v>
                </c:pt>
                <c:pt idx="9054">
                  <c:v>42203.833333333343</c:v>
                </c:pt>
                <c:pt idx="9055">
                  <c:v>42203.84375</c:v>
                </c:pt>
                <c:pt idx="9056">
                  <c:v>42203.854166666657</c:v>
                </c:pt>
                <c:pt idx="9057">
                  <c:v>42203.864583333343</c:v>
                </c:pt>
                <c:pt idx="9058">
                  <c:v>42203.875</c:v>
                </c:pt>
                <c:pt idx="9059">
                  <c:v>42203.885416666657</c:v>
                </c:pt>
                <c:pt idx="9060">
                  <c:v>42203.895833333343</c:v>
                </c:pt>
                <c:pt idx="9061">
                  <c:v>42203.906250000022</c:v>
                </c:pt>
                <c:pt idx="9062">
                  <c:v>42203.916666666657</c:v>
                </c:pt>
                <c:pt idx="9063">
                  <c:v>42203.927083333299</c:v>
                </c:pt>
                <c:pt idx="9064">
                  <c:v>42203.9375</c:v>
                </c:pt>
                <c:pt idx="9065">
                  <c:v>42203.947916666657</c:v>
                </c:pt>
                <c:pt idx="9066">
                  <c:v>42203.958333333343</c:v>
                </c:pt>
                <c:pt idx="9067">
                  <c:v>42203.96875</c:v>
                </c:pt>
                <c:pt idx="9068">
                  <c:v>42203.979166666628</c:v>
                </c:pt>
                <c:pt idx="9069">
                  <c:v>42203.989583333343</c:v>
                </c:pt>
                <c:pt idx="9070">
                  <c:v>42204</c:v>
                </c:pt>
                <c:pt idx="9071">
                  <c:v>42204.010416666657</c:v>
                </c:pt>
                <c:pt idx="9072">
                  <c:v>42204.020833333343</c:v>
                </c:pt>
                <c:pt idx="9073">
                  <c:v>42204.03125</c:v>
                </c:pt>
                <c:pt idx="9074">
                  <c:v>42204.041666666628</c:v>
                </c:pt>
                <c:pt idx="9075">
                  <c:v>42204.052083333343</c:v>
                </c:pt>
                <c:pt idx="9076">
                  <c:v>42204.0625</c:v>
                </c:pt>
                <c:pt idx="9077">
                  <c:v>42204.072916666657</c:v>
                </c:pt>
                <c:pt idx="9078">
                  <c:v>42204.083333333343</c:v>
                </c:pt>
                <c:pt idx="9079">
                  <c:v>42204.093749999993</c:v>
                </c:pt>
                <c:pt idx="9080">
                  <c:v>42204.104166666628</c:v>
                </c:pt>
                <c:pt idx="9081">
                  <c:v>42204.114583333343</c:v>
                </c:pt>
                <c:pt idx="9082">
                  <c:v>42204.125</c:v>
                </c:pt>
                <c:pt idx="9083">
                  <c:v>42204.135416666628</c:v>
                </c:pt>
                <c:pt idx="9084">
                  <c:v>42204.145833333343</c:v>
                </c:pt>
                <c:pt idx="9085">
                  <c:v>42204.156250000022</c:v>
                </c:pt>
                <c:pt idx="9086">
                  <c:v>42204.166666666628</c:v>
                </c:pt>
                <c:pt idx="9087">
                  <c:v>42204.177083333299</c:v>
                </c:pt>
                <c:pt idx="9088">
                  <c:v>42204.1875</c:v>
                </c:pt>
                <c:pt idx="9089">
                  <c:v>42204.197916666628</c:v>
                </c:pt>
                <c:pt idx="9090">
                  <c:v>42204.208333333343</c:v>
                </c:pt>
                <c:pt idx="9091">
                  <c:v>42204.21875</c:v>
                </c:pt>
                <c:pt idx="9092">
                  <c:v>42204.229166666613</c:v>
                </c:pt>
                <c:pt idx="9093">
                  <c:v>42204.239583333299</c:v>
                </c:pt>
                <c:pt idx="9094">
                  <c:v>42204.25</c:v>
                </c:pt>
                <c:pt idx="9095">
                  <c:v>42204.260416666628</c:v>
                </c:pt>
                <c:pt idx="9096">
                  <c:v>42204.270833333343</c:v>
                </c:pt>
                <c:pt idx="9097">
                  <c:v>42204.28125</c:v>
                </c:pt>
                <c:pt idx="9098">
                  <c:v>42204.291666666613</c:v>
                </c:pt>
                <c:pt idx="9099">
                  <c:v>42204.302083333343</c:v>
                </c:pt>
                <c:pt idx="9100">
                  <c:v>42204.312500000022</c:v>
                </c:pt>
                <c:pt idx="9101">
                  <c:v>42204.322916666657</c:v>
                </c:pt>
                <c:pt idx="9102">
                  <c:v>42204.333333333343</c:v>
                </c:pt>
                <c:pt idx="9103">
                  <c:v>42204.34375</c:v>
                </c:pt>
                <c:pt idx="9104">
                  <c:v>42204.354166666657</c:v>
                </c:pt>
                <c:pt idx="9105">
                  <c:v>42204.364583333343</c:v>
                </c:pt>
                <c:pt idx="9106">
                  <c:v>42204.375</c:v>
                </c:pt>
                <c:pt idx="9107">
                  <c:v>42204.385416666657</c:v>
                </c:pt>
                <c:pt idx="9108">
                  <c:v>42204.395833333343</c:v>
                </c:pt>
                <c:pt idx="9109">
                  <c:v>42204.406250000022</c:v>
                </c:pt>
                <c:pt idx="9110">
                  <c:v>42204.416666666657</c:v>
                </c:pt>
                <c:pt idx="9111">
                  <c:v>42204.427083333299</c:v>
                </c:pt>
                <c:pt idx="9112">
                  <c:v>42204.4375</c:v>
                </c:pt>
                <c:pt idx="9113">
                  <c:v>42204.447916666657</c:v>
                </c:pt>
                <c:pt idx="9114">
                  <c:v>42204.458333333343</c:v>
                </c:pt>
                <c:pt idx="9115">
                  <c:v>42204.46875</c:v>
                </c:pt>
                <c:pt idx="9116">
                  <c:v>42204.479166666628</c:v>
                </c:pt>
                <c:pt idx="9117">
                  <c:v>42204.489583333343</c:v>
                </c:pt>
                <c:pt idx="9118">
                  <c:v>42204.5</c:v>
                </c:pt>
                <c:pt idx="9119">
                  <c:v>42204.510416666657</c:v>
                </c:pt>
                <c:pt idx="9120">
                  <c:v>42204.520833333343</c:v>
                </c:pt>
                <c:pt idx="9121">
                  <c:v>42204.53125</c:v>
                </c:pt>
                <c:pt idx="9122">
                  <c:v>42204.541666666628</c:v>
                </c:pt>
                <c:pt idx="9123">
                  <c:v>42204.552083333343</c:v>
                </c:pt>
                <c:pt idx="9124">
                  <c:v>42204.5625</c:v>
                </c:pt>
                <c:pt idx="9125">
                  <c:v>42204.572916666657</c:v>
                </c:pt>
                <c:pt idx="9126">
                  <c:v>42204.583333333343</c:v>
                </c:pt>
                <c:pt idx="9127">
                  <c:v>42204.593749999993</c:v>
                </c:pt>
                <c:pt idx="9128">
                  <c:v>42204.604166666628</c:v>
                </c:pt>
                <c:pt idx="9129">
                  <c:v>42204.614583333343</c:v>
                </c:pt>
                <c:pt idx="9130">
                  <c:v>42204.625</c:v>
                </c:pt>
                <c:pt idx="9131">
                  <c:v>42204.635416666628</c:v>
                </c:pt>
                <c:pt idx="9132">
                  <c:v>42204.645833333343</c:v>
                </c:pt>
                <c:pt idx="9133">
                  <c:v>42204.656250000022</c:v>
                </c:pt>
                <c:pt idx="9134">
                  <c:v>42204.666666666628</c:v>
                </c:pt>
                <c:pt idx="9135">
                  <c:v>42204.677083333299</c:v>
                </c:pt>
                <c:pt idx="9136">
                  <c:v>42204.6875</c:v>
                </c:pt>
                <c:pt idx="9137">
                  <c:v>42204.697916666628</c:v>
                </c:pt>
                <c:pt idx="9138">
                  <c:v>42204.708333333343</c:v>
                </c:pt>
                <c:pt idx="9139">
                  <c:v>42204.71875</c:v>
                </c:pt>
                <c:pt idx="9140">
                  <c:v>42204.729166666613</c:v>
                </c:pt>
                <c:pt idx="9141">
                  <c:v>42204.739583333299</c:v>
                </c:pt>
                <c:pt idx="9142">
                  <c:v>42204.75</c:v>
                </c:pt>
                <c:pt idx="9143">
                  <c:v>42204.760416666628</c:v>
                </c:pt>
                <c:pt idx="9144">
                  <c:v>42204.770833333343</c:v>
                </c:pt>
                <c:pt idx="9145">
                  <c:v>42204.78125</c:v>
                </c:pt>
                <c:pt idx="9146">
                  <c:v>42204.791666666613</c:v>
                </c:pt>
                <c:pt idx="9147">
                  <c:v>42204.802083333343</c:v>
                </c:pt>
                <c:pt idx="9148">
                  <c:v>42204.812500000022</c:v>
                </c:pt>
                <c:pt idx="9149">
                  <c:v>42204.822916666657</c:v>
                </c:pt>
                <c:pt idx="9150">
                  <c:v>42204.833333333343</c:v>
                </c:pt>
                <c:pt idx="9151">
                  <c:v>42204.84375</c:v>
                </c:pt>
                <c:pt idx="9152">
                  <c:v>42204.854166666657</c:v>
                </c:pt>
                <c:pt idx="9153">
                  <c:v>42204.864583333343</c:v>
                </c:pt>
                <c:pt idx="9154">
                  <c:v>42204.875</c:v>
                </c:pt>
                <c:pt idx="9155">
                  <c:v>42204.885416666657</c:v>
                </c:pt>
                <c:pt idx="9156">
                  <c:v>42204.895833333343</c:v>
                </c:pt>
                <c:pt idx="9157">
                  <c:v>42204.906250000022</c:v>
                </c:pt>
                <c:pt idx="9158">
                  <c:v>42204.916666666657</c:v>
                </c:pt>
                <c:pt idx="9159">
                  <c:v>42204.927083333299</c:v>
                </c:pt>
                <c:pt idx="9160">
                  <c:v>42204.9375</c:v>
                </c:pt>
                <c:pt idx="9161">
                  <c:v>42204.947916666657</c:v>
                </c:pt>
                <c:pt idx="9162">
                  <c:v>42204.958333333343</c:v>
                </c:pt>
                <c:pt idx="9163">
                  <c:v>42204.96875</c:v>
                </c:pt>
                <c:pt idx="9164">
                  <c:v>42204.979166666628</c:v>
                </c:pt>
                <c:pt idx="9165">
                  <c:v>42204.989583333343</c:v>
                </c:pt>
                <c:pt idx="9166">
                  <c:v>42205</c:v>
                </c:pt>
                <c:pt idx="9167">
                  <c:v>42205.010416666657</c:v>
                </c:pt>
                <c:pt idx="9168">
                  <c:v>42205.020833333343</c:v>
                </c:pt>
                <c:pt idx="9169">
                  <c:v>42205.03125</c:v>
                </c:pt>
                <c:pt idx="9170">
                  <c:v>42205.041666666628</c:v>
                </c:pt>
                <c:pt idx="9171">
                  <c:v>42205.052083333343</c:v>
                </c:pt>
                <c:pt idx="9172">
                  <c:v>42205.0625</c:v>
                </c:pt>
                <c:pt idx="9173">
                  <c:v>42205.072916666657</c:v>
                </c:pt>
                <c:pt idx="9174">
                  <c:v>42205.083333333343</c:v>
                </c:pt>
                <c:pt idx="9175">
                  <c:v>42205.093749999993</c:v>
                </c:pt>
                <c:pt idx="9176">
                  <c:v>42205.104166666628</c:v>
                </c:pt>
                <c:pt idx="9177">
                  <c:v>42205.114583333343</c:v>
                </c:pt>
                <c:pt idx="9178">
                  <c:v>42205.125</c:v>
                </c:pt>
                <c:pt idx="9179">
                  <c:v>42205.135416666628</c:v>
                </c:pt>
                <c:pt idx="9180">
                  <c:v>42205.145833333343</c:v>
                </c:pt>
                <c:pt idx="9181">
                  <c:v>42205.156250000022</c:v>
                </c:pt>
                <c:pt idx="9182">
                  <c:v>42205.166666666628</c:v>
                </c:pt>
                <c:pt idx="9183">
                  <c:v>42205.177083333299</c:v>
                </c:pt>
                <c:pt idx="9184">
                  <c:v>42205.1875</c:v>
                </c:pt>
                <c:pt idx="9185">
                  <c:v>42205.197916666628</c:v>
                </c:pt>
                <c:pt idx="9186">
                  <c:v>42205.208333333343</c:v>
                </c:pt>
                <c:pt idx="9187">
                  <c:v>42205.21875</c:v>
                </c:pt>
                <c:pt idx="9188">
                  <c:v>42205.229166666613</c:v>
                </c:pt>
                <c:pt idx="9189">
                  <c:v>42205.239583333299</c:v>
                </c:pt>
                <c:pt idx="9190">
                  <c:v>42205.25</c:v>
                </c:pt>
                <c:pt idx="9191">
                  <c:v>42205.260416666628</c:v>
                </c:pt>
                <c:pt idx="9192">
                  <c:v>42205.270833333343</c:v>
                </c:pt>
                <c:pt idx="9193">
                  <c:v>42205.28125</c:v>
                </c:pt>
                <c:pt idx="9194">
                  <c:v>42205.291666666613</c:v>
                </c:pt>
                <c:pt idx="9195">
                  <c:v>42205.302083333343</c:v>
                </c:pt>
                <c:pt idx="9196">
                  <c:v>42205.312500000022</c:v>
                </c:pt>
                <c:pt idx="9197">
                  <c:v>42205.322916666657</c:v>
                </c:pt>
                <c:pt idx="9198">
                  <c:v>42205.333333333343</c:v>
                </c:pt>
                <c:pt idx="9199">
                  <c:v>42205.34375</c:v>
                </c:pt>
                <c:pt idx="9200">
                  <c:v>42205.354166666657</c:v>
                </c:pt>
                <c:pt idx="9201">
                  <c:v>42205.364583333343</c:v>
                </c:pt>
                <c:pt idx="9202">
                  <c:v>42205.375</c:v>
                </c:pt>
                <c:pt idx="9203">
                  <c:v>42205.385416666657</c:v>
                </c:pt>
                <c:pt idx="9204">
                  <c:v>42205.395833333343</c:v>
                </c:pt>
                <c:pt idx="9205">
                  <c:v>42205.406250000022</c:v>
                </c:pt>
                <c:pt idx="9206">
                  <c:v>42205.416666666657</c:v>
                </c:pt>
                <c:pt idx="9207">
                  <c:v>42205.427083333299</c:v>
                </c:pt>
                <c:pt idx="9208">
                  <c:v>42205.4375</c:v>
                </c:pt>
                <c:pt idx="9209">
                  <c:v>42205.447916666657</c:v>
                </c:pt>
                <c:pt idx="9210">
                  <c:v>42205.458333333343</c:v>
                </c:pt>
                <c:pt idx="9211">
                  <c:v>42205.46875</c:v>
                </c:pt>
                <c:pt idx="9212">
                  <c:v>42205.479166666628</c:v>
                </c:pt>
                <c:pt idx="9213">
                  <c:v>42205.489583333343</c:v>
                </c:pt>
                <c:pt idx="9214">
                  <c:v>42205.5</c:v>
                </c:pt>
                <c:pt idx="9215">
                  <c:v>42205.510416666657</c:v>
                </c:pt>
                <c:pt idx="9216">
                  <c:v>42205.520833333343</c:v>
                </c:pt>
                <c:pt idx="9217">
                  <c:v>42205.53125</c:v>
                </c:pt>
                <c:pt idx="9218">
                  <c:v>42205.541666666628</c:v>
                </c:pt>
                <c:pt idx="9219">
                  <c:v>42205.552083333343</c:v>
                </c:pt>
                <c:pt idx="9220">
                  <c:v>42205.5625</c:v>
                </c:pt>
                <c:pt idx="9221">
                  <c:v>42205.572916666657</c:v>
                </c:pt>
                <c:pt idx="9222">
                  <c:v>42205.583333333343</c:v>
                </c:pt>
                <c:pt idx="9223">
                  <c:v>42205.593749999993</c:v>
                </c:pt>
                <c:pt idx="9224">
                  <c:v>42205.604166666628</c:v>
                </c:pt>
                <c:pt idx="9225">
                  <c:v>42205.614583333343</c:v>
                </c:pt>
                <c:pt idx="9226">
                  <c:v>42205.625</c:v>
                </c:pt>
                <c:pt idx="9227">
                  <c:v>42205.635416666628</c:v>
                </c:pt>
                <c:pt idx="9228">
                  <c:v>42205.645833333343</c:v>
                </c:pt>
                <c:pt idx="9229">
                  <c:v>42205.656250000022</c:v>
                </c:pt>
                <c:pt idx="9230">
                  <c:v>42205.666666666628</c:v>
                </c:pt>
                <c:pt idx="9231">
                  <c:v>42205.677083333299</c:v>
                </c:pt>
                <c:pt idx="9232">
                  <c:v>42205.6875</c:v>
                </c:pt>
                <c:pt idx="9233">
                  <c:v>42205.697916666628</c:v>
                </c:pt>
                <c:pt idx="9234">
                  <c:v>42205.708333333343</c:v>
                </c:pt>
                <c:pt idx="9235">
                  <c:v>42205.71875</c:v>
                </c:pt>
                <c:pt idx="9236">
                  <c:v>42205.729166666613</c:v>
                </c:pt>
                <c:pt idx="9237">
                  <c:v>42205.739583333299</c:v>
                </c:pt>
                <c:pt idx="9238">
                  <c:v>42205.75</c:v>
                </c:pt>
                <c:pt idx="9239">
                  <c:v>42205.760416666628</c:v>
                </c:pt>
                <c:pt idx="9240">
                  <c:v>42205.770833333343</c:v>
                </c:pt>
                <c:pt idx="9241">
                  <c:v>42205.78125</c:v>
                </c:pt>
                <c:pt idx="9242">
                  <c:v>42205.791666666613</c:v>
                </c:pt>
                <c:pt idx="9243">
                  <c:v>42205.802083333343</c:v>
                </c:pt>
                <c:pt idx="9244">
                  <c:v>42205.812500000022</c:v>
                </c:pt>
                <c:pt idx="9245">
                  <c:v>42205.822916666657</c:v>
                </c:pt>
                <c:pt idx="9246">
                  <c:v>42205.833333333343</c:v>
                </c:pt>
                <c:pt idx="9247">
                  <c:v>42205.84375</c:v>
                </c:pt>
                <c:pt idx="9248">
                  <c:v>42205.854166666657</c:v>
                </c:pt>
                <c:pt idx="9249">
                  <c:v>42205.864583333343</c:v>
                </c:pt>
                <c:pt idx="9250">
                  <c:v>42205.875</c:v>
                </c:pt>
                <c:pt idx="9251">
                  <c:v>42205.885416666657</c:v>
                </c:pt>
                <c:pt idx="9252">
                  <c:v>42205.895833333343</c:v>
                </c:pt>
                <c:pt idx="9253">
                  <c:v>42205.906250000022</c:v>
                </c:pt>
                <c:pt idx="9254">
                  <c:v>42205.916666666657</c:v>
                </c:pt>
                <c:pt idx="9255">
                  <c:v>42205.927083333299</c:v>
                </c:pt>
                <c:pt idx="9256">
                  <c:v>42205.9375</c:v>
                </c:pt>
                <c:pt idx="9257">
                  <c:v>42205.947916666657</c:v>
                </c:pt>
                <c:pt idx="9258">
                  <c:v>42205.958333333343</c:v>
                </c:pt>
                <c:pt idx="9259">
                  <c:v>42205.96875</c:v>
                </c:pt>
                <c:pt idx="9260">
                  <c:v>42205.979166666628</c:v>
                </c:pt>
                <c:pt idx="9261">
                  <c:v>42205.989583333343</c:v>
                </c:pt>
                <c:pt idx="9262">
                  <c:v>42206</c:v>
                </c:pt>
                <c:pt idx="9263">
                  <c:v>42206.010416666657</c:v>
                </c:pt>
                <c:pt idx="9264">
                  <c:v>42206.020833333343</c:v>
                </c:pt>
                <c:pt idx="9265">
                  <c:v>42206.03125</c:v>
                </c:pt>
                <c:pt idx="9266">
                  <c:v>42206.041666666628</c:v>
                </c:pt>
                <c:pt idx="9267">
                  <c:v>42206.052083333343</c:v>
                </c:pt>
                <c:pt idx="9268">
                  <c:v>42206.0625</c:v>
                </c:pt>
                <c:pt idx="9269">
                  <c:v>42206.072916666657</c:v>
                </c:pt>
                <c:pt idx="9270">
                  <c:v>42206.083333333343</c:v>
                </c:pt>
                <c:pt idx="9271">
                  <c:v>42206.093749999993</c:v>
                </c:pt>
                <c:pt idx="9272">
                  <c:v>42206.104166666628</c:v>
                </c:pt>
                <c:pt idx="9273">
                  <c:v>42206.114583333343</c:v>
                </c:pt>
                <c:pt idx="9274">
                  <c:v>42206.125</c:v>
                </c:pt>
                <c:pt idx="9275">
                  <c:v>42206.135416666628</c:v>
                </c:pt>
                <c:pt idx="9276">
                  <c:v>42206.145833333343</c:v>
                </c:pt>
                <c:pt idx="9277">
                  <c:v>42206.156250000022</c:v>
                </c:pt>
                <c:pt idx="9278">
                  <c:v>42206.166666666628</c:v>
                </c:pt>
                <c:pt idx="9279">
                  <c:v>42206.177083333299</c:v>
                </c:pt>
                <c:pt idx="9280">
                  <c:v>42206.1875</c:v>
                </c:pt>
                <c:pt idx="9281">
                  <c:v>42206.197916666628</c:v>
                </c:pt>
                <c:pt idx="9282">
                  <c:v>42206.208333333343</c:v>
                </c:pt>
                <c:pt idx="9283">
                  <c:v>42206.21875</c:v>
                </c:pt>
                <c:pt idx="9284">
                  <c:v>42206.229166666613</c:v>
                </c:pt>
                <c:pt idx="9285">
                  <c:v>42206.239583333299</c:v>
                </c:pt>
                <c:pt idx="9286">
                  <c:v>42206.25</c:v>
                </c:pt>
                <c:pt idx="9287">
                  <c:v>42206.260416666628</c:v>
                </c:pt>
                <c:pt idx="9288">
                  <c:v>42206.270833333343</c:v>
                </c:pt>
                <c:pt idx="9289">
                  <c:v>42206.28125</c:v>
                </c:pt>
                <c:pt idx="9290">
                  <c:v>42206.291666666613</c:v>
                </c:pt>
                <c:pt idx="9291">
                  <c:v>42206.302083333343</c:v>
                </c:pt>
                <c:pt idx="9292">
                  <c:v>42206.312500000022</c:v>
                </c:pt>
                <c:pt idx="9293">
                  <c:v>42206.322916666657</c:v>
                </c:pt>
                <c:pt idx="9294">
                  <c:v>42206.333333333343</c:v>
                </c:pt>
                <c:pt idx="9295">
                  <c:v>42206.34375</c:v>
                </c:pt>
                <c:pt idx="9296">
                  <c:v>42206.354166666657</c:v>
                </c:pt>
                <c:pt idx="9297">
                  <c:v>42206.364583333343</c:v>
                </c:pt>
                <c:pt idx="9298">
                  <c:v>42206.375</c:v>
                </c:pt>
                <c:pt idx="9299">
                  <c:v>42206.385416666657</c:v>
                </c:pt>
                <c:pt idx="9300">
                  <c:v>42206.395833333343</c:v>
                </c:pt>
                <c:pt idx="9301">
                  <c:v>42206.406250000022</c:v>
                </c:pt>
                <c:pt idx="9302">
                  <c:v>42206.416666666657</c:v>
                </c:pt>
                <c:pt idx="9303">
                  <c:v>42206.427083333299</c:v>
                </c:pt>
                <c:pt idx="9304">
                  <c:v>42206.4375</c:v>
                </c:pt>
                <c:pt idx="9305">
                  <c:v>42206.447916666657</c:v>
                </c:pt>
                <c:pt idx="9306">
                  <c:v>42206.458333333343</c:v>
                </c:pt>
                <c:pt idx="9307">
                  <c:v>42206.46875</c:v>
                </c:pt>
                <c:pt idx="9308">
                  <c:v>42206.479166666628</c:v>
                </c:pt>
                <c:pt idx="9309">
                  <c:v>42206.489583333343</c:v>
                </c:pt>
                <c:pt idx="9310">
                  <c:v>42206.5</c:v>
                </c:pt>
                <c:pt idx="9311">
                  <c:v>42206.510416666657</c:v>
                </c:pt>
                <c:pt idx="9312">
                  <c:v>42206.520833333343</c:v>
                </c:pt>
                <c:pt idx="9313">
                  <c:v>42206.53125</c:v>
                </c:pt>
                <c:pt idx="9314">
                  <c:v>42206.541666666628</c:v>
                </c:pt>
                <c:pt idx="9315">
                  <c:v>42206.552083333343</c:v>
                </c:pt>
                <c:pt idx="9316">
                  <c:v>42206.5625</c:v>
                </c:pt>
                <c:pt idx="9317">
                  <c:v>42206.572916666657</c:v>
                </c:pt>
                <c:pt idx="9318">
                  <c:v>42206.583333333343</c:v>
                </c:pt>
                <c:pt idx="9319">
                  <c:v>42206.593749999993</c:v>
                </c:pt>
                <c:pt idx="9320">
                  <c:v>42206.604166666628</c:v>
                </c:pt>
                <c:pt idx="9321">
                  <c:v>42206.614583333343</c:v>
                </c:pt>
                <c:pt idx="9322">
                  <c:v>42206.625</c:v>
                </c:pt>
                <c:pt idx="9323">
                  <c:v>42206.635416666628</c:v>
                </c:pt>
                <c:pt idx="9324">
                  <c:v>42206.645833333343</c:v>
                </c:pt>
                <c:pt idx="9325">
                  <c:v>42206.656250000022</c:v>
                </c:pt>
                <c:pt idx="9326">
                  <c:v>42206.666666666628</c:v>
                </c:pt>
                <c:pt idx="9327">
                  <c:v>42206.677083333299</c:v>
                </c:pt>
                <c:pt idx="9328">
                  <c:v>42206.6875</c:v>
                </c:pt>
                <c:pt idx="9329">
                  <c:v>42206.697916666628</c:v>
                </c:pt>
                <c:pt idx="9330">
                  <c:v>42206.708333333343</c:v>
                </c:pt>
                <c:pt idx="9331">
                  <c:v>42206.71875</c:v>
                </c:pt>
                <c:pt idx="9332">
                  <c:v>42206.729166666613</c:v>
                </c:pt>
                <c:pt idx="9333">
                  <c:v>42206.739583333299</c:v>
                </c:pt>
                <c:pt idx="9334">
                  <c:v>42206.75</c:v>
                </c:pt>
                <c:pt idx="9335">
                  <c:v>42206.760416666628</c:v>
                </c:pt>
                <c:pt idx="9336">
                  <c:v>42206.770833333343</c:v>
                </c:pt>
                <c:pt idx="9337">
                  <c:v>42206.78125</c:v>
                </c:pt>
                <c:pt idx="9338">
                  <c:v>42206.791666666613</c:v>
                </c:pt>
                <c:pt idx="9339">
                  <c:v>42206.802083333343</c:v>
                </c:pt>
                <c:pt idx="9340">
                  <c:v>42206.812500000022</c:v>
                </c:pt>
                <c:pt idx="9341">
                  <c:v>42206.822916666657</c:v>
                </c:pt>
                <c:pt idx="9342">
                  <c:v>42206.833333333343</c:v>
                </c:pt>
                <c:pt idx="9343">
                  <c:v>42206.84375</c:v>
                </c:pt>
                <c:pt idx="9344">
                  <c:v>42206.854166666657</c:v>
                </c:pt>
                <c:pt idx="9345">
                  <c:v>42206.864583333343</c:v>
                </c:pt>
                <c:pt idx="9346">
                  <c:v>42206.875</c:v>
                </c:pt>
                <c:pt idx="9347">
                  <c:v>42206.885416666657</c:v>
                </c:pt>
                <c:pt idx="9348">
                  <c:v>42206.895833333343</c:v>
                </c:pt>
                <c:pt idx="9349">
                  <c:v>42206.906250000022</c:v>
                </c:pt>
                <c:pt idx="9350">
                  <c:v>42206.916666666657</c:v>
                </c:pt>
                <c:pt idx="9351">
                  <c:v>42206.927083333299</c:v>
                </c:pt>
                <c:pt idx="9352">
                  <c:v>42206.9375</c:v>
                </c:pt>
                <c:pt idx="9353">
                  <c:v>42206.947916666657</c:v>
                </c:pt>
                <c:pt idx="9354">
                  <c:v>42206.958333333343</c:v>
                </c:pt>
                <c:pt idx="9355">
                  <c:v>42206.96875</c:v>
                </c:pt>
                <c:pt idx="9356">
                  <c:v>42206.979166666628</c:v>
                </c:pt>
                <c:pt idx="9357">
                  <c:v>42206.989583333343</c:v>
                </c:pt>
                <c:pt idx="9358">
                  <c:v>42207</c:v>
                </c:pt>
                <c:pt idx="9359">
                  <c:v>42207.010416666657</c:v>
                </c:pt>
                <c:pt idx="9360">
                  <c:v>42207.020833333343</c:v>
                </c:pt>
                <c:pt idx="9361">
                  <c:v>42207.03125</c:v>
                </c:pt>
                <c:pt idx="9362">
                  <c:v>42207.041666666628</c:v>
                </c:pt>
                <c:pt idx="9363">
                  <c:v>42207.052083333343</c:v>
                </c:pt>
                <c:pt idx="9364">
                  <c:v>42207.0625</c:v>
                </c:pt>
                <c:pt idx="9365">
                  <c:v>42207.072916666657</c:v>
                </c:pt>
                <c:pt idx="9366">
                  <c:v>42207.083333333343</c:v>
                </c:pt>
                <c:pt idx="9367">
                  <c:v>42207.093749999993</c:v>
                </c:pt>
                <c:pt idx="9368">
                  <c:v>42207.104166666628</c:v>
                </c:pt>
                <c:pt idx="9369">
                  <c:v>42207.114583333343</c:v>
                </c:pt>
                <c:pt idx="9370">
                  <c:v>42207.125</c:v>
                </c:pt>
                <c:pt idx="9371">
                  <c:v>42207.135416666628</c:v>
                </c:pt>
                <c:pt idx="9372">
                  <c:v>42207.145833333343</c:v>
                </c:pt>
                <c:pt idx="9373">
                  <c:v>42207.156250000022</c:v>
                </c:pt>
                <c:pt idx="9374">
                  <c:v>42207.166666666628</c:v>
                </c:pt>
                <c:pt idx="9375">
                  <c:v>42207.177083333299</c:v>
                </c:pt>
                <c:pt idx="9376">
                  <c:v>42207.1875</c:v>
                </c:pt>
                <c:pt idx="9377">
                  <c:v>42207.197916666628</c:v>
                </c:pt>
                <c:pt idx="9378">
                  <c:v>42207.208333333343</c:v>
                </c:pt>
                <c:pt idx="9379">
                  <c:v>42207.21875</c:v>
                </c:pt>
                <c:pt idx="9380">
                  <c:v>42207.229166666613</c:v>
                </c:pt>
                <c:pt idx="9381">
                  <c:v>42207.239583333299</c:v>
                </c:pt>
                <c:pt idx="9382">
                  <c:v>42207.25</c:v>
                </c:pt>
                <c:pt idx="9383">
                  <c:v>42207.260416666628</c:v>
                </c:pt>
                <c:pt idx="9384">
                  <c:v>42207.270833333343</c:v>
                </c:pt>
                <c:pt idx="9385">
                  <c:v>42207.28125</c:v>
                </c:pt>
                <c:pt idx="9386">
                  <c:v>42207.291666666613</c:v>
                </c:pt>
                <c:pt idx="9387">
                  <c:v>42207.302083333343</c:v>
                </c:pt>
                <c:pt idx="9388">
                  <c:v>42207.312500000022</c:v>
                </c:pt>
                <c:pt idx="9389">
                  <c:v>42207.322916666657</c:v>
                </c:pt>
                <c:pt idx="9390">
                  <c:v>42207.333333333343</c:v>
                </c:pt>
                <c:pt idx="9391">
                  <c:v>42207.34375</c:v>
                </c:pt>
                <c:pt idx="9392">
                  <c:v>42207.354166666657</c:v>
                </c:pt>
                <c:pt idx="9393">
                  <c:v>42207.364583333343</c:v>
                </c:pt>
                <c:pt idx="9394">
                  <c:v>42207.375</c:v>
                </c:pt>
                <c:pt idx="9395">
                  <c:v>42207.385416666657</c:v>
                </c:pt>
                <c:pt idx="9396">
                  <c:v>42207.395833333343</c:v>
                </c:pt>
                <c:pt idx="9397">
                  <c:v>42207.406250000022</c:v>
                </c:pt>
                <c:pt idx="9398">
                  <c:v>42207.416666666657</c:v>
                </c:pt>
                <c:pt idx="9399">
                  <c:v>42207.427083333299</c:v>
                </c:pt>
                <c:pt idx="9400">
                  <c:v>42207.4375</c:v>
                </c:pt>
                <c:pt idx="9401">
                  <c:v>42207.447916666657</c:v>
                </c:pt>
                <c:pt idx="9402">
                  <c:v>42207.458333333343</c:v>
                </c:pt>
                <c:pt idx="9403">
                  <c:v>42207.46875</c:v>
                </c:pt>
                <c:pt idx="9404">
                  <c:v>42207.479166666628</c:v>
                </c:pt>
                <c:pt idx="9405">
                  <c:v>42207.489583333343</c:v>
                </c:pt>
                <c:pt idx="9406">
                  <c:v>42207.5</c:v>
                </c:pt>
                <c:pt idx="9407">
                  <c:v>42207.510416666657</c:v>
                </c:pt>
                <c:pt idx="9408">
                  <c:v>42207.520833333343</c:v>
                </c:pt>
                <c:pt idx="9409">
                  <c:v>42207.53125</c:v>
                </c:pt>
                <c:pt idx="9410">
                  <c:v>42207.541666666628</c:v>
                </c:pt>
                <c:pt idx="9411">
                  <c:v>42207.552083333343</c:v>
                </c:pt>
                <c:pt idx="9412">
                  <c:v>42207.5625</c:v>
                </c:pt>
                <c:pt idx="9413">
                  <c:v>42207.572916666657</c:v>
                </c:pt>
                <c:pt idx="9414">
                  <c:v>42207.583333333343</c:v>
                </c:pt>
                <c:pt idx="9415">
                  <c:v>42207.593749999993</c:v>
                </c:pt>
                <c:pt idx="9416">
                  <c:v>42207.604166666628</c:v>
                </c:pt>
                <c:pt idx="9417">
                  <c:v>42207.614583333343</c:v>
                </c:pt>
                <c:pt idx="9418">
                  <c:v>42207.625</c:v>
                </c:pt>
                <c:pt idx="9419">
                  <c:v>42207.635416666628</c:v>
                </c:pt>
                <c:pt idx="9420">
                  <c:v>42207.645833333343</c:v>
                </c:pt>
                <c:pt idx="9421">
                  <c:v>42207.656250000022</c:v>
                </c:pt>
                <c:pt idx="9422">
                  <c:v>42207.666666666628</c:v>
                </c:pt>
                <c:pt idx="9423">
                  <c:v>42207.677083333299</c:v>
                </c:pt>
                <c:pt idx="9424">
                  <c:v>42207.6875</c:v>
                </c:pt>
                <c:pt idx="9425">
                  <c:v>42207.697916666628</c:v>
                </c:pt>
                <c:pt idx="9426">
                  <c:v>42207.708333333343</c:v>
                </c:pt>
                <c:pt idx="9427">
                  <c:v>42207.71875</c:v>
                </c:pt>
                <c:pt idx="9428">
                  <c:v>42207.729166666613</c:v>
                </c:pt>
                <c:pt idx="9429">
                  <c:v>42207.739583333299</c:v>
                </c:pt>
                <c:pt idx="9430">
                  <c:v>42207.75</c:v>
                </c:pt>
                <c:pt idx="9431">
                  <c:v>42207.760416666628</c:v>
                </c:pt>
                <c:pt idx="9432">
                  <c:v>42207.770833333343</c:v>
                </c:pt>
                <c:pt idx="9433">
                  <c:v>42207.78125</c:v>
                </c:pt>
                <c:pt idx="9434">
                  <c:v>42207.791666666613</c:v>
                </c:pt>
                <c:pt idx="9435">
                  <c:v>42207.802083333343</c:v>
                </c:pt>
                <c:pt idx="9436">
                  <c:v>42207.812500000022</c:v>
                </c:pt>
                <c:pt idx="9437">
                  <c:v>42207.822916666657</c:v>
                </c:pt>
                <c:pt idx="9438">
                  <c:v>42207.833333333343</c:v>
                </c:pt>
                <c:pt idx="9439">
                  <c:v>42207.84375</c:v>
                </c:pt>
                <c:pt idx="9440">
                  <c:v>42207.854166666657</c:v>
                </c:pt>
                <c:pt idx="9441">
                  <c:v>42207.864583333343</c:v>
                </c:pt>
                <c:pt idx="9442">
                  <c:v>42207.875</c:v>
                </c:pt>
                <c:pt idx="9443">
                  <c:v>42207.885416666657</c:v>
                </c:pt>
                <c:pt idx="9444">
                  <c:v>42207.895833333343</c:v>
                </c:pt>
                <c:pt idx="9445">
                  <c:v>42207.906250000022</c:v>
                </c:pt>
                <c:pt idx="9446">
                  <c:v>42207.916666666657</c:v>
                </c:pt>
                <c:pt idx="9447">
                  <c:v>42207.927083333299</c:v>
                </c:pt>
                <c:pt idx="9448">
                  <c:v>42207.9375</c:v>
                </c:pt>
                <c:pt idx="9449">
                  <c:v>42207.947916666657</c:v>
                </c:pt>
                <c:pt idx="9450">
                  <c:v>42207.958333333343</c:v>
                </c:pt>
                <c:pt idx="9451">
                  <c:v>42207.96875</c:v>
                </c:pt>
                <c:pt idx="9452">
                  <c:v>42207.979166666628</c:v>
                </c:pt>
                <c:pt idx="9453">
                  <c:v>42207.989583333343</c:v>
                </c:pt>
                <c:pt idx="9454">
                  <c:v>42208</c:v>
                </c:pt>
                <c:pt idx="9455">
                  <c:v>42208.010416666657</c:v>
                </c:pt>
                <c:pt idx="9456">
                  <c:v>42208.020833333343</c:v>
                </c:pt>
                <c:pt idx="9457">
                  <c:v>42208.03125</c:v>
                </c:pt>
                <c:pt idx="9458">
                  <c:v>42208.041666666628</c:v>
                </c:pt>
                <c:pt idx="9459">
                  <c:v>42208.052083333343</c:v>
                </c:pt>
                <c:pt idx="9460">
                  <c:v>42208.0625</c:v>
                </c:pt>
                <c:pt idx="9461">
                  <c:v>42208.072916666657</c:v>
                </c:pt>
                <c:pt idx="9462">
                  <c:v>42208.083333333343</c:v>
                </c:pt>
                <c:pt idx="9463">
                  <c:v>42208.093749999993</c:v>
                </c:pt>
                <c:pt idx="9464">
                  <c:v>42208.104166666628</c:v>
                </c:pt>
                <c:pt idx="9465">
                  <c:v>42208.114583333343</c:v>
                </c:pt>
                <c:pt idx="9466">
                  <c:v>42208.125</c:v>
                </c:pt>
                <c:pt idx="9467">
                  <c:v>42208.135416666628</c:v>
                </c:pt>
                <c:pt idx="9468">
                  <c:v>42208.145833333343</c:v>
                </c:pt>
                <c:pt idx="9469">
                  <c:v>42208.156250000022</c:v>
                </c:pt>
                <c:pt idx="9470">
                  <c:v>42208.166666666628</c:v>
                </c:pt>
                <c:pt idx="9471">
                  <c:v>42208.177083333299</c:v>
                </c:pt>
                <c:pt idx="9472">
                  <c:v>42208.1875</c:v>
                </c:pt>
                <c:pt idx="9473">
                  <c:v>42208.197916666628</c:v>
                </c:pt>
                <c:pt idx="9474">
                  <c:v>42208.208333333343</c:v>
                </c:pt>
                <c:pt idx="9475">
                  <c:v>42208.21875</c:v>
                </c:pt>
                <c:pt idx="9476">
                  <c:v>42208.229166666613</c:v>
                </c:pt>
                <c:pt idx="9477">
                  <c:v>42208.239583333299</c:v>
                </c:pt>
                <c:pt idx="9478">
                  <c:v>42208.25</c:v>
                </c:pt>
                <c:pt idx="9479">
                  <c:v>42208.260416666628</c:v>
                </c:pt>
                <c:pt idx="9480">
                  <c:v>42208.270833333343</c:v>
                </c:pt>
                <c:pt idx="9481">
                  <c:v>42208.28125</c:v>
                </c:pt>
                <c:pt idx="9482">
                  <c:v>42208.291666666613</c:v>
                </c:pt>
                <c:pt idx="9483">
                  <c:v>42208.302083333343</c:v>
                </c:pt>
                <c:pt idx="9484">
                  <c:v>42208.312500000022</c:v>
                </c:pt>
                <c:pt idx="9485">
                  <c:v>42208.322916666657</c:v>
                </c:pt>
                <c:pt idx="9486">
                  <c:v>42208.333333333343</c:v>
                </c:pt>
                <c:pt idx="9487">
                  <c:v>42208.34375</c:v>
                </c:pt>
                <c:pt idx="9488">
                  <c:v>42208.354166666657</c:v>
                </c:pt>
                <c:pt idx="9489">
                  <c:v>42208.364583333343</c:v>
                </c:pt>
                <c:pt idx="9490">
                  <c:v>42208.375</c:v>
                </c:pt>
                <c:pt idx="9491">
                  <c:v>42208.385416666657</c:v>
                </c:pt>
                <c:pt idx="9492">
                  <c:v>42208.395833333343</c:v>
                </c:pt>
                <c:pt idx="9493">
                  <c:v>42208.406250000022</c:v>
                </c:pt>
                <c:pt idx="9494">
                  <c:v>42208.416666666657</c:v>
                </c:pt>
                <c:pt idx="9495">
                  <c:v>42208.427083333299</c:v>
                </c:pt>
                <c:pt idx="9496">
                  <c:v>42208.4375</c:v>
                </c:pt>
                <c:pt idx="9497">
                  <c:v>42208.447916666657</c:v>
                </c:pt>
                <c:pt idx="9498">
                  <c:v>42208.458333333343</c:v>
                </c:pt>
                <c:pt idx="9499">
                  <c:v>42208.46875</c:v>
                </c:pt>
                <c:pt idx="9500">
                  <c:v>42208.479166666628</c:v>
                </c:pt>
                <c:pt idx="9501">
                  <c:v>42208.489583333343</c:v>
                </c:pt>
                <c:pt idx="9502">
                  <c:v>42208.5</c:v>
                </c:pt>
                <c:pt idx="9503">
                  <c:v>42208.510416666657</c:v>
                </c:pt>
                <c:pt idx="9504">
                  <c:v>42208.520833333343</c:v>
                </c:pt>
                <c:pt idx="9505">
                  <c:v>42208.53125</c:v>
                </c:pt>
                <c:pt idx="9506">
                  <c:v>42208.541666666628</c:v>
                </c:pt>
                <c:pt idx="9507">
                  <c:v>42208.552083333343</c:v>
                </c:pt>
                <c:pt idx="9508">
                  <c:v>42208.5625</c:v>
                </c:pt>
                <c:pt idx="9509">
                  <c:v>42208.572916666657</c:v>
                </c:pt>
                <c:pt idx="9510">
                  <c:v>42208.583333333343</c:v>
                </c:pt>
                <c:pt idx="9511">
                  <c:v>42208.593749999993</c:v>
                </c:pt>
                <c:pt idx="9512">
                  <c:v>42208.604166666628</c:v>
                </c:pt>
                <c:pt idx="9513">
                  <c:v>42208.614583333343</c:v>
                </c:pt>
                <c:pt idx="9514">
                  <c:v>42208.625</c:v>
                </c:pt>
                <c:pt idx="9515">
                  <c:v>42208.635416666628</c:v>
                </c:pt>
                <c:pt idx="9516">
                  <c:v>42208.645833333343</c:v>
                </c:pt>
                <c:pt idx="9517">
                  <c:v>42208.656250000022</c:v>
                </c:pt>
                <c:pt idx="9518">
                  <c:v>42208.666666666628</c:v>
                </c:pt>
                <c:pt idx="9519">
                  <c:v>42208.677083333299</c:v>
                </c:pt>
                <c:pt idx="9520">
                  <c:v>42208.6875</c:v>
                </c:pt>
                <c:pt idx="9521">
                  <c:v>42208.697916666628</c:v>
                </c:pt>
                <c:pt idx="9522">
                  <c:v>42208.708333333343</c:v>
                </c:pt>
                <c:pt idx="9523">
                  <c:v>42208.71875</c:v>
                </c:pt>
                <c:pt idx="9524">
                  <c:v>42208.729166666613</c:v>
                </c:pt>
                <c:pt idx="9525">
                  <c:v>42208.739583333299</c:v>
                </c:pt>
                <c:pt idx="9526">
                  <c:v>42208.75</c:v>
                </c:pt>
                <c:pt idx="9527">
                  <c:v>42208.760416666628</c:v>
                </c:pt>
                <c:pt idx="9528">
                  <c:v>42208.770833333343</c:v>
                </c:pt>
                <c:pt idx="9529">
                  <c:v>42208.78125</c:v>
                </c:pt>
                <c:pt idx="9530">
                  <c:v>42208.791666666613</c:v>
                </c:pt>
                <c:pt idx="9531">
                  <c:v>42208.802083333343</c:v>
                </c:pt>
                <c:pt idx="9532">
                  <c:v>42208.812500000022</c:v>
                </c:pt>
                <c:pt idx="9533">
                  <c:v>42208.822916666657</c:v>
                </c:pt>
                <c:pt idx="9534">
                  <c:v>42208.833333333343</c:v>
                </c:pt>
                <c:pt idx="9535">
                  <c:v>42208.84375</c:v>
                </c:pt>
                <c:pt idx="9536">
                  <c:v>42208.854166666657</c:v>
                </c:pt>
                <c:pt idx="9537">
                  <c:v>42208.864583333343</c:v>
                </c:pt>
                <c:pt idx="9538">
                  <c:v>42208.875</c:v>
                </c:pt>
                <c:pt idx="9539">
                  <c:v>42208.885416666657</c:v>
                </c:pt>
                <c:pt idx="9540">
                  <c:v>42208.895833333343</c:v>
                </c:pt>
                <c:pt idx="9541">
                  <c:v>42208.906250000022</c:v>
                </c:pt>
                <c:pt idx="9542">
                  <c:v>42208.916666666657</c:v>
                </c:pt>
                <c:pt idx="9543">
                  <c:v>42208.927083333299</c:v>
                </c:pt>
                <c:pt idx="9544">
                  <c:v>42208.9375</c:v>
                </c:pt>
                <c:pt idx="9545">
                  <c:v>42208.947916666657</c:v>
                </c:pt>
                <c:pt idx="9546">
                  <c:v>42208.958333333343</c:v>
                </c:pt>
                <c:pt idx="9547">
                  <c:v>42208.96875</c:v>
                </c:pt>
                <c:pt idx="9548">
                  <c:v>42208.979166666628</c:v>
                </c:pt>
                <c:pt idx="9549">
                  <c:v>42208.989583333343</c:v>
                </c:pt>
                <c:pt idx="9550">
                  <c:v>42209</c:v>
                </c:pt>
                <c:pt idx="9551">
                  <c:v>42209.010416666657</c:v>
                </c:pt>
                <c:pt idx="9552">
                  <c:v>42209.020833333343</c:v>
                </c:pt>
                <c:pt idx="9553">
                  <c:v>42209.03125</c:v>
                </c:pt>
                <c:pt idx="9554">
                  <c:v>42209.041666666628</c:v>
                </c:pt>
                <c:pt idx="9555">
                  <c:v>42209.052083333343</c:v>
                </c:pt>
                <c:pt idx="9556">
                  <c:v>42209.0625</c:v>
                </c:pt>
                <c:pt idx="9557">
                  <c:v>42209.072916666657</c:v>
                </c:pt>
                <c:pt idx="9558">
                  <c:v>42209.083333333343</c:v>
                </c:pt>
                <c:pt idx="9559">
                  <c:v>42209.093749999993</c:v>
                </c:pt>
                <c:pt idx="9560">
                  <c:v>42209.104166666628</c:v>
                </c:pt>
                <c:pt idx="9561">
                  <c:v>42209.114583333343</c:v>
                </c:pt>
                <c:pt idx="9562">
                  <c:v>42209.125</c:v>
                </c:pt>
                <c:pt idx="9563">
                  <c:v>42209.135416666628</c:v>
                </c:pt>
                <c:pt idx="9564">
                  <c:v>42209.145833333343</c:v>
                </c:pt>
                <c:pt idx="9565">
                  <c:v>42209.156250000022</c:v>
                </c:pt>
                <c:pt idx="9566">
                  <c:v>42209.166666666628</c:v>
                </c:pt>
                <c:pt idx="9567">
                  <c:v>42209.177083333299</c:v>
                </c:pt>
                <c:pt idx="9568">
                  <c:v>42209.1875</c:v>
                </c:pt>
                <c:pt idx="9569">
                  <c:v>42209.197916666628</c:v>
                </c:pt>
                <c:pt idx="9570">
                  <c:v>42209.208333333343</c:v>
                </c:pt>
                <c:pt idx="9571">
                  <c:v>42209.21875</c:v>
                </c:pt>
                <c:pt idx="9572">
                  <c:v>42209.229166666613</c:v>
                </c:pt>
                <c:pt idx="9573">
                  <c:v>42209.239583333299</c:v>
                </c:pt>
                <c:pt idx="9574">
                  <c:v>42209.25</c:v>
                </c:pt>
                <c:pt idx="9575">
                  <c:v>42209.260416666628</c:v>
                </c:pt>
                <c:pt idx="9576">
                  <c:v>42209.270833333343</c:v>
                </c:pt>
                <c:pt idx="9577">
                  <c:v>42209.28125</c:v>
                </c:pt>
                <c:pt idx="9578">
                  <c:v>42209.291666666613</c:v>
                </c:pt>
                <c:pt idx="9579">
                  <c:v>42209.302083333343</c:v>
                </c:pt>
                <c:pt idx="9580">
                  <c:v>42209.312500000022</c:v>
                </c:pt>
                <c:pt idx="9581">
                  <c:v>42209.322916666657</c:v>
                </c:pt>
                <c:pt idx="9582">
                  <c:v>42209.333333333343</c:v>
                </c:pt>
                <c:pt idx="9583">
                  <c:v>42209.34375</c:v>
                </c:pt>
                <c:pt idx="9584">
                  <c:v>42209.354166666657</c:v>
                </c:pt>
                <c:pt idx="9585">
                  <c:v>42209.364583333343</c:v>
                </c:pt>
                <c:pt idx="9586">
                  <c:v>42209.375</c:v>
                </c:pt>
                <c:pt idx="9587">
                  <c:v>42209.385416666657</c:v>
                </c:pt>
                <c:pt idx="9588">
                  <c:v>42209.395833333343</c:v>
                </c:pt>
                <c:pt idx="9589">
                  <c:v>42209.406250000022</c:v>
                </c:pt>
                <c:pt idx="9590">
                  <c:v>42209.416666666657</c:v>
                </c:pt>
                <c:pt idx="9591">
                  <c:v>42209.427083333299</c:v>
                </c:pt>
                <c:pt idx="9592">
                  <c:v>42209.4375</c:v>
                </c:pt>
                <c:pt idx="9593">
                  <c:v>42209.447916666657</c:v>
                </c:pt>
                <c:pt idx="9594">
                  <c:v>42209.458333333343</c:v>
                </c:pt>
                <c:pt idx="9595">
                  <c:v>42209.46875</c:v>
                </c:pt>
                <c:pt idx="9596">
                  <c:v>42209.479166666628</c:v>
                </c:pt>
                <c:pt idx="9597">
                  <c:v>42209.489583333343</c:v>
                </c:pt>
                <c:pt idx="9598">
                  <c:v>42209.5</c:v>
                </c:pt>
                <c:pt idx="9599">
                  <c:v>42209.510416666657</c:v>
                </c:pt>
                <c:pt idx="9600">
                  <c:v>42209.520833333343</c:v>
                </c:pt>
                <c:pt idx="9601">
                  <c:v>42209.53125</c:v>
                </c:pt>
                <c:pt idx="9602">
                  <c:v>42209.541666666628</c:v>
                </c:pt>
                <c:pt idx="9603">
                  <c:v>42209.552083333343</c:v>
                </c:pt>
                <c:pt idx="9604">
                  <c:v>42209.5625</c:v>
                </c:pt>
                <c:pt idx="9605">
                  <c:v>42209.572916666657</c:v>
                </c:pt>
                <c:pt idx="9606">
                  <c:v>42209.583333333343</c:v>
                </c:pt>
                <c:pt idx="9607">
                  <c:v>42209.593749999993</c:v>
                </c:pt>
                <c:pt idx="9608">
                  <c:v>42209.604166666628</c:v>
                </c:pt>
                <c:pt idx="9609">
                  <c:v>42209.614583333343</c:v>
                </c:pt>
                <c:pt idx="9610">
                  <c:v>42209.625</c:v>
                </c:pt>
                <c:pt idx="9611">
                  <c:v>42209.635416666628</c:v>
                </c:pt>
                <c:pt idx="9612">
                  <c:v>42209.645833333343</c:v>
                </c:pt>
                <c:pt idx="9613">
                  <c:v>42209.656250000022</c:v>
                </c:pt>
                <c:pt idx="9614">
                  <c:v>42209.666666666628</c:v>
                </c:pt>
                <c:pt idx="9615">
                  <c:v>42209.677083333299</c:v>
                </c:pt>
                <c:pt idx="9616">
                  <c:v>42209.6875</c:v>
                </c:pt>
                <c:pt idx="9617">
                  <c:v>42209.697916666628</c:v>
                </c:pt>
                <c:pt idx="9618">
                  <c:v>42209.708333333343</c:v>
                </c:pt>
                <c:pt idx="9619">
                  <c:v>42209.71875</c:v>
                </c:pt>
                <c:pt idx="9620">
                  <c:v>42209.729166666613</c:v>
                </c:pt>
                <c:pt idx="9621">
                  <c:v>42209.739583333299</c:v>
                </c:pt>
                <c:pt idx="9622">
                  <c:v>42209.75</c:v>
                </c:pt>
                <c:pt idx="9623">
                  <c:v>42209.760416666628</c:v>
                </c:pt>
                <c:pt idx="9624">
                  <c:v>42209.770833333343</c:v>
                </c:pt>
                <c:pt idx="9625">
                  <c:v>42209.78125</c:v>
                </c:pt>
                <c:pt idx="9626">
                  <c:v>42209.791666666613</c:v>
                </c:pt>
                <c:pt idx="9627">
                  <c:v>42209.802083333343</c:v>
                </c:pt>
                <c:pt idx="9628">
                  <c:v>42209.812500000022</c:v>
                </c:pt>
                <c:pt idx="9629">
                  <c:v>42209.822916666657</c:v>
                </c:pt>
                <c:pt idx="9630">
                  <c:v>42209.833333333343</c:v>
                </c:pt>
                <c:pt idx="9631">
                  <c:v>42209.84375</c:v>
                </c:pt>
                <c:pt idx="9632">
                  <c:v>42209.854166666657</c:v>
                </c:pt>
                <c:pt idx="9633">
                  <c:v>42209.864583333343</c:v>
                </c:pt>
                <c:pt idx="9634">
                  <c:v>42209.875</c:v>
                </c:pt>
                <c:pt idx="9635">
                  <c:v>42209.885416666657</c:v>
                </c:pt>
                <c:pt idx="9636">
                  <c:v>42209.895833333343</c:v>
                </c:pt>
                <c:pt idx="9637">
                  <c:v>42209.906250000022</c:v>
                </c:pt>
                <c:pt idx="9638">
                  <c:v>42209.916666666657</c:v>
                </c:pt>
                <c:pt idx="9639">
                  <c:v>42209.927083333299</c:v>
                </c:pt>
                <c:pt idx="9640">
                  <c:v>42209.9375</c:v>
                </c:pt>
                <c:pt idx="9641">
                  <c:v>42209.947916666657</c:v>
                </c:pt>
                <c:pt idx="9642">
                  <c:v>42209.958333333343</c:v>
                </c:pt>
                <c:pt idx="9643">
                  <c:v>42209.96875</c:v>
                </c:pt>
                <c:pt idx="9644">
                  <c:v>42209.979166666628</c:v>
                </c:pt>
                <c:pt idx="9645">
                  <c:v>42209.989583333343</c:v>
                </c:pt>
                <c:pt idx="9646">
                  <c:v>42210</c:v>
                </c:pt>
                <c:pt idx="9647">
                  <c:v>42210.010416666657</c:v>
                </c:pt>
                <c:pt idx="9648">
                  <c:v>42210.020833333343</c:v>
                </c:pt>
                <c:pt idx="9649">
                  <c:v>42210.03125</c:v>
                </c:pt>
                <c:pt idx="9650">
                  <c:v>42210.041666666628</c:v>
                </c:pt>
                <c:pt idx="9651">
                  <c:v>42210.052083333343</c:v>
                </c:pt>
                <c:pt idx="9652">
                  <c:v>42210.0625</c:v>
                </c:pt>
                <c:pt idx="9653">
                  <c:v>42210.072916666657</c:v>
                </c:pt>
                <c:pt idx="9654">
                  <c:v>42210.083333333343</c:v>
                </c:pt>
                <c:pt idx="9655">
                  <c:v>42210.093749999993</c:v>
                </c:pt>
                <c:pt idx="9656">
                  <c:v>42210.104166666628</c:v>
                </c:pt>
                <c:pt idx="9657">
                  <c:v>42210.114583333343</c:v>
                </c:pt>
                <c:pt idx="9658">
                  <c:v>42210.125</c:v>
                </c:pt>
                <c:pt idx="9659">
                  <c:v>42210.135416666628</c:v>
                </c:pt>
                <c:pt idx="9660">
                  <c:v>42210.145833333343</c:v>
                </c:pt>
                <c:pt idx="9661">
                  <c:v>42210.156250000022</c:v>
                </c:pt>
                <c:pt idx="9662">
                  <c:v>42210.166666666628</c:v>
                </c:pt>
                <c:pt idx="9663">
                  <c:v>42210.177083333299</c:v>
                </c:pt>
                <c:pt idx="9664">
                  <c:v>42210.1875</c:v>
                </c:pt>
                <c:pt idx="9665">
                  <c:v>42210.197916666628</c:v>
                </c:pt>
                <c:pt idx="9666">
                  <c:v>42210.208333333343</c:v>
                </c:pt>
                <c:pt idx="9667">
                  <c:v>42210.21875</c:v>
                </c:pt>
                <c:pt idx="9668">
                  <c:v>42210.229166666613</c:v>
                </c:pt>
                <c:pt idx="9669">
                  <c:v>42210.239583333299</c:v>
                </c:pt>
                <c:pt idx="9670">
                  <c:v>42210.25</c:v>
                </c:pt>
                <c:pt idx="9671">
                  <c:v>42210.260416666628</c:v>
                </c:pt>
                <c:pt idx="9672">
                  <c:v>42210.270833333343</c:v>
                </c:pt>
                <c:pt idx="9673">
                  <c:v>42210.28125</c:v>
                </c:pt>
                <c:pt idx="9674">
                  <c:v>42210.291666666613</c:v>
                </c:pt>
                <c:pt idx="9675">
                  <c:v>42210.302083333343</c:v>
                </c:pt>
                <c:pt idx="9676">
                  <c:v>42210.312500000022</c:v>
                </c:pt>
                <c:pt idx="9677">
                  <c:v>42210.322916666657</c:v>
                </c:pt>
                <c:pt idx="9678">
                  <c:v>42210.333333333343</c:v>
                </c:pt>
                <c:pt idx="9679">
                  <c:v>42210.34375</c:v>
                </c:pt>
                <c:pt idx="9680">
                  <c:v>42210.354166666657</c:v>
                </c:pt>
                <c:pt idx="9681">
                  <c:v>42210.364583333343</c:v>
                </c:pt>
                <c:pt idx="9682">
                  <c:v>42210.375</c:v>
                </c:pt>
                <c:pt idx="9683">
                  <c:v>42210.385416666657</c:v>
                </c:pt>
                <c:pt idx="9684">
                  <c:v>42210.395833333343</c:v>
                </c:pt>
                <c:pt idx="9685">
                  <c:v>42210.406250000022</c:v>
                </c:pt>
                <c:pt idx="9686">
                  <c:v>42210.416666666657</c:v>
                </c:pt>
                <c:pt idx="9687">
                  <c:v>42210.427083333299</c:v>
                </c:pt>
                <c:pt idx="9688">
                  <c:v>42210.4375</c:v>
                </c:pt>
                <c:pt idx="9689">
                  <c:v>42210.447916666657</c:v>
                </c:pt>
                <c:pt idx="9690">
                  <c:v>42210.458333333343</c:v>
                </c:pt>
                <c:pt idx="9691">
                  <c:v>42210.46875</c:v>
                </c:pt>
                <c:pt idx="9692">
                  <c:v>42210.479166666628</c:v>
                </c:pt>
                <c:pt idx="9693">
                  <c:v>42210.489583333343</c:v>
                </c:pt>
                <c:pt idx="9694">
                  <c:v>42210.5</c:v>
                </c:pt>
                <c:pt idx="9695">
                  <c:v>42210.510416666657</c:v>
                </c:pt>
                <c:pt idx="9696">
                  <c:v>42210.520833333343</c:v>
                </c:pt>
                <c:pt idx="9697">
                  <c:v>42210.53125</c:v>
                </c:pt>
                <c:pt idx="9698">
                  <c:v>42210.541666666628</c:v>
                </c:pt>
                <c:pt idx="9699">
                  <c:v>42210.552083333343</c:v>
                </c:pt>
                <c:pt idx="9700">
                  <c:v>42210.5625</c:v>
                </c:pt>
                <c:pt idx="9701">
                  <c:v>42210.572916666657</c:v>
                </c:pt>
                <c:pt idx="9702">
                  <c:v>42210.583333333343</c:v>
                </c:pt>
                <c:pt idx="9703">
                  <c:v>42210.593749999993</c:v>
                </c:pt>
                <c:pt idx="9704">
                  <c:v>42210.604166666628</c:v>
                </c:pt>
                <c:pt idx="9705">
                  <c:v>42210.614583333343</c:v>
                </c:pt>
                <c:pt idx="9706">
                  <c:v>42210.625</c:v>
                </c:pt>
                <c:pt idx="9707">
                  <c:v>42210.635416666628</c:v>
                </c:pt>
                <c:pt idx="9708">
                  <c:v>42210.645833333343</c:v>
                </c:pt>
                <c:pt idx="9709">
                  <c:v>42210.656250000022</c:v>
                </c:pt>
                <c:pt idx="9710">
                  <c:v>42210.666666666628</c:v>
                </c:pt>
                <c:pt idx="9711">
                  <c:v>42210.677083333299</c:v>
                </c:pt>
                <c:pt idx="9712">
                  <c:v>42210.6875</c:v>
                </c:pt>
                <c:pt idx="9713">
                  <c:v>42210.697916666628</c:v>
                </c:pt>
                <c:pt idx="9714">
                  <c:v>42210.708333333343</c:v>
                </c:pt>
                <c:pt idx="9715">
                  <c:v>42210.71875</c:v>
                </c:pt>
                <c:pt idx="9716">
                  <c:v>42210.729166666613</c:v>
                </c:pt>
                <c:pt idx="9717">
                  <c:v>42210.739583333299</c:v>
                </c:pt>
                <c:pt idx="9718">
                  <c:v>42210.75</c:v>
                </c:pt>
                <c:pt idx="9719">
                  <c:v>42210.760416666628</c:v>
                </c:pt>
                <c:pt idx="9720">
                  <c:v>42210.770833333343</c:v>
                </c:pt>
                <c:pt idx="9721">
                  <c:v>42210.78125</c:v>
                </c:pt>
                <c:pt idx="9722">
                  <c:v>42210.791666666613</c:v>
                </c:pt>
                <c:pt idx="9723">
                  <c:v>42210.802083333343</c:v>
                </c:pt>
                <c:pt idx="9724">
                  <c:v>42210.812500000022</c:v>
                </c:pt>
                <c:pt idx="9725">
                  <c:v>42210.822916666657</c:v>
                </c:pt>
                <c:pt idx="9726">
                  <c:v>42210.833333333343</c:v>
                </c:pt>
                <c:pt idx="9727">
                  <c:v>42210.84375</c:v>
                </c:pt>
                <c:pt idx="9728">
                  <c:v>42210.854166666657</c:v>
                </c:pt>
                <c:pt idx="9729">
                  <c:v>42210.864583333343</c:v>
                </c:pt>
                <c:pt idx="9730">
                  <c:v>42210.875</c:v>
                </c:pt>
                <c:pt idx="9731">
                  <c:v>42210.885416666657</c:v>
                </c:pt>
                <c:pt idx="9732">
                  <c:v>42210.895833333343</c:v>
                </c:pt>
                <c:pt idx="9733">
                  <c:v>42210.906250000022</c:v>
                </c:pt>
                <c:pt idx="9734">
                  <c:v>42210.916666666657</c:v>
                </c:pt>
                <c:pt idx="9735">
                  <c:v>42210.927083333299</c:v>
                </c:pt>
                <c:pt idx="9736">
                  <c:v>42210.9375</c:v>
                </c:pt>
                <c:pt idx="9737">
                  <c:v>42210.947916666657</c:v>
                </c:pt>
                <c:pt idx="9738">
                  <c:v>42210.958333333343</c:v>
                </c:pt>
                <c:pt idx="9739">
                  <c:v>42210.96875</c:v>
                </c:pt>
                <c:pt idx="9740">
                  <c:v>42210.979166666628</c:v>
                </c:pt>
                <c:pt idx="9741">
                  <c:v>42210.989583333343</c:v>
                </c:pt>
                <c:pt idx="9742">
                  <c:v>42211</c:v>
                </c:pt>
                <c:pt idx="9743">
                  <c:v>42211.010416666657</c:v>
                </c:pt>
                <c:pt idx="9744">
                  <c:v>42211.020833333343</c:v>
                </c:pt>
                <c:pt idx="9745">
                  <c:v>42211.03125</c:v>
                </c:pt>
                <c:pt idx="9746">
                  <c:v>42211.041666666628</c:v>
                </c:pt>
                <c:pt idx="9747">
                  <c:v>42211.052083333343</c:v>
                </c:pt>
                <c:pt idx="9748">
                  <c:v>42211.0625</c:v>
                </c:pt>
                <c:pt idx="9749">
                  <c:v>42211.072916666657</c:v>
                </c:pt>
                <c:pt idx="9750">
                  <c:v>42211.083333333343</c:v>
                </c:pt>
                <c:pt idx="9751">
                  <c:v>42211.093749999993</c:v>
                </c:pt>
                <c:pt idx="9752">
                  <c:v>42211.104166666628</c:v>
                </c:pt>
                <c:pt idx="9753">
                  <c:v>42211.114583333343</c:v>
                </c:pt>
                <c:pt idx="9754">
                  <c:v>42211.125</c:v>
                </c:pt>
                <c:pt idx="9755">
                  <c:v>42211.135416666628</c:v>
                </c:pt>
                <c:pt idx="9756">
                  <c:v>42211.145833333343</c:v>
                </c:pt>
                <c:pt idx="9757">
                  <c:v>42211.156250000022</c:v>
                </c:pt>
                <c:pt idx="9758">
                  <c:v>42211.166666666628</c:v>
                </c:pt>
                <c:pt idx="9759">
                  <c:v>42211.177083333299</c:v>
                </c:pt>
                <c:pt idx="9760">
                  <c:v>42211.1875</c:v>
                </c:pt>
                <c:pt idx="9761">
                  <c:v>42211.197916666628</c:v>
                </c:pt>
                <c:pt idx="9762">
                  <c:v>42211.208333333343</c:v>
                </c:pt>
                <c:pt idx="9763">
                  <c:v>42211.21875</c:v>
                </c:pt>
                <c:pt idx="9764">
                  <c:v>42211.229166666613</c:v>
                </c:pt>
                <c:pt idx="9765">
                  <c:v>42211.239583333299</c:v>
                </c:pt>
                <c:pt idx="9766">
                  <c:v>42211.25</c:v>
                </c:pt>
                <c:pt idx="9767">
                  <c:v>42211.260416666628</c:v>
                </c:pt>
                <c:pt idx="9768">
                  <c:v>42211.270833333343</c:v>
                </c:pt>
                <c:pt idx="9769">
                  <c:v>42211.28125</c:v>
                </c:pt>
                <c:pt idx="9770">
                  <c:v>42211.291666666613</c:v>
                </c:pt>
                <c:pt idx="9771">
                  <c:v>42211.302083333343</c:v>
                </c:pt>
                <c:pt idx="9772">
                  <c:v>42211.312500000022</c:v>
                </c:pt>
                <c:pt idx="9773">
                  <c:v>42211.322916666657</c:v>
                </c:pt>
                <c:pt idx="9774">
                  <c:v>42211.333333333343</c:v>
                </c:pt>
                <c:pt idx="9775">
                  <c:v>42211.34375</c:v>
                </c:pt>
                <c:pt idx="9776">
                  <c:v>42211.354166666657</c:v>
                </c:pt>
                <c:pt idx="9777">
                  <c:v>42211.364583333343</c:v>
                </c:pt>
                <c:pt idx="9778">
                  <c:v>42211.375</c:v>
                </c:pt>
                <c:pt idx="9779">
                  <c:v>42211.385416666657</c:v>
                </c:pt>
                <c:pt idx="9780">
                  <c:v>42211.395833333343</c:v>
                </c:pt>
                <c:pt idx="9781">
                  <c:v>42211.406250000022</c:v>
                </c:pt>
                <c:pt idx="9782">
                  <c:v>42211.416666666657</c:v>
                </c:pt>
                <c:pt idx="9783">
                  <c:v>42211.427083333299</c:v>
                </c:pt>
                <c:pt idx="9784">
                  <c:v>42211.4375</c:v>
                </c:pt>
                <c:pt idx="9785">
                  <c:v>42211.447916666657</c:v>
                </c:pt>
                <c:pt idx="9786">
                  <c:v>42211.458333333343</c:v>
                </c:pt>
                <c:pt idx="9787">
                  <c:v>42211.46875</c:v>
                </c:pt>
                <c:pt idx="9788">
                  <c:v>42211.479166666628</c:v>
                </c:pt>
                <c:pt idx="9789">
                  <c:v>42211.489583333343</c:v>
                </c:pt>
                <c:pt idx="9790">
                  <c:v>42211.5</c:v>
                </c:pt>
                <c:pt idx="9791">
                  <c:v>42211.510416666657</c:v>
                </c:pt>
                <c:pt idx="9792">
                  <c:v>42211.520833333343</c:v>
                </c:pt>
                <c:pt idx="9793">
                  <c:v>42211.53125</c:v>
                </c:pt>
                <c:pt idx="9794">
                  <c:v>42211.541666666628</c:v>
                </c:pt>
                <c:pt idx="9795">
                  <c:v>42211.552083333343</c:v>
                </c:pt>
                <c:pt idx="9796">
                  <c:v>42211.5625</c:v>
                </c:pt>
                <c:pt idx="9797">
                  <c:v>42211.572916666657</c:v>
                </c:pt>
                <c:pt idx="9798">
                  <c:v>42211.583333333343</c:v>
                </c:pt>
                <c:pt idx="9799">
                  <c:v>42211.593749999993</c:v>
                </c:pt>
                <c:pt idx="9800">
                  <c:v>42211.604166666628</c:v>
                </c:pt>
                <c:pt idx="9801">
                  <c:v>42211.614583333343</c:v>
                </c:pt>
                <c:pt idx="9802">
                  <c:v>42211.625</c:v>
                </c:pt>
                <c:pt idx="9803">
                  <c:v>42211.635416666628</c:v>
                </c:pt>
                <c:pt idx="9804">
                  <c:v>42211.645833333343</c:v>
                </c:pt>
                <c:pt idx="9805">
                  <c:v>42211.656250000022</c:v>
                </c:pt>
                <c:pt idx="9806">
                  <c:v>42211.666666666628</c:v>
                </c:pt>
                <c:pt idx="9807">
                  <c:v>42211.677083333299</c:v>
                </c:pt>
                <c:pt idx="9808">
                  <c:v>42211.6875</c:v>
                </c:pt>
                <c:pt idx="9809">
                  <c:v>42211.697916666628</c:v>
                </c:pt>
                <c:pt idx="9810">
                  <c:v>42211.708333333343</c:v>
                </c:pt>
                <c:pt idx="9811">
                  <c:v>42211.71875</c:v>
                </c:pt>
                <c:pt idx="9812">
                  <c:v>42211.729166666613</c:v>
                </c:pt>
                <c:pt idx="9813">
                  <c:v>42211.739583333299</c:v>
                </c:pt>
                <c:pt idx="9814">
                  <c:v>42211.75</c:v>
                </c:pt>
                <c:pt idx="9815">
                  <c:v>42211.760416666628</c:v>
                </c:pt>
                <c:pt idx="9816">
                  <c:v>42211.770833333343</c:v>
                </c:pt>
                <c:pt idx="9817">
                  <c:v>42211.78125</c:v>
                </c:pt>
                <c:pt idx="9818">
                  <c:v>42211.791666666613</c:v>
                </c:pt>
                <c:pt idx="9819">
                  <c:v>42211.802083333343</c:v>
                </c:pt>
                <c:pt idx="9820">
                  <c:v>42211.812500000022</c:v>
                </c:pt>
                <c:pt idx="9821">
                  <c:v>42211.822916666657</c:v>
                </c:pt>
                <c:pt idx="9822">
                  <c:v>42211.833333333343</c:v>
                </c:pt>
                <c:pt idx="9823">
                  <c:v>42211.84375</c:v>
                </c:pt>
                <c:pt idx="9824">
                  <c:v>42211.854166666657</c:v>
                </c:pt>
                <c:pt idx="9825">
                  <c:v>42211.864583333343</c:v>
                </c:pt>
                <c:pt idx="9826">
                  <c:v>42211.875</c:v>
                </c:pt>
                <c:pt idx="9827">
                  <c:v>42211.885416666657</c:v>
                </c:pt>
                <c:pt idx="9828">
                  <c:v>42211.895833333343</c:v>
                </c:pt>
                <c:pt idx="9829">
                  <c:v>42211.906250000022</c:v>
                </c:pt>
                <c:pt idx="9830">
                  <c:v>42211.916666666657</c:v>
                </c:pt>
                <c:pt idx="9831">
                  <c:v>42211.927083333299</c:v>
                </c:pt>
                <c:pt idx="9832">
                  <c:v>42211.9375</c:v>
                </c:pt>
                <c:pt idx="9833">
                  <c:v>42211.947916666657</c:v>
                </c:pt>
                <c:pt idx="9834">
                  <c:v>42211.958333333343</c:v>
                </c:pt>
                <c:pt idx="9835">
                  <c:v>42211.96875</c:v>
                </c:pt>
                <c:pt idx="9836">
                  <c:v>42211.979166666628</c:v>
                </c:pt>
                <c:pt idx="9837">
                  <c:v>42211.989583333343</c:v>
                </c:pt>
                <c:pt idx="9838">
                  <c:v>42212</c:v>
                </c:pt>
                <c:pt idx="9839">
                  <c:v>42212.010416666657</c:v>
                </c:pt>
                <c:pt idx="9840">
                  <c:v>42212.020833333343</c:v>
                </c:pt>
                <c:pt idx="9841">
                  <c:v>42212.03125</c:v>
                </c:pt>
                <c:pt idx="9842">
                  <c:v>42212.041666666628</c:v>
                </c:pt>
                <c:pt idx="9843">
                  <c:v>42212.052083333343</c:v>
                </c:pt>
                <c:pt idx="9844">
                  <c:v>42212.0625</c:v>
                </c:pt>
                <c:pt idx="9845">
                  <c:v>42212.072916666657</c:v>
                </c:pt>
                <c:pt idx="9846">
                  <c:v>42212.083333333343</c:v>
                </c:pt>
                <c:pt idx="9847">
                  <c:v>42212.093749999993</c:v>
                </c:pt>
                <c:pt idx="9848">
                  <c:v>42212.104166666628</c:v>
                </c:pt>
                <c:pt idx="9849">
                  <c:v>42212.114583333343</c:v>
                </c:pt>
                <c:pt idx="9850">
                  <c:v>42212.125</c:v>
                </c:pt>
                <c:pt idx="9851">
                  <c:v>42212.135416666628</c:v>
                </c:pt>
                <c:pt idx="9852">
                  <c:v>42212.145833333343</c:v>
                </c:pt>
                <c:pt idx="9853">
                  <c:v>42212.156250000022</c:v>
                </c:pt>
                <c:pt idx="9854">
                  <c:v>42212.166666666628</c:v>
                </c:pt>
                <c:pt idx="9855">
                  <c:v>42212.177083333299</c:v>
                </c:pt>
                <c:pt idx="9856">
                  <c:v>42212.1875</c:v>
                </c:pt>
                <c:pt idx="9857">
                  <c:v>42212.197916666628</c:v>
                </c:pt>
                <c:pt idx="9858">
                  <c:v>42212.208333333343</c:v>
                </c:pt>
                <c:pt idx="9859">
                  <c:v>42212.21875</c:v>
                </c:pt>
                <c:pt idx="9860">
                  <c:v>42212.229166666613</c:v>
                </c:pt>
                <c:pt idx="9861">
                  <c:v>42212.239583333299</c:v>
                </c:pt>
                <c:pt idx="9862">
                  <c:v>42212.25</c:v>
                </c:pt>
                <c:pt idx="9863">
                  <c:v>42212.260416666628</c:v>
                </c:pt>
                <c:pt idx="9864">
                  <c:v>42212.270833333343</c:v>
                </c:pt>
                <c:pt idx="9865">
                  <c:v>42212.28125</c:v>
                </c:pt>
                <c:pt idx="9866">
                  <c:v>42212.291666666613</c:v>
                </c:pt>
                <c:pt idx="9867">
                  <c:v>42212.302083333343</c:v>
                </c:pt>
                <c:pt idx="9868">
                  <c:v>42212.312500000022</c:v>
                </c:pt>
                <c:pt idx="9869">
                  <c:v>42212.322916666657</c:v>
                </c:pt>
                <c:pt idx="9870">
                  <c:v>42212.333333333343</c:v>
                </c:pt>
                <c:pt idx="9871">
                  <c:v>42212.34375</c:v>
                </c:pt>
                <c:pt idx="9872">
                  <c:v>42212.354166666657</c:v>
                </c:pt>
                <c:pt idx="9873">
                  <c:v>42212.364583333343</c:v>
                </c:pt>
                <c:pt idx="9874">
                  <c:v>42212.375</c:v>
                </c:pt>
                <c:pt idx="9875">
                  <c:v>42212.385416666657</c:v>
                </c:pt>
                <c:pt idx="9876">
                  <c:v>42212.395833333343</c:v>
                </c:pt>
                <c:pt idx="9877">
                  <c:v>42212.406250000022</c:v>
                </c:pt>
                <c:pt idx="9878">
                  <c:v>42212.416666666657</c:v>
                </c:pt>
                <c:pt idx="9879">
                  <c:v>42212.427083333299</c:v>
                </c:pt>
                <c:pt idx="9880">
                  <c:v>42212.4375</c:v>
                </c:pt>
                <c:pt idx="9881">
                  <c:v>42212.447916666657</c:v>
                </c:pt>
                <c:pt idx="9882">
                  <c:v>42212.458333333343</c:v>
                </c:pt>
                <c:pt idx="9883">
                  <c:v>42212.46875</c:v>
                </c:pt>
                <c:pt idx="9884">
                  <c:v>42212.479166666628</c:v>
                </c:pt>
                <c:pt idx="9885">
                  <c:v>42212.489583333343</c:v>
                </c:pt>
                <c:pt idx="9886">
                  <c:v>42212.5</c:v>
                </c:pt>
                <c:pt idx="9887">
                  <c:v>42212.510416666657</c:v>
                </c:pt>
                <c:pt idx="9888">
                  <c:v>42212.520833333343</c:v>
                </c:pt>
                <c:pt idx="9889">
                  <c:v>42212.53125</c:v>
                </c:pt>
                <c:pt idx="9890">
                  <c:v>42212.541666666628</c:v>
                </c:pt>
                <c:pt idx="9891">
                  <c:v>42212.552083333343</c:v>
                </c:pt>
                <c:pt idx="9892">
                  <c:v>42212.5625</c:v>
                </c:pt>
                <c:pt idx="9893">
                  <c:v>42212.572916666657</c:v>
                </c:pt>
                <c:pt idx="9894">
                  <c:v>42212.583333333343</c:v>
                </c:pt>
                <c:pt idx="9895">
                  <c:v>42212.593749999993</c:v>
                </c:pt>
                <c:pt idx="9896">
                  <c:v>42212.604166666628</c:v>
                </c:pt>
                <c:pt idx="9897">
                  <c:v>42212.614583333343</c:v>
                </c:pt>
                <c:pt idx="9898">
                  <c:v>42212.625</c:v>
                </c:pt>
                <c:pt idx="9899">
                  <c:v>42212.635416666628</c:v>
                </c:pt>
                <c:pt idx="9900">
                  <c:v>42212.645833333343</c:v>
                </c:pt>
                <c:pt idx="9901">
                  <c:v>42212.656250000022</c:v>
                </c:pt>
                <c:pt idx="9902">
                  <c:v>42212.666666666628</c:v>
                </c:pt>
                <c:pt idx="9903">
                  <c:v>42212.677083333299</c:v>
                </c:pt>
                <c:pt idx="9904">
                  <c:v>42212.6875</c:v>
                </c:pt>
                <c:pt idx="9905">
                  <c:v>42212.697916666628</c:v>
                </c:pt>
                <c:pt idx="9906">
                  <c:v>42212.708333333343</c:v>
                </c:pt>
                <c:pt idx="9907">
                  <c:v>42212.71875</c:v>
                </c:pt>
                <c:pt idx="9908">
                  <c:v>42212.729166666613</c:v>
                </c:pt>
                <c:pt idx="9909">
                  <c:v>42212.739583333299</c:v>
                </c:pt>
                <c:pt idx="9910">
                  <c:v>42212.75</c:v>
                </c:pt>
                <c:pt idx="9911">
                  <c:v>42212.760416666628</c:v>
                </c:pt>
                <c:pt idx="9912">
                  <c:v>42212.770833333343</c:v>
                </c:pt>
                <c:pt idx="9913">
                  <c:v>42212.78125</c:v>
                </c:pt>
                <c:pt idx="9914">
                  <c:v>42212.791666666613</c:v>
                </c:pt>
                <c:pt idx="9915">
                  <c:v>42212.802083333343</c:v>
                </c:pt>
                <c:pt idx="9916">
                  <c:v>42212.812500000022</c:v>
                </c:pt>
                <c:pt idx="9917">
                  <c:v>42212.822916666657</c:v>
                </c:pt>
                <c:pt idx="9918">
                  <c:v>42212.833333333343</c:v>
                </c:pt>
                <c:pt idx="9919">
                  <c:v>42212.84375</c:v>
                </c:pt>
                <c:pt idx="9920">
                  <c:v>42212.854166666657</c:v>
                </c:pt>
                <c:pt idx="9921">
                  <c:v>42212.864583333343</c:v>
                </c:pt>
                <c:pt idx="9922">
                  <c:v>42212.875</c:v>
                </c:pt>
                <c:pt idx="9923">
                  <c:v>42212.885416666657</c:v>
                </c:pt>
                <c:pt idx="9924">
                  <c:v>42212.895833333343</c:v>
                </c:pt>
                <c:pt idx="9925">
                  <c:v>42212.906250000022</c:v>
                </c:pt>
                <c:pt idx="9926">
                  <c:v>42212.916666666657</c:v>
                </c:pt>
                <c:pt idx="9927">
                  <c:v>42212.927083333299</c:v>
                </c:pt>
                <c:pt idx="9928">
                  <c:v>42212.9375</c:v>
                </c:pt>
                <c:pt idx="9929">
                  <c:v>42212.947916666657</c:v>
                </c:pt>
                <c:pt idx="9930">
                  <c:v>42212.958333333343</c:v>
                </c:pt>
                <c:pt idx="9931">
                  <c:v>42212.96875</c:v>
                </c:pt>
                <c:pt idx="9932">
                  <c:v>42212.979166666628</c:v>
                </c:pt>
                <c:pt idx="9933">
                  <c:v>42212.989583333343</c:v>
                </c:pt>
                <c:pt idx="9934">
                  <c:v>42213</c:v>
                </c:pt>
                <c:pt idx="9935">
                  <c:v>42213.010416666657</c:v>
                </c:pt>
                <c:pt idx="9936">
                  <c:v>42213.020833333343</c:v>
                </c:pt>
                <c:pt idx="9937">
                  <c:v>42213.03125</c:v>
                </c:pt>
                <c:pt idx="9938">
                  <c:v>42213.041666666628</c:v>
                </c:pt>
                <c:pt idx="9939">
                  <c:v>42213.052083333343</c:v>
                </c:pt>
                <c:pt idx="9940">
                  <c:v>42213.0625</c:v>
                </c:pt>
                <c:pt idx="9941">
                  <c:v>42213.072916666657</c:v>
                </c:pt>
                <c:pt idx="9942">
                  <c:v>42213.083333333343</c:v>
                </c:pt>
                <c:pt idx="9943">
                  <c:v>42213.093749999993</c:v>
                </c:pt>
                <c:pt idx="9944">
                  <c:v>42213.104166666628</c:v>
                </c:pt>
                <c:pt idx="9945">
                  <c:v>42213.114583333343</c:v>
                </c:pt>
                <c:pt idx="9946">
                  <c:v>42213.125</c:v>
                </c:pt>
                <c:pt idx="9947">
                  <c:v>42213.135416666628</c:v>
                </c:pt>
                <c:pt idx="9948">
                  <c:v>42213.145833333343</c:v>
                </c:pt>
                <c:pt idx="9949">
                  <c:v>42213.156250000022</c:v>
                </c:pt>
                <c:pt idx="9950">
                  <c:v>42213.166666666628</c:v>
                </c:pt>
                <c:pt idx="9951">
                  <c:v>42213.177083333299</c:v>
                </c:pt>
                <c:pt idx="9952">
                  <c:v>42213.1875</c:v>
                </c:pt>
                <c:pt idx="9953">
                  <c:v>42213.197916666628</c:v>
                </c:pt>
                <c:pt idx="9954">
                  <c:v>42213.208333333343</c:v>
                </c:pt>
                <c:pt idx="9955">
                  <c:v>42213.21875</c:v>
                </c:pt>
                <c:pt idx="9956">
                  <c:v>42213.229166666613</c:v>
                </c:pt>
                <c:pt idx="9957">
                  <c:v>42213.239583333299</c:v>
                </c:pt>
                <c:pt idx="9958">
                  <c:v>42213.25</c:v>
                </c:pt>
                <c:pt idx="9959">
                  <c:v>42213.260416666628</c:v>
                </c:pt>
                <c:pt idx="9960">
                  <c:v>42213.270833333343</c:v>
                </c:pt>
                <c:pt idx="9961">
                  <c:v>42213.28125</c:v>
                </c:pt>
                <c:pt idx="9962">
                  <c:v>42213.291666666613</c:v>
                </c:pt>
                <c:pt idx="9963">
                  <c:v>42213.302083333343</c:v>
                </c:pt>
                <c:pt idx="9964">
                  <c:v>42213.312500000022</c:v>
                </c:pt>
                <c:pt idx="9965">
                  <c:v>42213.322916666657</c:v>
                </c:pt>
                <c:pt idx="9966">
                  <c:v>42213.333333333343</c:v>
                </c:pt>
                <c:pt idx="9967">
                  <c:v>42213.34375</c:v>
                </c:pt>
                <c:pt idx="9968">
                  <c:v>42213.354166666657</c:v>
                </c:pt>
                <c:pt idx="9969">
                  <c:v>42213.364583333343</c:v>
                </c:pt>
                <c:pt idx="9970">
                  <c:v>42213.375</c:v>
                </c:pt>
                <c:pt idx="9971">
                  <c:v>42213.385416666657</c:v>
                </c:pt>
                <c:pt idx="9972">
                  <c:v>42213.395833333343</c:v>
                </c:pt>
                <c:pt idx="9973">
                  <c:v>42213.406250000022</c:v>
                </c:pt>
                <c:pt idx="9974">
                  <c:v>42213.416666666657</c:v>
                </c:pt>
                <c:pt idx="9975">
                  <c:v>42213.427083333299</c:v>
                </c:pt>
                <c:pt idx="9976">
                  <c:v>42213.4375</c:v>
                </c:pt>
                <c:pt idx="9977">
                  <c:v>42213.447916666657</c:v>
                </c:pt>
                <c:pt idx="9978">
                  <c:v>42213.458333333343</c:v>
                </c:pt>
                <c:pt idx="9979">
                  <c:v>42213.46875</c:v>
                </c:pt>
                <c:pt idx="9980">
                  <c:v>42213.479166666628</c:v>
                </c:pt>
                <c:pt idx="9981">
                  <c:v>42213.489583333343</c:v>
                </c:pt>
                <c:pt idx="9982">
                  <c:v>42213.5</c:v>
                </c:pt>
                <c:pt idx="9983">
                  <c:v>42213.510416666657</c:v>
                </c:pt>
                <c:pt idx="9984">
                  <c:v>42213.520833333343</c:v>
                </c:pt>
                <c:pt idx="9985">
                  <c:v>42213.53125</c:v>
                </c:pt>
                <c:pt idx="9986">
                  <c:v>42213.541666666628</c:v>
                </c:pt>
                <c:pt idx="9987">
                  <c:v>42213.552083333343</c:v>
                </c:pt>
                <c:pt idx="9988">
                  <c:v>42213.5625</c:v>
                </c:pt>
                <c:pt idx="9989">
                  <c:v>42213.572916666657</c:v>
                </c:pt>
                <c:pt idx="9990">
                  <c:v>42213.583333333343</c:v>
                </c:pt>
                <c:pt idx="9991">
                  <c:v>42213.593749999993</c:v>
                </c:pt>
                <c:pt idx="9992">
                  <c:v>42213.604166666628</c:v>
                </c:pt>
                <c:pt idx="9993">
                  <c:v>42213.614583333343</c:v>
                </c:pt>
                <c:pt idx="9994">
                  <c:v>42213.625</c:v>
                </c:pt>
                <c:pt idx="9995">
                  <c:v>42213.635416666628</c:v>
                </c:pt>
                <c:pt idx="9996">
                  <c:v>42213.645833333343</c:v>
                </c:pt>
                <c:pt idx="9997">
                  <c:v>42213.656250000022</c:v>
                </c:pt>
                <c:pt idx="9998">
                  <c:v>42213.666666666628</c:v>
                </c:pt>
                <c:pt idx="9999">
                  <c:v>42213.677083333299</c:v>
                </c:pt>
                <c:pt idx="10000">
                  <c:v>42213.6875</c:v>
                </c:pt>
                <c:pt idx="10001">
                  <c:v>42213.697916666628</c:v>
                </c:pt>
                <c:pt idx="10002">
                  <c:v>42213.708333333343</c:v>
                </c:pt>
                <c:pt idx="10003">
                  <c:v>42213.71875</c:v>
                </c:pt>
                <c:pt idx="10004">
                  <c:v>42213.729166666613</c:v>
                </c:pt>
                <c:pt idx="10005">
                  <c:v>42213.739583333299</c:v>
                </c:pt>
                <c:pt idx="10006">
                  <c:v>42213.75</c:v>
                </c:pt>
                <c:pt idx="10007">
                  <c:v>42213.760416666628</c:v>
                </c:pt>
                <c:pt idx="10008">
                  <c:v>42213.770833333343</c:v>
                </c:pt>
                <c:pt idx="10009">
                  <c:v>42213.78125</c:v>
                </c:pt>
                <c:pt idx="10010">
                  <c:v>42213.791666666613</c:v>
                </c:pt>
                <c:pt idx="10011">
                  <c:v>42213.802083333343</c:v>
                </c:pt>
                <c:pt idx="10012">
                  <c:v>42213.812500000022</c:v>
                </c:pt>
                <c:pt idx="10013">
                  <c:v>42213.822916666657</c:v>
                </c:pt>
                <c:pt idx="10014">
                  <c:v>42213.833333333343</c:v>
                </c:pt>
                <c:pt idx="10015">
                  <c:v>42213.84375</c:v>
                </c:pt>
                <c:pt idx="10016">
                  <c:v>42213.854166666657</c:v>
                </c:pt>
                <c:pt idx="10017">
                  <c:v>42213.864583333343</c:v>
                </c:pt>
                <c:pt idx="10018">
                  <c:v>42213.875</c:v>
                </c:pt>
                <c:pt idx="10019">
                  <c:v>42213.885416666657</c:v>
                </c:pt>
                <c:pt idx="10020">
                  <c:v>42213.895833333343</c:v>
                </c:pt>
                <c:pt idx="10021">
                  <c:v>42213.906250000022</c:v>
                </c:pt>
                <c:pt idx="10022">
                  <c:v>42213.916666666657</c:v>
                </c:pt>
                <c:pt idx="10023">
                  <c:v>42213.927083333299</c:v>
                </c:pt>
                <c:pt idx="10024">
                  <c:v>42213.9375</c:v>
                </c:pt>
                <c:pt idx="10025">
                  <c:v>42213.947916666657</c:v>
                </c:pt>
                <c:pt idx="10026">
                  <c:v>42213.958333333343</c:v>
                </c:pt>
                <c:pt idx="10027">
                  <c:v>42213.96875</c:v>
                </c:pt>
                <c:pt idx="10028">
                  <c:v>42213.979166666628</c:v>
                </c:pt>
                <c:pt idx="10029">
                  <c:v>42213.989583333343</c:v>
                </c:pt>
                <c:pt idx="10030">
                  <c:v>42214</c:v>
                </c:pt>
                <c:pt idx="10031">
                  <c:v>42214.010416666657</c:v>
                </c:pt>
                <c:pt idx="10032">
                  <c:v>42214.020833333343</c:v>
                </c:pt>
                <c:pt idx="10033">
                  <c:v>42214.03125</c:v>
                </c:pt>
                <c:pt idx="10034">
                  <c:v>42214.041666666628</c:v>
                </c:pt>
                <c:pt idx="10035">
                  <c:v>42214.052083333343</c:v>
                </c:pt>
                <c:pt idx="10036">
                  <c:v>42214.0625</c:v>
                </c:pt>
                <c:pt idx="10037">
                  <c:v>42214.072916666657</c:v>
                </c:pt>
                <c:pt idx="10038">
                  <c:v>42214.083333333343</c:v>
                </c:pt>
                <c:pt idx="10039">
                  <c:v>42214.093749999993</c:v>
                </c:pt>
                <c:pt idx="10040">
                  <c:v>42214.104166666628</c:v>
                </c:pt>
                <c:pt idx="10041">
                  <c:v>42214.114583333343</c:v>
                </c:pt>
                <c:pt idx="10042">
                  <c:v>42214.125</c:v>
                </c:pt>
                <c:pt idx="10043">
                  <c:v>42214.135416666628</c:v>
                </c:pt>
                <c:pt idx="10044">
                  <c:v>42214.145833333343</c:v>
                </c:pt>
                <c:pt idx="10045">
                  <c:v>42214.156250000022</c:v>
                </c:pt>
                <c:pt idx="10046">
                  <c:v>42214.166666666628</c:v>
                </c:pt>
                <c:pt idx="10047">
                  <c:v>42214.177083333299</c:v>
                </c:pt>
                <c:pt idx="10048">
                  <c:v>42214.1875</c:v>
                </c:pt>
                <c:pt idx="10049">
                  <c:v>42214.197916666628</c:v>
                </c:pt>
                <c:pt idx="10050">
                  <c:v>42214.208333333343</c:v>
                </c:pt>
                <c:pt idx="10051">
                  <c:v>42214.21875</c:v>
                </c:pt>
                <c:pt idx="10052">
                  <c:v>42214.229166666613</c:v>
                </c:pt>
                <c:pt idx="10053">
                  <c:v>42214.239583333299</c:v>
                </c:pt>
                <c:pt idx="10054">
                  <c:v>42214.25</c:v>
                </c:pt>
                <c:pt idx="10055">
                  <c:v>42214.260416666628</c:v>
                </c:pt>
                <c:pt idx="10056">
                  <c:v>42214.270833333343</c:v>
                </c:pt>
                <c:pt idx="10057">
                  <c:v>42214.28125</c:v>
                </c:pt>
                <c:pt idx="10058">
                  <c:v>42214.291666666613</c:v>
                </c:pt>
                <c:pt idx="10059">
                  <c:v>42214.302083333343</c:v>
                </c:pt>
                <c:pt idx="10060">
                  <c:v>42214.312500000022</c:v>
                </c:pt>
                <c:pt idx="10061">
                  <c:v>42214.322916666657</c:v>
                </c:pt>
                <c:pt idx="10062">
                  <c:v>42214.333333333343</c:v>
                </c:pt>
                <c:pt idx="10063">
                  <c:v>42214.34375</c:v>
                </c:pt>
                <c:pt idx="10064">
                  <c:v>42214.354166666657</c:v>
                </c:pt>
                <c:pt idx="10065">
                  <c:v>42214.364583333343</c:v>
                </c:pt>
                <c:pt idx="10066">
                  <c:v>42214.375</c:v>
                </c:pt>
                <c:pt idx="10067">
                  <c:v>42214.385416666657</c:v>
                </c:pt>
                <c:pt idx="10068">
                  <c:v>42214.395833333343</c:v>
                </c:pt>
                <c:pt idx="10069">
                  <c:v>42214.406250000022</c:v>
                </c:pt>
                <c:pt idx="10070">
                  <c:v>42214.416666666657</c:v>
                </c:pt>
                <c:pt idx="10071">
                  <c:v>42214.427083333299</c:v>
                </c:pt>
                <c:pt idx="10072">
                  <c:v>42214.4375</c:v>
                </c:pt>
                <c:pt idx="10073">
                  <c:v>42214.447916666657</c:v>
                </c:pt>
                <c:pt idx="10074">
                  <c:v>42214.458333333343</c:v>
                </c:pt>
                <c:pt idx="10075">
                  <c:v>42214.46875</c:v>
                </c:pt>
                <c:pt idx="10076">
                  <c:v>42214.479166666628</c:v>
                </c:pt>
                <c:pt idx="10077">
                  <c:v>42214.489583333343</c:v>
                </c:pt>
                <c:pt idx="10078">
                  <c:v>42214.5</c:v>
                </c:pt>
                <c:pt idx="10079">
                  <c:v>42214.510416666657</c:v>
                </c:pt>
                <c:pt idx="10080">
                  <c:v>42214.520833333343</c:v>
                </c:pt>
                <c:pt idx="10081">
                  <c:v>42214.53125</c:v>
                </c:pt>
                <c:pt idx="10082">
                  <c:v>42214.541666666628</c:v>
                </c:pt>
                <c:pt idx="10083">
                  <c:v>42214.552083333343</c:v>
                </c:pt>
                <c:pt idx="10084">
                  <c:v>42214.5625</c:v>
                </c:pt>
                <c:pt idx="10085">
                  <c:v>42214.572916666657</c:v>
                </c:pt>
                <c:pt idx="10086">
                  <c:v>42214.583333333343</c:v>
                </c:pt>
                <c:pt idx="10087">
                  <c:v>42214.593749999993</c:v>
                </c:pt>
                <c:pt idx="10088">
                  <c:v>42214.604166666628</c:v>
                </c:pt>
                <c:pt idx="10089">
                  <c:v>42214.614583333343</c:v>
                </c:pt>
                <c:pt idx="10090">
                  <c:v>42214.625</c:v>
                </c:pt>
                <c:pt idx="10091">
                  <c:v>42214.635416666628</c:v>
                </c:pt>
                <c:pt idx="10092">
                  <c:v>42214.645833333343</c:v>
                </c:pt>
                <c:pt idx="10093">
                  <c:v>42214.656250000022</c:v>
                </c:pt>
                <c:pt idx="10094">
                  <c:v>42214.666666666628</c:v>
                </c:pt>
                <c:pt idx="10095">
                  <c:v>42214.677083333299</c:v>
                </c:pt>
                <c:pt idx="10096">
                  <c:v>42214.6875</c:v>
                </c:pt>
                <c:pt idx="10097">
                  <c:v>42214.697916666628</c:v>
                </c:pt>
                <c:pt idx="10098">
                  <c:v>42214.708333333343</c:v>
                </c:pt>
                <c:pt idx="10099">
                  <c:v>42214.71875</c:v>
                </c:pt>
                <c:pt idx="10100">
                  <c:v>42214.729166666613</c:v>
                </c:pt>
                <c:pt idx="10101">
                  <c:v>42214.739583333299</c:v>
                </c:pt>
                <c:pt idx="10102">
                  <c:v>42214.75</c:v>
                </c:pt>
                <c:pt idx="10103">
                  <c:v>42214.760416666628</c:v>
                </c:pt>
                <c:pt idx="10104">
                  <c:v>42214.770833333343</c:v>
                </c:pt>
                <c:pt idx="10105">
                  <c:v>42214.78125</c:v>
                </c:pt>
                <c:pt idx="10106">
                  <c:v>42214.791666666613</c:v>
                </c:pt>
                <c:pt idx="10107">
                  <c:v>42214.802083333343</c:v>
                </c:pt>
                <c:pt idx="10108">
                  <c:v>42214.812500000022</c:v>
                </c:pt>
                <c:pt idx="10109">
                  <c:v>42214.822916666657</c:v>
                </c:pt>
                <c:pt idx="10110">
                  <c:v>42214.833333333343</c:v>
                </c:pt>
                <c:pt idx="10111">
                  <c:v>42214.84375</c:v>
                </c:pt>
                <c:pt idx="10112">
                  <c:v>42214.854166666657</c:v>
                </c:pt>
                <c:pt idx="10113">
                  <c:v>42214.864583333343</c:v>
                </c:pt>
                <c:pt idx="10114">
                  <c:v>42214.875</c:v>
                </c:pt>
                <c:pt idx="10115">
                  <c:v>42214.885416666657</c:v>
                </c:pt>
                <c:pt idx="10116">
                  <c:v>42214.895833333343</c:v>
                </c:pt>
                <c:pt idx="10117">
                  <c:v>42214.906250000022</c:v>
                </c:pt>
                <c:pt idx="10118">
                  <c:v>42214.916666666657</c:v>
                </c:pt>
                <c:pt idx="10119">
                  <c:v>42214.927083333299</c:v>
                </c:pt>
                <c:pt idx="10120">
                  <c:v>42214.9375</c:v>
                </c:pt>
                <c:pt idx="10121">
                  <c:v>42214.947916666657</c:v>
                </c:pt>
                <c:pt idx="10122">
                  <c:v>42214.958333333343</c:v>
                </c:pt>
                <c:pt idx="10123">
                  <c:v>42214.96875</c:v>
                </c:pt>
                <c:pt idx="10124">
                  <c:v>42214.979166666628</c:v>
                </c:pt>
                <c:pt idx="10125">
                  <c:v>42214.989583333343</c:v>
                </c:pt>
                <c:pt idx="10126">
                  <c:v>42215</c:v>
                </c:pt>
                <c:pt idx="10127">
                  <c:v>42215.010416666657</c:v>
                </c:pt>
                <c:pt idx="10128">
                  <c:v>42215.020833333343</c:v>
                </c:pt>
                <c:pt idx="10129">
                  <c:v>42215.03125</c:v>
                </c:pt>
                <c:pt idx="10130">
                  <c:v>42215.041666666628</c:v>
                </c:pt>
                <c:pt idx="10131">
                  <c:v>42215.052083333343</c:v>
                </c:pt>
                <c:pt idx="10132">
                  <c:v>42215.0625</c:v>
                </c:pt>
                <c:pt idx="10133">
                  <c:v>42215.072916666657</c:v>
                </c:pt>
                <c:pt idx="10134">
                  <c:v>42215.083333333343</c:v>
                </c:pt>
                <c:pt idx="10135">
                  <c:v>42215.093749999993</c:v>
                </c:pt>
                <c:pt idx="10136">
                  <c:v>42215.104166666628</c:v>
                </c:pt>
                <c:pt idx="10137">
                  <c:v>42215.114583333343</c:v>
                </c:pt>
                <c:pt idx="10138">
                  <c:v>42215.125</c:v>
                </c:pt>
                <c:pt idx="10139">
                  <c:v>42215.135416666628</c:v>
                </c:pt>
                <c:pt idx="10140">
                  <c:v>42215.145833333343</c:v>
                </c:pt>
                <c:pt idx="10141">
                  <c:v>42215.156250000022</c:v>
                </c:pt>
                <c:pt idx="10142">
                  <c:v>42215.166666666628</c:v>
                </c:pt>
                <c:pt idx="10143">
                  <c:v>42215.177083333299</c:v>
                </c:pt>
                <c:pt idx="10144">
                  <c:v>42215.1875</c:v>
                </c:pt>
                <c:pt idx="10145">
                  <c:v>42215.197916666628</c:v>
                </c:pt>
                <c:pt idx="10146">
                  <c:v>42215.208333333343</c:v>
                </c:pt>
                <c:pt idx="10147">
                  <c:v>42215.21875</c:v>
                </c:pt>
                <c:pt idx="10148">
                  <c:v>42215.229166666613</c:v>
                </c:pt>
                <c:pt idx="10149">
                  <c:v>42215.239583333299</c:v>
                </c:pt>
                <c:pt idx="10150">
                  <c:v>42215.25</c:v>
                </c:pt>
                <c:pt idx="10151">
                  <c:v>42215.260416666628</c:v>
                </c:pt>
                <c:pt idx="10152">
                  <c:v>42215.270833333343</c:v>
                </c:pt>
                <c:pt idx="10153">
                  <c:v>42215.28125</c:v>
                </c:pt>
                <c:pt idx="10154">
                  <c:v>42215.291666666613</c:v>
                </c:pt>
                <c:pt idx="10155">
                  <c:v>42215.302083333343</c:v>
                </c:pt>
                <c:pt idx="10156">
                  <c:v>42215.312500000022</c:v>
                </c:pt>
                <c:pt idx="10157">
                  <c:v>42215.322916666657</c:v>
                </c:pt>
                <c:pt idx="10158">
                  <c:v>42215.333333333343</c:v>
                </c:pt>
                <c:pt idx="10159">
                  <c:v>42215.34375</c:v>
                </c:pt>
                <c:pt idx="10160">
                  <c:v>42215.354166666657</c:v>
                </c:pt>
                <c:pt idx="10161">
                  <c:v>42215.364583333343</c:v>
                </c:pt>
                <c:pt idx="10162">
                  <c:v>42215.375</c:v>
                </c:pt>
                <c:pt idx="10163">
                  <c:v>42215.385416666657</c:v>
                </c:pt>
                <c:pt idx="10164">
                  <c:v>42215.395833333343</c:v>
                </c:pt>
                <c:pt idx="10165">
                  <c:v>42215.406250000022</c:v>
                </c:pt>
                <c:pt idx="10166">
                  <c:v>42215.416666666657</c:v>
                </c:pt>
                <c:pt idx="10167">
                  <c:v>42215.427083333299</c:v>
                </c:pt>
                <c:pt idx="10168">
                  <c:v>42215.4375</c:v>
                </c:pt>
                <c:pt idx="10169">
                  <c:v>42215.447916666657</c:v>
                </c:pt>
                <c:pt idx="10170">
                  <c:v>42215.458333333343</c:v>
                </c:pt>
                <c:pt idx="10171">
                  <c:v>42215.46875</c:v>
                </c:pt>
                <c:pt idx="10172">
                  <c:v>42215.479166666628</c:v>
                </c:pt>
                <c:pt idx="10173">
                  <c:v>42215.489583333343</c:v>
                </c:pt>
                <c:pt idx="10174">
                  <c:v>42215.5</c:v>
                </c:pt>
                <c:pt idx="10175">
                  <c:v>42215.510416666657</c:v>
                </c:pt>
                <c:pt idx="10176">
                  <c:v>42215.520833333343</c:v>
                </c:pt>
                <c:pt idx="10177">
                  <c:v>42215.53125</c:v>
                </c:pt>
                <c:pt idx="10178">
                  <c:v>42215.541666666628</c:v>
                </c:pt>
                <c:pt idx="10179">
                  <c:v>42215.552083333343</c:v>
                </c:pt>
                <c:pt idx="10180">
                  <c:v>42215.5625</c:v>
                </c:pt>
                <c:pt idx="10181">
                  <c:v>42215.572916666657</c:v>
                </c:pt>
                <c:pt idx="10182">
                  <c:v>42215.583333333343</c:v>
                </c:pt>
                <c:pt idx="10183">
                  <c:v>42215.593749999993</c:v>
                </c:pt>
                <c:pt idx="10184">
                  <c:v>42215.604166666628</c:v>
                </c:pt>
                <c:pt idx="10185">
                  <c:v>42215.614583333343</c:v>
                </c:pt>
                <c:pt idx="10186">
                  <c:v>42215.625</c:v>
                </c:pt>
                <c:pt idx="10187">
                  <c:v>42215.635416666628</c:v>
                </c:pt>
                <c:pt idx="10188">
                  <c:v>42215.645833333343</c:v>
                </c:pt>
                <c:pt idx="10189">
                  <c:v>42215.656250000022</c:v>
                </c:pt>
                <c:pt idx="10190">
                  <c:v>42215.666666666628</c:v>
                </c:pt>
                <c:pt idx="10191">
                  <c:v>42215.677083333299</c:v>
                </c:pt>
                <c:pt idx="10192">
                  <c:v>42215.6875</c:v>
                </c:pt>
                <c:pt idx="10193">
                  <c:v>42215.697916666628</c:v>
                </c:pt>
                <c:pt idx="10194">
                  <c:v>42215.708333333343</c:v>
                </c:pt>
                <c:pt idx="10195">
                  <c:v>42215.71875</c:v>
                </c:pt>
                <c:pt idx="10196">
                  <c:v>42215.729166666613</c:v>
                </c:pt>
                <c:pt idx="10197">
                  <c:v>42215.739583333299</c:v>
                </c:pt>
                <c:pt idx="10198">
                  <c:v>42215.75</c:v>
                </c:pt>
                <c:pt idx="10199">
                  <c:v>42215.760416666628</c:v>
                </c:pt>
                <c:pt idx="10200">
                  <c:v>42215.770833333343</c:v>
                </c:pt>
                <c:pt idx="10201">
                  <c:v>42215.78125</c:v>
                </c:pt>
                <c:pt idx="10202">
                  <c:v>42215.791666666613</c:v>
                </c:pt>
                <c:pt idx="10203">
                  <c:v>42215.802083333343</c:v>
                </c:pt>
                <c:pt idx="10204">
                  <c:v>42215.812500000022</c:v>
                </c:pt>
                <c:pt idx="10205">
                  <c:v>42215.822916666657</c:v>
                </c:pt>
                <c:pt idx="10206">
                  <c:v>42215.833333333343</c:v>
                </c:pt>
                <c:pt idx="10207">
                  <c:v>42215.84375</c:v>
                </c:pt>
                <c:pt idx="10208">
                  <c:v>42215.854166666657</c:v>
                </c:pt>
                <c:pt idx="10209">
                  <c:v>42215.864583333343</c:v>
                </c:pt>
                <c:pt idx="10210">
                  <c:v>42215.875</c:v>
                </c:pt>
                <c:pt idx="10211">
                  <c:v>42215.885416666657</c:v>
                </c:pt>
                <c:pt idx="10212">
                  <c:v>42215.895833333343</c:v>
                </c:pt>
                <c:pt idx="10213">
                  <c:v>42215.906250000022</c:v>
                </c:pt>
                <c:pt idx="10214">
                  <c:v>42215.916666666657</c:v>
                </c:pt>
                <c:pt idx="10215">
                  <c:v>42215.927083333299</c:v>
                </c:pt>
                <c:pt idx="10216">
                  <c:v>42215.9375</c:v>
                </c:pt>
                <c:pt idx="10217">
                  <c:v>42215.947916666657</c:v>
                </c:pt>
                <c:pt idx="10218">
                  <c:v>42215.958333333343</c:v>
                </c:pt>
                <c:pt idx="10219">
                  <c:v>42215.96875</c:v>
                </c:pt>
                <c:pt idx="10220">
                  <c:v>42215.979166666628</c:v>
                </c:pt>
                <c:pt idx="10221">
                  <c:v>42215.989583333343</c:v>
                </c:pt>
                <c:pt idx="10222">
                  <c:v>42216</c:v>
                </c:pt>
                <c:pt idx="10223">
                  <c:v>42216.010416666657</c:v>
                </c:pt>
                <c:pt idx="10224">
                  <c:v>42216.020833333343</c:v>
                </c:pt>
                <c:pt idx="10225">
                  <c:v>42216.03125</c:v>
                </c:pt>
                <c:pt idx="10226">
                  <c:v>42216.041666666628</c:v>
                </c:pt>
                <c:pt idx="10227">
                  <c:v>42216.052083333343</c:v>
                </c:pt>
                <c:pt idx="10228">
                  <c:v>42216.0625</c:v>
                </c:pt>
                <c:pt idx="10229">
                  <c:v>42216.072916666657</c:v>
                </c:pt>
                <c:pt idx="10230">
                  <c:v>42216.083333333343</c:v>
                </c:pt>
                <c:pt idx="10231">
                  <c:v>42216.093749999993</c:v>
                </c:pt>
                <c:pt idx="10232">
                  <c:v>42216.104166666628</c:v>
                </c:pt>
                <c:pt idx="10233">
                  <c:v>42216.114583333343</c:v>
                </c:pt>
                <c:pt idx="10234">
                  <c:v>42216.125</c:v>
                </c:pt>
                <c:pt idx="10235">
                  <c:v>42216.135416666628</c:v>
                </c:pt>
                <c:pt idx="10236">
                  <c:v>42216.145833333343</c:v>
                </c:pt>
                <c:pt idx="10237">
                  <c:v>42216.156250000022</c:v>
                </c:pt>
                <c:pt idx="10238">
                  <c:v>42216.166666666628</c:v>
                </c:pt>
                <c:pt idx="10239">
                  <c:v>42216.177083333299</c:v>
                </c:pt>
                <c:pt idx="10240">
                  <c:v>42216.1875</c:v>
                </c:pt>
                <c:pt idx="10241">
                  <c:v>42216.197916666628</c:v>
                </c:pt>
                <c:pt idx="10242">
                  <c:v>42216.208333333343</c:v>
                </c:pt>
                <c:pt idx="10243">
                  <c:v>42216.21875</c:v>
                </c:pt>
                <c:pt idx="10244">
                  <c:v>42216.229166666613</c:v>
                </c:pt>
                <c:pt idx="10245">
                  <c:v>42216.239583333299</c:v>
                </c:pt>
                <c:pt idx="10246">
                  <c:v>42216.25</c:v>
                </c:pt>
                <c:pt idx="10247">
                  <c:v>42216.260416666628</c:v>
                </c:pt>
                <c:pt idx="10248">
                  <c:v>42216.270833333343</c:v>
                </c:pt>
                <c:pt idx="10249">
                  <c:v>42216.28125</c:v>
                </c:pt>
                <c:pt idx="10250">
                  <c:v>42216.291666666613</c:v>
                </c:pt>
                <c:pt idx="10251">
                  <c:v>42216.302083333343</c:v>
                </c:pt>
                <c:pt idx="10252">
                  <c:v>42216.312500000022</c:v>
                </c:pt>
                <c:pt idx="10253">
                  <c:v>42216.322916666657</c:v>
                </c:pt>
                <c:pt idx="10254">
                  <c:v>42216.333333333343</c:v>
                </c:pt>
                <c:pt idx="10255">
                  <c:v>42216.34375</c:v>
                </c:pt>
                <c:pt idx="10256">
                  <c:v>42216.354166666657</c:v>
                </c:pt>
                <c:pt idx="10257">
                  <c:v>42216.364583333343</c:v>
                </c:pt>
                <c:pt idx="10258">
                  <c:v>42216.375</c:v>
                </c:pt>
                <c:pt idx="10259">
                  <c:v>42216.385416666657</c:v>
                </c:pt>
                <c:pt idx="10260">
                  <c:v>42216.395833333343</c:v>
                </c:pt>
                <c:pt idx="10261">
                  <c:v>42216.406250000022</c:v>
                </c:pt>
                <c:pt idx="10262">
                  <c:v>42216.416666666657</c:v>
                </c:pt>
                <c:pt idx="10263">
                  <c:v>42216.427083333299</c:v>
                </c:pt>
                <c:pt idx="10264">
                  <c:v>42216.4375</c:v>
                </c:pt>
                <c:pt idx="10265">
                  <c:v>42216.447916666657</c:v>
                </c:pt>
                <c:pt idx="10266">
                  <c:v>42216.458333333343</c:v>
                </c:pt>
                <c:pt idx="10267">
                  <c:v>42216.46875</c:v>
                </c:pt>
                <c:pt idx="10268">
                  <c:v>42216.479166666628</c:v>
                </c:pt>
                <c:pt idx="10269">
                  <c:v>42216.489583333343</c:v>
                </c:pt>
                <c:pt idx="10270">
                  <c:v>42216.5</c:v>
                </c:pt>
                <c:pt idx="10271">
                  <c:v>42216.510416666657</c:v>
                </c:pt>
                <c:pt idx="10272">
                  <c:v>42216.520833333343</c:v>
                </c:pt>
                <c:pt idx="10273">
                  <c:v>42216.53125</c:v>
                </c:pt>
                <c:pt idx="10274">
                  <c:v>42216.541666666628</c:v>
                </c:pt>
                <c:pt idx="10275">
                  <c:v>42216.552083333343</c:v>
                </c:pt>
                <c:pt idx="10276">
                  <c:v>42216.5625</c:v>
                </c:pt>
                <c:pt idx="10277">
                  <c:v>42216.572916666657</c:v>
                </c:pt>
                <c:pt idx="10278">
                  <c:v>42216.583333333343</c:v>
                </c:pt>
                <c:pt idx="10279">
                  <c:v>42216.593749999993</c:v>
                </c:pt>
                <c:pt idx="10280">
                  <c:v>42216.604166666628</c:v>
                </c:pt>
                <c:pt idx="10281">
                  <c:v>42216.614583333343</c:v>
                </c:pt>
                <c:pt idx="10282">
                  <c:v>42216.625</c:v>
                </c:pt>
                <c:pt idx="10283">
                  <c:v>42216.635416666628</c:v>
                </c:pt>
                <c:pt idx="10284">
                  <c:v>42216.645833333343</c:v>
                </c:pt>
                <c:pt idx="10285">
                  <c:v>42216.656250000022</c:v>
                </c:pt>
                <c:pt idx="10286">
                  <c:v>42216.666666666628</c:v>
                </c:pt>
                <c:pt idx="10287">
                  <c:v>42216.677083333299</c:v>
                </c:pt>
                <c:pt idx="10288">
                  <c:v>42216.6875</c:v>
                </c:pt>
                <c:pt idx="10289">
                  <c:v>42216.697916666628</c:v>
                </c:pt>
                <c:pt idx="10290">
                  <c:v>42216.708333333343</c:v>
                </c:pt>
                <c:pt idx="10291">
                  <c:v>42216.71875</c:v>
                </c:pt>
                <c:pt idx="10292">
                  <c:v>42216.729166666613</c:v>
                </c:pt>
                <c:pt idx="10293">
                  <c:v>42216.739583333299</c:v>
                </c:pt>
                <c:pt idx="10294">
                  <c:v>42216.75</c:v>
                </c:pt>
                <c:pt idx="10295">
                  <c:v>42216.760416666628</c:v>
                </c:pt>
                <c:pt idx="10296">
                  <c:v>42216.770833333343</c:v>
                </c:pt>
                <c:pt idx="10297">
                  <c:v>42216.78125</c:v>
                </c:pt>
                <c:pt idx="10298">
                  <c:v>42216.791666666613</c:v>
                </c:pt>
                <c:pt idx="10299">
                  <c:v>42216.802083333343</c:v>
                </c:pt>
                <c:pt idx="10300">
                  <c:v>42216.812500000022</c:v>
                </c:pt>
                <c:pt idx="10301">
                  <c:v>42216.822916666657</c:v>
                </c:pt>
                <c:pt idx="10302">
                  <c:v>42216.833333333343</c:v>
                </c:pt>
                <c:pt idx="10303">
                  <c:v>42216.84375</c:v>
                </c:pt>
                <c:pt idx="10304">
                  <c:v>42216.854166666657</c:v>
                </c:pt>
                <c:pt idx="10305">
                  <c:v>42216.864583333343</c:v>
                </c:pt>
                <c:pt idx="10306">
                  <c:v>42216.875</c:v>
                </c:pt>
                <c:pt idx="10307">
                  <c:v>42216.885416666657</c:v>
                </c:pt>
                <c:pt idx="10308">
                  <c:v>42216.895833333343</c:v>
                </c:pt>
                <c:pt idx="10309">
                  <c:v>42216.906250000022</c:v>
                </c:pt>
                <c:pt idx="10310">
                  <c:v>42216.916666666657</c:v>
                </c:pt>
                <c:pt idx="10311">
                  <c:v>42216.927083333299</c:v>
                </c:pt>
                <c:pt idx="10312">
                  <c:v>42216.9375</c:v>
                </c:pt>
                <c:pt idx="10313">
                  <c:v>42216.947916666657</c:v>
                </c:pt>
                <c:pt idx="10314">
                  <c:v>42216.958333333343</c:v>
                </c:pt>
                <c:pt idx="10315">
                  <c:v>42216.96875</c:v>
                </c:pt>
                <c:pt idx="10316">
                  <c:v>42216.979166666628</c:v>
                </c:pt>
                <c:pt idx="10317">
                  <c:v>42216.989583333343</c:v>
                </c:pt>
                <c:pt idx="10318">
                  <c:v>42217</c:v>
                </c:pt>
                <c:pt idx="10319">
                  <c:v>42217.010416666657</c:v>
                </c:pt>
                <c:pt idx="10320">
                  <c:v>42217.020833333343</c:v>
                </c:pt>
                <c:pt idx="10321">
                  <c:v>42217.03125</c:v>
                </c:pt>
                <c:pt idx="10322">
                  <c:v>42217.041666666628</c:v>
                </c:pt>
                <c:pt idx="10323">
                  <c:v>42217.052083333343</c:v>
                </c:pt>
                <c:pt idx="10324">
                  <c:v>42217.0625</c:v>
                </c:pt>
                <c:pt idx="10325">
                  <c:v>42217.072916666657</c:v>
                </c:pt>
                <c:pt idx="10326">
                  <c:v>42217.083333333343</c:v>
                </c:pt>
                <c:pt idx="10327">
                  <c:v>42217.093749999993</c:v>
                </c:pt>
                <c:pt idx="10328">
                  <c:v>42217.104166666628</c:v>
                </c:pt>
                <c:pt idx="10329">
                  <c:v>42217.114583333343</c:v>
                </c:pt>
                <c:pt idx="10330">
                  <c:v>42217.125</c:v>
                </c:pt>
                <c:pt idx="10331">
                  <c:v>42217.135416666628</c:v>
                </c:pt>
                <c:pt idx="10332">
                  <c:v>42217.145833333343</c:v>
                </c:pt>
                <c:pt idx="10333">
                  <c:v>42217.156250000022</c:v>
                </c:pt>
                <c:pt idx="10334">
                  <c:v>42217.166666666628</c:v>
                </c:pt>
                <c:pt idx="10335">
                  <c:v>42217.177083333299</c:v>
                </c:pt>
                <c:pt idx="10336">
                  <c:v>42217.1875</c:v>
                </c:pt>
                <c:pt idx="10337">
                  <c:v>42217.197916666628</c:v>
                </c:pt>
                <c:pt idx="10338">
                  <c:v>42217.208333333343</c:v>
                </c:pt>
                <c:pt idx="10339">
                  <c:v>42217.21875</c:v>
                </c:pt>
                <c:pt idx="10340">
                  <c:v>42217.229166666613</c:v>
                </c:pt>
                <c:pt idx="10341">
                  <c:v>42217.239583333299</c:v>
                </c:pt>
                <c:pt idx="10342">
                  <c:v>42217.25</c:v>
                </c:pt>
                <c:pt idx="10343">
                  <c:v>42217.260416666628</c:v>
                </c:pt>
                <c:pt idx="10344">
                  <c:v>42217.270833333343</c:v>
                </c:pt>
                <c:pt idx="10345">
                  <c:v>42217.28125</c:v>
                </c:pt>
                <c:pt idx="10346">
                  <c:v>42217.291666666613</c:v>
                </c:pt>
                <c:pt idx="10347">
                  <c:v>42217.302083333343</c:v>
                </c:pt>
                <c:pt idx="10348">
                  <c:v>42217.312500000022</c:v>
                </c:pt>
                <c:pt idx="10349">
                  <c:v>42217.322916666657</c:v>
                </c:pt>
                <c:pt idx="10350">
                  <c:v>42217.333333333343</c:v>
                </c:pt>
                <c:pt idx="10351">
                  <c:v>42217.34375</c:v>
                </c:pt>
                <c:pt idx="10352">
                  <c:v>42217.354166666657</c:v>
                </c:pt>
                <c:pt idx="10353">
                  <c:v>42217.364583333343</c:v>
                </c:pt>
                <c:pt idx="10354">
                  <c:v>42217.375</c:v>
                </c:pt>
                <c:pt idx="10355">
                  <c:v>42217.385416666657</c:v>
                </c:pt>
                <c:pt idx="10356">
                  <c:v>42217.395833333343</c:v>
                </c:pt>
                <c:pt idx="10357">
                  <c:v>42217.406250000022</c:v>
                </c:pt>
                <c:pt idx="10358">
                  <c:v>42217.416666666657</c:v>
                </c:pt>
                <c:pt idx="10359">
                  <c:v>42217.427083333299</c:v>
                </c:pt>
                <c:pt idx="10360">
                  <c:v>42217.4375</c:v>
                </c:pt>
                <c:pt idx="10361">
                  <c:v>42217.447916666657</c:v>
                </c:pt>
                <c:pt idx="10362">
                  <c:v>42217.458333333343</c:v>
                </c:pt>
                <c:pt idx="10363">
                  <c:v>42217.46875</c:v>
                </c:pt>
                <c:pt idx="10364">
                  <c:v>42217.479166666628</c:v>
                </c:pt>
                <c:pt idx="10365">
                  <c:v>42217.489583333343</c:v>
                </c:pt>
                <c:pt idx="10366">
                  <c:v>42217.5</c:v>
                </c:pt>
                <c:pt idx="10367">
                  <c:v>42217.510416666657</c:v>
                </c:pt>
                <c:pt idx="10368">
                  <c:v>42217.520833333343</c:v>
                </c:pt>
                <c:pt idx="10369">
                  <c:v>42217.53125</c:v>
                </c:pt>
                <c:pt idx="10370">
                  <c:v>42217.541666666628</c:v>
                </c:pt>
                <c:pt idx="10371">
                  <c:v>42217.552083333343</c:v>
                </c:pt>
                <c:pt idx="10372">
                  <c:v>42217.5625</c:v>
                </c:pt>
                <c:pt idx="10373">
                  <c:v>42217.572916666657</c:v>
                </c:pt>
                <c:pt idx="10374">
                  <c:v>42217.583333333343</c:v>
                </c:pt>
                <c:pt idx="10375">
                  <c:v>42217.593749999993</c:v>
                </c:pt>
                <c:pt idx="10376">
                  <c:v>42217.604166666628</c:v>
                </c:pt>
                <c:pt idx="10377">
                  <c:v>42217.614583333343</c:v>
                </c:pt>
                <c:pt idx="10378">
                  <c:v>42217.625</c:v>
                </c:pt>
                <c:pt idx="10379">
                  <c:v>42217.635416666628</c:v>
                </c:pt>
                <c:pt idx="10380">
                  <c:v>42217.645833333343</c:v>
                </c:pt>
                <c:pt idx="10381">
                  <c:v>42217.656250000022</c:v>
                </c:pt>
                <c:pt idx="10382">
                  <c:v>42217.666666666628</c:v>
                </c:pt>
                <c:pt idx="10383">
                  <c:v>42217.677083333299</c:v>
                </c:pt>
                <c:pt idx="10384">
                  <c:v>42217.6875</c:v>
                </c:pt>
                <c:pt idx="10385">
                  <c:v>42217.697916666628</c:v>
                </c:pt>
                <c:pt idx="10386">
                  <c:v>42217.708333333343</c:v>
                </c:pt>
                <c:pt idx="10387">
                  <c:v>42217.71875</c:v>
                </c:pt>
                <c:pt idx="10388">
                  <c:v>42217.729166666613</c:v>
                </c:pt>
                <c:pt idx="10389">
                  <c:v>42217.739583333299</c:v>
                </c:pt>
                <c:pt idx="10390">
                  <c:v>42217.75</c:v>
                </c:pt>
                <c:pt idx="10391">
                  <c:v>42217.760416666628</c:v>
                </c:pt>
                <c:pt idx="10392">
                  <c:v>42217.770833333343</c:v>
                </c:pt>
                <c:pt idx="10393">
                  <c:v>42217.78125</c:v>
                </c:pt>
                <c:pt idx="10394">
                  <c:v>42217.791666666613</c:v>
                </c:pt>
                <c:pt idx="10395">
                  <c:v>42217.802083333343</c:v>
                </c:pt>
                <c:pt idx="10396">
                  <c:v>42217.812500000022</c:v>
                </c:pt>
                <c:pt idx="10397">
                  <c:v>42217.822916666657</c:v>
                </c:pt>
                <c:pt idx="10398">
                  <c:v>42217.833333333343</c:v>
                </c:pt>
                <c:pt idx="10399">
                  <c:v>42217.84375</c:v>
                </c:pt>
                <c:pt idx="10400">
                  <c:v>42217.854166666657</c:v>
                </c:pt>
                <c:pt idx="10401">
                  <c:v>42217.864583333343</c:v>
                </c:pt>
                <c:pt idx="10402">
                  <c:v>42217.875</c:v>
                </c:pt>
                <c:pt idx="10403">
                  <c:v>42217.885416666657</c:v>
                </c:pt>
                <c:pt idx="10404">
                  <c:v>42217.895833333343</c:v>
                </c:pt>
                <c:pt idx="10405">
                  <c:v>42217.906250000022</c:v>
                </c:pt>
                <c:pt idx="10406">
                  <c:v>42217.916666666657</c:v>
                </c:pt>
                <c:pt idx="10407">
                  <c:v>42217.927083333299</c:v>
                </c:pt>
                <c:pt idx="10408">
                  <c:v>42217.9375</c:v>
                </c:pt>
                <c:pt idx="10409">
                  <c:v>42217.947916666657</c:v>
                </c:pt>
                <c:pt idx="10410">
                  <c:v>42217.958333333343</c:v>
                </c:pt>
                <c:pt idx="10411">
                  <c:v>42217.96875</c:v>
                </c:pt>
                <c:pt idx="10412">
                  <c:v>42217.979166666628</c:v>
                </c:pt>
                <c:pt idx="10413">
                  <c:v>42217.989583333343</c:v>
                </c:pt>
                <c:pt idx="10414">
                  <c:v>42218</c:v>
                </c:pt>
                <c:pt idx="10415">
                  <c:v>42218.010416666657</c:v>
                </c:pt>
                <c:pt idx="10416">
                  <c:v>42218.020833333343</c:v>
                </c:pt>
                <c:pt idx="10417">
                  <c:v>42218.03125</c:v>
                </c:pt>
                <c:pt idx="10418">
                  <c:v>42218.041666666628</c:v>
                </c:pt>
                <c:pt idx="10419">
                  <c:v>42218.052083333343</c:v>
                </c:pt>
                <c:pt idx="10420">
                  <c:v>42218.0625</c:v>
                </c:pt>
                <c:pt idx="10421">
                  <c:v>42218.072916666657</c:v>
                </c:pt>
                <c:pt idx="10422">
                  <c:v>42218.083333333343</c:v>
                </c:pt>
                <c:pt idx="10423">
                  <c:v>42218.093749999993</c:v>
                </c:pt>
                <c:pt idx="10424">
                  <c:v>42218.104166666628</c:v>
                </c:pt>
                <c:pt idx="10425">
                  <c:v>42218.114583333343</c:v>
                </c:pt>
                <c:pt idx="10426">
                  <c:v>42218.125</c:v>
                </c:pt>
                <c:pt idx="10427">
                  <c:v>42218.135416666628</c:v>
                </c:pt>
                <c:pt idx="10428">
                  <c:v>42218.145833333343</c:v>
                </c:pt>
                <c:pt idx="10429">
                  <c:v>42218.156250000022</c:v>
                </c:pt>
                <c:pt idx="10430">
                  <c:v>42218.166666666628</c:v>
                </c:pt>
                <c:pt idx="10431">
                  <c:v>42218.177083333299</c:v>
                </c:pt>
                <c:pt idx="10432">
                  <c:v>42218.1875</c:v>
                </c:pt>
                <c:pt idx="10433">
                  <c:v>42218.197916666628</c:v>
                </c:pt>
                <c:pt idx="10434">
                  <c:v>42218.208333333343</c:v>
                </c:pt>
                <c:pt idx="10435">
                  <c:v>42218.21875</c:v>
                </c:pt>
                <c:pt idx="10436">
                  <c:v>42218.229166666613</c:v>
                </c:pt>
                <c:pt idx="10437">
                  <c:v>42218.239583333299</c:v>
                </c:pt>
                <c:pt idx="10438">
                  <c:v>42218.25</c:v>
                </c:pt>
                <c:pt idx="10439">
                  <c:v>42218.260416666628</c:v>
                </c:pt>
                <c:pt idx="10440">
                  <c:v>42218.270833333343</c:v>
                </c:pt>
                <c:pt idx="10441">
                  <c:v>42218.28125</c:v>
                </c:pt>
                <c:pt idx="10442">
                  <c:v>42218.291666666613</c:v>
                </c:pt>
                <c:pt idx="10443">
                  <c:v>42218.302083333343</c:v>
                </c:pt>
                <c:pt idx="10444">
                  <c:v>42218.312500000022</c:v>
                </c:pt>
                <c:pt idx="10445">
                  <c:v>42218.322916666657</c:v>
                </c:pt>
                <c:pt idx="10446">
                  <c:v>42218.333333333343</c:v>
                </c:pt>
                <c:pt idx="10447">
                  <c:v>42218.34375</c:v>
                </c:pt>
                <c:pt idx="10448">
                  <c:v>42218.354166666657</c:v>
                </c:pt>
                <c:pt idx="10449">
                  <c:v>42218.364583333343</c:v>
                </c:pt>
                <c:pt idx="10450">
                  <c:v>42218.375</c:v>
                </c:pt>
                <c:pt idx="10451">
                  <c:v>42218.385416666657</c:v>
                </c:pt>
                <c:pt idx="10452">
                  <c:v>42218.395833333343</c:v>
                </c:pt>
                <c:pt idx="10453">
                  <c:v>42218.406250000022</c:v>
                </c:pt>
                <c:pt idx="10454">
                  <c:v>42218.416666666657</c:v>
                </c:pt>
                <c:pt idx="10455">
                  <c:v>42218.427083333299</c:v>
                </c:pt>
                <c:pt idx="10456">
                  <c:v>42218.4375</c:v>
                </c:pt>
                <c:pt idx="10457">
                  <c:v>42218.447916666657</c:v>
                </c:pt>
                <c:pt idx="10458">
                  <c:v>42218.458333333343</c:v>
                </c:pt>
                <c:pt idx="10459">
                  <c:v>42218.46875</c:v>
                </c:pt>
                <c:pt idx="10460">
                  <c:v>42218.479166666628</c:v>
                </c:pt>
                <c:pt idx="10461">
                  <c:v>42218.489583333343</c:v>
                </c:pt>
                <c:pt idx="10462">
                  <c:v>42218.5</c:v>
                </c:pt>
                <c:pt idx="10463">
                  <c:v>42218.510416666657</c:v>
                </c:pt>
                <c:pt idx="10464">
                  <c:v>42218.520833333343</c:v>
                </c:pt>
                <c:pt idx="10465">
                  <c:v>42218.53125</c:v>
                </c:pt>
                <c:pt idx="10466">
                  <c:v>42218.541666666628</c:v>
                </c:pt>
                <c:pt idx="10467">
                  <c:v>42218.552083333343</c:v>
                </c:pt>
                <c:pt idx="10468">
                  <c:v>42218.5625</c:v>
                </c:pt>
                <c:pt idx="10469">
                  <c:v>42218.572916666657</c:v>
                </c:pt>
                <c:pt idx="10470">
                  <c:v>42218.583333333343</c:v>
                </c:pt>
                <c:pt idx="10471">
                  <c:v>42218.593749999993</c:v>
                </c:pt>
                <c:pt idx="10472">
                  <c:v>42218.604166666628</c:v>
                </c:pt>
                <c:pt idx="10473">
                  <c:v>42218.614583333343</c:v>
                </c:pt>
                <c:pt idx="10474">
                  <c:v>42218.625</c:v>
                </c:pt>
                <c:pt idx="10475">
                  <c:v>42218.635416666628</c:v>
                </c:pt>
                <c:pt idx="10476">
                  <c:v>42218.645833333343</c:v>
                </c:pt>
                <c:pt idx="10477">
                  <c:v>42218.656250000022</c:v>
                </c:pt>
                <c:pt idx="10478">
                  <c:v>42218.666666666628</c:v>
                </c:pt>
                <c:pt idx="10479">
                  <c:v>42218.677083333299</c:v>
                </c:pt>
                <c:pt idx="10480">
                  <c:v>42218.6875</c:v>
                </c:pt>
                <c:pt idx="10481">
                  <c:v>42218.697916666628</c:v>
                </c:pt>
                <c:pt idx="10482">
                  <c:v>42218.708333333343</c:v>
                </c:pt>
                <c:pt idx="10483">
                  <c:v>42218.71875</c:v>
                </c:pt>
                <c:pt idx="10484">
                  <c:v>42218.729166666613</c:v>
                </c:pt>
                <c:pt idx="10485">
                  <c:v>42218.739583333299</c:v>
                </c:pt>
                <c:pt idx="10486">
                  <c:v>42218.75</c:v>
                </c:pt>
                <c:pt idx="10487">
                  <c:v>42218.760416666628</c:v>
                </c:pt>
                <c:pt idx="10488">
                  <c:v>42218.770833333343</c:v>
                </c:pt>
                <c:pt idx="10489">
                  <c:v>42218.78125</c:v>
                </c:pt>
                <c:pt idx="10490">
                  <c:v>42218.791666666613</c:v>
                </c:pt>
                <c:pt idx="10491">
                  <c:v>42218.802083333343</c:v>
                </c:pt>
                <c:pt idx="10492">
                  <c:v>42218.812500000022</c:v>
                </c:pt>
                <c:pt idx="10493">
                  <c:v>42218.822916666657</c:v>
                </c:pt>
                <c:pt idx="10494">
                  <c:v>42218.833333333343</c:v>
                </c:pt>
                <c:pt idx="10495">
                  <c:v>42218.84375</c:v>
                </c:pt>
                <c:pt idx="10496">
                  <c:v>42218.854166666657</c:v>
                </c:pt>
                <c:pt idx="10497">
                  <c:v>42218.864583333343</c:v>
                </c:pt>
                <c:pt idx="10498">
                  <c:v>42218.875</c:v>
                </c:pt>
                <c:pt idx="10499">
                  <c:v>42218.885416666657</c:v>
                </c:pt>
                <c:pt idx="10500">
                  <c:v>42218.895833333343</c:v>
                </c:pt>
                <c:pt idx="10501">
                  <c:v>42218.906250000022</c:v>
                </c:pt>
                <c:pt idx="10502">
                  <c:v>42218.916666666657</c:v>
                </c:pt>
                <c:pt idx="10503">
                  <c:v>42218.927083333299</c:v>
                </c:pt>
                <c:pt idx="10504">
                  <c:v>42218.9375</c:v>
                </c:pt>
                <c:pt idx="10505">
                  <c:v>42218.947916666657</c:v>
                </c:pt>
                <c:pt idx="10506">
                  <c:v>42218.958333333343</c:v>
                </c:pt>
                <c:pt idx="10507">
                  <c:v>42218.96875</c:v>
                </c:pt>
                <c:pt idx="10508">
                  <c:v>42218.979166666628</c:v>
                </c:pt>
                <c:pt idx="10509">
                  <c:v>42218.989583333343</c:v>
                </c:pt>
                <c:pt idx="10510">
                  <c:v>42219</c:v>
                </c:pt>
                <c:pt idx="10511">
                  <c:v>42219.010416666657</c:v>
                </c:pt>
                <c:pt idx="10512">
                  <c:v>42219.020833333343</c:v>
                </c:pt>
                <c:pt idx="10513">
                  <c:v>42219.03125</c:v>
                </c:pt>
                <c:pt idx="10514">
                  <c:v>42219.041666666628</c:v>
                </c:pt>
                <c:pt idx="10515">
                  <c:v>42219.052083333343</c:v>
                </c:pt>
                <c:pt idx="10516">
                  <c:v>42219.0625</c:v>
                </c:pt>
                <c:pt idx="10517">
                  <c:v>42219.072916666657</c:v>
                </c:pt>
                <c:pt idx="10518">
                  <c:v>42219.083333333343</c:v>
                </c:pt>
                <c:pt idx="10519">
                  <c:v>42219.093749999993</c:v>
                </c:pt>
                <c:pt idx="10520">
                  <c:v>42219.104166666628</c:v>
                </c:pt>
                <c:pt idx="10521">
                  <c:v>42219.114583333343</c:v>
                </c:pt>
                <c:pt idx="10522">
                  <c:v>42219.125</c:v>
                </c:pt>
                <c:pt idx="10523">
                  <c:v>42219.135416666628</c:v>
                </c:pt>
                <c:pt idx="10524">
                  <c:v>42219.145833333343</c:v>
                </c:pt>
                <c:pt idx="10525">
                  <c:v>42219.156250000022</c:v>
                </c:pt>
                <c:pt idx="10526">
                  <c:v>42219.166666666628</c:v>
                </c:pt>
                <c:pt idx="10527">
                  <c:v>42219.177083333299</c:v>
                </c:pt>
                <c:pt idx="10528">
                  <c:v>42219.1875</c:v>
                </c:pt>
                <c:pt idx="10529">
                  <c:v>42219.197916666628</c:v>
                </c:pt>
                <c:pt idx="10530">
                  <c:v>42219.208333333343</c:v>
                </c:pt>
                <c:pt idx="10531">
                  <c:v>42219.21875</c:v>
                </c:pt>
                <c:pt idx="10532">
                  <c:v>42219.229166666613</c:v>
                </c:pt>
                <c:pt idx="10533">
                  <c:v>42219.239583333299</c:v>
                </c:pt>
                <c:pt idx="10534">
                  <c:v>42219.25</c:v>
                </c:pt>
                <c:pt idx="10535">
                  <c:v>42219.260416666628</c:v>
                </c:pt>
                <c:pt idx="10536">
                  <c:v>42219.270833333343</c:v>
                </c:pt>
                <c:pt idx="10537">
                  <c:v>42219.28125</c:v>
                </c:pt>
                <c:pt idx="10538">
                  <c:v>42219.291666666613</c:v>
                </c:pt>
                <c:pt idx="10539">
                  <c:v>42219.302083333343</c:v>
                </c:pt>
                <c:pt idx="10540">
                  <c:v>42219.312500000022</c:v>
                </c:pt>
                <c:pt idx="10541">
                  <c:v>42219.322916666657</c:v>
                </c:pt>
                <c:pt idx="10542">
                  <c:v>42219.333333333343</c:v>
                </c:pt>
                <c:pt idx="10543">
                  <c:v>42219.34375</c:v>
                </c:pt>
                <c:pt idx="10544">
                  <c:v>42219.354166666657</c:v>
                </c:pt>
                <c:pt idx="10545">
                  <c:v>42219.364583333343</c:v>
                </c:pt>
                <c:pt idx="10546">
                  <c:v>42219.375</c:v>
                </c:pt>
                <c:pt idx="10547">
                  <c:v>42219.385416666657</c:v>
                </c:pt>
                <c:pt idx="10548">
                  <c:v>42219.395833333343</c:v>
                </c:pt>
                <c:pt idx="10549">
                  <c:v>42219.406250000022</c:v>
                </c:pt>
                <c:pt idx="10550">
                  <c:v>42219.416666666657</c:v>
                </c:pt>
                <c:pt idx="10551">
                  <c:v>42219.427083333299</c:v>
                </c:pt>
                <c:pt idx="10552">
                  <c:v>42219.4375</c:v>
                </c:pt>
                <c:pt idx="10553">
                  <c:v>42219.447916666657</c:v>
                </c:pt>
                <c:pt idx="10554">
                  <c:v>42219.458333333343</c:v>
                </c:pt>
                <c:pt idx="10555">
                  <c:v>42219.46875</c:v>
                </c:pt>
                <c:pt idx="10556">
                  <c:v>42219.479166666628</c:v>
                </c:pt>
                <c:pt idx="10557">
                  <c:v>42219.489583333343</c:v>
                </c:pt>
                <c:pt idx="10558">
                  <c:v>42219.5</c:v>
                </c:pt>
                <c:pt idx="10559">
                  <c:v>42219.510416666657</c:v>
                </c:pt>
                <c:pt idx="10560">
                  <c:v>42219.520833333343</c:v>
                </c:pt>
                <c:pt idx="10561">
                  <c:v>42219.53125</c:v>
                </c:pt>
                <c:pt idx="10562">
                  <c:v>42219.541666666628</c:v>
                </c:pt>
                <c:pt idx="10563">
                  <c:v>42219.552083333343</c:v>
                </c:pt>
                <c:pt idx="10564">
                  <c:v>42219.5625</c:v>
                </c:pt>
                <c:pt idx="10565">
                  <c:v>42219.572916666657</c:v>
                </c:pt>
                <c:pt idx="10566">
                  <c:v>42219.583333333343</c:v>
                </c:pt>
                <c:pt idx="10567">
                  <c:v>42219.593749999993</c:v>
                </c:pt>
                <c:pt idx="10568">
                  <c:v>42219.604166666628</c:v>
                </c:pt>
                <c:pt idx="10569">
                  <c:v>42219.614583333343</c:v>
                </c:pt>
                <c:pt idx="10570">
                  <c:v>42219.625</c:v>
                </c:pt>
                <c:pt idx="10571">
                  <c:v>42219.635416666628</c:v>
                </c:pt>
                <c:pt idx="10572">
                  <c:v>42219.645833333343</c:v>
                </c:pt>
                <c:pt idx="10573">
                  <c:v>42219.656250000022</c:v>
                </c:pt>
                <c:pt idx="10574">
                  <c:v>42219.666666666628</c:v>
                </c:pt>
                <c:pt idx="10575">
                  <c:v>42219.677083333299</c:v>
                </c:pt>
                <c:pt idx="10576">
                  <c:v>42219.6875</c:v>
                </c:pt>
                <c:pt idx="10577">
                  <c:v>42219.697916666628</c:v>
                </c:pt>
                <c:pt idx="10578">
                  <c:v>42219.708333333343</c:v>
                </c:pt>
                <c:pt idx="10579">
                  <c:v>42219.71875</c:v>
                </c:pt>
                <c:pt idx="10580">
                  <c:v>42219.729166666613</c:v>
                </c:pt>
                <c:pt idx="10581">
                  <c:v>42219.739583333299</c:v>
                </c:pt>
                <c:pt idx="10582">
                  <c:v>42219.75</c:v>
                </c:pt>
                <c:pt idx="10583">
                  <c:v>42219.760416666628</c:v>
                </c:pt>
                <c:pt idx="10584">
                  <c:v>42219.770833333343</c:v>
                </c:pt>
                <c:pt idx="10585">
                  <c:v>42219.78125</c:v>
                </c:pt>
                <c:pt idx="10586">
                  <c:v>42219.791666666613</c:v>
                </c:pt>
                <c:pt idx="10587">
                  <c:v>42219.802083333343</c:v>
                </c:pt>
                <c:pt idx="10588">
                  <c:v>42219.812500000022</c:v>
                </c:pt>
                <c:pt idx="10589">
                  <c:v>42219.822916666657</c:v>
                </c:pt>
                <c:pt idx="10590">
                  <c:v>42219.833333333343</c:v>
                </c:pt>
                <c:pt idx="10591">
                  <c:v>42219.84375</c:v>
                </c:pt>
                <c:pt idx="10592">
                  <c:v>42219.854166666657</c:v>
                </c:pt>
                <c:pt idx="10593">
                  <c:v>42219.864583333343</c:v>
                </c:pt>
                <c:pt idx="10594">
                  <c:v>42219.875</c:v>
                </c:pt>
                <c:pt idx="10595">
                  <c:v>42219.885416666657</c:v>
                </c:pt>
                <c:pt idx="10596">
                  <c:v>42219.895833333343</c:v>
                </c:pt>
                <c:pt idx="10597">
                  <c:v>42219.906250000022</c:v>
                </c:pt>
                <c:pt idx="10598">
                  <c:v>42219.916666666657</c:v>
                </c:pt>
                <c:pt idx="10599">
                  <c:v>42219.927083333299</c:v>
                </c:pt>
                <c:pt idx="10600">
                  <c:v>42219.9375</c:v>
                </c:pt>
                <c:pt idx="10601">
                  <c:v>42219.947916666657</c:v>
                </c:pt>
                <c:pt idx="10602">
                  <c:v>42219.958333333343</c:v>
                </c:pt>
                <c:pt idx="10603">
                  <c:v>42219.96875</c:v>
                </c:pt>
                <c:pt idx="10604">
                  <c:v>42219.979166666628</c:v>
                </c:pt>
                <c:pt idx="10605">
                  <c:v>42219.989583333343</c:v>
                </c:pt>
                <c:pt idx="10606">
                  <c:v>42220</c:v>
                </c:pt>
                <c:pt idx="10607">
                  <c:v>42220.010416666657</c:v>
                </c:pt>
                <c:pt idx="10608">
                  <c:v>42220.020833333343</c:v>
                </c:pt>
                <c:pt idx="10609">
                  <c:v>42220.03125</c:v>
                </c:pt>
                <c:pt idx="10610">
                  <c:v>42220.041666666628</c:v>
                </c:pt>
                <c:pt idx="10611">
                  <c:v>42220.052083333343</c:v>
                </c:pt>
                <c:pt idx="10612">
                  <c:v>42220.0625</c:v>
                </c:pt>
                <c:pt idx="10613">
                  <c:v>42220.072916666657</c:v>
                </c:pt>
                <c:pt idx="10614">
                  <c:v>42220.083333333343</c:v>
                </c:pt>
                <c:pt idx="10615">
                  <c:v>42220.093749999993</c:v>
                </c:pt>
                <c:pt idx="10616">
                  <c:v>42220.104166666628</c:v>
                </c:pt>
                <c:pt idx="10617">
                  <c:v>42220.114583333343</c:v>
                </c:pt>
                <c:pt idx="10618">
                  <c:v>42220.125</c:v>
                </c:pt>
                <c:pt idx="10619">
                  <c:v>42220.135416666628</c:v>
                </c:pt>
                <c:pt idx="10620">
                  <c:v>42220.145833333343</c:v>
                </c:pt>
                <c:pt idx="10621">
                  <c:v>42220.156250000022</c:v>
                </c:pt>
                <c:pt idx="10622">
                  <c:v>42220.166666666628</c:v>
                </c:pt>
                <c:pt idx="10623">
                  <c:v>42220.177083333299</c:v>
                </c:pt>
                <c:pt idx="10624">
                  <c:v>42220.1875</c:v>
                </c:pt>
                <c:pt idx="10625">
                  <c:v>42220.197916666628</c:v>
                </c:pt>
                <c:pt idx="10626">
                  <c:v>42220.208333333343</c:v>
                </c:pt>
                <c:pt idx="10627">
                  <c:v>42220.21875</c:v>
                </c:pt>
                <c:pt idx="10628">
                  <c:v>42220.229166666613</c:v>
                </c:pt>
                <c:pt idx="10629">
                  <c:v>42220.239583333299</c:v>
                </c:pt>
                <c:pt idx="10630">
                  <c:v>42220.25</c:v>
                </c:pt>
                <c:pt idx="10631">
                  <c:v>42220.260416666628</c:v>
                </c:pt>
                <c:pt idx="10632">
                  <c:v>42220.270833333343</c:v>
                </c:pt>
                <c:pt idx="10633">
                  <c:v>42220.28125</c:v>
                </c:pt>
                <c:pt idx="10634">
                  <c:v>42220.291666666613</c:v>
                </c:pt>
                <c:pt idx="10635">
                  <c:v>42220.302083333343</c:v>
                </c:pt>
                <c:pt idx="10636">
                  <c:v>42220.312500000022</c:v>
                </c:pt>
                <c:pt idx="10637">
                  <c:v>42220.322916666657</c:v>
                </c:pt>
                <c:pt idx="10638">
                  <c:v>42220.333333333343</c:v>
                </c:pt>
                <c:pt idx="10639">
                  <c:v>42220.34375</c:v>
                </c:pt>
                <c:pt idx="10640">
                  <c:v>42220.354166666657</c:v>
                </c:pt>
                <c:pt idx="10641">
                  <c:v>42220.364583333343</c:v>
                </c:pt>
                <c:pt idx="10642">
                  <c:v>42220.375</c:v>
                </c:pt>
                <c:pt idx="10643">
                  <c:v>42220.385416666657</c:v>
                </c:pt>
                <c:pt idx="10644">
                  <c:v>42220.395833333343</c:v>
                </c:pt>
                <c:pt idx="10645">
                  <c:v>42220.406250000022</c:v>
                </c:pt>
                <c:pt idx="10646">
                  <c:v>42220.416666666657</c:v>
                </c:pt>
                <c:pt idx="10647">
                  <c:v>42220.427083333299</c:v>
                </c:pt>
                <c:pt idx="10648">
                  <c:v>42220.4375</c:v>
                </c:pt>
                <c:pt idx="10649">
                  <c:v>42220.447916666657</c:v>
                </c:pt>
                <c:pt idx="10650">
                  <c:v>42220.458333333343</c:v>
                </c:pt>
                <c:pt idx="10651">
                  <c:v>42220.46875</c:v>
                </c:pt>
                <c:pt idx="10652">
                  <c:v>42220.479166666628</c:v>
                </c:pt>
                <c:pt idx="10653">
                  <c:v>42220.489583333343</c:v>
                </c:pt>
                <c:pt idx="10654">
                  <c:v>42220.5</c:v>
                </c:pt>
                <c:pt idx="10655">
                  <c:v>42220.510416666657</c:v>
                </c:pt>
                <c:pt idx="10656">
                  <c:v>42220.520833333343</c:v>
                </c:pt>
                <c:pt idx="10657">
                  <c:v>42220.53125</c:v>
                </c:pt>
                <c:pt idx="10658">
                  <c:v>42220.541666666628</c:v>
                </c:pt>
                <c:pt idx="10659">
                  <c:v>42220.552083333343</c:v>
                </c:pt>
                <c:pt idx="10660">
                  <c:v>42220.5625</c:v>
                </c:pt>
                <c:pt idx="10661">
                  <c:v>42220.572916666657</c:v>
                </c:pt>
                <c:pt idx="10662">
                  <c:v>42220.583333333343</c:v>
                </c:pt>
                <c:pt idx="10663">
                  <c:v>42220.593749999993</c:v>
                </c:pt>
                <c:pt idx="10664">
                  <c:v>42220.604166666628</c:v>
                </c:pt>
                <c:pt idx="10665">
                  <c:v>42220.614583333343</c:v>
                </c:pt>
                <c:pt idx="10666">
                  <c:v>42220.625</c:v>
                </c:pt>
                <c:pt idx="10667">
                  <c:v>42220.635416666628</c:v>
                </c:pt>
                <c:pt idx="10668">
                  <c:v>42220.645833333343</c:v>
                </c:pt>
                <c:pt idx="10669">
                  <c:v>42220.656250000022</c:v>
                </c:pt>
                <c:pt idx="10670">
                  <c:v>42220.666666666628</c:v>
                </c:pt>
                <c:pt idx="10671">
                  <c:v>42220.677083333299</c:v>
                </c:pt>
                <c:pt idx="10672">
                  <c:v>42220.6875</c:v>
                </c:pt>
                <c:pt idx="10673">
                  <c:v>42220.697916666628</c:v>
                </c:pt>
                <c:pt idx="10674">
                  <c:v>42220.708333333343</c:v>
                </c:pt>
                <c:pt idx="10675">
                  <c:v>42220.71875</c:v>
                </c:pt>
                <c:pt idx="10676">
                  <c:v>42220.729166666613</c:v>
                </c:pt>
                <c:pt idx="10677">
                  <c:v>42220.739583333299</c:v>
                </c:pt>
                <c:pt idx="10678">
                  <c:v>42220.75</c:v>
                </c:pt>
                <c:pt idx="10679">
                  <c:v>42220.760416666628</c:v>
                </c:pt>
                <c:pt idx="10680">
                  <c:v>42220.770833333343</c:v>
                </c:pt>
                <c:pt idx="10681">
                  <c:v>42220.78125</c:v>
                </c:pt>
                <c:pt idx="10682">
                  <c:v>42220.791666666613</c:v>
                </c:pt>
                <c:pt idx="10683">
                  <c:v>42220.802083333343</c:v>
                </c:pt>
                <c:pt idx="10684">
                  <c:v>42220.812500000022</c:v>
                </c:pt>
                <c:pt idx="10685">
                  <c:v>42220.822916666657</c:v>
                </c:pt>
                <c:pt idx="10686">
                  <c:v>42220.833333333343</c:v>
                </c:pt>
                <c:pt idx="10687">
                  <c:v>42220.84375</c:v>
                </c:pt>
                <c:pt idx="10688">
                  <c:v>42220.854166666657</c:v>
                </c:pt>
                <c:pt idx="10689">
                  <c:v>42220.864583333343</c:v>
                </c:pt>
                <c:pt idx="10690">
                  <c:v>42220.875</c:v>
                </c:pt>
                <c:pt idx="10691">
                  <c:v>42220.885416666657</c:v>
                </c:pt>
                <c:pt idx="10692">
                  <c:v>42220.895833333343</c:v>
                </c:pt>
                <c:pt idx="10693">
                  <c:v>42220.906250000022</c:v>
                </c:pt>
                <c:pt idx="10694">
                  <c:v>42220.916666666657</c:v>
                </c:pt>
                <c:pt idx="10695">
                  <c:v>42220.927083333299</c:v>
                </c:pt>
                <c:pt idx="10696">
                  <c:v>42220.9375</c:v>
                </c:pt>
                <c:pt idx="10697">
                  <c:v>42220.947916666657</c:v>
                </c:pt>
                <c:pt idx="10698">
                  <c:v>42220.958333333343</c:v>
                </c:pt>
                <c:pt idx="10699">
                  <c:v>42220.96875</c:v>
                </c:pt>
                <c:pt idx="10700">
                  <c:v>42220.979166666628</c:v>
                </c:pt>
                <c:pt idx="10701">
                  <c:v>42220.989583333343</c:v>
                </c:pt>
                <c:pt idx="10702">
                  <c:v>42221</c:v>
                </c:pt>
                <c:pt idx="10703">
                  <c:v>42221.010416666657</c:v>
                </c:pt>
                <c:pt idx="10704">
                  <c:v>42221.020833333343</c:v>
                </c:pt>
                <c:pt idx="10705">
                  <c:v>42221.03125</c:v>
                </c:pt>
                <c:pt idx="10706">
                  <c:v>42221.041666666628</c:v>
                </c:pt>
                <c:pt idx="10707">
                  <c:v>42221.052083333343</c:v>
                </c:pt>
                <c:pt idx="10708">
                  <c:v>42221.0625</c:v>
                </c:pt>
                <c:pt idx="10709">
                  <c:v>42221.072916666657</c:v>
                </c:pt>
                <c:pt idx="10710">
                  <c:v>42221.083333333343</c:v>
                </c:pt>
                <c:pt idx="10711">
                  <c:v>42221.093749999993</c:v>
                </c:pt>
                <c:pt idx="10712">
                  <c:v>42221.104166666628</c:v>
                </c:pt>
                <c:pt idx="10713">
                  <c:v>42221.114583333343</c:v>
                </c:pt>
                <c:pt idx="10714">
                  <c:v>42221.125</c:v>
                </c:pt>
                <c:pt idx="10715">
                  <c:v>42221.135416666628</c:v>
                </c:pt>
                <c:pt idx="10716">
                  <c:v>42221.145833333343</c:v>
                </c:pt>
                <c:pt idx="10717">
                  <c:v>42221.156250000022</c:v>
                </c:pt>
                <c:pt idx="10718">
                  <c:v>42221.166666666628</c:v>
                </c:pt>
                <c:pt idx="10719">
                  <c:v>42221.177083333299</c:v>
                </c:pt>
                <c:pt idx="10720">
                  <c:v>42221.1875</c:v>
                </c:pt>
                <c:pt idx="10721">
                  <c:v>42221.197916666628</c:v>
                </c:pt>
                <c:pt idx="10722">
                  <c:v>42221.208333333343</c:v>
                </c:pt>
                <c:pt idx="10723">
                  <c:v>42221.21875</c:v>
                </c:pt>
                <c:pt idx="10724">
                  <c:v>42221.229166666613</c:v>
                </c:pt>
                <c:pt idx="10725">
                  <c:v>42221.239583333299</c:v>
                </c:pt>
                <c:pt idx="10726">
                  <c:v>42221.25</c:v>
                </c:pt>
                <c:pt idx="10727">
                  <c:v>42221.260416666628</c:v>
                </c:pt>
                <c:pt idx="10728">
                  <c:v>42221.270833333343</c:v>
                </c:pt>
                <c:pt idx="10729">
                  <c:v>42221.28125</c:v>
                </c:pt>
                <c:pt idx="10730">
                  <c:v>42221.291666666613</c:v>
                </c:pt>
                <c:pt idx="10731">
                  <c:v>42221.302083333343</c:v>
                </c:pt>
                <c:pt idx="10732">
                  <c:v>42221.312500000022</c:v>
                </c:pt>
                <c:pt idx="10733">
                  <c:v>42221.322916666657</c:v>
                </c:pt>
                <c:pt idx="10734">
                  <c:v>42221.333333333343</c:v>
                </c:pt>
                <c:pt idx="10735">
                  <c:v>42221.34375</c:v>
                </c:pt>
                <c:pt idx="10736">
                  <c:v>42221.354166666657</c:v>
                </c:pt>
                <c:pt idx="10737">
                  <c:v>42221.364583333343</c:v>
                </c:pt>
                <c:pt idx="10738">
                  <c:v>42221.375</c:v>
                </c:pt>
                <c:pt idx="10739">
                  <c:v>42221.385416666657</c:v>
                </c:pt>
                <c:pt idx="10740">
                  <c:v>42221.395833333343</c:v>
                </c:pt>
                <c:pt idx="10741">
                  <c:v>42221.406250000022</c:v>
                </c:pt>
                <c:pt idx="10742">
                  <c:v>42221.416666666657</c:v>
                </c:pt>
                <c:pt idx="10743">
                  <c:v>42221.427083333299</c:v>
                </c:pt>
                <c:pt idx="10744">
                  <c:v>42221.4375</c:v>
                </c:pt>
                <c:pt idx="10745">
                  <c:v>42221.447916666657</c:v>
                </c:pt>
                <c:pt idx="10746">
                  <c:v>42221.458333333343</c:v>
                </c:pt>
                <c:pt idx="10747">
                  <c:v>42221.46875</c:v>
                </c:pt>
                <c:pt idx="10748">
                  <c:v>42221.479166666628</c:v>
                </c:pt>
                <c:pt idx="10749">
                  <c:v>42221.489583333343</c:v>
                </c:pt>
                <c:pt idx="10750">
                  <c:v>42221.5</c:v>
                </c:pt>
                <c:pt idx="10751">
                  <c:v>42221.510416666657</c:v>
                </c:pt>
                <c:pt idx="10752">
                  <c:v>42221.520833333343</c:v>
                </c:pt>
                <c:pt idx="10753">
                  <c:v>42221.53125</c:v>
                </c:pt>
                <c:pt idx="10754">
                  <c:v>42221.541666666628</c:v>
                </c:pt>
                <c:pt idx="10755">
                  <c:v>42221.552083333343</c:v>
                </c:pt>
                <c:pt idx="10756">
                  <c:v>42221.5625</c:v>
                </c:pt>
                <c:pt idx="10757">
                  <c:v>42221.572916666657</c:v>
                </c:pt>
                <c:pt idx="10758">
                  <c:v>42221.583333333343</c:v>
                </c:pt>
                <c:pt idx="10759">
                  <c:v>42221.593749999993</c:v>
                </c:pt>
                <c:pt idx="10760">
                  <c:v>42221.604166666628</c:v>
                </c:pt>
                <c:pt idx="10761">
                  <c:v>42221.614583333343</c:v>
                </c:pt>
                <c:pt idx="10762">
                  <c:v>42221.625</c:v>
                </c:pt>
                <c:pt idx="10763">
                  <c:v>42221.635416666628</c:v>
                </c:pt>
                <c:pt idx="10764">
                  <c:v>42221.645833333343</c:v>
                </c:pt>
                <c:pt idx="10765">
                  <c:v>42221.656250000022</c:v>
                </c:pt>
                <c:pt idx="10766">
                  <c:v>42221.666666666628</c:v>
                </c:pt>
                <c:pt idx="10767">
                  <c:v>42221.677083333299</c:v>
                </c:pt>
                <c:pt idx="10768">
                  <c:v>42221.6875</c:v>
                </c:pt>
                <c:pt idx="10769">
                  <c:v>42221.697916666628</c:v>
                </c:pt>
                <c:pt idx="10770">
                  <c:v>42221.708333333343</c:v>
                </c:pt>
                <c:pt idx="10771">
                  <c:v>42221.71875</c:v>
                </c:pt>
                <c:pt idx="10772">
                  <c:v>42221.729166666613</c:v>
                </c:pt>
                <c:pt idx="10773">
                  <c:v>42221.739583333299</c:v>
                </c:pt>
                <c:pt idx="10774">
                  <c:v>42221.75</c:v>
                </c:pt>
                <c:pt idx="10775">
                  <c:v>42221.760416666628</c:v>
                </c:pt>
                <c:pt idx="10776">
                  <c:v>42221.770833333343</c:v>
                </c:pt>
                <c:pt idx="10777">
                  <c:v>42221.78125</c:v>
                </c:pt>
                <c:pt idx="10778">
                  <c:v>42221.791666666613</c:v>
                </c:pt>
                <c:pt idx="10779">
                  <c:v>42221.802083333343</c:v>
                </c:pt>
                <c:pt idx="10780">
                  <c:v>42221.812500000022</c:v>
                </c:pt>
                <c:pt idx="10781">
                  <c:v>42221.822916666657</c:v>
                </c:pt>
                <c:pt idx="10782">
                  <c:v>42221.833333333343</c:v>
                </c:pt>
                <c:pt idx="10783">
                  <c:v>42221.84375</c:v>
                </c:pt>
                <c:pt idx="10784">
                  <c:v>42221.854166666657</c:v>
                </c:pt>
                <c:pt idx="10785">
                  <c:v>42221.864583333343</c:v>
                </c:pt>
                <c:pt idx="10786">
                  <c:v>42221.875</c:v>
                </c:pt>
                <c:pt idx="10787">
                  <c:v>42221.885416666657</c:v>
                </c:pt>
                <c:pt idx="10788">
                  <c:v>42221.895833333343</c:v>
                </c:pt>
                <c:pt idx="10789">
                  <c:v>42221.906250000022</c:v>
                </c:pt>
                <c:pt idx="10790">
                  <c:v>42221.916666666657</c:v>
                </c:pt>
                <c:pt idx="10791">
                  <c:v>42221.927083333299</c:v>
                </c:pt>
                <c:pt idx="10792">
                  <c:v>42221.9375</c:v>
                </c:pt>
                <c:pt idx="10793">
                  <c:v>42221.947916666657</c:v>
                </c:pt>
                <c:pt idx="10794">
                  <c:v>42221.958333333343</c:v>
                </c:pt>
                <c:pt idx="10795">
                  <c:v>42221.96875</c:v>
                </c:pt>
                <c:pt idx="10796">
                  <c:v>42221.979166666628</c:v>
                </c:pt>
                <c:pt idx="10797">
                  <c:v>42221.989583333343</c:v>
                </c:pt>
                <c:pt idx="10798">
                  <c:v>42222</c:v>
                </c:pt>
                <c:pt idx="10799">
                  <c:v>42222.010416666657</c:v>
                </c:pt>
                <c:pt idx="10800">
                  <c:v>42222.020833333343</c:v>
                </c:pt>
                <c:pt idx="10801">
                  <c:v>42222.03125</c:v>
                </c:pt>
                <c:pt idx="10802">
                  <c:v>42222.041666666628</c:v>
                </c:pt>
                <c:pt idx="10803">
                  <c:v>42222.052083333343</c:v>
                </c:pt>
                <c:pt idx="10804">
                  <c:v>42222.0625</c:v>
                </c:pt>
                <c:pt idx="10805">
                  <c:v>42222.072916666657</c:v>
                </c:pt>
                <c:pt idx="10806">
                  <c:v>42222.083333333343</c:v>
                </c:pt>
                <c:pt idx="10807">
                  <c:v>42222.093749999993</c:v>
                </c:pt>
                <c:pt idx="10808">
                  <c:v>42222.104166666628</c:v>
                </c:pt>
                <c:pt idx="10809">
                  <c:v>42222.114583333343</c:v>
                </c:pt>
                <c:pt idx="10810">
                  <c:v>42222.125</c:v>
                </c:pt>
                <c:pt idx="10811">
                  <c:v>42222.135416666628</c:v>
                </c:pt>
                <c:pt idx="10812">
                  <c:v>42222.145833333343</c:v>
                </c:pt>
                <c:pt idx="10813">
                  <c:v>42222.156250000022</c:v>
                </c:pt>
                <c:pt idx="10814">
                  <c:v>42222.166666666628</c:v>
                </c:pt>
                <c:pt idx="10815">
                  <c:v>42222.177083333299</c:v>
                </c:pt>
                <c:pt idx="10816">
                  <c:v>42222.1875</c:v>
                </c:pt>
                <c:pt idx="10817">
                  <c:v>42222.197916666628</c:v>
                </c:pt>
                <c:pt idx="10818">
                  <c:v>42222.208333333343</c:v>
                </c:pt>
                <c:pt idx="10819">
                  <c:v>42222.21875</c:v>
                </c:pt>
                <c:pt idx="10820">
                  <c:v>42222.229166666613</c:v>
                </c:pt>
                <c:pt idx="10821">
                  <c:v>42222.239583333299</c:v>
                </c:pt>
                <c:pt idx="10822">
                  <c:v>42222.25</c:v>
                </c:pt>
                <c:pt idx="10823">
                  <c:v>42222.260416666628</c:v>
                </c:pt>
                <c:pt idx="10824">
                  <c:v>42222.270833333343</c:v>
                </c:pt>
                <c:pt idx="10825">
                  <c:v>42222.28125</c:v>
                </c:pt>
                <c:pt idx="10826">
                  <c:v>42222.291666666613</c:v>
                </c:pt>
                <c:pt idx="10827">
                  <c:v>42222.302083333343</c:v>
                </c:pt>
                <c:pt idx="10828">
                  <c:v>42222.312500000022</c:v>
                </c:pt>
                <c:pt idx="10829">
                  <c:v>42222.322916666657</c:v>
                </c:pt>
                <c:pt idx="10830">
                  <c:v>42222.333333333343</c:v>
                </c:pt>
                <c:pt idx="10831">
                  <c:v>42222.34375</c:v>
                </c:pt>
                <c:pt idx="10832">
                  <c:v>42222.354166666657</c:v>
                </c:pt>
                <c:pt idx="10833">
                  <c:v>42222.364583333343</c:v>
                </c:pt>
                <c:pt idx="10834">
                  <c:v>42222.375</c:v>
                </c:pt>
                <c:pt idx="10835">
                  <c:v>42222.385416666657</c:v>
                </c:pt>
                <c:pt idx="10836">
                  <c:v>42222.395833333343</c:v>
                </c:pt>
                <c:pt idx="10837">
                  <c:v>42222.406250000022</c:v>
                </c:pt>
                <c:pt idx="10838">
                  <c:v>42222.416666666657</c:v>
                </c:pt>
                <c:pt idx="10839">
                  <c:v>42222.427083333299</c:v>
                </c:pt>
                <c:pt idx="10840">
                  <c:v>42222.4375</c:v>
                </c:pt>
                <c:pt idx="10841">
                  <c:v>42222.447916666657</c:v>
                </c:pt>
                <c:pt idx="10842">
                  <c:v>42222.458333333343</c:v>
                </c:pt>
                <c:pt idx="10843">
                  <c:v>42222.46875</c:v>
                </c:pt>
                <c:pt idx="10844">
                  <c:v>42222.479166666628</c:v>
                </c:pt>
                <c:pt idx="10845">
                  <c:v>42222.489583333343</c:v>
                </c:pt>
                <c:pt idx="10846">
                  <c:v>42222.5</c:v>
                </c:pt>
                <c:pt idx="10847">
                  <c:v>42222.510416666657</c:v>
                </c:pt>
                <c:pt idx="10848">
                  <c:v>42222.520833333343</c:v>
                </c:pt>
                <c:pt idx="10849">
                  <c:v>42222.53125</c:v>
                </c:pt>
                <c:pt idx="10850">
                  <c:v>42222.541666666628</c:v>
                </c:pt>
                <c:pt idx="10851">
                  <c:v>42222.552083333343</c:v>
                </c:pt>
                <c:pt idx="10852">
                  <c:v>42222.5625</c:v>
                </c:pt>
                <c:pt idx="10853">
                  <c:v>42222.572916666657</c:v>
                </c:pt>
                <c:pt idx="10854">
                  <c:v>42222.583333333343</c:v>
                </c:pt>
                <c:pt idx="10855">
                  <c:v>42222.593749999993</c:v>
                </c:pt>
                <c:pt idx="10856">
                  <c:v>42222.604166666628</c:v>
                </c:pt>
                <c:pt idx="10857">
                  <c:v>42222.614583333343</c:v>
                </c:pt>
                <c:pt idx="10858">
                  <c:v>42222.625</c:v>
                </c:pt>
                <c:pt idx="10859">
                  <c:v>42222.635416666628</c:v>
                </c:pt>
                <c:pt idx="10860">
                  <c:v>42222.645833333343</c:v>
                </c:pt>
                <c:pt idx="10861">
                  <c:v>42222.656250000022</c:v>
                </c:pt>
                <c:pt idx="10862">
                  <c:v>42222.666666666628</c:v>
                </c:pt>
                <c:pt idx="10863">
                  <c:v>42222.677083333299</c:v>
                </c:pt>
                <c:pt idx="10864">
                  <c:v>42222.6875</c:v>
                </c:pt>
                <c:pt idx="10865">
                  <c:v>42222.697916666628</c:v>
                </c:pt>
                <c:pt idx="10866">
                  <c:v>42222.708333333343</c:v>
                </c:pt>
                <c:pt idx="10867">
                  <c:v>42222.71875</c:v>
                </c:pt>
                <c:pt idx="10868">
                  <c:v>42222.729166666613</c:v>
                </c:pt>
                <c:pt idx="10869">
                  <c:v>42222.739583333299</c:v>
                </c:pt>
                <c:pt idx="10870">
                  <c:v>42222.75</c:v>
                </c:pt>
                <c:pt idx="10871">
                  <c:v>42222.760416666628</c:v>
                </c:pt>
                <c:pt idx="10872">
                  <c:v>42222.770833333343</c:v>
                </c:pt>
                <c:pt idx="10873">
                  <c:v>42222.78125</c:v>
                </c:pt>
                <c:pt idx="10874">
                  <c:v>42222.791666666613</c:v>
                </c:pt>
                <c:pt idx="10875">
                  <c:v>42222.802083333343</c:v>
                </c:pt>
                <c:pt idx="10876">
                  <c:v>42222.812500000022</c:v>
                </c:pt>
                <c:pt idx="10877">
                  <c:v>42222.822916666657</c:v>
                </c:pt>
                <c:pt idx="10878">
                  <c:v>42222.833333333343</c:v>
                </c:pt>
                <c:pt idx="10879">
                  <c:v>42222.84375</c:v>
                </c:pt>
                <c:pt idx="10880">
                  <c:v>42222.854166666657</c:v>
                </c:pt>
                <c:pt idx="10881">
                  <c:v>42222.864583333343</c:v>
                </c:pt>
                <c:pt idx="10882">
                  <c:v>42222.875</c:v>
                </c:pt>
                <c:pt idx="10883">
                  <c:v>42222.885416666657</c:v>
                </c:pt>
                <c:pt idx="10884">
                  <c:v>42222.895833333343</c:v>
                </c:pt>
                <c:pt idx="10885">
                  <c:v>42222.906250000022</c:v>
                </c:pt>
                <c:pt idx="10886">
                  <c:v>42222.916666666657</c:v>
                </c:pt>
                <c:pt idx="10887">
                  <c:v>42222.927083333299</c:v>
                </c:pt>
                <c:pt idx="10888">
                  <c:v>42222.9375</c:v>
                </c:pt>
                <c:pt idx="10889">
                  <c:v>42222.947916666657</c:v>
                </c:pt>
                <c:pt idx="10890">
                  <c:v>42222.958333333343</c:v>
                </c:pt>
                <c:pt idx="10891">
                  <c:v>42222.96875</c:v>
                </c:pt>
                <c:pt idx="10892">
                  <c:v>42222.979166666628</c:v>
                </c:pt>
                <c:pt idx="10893">
                  <c:v>42222.989583333343</c:v>
                </c:pt>
                <c:pt idx="10894">
                  <c:v>42223</c:v>
                </c:pt>
                <c:pt idx="10895">
                  <c:v>42223.010416666657</c:v>
                </c:pt>
                <c:pt idx="10896">
                  <c:v>42223.020833333343</c:v>
                </c:pt>
                <c:pt idx="10897">
                  <c:v>42223.03125</c:v>
                </c:pt>
                <c:pt idx="10898">
                  <c:v>42223.041666666628</c:v>
                </c:pt>
                <c:pt idx="10899">
                  <c:v>42223.052083333343</c:v>
                </c:pt>
                <c:pt idx="10900">
                  <c:v>42223.0625</c:v>
                </c:pt>
                <c:pt idx="10901">
                  <c:v>42223.072916666657</c:v>
                </c:pt>
                <c:pt idx="10902">
                  <c:v>42223.083333333343</c:v>
                </c:pt>
                <c:pt idx="10903">
                  <c:v>42223.093749999993</c:v>
                </c:pt>
                <c:pt idx="10904">
                  <c:v>42223.104166666628</c:v>
                </c:pt>
                <c:pt idx="10905">
                  <c:v>42223.114583333343</c:v>
                </c:pt>
                <c:pt idx="10906">
                  <c:v>42223.125</c:v>
                </c:pt>
                <c:pt idx="10907">
                  <c:v>42223.135416666628</c:v>
                </c:pt>
                <c:pt idx="10908">
                  <c:v>42223.145833333343</c:v>
                </c:pt>
                <c:pt idx="10909">
                  <c:v>42223.156250000022</c:v>
                </c:pt>
                <c:pt idx="10910">
                  <c:v>42223.166666666628</c:v>
                </c:pt>
                <c:pt idx="10911">
                  <c:v>42223.177083333299</c:v>
                </c:pt>
                <c:pt idx="10912">
                  <c:v>42223.1875</c:v>
                </c:pt>
                <c:pt idx="10913">
                  <c:v>42223.197916666628</c:v>
                </c:pt>
                <c:pt idx="10914">
                  <c:v>42223.208333333343</c:v>
                </c:pt>
                <c:pt idx="10915">
                  <c:v>42223.21875</c:v>
                </c:pt>
                <c:pt idx="10916">
                  <c:v>42223.229166666613</c:v>
                </c:pt>
                <c:pt idx="10917">
                  <c:v>42223.239583333299</c:v>
                </c:pt>
                <c:pt idx="10918">
                  <c:v>42223.25</c:v>
                </c:pt>
                <c:pt idx="10919">
                  <c:v>42223.260416666628</c:v>
                </c:pt>
                <c:pt idx="10920">
                  <c:v>42223.270833333343</c:v>
                </c:pt>
                <c:pt idx="10921">
                  <c:v>42223.28125</c:v>
                </c:pt>
                <c:pt idx="10922">
                  <c:v>42223.291666666613</c:v>
                </c:pt>
                <c:pt idx="10923">
                  <c:v>42223.302083333343</c:v>
                </c:pt>
                <c:pt idx="10924">
                  <c:v>42223.312500000022</c:v>
                </c:pt>
                <c:pt idx="10925">
                  <c:v>42223.322916666657</c:v>
                </c:pt>
                <c:pt idx="10926">
                  <c:v>42223.333333333343</c:v>
                </c:pt>
                <c:pt idx="10927">
                  <c:v>42223.34375</c:v>
                </c:pt>
                <c:pt idx="10928">
                  <c:v>42223.354166666657</c:v>
                </c:pt>
                <c:pt idx="10929">
                  <c:v>42223.364583333343</c:v>
                </c:pt>
                <c:pt idx="10930">
                  <c:v>42223.375</c:v>
                </c:pt>
                <c:pt idx="10931">
                  <c:v>42223.385416666657</c:v>
                </c:pt>
                <c:pt idx="10932">
                  <c:v>42223.395833333343</c:v>
                </c:pt>
                <c:pt idx="10933">
                  <c:v>42223.406250000022</c:v>
                </c:pt>
                <c:pt idx="10934">
                  <c:v>42223.416666666657</c:v>
                </c:pt>
                <c:pt idx="10935">
                  <c:v>42223.427083333299</c:v>
                </c:pt>
                <c:pt idx="10936">
                  <c:v>42223.4375</c:v>
                </c:pt>
                <c:pt idx="10937">
                  <c:v>42223.447916666657</c:v>
                </c:pt>
                <c:pt idx="10938">
                  <c:v>42223.458333333343</c:v>
                </c:pt>
                <c:pt idx="10939">
                  <c:v>42223.46875</c:v>
                </c:pt>
                <c:pt idx="10940">
                  <c:v>42223.479166666628</c:v>
                </c:pt>
                <c:pt idx="10941">
                  <c:v>42223.489583333343</c:v>
                </c:pt>
                <c:pt idx="10942">
                  <c:v>42223.5</c:v>
                </c:pt>
                <c:pt idx="10943">
                  <c:v>42223.510416666657</c:v>
                </c:pt>
                <c:pt idx="10944">
                  <c:v>42223.520833333343</c:v>
                </c:pt>
                <c:pt idx="10945">
                  <c:v>42223.53125</c:v>
                </c:pt>
                <c:pt idx="10946">
                  <c:v>42223.541666666628</c:v>
                </c:pt>
                <c:pt idx="10947">
                  <c:v>42223.552083333343</c:v>
                </c:pt>
                <c:pt idx="10948">
                  <c:v>42223.5625</c:v>
                </c:pt>
                <c:pt idx="10949">
                  <c:v>42223.572916666657</c:v>
                </c:pt>
                <c:pt idx="10950">
                  <c:v>42223.583333333343</c:v>
                </c:pt>
                <c:pt idx="10951">
                  <c:v>42223.593749999993</c:v>
                </c:pt>
                <c:pt idx="10952">
                  <c:v>42223.604166666628</c:v>
                </c:pt>
                <c:pt idx="10953">
                  <c:v>42223.614583333343</c:v>
                </c:pt>
                <c:pt idx="10954">
                  <c:v>42223.625</c:v>
                </c:pt>
                <c:pt idx="10955">
                  <c:v>42223.635416666628</c:v>
                </c:pt>
                <c:pt idx="10956">
                  <c:v>42223.645833333343</c:v>
                </c:pt>
                <c:pt idx="10957">
                  <c:v>42223.656250000022</c:v>
                </c:pt>
                <c:pt idx="10958">
                  <c:v>42223.666666666628</c:v>
                </c:pt>
                <c:pt idx="10959">
                  <c:v>42223.677083333299</c:v>
                </c:pt>
                <c:pt idx="10960">
                  <c:v>42223.6875</c:v>
                </c:pt>
                <c:pt idx="10961">
                  <c:v>42223.697916666628</c:v>
                </c:pt>
                <c:pt idx="10962">
                  <c:v>42223.708333333343</c:v>
                </c:pt>
                <c:pt idx="10963">
                  <c:v>42223.71875</c:v>
                </c:pt>
                <c:pt idx="10964">
                  <c:v>42223.729166666613</c:v>
                </c:pt>
                <c:pt idx="10965">
                  <c:v>42223.739583333299</c:v>
                </c:pt>
                <c:pt idx="10966">
                  <c:v>42223.75</c:v>
                </c:pt>
                <c:pt idx="10967">
                  <c:v>42223.760416666628</c:v>
                </c:pt>
                <c:pt idx="10968">
                  <c:v>42223.770833333343</c:v>
                </c:pt>
                <c:pt idx="10969">
                  <c:v>42223.78125</c:v>
                </c:pt>
                <c:pt idx="10970">
                  <c:v>42223.791666666613</c:v>
                </c:pt>
                <c:pt idx="10971">
                  <c:v>42223.802083333343</c:v>
                </c:pt>
                <c:pt idx="10972">
                  <c:v>42223.812500000022</c:v>
                </c:pt>
                <c:pt idx="10973">
                  <c:v>42223.822916666657</c:v>
                </c:pt>
                <c:pt idx="10974">
                  <c:v>42223.833333333343</c:v>
                </c:pt>
                <c:pt idx="10975">
                  <c:v>42223.84375</c:v>
                </c:pt>
                <c:pt idx="10976">
                  <c:v>42223.854166666657</c:v>
                </c:pt>
                <c:pt idx="10977">
                  <c:v>42223.864583333343</c:v>
                </c:pt>
                <c:pt idx="10978">
                  <c:v>42223.875</c:v>
                </c:pt>
                <c:pt idx="10979">
                  <c:v>42223.885416666657</c:v>
                </c:pt>
                <c:pt idx="10980">
                  <c:v>42223.895833333343</c:v>
                </c:pt>
                <c:pt idx="10981">
                  <c:v>42223.906250000022</c:v>
                </c:pt>
                <c:pt idx="10982">
                  <c:v>42223.916666666657</c:v>
                </c:pt>
                <c:pt idx="10983">
                  <c:v>42223.927083333299</c:v>
                </c:pt>
                <c:pt idx="10984">
                  <c:v>42223.9375</c:v>
                </c:pt>
                <c:pt idx="10985">
                  <c:v>42223.947916666657</c:v>
                </c:pt>
                <c:pt idx="10986">
                  <c:v>42223.958333333343</c:v>
                </c:pt>
                <c:pt idx="10987">
                  <c:v>42223.96875</c:v>
                </c:pt>
                <c:pt idx="10988">
                  <c:v>42223.979166666628</c:v>
                </c:pt>
                <c:pt idx="10989">
                  <c:v>42223.989583333343</c:v>
                </c:pt>
                <c:pt idx="10990">
                  <c:v>42224</c:v>
                </c:pt>
                <c:pt idx="10991">
                  <c:v>42224.010416666657</c:v>
                </c:pt>
                <c:pt idx="10992">
                  <c:v>42224.020833333343</c:v>
                </c:pt>
                <c:pt idx="10993">
                  <c:v>42224.03125</c:v>
                </c:pt>
                <c:pt idx="10994">
                  <c:v>42224.041666666628</c:v>
                </c:pt>
                <c:pt idx="10995">
                  <c:v>42224.052083333343</c:v>
                </c:pt>
                <c:pt idx="10996">
                  <c:v>42224.0625</c:v>
                </c:pt>
                <c:pt idx="10997">
                  <c:v>42224.072916666657</c:v>
                </c:pt>
                <c:pt idx="10998">
                  <c:v>42224.083333333343</c:v>
                </c:pt>
                <c:pt idx="10999">
                  <c:v>42224.093749999993</c:v>
                </c:pt>
                <c:pt idx="11000">
                  <c:v>42224.104166666628</c:v>
                </c:pt>
                <c:pt idx="11001">
                  <c:v>42224.114583333343</c:v>
                </c:pt>
                <c:pt idx="11002">
                  <c:v>42224.125</c:v>
                </c:pt>
                <c:pt idx="11003">
                  <c:v>42224.135416666628</c:v>
                </c:pt>
                <c:pt idx="11004">
                  <c:v>42224.145833333343</c:v>
                </c:pt>
                <c:pt idx="11005">
                  <c:v>42224.156250000022</c:v>
                </c:pt>
                <c:pt idx="11006">
                  <c:v>42224.166666666628</c:v>
                </c:pt>
                <c:pt idx="11007">
                  <c:v>42224.177083333299</c:v>
                </c:pt>
                <c:pt idx="11008">
                  <c:v>42224.1875</c:v>
                </c:pt>
                <c:pt idx="11009">
                  <c:v>42224.197916666628</c:v>
                </c:pt>
                <c:pt idx="11010">
                  <c:v>42224.208333333343</c:v>
                </c:pt>
                <c:pt idx="11011">
                  <c:v>42224.21875</c:v>
                </c:pt>
                <c:pt idx="11012">
                  <c:v>42224.229166666613</c:v>
                </c:pt>
                <c:pt idx="11013">
                  <c:v>42224.239583333299</c:v>
                </c:pt>
                <c:pt idx="11014">
                  <c:v>42224.25</c:v>
                </c:pt>
                <c:pt idx="11015">
                  <c:v>42224.260416666628</c:v>
                </c:pt>
                <c:pt idx="11016">
                  <c:v>42224.270833333343</c:v>
                </c:pt>
                <c:pt idx="11017">
                  <c:v>42224.28125</c:v>
                </c:pt>
                <c:pt idx="11018">
                  <c:v>42224.291666666613</c:v>
                </c:pt>
                <c:pt idx="11019">
                  <c:v>42224.302083333343</c:v>
                </c:pt>
                <c:pt idx="11020">
                  <c:v>42224.312500000022</c:v>
                </c:pt>
                <c:pt idx="11021">
                  <c:v>42224.322916666657</c:v>
                </c:pt>
                <c:pt idx="11022">
                  <c:v>42224.333333333343</c:v>
                </c:pt>
                <c:pt idx="11023">
                  <c:v>42224.34375</c:v>
                </c:pt>
                <c:pt idx="11024">
                  <c:v>42224.354166666657</c:v>
                </c:pt>
                <c:pt idx="11025">
                  <c:v>42224.364583333343</c:v>
                </c:pt>
                <c:pt idx="11026">
                  <c:v>42224.375</c:v>
                </c:pt>
                <c:pt idx="11027">
                  <c:v>42224.385416666657</c:v>
                </c:pt>
                <c:pt idx="11028">
                  <c:v>42224.395833333343</c:v>
                </c:pt>
                <c:pt idx="11029">
                  <c:v>42224.406250000022</c:v>
                </c:pt>
                <c:pt idx="11030">
                  <c:v>42224.416666666657</c:v>
                </c:pt>
                <c:pt idx="11031">
                  <c:v>42224.427083333299</c:v>
                </c:pt>
                <c:pt idx="11032">
                  <c:v>42224.4375</c:v>
                </c:pt>
                <c:pt idx="11033">
                  <c:v>42224.447916666657</c:v>
                </c:pt>
                <c:pt idx="11034">
                  <c:v>42224.458333333343</c:v>
                </c:pt>
                <c:pt idx="11035">
                  <c:v>42224.46875</c:v>
                </c:pt>
                <c:pt idx="11036">
                  <c:v>42224.479166666628</c:v>
                </c:pt>
                <c:pt idx="11037">
                  <c:v>42224.489583333343</c:v>
                </c:pt>
                <c:pt idx="11038">
                  <c:v>42224.5</c:v>
                </c:pt>
                <c:pt idx="11039">
                  <c:v>42224.510416666657</c:v>
                </c:pt>
                <c:pt idx="11040">
                  <c:v>42224.520833333343</c:v>
                </c:pt>
                <c:pt idx="11041">
                  <c:v>42224.53125</c:v>
                </c:pt>
                <c:pt idx="11042">
                  <c:v>42224.541666666628</c:v>
                </c:pt>
                <c:pt idx="11043">
                  <c:v>42224.552083333343</c:v>
                </c:pt>
                <c:pt idx="11044">
                  <c:v>42224.5625</c:v>
                </c:pt>
                <c:pt idx="11045">
                  <c:v>42224.572916666657</c:v>
                </c:pt>
                <c:pt idx="11046">
                  <c:v>42224.583333333343</c:v>
                </c:pt>
                <c:pt idx="11047">
                  <c:v>42224.593749999993</c:v>
                </c:pt>
                <c:pt idx="11048">
                  <c:v>42224.604166666628</c:v>
                </c:pt>
                <c:pt idx="11049">
                  <c:v>42224.614583333343</c:v>
                </c:pt>
                <c:pt idx="11050">
                  <c:v>42224.625</c:v>
                </c:pt>
                <c:pt idx="11051">
                  <c:v>42224.635416666628</c:v>
                </c:pt>
                <c:pt idx="11052">
                  <c:v>42224.645833333343</c:v>
                </c:pt>
                <c:pt idx="11053">
                  <c:v>42224.656250000022</c:v>
                </c:pt>
                <c:pt idx="11054">
                  <c:v>42224.666666666628</c:v>
                </c:pt>
                <c:pt idx="11055">
                  <c:v>42224.677083333299</c:v>
                </c:pt>
                <c:pt idx="11056">
                  <c:v>42224.6875</c:v>
                </c:pt>
                <c:pt idx="11057">
                  <c:v>42224.697916666628</c:v>
                </c:pt>
                <c:pt idx="11058">
                  <c:v>42224.708333333343</c:v>
                </c:pt>
                <c:pt idx="11059">
                  <c:v>42224.71875</c:v>
                </c:pt>
                <c:pt idx="11060">
                  <c:v>42224.729166666613</c:v>
                </c:pt>
                <c:pt idx="11061">
                  <c:v>42224.739583333299</c:v>
                </c:pt>
                <c:pt idx="11062">
                  <c:v>42224.75</c:v>
                </c:pt>
                <c:pt idx="11063">
                  <c:v>42224.760416666628</c:v>
                </c:pt>
                <c:pt idx="11064">
                  <c:v>42224.770833333343</c:v>
                </c:pt>
                <c:pt idx="11065">
                  <c:v>42224.78125</c:v>
                </c:pt>
                <c:pt idx="11066">
                  <c:v>42224.791666666613</c:v>
                </c:pt>
                <c:pt idx="11067">
                  <c:v>42224.802083333343</c:v>
                </c:pt>
                <c:pt idx="11068">
                  <c:v>42224.812500000022</c:v>
                </c:pt>
                <c:pt idx="11069">
                  <c:v>42224.822916666657</c:v>
                </c:pt>
                <c:pt idx="11070">
                  <c:v>42224.833333333343</c:v>
                </c:pt>
                <c:pt idx="11071">
                  <c:v>42224.84375</c:v>
                </c:pt>
                <c:pt idx="11072">
                  <c:v>42224.854166666657</c:v>
                </c:pt>
                <c:pt idx="11073">
                  <c:v>42224.864583333343</c:v>
                </c:pt>
                <c:pt idx="11074">
                  <c:v>42224.875</c:v>
                </c:pt>
                <c:pt idx="11075">
                  <c:v>42224.885416666657</c:v>
                </c:pt>
                <c:pt idx="11076">
                  <c:v>42224.895833333343</c:v>
                </c:pt>
                <c:pt idx="11077">
                  <c:v>42224.906250000022</c:v>
                </c:pt>
                <c:pt idx="11078">
                  <c:v>42224.916666666657</c:v>
                </c:pt>
                <c:pt idx="11079">
                  <c:v>42224.927083333299</c:v>
                </c:pt>
                <c:pt idx="11080">
                  <c:v>42224.9375</c:v>
                </c:pt>
                <c:pt idx="11081">
                  <c:v>42224.947916666657</c:v>
                </c:pt>
                <c:pt idx="11082">
                  <c:v>42224.958333333343</c:v>
                </c:pt>
                <c:pt idx="11083">
                  <c:v>42224.96875</c:v>
                </c:pt>
                <c:pt idx="11084">
                  <c:v>42224.979166666628</c:v>
                </c:pt>
                <c:pt idx="11085">
                  <c:v>42224.989583333343</c:v>
                </c:pt>
                <c:pt idx="11086">
                  <c:v>42225</c:v>
                </c:pt>
                <c:pt idx="11087">
                  <c:v>42225.010416666657</c:v>
                </c:pt>
                <c:pt idx="11088">
                  <c:v>42225.020833333343</c:v>
                </c:pt>
                <c:pt idx="11089">
                  <c:v>42225.03125</c:v>
                </c:pt>
                <c:pt idx="11090">
                  <c:v>42225.041666666628</c:v>
                </c:pt>
                <c:pt idx="11091">
                  <c:v>42225.052083333343</c:v>
                </c:pt>
                <c:pt idx="11092">
                  <c:v>42225.0625</c:v>
                </c:pt>
                <c:pt idx="11093">
                  <c:v>42225.072916666657</c:v>
                </c:pt>
                <c:pt idx="11094">
                  <c:v>42225.083333333343</c:v>
                </c:pt>
                <c:pt idx="11095">
                  <c:v>42225.093749999993</c:v>
                </c:pt>
                <c:pt idx="11096">
                  <c:v>42225.104166666628</c:v>
                </c:pt>
                <c:pt idx="11097">
                  <c:v>42225.114583333343</c:v>
                </c:pt>
                <c:pt idx="11098">
                  <c:v>42225.125</c:v>
                </c:pt>
                <c:pt idx="11099">
                  <c:v>42225.135416666628</c:v>
                </c:pt>
                <c:pt idx="11100">
                  <c:v>42225.145833333343</c:v>
                </c:pt>
                <c:pt idx="11101">
                  <c:v>42225.156250000022</c:v>
                </c:pt>
                <c:pt idx="11102">
                  <c:v>42225.166666666628</c:v>
                </c:pt>
                <c:pt idx="11103">
                  <c:v>42225.177083333299</c:v>
                </c:pt>
                <c:pt idx="11104">
                  <c:v>42225.1875</c:v>
                </c:pt>
                <c:pt idx="11105">
                  <c:v>42225.197916666628</c:v>
                </c:pt>
                <c:pt idx="11106">
                  <c:v>42225.208333333343</c:v>
                </c:pt>
                <c:pt idx="11107">
                  <c:v>42225.21875</c:v>
                </c:pt>
                <c:pt idx="11108">
                  <c:v>42225.229166666613</c:v>
                </c:pt>
                <c:pt idx="11109">
                  <c:v>42225.239583333299</c:v>
                </c:pt>
                <c:pt idx="11110">
                  <c:v>42225.25</c:v>
                </c:pt>
                <c:pt idx="11111">
                  <c:v>42225.260416666628</c:v>
                </c:pt>
                <c:pt idx="11112">
                  <c:v>42225.270833333343</c:v>
                </c:pt>
                <c:pt idx="11113">
                  <c:v>42225.28125</c:v>
                </c:pt>
                <c:pt idx="11114">
                  <c:v>42225.291666666613</c:v>
                </c:pt>
                <c:pt idx="11115">
                  <c:v>42225.302083333343</c:v>
                </c:pt>
                <c:pt idx="11116">
                  <c:v>42225.312500000022</c:v>
                </c:pt>
                <c:pt idx="11117">
                  <c:v>42225.322916666657</c:v>
                </c:pt>
                <c:pt idx="11118">
                  <c:v>42225.333333333343</c:v>
                </c:pt>
                <c:pt idx="11119">
                  <c:v>42225.34375</c:v>
                </c:pt>
                <c:pt idx="11120">
                  <c:v>42225.354166666657</c:v>
                </c:pt>
                <c:pt idx="11121">
                  <c:v>42225.364583333343</c:v>
                </c:pt>
                <c:pt idx="11122">
                  <c:v>42225.375</c:v>
                </c:pt>
                <c:pt idx="11123">
                  <c:v>42225.385416666657</c:v>
                </c:pt>
                <c:pt idx="11124">
                  <c:v>42225.395833333343</c:v>
                </c:pt>
                <c:pt idx="11125">
                  <c:v>42225.406250000022</c:v>
                </c:pt>
                <c:pt idx="11126">
                  <c:v>42225.416666666657</c:v>
                </c:pt>
                <c:pt idx="11127">
                  <c:v>42225.427083333299</c:v>
                </c:pt>
                <c:pt idx="11128">
                  <c:v>42225.4375</c:v>
                </c:pt>
                <c:pt idx="11129">
                  <c:v>42225.447916666657</c:v>
                </c:pt>
                <c:pt idx="11130">
                  <c:v>42225.458333333343</c:v>
                </c:pt>
                <c:pt idx="11131">
                  <c:v>42225.46875</c:v>
                </c:pt>
                <c:pt idx="11132">
                  <c:v>42225.479166666628</c:v>
                </c:pt>
                <c:pt idx="11133">
                  <c:v>42225.489583333343</c:v>
                </c:pt>
                <c:pt idx="11134">
                  <c:v>42225.5</c:v>
                </c:pt>
                <c:pt idx="11135">
                  <c:v>42225.510416666657</c:v>
                </c:pt>
                <c:pt idx="11136">
                  <c:v>42225.520833333343</c:v>
                </c:pt>
                <c:pt idx="11137">
                  <c:v>42225.53125</c:v>
                </c:pt>
                <c:pt idx="11138">
                  <c:v>42225.541666666628</c:v>
                </c:pt>
                <c:pt idx="11139">
                  <c:v>42225.552083333343</c:v>
                </c:pt>
                <c:pt idx="11140">
                  <c:v>42225.5625</c:v>
                </c:pt>
                <c:pt idx="11141">
                  <c:v>42225.572916666657</c:v>
                </c:pt>
                <c:pt idx="11142">
                  <c:v>42225.583333333343</c:v>
                </c:pt>
                <c:pt idx="11143">
                  <c:v>42225.593749999993</c:v>
                </c:pt>
                <c:pt idx="11144">
                  <c:v>42225.604166666628</c:v>
                </c:pt>
                <c:pt idx="11145">
                  <c:v>42225.614583333343</c:v>
                </c:pt>
                <c:pt idx="11146">
                  <c:v>42225.625</c:v>
                </c:pt>
                <c:pt idx="11147">
                  <c:v>42225.635416666628</c:v>
                </c:pt>
                <c:pt idx="11148">
                  <c:v>42225.645833333343</c:v>
                </c:pt>
                <c:pt idx="11149">
                  <c:v>42225.656250000022</c:v>
                </c:pt>
                <c:pt idx="11150">
                  <c:v>42225.666666666628</c:v>
                </c:pt>
                <c:pt idx="11151">
                  <c:v>42225.677083333299</c:v>
                </c:pt>
                <c:pt idx="11152">
                  <c:v>42225.6875</c:v>
                </c:pt>
                <c:pt idx="11153">
                  <c:v>42225.697916666628</c:v>
                </c:pt>
                <c:pt idx="11154">
                  <c:v>42225.708333333343</c:v>
                </c:pt>
                <c:pt idx="11155">
                  <c:v>42225.71875</c:v>
                </c:pt>
                <c:pt idx="11156">
                  <c:v>42225.729166666613</c:v>
                </c:pt>
                <c:pt idx="11157">
                  <c:v>42225.739583333299</c:v>
                </c:pt>
                <c:pt idx="11158">
                  <c:v>42225.75</c:v>
                </c:pt>
                <c:pt idx="11159">
                  <c:v>42225.760416666628</c:v>
                </c:pt>
                <c:pt idx="11160">
                  <c:v>42225.770833333343</c:v>
                </c:pt>
                <c:pt idx="11161">
                  <c:v>42225.78125</c:v>
                </c:pt>
                <c:pt idx="11162">
                  <c:v>42225.791666666613</c:v>
                </c:pt>
                <c:pt idx="11163">
                  <c:v>42225.802083333343</c:v>
                </c:pt>
                <c:pt idx="11164">
                  <c:v>42225.812500000022</c:v>
                </c:pt>
                <c:pt idx="11165">
                  <c:v>42225.822916666657</c:v>
                </c:pt>
                <c:pt idx="11166">
                  <c:v>42225.833333333343</c:v>
                </c:pt>
                <c:pt idx="11167">
                  <c:v>42225.84375</c:v>
                </c:pt>
                <c:pt idx="11168">
                  <c:v>42225.854166666657</c:v>
                </c:pt>
                <c:pt idx="11169">
                  <c:v>42225.864583333343</c:v>
                </c:pt>
                <c:pt idx="11170">
                  <c:v>42225.875</c:v>
                </c:pt>
                <c:pt idx="11171">
                  <c:v>42225.885416666657</c:v>
                </c:pt>
                <c:pt idx="11172">
                  <c:v>42225.895833333343</c:v>
                </c:pt>
                <c:pt idx="11173">
                  <c:v>42225.906250000022</c:v>
                </c:pt>
                <c:pt idx="11174">
                  <c:v>42225.916666666657</c:v>
                </c:pt>
                <c:pt idx="11175">
                  <c:v>42225.927083333299</c:v>
                </c:pt>
                <c:pt idx="11176">
                  <c:v>42225.9375</c:v>
                </c:pt>
                <c:pt idx="11177">
                  <c:v>42225.947916666657</c:v>
                </c:pt>
                <c:pt idx="11178">
                  <c:v>42225.958333333343</c:v>
                </c:pt>
                <c:pt idx="11179">
                  <c:v>42225.96875</c:v>
                </c:pt>
                <c:pt idx="11180">
                  <c:v>42225.979166666628</c:v>
                </c:pt>
                <c:pt idx="11181">
                  <c:v>42225.989583333343</c:v>
                </c:pt>
                <c:pt idx="11182">
                  <c:v>42226</c:v>
                </c:pt>
                <c:pt idx="11183">
                  <c:v>42226.010416666657</c:v>
                </c:pt>
                <c:pt idx="11184">
                  <c:v>42226.020833333343</c:v>
                </c:pt>
                <c:pt idx="11185">
                  <c:v>42226.03125</c:v>
                </c:pt>
                <c:pt idx="11186">
                  <c:v>42226.041666666628</c:v>
                </c:pt>
                <c:pt idx="11187">
                  <c:v>42226.052083333343</c:v>
                </c:pt>
                <c:pt idx="11188">
                  <c:v>42226.0625</c:v>
                </c:pt>
                <c:pt idx="11189">
                  <c:v>42226.072916666657</c:v>
                </c:pt>
                <c:pt idx="11190">
                  <c:v>42226.083333333343</c:v>
                </c:pt>
                <c:pt idx="11191">
                  <c:v>42226.093749999993</c:v>
                </c:pt>
                <c:pt idx="11192">
                  <c:v>42226.104166666628</c:v>
                </c:pt>
                <c:pt idx="11193">
                  <c:v>42226.114583333343</c:v>
                </c:pt>
                <c:pt idx="11194">
                  <c:v>42226.125</c:v>
                </c:pt>
                <c:pt idx="11195">
                  <c:v>42226.135416666628</c:v>
                </c:pt>
                <c:pt idx="11196">
                  <c:v>42226.145833333343</c:v>
                </c:pt>
                <c:pt idx="11197">
                  <c:v>42226.156250000022</c:v>
                </c:pt>
                <c:pt idx="11198">
                  <c:v>42226.166666666628</c:v>
                </c:pt>
                <c:pt idx="11199">
                  <c:v>42226.177083333299</c:v>
                </c:pt>
                <c:pt idx="11200">
                  <c:v>42226.1875</c:v>
                </c:pt>
                <c:pt idx="11201">
                  <c:v>42226.197916666628</c:v>
                </c:pt>
                <c:pt idx="11202">
                  <c:v>42226.208333333343</c:v>
                </c:pt>
                <c:pt idx="11203">
                  <c:v>42226.21875</c:v>
                </c:pt>
                <c:pt idx="11204">
                  <c:v>42226.229166666613</c:v>
                </c:pt>
                <c:pt idx="11205">
                  <c:v>42226.239583333299</c:v>
                </c:pt>
                <c:pt idx="11206">
                  <c:v>42226.25</c:v>
                </c:pt>
                <c:pt idx="11207">
                  <c:v>42226.260416666628</c:v>
                </c:pt>
                <c:pt idx="11208">
                  <c:v>42226.270833333343</c:v>
                </c:pt>
                <c:pt idx="11209">
                  <c:v>42226.28125</c:v>
                </c:pt>
                <c:pt idx="11210">
                  <c:v>42226.291666666613</c:v>
                </c:pt>
                <c:pt idx="11211">
                  <c:v>42226.302083333343</c:v>
                </c:pt>
                <c:pt idx="11212">
                  <c:v>42226.312500000022</c:v>
                </c:pt>
                <c:pt idx="11213">
                  <c:v>42226.322916666657</c:v>
                </c:pt>
                <c:pt idx="11214">
                  <c:v>42226.333333333343</c:v>
                </c:pt>
                <c:pt idx="11215">
                  <c:v>42226.34375</c:v>
                </c:pt>
                <c:pt idx="11216">
                  <c:v>42226.354166666657</c:v>
                </c:pt>
                <c:pt idx="11217">
                  <c:v>42226.364583333343</c:v>
                </c:pt>
                <c:pt idx="11218">
                  <c:v>42226.375</c:v>
                </c:pt>
                <c:pt idx="11219">
                  <c:v>42226.385416666657</c:v>
                </c:pt>
                <c:pt idx="11220">
                  <c:v>42226.395833333343</c:v>
                </c:pt>
                <c:pt idx="11221">
                  <c:v>42226.406250000022</c:v>
                </c:pt>
                <c:pt idx="11222">
                  <c:v>42226.416666666657</c:v>
                </c:pt>
                <c:pt idx="11223">
                  <c:v>42226.427083333299</c:v>
                </c:pt>
                <c:pt idx="11224">
                  <c:v>42226.4375</c:v>
                </c:pt>
                <c:pt idx="11225">
                  <c:v>42226.447916666657</c:v>
                </c:pt>
                <c:pt idx="11226">
                  <c:v>42226.458333333343</c:v>
                </c:pt>
                <c:pt idx="11227">
                  <c:v>42226.46875</c:v>
                </c:pt>
                <c:pt idx="11228">
                  <c:v>42226.479166666628</c:v>
                </c:pt>
                <c:pt idx="11229">
                  <c:v>42226.489583333343</c:v>
                </c:pt>
                <c:pt idx="11230">
                  <c:v>42226.5</c:v>
                </c:pt>
                <c:pt idx="11231">
                  <c:v>42226.510416666657</c:v>
                </c:pt>
                <c:pt idx="11232">
                  <c:v>42226.520833333343</c:v>
                </c:pt>
                <c:pt idx="11233">
                  <c:v>42226.53125</c:v>
                </c:pt>
                <c:pt idx="11234">
                  <c:v>42226.541666666628</c:v>
                </c:pt>
                <c:pt idx="11235">
                  <c:v>42226.552083333343</c:v>
                </c:pt>
                <c:pt idx="11236">
                  <c:v>42226.5625</c:v>
                </c:pt>
                <c:pt idx="11237">
                  <c:v>42226.572916666657</c:v>
                </c:pt>
                <c:pt idx="11238">
                  <c:v>42226.583333333343</c:v>
                </c:pt>
                <c:pt idx="11239">
                  <c:v>42226.593749999993</c:v>
                </c:pt>
                <c:pt idx="11240">
                  <c:v>42226.604166666628</c:v>
                </c:pt>
                <c:pt idx="11241">
                  <c:v>42226.614583333343</c:v>
                </c:pt>
                <c:pt idx="11242">
                  <c:v>42226.625</c:v>
                </c:pt>
                <c:pt idx="11243">
                  <c:v>42226.635416666628</c:v>
                </c:pt>
                <c:pt idx="11244">
                  <c:v>42226.645833333343</c:v>
                </c:pt>
                <c:pt idx="11245">
                  <c:v>42226.656250000022</c:v>
                </c:pt>
                <c:pt idx="11246">
                  <c:v>42226.666666666628</c:v>
                </c:pt>
                <c:pt idx="11247">
                  <c:v>42226.677083333299</c:v>
                </c:pt>
                <c:pt idx="11248">
                  <c:v>42226.6875</c:v>
                </c:pt>
                <c:pt idx="11249">
                  <c:v>42226.697916666628</c:v>
                </c:pt>
                <c:pt idx="11250">
                  <c:v>42226.708333333343</c:v>
                </c:pt>
                <c:pt idx="11251">
                  <c:v>42226.71875</c:v>
                </c:pt>
                <c:pt idx="11252">
                  <c:v>42226.729166666613</c:v>
                </c:pt>
                <c:pt idx="11253">
                  <c:v>42226.739583333299</c:v>
                </c:pt>
                <c:pt idx="11254">
                  <c:v>42226.75</c:v>
                </c:pt>
                <c:pt idx="11255">
                  <c:v>42226.760416666628</c:v>
                </c:pt>
                <c:pt idx="11256">
                  <c:v>42226.770833333343</c:v>
                </c:pt>
                <c:pt idx="11257">
                  <c:v>42226.78125</c:v>
                </c:pt>
                <c:pt idx="11258">
                  <c:v>42226.791666666613</c:v>
                </c:pt>
                <c:pt idx="11259">
                  <c:v>42226.802083333343</c:v>
                </c:pt>
                <c:pt idx="11260">
                  <c:v>42226.812500000022</c:v>
                </c:pt>
                <c:pt idx="11261">
                  <c:v>42226.822916666657</c:v>
                </c:pt>
                <c:pt idx="11262">
                  <c:v>42226.833333333343</c:v>
                </c:pt>
                <c:pt idx="11263">
                  <c:v>42226.84375</c:v>
                </c:pt>
                <c:pt idx="11264">
                  <c:v>42226.854166666657</c:v>
                </c:pt>
                <c:pt idx="11265">
                  <c:v>42226.864583333343</c:v>
                </c:pt>
                <c:pt idx="11266">
                  <c:v>42226.875</c:v>
                </c:pt>
                <c:pt idx="11267">
                  <c:v>42226.885416666657</c:v>
                </c:pt>
                <c:pt idx="11268">
                  <c:v>42226.895833333343</c:v>
                </c:pt>
                <c:pt idx="11269">
                  <c:v>42226.906250000022</c:v>
                </c:pt>
                <c:pt idx="11270">
                  <c:v>42226.916666666657</c:v>
                </c:pt>
                <c:pt idx="11271">
                  <c:v>42226.927083333299</c:v>
                </c:pt>
                <c:pt idx="11272">
                  <c:v>42226.9375</c:v>
                </c:pt>
                <c:pt idx="11273">
                  <c:v>42226.947916666657</c:v>
                </c:pt>
                <c:pt idx="11274">
                  <c:v>42226.958333333343</c:v>
                </c:pt>
                <c:pt idx="11275">
                  <c:v>42226.96875</c:v>
                </c:pt>
                <c:pt idx="11276">
                  <c:v>42226.979166666628</c:v>
                </c:pt>
                <c:pt idx="11277">
                  <c:v>42226.989583333343</c:v>
                </c:pt>
                <c:pt idx="11278">
                  <c:v>42227</c:v>
                </c:pt>
                <c:pt idx="11279">
                  <c:v>42227.010416666657</c:v>
                </c:pt>
                <c:pt idx="11280">
                  <c:v>42227.020833333343</c:v>
                </c:pt>
                <c:pt idx="11281">
                  <c:v>42227.03125</c:v>
                </c:pt>
                <c:pt idx="11282">
                  <c:v>42227.041666666628</c:v>
                </c:pt>
                <c:pt idx="11283">
                  <c:v>42227.052083333343</c:v>
                </c:pt>
                <c:pt idx="11284">
                  <c:v>42227.0625</c:v>
                </c:pt>
                <c:pt idx="11285">
                  <c:v>42227.072916666657</c:v>
                </c:pt>
                <c:pt idx="11286">
                  <c:v>42227.083333333343</c:v>
                </c:pt>
                <c:pt idx="11287">
                  <c:v>42227.093749999993</c:v>
                </c:pt>
                <c:pt idx="11288">
                  <c:v>42227.104166666628</c:v>
                </c:pt>
                <c:pt idx="11289">
                  <c:v>42227.114583333343</c:v>
                </c:pt>
                <c:pt idx="11290">
                  <c:v>42227.125</c:v>
                </c:pt>
                <c:pt idx="11291">
                  <c:v>42227.135416666628</c:v>
                </c:pt>
                <c:pt idx="11292">
                  <c:v>42227.145833333343</c:v>
                </c:pt>
                <c:pt idx="11293">
                  <c:v>42227.156250000022</c:v>
                </c:pt>
                <c:pt idx="11294">
                  <c:v>42227.166666666628</c:v>
                </c:pt>
                <c:pt idx="11295">
                  <c:v>42227.177083333299</c:v>
                </c:pt>
                <c:pt idx="11296">
                  <c:v>42227.1875</c:v>
                </c:pt>
                <c:pt idx="11297">
                  <c:v>42227.197916666628</c:v>
                </c:pt>
                <c:pt idx="11298">
                  <c:v>42227.208333333343</c:v>
                </c:pt>
                <c:pt idx="11299">
                  <c:v>42227.21875</c:v>
                </c:pt>
                <c:pt idx="11300">
                  <c:v>42227.229166666613</c:v>
                </c:pt>
                <c:pt idx="11301">
                  <c:v>42227.239583333299</c:v>
                </c:pt>
                <c:pt idx="11302">
                  <c:v>42227.25</c:v>
                </c:pt>
                <c:pt idx="11303">
                  <c:v>42227.260416666628</c:v>
                </c:pt>
                <c:pt idx="11304">
                  <c:v>42227.270833333343</c:v>
                </c:pt>
                <c:pt idx="11305">
                  <c:v>42227.28125</c:v>
                </c:pt>
                <c:pt idx="11306">
                  <c:v>42227.291666666613</c:v>
                </c:pt>
                <c:pt idx="11307">
                  <c:v>42227.302083333343</c:v>
                </c:pt>
                <c:pt idx="11308">
                  <c:v>42227.312500000022</c:v>
                </c:pt>
                <c:pt idx="11309">
                  <c:v>42227.322916666657</c:v>
                </c:pt>
                <c:pt idx="11310">
                  <c:v>42227.333333333343</c:v>
                </c:pt>
                <c:pt idx="11311">
                  <c:v>42227.34375</c:v>
                </c:pt>
                <c:pt idx="11312">
                  <c:v>42227.354166666657</c:v>
                </c:pt>
                <c:pt idx="11313">
                  <c:v>42227.364583333343</c:v>
                </c:pt>
                <c:pt idx="11314">
                  <c:v>42227.375</c:v>
                </c:pt>
                <c:pt idx="11315">
                  <c:v>42227.385416666657</c:v>
                </c:pt>
                <c:pt idx="11316">
                  <c:v>42227.395833333343</c:v>
                </c:pt>
                <c:pt idx="11317">
                  <c:v>42227.406250000022</c:v>
                </c:pt>
                <c:pt idx="11318">
                  <c:v>42227.416666666657</c:v>
                </c:pt>
                <c:pt idx="11319">
                  <c:v>42227.427083333299</c:v>
                </c:pt>
                <c:pt idx="11320">
                  <c:v>42227.4375</c:v>
                </c:pt>
                <c:pt idx="11321">
                  <c:v>42227.447916666657</c:v>
                </c:pt>
                <c:pt idx="11322">
                  <c:v>42227.458333333343</c:v>
                </c:pt>
                <c:pt idx="11323">
                  <c:v>42227.46875</c:v>
                </c:pt>
                <c:pt idx="11324">
                  <c:v>42227.479166666628</c:v>
                </c:pt>
                <c:pt idx="11325">
                  <c:v>42227.489583333343</c:v>
                </c:pt>
                <c:pt idx="11326">
                  <c:v>42227.5</c:v>
                </c:pt>
                <c:pt idx="11327">
                  <c:v>42227.510416666657</c:v>
                </c:pt>
                <c:pt idx="11328">
                  <c:v>42227.520833333343</c:v>
                </c:pt>
                <c:pt idx="11329">
                  <c:v>42227.53125</c:v>
                </c:pt>
                <c:pt idx="11330">
                  <c:v>42227.541666666628</c:v>
                </c:pt>
                <c:pt idx="11331">
                  <c:v>42227.552083333343</c:v>
                </c:pt>
                <c:pt idx="11332">
                  <c:v>42227.5625</c:v>
                </c:pt>
                <c:pt idx="11333">
                  <c:v>42227.572916666657</c:v>
                </c:pt>
                <c:pt idx="11334">
                  <c:v>42227.583333333343</c:v>
                </c:pt>
                <c:pt idx="11335">
                  <c:v>42227.593749999993</c:v>
                </c:pt>
                <c:pt idx="11336">
                  <c:v>42227.604166666628</c:v>
                </c:pt>
                <c:pt idx="11337">
                  <c:v>42227.614583333343</c:v>
                </c:pt>
                <c:pt idx="11338">
                  <c:v>42227.625</c:v>
                </c:pt>
                <c:pt idx="11339">
                  <c:v>42227.635416666628</c:v>
                </c:pt>
                <c:pt idx="11340">
                  <c:v>42227.645833333343</c:v>
                </c:pt>
                <c:pt idx="11341">
                  <c:v>42227.656250000022</c:v>
                </c:pt>
                <c:pt idx="11342">
                  <c:v>42227.666666666628</c:v>
                </c:pt>
                <c:pt idx="11343">
                  <c:v>42227.677083333299</c:v>
                </c:pt>
                <c:pt idx="11344">
                  <c:v>42227.6875</c:v>
                </c:pt>
                <c:pt idx="11345">
                  <c:v>42227.697916666628</c:v>
                </c:pt>
                <c:pt idx="11346">
                  <c:v>42227.708333333343</c:v>
                </c:pt>
                <c:pt idx="11347">
                  <c:v>42227.71875</c:v>
                </c:pt>
                <c:pt idx="11348">
                  <c:v>42227.729166666613</c:v>
                </c:pt>
                <c:pt idx="11349">
                  <c:v>42227.739583333299</c:v>
                </c:pt>
                <c:pt idx="11350">
                  <c:v>42227.75</c:v>
                </c:pt>
                <c:pt idx="11351">
                  <c:v>42227.760416666628</c:v>
                </c:pt>
                <c:pt idx="11352">
                  <c:v>42227.770833333343</c:v>
                </c:pt>
                <c:pt idx="11353">
                  <c:v>42227.78125</c:v>
                </c:pt>
                <c:pt idx="11354">
                  <c:v>42227.791666666613</c:v>
                </c:pt>
                <c:pt idx="11355">
                  <c:v>42227.802083333343</c:v>
                </c:pt>
                <c:pt idx="11356">
                  <c:v>42227.812500000022</c:v>
                </c:pt>
                <c:pt idx="11357">
                  <c:v>42227.822916666657</c:v>
                </c:pt>
                <c:pt idx="11358">
                  <c:v>42227.833333333343</c:v>
                </c:pt>
                <c:pt idx="11359">
                  <c:v>42227.84375</c:v>
                </c:pt>
                <c:pt idx="11360">
                  <c:v>42227.854166666657</c:v>
                </c:pt>
                <c:pt idx="11361">
                  <c:v>42227.864583333343</c:v>
                </c:pt>
                <c:pt idx="11362">
                  <c:v>42227.875</c:v>
                </c:pt>
                <c:pt idx="11363">
                  <c:v>42227.885416666657</c:v>
                </c:pt>
                <c:pt idx="11364">
                  <c:v>42227.895833333343</c:v>
                </c:pt>
                <c:pt idx="11365">
                  <c:v>42227.906250000022</c:v>
                </c:pt>
                <c:pt idx="11366">
                  <c:v>42227.916666666657</c:v>
                </c:pt>
                <c:pt idx="11367">
                  <c:v>42227.927083333299</c:v>
                </c:pt>
                <c:pt idx="11368">
                  <c:v>42227.9375</c:v>
                </c:pt>
                <c:pt idx="11369">
                  <c:v>42227.947916666657</c:v>
                </c:pt>
                <c:pt idx="11370">
                  <c:v>42227.958333333343</c:v>
                </c:pt>
                <c:pt idx="11371">
                  <c:v>42227.96875</c:v>
                </c:pt>
                <c:pt idx="11372">
                  <c:v>42227.979166666628</c:v>
                </c:pt>
                <c:pt idx="11373">
                  <c:v>42227.989583333343</c:v>
                </c:pt>
                <c:pt idx="11374">
                  <c:v>42228</c:v>
                </c:pt>
                <c:pt idx="11375">
                  <c:v>42228.010416666657</c:v>
                </c:pt>
                <c:pt idx="11376">
                  <c:v>42228.020833333343</c:v>
                </c:pt>
                <c:pt idx="11377">
                  <c:v>42228.03125</c:v>
                </c:pt>
                <c:pt idx="11378">
                  <c:v>42228.041666666628</c:v>
                </c:pt>
                <c:pt idx="11379">
                  <c:v>42228.052083333343</c:v>
                </c:pt>
                <c:pt idx="11380">
                  <c:v>42228.0625</c:v>
                </c:pt>
                <c:pt idx="11381">
                  <c:v>42228.072916666657</c:v>
                </c:pt>
                <c:pt idx="11382">
                  <c:v>42228.083333333343</c:v>
                </c:pt>
                <c:pt idx="11383">
                  <c:v>42228.093749999993</c:v>
                </c:pt>
                <c:pt idx="11384">
                  <c:v>42228.104166666628</c:v>
                </c:pt>
                <c:pt idx="11385">
                  <c:v>42228.114583333343</c:v>
                </c:pt>
                <c:pt idx="11386">
                  <c:v>42228.125</c:v>
                </c:pt>
                <c:pt idx="11387">
                  <c:v>42228.135416666628</c:v>
                </c:pt>
                <c:pt idx="11388">
                  <c:v>42228.145833333343</c:v>
                </c:pt>
                <c:pt idx="11389">
                  <c:v>42228.156250000022</c:v>
                </c:pt>
                <c:pt idx="11390">
                  <c:v>42228.166666666628</c:v>
                </c:pt>
                <c:pt idx="11391">
                  <c:v>42228.177083333299</c:v>
                </c:pt>
                <c:pt idx="11392">
                  <c:v>42228.1875</c:v>
                </c:pt>
                <c:pt idx="11393">
                  <c:v>42228.197916666628</c:v>
                </c:pt>
                <c:pt idx="11394">
                  <c:v>42228.208333333343</c:v>
                </c:pt>
                <c:pt idx="11395">
                  <c:v>42228.21875</c:v>
                </c:pt>
                <c:pt idx="11396">
                  <c:v>42228.229166666613</c:v>
                </c:pt>
                <c:pt idx="11397">
                  <c:v>42228.239583333299</c:v>
                </c:pt>
                <c:pt idx="11398">
                  <c:v>42228.25</c:v>
                </c:pt>
                <c:pt idx="11399">
                  <c:v>42228.260416666628</c:v>
                </c:pt>
                <c:pt idx="11400">
                  <c:v>42228.270833333343</c:v>
                </c:pt>
                <c:pt idx="11401">
                  <c:v>42228.28125</c:v>
                </c:pt>
                <c:pt idx="11402">
                  <c:v>42228.291666666613</c:v>
                </c:pt>
                <c:pt idx="11403">
                  <c:v>42228.302083333343</c:v>
                </c:pt>
                <c:pt idx="11404">
                  <c:v>42228.312500000022</c:v>
                </c:pt>
                <c:pt idx="11405">
                  <c:v>42228.322916666657</c:v>
                </c:pt>
                <c:pt idx="11406">
                  <c:v>42228.333333333343</c:v>
                </c:pt>
                <c:pt idx="11407">
                  <c:v>42228.34375</c:v>
                </c:pt>
                <c:pt idx="11408">
                  <c:v>42228.354166666657</c:v>
                </c:pt>
                <c:pt idx="11409">
                  <c:v>42228.364583333343</c:v>
                </c:pt>
                <c:pt idx="11410">
                  <c:v>42228.375</c:v>
                </c:pt>
                <c:pt idx="11411">
                  <c:v>42228.385416666657</c:v>
                </c:pt>
                <c:pt idx="11412">
                  <c:v>42228.395833333343</c:v>
                </c:pt>
                <c:pt idx="11413">
                  <c:v>42228.406250000022</c:v>
                </c:pt>
                <c:pt idx="11414">
                  <c:v>42228.416666666657</c:v>
                </c:pt>
                <c:pt idx="11415">
                  <c:v>42228.427083333299</c:v>
                </c:pt>
                <c:pt idx="11416">
                  <c:v>42228.4375</c:v>
                </c:pt>
                <c:pt idx="11417">
                  <c:v>42228.447916666657</c:v>
                </c:pt>
                <c:pt idx="11418">
                  <c:v>42228.458333333343</c:v>
                </c:pt>
                <c:pt idx="11419">
                  <c:v>42228.46875</c:v>
                </c:pt>
                <c:pt idx="11420">
                  <c:v>42228.479166666628</c:v>
                </c:pt>
                <c:pt idx="11421">
                  <c:v>42228.489583333343</c:v>
                </c:pt>
                <c:pt idx="11422">
                  <c:v>42228.5</c:v>
                </c:pt>
                <c:pt idx="11423">
                  <c:v>42228.510416666657</c:v>
                </c:pt>
                <c:pt idx="11424">
                  <c:v>42228.520833333343</c:v>
                </c:pt>
                <c:pt idx="11425">
                  <c:v>42228.53125</c:v>
                </c:pt>
                <c:pt idx="11426">
                  <c:v>42228.541666666628</c:v>
                </c:pt>
                <c:pt idx="11427">
                  <c:v>42228.552083333343</c:v>
                </c:pt>
                <c:pt idx="11428">
                  <c:v>42228.5625</c:v>
                </c:pt>
                <c:pt idx="11429">
                  <c:v>42228.572916666657</c:v>
                </c:pt>
                <c:pt idx="11430">
                  <c:v>42228.583333333343</c:v>
                </c:pt>
                <c:pt idx="11431">
                  <c:v>42228.593749999993</c:v>
                </c:pt>
                <c:pt idx="11432">
                  <c:v>42228.604166666628</c:v>
                </c:pt>
                <c:pt idx="11433">
                  <c:v>42228.614583333343</c:v>
                </c:pt>
                <c:pt idx="11434">
                  <c:v>42228.625</c:v>
                </c:pt>
                <c:pt idx="11435">
                  <c:v>42228.635416666628</c:v>
                </c:pt>
                <c:pt idx="11436">
                  <c:v>42228.645833333343</c:v>
                </c:pt>
                <c:pt idx="11437">
                  <c:v>42228.656250000022</c:v>
                </c:pt>
                <c:pt idx="11438">
                  <c:v>42228.666666666628</c:v>
                </c:pt>
                <c:pt idx="11439">
                  <c:v>42228.677083333299</c:v>
                </c:pt>
                <c:pt idx="11440">
                  <c:v>42228.6875</c:v>
                </c:pt>
                <c:pt idx="11441">
                  <c:v>42228.697916666628</c:v>
                </c:pt>
                <c:pt idx="11442">
                  <c:v>42228.708333333343</c:v>
                </c:pt>
                <c:pt idx="11443">
                  <c:v>42228.71875</c:v>
                </c:pt>
                <c:pt idx="11444">
                  <c:v>42228.729166666613</c:v>
                </c:pt>
                <c:pt idx="11445">
                  <c:v>42228.739583333299</c:v>
                </c:pt>
                <c:pt idx="11446">
                  <c:v>42228.75</c:v>
                </c:pt>
                <c:pt idx="11447">
                  <c:v>42228.760416666628</c:v>
                </c:pt>
                <c:pt idx="11448">
                  <c:v>42228.770833333343</c:v>
                </c:pt>
                <c:pt idx="11449">
                  <c:v>42228.78125</c:v>
                </c:pt>
                <c:pt idx="11450">
                  <c:v>42228.791666666613</c:v>
                </c:pt>
                <c:pt idx="11451">
                  <c:v>42228.802083333343</c:v>
                </c:pt>
                <c:pt idx="11452">
                  <c:v>42228.812500000022</c:v>
                </c:pt>
                <c:pt idx="11453">
                  <c:v>42228.822916666657</c:v>
                </c:pt>
                <c:pt idx="11454">
                  <c:v>42228.833333333343</c:v>
                </c:pt>
                <c:pt idx="11455">
                  <c:v>42228.84375</c:v>
                </c:pt>
                <c:pt idx="11456">
                  <c:v>42228.854166666657</c:v>
                </c:pt>
                <c:pt idx="11457">
                  <c:v>42228.864583333343</c:v>
                </c:pt>
                <c:pt idx="11458">
                  <c:v>42228.875</c:v>
                </c:pt>
                <c:pt idx="11459">
                  <c:v>42228.885416666657</c:v>
                </c:pt>
                <c:pt idx="11460">
                  <c:v>42228.895833333343</c:v>
                </c:pt>
                <c:pt idx="11461">
                  <c:v>42228.906250000022</c:v>
                </c:pt>
                <c:pt idx="11462">
                  <c:v>42228.916666666657</c:v>
                </c:pt>
                <c:pt idx="11463">
                  <c:v>42228.927083333299</c:v>
                </c:pt>
                <c:pt idx="11464">
                  <c:v>42228.9375</c:v>
                </c:pt>
                <c:pt idx="11465">
                  <c:v>42228.947916666657</c:v>
                </c:pt>
                <c:pt idx="11466">
                  <c:v>42228.958333333343</c:v>
                </c:pt>
                <c:pt idx="11467">
                  <c:v>42228.96875</c:v>
                </c:pt>
                <c:pt idx="11468">
                  <c:v>42228.979166666628</c:v>
                </c:pt>
                <c:pt idx="11469">
                  <c:v>42228.989583333343</c:v>
                </c:pt>
                <c:pt idx="11470">
                  <c:v>42229</c:v>
                </c:pt>
                <c:pt idx="11471">
                  <c:v>42229.010416666657</c:v>
                </c:pt>
                <c:pt idx="11472">
                  <c:v>42229.020833333343</c:v>
                </c:pt>
                <c:pt idx="11473">
                  <c:v>42229.03125</c:v>
                </c:pt>
                <c:pt idx="11474">
                  <c:v>42229.041666666628</c:v>
                </c:pt>
                <c:pt idx="11475">
                  <c:v>42229.052083333343</c:v>
                </c:pt>
                <c:pt idx="11476">
                  <c:v>42229.0625</c:v>
                </c:pt>
                <c:pt idx="11477">
                  <c:v>42229.072916666657</c:v>
                </c:pt>
                <c:pt idx="11478">
                  <c:v>42229.083333333343</c:v>
                </c:pt>
                <c:pt idx="11479">
                  <c:v>42229.093749999993</c:v>
                </c:pt>
                <c:pt idx="11480">
                  <c:v>42229.104166666628</c:v>
                </c:pt>
                <c:pt idx="11481">
                  <c:v>42229.114583333343</c:v>
                </c:pt>
                <c:pt idx="11482">
                  <c:v>42229.125</c:v>
                </c:pt>
                <c:pt idx="11483">
                  <c:v>42229.135416666628</c:v>
                </c:pt>
                <c:pt idx="11484">
                  <c:v>42229.145833333343</c:v>
                </c:pt>
                <c:pt idx="11485">
                  <c:v>42229.156250000022</c:v>
                </c:pt>
                <c:pt idx="11486">
                  <c:v>42229.166666666628</c:v>
                </c:pt>
                <c:pt idx="11487">
                  <c:v>42229.177083333299</c:v>
                </c:pt>
                <c:pt idx="11488">
                  <c:v>42229.1875</c:v>
                </c:pt>
                <c:pt idx="11489">
                  <c:v>42229.197916666628</c:v>
                </c:pt>
                <c:pt idx="11490">
                  <c:v>42229.208333333343</c:v>
                </c:pt>
                <c:pt idx="11491">
                  <c:v>42229.21875</c:v>
                </c:pt>
                <c:pt idx="11492">
                  <c:v>42229.229166666613</c:v>
                </c:pt>
                <c:pt idx="11493">
                  <c:v>42229.239583333299</c:v>
                </c:pt>
                <c:pt idx="11494">
                  <c:v>42229.25</c:v>
                </c:pt>
                <c:pt idx="11495">
                  <c:v>42229.260416666628</c:v>
                </c:pt>
                <c:pt idx="11496">
                  <c:v>42229.270833333343</c:v>
                </c:pt>
                <c:pt idx="11497">
                  <c:v>42229.28125</c:v>
                </c:pt>
                <c:pt idx="11498">
                  <c:v>42229.291666666613</c:v>
                </c:pt>
                <c:pt idx="11499">
                  <c:v>42229.302083333343</c:v>
                </c:pt>
                <c:pt idx="11500">
                  <c:v>42229.312500000022</c:v>
                </c:pt>
                <c:pt idx="11501">
                  <c:v>42229.322916666657</c:v>
                </c:pt>
                <c:pt idx="11502">
                  <c:v>42229.333333333343</c:v>
                </c:pt>
                <c:pt idx="11503">
                  <c:v>42229.34375</c:v>
                </c:pt>
                <c:pt idx="11504">
                  <c:v>42229.354166666657</c:v>
                </c:pt>
                <c:pt idx="11505">
                  <c:v>42229.364583333343</c:v>
                </c:pt>
                <c:pt idx="11506">
                  <c:v>42229.375</c:v>
                </c:pt>
                <c:pt idx="11507">
                  <c:v>42229.385416666657</c:v>
                </c:pt>
                <c:pt idx="11508">
                  <c:v>42229.395833333343</c:v>
                </c:pt>
                <c:pt idx="11509">
                  <c:v>42229.406250000022</c:v>
                </c:pt>
                <c:pt idx="11510">
                  <c:v>42229.416666666657</c:v>
                </c:pt>
                <c:pt idx="11511">
                  <c:v>42229.427083333299</c:v>
                </c:pt>
                <c:pt idx="11512">
                  <c:v>42229.4375</c:v>
                </c:pt>
                <c:pt idx="11513">
                  <c:v>42229.447916666657</c:v>
                </c:pt>
                <c:pt idx="11514">
                  <c:v>42229.458333333343</c:v>
                </c:pt>
                <c:pt idx="11515">
                  <c:v>42229.46875</c:v>
                </c:pt>
                <c:pt idx="11516">
                  <c:v>42229.479166666628</c:v>
                </c:pt>
                <c:pt idx="11517">
                  <c:v>42229.489583333343</c:v>
                </c:pt>
                <c:pt idx="11518">
                  <c:v>42229.5</c:v>
                </c:pt>
                <c:pt idx="11519">
                  <c:v>42229.510416666657</c:v>
                </c:pt>
                <c:pt idx="11520">
                  <c:v>42229.520833333343</c:v>
                </c:pt>
                <c:pt idx="11521">
                  <c:v>42229.53125</c:v>
                </c:pt>
                <c:pt idx="11522">
                  <c:v>42229.541666666628</c:v>
                </c:pt>
                <c:pt idx="11523">
                  <c:v>42229.552083333343</c:v>
                </c:pt>
                <c:pt idx="11524">
                  <c:v>42229.5625</c:v>
                </c:pt>
                <c:pt idx="11525">
                  <c:v>42229.572916666657</c:v>
                </c:pt>
                <c:pt idx="11526">
                  <c:v>42229.583333333343</c:v>
                </c:pt>
                <c:pt idx="11527">
                  <c:v>42229.593749999993</c:v>
                </c:pt>
                <c:pt idx="11528">
                  <c:v>42229.604166666628</c:v>
                </c:pt>
                <c:pt idx="11529">
                  <c:v>42229.614583333343</c:v>
                </c:pt>
                <c:pt idx="11530">
                  <c:v>42229.625</c:v>
                </c:pt>
                <c:pt idx="11531">
                  <c:v>42229.635416666628</c:v>
                </c:pt>
                <c:pt idx="11532">
                  <c:v>42229.645833333343</c:v>
                </c:pt>
                <c:pt idx="11533">
                  <c:v>42229.656250000022</c:v>
                </c:pt>
                <c:pt idx="11534">
                  <c:v>42229.666666666628</c:v>
                </c:pt>
                <c:pt idx="11535">
                  <c:v>42229.677083333299</c:v>
                </c:pt>
                <c:pt idx="11536">
                  <c:v>42229.6875</c:v>
                </c:pt>
                <c:pt idx="11537">
                  <c:v>42229.697916666628</c:v>
                </c:pt>
                <c:pt idx="11538">
                  <c:v>42229.708333333343</c:v>
                </c:pt>
                <c:pt idx="11539">
                  <c:v>42229.71875</c:v>
                </c:pt>
                <c:pt idx="11540">
                  <c:v>42229.729166666613</c:v>
                </c:pt>
                <c:pt idx="11541">
                  <c:v>42229.739583333299</c:v>
                </c:pt>
                <c:pt idx="11542">
                  <c:v>42229.75</c:v>
                </c:pt>
                <c:pt idx="11543">
                  <c:v>42229.760416666628</c:v>
                </c:pt>
                <c:pt idx="11544">
                  <c:v>42229.770833333343</c:v>
                </c:pt>
                <c:pt idx="11545">
                  <c:v>42229.78125</c:v>
                </c:pt>
                <c:pt idx="11546">
                  <c:v>42229.791666666613</c:v>
                </c:pt>
                <c:pt idx="11547">
                  <c:v>42229.802083333343</c:v>
                </c:pt>
                <c:pt idx="11548">
                  <c:v>42229.812500000022</c:v>
                </c:pt>
                <c:pt idx="11549">
                  <c:v>42229.822916666657</c:v>
                </c:pt>
                <c:pt idx="11550">
                  <c:v>42229.833333333343</c:v>
                </c:pt>
                <c:pt idx="11551">
                  <c:v>42229.84375</c:v>
                </c:pt>
                <c:pt idx="11552">
                  <c:v>42229.854166666657</c:v>
                </c:pt>
                <c:pt idx="11553">
                  <c:v>42229.864583333343</c:v>
                </c:pt>
                <c:pt idx="11554">
                  <c:v>42229.875</c:v>
                </c:pt>
                <c:pt idx="11555">
                  <c:v>42229.885416666657</c:v>
                </c:pt>
                <c:pt idx="11556">
                  <c:v>42229.895833333343</c:v>
                </c:pt>
                <c:pt idx="11557">
                  <c:v>42229.906250000022</c:v>
                </c:pt>
                <c:pt idx="11558">
                  <c:v>42229.916666666657</c:v>
                </c:pt>
                <c:pt idx="11559">
                  <c:v>42229.927083333299</c:v>
                </c:pt>
                <c:pt idx="11560">
                  <c:v>42229.9375</c:v>
                </c:pt>
                <c:pt idx="11561">
                  <c:v>42229.947916666657</c:v>
                </c:pt>
                <c:pt idx="11562">
                  <c:v>42229.958333333343</c:v>
                </c:pt>
                <c:pt idx="11563">
                  <c:v>42229.96875</c:v>
                </c:pt>
                <c:pt idx="11564">
                  <c:v>42229.979166666628</c:v>
                </c:pt>
                <c:pt idx="11565">
                  <c:v>42229.989583333343</c:v>
                </c:pt>
                <c:pt idx="11566">
                  <c:v>42230</c:v>
                </c:pt>
                <c:pt idx="11567">
                  <c:v>42230.010416666657</c:v>
                </c:pt>
                <c:pt idx="11568">
                  <c:v>42230.020833333343</c:v>
                </c:pt>
                <c:pt idx="11569">
                  <c:v>42230.03125</c:v>
                </c:pt>
                <c:pt idx="11570">
                  <c:v>42230.041666666628</c:v>
                </c:pt>
                <c:pt idx="11571">
                  <c:v>42230.052083333343</c:v>
                </c:pt>
                <c:pt idx="11572">
                  <c:v>42230.0625</c:v>
                </c:pt>
                <c:pt idx="11573">
                  <c:v>42230.072916666657</c:v>
                </c:pt>
                <c:pt idx="11574">
                  <c:v>42230.083333333343</c:v>
                </c:pt>
                <c:pt idx="11575">
                  <c:v>42230.093749999993</c:v>
                </c:pt>
                <c:pt idx="11576">
                  <c:v>42230.104166666628</c:v>
                </c:pt>
                <c:pt idx="11577">
                  <c:v>42230.114583333343</c:v>
                </c:pt>
                <c:pt idx="11578">
                  <c:v>42230.125</c:v>
                </c:pt>
                <c:pt idx="11579">
                  <c:v>42230.135416666628</c:v>
                </c:pt>
                <c:pt idx="11580">
                  <c:v>42230.145833333343</c:v>
                </c:pt>
                <c:pt idx="11581">
                  <c:v>42230.156250000022</c:v>
                </c:pt>
                <c:pt idx="11582">
                  <c:v>42230.166666666628</c:v>
                </c:pt>
                <c:pt idx="11583">
                  <c:v>42230.177083333299</c:v>
                </c:pt>
                <c:pt idx="11584">
                  <c:v>42230.1875</c:v>
                </c:pt>
                <c:pt idx="11585">
                  <c:v>42230.197916666628</c:v>
                </c:pt>
                <c:pt idx="11586">
                  <c:v>42230.208333333343</c:v>
                </c:pt>
                <c:pt idx="11587">
                  <c:v>42230.21875</c:v>
                </c:pt>
                <c:pt idx="11588">
                  <c:v>42230.229166666613</c:v>
                </c:pt>
                <c:pt idx="11589">
                  <c:v>42230.239583333299</c:v>
                </c:pt>
                <c:pt idx="11590">
                  <c:v>42230.25</c:v>
                </c:pt>
                <c:pt idx="11591">
                  <c:v>42230.260416666628</c:v>
                </c:pt>
                <c:pt idx="11592">
                  <c:v>42230.270833333343</c:v>
                </c:pt>
                <c:pt idx="11593">
                  <c:v>42230.28125</c:v>
                </c:pt>
                <c:pt idx="11594">
                  <c:v>42230.291666666613</c:v>
                </c:pt>
                <c:pt idx="11595">
                  <c:v>42230.302083333343</c:v>
                </c:pt>
                <c:pt idx="11596">
                  <c:v>42230.312500000022</c:v>
                </c:pt>
                <c:pt idx="11597">
                  <c:v>42230.322916666657</c:v>
                </c:pt>
                <c:pt idx="11598">
                  <c:v>42230.333333333343</c:v>
                </c:pt>
                <c:pt idx="11599">
                  <c:v>42230.34375</c:v>
                </c:pt>
                <c:pt idx="11600">
                  <c:v>42230.354166666657</c:v>
                </c:pt>
                <c:pt idx="11601">
                  <c:v>42230.364583333343</c:v>
                </c:pt>
                <c:pt idx="11602">
                  <c:v>42230.375</c:v>
                </c:pt>
                <c:pt idx="11603">
                  <c:v>42230.385416666657</c:v>
                </c:pt>
                <c:pt idx="11604">
                  <c:v>42230.395833333343</c:v>
                </c:pt>
                <c:pt idx="11605">
                  <c:v>42230.406250000022</c:v>
                </c:pt>
                <c:pt idx="11606">
                  <c:v>42230.416666666657</c:v>
                </c:pt>
                <c:pt idx="11607">
                  <c:v>42230.427083333299</c:v>
                </c:pt>
                <c:pt idx="11608">
                  <c:v>42230.4375</c:v>
                </c:pt>
                <c:pt idx="11609">
                  <c:v>42230.447916666657</c:v>
                </c:pt>
                <c:pt idx="11610">
                  <c:v>42230.458333333343</c:v>
                </c:pt>
                <c:pt idx="11611">
                  <c:v>42230.46875</c:v>
                </c:pt>
                <c:pt idx="11612">
                  <c:v>42230.479166666628</c:v>
                </c:pt>
                <c:pt idx="11613">
                  <c:v>42230.489583333343</c:v>
                </c:pt>
                <c:pt idx="11614">
                  <c:v>42230.5</c:v>
                </c:pt>
                <c:pt idx="11615">
                  <c:v>42230.510416666657</c:v>
                </c:pt>
                <c:pt idx="11616">
                  <c:v>42230.520833333343</c:v>
                </c:pt>
                <c:pt idx="11617">
                  <c:v>42230.53125</c:v>
                </c:pt>
                <c:pt idx="11618">
                  <c:v>42230.541666666628</c:v>
                </c:pt>
                <c:pt idx="11619">
                  <c:v>42230.552083333343</c:v>
                </c:pt>
                <c:pt idx="11620">
                  <c:v>42230.5625</c:v>
                </c:pt>
                <c:pt idx="11621">
                  <c:v>42230.572916666657</c:v>
                </c:pt>
                <c:pt idx="11622">
                  <c:v>42230.583333333343</c:v>
                </c:pt>
                <c:pt idx="11623">
                  <c:v>42230.593749999993</c:v>
                </c:pt>
                <c:pt idx="11624">
                  <c:v>42230.604166666628</c:v>
                </c:pt>
                <c:pt idx="11625">
                  <c:v>42230.614583333343</c:v>
                </c:pt>
                <c:pt idx="11626">
                  <c:v>42230.625</c:v>
                </c:pt>
                <c:pt idx="11627">
                  <c:v>42230.635416666628</c:v>
                </c:pt>
                <c:pt idx="11628">
                  <c:v>42230.645833333343</c:v>
                </c:pt>
                <c:pt idx="11629">
                  <c:v>42230.656250000022</c:v>
                </c:pt>
                <c:pt idx="11630">
                  <c:v>42230.666666666628</c:v>
                </c:pt>
                <c:pt idx="11631">
                  <c:v>42230.677083333299</c:v>
                </c:pt>
                <c:pt idx="11632">
                  <c:v>42230.6875</c:v>
                </c:pt>
                <c:pt idx="11633">
                  <c:v>42230.697916666628</c:v>
                </c:pt>
                <c:pt idx="11634">
                  <c:v>42230.708333333343</c:v>
                </c:pt>
                <c:pt idx="11635">
                  <c:v>42230.71875</c:v>
                </c:pt>
                <c:pt idx="11636">
                  <c:v>42230.729166666613</c:v>
                </c:pt>
                <c:pt idx="11637">
                  <c:v>42230.739583333299</c:v>
                </c:pt>
                <c:pt idx="11638">
                  <c:v>42230.75</c:v>
                </c:pt>
                <c:pt idx="11639">
                  <c:v>42230.760416666628</c:v>
                </c:pt>
                <c:pt idx="11640">
                  <c:v>42230.770833333343</c:v>
                </c:pt>
                <c:pt idx="11641">
                  <c:v>42230.78125</c:v>
                </c:pt>
                <c:pt idx="11642">
                  <c:v>42230.791666666613</c:v>
                </c:pt>
                <c:pt idx="11643">
                  <c:v>42230.802083333343</c:v>
                </c:pt>
                <c:pt idx="11644">
                  <c:v>42230.812500000022</c:v>
                </c:pt>
                <c:pt idx="11645">
                  <c:v>42230.822916666657</c:v>
                </c:pt>
                <c:pt idx="11646">
                  <c:v>42230.833333333343</c:v>
                </c:pt>
                <c:pt idx="11647">
                  <c:v>42230.84375</c:v>
                </c:pt>
                <c:pt idx="11648">
                  <c:v>42230.854166666657</c:v>
                </c:pt>
                <c:pt idx="11649">
                  <c:v>42230.864583333343</c:v>
                </c:pt>
                <c:pt idx="11650">
                  <c:v>42230.875</c:v>
                </c:pt>
                <c:pt idx="11651">
                  <c:v>42230.885416666657</c:v>
                </c:pt>
                <c:pt idx="11652">
                  <c:v>42230.895833333343</c:v>
                </c:pt>
                <c:pt idx="11653">
                  <c:v>42230.906250000022</c:v>
                </c:pt>
                <c:pt idx="11654">
                  <c:v>42230.916666666657</c:v>
                </c:pt>
                <c:pt idx="11655">
                  <c:v>42230.927083333299</c:v>
                </c:pt>
                <c:pt idx="11656">
                  <c:v>42230.9375</c:v>
                </c:pt>
                <c:pt idx="11657">
                  <c:v>42230.947916666657</c:v>
                </c:pt>
                <c:pt idx="11658">
                  <c:v>42230.958333333343</c:v>
                </c:pt>
                <c:pt idx="11659">
                  <c:v>42230.96875</c:v>
                </c:pt>
                <c:pt idx="11660">
                  <c:v>42230.979166666628</c:v>
                </c:pt>
                <c:pt idx="11661">
                  <c:v>42230.989583333343</c:v>
                </c:pt>
                <c:pt idx="11662">
                  <c:v>42231</c:v>
                </c:pt>
                <c:pt idx="11663">
                  <c:v>42231.010416666657</c:v>
                </c:pt>
                <c:pt idx="11664">
                  <c:v>42231.020833333343</c:v>
                </c:pt>
                <c:pt idx="11665">
                  <c:v>42231.03125</c:v>
                </c:pt>
                <c:pt idx="11666">
                  <c:v>42231.041666666628</c:v>
                </c:pt>
                <c:pt idx="11667">
                  <c:v>42231.052083333343</c:v>
                </c:pt>
                <c:pt idx="11668">
                  <c:v>42231.0625</c:v>
                </c:pt>
                <c:pt idx="11669">
                  <c:v>42231.072916666657</c:v>
                </c:pt>
                <c:pt idx="11670">
                  <c:v>42231.083333333343</c:v>
                </c:pt>
                <c:pt idx="11671">
                  <c:v>42231.093749999993</c:v>
                </c:pt>
                <c:pt idx="11672">
                  <c:v>42231.104166666628</c:v>
                </c:pt>
                <c:pt idx="11673">
                  <c:v>42231.114583333343</c:v>
                </c:pt>
                <c:pt idx="11674">
                  <c:v>42231.125</c:v>
                </c:pt>
                <c:pt idx="11675">
                  <c:v>42231.135416666628</c:v>
                </c:pt>
                <c:pt idx="11676">
                  <c:v>42231.145833333343</c:v>
                </c:pt>
                <c:pt idx="11677">
                  <c:v>42231.156250000022</c:v>
                </c:pt>
                <c:pt idx="11678">
                  <c:v>42231.166666666628</c:v>
                </c:pt>
                <c:pt idx="11679">
                  <c:v>42231.177083333299</c:v>
                </c:pt>
                <c:pt idx="11680">
                  <c:v>42231.1875</c:v>
                </c:pt>
                <c:pt idx="11681">
                  <c:v>42231.197916666628</c:v>
                </c:pt>
                <c:pt idx="11682">
                  <c:v>42231.208333333343</c:v>
                </c:pt>
                <c:pt idx="11683">
                  <c:v>42231.21875</c:v>
                </c:pt>
                <c:pt idx="11684">
                  <c:v>42231.229166666613</c:v>
                </c:pt>
                <c:pt idx="11685">
                  <c:v>42231.239583333299</c:v>
                </c:pt>
                <c:pt idx="11686">
                  <c:v>42231.25</c:v>
                </c:pt>
                <c:pt idx="11687">
                  <c:v>42231.260416666628</c:v>
                </c:pt>
                <c:pt idx="11688">
                  <c:v>42231.270833333343</c:v>
                </c:pt>
                <c:pt idx="11689">
                  <c:v>42231.28125</c:v>
                </c:pt>
                <c:pt idx="11690">
                  <c:v>42231.291666666613</c:v>
                </c:pt>
                <c:pt idx="11691">
                  <c:v>42231.302083333343</c:v>
                </c:pt>
                <c:pt idx="11692">
                  <c:v>42231.312500000022</c:v>
                </c:pt>
                <c:pt idx="11693">
                  <c:v>42231.322916666657</c:v>
                </c:pt>
                <c:pt idx="11694">
                  <c:v>42231.333333333343</c:v>
                </c:pt>
                <c:pt idx="11695">
                  <c:v>42231.34375</c:v>
                </c:pt>
                <c:pt idx="11696">
                  <c:v>42231.354166666657</c:v>
                </c:pt>
                <c:pt idx="11697">
                  <c:v>42231.364583333343</c:v>
                </c:pt>
                <c:pt idx="11698">
                  <c:v>42231.375</c:v>
                </c:pt>
                <c:pt idx="11699">
                  <c:v>42231.385416666657</c:v>
                </c:pt>
                <c:pt idx="11700">
                  <c:v>42231.395833333343</c:v>
                </c:pt>
                <c:pt idx="11701">
                  <c:v>42231.406250000022</c:v>
                </c:pt>
                <c:pt idx="11702">
                  <c:v>42231.416666666657</c:v>
                </c:pt>
                <c:pt idx="11703">
                  <c:v>42231.427083333299</c:v>
                </c:pt>
                <c:pt idx="11704">
                  <c:v>42231.4375</c:v>
                </c:pt>
                <c:pt idx="11705">
                  <c:v>42231.447916666657</c:v>
                </c:pt>
                <c:pt idx="11706">
                  <c:v>42231.458333333343</c:v>
                </c:pt>
                <c:pt idx="11707">
                  <c:v>42231.46875</c:v>
                </c:pt>
                <c:pt idx="11708">
                  <c:v>42231.479166666628</c:v>
                </c:pt>
                <c:pt idx="11709">
                  <c:v>42231.489583333343</c:v>
                </c:pt>
                <c:pt idx="11710">
                  <c:v>42231.5</c:v>
                </c:pt>
                <c:pt idx="11711">
                  <c:v>42231.510416666657</c:v>
                </c:pt>
                <c:pt idx="11712">
                  <c:v>42231.520833333343</c:v>
                </c:pt>
                <c:pt idx="11713">
                  <c:v>42231.53125</c:v>
                </c:pt>
                <c:pt idx="11714">
                  <c:v>42231.541666666628</c:v>
                </c:pt>
                <c:pt idx="11715">
                  <c:v>42231.552083333343</c:v>
                </c:pt>
                <c:pt idx="11716">
                  <c:v>42231.5625</c:v>
                </c:pt>
                <c:pt idx="11717">
                  <c:v>42231.572916666657</c:v>
                </c:pt>
                <c:pt idx="11718">
                  <c:v>42231.583333333343</c:v>
                </c:pt>
                <c:pt idx="11719">
                  <c:v>42231.593749999993</c:v>
                </c:pt>
                <c:pt idx="11720">
                  <c:v>42231.604166666628</c:v>
                </c:pt>
                <c:pt idx="11721">
                  <c:v>42231.614583333343</c:v>
                </c:pt>
                <c:pt idx="11722">
                  <c:v>42231.625</c:v>
                </c:pt>
                <c:pt idx="11723">
                  <c:v>42231.635416666628</c:v>
                </c:pt>
                <c:pt idx="11724">
                  <c:v>42231.645833333343</c:v>
                </c:pt>
                <c:pt idx="11725">
                  <c:v>42231.656250000022</c:v>
                </c:pt>
                <c:pt idx="11726">
                  <c:v>42231.666666666628</c:v>
                </c:pt>
                <c:pt idx="11727">
                  <c:v>42231.677083333299</c:v>
                </c:pt>
                <c:pt idx="11728">
                  <c:v>42231.6875</c:v>
                </c:pt>
                <c:pt idx="11729">
                  <c:v>42231.697916666628</c:v>
                </c:pt>
                <c:pt idx="11730">
                  <c:v>42231.708333333343</c:v>
                </c:pt>
                <c:pt idx="11731">
                  <c:v>42231.71875</c:v>
                </c:pt>
                <c:pt idx="11732">
                  <c:v>42231.729166666613</c:v>
                </c:pt>
                <c:pt idx="11733">
                  <c:v>42231.739583333299</c:v>
                </c:pt>
                <c:pt idx="11734">
                  <c:v>42231.75</c:v>
                </c:pt>
                <c:pt idx="11735">
                  <c:v>42231.760416666628</c:v>
                </c:pt>
                <c:pt idx="11736">
                  <c:v>42231.770833333343</c:v>
                </c:pt>
                <c:pt idx="11737">
                  <c:v>42231.78125</c:v>
                </c:pt>
                <c:pt idx="11738">
                  <c:v>42231.791666666613</c:v>
                </c:pt>
                <c:pt idx="11739">
                  <c:v>42231.802083333343</c:v>
                </c:pt>
                <c:pt idx="11740">
                  <c:v>42231.812500000022</c:v>
                </c:pt>
                <c:pt idx="11741">
                  <c:v>42231.822916666657</c:v>
                </c:pt>
                <c:pt idx="11742">
                  <c:v>42231.833333333343</c:v>
                </c:pt>
                <c:pt idx="11743">
                  <c:v>42231.84375</c:v>
                </c:pt>
                <c:pt idx="11744">
                  <c:v>42231.854166666657</c:v>
                </c:pt>
                <c:pt idx="11745">
                  <c:v>42231.864583333343</c:v>
                </c:pt>
                <c:pt idx="11746">
                  <c:v>42231.875</c:v>
                </c:pt>
                <c:pt idx="11747">
                  <c:v>42231.885416666657</c:v>
                </c:pt>
                <c:pt idx="11748">
                  <c:v>42231.895833333343</c:v>
                </c:pt>
                <c:pt idx="11749">
                  <c:v>42231.906250000022</c:v>
                </c:pt>
                <c:pt idx="11750">
                  <c:v>42231.916666666657</c:v>
                </c:pt>
                <c:pt idx="11751">
                  <c:v>42231.927083333299</c:v>
                </c:pt>
                <c:pt idx="11752">
                  <c:v>42231.9375</c:v>
                </c:pt>
                <c:pt idx="11753">
                  <c:v>42231.947916666657</c:v>
                </c:pt>
                <c:pt idx="11754">
                  <c:v>42231.958333333343</c:v>
                </c:pt>
                <c:pt idx="11755">
                  <c:v>42231.96875</c:v>
                </c:pt>
                <c:pt idx="11756">
                  <c:v>42231.979166666628</c:v>
                </c:pt>
                <c:pt idx="11757">
                  <c:v>42231.989583333343</c:v>
                </c:pt>
                <c:pt idx="11758">
                  <c:v>42232</c:v>
                </c:pt>
                <c:pt idx="11759">
                  <c:v>42232.010416666657</c:v>
                </c:pt>
                <c:pt idx="11760">
                  <c:v>42232.020833333343</c:v>
                </c:pt>
                <c:pt idx="11761">
                  <c:v>42232.03125</c:v>
                </c:pt>
                <c:pt idx="11762">
                  <c:v>42232.041666666628</c:v>
                </c:pt>
                <c:pt idx="11763">
                  <c:v>42232.052083333343</c:v>
                </c:pt>
                <c:pt idx="11764">
                  <c:v>42232.0625</c:v>
                </c:pt>
                <c:pt idx="11765">
                  <c:v>42232.072916666657</c:v>
                </c:pt>
                <c:pt idx="11766">
                  <c:v>42232.083333333343</c:v>
                </c:pt>
                <c:pt idx="11767">
                  <c:v>42232.093749999993</c:v>
                </c:pt>
                <c:pt idx="11768">
                  <c:v>42232.104166666628</c:v>
                </c:pt>
                <c:pt idx="11769">
                  <c:v>42232.114583333343</c:v>
                </c:pt>
                <c:pt idx="11770">
                  <c:v>42232.125</c:v>
                </c:pt>
                <c:pt idx="11771">
                  <c:v>42232.135416666628</c:v>
                </c:pt>
                <c:pt idx="11772">
                  <c:v>42232.145833333343</c:v>
                </c:pt>
                <c:pt idx="11773">
                  <c:v>42232.156250000022</c:v>
                </c:pt>
                <c:pt idx="11774">
                  <c:v>42232.166666666628</c:v>
                </c:pt>
                <c:pt idx="11775">
                  <c:v>42232.177083333299</c:v>
                </c:pt>
                <c:pt idx="11776">
                  <c:v>42232.1875</c:v>
                </c:pt>
                <c:pt idx="11777">
                  <c:v>42232.197916666628</c:v>
                </c:pt>
                <c:pt idx="11778">
                  <c:v>42232.208333333343</c:v>
                </c:pt>
                <c:pt idx="11779">
                  <c:v>42232.21875</c:v>
                </c:pt>
                <c:pt idx="11780">
                  <c:v>42232.229166666613</c:v>
                </c:pt>
                <c:pt idx="11781">
                  <c:v>42232.239583333299</c:v>
                </c:pt>
                <c:pt idx="11782">
                  <c:v>42232.25</c:v>
                </c:pt>
                <c:pt idx="11783">
                  <c:v>42232.260416666628</c:v>
                </c:pt>
                <c:pt idx="11784">
                  <c:v>42232.270833333343</c:v>
                </c:pt>
                <c:pt idx="11785">
                  <c:v>42232.28125</c:v>
                </c:pt>
                <c:pt idx="11786">
                  <c:v>42232.291666666613</c:v>
                </c:pt>
                <c:pt idx="11787">
                  <c:v>42232.302083333343</c:v>
                </c:pt>
                <c:pt idx="11788">
                  <c:v>42232.312500000022</c:v>
                </c:pt>
                <c:pt idx="11789">
                  <c:v>42232.322916666657</c:v>
                </c:pt>
                <c:pt idx="11790">
                  <c:v>42232.333333333343</c:v>
                </c:pt>
                <c:pt idx="11791">
                  <c:v>42232.34375</c:v>
                </c:pt>
                <c:pt idx="11792">
                  <c:v>42232.354166666657</c:v>
                </c:pt>
                <c:pt idx="11793">
                  <c:v>42232.364583333343</c:v>
                </c:pt>
                <c:pt idx="11794">
                  <c:v>42232.375</c:v>
                </c:pt>
                <c:pt idx="11795">
                  <c:v>42232.385416666657</c:v>
                </c:pt>
                <c:pt idx="11796">
                  <c:v>42232.395833333343</c:v>
                </c:pt>
                <c:pt idx="11797">
                  <c:v>42232.406250000022</c:v>
                </c:pt>
                <c:pt idx="11798">
                  <c:v>42232.416666666657</c:v>
                </c:pt>
                <c:pt idx="11799">
                  <c:v>42232.427083333299</c:v>
                </c:pt>
                <c:pt idx="11800">
                  <c:v>42232.4375</c:v>
                </c:pt>
                <c:pt idx="11801">
                  <c:v>42232.447916666657</c:v>
                </c:pt>
                <c:pt idx="11802">
                  <c:v>42232.458333333343</c:v>
                </c:pt>
                <c:pt idx="11803">
                  <c:v>42232.46875</c:v>
                </c:pt>
                <c:pt idx="11804">
                  <c:v>42232.479166666628</c:v>
                </c:pt>
                <c:pt idx="11805">
                  <c:v>42232.489583333343</c:v>
                </c:pt>
                <c:pt idx="11806">
                  <c:v>42232.5</c:v>
                </c:pt>
                <c:pt idx="11807">
                  <c:v>42232.510416666657</c:v>
                </c:pt>
                <c:pt idx="11808">
                  <c:v>42232.520833333343</c:v>
                </c:pt>
                <c:pt idx="11809">
                  <c:v>42232.53125</c:v>
                </c:pt>
                <c:pt idx="11810">
                  <c:v>42232.541666666628</c:v>
                </c:pt>
                <c:pt idx="11811">
                  <c:v>42232.552083333343</c:v>
                </c:pt>
                <c:pt idx="11812">
                  <c:v>42232.5625</c:v>
                </c:pt>
                <c:pt idx="11813">
                  <c:v>42232.572916666657</c:v>
                </c:pt>
                <c:pt idx="11814">
                  <c:v>42232.583333333343</c:v>
                </c:pt>
                <c:pt idx="11815">
                  <c:v>42232.593749999993</c:v>
                </c:pt>
                <c:pt idx="11816">
                  <c:v>42232.604166666628</c:v>
                </c:pt>
                <c:pt idx="11817">
                  <c:v>42232.614583333343</c:v>
                </c:pt>
                <c:pt idx="11818">
                  <c:v>42232.625</c:v>
                </c:pt>
                <c:pt idx="11819">
                  <c:v>42232.635416666628</c:v>
                </c:pt>
                <c:pt idx="11820">
                  <c:v>42232.645833333343</c:v>
                </c:pt>
                <c:pt idx="11821">
                  <c:v>42232.656250000022</c:v>
                </c:pt>
                <c:pt idx="11822">
                  <c:v>42232.666666666628</c:v>
                </c:pt>
                <c:pt idx="11823">
                  <c:v>42232.677083333299</c:v>
                </c:pt>
                <c:pt idx="11824">
                  <c:v>42232.6875</c:v>
                </c:pt>
                <c:pt idx="11825">
                  <c:v>42232.697916666628</c:v>
                </c:pt>
                <c:pt idx="11826">
                  <c:v>42232.708333333343</c:v>
                </c:pt>
                <c:pt idx="11827">
                  <c:v>42232.71875</c:v>
                </c:pt>
                <c:pt idx="11828">
                  <c:v>42232.729166666613</c:v>
                </c:pt>
                <c:pt idx="11829">
                  <c:v>42232.739583333299</c:v>
                </c:pt>
                <c:pt idx="11830">
                  <c:v>42232.75</c:v>
                </c:pt>
                <c:pt idx="11831">
                  <c:v>42232.760416666628</c:v>
                </c:pt>
                <c:pt idx="11832">
                  <c:v>42232.770833333343</c:v>
                </c:pt>
                <c:pt idx="11833">
                  <c:v>42232.78125</c:v>
                </c:pt>
                <c:pt idx="11834">
                  <c:v>42232.791666666613</c:v>
                </c:pt>
                <c:pt idx="11835">
                  <c:v>42232.802083333343</c:v>
                </c:pt>
                <c:pt idx="11836">
                  <c:v>42232.812500000022</c:v>
                </c:pt>
                <c:pt idx="11837">
                  <c:v>42232.822916666657</c:v>
                </c:pt>
                <c:pt idx="11838">
                  <c:v>42232.833333333343</c:v>
                </c:pt>
                <c:pt idx="11839">
                  <c:v>42232.84375</c:v>
                </c:pt>
                <c:pt idx="11840">
                  <c:v>42232.854166666657</c:v>
                </c:pt>
                <c:pt idx="11841">
                  <c:v>42232.864583333343</c:v>
                </c:pt>
                <c:pt idx="11842">
                  <c:v>42232.875</c:v>
                </c:pt>
                <c:pt idx="11843">
                  <c:v>42232.885416666657</c:v>
                </c:pt>
                <c:pt idx="11844">
                  <c:v>42232.895833333343</c:v>
                </c:pt>
                <c:pt idx="11845">
                  <c:v>42232.906250000022</c:v>
                </c:pt>
                <c:pt idx="11846">
                  <c:v>42232.916666666657</c:v>
                </c:pt>
                <c:pt idx="11847">
                  <c:v>42232.927083333299</c:v>
                </c:pt>
                <c:pt idx="11848">
                  <c:v>42232.9375</c:v>
                </c:pt>
                <c:pt idx="11849">
                  <c:v>42232.947916666657</c:v>
                </c:pt>
                <c:pt idx="11850">
                  <c:v>42232.958333333343</c:v>
                </c:pt>
                <c:pt idx="11851">
                  <c:v>42232.96875</c:v>
                </c:pt>
                <c:pt idx="11852">
                  <c:v>42232.979166666628</c:v>
                </c:pt>
                <c:pt idx="11853">
                  <c:v>42232.989583333343</c:v>
                </c:pt>
                <c:pt idx="11854">
                  <c:v>42233</c:v>
                </c:pt>
                <c:pt idx="11855">
                  <c:v>42233.010416666657</c:v>
                </c:pt>
                <c:pt idx="11856">
                  <c:v>42233.020833333343</c:v>
                </c:pt>
                <c:pt idx="11857">
                  <c:v>42233.03125</c:v>
                </c:pt>
                <c:pt idx="11858">
                  <c:v>42233.041666666628</c:v>
                </c:pt>
                <c:pt idx="11859">
                  <c:v>42233.052083333343</c:v>
                </c:pt>
                <c:pt idx="11860">
                  <c:v>42233.0625</c:v>
                </c:pt>
                <c:pt idx="11861">
                  <c:v>42233.072916666657</c:v>
                </c:pt>
                <c:pt idx="11862">
                  <c:v>42233.083333333343</c:v>
                </c:pt>
                <c:pt idx="11863">
                  <c:v>42233.093749999993</c:v>
                </c:pt>
                <c:pt idx="11864">
                  <c:v>42233.104166666628</c:v>
                </c:pt>
                <c:pt idx="11865">
                  <c:v>42233.114583333343</c:v>
                </c:pt>
                <c:pt idx="11866">
                  <c:v>42233.125</c:v>
                </c:pt>
                <c:pt idx="11867">
                  <c:v>42233.135416666628</c:v>
                </c:pt>
                <c:pt idx="11868">
                  <c:v>42233.145833333343</c:v>
                </c:pt>
                <c:pt idx="11869">
                  <c:v>42233.156250000022</c:v>
                </c:pt>
                <c:pt idx="11870">
                  <c:v>42233.166666666628</c:v>
                </c:pt>
                <c:pt idx="11871">
                  <c:v>42233.177083333299</c:v>
                </c:pt>
                <c:pt idx="11872">
                  <c:v>42233.1875</c:v>
                </c:pt>
                <c:pt idx="11873">
                  <c:v>42233.197916666628</c:v>
                </c:pt>
                <c:pt idx="11874">
                  <c:v>42233.208333333343</c:v>
                </c:pt>
                <c:pt idx="11875">
                  <c:v>42233.21875</c:v>
                </c:pt>
                <c:pt idx="11876">
                  <c:v>42233.229166666613</c:v>
                </c:pt>
                <c:pt idx="11877">
                  <c:v>42233.239583333299</c:v>
                </c:pt>
                <c:pt idx="11878">
                  <c:v>42233.25</c:v>
                </c:pt>
                <c:pt idx="11879">
                  <c:v>42233.260416666628</c:v>
                </c:pt>
                <c:pt idx="11880">
                  <c:v>42233.270833333343</c:v>
                </c:pt>
                <c:pt idx="11881">
                  <c:v>42233.28125</c:v>
                </c:pt>
                <c:pt idx="11882">
                  <c:v>42233.291666666613</c:v>
                </c:pt>
                <c:pt idx="11883">
                  <c:v>42233.302083333343</c:v>
                </c:pt>
                <c:pt idx="11884">
                  <c:v>42233.312500000022</c:v>
                </c:pt>
                <c:pt idx="11885">
                  <c:v>42233.322916666657</c:v>
                </c:pt>
                <c:pt idx="11886">
                  <c:v>42233.333333333343</c:v>
                </c:pt>
                <c:pt idx="11887">
                  <c:v>42233.34375</c:v>
                </c:pt>
                <c:pt idx="11888">
                  <c:v>42233.354166666657</c:v>
                </c:pt>
                <c:pt idx="11889">
                  <c:v>42233.364583333343</c:v>
                </c:pt>
                <c:pt idx="11890">
                  <c:v>42233.375</c:v>
                </c:pt>
                <c:pt idx="11891">
                  <c:v>42233.385416666657</c:v>
                </c:pt>
                <c:pt idx="11892">
                  <c:v>42233.395833333343</c:v>
                </c:pt>
                <c:pt idx="11893">
                  <c:v>42233.406250000022</c:v>
                </c:pt>
                <c:pt idx="11894">
                  <c:v>42233.416666666657</c:v>
                </c:pt>
                <c:pt idx="11895">
                  <c:v>42233.427083333299</c:v>
                </c:pt>
                <c:pt idx="11896">
                  <c:v>42233.4375</c:v>
                </c:pt>
                <c:pt idx="11897">
                  <c:v>42233.447916666657</c:v>
                </c:pt>
                <c:pt idx="11898">
                  <c:v>42233.458333333343</c:v>
                </c:pt>
                <c:pt idx="11899">
                  <c:v>42233.46875</c:v>
                </c:pt>
                <c:pt idx="11900">
                  <c:v>42233.479166666628</c:v>
                </c:pt>
                <c:pt idx="11901">
                  <c:v>42233.489583333343</c:v>
                </c:pt>
                <c:pt idx="11902">
                  <c:v>42233.5</c:v>
                </c:pt>
                <c:pt idx="11903">
                  <c:v>42233.510416666657</c:v>
                </c:pt>
                <c:pt idx="11904">
                  <c:v>42233.520833333343</c:v>
                </c:pt>
                <c:pt idx="11905">
                  <c:v>42233.53125</c:v>
                </c:pt>
                <c:pt idx="11906">
                  <c:v>42233.541666666628</c:v>
                </c:pt>
                <c:pt idx="11907">
                  <c:v>42233.552083333343</c:v>
                </c:pt>
                <c:pt idx="11908">
                  <c:v>42233.5625</c:v>
                </c:pt>
                <c:pt idx="11909">
                  <c:v>42233.572916666657</c:v>
                </c:pt>
                <c:pt idx="11910">
                  <c:v>42233.583333333343</c:v>
                </c:pt>
                <c:pt idx="11911">
                  <c:v>42233.593749999993</c:v>
                </c:pt>
                <c:pt idx="11912">
                  <c:v>42233.604166666628</c:v>
                </c:pt>
                <c:pt idx="11913">
                  <c:v>42233.614583333343</c:v>
                </c:pt>
                <c:pt idx="11914">
                  <c:v>42233.625</c:v>
                </c:pt>
                <c:pt idx="11915">
                  <c:v>42233.635416666628</c:v>
                </c:pt>
                <c:pt idx="11916">
                  <c:v>42233.645833333343</c:v>
                </c:pt>
                <c:pt idx="11917">
                  <c:v>42233.656250000022</c:v>
                </c:pt>
                <c:pt idx="11918">
                  <c:v>42233.666666666628</c:v>
                </c:pt>
                <c:pt idx="11919">
                  <c:v>42233.677083333299</c:v>
                </c:pt>
                <c:pt idx="11920">
                  <c:v>42233.6875</c:v>
                </c:pt>
                <c:pt idx="11921">
                  <c:v>42233.697916666628</c:v>
                </c:pt>
                <c:pt idx="11922">
                  <c:v>42233.708333333343</c:v>
                </c:pt>
                <c:pt idx="11923">
                  <c:v>42233.71875</c:v>
                </c:pt>
                <c:pt idx="11924">
                  <c:v>42233.729166666613</c:v>
                </c:pt>
                <c:pt idx="11925">
                  <c:v>42233.739583333299</c:v>
                </c:pt>
                <c:pt idx="11926">
                  <c:v>42233.75</c:v>
                </c:pt>
                <c:pt idx="11927">
                  <c:v>42233.760416666628</c:v>
                </c:pt>
                <c:pt idx="11928">
                  <c:v>42233.770833333343</c:v>
                </c:pt>
                <c:pt idx="11929">
                  <c:v>42233.78125</c:v>
                </c:pt>
                <c:pt idx="11930">
                  <c:v>42233.791666666613</c:v>
                </c:pt>
                <c:pt idx="11931">
                  <c:v>42233.802083333343</c:v>
                </c:pt>
                <c:pt idx="11932">
                  <c:v>42233.812500000022</c:v>
                </c:pt>
                <c:pt idx="11933">
                  <c:v>42233.822916666657</c:v>
                </c:pt>
                <c:pt idx="11934">
                  <c:v>42233.833333333343</c:v>
                </c:pt>
                <c:pt idx="11935">
                  <c:v>42233.84375</c:v>
                </c:pt>
                <c:pt idx="11936">
                  <c:v>42233.854166666657</c:v>
                </c:pt>
                <c:pt idx="11937">
                  <c:v>42233.864583333343</c:v>
                </c:pt>
                <c:pt idx="11938">
                  <c:v>42233.875</c:v>
                </c:pt>
                <c:pt idx="11939">
                  <c:v>42233.885416666657</c:v>
                </c:pt>
                <c:pt idx="11940">
                  <c:v>42233.895833333343</c:v>
                </c:pt>
                <c:pt idx="11941">
                  <c:v>42233.906250000022</c:v>
                </c:pt>
                <c:pt idx="11942">
                  <c:v>42233.916666666657</c:v>
                </c:pt>
                <c:pt idx="11943">
                  <c:v>42233.927083333299</c:v>
                </c:pt>
                <c:pt idx="11944">
                  <c:v>42233.9375</c:v>
                </c:pt>
                <c:pt idx="11945">
                  <c:v>42233.947916666657</c:v>
                </c:pt>
                <c:pt idx="11946">
                  <c:v>42233.958333333343</c:v>
                </c:pt>
                <c:pt idx="11947">
                  <c:v>42233.96875</c:v>
                </c:pt>
                <c:pt idx="11948">
                  <c:v>42233.979166666628</c:v>
                </c:pt>
                <c:pt idx="11949">
                  <c:v>42233.989583333343</c:v>
                </c:pt>
                <c:pt idx="11950">
                  <c:v>42234</c:v>
                </c:pt>
                <c:pt idx="11951">
                  <c:v>42234.010416666657</c:v>
                </c:pt>
                <c:pt idx="11952">
                  <c:v>42234.020833333343</c:v>
                </c:pt>
                <c:pt idx="11953">
                  <c:v>42234.03125</c:v>
                </c:pt>
                <c:pt idx="11954">
                  <c:v>42234.041666666628</c:v>
                </c:pt>
                <c:pt idx="11955">
                  <c:v>42234.052083333343</c:v>
                </c:pt>
                <c:pt idx="11956">
                  <c:v>42234.0625</c:v>
                </c:pt>
                <c:pt idx="11957">
                  <c:v>42234.072916666657</c:v>
                </c:pt>
                <c:pt idx="11958">
                  <c:v>42234.083333333343</c:v>
                </c:pt>
                <c:pt idx="11959">
                  <c:v>42234.093749999993</c:v>
                </c:pt>
                <c:pt idx="11960">
                  <c:v>42234.104166666628</c:v>
                </c:pt>
                <c:pt idx="11961">
                  <c:v>42234.114583333343</c:v>
                </c:pt>
                <c:pt idx="11962">
                  <c:v>42234.125</c:v>
                </c:pt>
                <c:pt idx="11963">
                  <c:v>42234.135416666628</c:v>
                </c:pt>
                <c:pt idx="11964">
                  <c:v>42234.145833333343</c:v>
                </c:pt>
                <c:pt idx="11965">
                  <c:v>42234.156250000022</c:v>
                </c:pt>
                <c:pt idx="11966">
                  <c:v>42234.166666666628</c:v>
                </c:pt>
                <c:pt idx="11967">
                  <c:v>42234.177083333299</c:v>
                </c:pt>
                <c:pt idx="11968">
                  <c:v>42234.1875</c:v>
                </c:pt>
                <c:pt idx="11969">
                  <c:v>42234.197916666628</c:v>
                </c:pt>
                <c:pt idx="11970">
                  <c:v>42234.208333333343</c:v>
                </c:pt>
                <c:pt idx="11971">
                  <c:v>42234.21875</c:v>
                </c:pt>
                <c:pt idx="11972">
                  <c:v>42234.229166666613</c:v>
                </c:pt>
                <c:pt idx="11973">
                  <c:v>42234.239583333299</c:v>
                </c:pt>
                <c:pt idx="11974">
                  <c:v>42234.25</c:v>
                </c:pt>
                <c:pt idx="11975">
                  <c:v>42234.260416666628</c:v>
                </c:pt>
                <c:pt idx="11976">
                  <c:v>42234.270833333343</c:v>
                </c:pt>
                <c:pt idx="11977">
                  <c:v>42234.28125</c:v>
                </c:pt>
                <c:pt idx="11978">
                  <c:v>42234.291666666613</c:v>
                </c:pt>
                <c:pt idx="11979">
                  <c:v>42234.302083333343</c:v>
                </c:pt>
                <c:pt idx="11980">
                  <c:v>42234.312500000022</c:v>
                </c:pt>
                <c:pt idx="11981">
                  <c:v>42234.322916666657</c:v>
                </c:pt>
                <c:pt idx="11982">
                  <c:v>42234.333333333343</c:v>
                </c:pt>
                <c:pt idx="11983">
                  <c:v>42234.34375</c:v>
                </c:pt>
                <c:pt idx="11984">
                  <c:v>42234.354166666657</c:v>
                </c:pt>
                <c:pt idx="11985">
                  <c:v>42234.364583333343</c:v>
                </c:pt>
                <c:pt idx="11986">
                  <c:v>42234.375</c:v>
                </c:pt>
                <c:pt idx="11987">
                  <c:v>42234.385416666657</c:v>
                </c:pt>
                <c:pt idx="11988">
                  <c:v>42234.395833333343</c:v>
                </c:pt>
                <c:pt idx="11989">
                  <c:v>42234.406250000022</c:v>
                </c:pt>
                <c:pt idx="11990">
                  <c:v>42234.416666666657</c:v>
                </c:pt>
                <c:pt idx="11991">
                  <c:v>42234.427083333299</c:v>
                </c:pt>
                <c:pt idx="11992">
                  <c:v>42234.4375</c:v>
                </c:pt>
                <c:pt idx="11993">
                  <c:v>42234.447916666657</c:v>
                </c:pt>
                <c:pt idx="11994">
                  <c:v>42234.458333333343</c:v>
                </c:pt>
                <c:pt idx="11995">
                  <c:v>42234.46875</c:v>
                </c:pt>
                <c:pt idx="11996">
                  <c:v>42234.479166666628</c:v>
                </c:pt>
                <c:pt idx="11997">
                  <c:v>42234.489583333343</c:v>
                </c:pt>
                <c:pt idx="11998">
                  <c:v>42234.5</c:v>
                </c:pt>
                <c:pt idx="11999">
                  <c:v>42234.510416666657</c:v>
                </c:pt>
                <c:pt idx="12000">
                  <c:v>42234.520833333343</c:v>
                </c:pt>
                <c:pt idx="12001">
                  <c:v>42234.53125</c:v>
                </c:pt>
                <c:pt idx="12002">
                  <c:v>42234.541666666628</c:v>
                </c:pt>
                <c:pt idx="12003">
                  <c:v>42234.552083333343</c:v>
                </c:pt>
                <c:pt idx="12004">
                  <c:v>42234.5625</c:v>
                </c:pt>
                <c:pt idx="12005">
                  <c:v>42234.572916666657</c:v>
                </c:pt>
                <c:pt idx="12006">
                  <c:v>42234.583333333343</c:v>
                </c:pt>
                <c:pt idx="12007">
                  <c:v>42234.593749999993</c:v>
                </c:pt>
                <c:pt idx="12008">
                  <c:v>42234.604166666628</c:v>
                </c:pt>
                <c:pt idx="12009">
                  <c:v>42234.614583333343</c:v>
                </c:pt>
                <c:pt idx="12010">
                  <c:v>42234.625</c:v>
                </c:pt>
                <c:pt idx="12011">
                  <c:v>42234.635416666628</c:v>
                </c:pt>
                <c:pt idx="12012">
                  <c:v>42234.645833333343</c:v>
                </c:pt>
                <c:pt idx="12013">
                  <c:v>42234.656250000022</c:v>
                </c:pt>
                <c:pt idx="12014">
                  <c:v>42234.666666666628</c:v>
                </c:pt>
                <c:pt idx="12015">
                  <c:v>42234.677083333299</c:v>
                </c:pt>
                <c:pt idx="12016">
                  <c:v>42234.6875</c:v>
                </c:pt>
                <c:pt idx="12017">
                  <c:v>42234.697916666628</c:v>
                </c:pt>
                <c:pt idx="12018">
                  <c:v>42234.708333333343</c:v>
                </c:pt>
                <c:pt idx="12019">
                  <c:v>42234.71875</c:v>
                </c:pt>
                <c:pt idx="12020">
                  <c:v>42234.729166666613</c:v>
                </c:pt>
                <c:pt idx="12021">
                  <c:v>42234.739583333299</c:v>
                </c:pt>
                <c:pt idx="12022">
                  <c:v>42234.75</c:v>
                </c:pt>
                <c:pt idx="12023">
                  <c:v>42234.760416666628</c:v>
                </c:pt>
                <c:pt idx="12024">
                  <c:v>42234.770833333343</c:v>
                </c:pt>
                <c:pt idx="12025">
                  <c:v>42234.78125</c:v>
                </c:pt>
                <c:pt idx="12026">
                  <c:v>42234.791666666613</c:v>
                </c:pt>
                <c:pt idx="12027">
                  <c:v>42234.802083333343</c:v>
                </c:pt>
                <c:pt idx="12028">
                  <c:v>42234.812500000022</c:v>
                </c:pt>
                <c:pt idx="12029">
                  <c:v>42234.822916666657</c:v>
                </c:pt>
                <c:pt idx="12030">
                  <c:v>42234.833333333343</c:v>
                </c:pt>
                <c:pt idx="12031">
                  <c:v>42234.84375</c:v>
                </c:pt>
                <c:pt idx="12032">
                  <c:v>42234.854166666657</c:v>
                </c:pt>
                <c:pt idx="12033">
                  <c:v>42234.864583333343</c:v>
                </c:pt>
                <c:pt idx="12034">
                  <c:v>42234.875</c:v>
                </c:pt>
                <c:pt idx="12035">
                  <c:v>42234.885416666657</c:v>
                </c:pt>
                <c:pt idx="12036">
                  <c:v>42234.895833333343</c:v>
                </c:pt>
                <c:pt idx="12037">
                  <c:v>42234.906250000022</c:v>
                </c:pt>
                <c:pt idx="12038">
                  <c:v>42234.916666666657</c:v>
                </c:pt>
                <c:pt idx="12039">
                  <c:v>42234.927083333299</c:v>
                </c:pt>
                <c:pt idx="12040">
                  <c:v>42234.9375</c:v>
                </c:pt>
                <c:pt idx="12041">
                  <c:v>42234.947916666657</c:v>
                </c:pt>
                <c:pt idx="12042">
                  <c:v>42234.958333333343</c:v>
                </c:pt>
                <c:pt idx="12043">
                  <c:v>42234.96875</c:v>
                </c:pt>
                <c:pt idx="12044">
                  <c:v>42234.979166666628</c:v>
                </c:pt>
                <c:pt idx="12045">
                  <c:v>42234.989583333343</c:v>
                </c:pt>
                <c:pt idx="12046">
                  <c:v>42235</c:v>
                </c:pt>
                <c:pt idx="12047">
                  <c:v>42235.010416666657</c:v>
                </c:pt>
                <c:pt idx="12048">
                  <c:v>42235.020833333343</c:v>
                </c:pt>
                <c:pt idx="12049">
                  <c:v>42235.03125</c:v>
                </c:pt>
                <c:pt idx="12050">
                  <c:v>42235.041666666628</c:v>
                </c:pt>
                <c:pt idx="12051">
                  <c:v>42235.052083333343</c:v>
                </c:pt>
                <c:pt idx="12052">
                  <c:v>42235.0625</c:v>
                </c:pt>
                <c:pt idx="12053">
                  <c:v>42235.072916666657</c:v>
                </c:pt>
                <c:pt idx="12054">
                  <c:v>42235.083333333343</c:v>
                </c:pt>
                <c:pt idx="12055">
                  <c:v>42235.093749999993</c:v>
                </c:pt>
                <c:pt idx="12056">
                  <c:v>42235.104166666628</c:v>
                </c:pt>
                <c:pt idx="12057">
                  <c:v>42235.114583333343</c:v>
                </c:pt>
                <c:pt idx="12058">
                  <c:v>42235.125</c:v>
                </c:pt>
                <c:pt idx="12059">
                  <c:v>42235.135416666628</c:v>
                </c:pt>
                <c:pt idx="12060">
                  <c:v>42235.145833333343</c:v>
                </c:pt>
                <c:pt idx="12061">
                  <c:v>42235.156250000022</c:v>
                </c:pt>
                <c:pt idx="12062">
                  <c:v>42235.166666666628</c:v>
                </c:pt>
                <c:pt idx="12063">
                  <c:v>42235.177083333299</c:v>
                </c:pt>
                <c:pt idx="12064">
                  <c:v>42235.1875</c:v>
                </c:pt>
                <c:pt idx="12065">
                  <c:v>42235.197916666628</c:v>
                </c:pt>
                <c:pt idx="12066">
                  <c:v>42235.208333333343</c:v>
                </c:pt>
                <c:pt idx="12067">
                  <c:v>42235.21875</c:v>
                </c:pt>
                <c:pt idx="12068">
                  <c:v>42235.229166666613</c:v>
                </c:pt>
                <c:pt idx="12069">
                  <c:v>42235.239583333299</c:v>
                </c:pt>
                <c:pt idx="12070">
                  <c:v>42235.25</c:v>
                </c:pt>
                <c:pt idx="12071">
                  <c:v>42235.260416666628</c:v>
                </c:pt>
                <c:pt idx="12072">
                  <c:v>42235.270833333343</c:v>
                </c:pt>
                <c:pt idx="12073">
                  <c:v>42235.28125</c:v>
                </c:pt>
                <c:pt idx="12074">
                  <c:v>42235.291666666613</c:v>
                </c:pt>
                <c:pt idx="12075">
                  <c:v>42235.302083333343</c:v>
                </c:pt>
                <c:pt idx="12076">
                  <c:v>42235.312500000022</c:v>
                </c:pt>
                <c:pt idx="12077">
                  <c:v>42235.322916666657</c:v>
                </c:pt>
                <c:pt idx="12078">
                  <c:v>42235.333333333343</c:v>
                </c:pt>
                <c:pt idx="12079">
                  <c:v>42235.34375</c:v>
                </c:pt>
                <c:pt idx="12080">
                  <c:v>42235.354166666657</c:v>
                </c:pt>
                <c:pt idx="12081">
                  <c:v>42235.364583333343</c:v>
                </c:pt>
                <c:pt idx="12082">
                  <c:v>42235.375</c:v>
                </c:pt>
                <c:pt idx="12083">
                  <c:v>42235.385416666657</c:v>
                </c:pt>
                <c:pt idx="12084">
                  <c:v>42235.395833333343</c:v>
                </c:pt>
                <c:pt idx="12085">
                  <c:v>42235.406250000022</c:v>
                </c:pt>
                <c:pt idx="12086">
                  <c:v>42235.416666666657</c:v>
                </c:pt>
                <c:pt idx="12087">
                  <c:v>42235.427083333299</c:v>
                </c:pt>
                <c:pt idx="12088">
                  <c:v>42235.4375</c:v>
                </c:pt>
                <c:pt idx="12089">
                  <c:v>42235.447916666657</c:v>
                </c:pt>
                <c:pt idx="12090">
                  <c:v>42235.458333333343</c:v>
                </c:pt>
                <c:pt idx="12091">
                  <c:v>42235.46875</c:v>
                </c:pt>
                <c:pt idx="12092">
                  <c:v>42235.479166666628</c:v>
                </c:pt>
                <c:pt idx="12093">
                  <c:v>42235.489583333343</c:v>
                </c:pt>
                <c:pt idx="12094">
                  <c:v>42235.5</c:v>
                </c:pt>
                <c:pt idx="12095">
                  <c:v>42235.510416666657</c:v>
                </c:pt>
                <c:pt idx="12096">
                  <c:v>42235.520833333343</c:v>
                </c:pt>
                <c:pt idx="12097">
                  <c:v>42235.53125</c:v>
                </c:pt>
                <c:pt idx="12098">
                  <c:v>42235.541666666628</c:v>
                </c:pt>
                <c:pt idx="12099">
                  <c:v>42235.552083333343</c:v>
                </c:pt>
                <c:pt idx="12100">
                  <c:v>42235.5625</c:v>
                </c:pt>
                <c:pt idx="12101">
                  <c:v>42235.572916666657</c:v>
                </c:pt>
                <c:pt idx="12102">
                  <c:v>42235.583333333343</c:v>
                </c:pt>
                <c:pt idx="12103">
                  <c:v>42235.593749999993</c:v>
                </c:pt>
                <c:pt idx="12104">
                  <c:v>42235.604166666628</c:v>
                </c:pt>
                <c:pt idx="12105">
                  <c:v>42235.614583333343</c:v>
                </c:pt>
                <c:pt idx="12106">
                  <c:v>42235.625</c:v>
                </c:pt>
                <c:pt idx="12107">
                  <c:v>42235.635416666628</c:v>
                </c:pt>
                <c:pt idx="12108">
                  <c:v>42235.645833333343</c:v>
                </c:pt>
                <c:pt idx="12109">
                  <c:v>42235.656250000022</c:v>
                </c:pt>
                <c:pt idx="12110">
                  <c:v>42235.666666666628</c:v>
                </c:pt>
                <c:pt idx="12111">
                  <c:v>42235.677083333299</c:v>
                </c:pt>
                <c:pt idx="12112">
                  <c:v>42235.6875</c:v>
                </c:pt>
                <c:pt idx="12113">
                  <c:v>42235.697916666628</c:v>
                </c:pt>
                <c:pt idx="12114">
                  <c:v>42235.708333333343</c:v>
                </c:pt>
                <c:pt idx="12115">
                  <c:v>42235.71875</c:v>
                </c:pt>
                <c:pt idx="12116">
                  <c:v>42235.729166666613</c:v>
                </c:pt>
                <c:pt idx="12117">
                  <c:v>42235.739583333299</c:v>
                </c:pt>
                <c:pt idx="12118">
                  <c:v>42235.75</c:v>
                </c:pt>
                <c:pt idx="12119">
                  <c:v>42235.760416666628</c:v>
                </c:pt>
                <c:pt idx="12120">
                  <c:v>42235.770833333343</c:v>
                </c:pt>
                <c:pt idx="12121">
                  <c:v>42235.78125</c:v>
                </c:pt>
                <c:pt idx="12122">
                  <c:v>42235.791666666613</c:v>
                </c:pt>
                <c:pt idx="12123">
                  <c:v>42235.802083333343</c:v>
                </c:pt>
                <c:pt idx="12124">
                  <c:v>42235.812500000022</c:v>
                </c:pt>
                <c:pt idx="12125">
                  <c:v>42235.822916666657</c:v>
                </c:pt>
                <c:pt idx="12126">
                  <c:v>42235.833333333343</c:v>
                </c:pt>
                <c:pt idx="12127">
                  <c:v>42235.84375</c:v>
                </c:pt>
                <c:pt idx="12128">
                  <c:v>42235.854166666657</c:v>
                </c:pt>
                <c:pt idx="12129">
                  <c:v>42235.864583333343</c:v>
                </c:pt>
                <c:pt idx="12130">
                  <c:v>42235.875</c:v>
                </c:pt>
                <c:pt idx="12131">
                  <c:v>42235.885416666657</c:v>
                </c:pt>
                <c:pt idx="12132">
                  <c:v>42235.895833333343</c:v>
                </c:pt>
                <c:pt idx="12133">
                  <c:v>42235.906250000022</c:v>
                </c:pt>
                <c:pt idx="12134">
                  <c:v>42235.916666666657</c:v>
                </c:pt>
                <c:pt idx="12135">
                  <c:v>42235.927083333299</c:v>
                </c:pt>
                <c:pt idx="12136">
                  <c:v>42235.9375</c:v>
                </c:pt>
                <c:pt idx="12137">
                  <c:v>42235.947916666657</c:v>
                </c:pt>
                <c:pt idx="12138">
                  <c:v>42235.958333333343</c:v>
                </c:pt>
                <c:pt idx="12139">
                  <c:v>42235.96875</c:v>
                </c:pt>
                <c:pt idx="12140">
                  <c:v>42235.979166666628</c:v>
                </c:pt>
                <c:pt idx="12141">
                  <c:v>42235.989583333343</c:v>
                </c:pt>
                <c:pt idx="12142">
                  <c:v>42236</c:v>
                </c:pt>
                <c:pt idx="12143">
                  <c:v>42236.010416666657</c:v>
                </c:pt>
                <c:pt idx="12144">
                  <c:v>42236.020833333343</c:v>
                </c:pt>
                <c:pt idx="12145">
                  <c:v>42236.03125</c:v>
                </c:pt>
                <c:pt idx="12146">
                  <c:v>42236.041666666628</c:v>
                </c:pt>
                <c:pt idx="12147">
                  <c:v>42236.052083333343</c:v>
                </c:pt>
                <c:pt idx="12148">
                  <c:v>42236.0625</c:v>
                </c:pt>
                <c:pt idx="12149">
                  <c:v>42236.072916666657</c:v>
                </c:pt>
                <c:pt idx="12150">
                  <c:v>42236.083333333343</c:v>
                </c:pt>
                <c:pt idx="12151">
                  <c:v>42236.093749999993</c:v>
                </c:pt>
                <c:pt idx="12152">
                  <c:v>42236.104166666628</c:v>
                </c:pt>
                <c:pt idx="12153">
                  <c:v>42236.114583333343</c:v>
                </c:pt>
                <c:pt idx="12154">
                  <c:v>42236.125</c:v>
                </c:pt>
                <c:pt idx="12155">
                  <c:v>42236.135416666628</c:v>
                </c:pt>
                <c:pt idx="12156">
                  <c:v>42236.145833333343</c:v>
                </c:pt>
                <c:pt idx="12157">
                  <c:v>42236.156250000022</c:v>
                </c:pt>
                <c:pt idx="12158">
                  <c:v>42236.166666666628</c:v>
                </c:pt>
                <c:pt idx="12159">
                  <c:v>42236.177083333299</c:v>
                </c:pt>
                <c:pt idx="12160">
                  <c:v>42236.1875</c:v>
                </c:pt>
                <c:pt idx="12161">
                  <c:v>42236.197916666628</c:v>
                </c:pt>
                <c:pt idx="12162">
                  <c:v>42236.208333333343</c:v>
                </c:pt>
                <c:pt idx="12163">
                  <c:v>42236.21875</c:v>
                </c:pt>
                <c:pt idx="12164">
                  <c:v>42236.229166666613</c:v>
                </c:pt>
                <c:pt idx="12165">
                  <c:v>42236.239583333299</c:v>
                </c:pt>
                <c:pt idx="12166">
                  <c:v>42236.25</c:v>
                </c:pt>
                <c:pt idx="12167">
                  <c:v>42236.260416666628</c:v>
                </c:pt>
                <c:pt idx="12168">
                  <c:v>42236.270833333343</c:v>
                </c:pt>
                <c:pt idx="12169">
                  <c:v>42236.28125</c:v>
                </c:pt>
                <c:pt idx="12170">
                  <c:v>42236.291666666613</c:v>
                </c:pt>
                <c:pt idx="12171">
                  <c:v>42236.302083333343</c:v>
                </c:pt>
                <c:pt idx="12172">
                  <c:v>42236.312500000022</c:v>
                </c:pt>
                <c:pt idx="12173">
                  <c:v>42236.322916666657</c:v>
                </c:pt>
                <c:pt idx="12174">
                  <c:v>42236.333333333343</c:v>
                </c:pt>
                <c:pt idx="12175">
                  <c:v>42236.34375</c:v>
                </c:pt>
                <c:pt idx="12176">
                  <c:v>42236.354166666657</c:v>
                </c:pt>
                <c:pt idx="12177">
                  <c:v>42236.364583333343</c:v>
                </c:pt>
                <c:pt idx="12178">
                  <c:v>42236.375</c:v>
                </c:pt>
                <c:pt idx="12179">
                  <c:v>42236.385416666657</c:v>
                </c:pt>
                <c:pt idx="12180">
                  <c:v>42236.395833333343</c:v>
                </c:pt>
                <c:pt idx="12181">
                  <c:v>42236.406250000022</c:v>
                </c:pt>
                <c:pt idx="12182">
                  <c:v>42236.416666666657</c:v>
                </c:pt>
                <c:pt idx="12183">
                  <c:v>42236.427083333299</c:v>
                </c:pt>
                <c:pt idx="12184">
                  <c:v>42236.4375</c:v>
                </c:pt>
                <c:pt idx="12185">
                  <c:v>42236.447916666657</c:v>
                </c:pt>
                <c:pt idx="12186">
                  <c:v>42236.458333333343</c:v>
                </c:pt>
                <c:pt idx="12187">
                  <c:v>42236.46875</c:v>
                </c:pt>
                <c:pt idx="12188">
                  <c:v>42236.479166666628</c:v>
                </c:pt>
                <c:pt idx="12189">
                  <c:v>42236.489583333343</c:v>
                </c:pt>
                <c:pt idx="12190">
                  <c:v>42236.5</c:v>
                </c:pt>
                <c:pt idx="12191">
                  <c:v>42236.510416666657</c:v>
                </c:pt>
                <c:pt idx="12192">
                  <c:v>42236.520833333343</c:v>
                </c:pt>
                <c:pt idx="12193">
                  <c:v>42236.53125</c:v>
                </c:pt>
                <c:pt idx="12194">
                  <c:v>42236.541666666628</c:v>
                </c:pt>
                <c:pt idx="12195">
                  <c:v>42236.552083333343</c:v>
                </c:pt>
                <c:pt idx="12196">
                  <c:v>42236.5625</c:v>
                </c:pt>
                <c:pt idx="12197">
                  <c:v>42236.572916666657</c:v>
                </c:pt>
                <c:pt idx="12198">
                  <c:v>42236.583333333343</c:v>
                </c:pt>
                <c:pt idx="12199">
                  <c:v>42236.593749999993</c:v>
                </c:pt>
                <c:pt idx="12200">
                  <c:v>42236.604166666628</c:v>
                </c:pt>
                <c:pt idx="12201">
                  <c:v>42236.614583333343</c:v>
                </c:pt>
                <c:pt idx="12202">
                  <c:v>42236.625</c:v>
                </c:pt>
                <c:pt idx="12203">
                  <c:v>42236.635416666628</c:v>
                </c:pt>
                <c:pt idx="12204">
                  <c:v>42236.645833333343</c:v>
                </c:pt>
                <c:pt idx="12205">
                  <c:v>42236.656250000022</c:v>
                </c:pt>
                <c:pt idx="12206">
                  <c:v>42236.666666666628</c:v>
                </c:pt>
                <c:pt idx="12207">
                  <c:v>42236.677083333299</c:v>
                </c:pt>
                <c:pt idx="12208">
                  <c:v>42236.6875</c:v>
                </c:pt>
                <c:pt idx="12209">
                  <c:v>42236.697916666628</c:v>
                </c:pt>
                <c:pt idx="12210">
                  <c:v>42236.708333333343</c:v>
                </c:pt>
                <c:pt idx="12211">
                  <c:v>42236.71875</c:v>
                </c:pt>
                <c:pt idx="12212">
                  <c:v>42236.729166666613</c:v>
                </c:pt>
                <c:pt idx="12213">
                  <c:v>42236.739583333299</c:v>
                </c:pt>
                <c:pt idx="12214">
                  <c:v>42236.75</c:v>
                </c:pt>
                <c:pt idx="12215">
                  <c:v>42236.760416666628</c:v>
                </c:pt>
                <c:pt idx="12216">
                  <c:v>42236.770833333343</c:v>
                </c:pt>
                <c:pt idx="12217">
                  <c:v>42236.78125</c:v>
                </c:pt>
                <c:pt idx="12218">
                  <c:v>42236.791666666613</c:v>
                </c:pt>
                <c:pt idx="12219">
                  <c:v>42236.802083333343</c:v>
                </c:pt>
                <c:pt idx="12220">
                  <c:v>42236.812500000022</c:v>
                </c:pt>
                <c:pt idx="12221">
                  <c:v>42236.822916666657</c:v>
                </c:pt>
                <c:pt idx="12222">
                  <c:v>42236.833333333343</c:v>
                </c:pt>
                <c:pt idx="12223">
                  <c:v>42236.84375</c:v>
                </c:pt>
                <c:pt idx="12224">
                  <c:v>42236.854166666657</c:v>
                </c:pt>
                <c:pt idx="12225">
                  <c:v>42236.864583333343</c:v>
                </c:pt>
                <c:pt idx="12226">
                  <c:v>42236.875</c:v>
                </c:pt>
                <c:pt idx="12227">
                  <c:v>42236.885416666657</c:v>
                </c:pt>
                <c:pt idx="12228">
                  <c:v>42236.895833333343</c:v>
                </c:pt>
                <c:pt idx="12229">
                  <c:v>42236.906250000022</c:v>
                </c:pt>
                <c:pt idx="12230">
                  <c:v>42236.916666666657</c:v>
                </c:pt>
                <c:pt idx="12231">
                  <c:v>42236.927083333299</c:v>
                </c:pt>
                <c:pt idx="12232">
                  <c:v>42236.9375</c:v>
                </c:pt>
                <c:pt idx="12233">
                  <c:v>42236.947916666657</c:v>
                </c:pt>
                <c:pt idx="12234">
                  <c:v>42236.958333333343</c:v>
                </c:pt>
                <c:pt idx="12235">
                  <c:v>42236.96875</c:v>
                </c:pt>
                <c:pt idx="12236">
                  <c:v>42236.979166666628</c:v>
                </c:pt>
                <c:pt idx="12237">
                  <c:v>42236.989583333343</c:v>
                </c:pt>
                <c:pt idx="12238">
                  <c:v>42237</c:v>
                </c:pt>
                <c:pt idx="12239">
                  <c:v>42237.010416666657</c:v>
                </c:pt>
                <c:pt idx="12240">
                  <c:v>42237.020833333343</c:v>
                </c:pt>
                <c:pt idx="12241">
                  <c:v>42237.03125</c:v>
                </c:pt>
                <c:pt idx="12242">
                  <c:v>42237.041666666628</c:v>
                </c:pt>
                <c:pt idx="12243">
                  <c:v>42237.052083333343</c:v>
                </c:pt>
                <c:pt idx="12244">
                  <c:v>42237.0625</c:v>
                </c:pt>
                <c:pt idx="12245">
                  <c:v>42237.072916666657</c:v>
                </c:pt>
                <c:pt idx="12246">
                  <c:v>42237.083333333343</c:v>
                </c:pt>
                <c:pt idx="12247">
                  <c:v>42237.093749999993</c:v>
                </c:pt>
                <c:pt idx="12248">
                  <c:v>42237.104166666628</c:v>
                </c:pt>
                <c:pt idx="12249">
                  <c:v>42237.114583333343</c:v>
                </c:pt>
                <c:pt idx="12250">
                  <c:v>42237.125</c:v>
                </c:pt>
                <c:pt idx="12251">
                  <c:v>42237.135416666628</c:v>
                </c:pt>
                <c:pt idx="12252">
                  <c:v>42237.145833333343</c:v>
                </c:pt>
                <c:pt idx="12253">
                  <c:v>42237.156250000022</c:v>
                </c:pt>
                <c:pt idx="12254">
                  <c:v>42237.166666666628</c:v>
                </c:pt>
                <c:pt idx="12255">
                  <c:v>42237.177083333299</c:v>
                </c:pt>
                <c:pt idx="12256">
                  <c:v>42237.1875</c:v>
                </c:pt>
                <c:pt idx="12257">
                  <c:v>42237.197916666628</c:v>
                </c:pt>
                <c:pt idx="12258">
                  <c:v>42237.208333333343</c:v>
                </c:pt>
                <c:pt idx="12259">
                  <c:v>42237.21875</c:v>
                </c:pt>
                <c:pt idx="12260">
                  <c:v>42237.229166666613</c:v>
                </c:pt>
                <c:pt idx="12261">
                  <c:v>42237.239583333299</c:v>
                </c:pt>
                <c:pt idx="12262">
                  <c:v>42237.25</c:v>
                </c:pt>
                <c:pt idx="12263">
                  <c:v>42237.260416666628</c:v>
                </c:pt>
                <c:pt idx="12264">
                  <c:v>42237.270833333343</c:v>
                </c:pt>
                <c:pt idx="12265">
                  <c:v>42237.28125</c:v>
                </c:pt>
                <c:pt idx="12266">
                  <c:v>42237.291666666613</c:v>
                </c:pt>
                <c:pt idx="12267">
                  <c:v>42237.302083333343</c:v>
                </c:pt>
                <c:pt idx="12268">
                  <c:v>42237.312500000022</c:v>
                </c:pt>
                <c:pt idx="12269">
                  <c:v>42237.322916666657</c:v>
                </c:pt>
                <c:pt idx="12270">
                  <c:v>42237.333333333343</c:v>
                </c:pt>
                <c:pt idx="12271">
                  <c:v>42237.34375</c:v>
                </c:pt>
                <c:pt idx="12272">
                  <c:v>42237.354166666657</c:v>
                </c:pt>
                <c:pt idx="12273">
                  <c:v>42237.364583333343</c:v>
                </c:pt>
                <c:pt idx="12274">
                  <c:v>42237.375</c:v>
                </c:pt>
                <c:pt idx="12275">
                  <c:v>42237.385416666657</c:v>
                </c:pt>
                <c:pt idx="12276">
                  <c:v>42237.395833333343</c:v>
                </c:pt>
                <c:pt idx="12277">
                  <c:v>42237.406250000022</c:v>
                </c:pt>
                <c:pt idx="12278">
                  <c:v>42237.416666666657</c:v>
                </c:pt>
                <c:pt idx="12279">
                  <c:v>42237.427083333299</c:v>
                </c:pt>
                <c:pt idx="12280">
                  <c:v>42237.4375</c:v>
                </c:pt>
                <c:pt idx="12281">
                  <c:v>42237.447916666657</c:v>
                </c:pt>
                <c:pt idx="12282">
                  <c:v>42237.458333333343</c:v>
                </c:pt>
                <c:pt idx="12283">
                  <c:v>42237.46875</c:v>
                </c:pt>
                <c:pt idx="12284">
                  <c:v>42237.479166666628</c:v>
                </c:pt>
                <c:pt idx="12285">
                  <c:v>42237.489583333343</c:v>
                </c:pt>
                <c:pt idx="12286">
                  <c:v>42237.5</c:v>
                </c:pt>
                <c:pt idx="12287">
                  <c:v>42237.510416666657</c:v>
                </c:pt>
                <c:pt idx="12288">
                  <c:v>42237.520833333343</c:v>
                </c:pt>
                <c:pt idx="12289">
                  <c:v>42237.53125</c:v>
                </c:pt>
                <c:pt idx="12290">
                  <c:v>42237.541666666628</c:v>
                </c:pt>
                <c:pt idx="12291">
                  <c:v>42237.552083333343</c:v>
                </c:pt>
                <c:pt idx="12292">
                  <c:v>42237.5625</c:v>
                </c:pt>
                <c:pt idx="12293">
                  <c:v>42237.572916666657</c:v>
                </c:pt>
                <c:pt idx="12294">
                  <c:v>42237.583333333343</c:v>
                </c:pt>
                <c:pt idx="12295">
                  <c:v>42237.593749999993</c:v>
                </c:pt>
                <c:pt idx="12296">
                  <c:v>42237.604166666628</c:v>
                </c:pt>
                <c:pt idx="12297">
                  <c:v>42237.614583333343</c:v>
                </c:pt>
                <c:pt idx="12298">
                  <c:v>42237.625</c:v>
                </c:pt>
                <c:pt idx="12299">
                  <c:v>42237.635416666628</c:v>
                </c:pt>
                <c:pt idx="12300">
                  <c:v>42237.645833333343</c:v>
                </c:pt>
                <c:pt idx="12301">
                  <c:v>42237.656250000022</c:v>
                </c:pt>
                <c:pt idx="12302">
                  <c:v>42237.666666666628</c:v>
                </c:pt>
                <c:pt idx="12303">
                  <c:v>42237.677083333299</c:v>
                </c:pt>
                <c:pt idx="12304">
                  <c:v>42237.6875</c:v>
                </c:pt>
                <c:pt idx="12305">
                  <c:v>42237.697916666628</c:v>
                </c:pt>
                <c:pt idx="12306">
                  <c:v>42237.708333333343</c:v>
                </c:pt>
                <c:pt idx="12307">
                  <c:v>42237.71875</c:v>
                </c:pt>
                <c:pt idx="12308">
                  <c:v>42237.729166666613</c:v>
                </c:pt>
                <c:pt idx="12309">
                  <c:v>42237.739583333299</c:v>
                </c:pt>
                <c:pt idx="12310">
                  <c:v>42237.75</c:v>
                </c:pt>
                <c:pt idx="12311">
                  <c:v>42237.760416666628</c:v>
                </c:pt>
                <c:pt idx="12312">
                  <c:v>42237.770833333343</c:v>
                </c:pt>
                <c:pt idx="12313">
                  <c:v>42237.78125</c:v>
                </c:pt>
                <c:pt idx="12314">
                  <c:v>42237.791666666613</c:v>
                </c:pt>
                <c:pt idx="12315">
                  <c:v>42237.802083333343</c:v>
                </c:pt>
                <c:pt idx="12316">
                  <c:v>42237.812500000022</c:v>
                </c:pt>
                <c:pt idx="12317">
                  <c:v>42237.822916666657</c:v>
                </c:pt>
                <c:pt idx="12318">
                  <c:v>42237.833333333343</c:v>
                </c:pt>
                <c:pt idx="12319">
                  <c:v>42237.84375</c:v>
                </c:pt>
                <c:pt idx="12320">
                  <c:v>42237.854166666657</c:v>
                </c:pt>
                <c:pt idx="12321">
                  <c:v>42237.864583333343</c:v>
                </c:pt>
                <c:pt idx="12322">
                  <c:v>42237.875</c:v>
                </c:pt>
                <c:pt idx="12323">
                  <c:v>42237.885416666657</c:v>
                </c:pt>
                <c:pt idx="12324">
                  <c:v>42237.895833333343</c:v>
                </c:pt>
                <c:pt idx="12325">
                  <c:v>42237.906250000022</c:v>
                </c:pt>
                <c:pt idx="12326">
                  <c:v>42237.916666666657</c:v>
                </c:pt>
                <c:pt idx="12327">
                  <c:v>42237.927083333299</c:v>
                </c:pt>
                <c:pt idx="12328">
                  <c:v>42237.9375</c:v>
                </c:pt>
                <c:pt idx="12329">
                  <c:v>42237.947916666657</c:v>
                </c:pt>
                <c:pt idx="12330">
                  <c:v>42237.958333333343</c:v>
                </c:pt>
                <c:pt idx="12331">
                  <c:v>42237.96875</c:v>
                </c:pt>
                <c:pt idx="12332">
                  <c:v>42237.979166666628</c:v>
                </c:pt>
                <c:pt idx="12333">
                  <c:v>42237.989583333343</c:v>
                </c:pt>
                <c:pt idx="12334">
                  <c:v>42238</c:v>
                </c:pt>
                <c:pt idx="12335">
                  <c:v>42238.010416666657</c:v>
                </c:pt>
                <c:pt idx="12336">
                  <c:v>42238.020833333343</c:v>
                </c:pt>
                <c:pt idx="12337">
                  <c:v>42238.03125</c:v>
                </c:pt>
                <c:pt idx="12338">
                  <c:v>42238.041666666628</c:v>
                </c:pt>
                <c:pt idx="12339">
                  <c:v>42238.052083333343</c:v>
                </c:pt>
                <c:pt idx="12340">
                  <c:v>42238.0625</c:v>
                </c:pt>
                <c:pt idx="12341">
                  <c:v>42238.072916666657</c:v>
                </c:pt>
                <c:pt idx="12342">
                  <c:v>42238.083333333343</c:v>
                </c:pt>
                <c:pt idx="12343">
                  <c:v>42238.093749999993</c:v>
                </c:pt>
                <c:pt idx="12344">
                  <c:v>42238.104166666628</c:v>
                </c:pt>
                <c:pt idx="12345">
                  <c:v>42238.114583333343</c:v>
                </c:pt>
                <c:pt idx="12346">
                  <c:v>42238.125</c:v>
                </c:pt>
                <c:pt idx="12347">
                  <c:v>42238.135416666628</c:v>
                </c:pt>
                <c:pt idx="12348">
                  <c:v>42238.145833333343</c:v>
                </c:pt>
                <c:pt idx="12349">
                  <c:v>42238.156250000022</c:v>
                </c:pt>
                <c:pt idx="12350">
                  <c:v>42238.166666666628</c:v>
                </c:pt>
                <c:pt idx="12351">
                  <c:v>42238.177083333299</c:v>
                </c:pt>
                <c:pt idx="12352">
                  <c:v>42238.1875</c:v>
                </c:pt>
                <c:pt idx="12353">
                  <c:v>42238.197916666628</c:v>
                </c:pt>
                <c:pt idx="12354">
                  <c:v>42238.208333333343</c:v>
                </c:pt>
                <c:pt idx="12355">
                  <c:v>42238.21875</c:v>
                </c:pt>
                <c:pt idx="12356">
                  <c:v>42238.229166666613</c:v>
                </c:pt>
                <c:pt idx="12357">
                  <c:v>42238.239583333299</c:v>
                </c:pt>
                <c:pt idx="12358">
                  <c:v>42238.25</c:v>
                </c:pt>
                <c:pt idx="12359">
                  <c:v>42238.260416666628</c:v>
                </c:pt>
                <c:pt idx="12360">
                  <c:v>42238.270833333343</c:v>
                </c:pt>
                <c:pt idx="12361">
                  <c:v>42238.28125</c:v>
                </c:pt>
                <c:pt idx="12362">
                  <c:v>42238.291666666613</c:v>
                </c:pt>
                <c:pt idx="12363">
                  <c:v>42238.302083333343</c:v>
                </c:pt>
                <c:pt idx="12364">
                  <c:v>42238.312500000022</c:v>
                </c:pt>
                <c:pt idx="12365">
                  <c:v>42238.322916666657</c:v>
                </c:pt>
                <c:pt idx="12366">
                  <c:v>42238.333333333343</c:v>
                </c:pt>
                <c:pt idx="12367">
                  <c:v>42238.34375</c:v>
                </c:pt>
                <c:pt idx="12368">
                  <c:v>42238.354166666657</c:v>
                </c:pt>
                <c:pt idx="12369">
                  <c:v>42238.364583333343</c:v>
                </c:pt>
                <c:pt idx="12370">
                  <c:v>42238.375</c:v>
                </c:pt>
                <c:pt idx="12371">
                  <c:v>42238.385416666657</c:v>
                </c:pt>
                <c:pt idx="12372">
                  <c:v>42238.395833333343</c:v>
                </c:pt>
                <c:pt idx="12373">
                  <c:v>42238.406250000022</c:v>
                </c:pt>
                <c:pt idx="12374">
                  <c:v>42238.416666666657</c:v>
                </c:pt>
                <c:pt idx="12375">
                  <c:v>42238.427083333299</c:v>
                </c:pt>
                <c:pt idx="12376">
                  <c:v>42238.4375</c:v>
                </c:pt>
                <c:pt idx="12377">
                  <c:v>42238.447916666657</c:v>
                </c:pt>
                <c:pt idx="12378">
                  <c:v>42238.458333333343</c:v>
                </c:pt>
                <c:pt idx="12379">
                  <c:v>42238.46875</c:v>
                </c:pt>
                <c:pt idx="12380">
                  <c:v>42238.479166666628</c:v>
                </c:pt>
                <c:pt idx="12381">
                  <c:v>42238.489583333343</c:v>
                </c:pt>
                <c:pt idx="12382">
                  <c:v>42238.5</c:v>
                </c:pt>
                <c:pt idx="12383">
                  <c:v>42238.510416666657</c:v>
                </c:pt>
                <c:pt idx="12384">
                  <c:v>42238.520833333343</c:v>
                </c:pt>
                <c:pt idx="12385">
                  <c:v>42238.53125</c:v>
                </c:pt>
                <c:pt idx="12386">
                  <c:v>42238.541666666628</c:v>
                </c:pt>
                <c:pt idx="12387">
                  <c:v>42238.552083333343</c:v>
                </c:pt>
                <c:pt idx="12388">
                  <c:v>42238.5625</c:v>
                </c:pt>
                <c:pt idx="12389">
                  <c:v>42238.572916666657</c:v>
                </c:pt>
                <c:pt idx="12390">
                  <c:v>42238.583333333343</c:v>
                </c:pt>
                <c:pt idx="12391">
                  <c:v>42238.593749999993</c:v>
                </c:pt>
                <c:pt idx="12392">
                  <c:v>42238.604166666628</c:v>
                </c:pt>
                <c:pt idx="12393">
                  <c:v>42238.614583333343</c:v>
                </c:pt>
                <c:pt idx="12394">
                  <c:v>42238.625</c:v>
                </c:pt>
                <c:pt idx="12395">
                  <c:v>42238.635416666628</c:v>
                </c:pt>
                <c:pt idx="12396">
                  <c:v>42238.645833333343</c:v>
                </c:pt>
                <c:pt idx="12397">
                  <c:v>42238.656250000022</c:v>
                </c:pt>
                <c:pt idx="12398">
                  <c:v>42238.666666666628</c:v>
                </c:pt>
                <c:pt idx="12399">
                  <c:v>42238.677083333299</c:v>
                </c:pt>
                <c:pt idx="12400">
                  <c:v>42238.6875</c:v>
                </c:pt>
                <c:pt idx="12401">
                  <c:v>42238.697916666628</c:v>
                </c:pt>
                <c:pt idx="12402">
                  <c:v>42238.708333333343</c:v>
                </c:pt>
                <c:pt idx="12403">
                  <c:v>42238.71875</c:v>
                </c:pt>
                <c:pt idx="12404">
                  <c:v>42238.729166666613</c:v>
                </c:pt>
                <c:pt idx="12405">
                  <c:v>42238.739583333299</c:v>
                </c:pt>
                <c:pt idx="12406">
                  <c:v>42238.75</c:v>
                </c:pt>
                <c:pt idx="12407">
                  <c:v>42238.760416666628</c:v>
                </c:pt>
                <c:pt idx="12408">
                  <c:v>42238.770833333343</c:v>
                </c:pt>
                <c:pt idx="12409">
                  <c:v>42238.78125</c:v>
                </c:pt>
                <c:pt idx="12410">
                  <c:v>42238.791666666613</c:v>
                </c:pt>
                <c:pt idx="12411">
                  <c:v>42238.802083333343</c:v>
                </c:pt>
                <c:pt idx="12412">
                  <c:v>42238.812500000022</c:v>
                </c:pt>
                <c:pt idx="12413">
                  <c:v>42238.822916666657</c:v>
                </c:pt>
                <c:pt idx="12414">
                  <c:v>42238.833333333343</c:v>
                </c:pt>
                <c:pt idx="12415">
                  <c:v>42238.84375</c:v>
                </c:pt>
                <c:pt idx="12416">
                  <c:v>42238.854166666657</c:v>
                </c:pt>
                <c:pt idx="12417">
                  <c:v>42238.864583333343</c:v>
                </c:pt>
                <c:pt idx="12418">
                  <c:v>42238.875</c:v>
                </c:pt>
                <c:pt idx="12419">
                  <c:v>42238.885416666657</c:v>
                </c:pt>
                <c:pt idx="12420">
                  <c:v>42238.895833333343</c:v>
                </c:pt>
                <c:pt idx="12421">
                  <c:v>42238.906250000022</c:v>
                </c:pt>
                <c:pt idx="12422">
                  <c:v>42238.916666666657</c:v>
                </c:pt>
                <c:pt idx="12423">
                  <c:v>42238.927083333299</c:v>
                </c:pt>
                <c:pt idx="12424">
                  <c:v>42238.9375</c:v>
                </c:pt>
                <c:pt idx="12425">
                  <c:v>42238.947916666657</c:v>
                </c:pt>
                <c:pt idx="12426">
                  <c:v>42238.958333333343</c:v>
                </c:pt>
                <c:pt idx="12427">
                  <c:v>42238.96875</c:v>
                </c:pt>
                <c:pt idx="12428">
                  <c:v>42238.979166666628</c:v>
                </c:pt>
                <c:pt idx="12429">
                  <c:v>42238.989583333343</c:v>
                </c:pt>
                <c:pt idx="12430">
                  <c:v>42239</c:v>
                </c:pt>
                <c:pt idx="12431">
                  <c:v>42239.010416666657</c:v>
                </c:pt>
                <c:pt idx="12432">
                  <c:v>42239.020833333343</c:v>
                </c:pt>
                <c:pt idx="12433">
                  <c:v>42239.03125</c:v>
                </c:pt>
                <c:pt idx="12434">
                  <c:v>42239.041666666628</c:v>
                </c:pt>
                <c:pt idx="12435">
                  <c:v>42239.052083333343</c:v>
                </c:pt>
                <c:pt idx="12436">
                  <c:v>42239.0625</c:v>
                </c:pt>
                <c:pt idx="12437">
                  <c:v>42239.072916666657</c:v>
                </c:pt>
                <c:pt idx="12438">
                  <c:v>42239.083333333343</c:v>
                </c:pt>
                <c:pt idx="12439">
                  <c:v>42239.093749999993</c:v>
                </c:pt>
                <c:pt idx="12440">
                  <c:v>42239.104166666628</c:v>
                </c:pt>
                <c:pt idx="12441">
                  <c:v>42239.114583333343</c:v>
                </c:pt>
                <c:pt idx="12442">
                  <c:v>42239.125</c:v>
                </c:pt>
                <c:pt idx="12443">
                  <c:v>42239.135416666628</c:v>
                </c:pt>
                <c:pt idx="12444">
                  <c:v>42239.145833333343</c:v>
                </c:pt>
                <c:pt idx="12445">
                  <c:v>42239.156250000022</c:v>
                </c:pt>
                <c:pt idx="12446">
                  <c:v>42239.166666666628</c:v>
                </c:pt>
                <c:pt idx="12447">
                  <c:v>42239.177083333299</c:v>
                </c:pt>
                <c:pt idx="12448">
                  <c:v>42239.1875</c:v>
                </c:pt>
                <c:pt idx="12449">
                  <c:v>42239.197916666628</c:v>
                </c:pt>
                <c:pt idx="12450">
                  <c:v>42239.208333333343</c:v>
                </c:pt>
                <c:pt idx="12451">
                  <c:v>42239.21875</c:v>
                </c:pt>
                <c:pt idx="12452">
                  <c:v>42239.229166666613</c:v>
                </c:pt>
                <c:pt idx="12453">
                  <c:v>42239.239583333299</c:v>
                </c:pt>
                <c:pt idx="12454">
                  <c:v>42239.25</c:v>
                </c:pt>
                <c:pt idx="12455">
                  <c:v>42239.260416666628</c:v>
                </c:pt>
                <c:pt idx="12456">
                  <c:v>42239.270833333343</c:v>
                </c:pt>
                <c:pt idx="12457">
                  <c:v>42239.28125</c:v>
                </c:pt>
                <c:pt idx="12458">
                  <c:v>42239.291666666613</c:v>
                </c:pt>
                <c:pt idx="12459">
                  <c:v>42239.302083333343</c:v>
                </c:pt>
                <c:pt idx="12460">
                  <c:v>42239.312500000022</c:v>
                </c:pt>
                <c:pt idx="12461">
                  <c:v>42239.322916666657</c:v>
                </c:pt>
                <c:pt idx="12462">
                  <c:v>42239.333333333343</c:v>
                </c:pt>
                <c:pt idx="12463">
                  <c:v>42239.34375</c:v>
                </c:pt>
                <c:pt idx="12464">
                  <c:v>42239.354166666657</c:v>
                </c:pt>
                <c:pt idx="12465">
                  <c:v>42239.364583333343</c:v>
                </c:pt>
                <c:pt idx="12466">
                  <c:v>42239.375</c:v>
                </c:pt>
                <c:pt idx="12467">
                  <c:v>42239.385416666657</c:v>
                </c:pt>
                <c:pt idx="12468">
                  <c:v>42239.395833333343</c:v>
                </c:pt>
                <c:pt idx="12469">
                  <c:v>42239.406250000022</c:v>
                </c:pt>
                <c:pt idx="12470">
                  <c:v>42239.416666666657</c:v>
                </c:pt>
                <c:pt idx="12471">
                  <c:v>42239.427083333299</c:v>
                </c:pt>
                <c:pt idx="12472">
                  <c:v>42239.4375</c:v>
                </c:pt>
                <c:pt idx="12473">
                  <c:v>42239.447916666657</c:v>
                </c:pt>
                <c:pt idx="12474">
                  <c:v>42239.458333333343</c:v>
                </c:pt>
                <c:pt idx="12475">
                  <c:v>42239.46875</c:v>
                </c:pt>
                <c:pt idx="12476">
                  <c:v>42239.479166666628</c:v>
                </c:pt>
                <c:pt idx="12477">
                  <c:v>42239.489583333343</c:v>
                </c:pt>
                <c:pt idx="12478">
                  <c:v>42239.5</c:v>
                </c:pt>
                <c:pt idx="12479">
                  <c:v>42239.510416666657</c:v>
                </c:pt>
                <c:pt idx="12480">
                  <c:v>42239.520833333343</c:v>
                </c:pt>
                <c:pt idx="12481">
                  <c:v>42239.53125</c:v>
                </c:pt>
                <c:pt idx="12482">
                  <c:v>42239.541666666628</c:v>
                </c:pt>
                <c:pt idx="12483">
                  <c:v>42239.552083333343</c:v>
                </c:pt>
                <c:pt idx="12484">
                  <c:v>42239.5625</c:v>
                </c:pt>
                <c:pt idx="12485">
                  <c:v>42239.572916666657</c:v>
                </c:pt>
                <c:pt idx="12486">
                  <c:v>42239.583333333343</c:v>
                </c:pt>
                <c:pt idx="12487">
                  <c:v>42239.593749999993</c:v>
                </c:pt>
                <c:pt idx="12488">
                  <c:v>42239.604166666628</c:v>
                </c:pt>
                <c:pt idx="12489">
                  <c:v>42239.614583333343</c:v>
                </c:pt>
                <c:pt idx="12490">
                  <c:v>42239.625</c:v>
                </c:pt>
                <c:pt idx="12491">
                  <c:v>42239.635416666628</c:v>
                </c:pt>
                <c:pt idx="12492">
                  <c:v>42239.645833333343</c:v>
                </c:pt>
                <c:pt idx="12493">
                  <c:v>42239.656250000022</c:v>
                </c:pt>
                <c:pt idx="12494">
                  <c:v>42239.666666666628</c:v>
                </c:pt>
                <c:pt idx="12495">
                  <c:v>42239.677083333299</c:v>
                </c:pt>
                <c:pt idx="12496">
                  <c:v>42239.6875</c:v>
                </c:pt>
                <c:pt idx="12497">
                  <c:v>42239.697916666628</c:v>
                </c:pt>
                <c:pt idx="12498">
                  <c:v>42239.708333333343</c:v>
                </c:pt>
                <c:pt idx="12499">
                  <c:v>42239.71875</c:v>
                </c:pt>
                <c:pt idx="12500">
                  <c:v>42239.729166666613</c:v>
                </c:pt>
                <c:pt idx="12501">
                  <c:v>42239.739583333299</c:v>
                </c:pt>
                <c:pt idx="12502">
                  <c:v>42239.75</c:v>
                </c:pt>
                <c:pt idx="12503">
                  <c:v>42239.760416666628</c:v>
                </c:pt>
                <c:pt idx="12504">
                  <c:v>42239.770833333343</c:v>
                </c:pt>
                <c:pt idx="12505">
                  <c:v>42239.78125</c:v>
                </c:pt>
                <c:pt idx="12506">
                  <c:v>42239.791666666613</c:v>
                </c:pt>
                <c:pt idx="12507">
                  <c:v>42239.802083333343</c:v>
                </c:pt>
                <c:pt idx="12508">
                  <c:v>42239.812500000022</c:v>
                </c:pt>
                <c:pt idx="12509">
                  <c:v>42239.822916666657</c:v>
                </c:pt>
                <c:pt idx="12510">
                  <c:v>42239.833333333343</c:v>
                </c:pt>
                <c:pt idx="12511">
                  <c:v>42239.84375</c:v>
                </c:pt>
                <c:pt idx="12512">
                  <c:v>42239.854166666657</c:v>
                </c:pt>
                <c:pt idx="12513">
                  <c:v>42239.864583333343</c:v>
                </c:pt>
                <c:pt idx="12514">
                  <c:v>42239.875</c:v>
                </c:pt>
                <c:pt idx="12515">
                  <c:v>42239.885416666657</c:v>
                </c:pt>
                <c:pt idx="12516">
                  <c:v>42239.895833333343</c:v>
                </c:pt>
                <c:pt idx="12517">
                  <c:v>42239.906250000022</c:v>
                </c:pt>
                <c:pt idx="12518">
                  <c:v>42239.916666666657</c:v>
                </c:pt>
                <c:pt idx="12519">
                  <c:v>42239.927083333299</c:v>
                </c:pt>
                <c:pt idx="12520">
                  <c:v>42239.9375</c:v>
                </c:pt>
                <c:pt idx="12521">
                  <c:v>42239.947916666657</c:v>
                </c:pt>
                <c:pt idx="12522">
                  <c:v>42239.958333333343</c:v>
                </c:pt>
                <c:pt idx="12523">
                  <c:v>42239.96875</c:v>
                </c:pt>
                <c:pt idx="12524">
                  <c:v>42239.979166666628</c:v>
                </c:pt>
                <c:pt idx="12525">
                  <c:v>42239.989583333343</c:v>
                </c:pt>
                <c:pt idx="12526">
                  <c:v>42240</c:v>
                </c:pt>
                <c:pt idx="12527">
                  <c:v>42240.010416666657</c:v>
                </c:pt>
                <c:pt idx="12528">
                  <c:v>42240.020833333343</c:v>
                </c:pt>
                <c:pt idx="12529">
                  <c:v>42240.03125</c:v>
                </c:pt>
                <c:pt idx="12530">
                  <c:v>42240.041666666628</c:v>
                </c:pt>
                <c:pt idx="12531">
                  <c:v>42240.052083333343</c:v>
                </c:pt>
                <c:pt idx="12532">
                  <c:v>42240.0625</c:v>
                </c:pt>
                <c:pt idx="12533">
                  <c:v>42240.072916666657</c:v>
                </c:pt>
                <c:pt idx="12534">
                  <c:v>42240.083333333343</c:v>
                </c:pt>
                <c:pt idx="12535">
                  <c:v>42240.093749999993</c:v>
                </c:pt>
                <c:pt idx="12536">
                  <c:v>42240.104166666628</c:v>
                </c:pt>
                <c:pt idx="12537">
                  <c:v>42240.114583333343</c:v>
                </c:pt>
                <c:pt idx="12538">
                  <c:v>42240.125</c:v>
                </c:pt>
                <c:pt idx="12539">
                  <c:v>42240.135416666628</c:v>
                </c:pt>
                <c:pt idx="12540">
                  <c:v>42240.145833333343</c:v>
                </c:pt>
                <c:pt idx="12541">
                  <c:v>42240.156250000022</c:v>
                </c:pt>
                <c:pt idx="12542">
                  <c:v>42240.166666666628</c:v>
                </c:pt>
                <c:pt idx="12543">
                  <c:v>42240.177083333299</c:v>
                </c:pt>
                <c:pt idx="12544">
                  <c:v>42240.1875</c:v>
                </c:pt>
                <c:pt idx="12545">
                  <c:v>42240.197916666628</c:v>
                </c:pt>
                <c:pt idx="12546">
                  <c:v>42240.208333333343</c:v>
                </c:pt>
                <c:pt idx="12547">
                  <c:v>42240.21875</c:v>
                </c:pt>
                <c:pt idx="12548">
                  <c:v>42240.229166666613</c:v>
                </c:pt>
                <c:pt idx="12549">
                  <c:v>42240.239583333299</c:v>
                </c:pt>
                <c:pt idx="12550">
                  <c:v>42240.25</c:v>
                </c:pt>
                <c:pt idx="12551">
                  <c:v>42240.260416666628</c:v>
                </c:pt>
                <c:pt idx="12552">
                  <c:v>42240.270833333343</c:v>
                </c:pt>
                <c:pt idx="12553">
                  <c:v>42240.28125</c:v>
                </c:pt>
                <c:pt idx="12554">
                  <c:v>42240.291666666613</c:v>
                </c:pt>
                <c:pt idx="12555">
                  <c:v>42240.302083333343</c:v>
                </c:pt>
                <c:pt idx="12556">
                  <c:v>42240.312500000022</c:v>
                </c:pt>
                <c:pt idx="12557">
                  <c:v>42240.322916666657</c:v>
                </c:pt>
                <c:pt idx="12558">
                  <c:v>42240.333333333343</c:v>
                </c:pt>
                <c:pt idx="12559">
                  <c:v>42240.34375</c:v>
                </c:pt>
                <c:pt idx="12560">
                  <c:v>42240.354166666657</c:v>
                </c:pt>
                <c:pt idx="12561">
                  <c:v>42240.364583333343</c:v>
                </c:pt>
                <c:pt idx="12562">
                  <c:v>42240.375</c:v>
                </c:pt>
                <c:pt idx="12563">
                  <c:v>42240.385416666657</c:v>
                </c:pt>
                <c:pt idx="12564">
                  <c:v>42240.395833333343</c:v>
                </c:pt>
                <c:pt idx="12565">
                  <c:v>42240.406250000022</c:v>
                </c:pt>
                <c:pt idx="12566">
                  <c:v>42240.416666666657</c:v>
                </c:pt>
                <c:pt idx="12567">
                  <c:v>42240.427083333299</c:v>
                </c:pt>
                <c:pt idx="12568">
                  <c:v>42240.4375</c:v>
                </c:pt>
                <c:pt idx="12569">
                  <c:v>42240.447916666657</c:v>
                </c:pt>
                <c:pt idx="12570">
                  <c:v>42240.458333333343</c:v>
                </c:pt>
                <c:pt idx="12571">
                  <c:v>42240.46875</c:v>
                </c:pt>
                <c:pt idx="12572">
                  <c:v>42240.479166666628</c:v>
                </c:pt>
                <c:pt idx="12573">
                  <c:v>42240.489583333343</c:v>
                </c:pt>
                <c:pt idx="12574">
                  <c:v>42240.5</c:v>
                </c:pt>
                <c:pt idx="12575">
                  <c:v>42240.510416666657</c:v>
                </c:pt>
                <c:pt idx="12576">
                  <c:v>42240.520833333343</c:v>
                </c:pt>
                <c:pt idx="12577">
                  <c:v>42240.53125</c:v>
                </c:pt>
                <c:pt idx="12578">
                  <c:v>42240.541666666628</c:v>
                </c:pt>
                <c:pt idx="12579">
                  <c:v>42240.552083333343</c:v>
                </c:pt>
                <c:pt idx="12580">
                  <c:v>42240.5625</c:v>
                </c:pt>
                <c:pt idx="12581">
                  <c:v>42240.572916666657</c:v>
                </c:pt>
                <c:pt idx="12582">
                  <c:v>42240.583333333343</c:v>
                </c:pt>
                <c:pt idx="12583">
                  <c:v>42240.593749999993</c:v>
                </c:pt>
                <c:pt idx="12584">
                  <c:v>42240.604166666628</c:v>
                </c:pt>
                <c:pt idx="12585">
                  <c:v>42240.614583333343</c:v>
                </c:pt>
                <c:pt idx="12586">
                  <c:v>42240.625</c:v>
                </c:pt>
                <c:pt idx="12587">
                  <c:v>42240.635416666628</c:v>
                </c:pt>
                <c:pt idx="12588">
                  <c:v>42240.645833333343</c:v>
                </c:pt>
                <c:pt idx="12589">
                  <c:v>42240.656250000022</c:v>
                </c:pt>
                <c:pt idx="12590">
                  <c:v>42240.666666666628</c:v>
                </c:pt>
                <c:pt idx="12591">
                  <c:v>42240.677083333299</c:v>
                </c:pt>
                <c:pt idx="12592">
                  <c:v>42240.6875</c:v>
                </c:pt>
                <c:pt idx="12593">
                  <c:v>42240.697916666628</c:v>
                </c:pt>
                <c:pt idx="12594">
                  <c:v>42240.708333333343</c:v>
                </c:pt>
                <c:pt idx="12595">
                  <c:v>42240.71875</c:v>
                </c:pt>
                <c:pt idx="12596">
                  <c:v>42240.729166666613</c:v>
                </c:pt>
                <c:pt idx="12597">
                  <c:v>42240.739583333299</c:v>
                </c:pt>
                <c:pt idx="12598">
                  <c:v>42240.75</c:v>
                </c:pt>
                <c:pt idx="12599">
                  <c:v>42240.760416666628</c:v>
                </c:pt>
                <c:pt idx="12600">
                  <c:v>42240.770833333343</c:v>
                </c:pt>
                <c:pt idx="12601">
                  <c:v>42240.78125</c:v>
                </c:pt>
                <c:pt idx="12602">
                  <c:v>42240.791666666613</c:v>
                </c:pt>
                <c:pt idx="12603">
                  <c:v>42240.802083333343</c:v>
                </c:pt>
                <c:pt idx="12604">
                  <c:v>42240.812500000022</c:v>
                </c:pt>
                <c:pt idx="12605">
                  <c:v>42240.822916666657</c:v>
                </c:pt>
                <c:pt idx="12606">
                  <c:v>42240.833333333343</c:v>
                </c:pt>
                <c:pt idx="12607">
                  <c:v>42240.84375</c:v>
                </c:pt>
                <c:pt idx="12608">
                  <c:v>42240.854166666657</c:v>
                </c:pt>
                <c:pt idx="12609">
                  <c:v>42240.864583333343</c:v>
                </c:pt>
                <c:pt idx="12610">
                  <c:v>42240.875</c:v>
                </c:pt>
                <c:pt idx="12611">
                  <c:v>42240.885416666657</c:v>
                </c:pt>
                <c:pt idx="12612">
                  <c:v>42240.895833333343</c:v>
                </c:pt>
                <c:pt idx="12613">
                  <c:v>42240.906250000022</c:v>
                </c:pt>
                <c:pt idx="12614">
                  <c:v>42240.916666666657</c:v>
                </c:pt>
                <c:pt idx="12615">
                  <c:v>42240.927083333299</c:v>
                </c:pt>
                <c:pt idx="12616">
                  <c:v>42240.9375</c:v>
                </c:pt>
                <c:pt idx="12617">
                  <c:v>42240.947916666657</c:v>
                </c:pt>
                <c:pt idx="12618">
                  <c:v>42240.958333333343</c:v>
                </c:pt>
                <c:pt idx="12619">
                  <c:v>42240.96875</c:v>
                </c:pt>
                <c:pt idx="12620">
                  <c:v>42240.979166666628</c:v>
                </c:pt>
                <c:pt idx="12621">
                  <c:v>42240.989583333343</c:v>
                </c:pt>
                <c:pt idx="12622">
                  <c:v>42241</c:v>
                </c:pt>
                <c:pt idx="12623">
                  <c:v>42241.010416666657</c:v>
                </c:pt>
                <c:pt idx="12624">
                  <c:v>42241.020833333343</c:v>
                </c:pt>
                <c:pt idx="12625">
                  <c:v>42241.03125</c:v>
                </c:pt>
                <c:pt idx="12626">
                  <c:v>42241.041666666628</c:v>
                </c:pt>
                <c:pt idx="12627">
                  <c:v>42241.052083333343</c:v>
                </c:pt>
                <c:pt idx="12628">
                  <c:v>42241.0625</c:v>
                </c:pt>
                <c:pt idx="12629">
                  <c:v>42241.072916666657</c:v>
                </c:pt>
                <c:pt idx="12630">
                  <c:v>42241.083333333343</c:v>
                </c:pt>
                <c:pt idx="12631">
                  <c:v>42241.093749999993</c:v>
                </c:pt>
                <c:pt idx="12632">
                  <c:v>42241.104166666628</c:v>
                </c:pt>
                <c:pt idx="12633">
                  <c:v>42241.114583333343</c:v>
                </c:pt>
                <c:pt idx="12634">
                  <c:v>42241.125</c:v>
                </c:pt>
                <c:pt idx="12635">
                  <c:v>42241.135416666628</c:v>
                </c:pt>
                <c:pt idx="12636">
                  <c:v>42241.145833333343</c:v>
                </c:pt>
                <c:pt idx="12637">
                  <c:v>42241.156250000022</c:v>
                </c:pt>
                <c:pt idx="12638">
                  <c:v>42241.166666666628</c:v>
                </c:pt>
                <c:pt idx="12639">
                  <c:v>42241.177083333299</c:v>
                </c:pt>
                <c:pt idx="12640">
                  <c:v>42241.1875</c:v>
                </c:pt>
                <c:pt idx="12641">
                  <c:v>42241.197916666628</c:v>
                </c:pt>
                <c:pt idx="12642">
                  <c:v>42241.208333333343</c:v>
                </c:pt>
                <c:pt idx="12643">
                  <c:v>42241.21875</c:v>
                </c:pt>
                <c:pt idx="12644">
                  <c:v>42241.229166666613</c:v>
                </c:pt>
                <c:pt idx="12645">
                  <c:v>42241.239583333299</c:v>
                </c:pt>
                <c:pt idx="12646">
                  <c:v>42241.25</c:v>
                </c:pt>
                <c:pt idx="12647">
                  <c:v>42241.260416666628</c:v>
                </c:pt>
                <c:pt idx="12648">
                  <c:v>42241.270833333343</c:v>
                </c:pt>
                <c:pt idx="12649">
                  <c:v>42241.28125</c:v>
                </c:pt>
                <c:pt idx="12650">
                  <c:v>42241.291666666613</c:v>
                </c:pt>
                <c:pt idx="12651">
                  <c:v>42241.302083333343</c:v>
                </c:pt>
                <c:pt idx="12652">
                  <c:v>42241.312500000022</c:v>
                </c:pt>
                <c:pt idx="12653">
                  <c:v>42241.322916666657</c:v>
                </c:pt>
                <c:pt idx="12654">
                  <c:v>42241.333333333343</c:v>
                </c:pt>
                <c:pt idx="12655">
                  <c:v>42241.34375</c:v>
                </c:pt>
                <c:pt idx="12656">
                  <c:v>42241.354166666657</c:v>
                </c:pt>
                <c:pt idx="12657">
                  <c:v>42241.364583333343</c:v>
                </c:pt>
                <c:pt idx="12658">
                  <c:v>42241.375</c:v>
                </c:pt>
                <c:pt idx="12659">
                  <c:v>42241.385416666657</c:v>
                </c:pt>
                <c:pt idx="12660">
                  <c:v>42241.395833333343</c:v>
                </c:pt>
                <c:pt idx="12661">
                  <c:v>42241.406250000022</c:v>
                </c:pt>
                <c:pt idx="12662">
                  <c:v>42241.416666666657</c:v>
                </c:pt>
                <c:pt idx="12663">
                  <c:v>42241.427083333299</c:v>
                </c:pt>
                <c:pt idx="12664">
                  <c:v>42241.4375</c:v>
                </c:pt>
                <c:pt idx="12665">
                  <c:v>42241.447916666657</c:v>
                </c:pt>
                <c:pt idx="12666">
                  <c:v>42241.458333333343</c:v>
                </c:pt>
                <c:pt idx="12667">
                  <c:v>42241.46875</c:v>
                </c:pt>
                <c:pt idx="12668">
                  <c:v>42241.479166666628</c:v>
                </c:pt>
                <c:pt idx="12669">
                  <c:v>42241.489583333343</c:v>
                </c:pt>
                <c:pt idx="12670">
                  <c:v>42241.5</c:v>
                </c:pt>
                <c:pt idx="12671">
                  <c:v>42241.510416666657</c:v>
                </c:pt>
                <c:pt idx="12672">
                  <c:v>42241.520833333343</c:v>
                </c:pt>
                <c:pt idx="12673">
                  <c:v>42241.53125</c:v>
                </c:pt>
                <c:pt idx="12674">
                  <c:v>42241.541666666628</c:v>
                </c:pt>
                <c:pt idx="12675">
                  <c:v>42241.552083333343</c:v>
                </c:pt>
                <c:pt idx="12676">
                  <c:v>42241.5625</c:v>
                </c:pt>
                <c:pt idx="12677">
                  <c:v>42241.572916666657</c:v>
                </c:pt>
                <c:pt idx="12678">
                  <c:v>42241.583333333343</c:v>
                </c:pt>
                <c:pt idx="12679">
                  <c:v>42241.593749999993</c:v>
                </c:pt>
                <c:pt idx="12680">
                  <c:v>42241.604166666628</c:v>
                </c:pt>
                <c:pt idx="12681">
                  <c:v>42241.614583333343</c:v>
                </c:pt>
                <c:pt idx="12682">
                  <c:v>42241.625</c:v>
                </c:pt>
                <c:pt idx="12683">
                  <c:v>42241.635416666628</c:v>
                </c:pt>
                <c:pt idx="12684">
                  <c:v>42241.645833333343</c:v>
                </c:pt>
                <c:pt idx="12685">
                  <c:v>42241.656250000022</c:v>
                </c:pt>
                <c:pt idx="12686">
                  <c:v>42241.666666666628</c:v>
                </c:pt>
                <c:pt idx="12687">
                  <c:v>42241.677083333299</c:v>
                </c:pt>
                <c:pt idx="12688">
                  <c:v>42241.6875</c:v>
                </c:pt>
                <c:pt idx="12689">
                  <c:v>42241.697916666628</c:v>
                </c:pt>
                <c:pt idx="12690">
                  <c:v>42241.708333333343</c:v>
                </c:pt>
                <c:pt idx="12691">
                  <c:v>42241.71875</c:v>
                </c:pt>
                <c:pt idx="12692">
                  <c:v>42241.729166666613</c:v>
                </c:pt>
                <c:pt idx="12693">
                  <c:v>42241.739583333299</c:v>
                </c:pt>
                <c:pt idx="12694">
                  <c:v>42241.75</c:v>
                </c:pt>
                <c:pt idx="12695">
                  <c:v>42241.760416666628</c:v>
                </c:pt>
                <c:pt idx="12696">
                  <c:v>42241.770833333343</c:v>
                </c:pt>
                <c:pt idx="12697">
                  <c:v>42241.78125</c:v>
                </c:pt>
                <c:pt idx="12698">
                  <c:v>42241.791666666613</c:v>
                </c:pt>
                <c:pt idx="12699">
                  <c:v>42241.802083333343</c:v>
                </c:pt>
                <c:pt idx="12700">
                  <c:v>42241.812500000022</c:v>
                </c:pt>
                <c:pt idx="12701">
                  <c:v>42241.822916666657</c:v>
                </c:pt>
                <c:pt idx="12702">
                  <c:v>42241.833333333343</c:v>
                </c:pt>
                <c:pt idx="12703">
                  <c:v>42241.84375</c:v>
                </c:pt>
                <c:pt idx="12704">
                  <c:v>42241.854166666657</c:v>
                </c:pt>
                <c:pt idx="12705">
                  <c:v>42241.864583333343</c:v>
                </c:pt>
                <c:pt idx="12706">
                  <c:v>42241.875</c:v>
                </c:pt>
                <c:pt idx="12707">
                  <c:v>42241.885416666657</c:v>
                </c:pt>
                <c:pt idx="12708">
                  <c:v>42241.895833333343</c:v>
                </c:pt>
                <c:pt idx="12709">
                  <c:v>42241.906250000022</c:v>
                </c:pt>
                <c:pt idx="12710">
                  <c:v>42241.916666666657</c:v>
                </c:pt>
                <c:pt idx="12711">
                  <c:v>42241.927083333299</c:v>
                </c:pt>
                <c:pt idx="12712">
                  <c:v>42241.9375</c:v>
                </c:pt>
                <c:pt idx="12713">
                  <c:v>42241.947916666657</c:v>
                </c:pt>
                <c:pt idx="12714">
                  <c:v>42241.958333333343</c:v>
                </c:pt>
                <c:pt idx="12715">
                  <c:v>42241.96875</c:v>
                </c:pt>
                <c:pt idx="12716">
                  <c:v>42241.979166666628</c:v>
                </c:pt>
                <c:pt idx="12717">
                  <c:v>42241.989583333343</c:v>
                </c:pt>
                <c:pt idx="12718">
                  <c:v>42242</c:v>
                </c:pt>
                <c:pt idx="12719">
                  <c:v>42242.010416666657</c:v>
                </c:pt>
                <c:pt idx="12720">
                  <c:v>42242.020833333343</c:v>
                </c:pt>
                <c:pt idx="12721">
                  <c:v>42242.03125</c:v>
                </c:pt>
                <c:pt idx="12722">
                  <c:v>42242.041666666628</c:v>
                </c:pt>
                <c:pt idx="12723">
                  <c:v>42242.052083333343</c:v>
                </c:pt>
                <c:pt idx="12724">
                  <c:v>42242.0625</c:v>
                </c:pt>
                <c:pt idx="12725">
                  <c:v>42242.072916666657</c:v>
                </c:pt>
                <c:pt idx="12726">
                  <c:v>42242.083333333343</c:v>
                </c:pt>
                <c:pt idx="12727">
                  <c:v>42242.093749999993</c:v>
                </c:pt>
                <c:pt idx="12728">
                  <c:v>42242.104166666628</c:v>
                </c:pt>
                <c:pt idx="12729">
                  <c:v>42242.114583333343</c:v>
                </c:pt>
                <c:pt idx="12730">
                  <c:v>42242.125</c:v>
                </c:pt>
                <c:pt idx="12731">
                  <c:v>42242.135416666628</c:v>
                </c:pt>
                <c:pt idx="12732">
                  <c:v>42242.145833333343</c:v>
                </c:pt>
                <c:pt idx="12733">
                  <c:v>42242.156250000022</c:v>
                </c:pt>
                <c:pt idx="12734">
                  <c:v>42242.166666666628</c:v>
                </c:pt>
                <c:pt idx="12735">
                  <c:v>42242.177083333299</c:v>
                </c:pt>
                <c:pt idx="12736">
                  <c:v>42242.1875</c:v>
                </c:pt>
                <c:pt idx="12737">
                  <c:v>42242.197916666628</c:v>
                </c:pt>
                <c:pt idx="12738">
                  <c:v>42242.208333333343</c:v>
                </c:pt>
                <c:pt idx="12739">
                  <c:v>42242.21875</c:v>
                </c:pt>
                <c:pt idx="12740">
                  <c:v>42242.229166666613</c:v>
                </c:pt>
                <c:pt idx="12741">
                  <c:v>42242.239583333299</c:v>
                </c:pt>
                <c:pt idx="12742">
                  <c:v>42242.25</c:v>
                </c:pt>
                <c:pt idx="12743">
                  <c:v>42242.260416666628</c:v>
                </c:pt>
                <c:pt idx="12744">
                  <c:v>42242.270833333343</c:v>
                </c:pt>
                <c:pt idx="12745">
                  <c:v>42242.28125</c:v>
                </c:pt>
                <c:pt idx="12746">
                  <c:v>42242.291666666613</c:v>
                </c:pt>
                <c:pt idx="12747">
                  <c:v>42242.302083333343</c:v>
                </c:pt>
                <c:pt idx="12748">
                  <c:v>42242.312500000022</c:v>
                </c:pt>
                <c:pt idx="12749">
                  <c:v>42242.322916666657</c:v>
                </c:pt>
                <c:pt idx="12750">
                  <c:v>42242.333333333343</c:v>
                </c:pt>
                <c:pt idx="12751">
                  <c:v>42242.34375</c:v>
                </c:pt>
                <c:pt idx="12752">
                  <c:v>42242.354166666657</c:v>
                </c:pt>
                <c:pt idx="12753">
                  <c:v>42242.364583333343</c:v>
                </c:pt>
                <c:pt idx="12754">
                  <c:v>42242.375</c:v>
                </c:pt>
                <c:pt idx="12755">
                  <c:v>42242.385416666657</c:v>
                </c:pt>
                <c:pt idx="12756">
                  <c:v>42242.395833333343</c:v>
                </c:pt>
                <c:pt idx="12757">
                  <c:v>42242.406250000022</c:v>
                </c:pt>
                <c:pt idx="12758">
                  <c:v>42242.416666666657</c:v>
                </c:pt>
                <c:pt idx="12759">
                  <c:v>42242.427083333299</c:v>
                </c:pt>
                <c:pt idx="12760">
                  <c:v>42242.437384259247</c:v>
                </c:pt>
              </c:numCache>
            </c:numRef>
          </c:xVal>
          <c:yVal>
            <c:numRef>
              <c:f>rain!$E$30:$E$12763</c:f>
              <c:numCache>
                <c:formatCode>General</c:formatCode>
                <c:ptCount val="127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0.02</c:v>
                </c:pt>
                <c:pt idx="143">
                  <c:v>0.02</c:v>
                </c:pt>
                <c:pt idx="144">
                  <c:v>0.02</c:v>
                </c:pt>
                <c:pt idx="145">
                  <c:v>0.02</c:v>
                </c:pt>
                <c:pt idx="146">
                  <c:v>0</c:v>
                </c:pt>
                <c:pt idx="147">
                  <c:v>0</c:v>
                </c:pt>
                <c:pt idx="148">
                  <c:v>0.02</c:v>
                </c:pt>
                <c:pt idx="149">
                  <c:v>0.02</c:v>
                </c:pt>
                <c:pt idx="150">
                  <c:v>0.02</c:v>
                </c:pt>
                <c:pt idx="151">
                  <c:v>0</c:v>
                </c:pt>
                <c:pt idx="152">
                  <c:v>0.02</c:v>
                </c:pt>
                <c:pt idx="153">
                  <c:v>0.02</c:v>
                </c:pt>
                <c:pt idx="154">
                  <c:v>0</c:v>
                </c:pt>
                <c:pt idx="155">
                  <c:v>0</c:v>
                </c:pt>
                <c:pt idx="156">
                  <c:v>0</c:v>
                </c:pt>
                <c:pt idx="157">
                  <c:v>0.02</c:v>
                </c:pt>
                <c:pt idx="158">
                  <c:v>0</c:v>
                </c:pt>
                <c:pt idx="159">
                  <c:v>0.04</c:v>
                </c:pt>
                <c:pt idx="160">
                  <c:v>0</c:v>
                </c:pt>
                <c:pt idx="161">
                  <c:v>0</c:v>
                </c:pt>
                <c:pt idx="162">
                  <c:v>0.02</c:v>
                </c:pt>
                <c:pt idx="163">
                  <c:v>0.02</c:v>
                </c:pt>
                <c:pt idx="164">
                  <c:v>0</c:v>
                </c:pt>
                <c:pt idx="165">
                  <c:v>0</c:v>
                </c:pt>
                <c:pt idx="166">
                  <c:v>0</c:v>
                </c:pt>
                <c:pt idx="167">
                  <c:v>0.02</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0.02</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0.04</c:v>
                </c:pt>
                <c:pt idx="434">
                  <c:v>0.04</c:v>
                </c:pt>
                <c:pt idx="435">
                  <c:v>0.02</c:v>
                </c:pt>
                <c:pt idx="436">
                  <c:v>0.02</c:v>
                </c:pt>
                <c:pt idx="437">
                  <c:v>0</c:v>
                </c:pt>
                <c:pt idx="438">
                  <c:v>0</c:v>
                </c:pt>
                <c:pt idx="439">
                  <c:v>0.04</c:v>
                </c:pt>
                <c:pt idx="440">
                  <c:v>0.1</c:v>
                </c:pt>
                <c:pt idx="441">
                  <c:v>0.12</c:v>
                </c:pt>
                <c:pt idx="442">
                  <c:v>0.12</c:v>
                </c:pt>
                <c:pt idx="443">
                  <c:v>0.1</c:v>
                </c:pt>
                <c:pt idx="444">
                  <c:v>0.2</c:v>
                </c:pt>
                <c:pt idx="445">
                  <c:v>0.16</c:v>
                </c:pt>
                <c:pt idx="446">
                  <c:v>0.18</c:v>
                </c:pt>
                <c:pt idx="447">
                  <c:v>0.2</c:v>
                </c:pt>
                <c:pt idx="448">
                  <c:v>0.26</c:v>
                </c:pt>
                <c:pt idx="449">
                  <c:v>0.28000000000000003</c:v>
                </c:pt>
                <c:pt idx="450">
                  <c:v>0.32</c:v>
                </c:pt>
                <c:pt idx="451">
                  <c:v>0.3</c:v>
                </c:pt>
                <c:pt idx="452">
                  <c:v>0.42</c:v>
                </c:pt>
                <c:pt idx="453">
                  <c:v>0.9</c:v>
                </c:pt>
                <c:pt idx="454">
                  <c:v>0.76</c:v>
                </c:pt>
                <c:pt idx="455">
                  <c:v>0.24</c:v>
                </c:pt>
                <c:pt idx="456">
                  <c:v>0.12</c:v>
                </c:pt>
                <c:pt idx="457">
                  <c:v>0.04</c:v>
                </c:pt>
                <c:pt idx="458">
                  <c:v>0.04</c:v>
                </c:pt>
                <c:pt idx="459">
                  <c:v>0.02</c:v>
                </c:pt>
                <c:pt idx="460">
                  <c:v>0.02</c:v>
                </c:pt>
                <c:pt idx="461">
                  <c:v>0</c:v>
                </c:pt>
                <c:pt idx="462">
                  <c:v>0.02</c:v>
                </c:pt>
                <c:pt idx="463">
                  <c:v>0</c:v>
                </c:pt>
                <c:pt idx="464">
                  <c:v>0</c:v>
                </c:pt>
                <c:pt idx="465">
                  <c:v>0.02</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0.02</c:v>
                </c:pt>
                <c:pt idx="516">
                  <c:v>0</c:v>
                </c:pt>
                <c:pt idx="517">
                  <c:v>0.06</c:v>
                </c:pt>
                <c:pt idx="518">
                  <c:v>0.04</c:v>
                </c:pt>
                <c:pt idx="519">
                  <c:v>0.02</c:v>
                </c:pt>
                <c:pt idx="520">
                  <c:v>0</c:v>
                </c:pt>
                <c:pt idx="521">
                  <c:v>0.02</c:v>
                </c:pt>
                <c:pt idx="522">
                  <c:v>0.12</c:v>
                </c:pt>
                <c:pt idx="523">
                  <c:v>0.42</c:v>
                </c:pt>
                <c:pt idx="524">
                  <c:v>0.06</c:v>
                </c:pt>
                <c:pt idx="525">
                  <c:v>0.1</c:v>
                </c:pt>
                <c:pt idx="526">
                  <c:v>0.06</c:v>
                </c:pt>
                <c:pt idx="527">
                  <c:v>0.04</c:v>
                </c:pt>
                <c:pt idx="528">
                  <c:v>0.06</c:v>
                </c:pt>
                <c:pt idx="529">
                  <c:v>0.04</c:v>
                </c:pt>
                <c:pt idx="530">
                  <c:v>0</c:v>
                </c:pt>
                <c:pt idx="531">
                  <c:v>0</c:v>
                </c:pt>
                <c:pt idx="532">
                  <c:v>0.04</c:v>
                </c:pt>
                <c:pt idx="533">
                  <c:v>0.08</c:v>
                </c:pt>
                <c:pt idx="534">
                  <c:v>0.04</c:v>
                </c:pt>
                <c:pt idx="535">
                  <c:v>0.02</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0.08</c:v>
                </c:pt>
                <c:pt idx="673">
                  <c:v>0.02</c:v>
                </c:pt>
                <c:pt idx="674">
                  <c:v>0</c:v>
                </c:pt>
                <c:pt idx="675">
                  <c:v>0</c:v>
                </c:pt>
                <c:pt idx="676">
                  <c:v>0</c:v>
                </c:pt>
                <c:pt idx="677">
                  <c:v>0</c:v>
                </c:pt>
                <c:pt idx="678">
                  <c:v>0.02</c:v>
                </c:pt>
                <c:pt idx="679">
                  <c:v>0.1</c:v>
                </c:pt>
                <c:pt idx="680">
                  <c:v>0.02</c:v>
                </c:pt>
                <c:pt idx="681">
                  <c:v>0.02</c:v>
                </c:pt>
                <c:pt idx="682">
                  <c:v>0</c:v>
                </c:pt>
                <c:pt idx="683">
                  <c:v>0</c:v>
                </c:pt>
                <c:pt idx="684">
                  <c:v>0.02</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0.24</c:v>
                </c:pt>
                <c:pt idx="1995">
                  <c:v>0.02</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0.02</c:v>
                </c:pt>
                <c:pt idx="2997">
                  <c:v>0.06</c:v>
                </c:pt>
                <c:pt idx="2998">
                  <c:v>0.1</c:v>
                </c:pt>
                <c:pt idx="2999">
                  <c:v>0.04</c:v>
                </c:pt>
                <c:pt idx="3000">
                  <c:v>0.02</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0.02</c:v>
                </c:pt>
                <c:pt idx="3352">
                  <c:v>0.02</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0.02</c:v>
                </c:pt>
                <c:pt idx="3448">
                  <c:v>0</c:v>
                </c:pt>
                <c:pt idx="3449">
                  <c:v>0.02</c:v>
                </c:pt>
                <c:pt idx="3450">
                  <c:v>0</c:v>
                </c:pt>
                <c:pt idx="3451">
                  <c:v>0.02</c:v>
                </c:pt>
                <c:pt idx="3452">
                  <c:v>0</c:v>
                </c:pt>
                <c:pt idx="3453">
                  <c:v>0.02</c:v>
                </c:pt>
                <c:pt idx="3454">
                  <c:v>0</c:v>
                </c:pt>
                <c:pt idx="3455">
                  <c:v>0</c:v>
                </c:pt>
                <c:pt idx="3456">
                  <c:v>0</c:v>
                </c:pt>
                <c:pt idx="3457">
                  <c:v>0.02</c:v>
                </c:pt>
                <c:pt idx="3458">
                  <c:v>0.02</c:v>
                </c:pt>
                <c:pt idx="3459">
                  <c:v>0.06</c:v>
                </c:pt>
                <c:pt idx="3460">
                  <c:v>0.04</c:v>
                </c:pt>
                <c:pt idx="3461">
                  <c:v>0.02</c:v>
                </c:pt>
                <c:pt idx="3462">
                  <c:v>0.04</c:v>
                </c:pt>
                <c:pt idx="3463">
                  <c:v>0.02</c:v>
                </c:pt>
                <c:pt idx="3464">
                  <c:v>0</c:v>
                </c:pt>
                <c:pt idx="3465">
                  <c:v>0</c:v>
                </c:pt>
                <c:pt idx="3466">
                  <c:v>0.02</c:v>
                </c:pt>
                <c:pt idx="3467">
                  <c:v>0</c:v>
                </c:pt>
                <c:pt idx="3468">
                  <c:v>0</c:v>
                </c:pt>
                <c:pt idx="3469">
                  <c:v>0.02</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0.22</c:v>
                </c:pt>
                <c:pt idx="4047">
                  <c:v>0.1</c:v>
                </c:pt>
                <c:pt idx="4048">
                  <c:v>0</c:v>
                </c:pt>
                <c:pt idx="4049">
                  <c:v>0</c:v>
                </c:pt>
                <c:pt idx="4050">
                  <c:v>0</c:v>
                </c:pt>
                <c:pt idx="4051">
                  <c:v>0</c:v>
                </c:pt>
                <c:pt idx="4052">
                  <c:v>0</c:v>
                </c:pt>
                <c:pt idx="4053">
                  <c:v>0.02</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0.36</c:v>
                </c:pt>
                <c:pt idx="4458">
                  <c:v>0</c:v>
                </c:pt>
                <c:pt idx="4459">
                  <c:v>0</c:v>
                </c:pt>
                <c:pt idx="4460">
                  <c:v>0</c:v>
                </c:pt>
                <c:pt idx="4461">
                  <c:v>0</c:v>
                </c:pt>
                <c:pt idx="4462">
                  <c:v>0</c:v>
                </c:pt>
                <c:pt idx="4463">
                  <c:v>0</c:v>
                </c:pt>
                <c:pt idx="4464">
                  <c:v>0.02</c:v>
                </c:pt>
                <c:pt idx="4465">
                  <c:v>0.12</c:v>
                </c:pt>
                <c:pt idx="4466">
                  <c:v>0.18</c:v>
                </c:pt>
                <c:pt idx="4467">
                  <c:v>0.2</c:v>
                </c:pt>
                <c:pt idx="4468">
                  <c:v>0.16</c:v>
                </c:pt>
                <c:pt idx="4469">
                  <c:v>0.04</c:v>
                </c:pt>
                <c:pt idx="4470">
                  <c:v>0</c:v>
                </c:pt>
                <c:pt idx="4471">
                  <c:v>0</c:v>
                </c:pt>
                <c:pt idx="4472">
                  <c:v>0</c:v>
                </c:pt>
                <c:pt idx="4473">
                  <c:v>0.08</c:v>
                </c:pt>
                <c:pt idx="4474">
                  <c:v>0.1</c:v>
                </c:pt>
                <c:pt idx="4475">
                  <c:v>0.02</c:v>
                </c:pt>
                <c:pt idx="4476">
                  <c:v>0.02</c:v>
                </c:pt>
                <c:pt idx="4477">
                  <c:v>0.06</c:v>
                </c:pt>
                <c:pt idx="4478">
                  <c:v>0</c:v>
                </c:pt>
                <c:pt idx="4479">
                  <c:v>0</c:v>
                </c:pt>
                <c:pt idx="4480">
                  <c:v>0</c:v>
                </c:pt>
                <c:pt idx="4481">
                  <c:v>0.08</c:v>
                </c:pt>
                <c:pt idx="4482">
                  <c:v>0.04</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0.04</c:v>
                </c:pt>
                <c:pt idx="4523">
                  <c:v>0.16</c:v>
                </c:pt>
                <c:pt idx="4524">
                  <c:v>0.02</c:v>
                </c:pt>
                <c:pt idx="4525">
                  <c:v>0.04</c:v>
                </c:pt>
                <c:pt idx="4526">
                  <c:v>0.06</c:v>
                </c:pt>
                <c:pt idx="4527">
                  <c:v>0.18</c:v>
                </c:pt>
                <c:pt idx="4528">
                  <c:v>0.06</c:v>
                </c:pt>
                <c:pt idx="4529">
                  <c:v>0</c:v>
                </c:pt>
                <c:pt idx="4530">
                  <c:v>0.02</c:v>
                </c:pt>
                <c:pt idx="4531">
                  <c:v>0.04</c:v>
                </c:pt>
                <c:pt idx="4532">
                  <c:v>0.08</c:v>
                </c:pt>
                <c:pt idx="4533">
                  <c:v>0.1</c:v>
                </c:pt>
                <c:pt idx="4534">
                  <c:v>0.1</c:v>
                </c:pt>
                <c:pt idx="4535">
                  <c:v>0.14000000000000001</c:v>
                </c:pt>
                <c:pt idx="4536">
                  <c:v>0.1</c:v>
                </c:pt>
                <c:pt idx="4537">
                  <c:v>0.12</c:v>
                </c:pt>
                <c:pt idx="4538">
                  <c:v>0.08</c:v>
                </c:pt>
                <c:pt idx="4539">
                  <c:v>0.06</c:v>
                </c:pt>
                <c:pt idx="4540">
                  <c:v>0.06</c:v>
                </c:pt>
                <c:pt idx="4541">
                  <c:v>0.02</c:v>
                </c:pt>
                <c:pt idx="4542">
                  <c:v>0.02</c:v>
                </c:pt>
                <c:pt idx="4543">
                  <c:v>0.02</c:v>
                </c:pt>
                <c:pt idx="4544">
                  <c:v>0.06</c:v>
                </c:pt>
                <c:pt idx="4545">
                  <c:v>0.1</c:v>
                </c:pt>
                <c:pt idx="4546">
                  <c:v>0.12</c:v>
                </c:pt>
                <c:pt idx="4547">
                  <c:v>0.18</c:v>
                </c:pt>
                <c:pt idx="4548">
                  <c:v>0.12</c:v>
                </c:pt>
                <c:pt idx="4549">
                  <c:v>0.04</c:v>
                </c:pt>
                <c:pt idx="4550">
                  <c:v>0</c:v>
                </c:pt>
                <c:pt idx="4551">
                  <c:v>0</c:v>
                </c:pt>
                <c:pt idx="4552">
                  <c:v>0.02</c:v>
                </c:pt>
                <c:pt idx="4553">
                  <c:v>0.02</c:v>
                </c:pt>
                <c:pt idx="4554">
                  <c:v>0</c:v>
                </c:pt>
                <c:pt idx="4555">
                  <c:v>0</c:v>
                </c:pt>
                <c:pt idx="4556">
                  <c:v>0</c:v>
                </c:pt>
                <c:pt idx="4557">
                  <c:v>0</c:v>
                </c:pt>
                <c:pt idx="4558">
                  <c:v>0</c:v>
                </c:pt>
                <c:pt idx="4559">
                  <c:v>0.02</c:v>
                </c:pt>
                <c:pt idx="4560">
                  <c:v>0</c:v>
                </c:pt>
                <c:pt idx="4561">
                  <c:v>0</c:v>
                </c:pt>
                <c:pt idx="4562">
                  <c:v>0</c:v>
                </c:pt>
                <c:pt idx="4563">
                  <c:v>0</c:v>
                </c:pt>
                <c:pt idx="4564">
                  <c:v>0</c:v>
                </c:pt>
                <c:pt idx="4565">
                  <c:v>0</c:v>
                </c:pt>
                <c:pt idx="4566">
                  <c:v>0</c:v>
                </c:pt>
                <c:pt idx="4567">
                  <c:v>0.02</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0.02</c:v>
                </c:pt>
                <c:pt idx="4584">
                  <c:v>0</c:v>
                </c:pt>
                <c:pt idx="4585">
                  <c:v>0</c:v>
                </c:pt>
                <c:pt idx="4586">
                  <c:v>0</c:v>
                </c:pt>
                <c:pt idx="4587">
                  <c:v>0</c:v>
                </c:pt>
                <c:pt idx="4588">
                  <c:v>0</c:v>
                </c:pt>
                <c:pt idx="4589">
                  <c:v>0</c:v>
                </c:pt>
                <c:pt idx="4590">
                  <c:v>0</c:v>
                </c:pt>
                <c:pt idx="4591">
                  <c:v>0</c:v>
                </c:pt>
                <c:pt idx="4592">
                  <c:v>0</c:v>
                </c:pt>
                <c:pt idx="4593">
                  <c:v>0.02</c:v>
                </c:pt>
                <c:pt idx="4594">
                  <c:v>0</c:v>
                </c:pt>
                <c:pt idx="4595">
                  <c:v>0</c:v>
                </c:pt>
                <c:pt idx="4596">
                  <c:v>0</c:v>
                </c:pt>
                <c:pt idx="4597">
                  <c:v>0</c:v>
                </c:pt>
                <c:pt idx="4598">
                  <c:v>0</c:v>
                </c:pt>
                <c:pt idx="4599">
                  <c:v>0</c:v>
                </c:pt>
                <c:pt idx="4600">
                  <c:v>0</c:v>
                </c:pt>
                <c:pt idx="4601">
                  <c:v>0</c:v>
                </c:pt>
                <c:pt idx="4602">
                  <c:v>0.02</c:v>
                </c:pt>
                <c:pt idx="4603">
                  <c:v>0</c:v>
                </c:pt>
                <c:pt idx="4604">
                  <c:v>0.02</c:v>
                </c:pt>
                <c:pt idx="4605">
                  <c:v>0</c:v>
                </c:pt>
                <c:pt idx="4606">
                  <c:v>0</c:v>
                </c:pt>
                <c:pt idx="4607">
                  <c:v>0.02</c:v>
                </c:pt>
                <c:pt idx="4608">
                  <c:v>0.06</c:v>
                </c:pt>
                <c:pt idx="4609">
                  <c:v>0</c:v>
                </c:pt>
                <c:pt idx="4610">
                  <c:v>0</c:v>
                </c:pt>
                <c:pt idx="4611">
                  <c:v>0.02</c:v>
                </c:pt>
                <c:pt idx="4612">
                  <c:v>0.02</c:v>
                </c:pt>
                <c:pt idx="4613">
                  <c:v>0.04</c:v>
                </c:pt>
                <c:pt idx="4614">
                  <c:v>0.02</c:v>
                </c:pt>
                <c:pt idx="4615">
                  <c:v>0.02</c:v>
                </c:pt>
                <c:pt idx="4616">
                  <c:v>0</c:v>
                </c:pt>
                <c:pt idx="4617">
                  <c:v>0</c:v>
                </c:pt>
                <c:pt idx="4618">
                  <c:v>0.02</c:v>
                </c:pt>
                <c:pt idx="4619">
                  <c:v>0</c:v>
                </c:pt>
                <c:pt idx="4620">
                  <c:v>0</c:v>
                </c:pt>
                <c:pt idx="4621">
                  <c:v>0</c:v>
                </c:pt>
                <c:pt idx="4622">
                  <c:v>0</c:v>
                </c:pt>
                <c:pt idx="4623">
                  <c:v>0.02</c:v>
                </c:pt>
                <c:pt idx="4624">
                  <c:v>0.04</c:v>
                </c:pt>
                <c:pt idx="4625">
                  <c:v>0.02</c:v>
                </c:pt>
                <c:pt idx="4626">
                  <c:v>0.22</c:v>
                </c:pt>
                <c:pt idx="4627">
                  <c:v>0.14000000000000001</c:v>
                </c:pt>
                <c:pt idx="4628">
                  <c:v>0.02</c:v>
                </c:pt>
                <c:pt idx="4629">
                  <c:v>0</c:v>
                </c:pt>
                <c:pt idx="4630">
                  <c:v>0.02</c:v>
                </c:pt>
                <c:pt idx="4631">
                  <c:v>0</c:v>
                </c:pt>
                <c:pt idx="4632">
                  <c:v>0</c:v>
                </c:pt>
                <c:pt idx="4633">
                  <c:v>0</c:v>
                </c:pt>
                <c:pt idx="4634">
                  <c:v>0</c:v>
                </c:pt>
                <c:pt idx="4635">
                  <c:v>0</c:v>
                </c:pt>
                <c:pt idx="4636">
                  <c:v>0.02</c:v>
                </c:pt>
                <c:pt idx="4637">
                  <c:v>0.02</c:v>
                </c:pt>
                <c:pt idx="4638">
                  <c:v>0.02</c:v>
                </c:pt>
                <c:pt idx="4639">
                  <c:v>0.02</c:v>
                </c:pt>
                <c:pt idx="4640">
                  <c:v>0.02</c:v>
                </c:pt>
                <c:pt idx="4641">
                  <c:v>0.02</c:v>
                </c:pt>
                <c:pt idx="4642">
                  <c:v>0.02</c:v>
                </c:pt>
                <c:pt idx="4643">
                  <c:v>0.02</c:v>
                </c:pt>
                <c:pt idx="4644">
                  <c:v>0</c:v>
                </c:pt>
                <c:pt idx="4645">
                  <c:v>0</c:v>
                </c:pt>
                <c:pt idx="4646">
                  <c:v>0</c:v>
                </c:pt>
                <c:pt idx="4647">
                  <c:v>0.02</c:v>
                </c:pt>
                <c:pt idx="4648">
                  <c:v>0</c:v>
                </c:pt>
                <c:pt idx="4649">
                  <c:v>0</c:v>
                </c:pt>
                <c:pt idx="4650">
                  <c:v>0</c:v>
                </c:pt>
                <c:pt idx="4651">
                  <c:v>0</c:v>
                </c:pt>
                <c:pt idx="4652">
                  <c:v>0</c:v>
                </c:pt>
                <c:pt idx="4653">
                  <c:v>0</c:v>
                </c:pt>
                <c:pt idx="4654">
                  <c:v>0</c:v>
                </c:pt>
                <c:pt idx="4655">
                  <c:v>0</c:v>
                </c:pt>
                <c:pt idx="4656">
                  <c:v>0.04</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0.02</c:v>
                </c:pt>
                <c:pt idx="4858">
                  <c:v>0</c:v>
                </c:pt>
                <c:pt idx="4859">
                  <c:v>0</c:v>
                </c:pt>
                <c:pt idx="4860">
                  <c:v>0</c:v>
                </c:pt>
                <c:pt idx="4861">
                  <c:v>0</c:v>
                </c:pt>
                <c:pt idx="4862">
                  <c:v>0</c:v>
                </c:pt>
                <c:pt idx="4863">
                  <c:v>0</c:v>
                </c:pt>
                <c:pt idx="4864">
                  <c:v>0</c:v>
                </c:pt>
                <c:pt idx="4865">
                  <c:v>0.02</c:v>
                </c:pt>
                <c:pt idx="4866">
                  <c:v>0</c:v>
                </c:pt>
                <c:pt idx="4867">
                  <c:v>0.06</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0.08</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0.04</c:v>
                </c:pt>
                <c:pt idx="5211">
                  <c:v>0</c:v>
                </c:pt>
                <c:pt idx="5212">
                  <c:v>0.24</c:v>
                </c:pt>
                <c:pt idx="5213">
                  <c:v>0.08</c:v>
                </c:pt>
                <c:pt idx="5214">
                  <c:v>0.12</c:v>
                </c:pt>
                <c:pt idx="5215">
                  <c:v>0.14000000000000001</c:v>
                </c:pt>
                <c:pt idx="5216">
                  <c:v>0.12</c:v>
                </c:pt>
                <c:pt idx="5217">
                  <c:v>0.2</c:v>
                </c:pt>
                <c:pt idx="5218">
                  <c:v>0.32</c:v>
                </c:pt>
                <c:pt idx="5219">
                  <c:v>0.14000000000000001</c:v>
                </c:pt>
                <c:pt idx="5220">
                  <c:v>0.02</c:v>
                </c:pt>
                <c:pt idx="5221">
                  <c:v>0</c:v>
                </c:pt>
                <c:pt idx="5222">
                  <c:v>0.02</c:v>
                </c:pt>
                <c:pt idx="5223">
                  <c:v>0</c:v>
                </c:pt>
                <c:pt idx="5224">
                  <c:v>0.02</c:v>
                </c:pt>
                <c:pt idx="5225">
                  <c:v>0.08</c:v>
                </c:pt>
                <c:pt idx="5226">
                  <c:v>0.18</c:v>
                </c:pt>
                <c:pt idx="5227">
                  <c:v>0.02</c:v>
                </c:pt>
                <c:pt idx="5228">
                  <c:v>0</c:v>
                </c:pt>
                <c:pt idx="5229">
                  <c:v>0.04</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0.02</c:v>
                </c:pt>
                <c:pt idx="5785">
                  <c:v>0.08</c:v>
                </c:pt>
                <c:pt idx="5786">
                  <c:v>0.02</c:v>
                </c:pt>
                <c:pt idx="5787">
                  <c:v>0.04</c:v>
                </c:pt>
                <c:pt idx="5788">
                  <c:v>0.02</c:v>
                </c:pt>
                <c:pt idx="5789">
                  <c:v>0.02</c:v>
                </c:pt>
                <c:pt idx="5790">
                  <c:v>0</c:v>
                </c:pt>
                <c:pt idx="5791">
                  <c:v>0.02</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0.22</c:v>
                </c:pt>
                <c:pt idx="5817">
                  <c:v>0.14000000000000001</c:v>
                </c:pt>
                <c:pt idx="5818">
                  <c:v>0.02</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0.08</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0.02</c:v>
                </c:pt>
                <c:pt idx="6024">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0.02</c:v>
                </c:pt>
                <c:pt idx="6100">
                  <c:v>0.02</c:v>
                </c:pt>
                <c:pt idx="6101">
                  <c:v>0.04</c:v>
                </c:pt>
                <c:pt idx="6102">
                  <c:v>0.08</c:v>
                </c:pt>
                <c:pt idx="6103">
                  <c:v>0.08</c:v>
                </c:pt>
                <c:pt idx="6104">
                  <c:v>0.06</c:v>
                </c:pt>
                <c:pt idx="6105">
                  <c:v>0.1</c:v>
                </c:pt>
                <c:pt idx="6106">
                  <c:v>0.08</c:v>
                </c:pt>
                <c:pt idx="6107">
                  <c:v>0.14000000000000001</c:v>
                </c:pt>
                <c:pt idx="6108">
                  <c:v>0.24</c:v>
                </c:pt>
                <c:pt idx="6109">
                  <c:v>0.24</c:v>
                </c:pt>
                <c:pt idx="6110">
                  <c:v>0.06</c:v>
                </c:pt>
                <c:pt idx="6111">
                  <c:v>0.06</c:v>
                </c:pt>
                <c:pt idx="6112">
                  <c:v>0.02</c:v>
                </c:pt>
                <c:pt idx="6113">
                  <c:v>0.02</c:v>
                </c:pt>
                <c:pt idx="6114">
                  <c:v>0.04</c:v>
                </c:pt>
                <c:pt idx="6115">
                  <c:v>0.02</c:v>
                </c:pt>
                <c:pt idx="6116">
                  <c:v>0.02</c:v>
                </c:pt>
                <c:pt idx="6117">
                  <c:v>0.02</c:v>
                </c:pt>
                <c:pt idx="6118">
                  <c:v>0</c:v>
                </c:pt>
                <c:pt idx="6119">
                  <c:v>0</c:v>
                </c:pt>
                <c:pt idx="6120">
                  <c:v>0</c:v>
                </c:pt>
                <c:pt idx="6121">
                  <c:v>0.02</c:v>
                </c:pt>
                <c:pt idx="6122">
                  <c:v>0</c:v>
                </c:pt>
                <c:pt idx="6123">
                  <c:v>0</c:v>
                </c:pt>
                <c:pt idx="6124">
                  <c:v>0.02</c:v>
                </c:pt>
                <c:pt idx="6125">
                  <c:v>0</c:v>
                </c:pt>
                <c:pt idx="6126">
                  <c:v>0.02</c:v>
                </c:pt>
                <c:pt idx="6127">
                  <c:v>0</c:v>
                </c:pt>
                <c:pt idx="6128">
                  <c:v>0.02</c:v>
                </c:pt>
                <c:pt idx="6129">
                  <c:v>0</c:v>
                </c:pt>
                <c:pt idx="6130">
                  <c:v>0</c:v>
                </c:pt>
                <c:pt idx="6131">
                  <c:v>0.02</c:v>
                </c:pt>
                <c:pt idx="6132">
                  <c:v>0</c:v>
                </c:pt>
                <c:pt idx="6133">
                  <c:v>0</c:v>
                </c:pt>
                <c:pt idx="6134">
                  <c:v>0.02</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0.06</c:v>
                </c:pt>
                <c:pt idx="6198">
                  <c:v>0.06</c:v>
                </c:pt>
                <c:pt idx="6199">
                  <c:v>0</c:v>
                </c:pt>
                <c:pt idx="6200">
                  <c:v>0.04</c:v>
                </c:pt>
                <c:pt idx="6201">
                  <c:v>0</c:v>
                </c:pt>
                <c:pt idx="6202">
                  <c:v>0</c:v>
                </c:pt>
                <c:pt idx="6203">
                  <c:v>0.02</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0.02</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0.02</c:v>
                </c:pt>
                <c:pt idx="6373">
                  <c:v>0.04</c:v>
                </c:pt>
                <c:pt idx="6374">
                  <c:v>0.08</c:v>
                </c:pt>
                <c:pt idx="6375">
                  <c:v>0.1</c:v>
                </c:pt>
                <c:pt idx="6376">
                  <c:v>0.08</c:v>
                </c:pt>
                <c:pt idx="6377">
                  <c:v>0.34</c:v>
                </c:pt>
                <c:pt idx="6378">
                  <c:v>0.22</c:v>
                </c:pt>
                <c:pt idx="6379">
                  <c:v>0.06</c:v>
                </c:pt>
                <c:pt idx="6380">
                  <c:v>0.12</c:v>
                </c:pt>
                <c:pt idx="6381">
                  <c:v>0.1</c:v>
                </c:pt>
                <c:pt idx="6382">
                  <c:v>0.04</c:v>
                </c:pt>
                <c:pt idx="6383">
                  <c:v>0.06</c:v>
                </c:pt>
                <c:pt idx="6384">
                  <c:v>0.04</c:v>
                </c:pt>
                <c:pt idx="6385">
                  <c:v>0.02</c:v>
                </c:pt>
                <c:pt idx="6386">
                  <c:v>0.02</c:v>
                </c:pt>
                <c:pt idx="6387">
                  <c:v>0.04</c:v>
                </c:pt>
                <c:pt idx="6388">
                  <c:v>0.04</c:v>
                </c:pt>
                <c:pt idx="6389">
                  <c:v>0.08</c:v>
                </c:pt>
                <c:pt idx="6390">
                  <c:v>0</c:v>
                </c:pt>
                <c:pt idx="6391">
                  <c:v>0.06</c:v>
                </c:pt>
                <c:pt idx="6392">
                  <c:v>0</c:v>
                </c:pt>
                <c:pt idx="6393">
                  <c:v>0</c:v>
                </c:pt>
                <c:pt idx="6394">
                  <c:v>0.02</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1.159999999999999</c:v>
                </c:pt>
                <c:pt idx="6641">
                  <c:v>0.12</c:v>
                </c:pt>
                <c:pt idx="6642">
                  <c:v>0.02</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0.02</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0.04</c:v>
                </c:pt>
                <c:pt idx="6837">
                  <c:v>0.08</c:v>
                </c:pt>
                <c:pt idx="6838">
                  <c:v>0.14000000000000001</c:v>
                </c:pt>
                <c:pt idx="6839">
                  <c:v>0.04</c:v>
                </c:pt>
                <c:pt idx="6840">
                  <c:v>0.1</c:v>
                </c:pt>
                <c:pt idx="6841">
                  <c:v>0.04</c:v>
                </c:pt>
                <c:pt idx="6842">
                  <c:v>0.02</c:v>
                </c:pt>
                <c:pt idx="6843">
                  <c:v>0.02</c:v>
                </c:pt>
                <c:pt idx="6844">
                  <c:v>0</c:v>
                </c:pt>
                <c:pt idx="6845">
                  <c:v>0</c:v>
                </c:pt>
                <c:pt idx="6846">
                  <c:v>0.02</c:v>
                </c:pt>
                <c:pt idx="6847">
                  <c:v>0.04</c:v>
                </c:pt>
                <c:pt idx="6848">
                  <c:v>0</c:v>
                </c:pt>
                <c:pt idx="6849">
                  <c:v>0</c:v>
                </c:pt>
                <c:pt idx="6850">
                  <c:v>0</c:v>
                </c:pt>
                <c:pt idx="6851">
                  <c:v>0</c:v>
                </c:pt>
                <c:pt idx="6852">
                  <c:v>0.02</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0.02</c:v>
                </c:pt>
                <c:pt idx="6947">
                  <c:v>0.04</c:v>
                </c:pt>
                <c:pt idx="6948">
                  <c:v>0.04</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0.02</c:v>
                </c:pt>
                <c:pt idx="7007">
                  <c:v>0</c:v>
                </c:pt>
                <c:pt idx="7008">
                  <c:v>0.04</c:v>
                </c:pt>
                <c:pt idx="7009">
                  <c:v>0.04</c:v>
                </c:pt>
                <c:pt idx="7010">
                  <c:v>0.02</c:v>
                </c:pt>
                <c:pt idx="7011">
                  <c:v>0</c:v>
                </c:pt>
                <c:pt idx="7012">
                  <c:v>0.02</c:v>
                </c:pt>
                <c:pt idx="7013">
                  <c:v>0</c:v>
                </c:pt>
                <c:pt idx="7014">
                  <c:v>0</c:v>
                </c:pt>
                <c:pt idx="7015">
                  <c:v>0.1</c:v>
                </c:pt>
                <c:pt idx="7016">
                  <c:v>0.08</c:v>
                </c:pt>
                <c:pt idx="7017">
                  <c:v>0.1</c:v>
                </c:pt>
                <c:pt idx="7018">
                  <c:v>0.32</c:v>
                </c:pt>
                <c:pt idx="7019">
                  <c:v>0.14000000000000001</c:v>
                </c:pt>
                <c:pt idx="7020">
                  <c:v>0.08</c:v>
                </c:pt>
                <c:pt idx="7021">
                  <c:v>0.1</c:v>
                </c:pt>
                <c:pt idx="7022">
                  <c:v>0.06</c:v>
                </c:pt>
                <c:pt idx="7023">
                  <c:v>0.08</c:v>
                </c:pt>
                <c:pt idx="7024">
                  <c:v>0.34</c:v>
                </c:pt>
                <c:pt idx="7025">
                  <c:v>0.22</c:v>
                </c:pt>
                <c:pt idx="7026">
                  <c:v>0.14000000000000001</c:v>
                </c:pt>
                <c:pt idx="7027">
                  <c:v>0.16</c:v>
                </c:pt>
                <c:pt idx="7028">
                  <c:v>0.14000000000000001</c:v>
                </c:pt>
                <c:pt idx="7029">
                  <c:v>0.08</c:v>
                </c:pt>
                <c:pt idx="7030">
                  <c:v>0.12</c:v>
                </c:pt>
                <c:pt idx="7031">
                  <c:v>0.3</c:v>
                </c:pt>
                <c:pt idx="7032">
                  <c:v>0.22</c:v>
                </c:pt>
                <c:pt idx="7033">
                  <c:v>0.18</c:v>
                </c:pt>
                <c:pt idx="7034">
                  <c:v>0.02</c:v>
                </c:pt>
                <c:pt idx="7035">
                  <c:v>0.04</c:v>
                </c:pt>
                <c:pt idx="7036">
                  <c:v>0.24</c:v>
                </c:pt>
                <c:pt idx="7037">
                  <c:v>0.1</c:v>
                </c:pt>
                <c:pt idx="7038">
                  <c:v>0.1</c:v>
                </c:pt>
                <c:pt idx="7039">
                  <c:v>0.48</c:v>
                </c:pt>
                <c:pt idx="7040">
                  <c:v>0.1</c:v>
                </c:pt>
                <c:pt idx="7041">
                  <c:v>0.02</c:v>
                </c:pt>
                <c:pt idx="7042">
                  <c:v>0</c:v>
                </c:pt>
                <c:pt idx="7043">
                  <c:v>0</c:v>
                </c:pt>
                <c:pt idx="7044">
                  <c:v>0</c:v>
                </c:pt>
                <c:pt idx="7045">
                  <c:v>0.06</c:v>
                </c:pt>
                <c:pt idx="7046">
                  <c:v>0.06</c:v>
                </c:pt>
                <c:pt idx="7047">
                  <c:v>0</c:v>
                </c:pt>
                <c:pt idx="7048">
                  <c:v>0</c:v>
                </c:pt>
                <c:pt idx="7049">
                  <c:v>0</c:v>
                </c:pt>
                <c:pt idx="7050">
                  <c:v>0</c:v>
                </c:pt>
                <c:pt idx="7051">
                  <c:v>0</c:v>
                </c:pt>
                <c:pt idx="7052">
                  <c:v>0</c:v>
                </c:pt>
                <c:pt idx="7053">
                  <c:v>0</c:v>
                </c:pt>
                <c:pt idx="7054">
                  <c:v>0</c:v>
                </c:pt>
                <c:pt idx="7055">
                  <c:v>0</c:v>
                </c:pt>
                <c:pt idx="7056">
                  <c:v>0.02</c:v>
                </c:pt>
                <c:pt idx="7057">
                  <c:v>0.02</c:v>
                </c:pt>
                <c:pt idx="7058">
                  <c:v>0</c:v>
                </c:pt>
                <c:pt idx="7059">
                  <c:v>0.02</c:v>
                </c:pt>
                <c:pt idx="7060">
                  <c:v>0.02</c:v>
                </c:pt>
                <c:pt idx="7061">
                  <c:v>0</c:v>
                </c:pt>
                <c:pt idx="7062">
                  <c:v>0</c:v>
                </c:pt>
                <c:pt idx="7063">
                  <c:v>0</c:v>
                </c:pt>
                <c:pt idx="7064">
                  <c:v>0.02</c:v>
                </c:pt>
                <c:pt idx="7065">
                  <c:v>0</c:v>
                </c:pt>
                <c:pt idx="7066">
                  <c:v>0</c:v>
                </c:pt>
                <c:pt idx="7067">
                  <c:v>0</c:v>
                </c:pt>
                <c:pt idx="7068">
                  <c:v>0</c:v>
                </c:pt>
                <c:pt idx="7069">
                  <c:v>0</c:v>
                </c:pt>
                <c:pt idx="7070">
                  <c:v>0.02</c:v>
                </c:pt>
                <c:pt idx="7071">
                  <c:v>0</c:v>
                </c:pt>
                <c:pt idx="7072">
                  <c:v>0.24</c:v>
                </c:pt>
                <c:pt idx="7073">
                  <c:v>0.06</c:v>
                </c:pt>
                <c:pt idx="7074">
                  <c:v>0.02</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0.02</c:v>
                </c:pt>
                <c:pt idx="7307">
                  <c:v>0.14000000000000001</c:v>
                </c:pt>
                <c:pt idx="7308">
                  <c:v>0.6</c:v>
                </c:pt>
                <c:pt idx="7309">
                  <c:v>0.38</c:v>
                </c:pt>
                <c:pt idx="7310">
                  <c:v>0</c:v>
                </c:pt>
                <c:pt idx="7311">
                  <c:v>0</c:v>
                </c:pt>
                <c:pt idx="7312">
                  <c:v>0</c:v>
                </c:pt>
                <c:pt idx="7313">
                  <c:v>0</c:v>
                </c:pt>
                <c:pt idx="7314">
                  <c:v>0</c:v>
                </c:pt>
                <c:pt idx="7315">
                  <c:v>0</c:v>
                </c:pt>
                <c:pt idx="7316">
                  <c:v>0</c:v>
                </c:pt>
                <c:pt idx="7317">
                  <c:v>0</c:v>
                </c:pt>
                <c:pt idx="7318">
                  <c:v>0</c:v>
                </c:pt>
                <c:pt idx="7319">
                  <c:v>0</c:v>
                </c:pt>
                <c:pt idx="7320">
                  <c:v>0.2</c:v>
                </c:pt>
                <c:pt idx="7321">
                  <c:v>0.06</c:v>
                </c:pt>
                <c:pt idx="7322">
                  <c:v>0</c:v>
                </c:pt>
                <c:pt idx="7323">
                  <c:v>0</c:v>
                </c:pt>
                <c:pt idx="7324">
                  <c:v>0.02</c:v>
                </c:pt>
                <c:pt idx="7325">
                  <c:v>0</c:v>
                </c:pt>
                <c:pt idx="7326">
                  <c:v>0</c:v>
                </c:pt>
                <c:pt idx="7327">
                  <c:v>0</c:v>
                </c:pt>
                <c:pt idx="7328">
                  <c:v>0</c:v>
                </c:pt>
                <c:pt idx="7329">
                  <c:v>0</c:v>
                </c:pt>
                <c:pt idx="7330">
                  <c:v>0.04</c:v>
                </c:pt>
                <c:pt idx="7331">
                  <c:v>0.12</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0.02</c:v>
                </c:pt>
                <c:pt idx="7347">
                  <c:v>0.14000000000000001</c:v>
                </c:pt>
                <c:pt idx="7348">
                  <c:v>0.16</c:v>
                </c:pt>
                <c:pt idx="7349">
                  <c:v>0</c:v>
                </c:pt>
                <c:pt idx="7350">
                  <c:v>0</c:v>
                </c:pt>
                <c:pt idx="7351">
                  <c:v>0</c:v>
                </c:pt>
                <c:pt idx="7352">
                  <c:v>0.02</c:v>
                </c:pt>
                <c:pt idx="7353">
                  <c:v>0</c:v>
                </c:pt>
                <c:pt idx="7354">
                  <c:v>0</c:v>
                </c:pt>
                <c:pt idx="7355">
                  <c:v>0</c:v>
                </c:pt>
                <c:pt idx="7356">
                  <c:v>0.02</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0.02</c:v>
                </c:pt>
                <c:pt idx="7510">
                  <c:v>0</c:v>
                </c:pt>
                <c:pt idx="7511">
                  <c:v>0.04</c:v>
                </c:pt>
                <c:pt idx="7512">
                  <c:v>0.02</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0.02</c:v>
                </c:pt>
                <c:pt idx="7674">
                  <c:v>0</c:v>
                </c:pt>
                <c:pt idx="7675">
                  <c:v>0.02</c:v>
                </c:pt>
                <c:pt idx="7676">
                  <c:v>0</c:v>
                </c:pt>
                <c:pt idx="7677">
                  <c:v>0</c:v>
                </c:pt>
                <c:pt idx="7678">
                  <c:v>0</c:v>
                </c:pt>
                <c:pt idx="7679">
                  <c:v>0.02</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0.02</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0.18</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0.02</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0.22</c:v>
                </c:pt>
                <c:pt idx="8134">
                  <c:v>0.12</c:v>
                </c:pt>
                <c:pt idx="8135">
                  <c:v>0.02</c:v>
                </c:pt>
                <c:pt idx="8136">
                  <c:v>0.02</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0.04</c:v>
                </c:pt>
                <c:pt idx="8185">
                  <c:v>1.94</c:v>
                </c:pt>
                <c:pt idx="8186">
                  <c:v>0.4</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0.18</c:v>
                </c:pt>
                <c:pt idx="8632">
                  <c:v>0.18</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0.02</c:v>
                </c:pt>
                <c:pt idx="8650">
                  <c:v>0.08</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0.02</c:v>
                </c:pt>
                <c:pt idx="8700">
                  <c:v>0</c:v>
                </c:pt>
                <c:pt idx="8701">
                  <c:v>0</c:v>
                </c:pt>
                <c:pt idx="8702">
                  <c:v>0.06</c:v>
                </c:pt>
                <c:pt idx="8703">
                  <c:v>0.06</c:v>
                </c:pt>
                <c:pt idx="8704">
                  <c:v>0.04</c:v>
                </c:pt>
                <c:pt idx="8705">
                  <c:v>0.08</c:v>
                </c:pt>
                <c:pt idx="8706">
                  <c:v>0.02</c:v>
                </c:pt>
                <c:pt idx="8707">
                  <c:v>0.2</c:v>
                </c:pt>
                <c:pt idx="8708">
                  <c:v>0.1</c:v>
                </c:pt>
                <c:pt idx="8709">
                  <c:v>0.08</c:v>
                </c:pt>
                <c:pt idx="8710">
                  <c:v>0</c:v>
                </c:pt>
                <c:pt idx="8711">
                  <c:v>0</c:v>
                </c:pt>
                <c:pt idx="8712">
                  <c:v>0.34</c:v>
                </c:pt>
                <c:pt idx="8713">
                  <c:v>0.08</c:v>
                </c:pt>
                <c:pt idx="8714">
                  <c:v>0.02</c:v>
                </c:pt>
                <c:pt idx="8715">
                  <c:v>0.06</c:v>
                </c:pt>
                <c:pt idx="8716">
                  <c:v>0.06</c:v>
                </c:pt>
                <c:pt idx="8717">
                  <c:v>0.04</c:v>
                </c:pt>
                <c:pt idx="8718">
                  <c:v>0.08</c:v>
                </c:pt>
                <c:pt idx="8719">
                  <c:v>0.06</c:v>
                </c:pt>
                <c:pt idx="8720">
                  <c:v>0.04</c:v>
                </c:pt>
                <c:pt idx="8721">
                  <c:v>0.06</c:v>
                </c:pt>
                <c:pt idx="8722">
                  <c:v>0.04</c:v>
                </c:pt>
                <c:pt idx="8723">
                  <c:v>0.02</c:v>
                </c:pt>
                <c:pt idx="8724">
                  <c:v>0.02</c:v>
                </c:pt>
                <c:pt idx="8725">
                  <c:v>0.02</c:v>
                </c:pt>
                <c:pt idx="8726">
                  <c:v>0.02</c:v>
                </c:pt>
                <c:pt idx="8727">
                  <c:v>0.02</c:v>
                </c:pt>
                <c:pt idx="8728">
                  <c:v>0</c:v>
                </c:pt>
                <c:pt idx="8729">
                  <c:v>0</c:v>
                </c:pt>
                <c:pt idx="8730">
                  <c:v>0.02</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pt idx="8760">
                  <c:v>0</c:v>
                </c:pt>
                <c:pt idx="8761">
                  <c:v>0</c:v>
                </c:pt>
                <c:pt idx="8762">
                  <c:v>0</c:v>
                </c:pt>
                <c:pt idx="8763">
                  <c:v>0</c:v>
                </c:pt>
                <c:pt idx="8764">
                  <c:v>0</c:v>
                </c:pt>
                <c:pt idx="8765">
                  <c:v>0</c:v>
                </c:pt>
                <c:pt idx="8766">
                  <c:v>0</c:v>
                </c:pt>
                <c:pt idx="8767">
                  <c:v>0</c:v>
                </c:pt>
                <c:pt idx="8768">
                  <c:v>0</c:v>
                </c:pt>
                <c:pt idx="8769">
                  <c:v>0</c:v>
                </c:pt>
                <c:pt idx="8770">
                  <c:v>0</c:v>
                </c:pt>
                <c:pt idx="8771">
                  <c:v>0</c:v>
                </c:pt>
                <c:pt idx="8772">
                  <c:v>0</c:v>
                </c:pt>
                <c:pt idx="8773">
                  <c:v>0</c:v>
                </c:pt>
                <c:pt idx="8774">
                  <c:v>0</c:v>
                </c:pt>
                <c:pt idx="8775">
                  <c:v>0</c:v>
                </c:pt>
                <c:pt idx="8776">
                  <c:v>0</c:v>
                </c:pt>
                <c:pt idx="8777">
                  <c:v>0</c:v>
                </c:pt>
                <c:pt idx="8778">
                  <c:v>0</c:v>
                </c:pt>
                <c:pt idx="8779">
                  <c:v>0</c:v>
                </c:pt>
                <c:pt idx="8780">
                  <c:v>0</c:v>
                </c:pt>
                <c:pt idx="8781">
                  <c:v>0</c:v>
                </c:pt>
                <c:pt idx="8782">
                  <c:v>0</c:v>
                </c:pt>
                <c:pt idx="8783">
                  <c:v>0</c:v>
                </c:pt>
                <c:pt idx="8784">
                  <c:v>0</c:v>
                </c:pt>
                <c:pt idx="8785">
                  <c:v>0</c:v>
                </c:pt>
                <c:pt idx="8786">
                  <c:v>0</c:v>
                </c:pt>
                <c:pt idx="8787">
                  <c:v>0</c:v>
                </c:pt>
                <c:pt idx="8788">
                  <c:v>0</c:v>
                </c:pt>
                <c:pt idx="8789">
                  <c:v>0</c:v>
                </c:pt>
                <c:pt idx="8790">
                  <c:v>0</c:v>
                </c:pt>
                <c:pt idx="8791">
                  <c:v>0</c:v>
                </c:pt>
                <c:pt idx="8792">
                  <c:v>0</c:v>
                </c:pt>
                <c:pt idx="8793">
                  <c:v>0</c:v>
                </c:pt>
                <c:pt idx="8794">
                  <c:v>0</c:v>
                </c:pt>
                <c:pt idx="8795">
                  <c:v>0</c:v>
                </c:pt>
                <c:pt idx="8796">
                  <c:v>0</c:v>
                </c:pt>
                <c:pt idx="8797">
                  <c:v>0</c:v>
                </c:pt>
                <c:pt idx="8798">
                  <c:v>0</c:v>
                </c:pt>
                <c:pt idx="8799">
                  <c:v>0</c:v>
                </c:pt>
                <c:pt idx="8800">
                  <c:v>0</c:v>
                </c:pt>
                <c:pt idx="8801">
                  <c:v>0</c:v>
                </c:pt>
                <c:pt idx="8802">
                  <c:v>0</c:v>
                </c:pt>
                <c:pt idx="8803">
                  <c:v>0</c:v>
                </c:pt>
                <c:pt idx="8804">
                  <c:v>0</c:v>
                </c:pt>
                <c:pt idx="8805">
                  <c:v>0</c:v>
                </c:pt>
                <c:pt idx="8806">
                  <c:v>0</c:v>
                </c:pt>
                <c:pt idx="8807">
                  <c:v>0</c:v>
                </c:pt>
                <c:pt idx="8808">
                  <c:v>0</c:v>
                </c:pt>
                <c:pt idx="8809">
                  <c:v>0</c:v>
                </c:pt>
                <c:pt idx="8810">
                  <c:v>0</c:v>
                </c:pt>
                <c:pt idx="8811">
                  <c:v>0</c:v>
                </c:pt>
                <c:pt idx="8812">
                  <c:v>0</c:v>
                </c:pt>
                <c:pt idx="8813">
                  <c:v>0</c:v>
                </c:pt>
                <c:pt idx="8814">
                  <c:v>0.02</c:v>
                </c:pt>
                <c:pt idx="8815">
                  <c:v>0</c:v>
                </c:pt>
                <c:pt idx="8817">
                  <c:v>0</c:v>
                </c:pt>
                <c:pt idx="8818">
                  <c:v>0</c:v>
                </c:pt>
                <c:pt idx="8819">
                  <c:v>0</c:v>
                </c:pt>
                <c:pt idx="8820">
                  <c:v>0</c:v>
                </c:pt>
                <c:pt idx="8821">
                  <c:v>0</c:v>
                </c:pt>
                <c:pt idx="8822">
                  <c:v>0</c:v>
                </c:pt>
                <c:pt idx="8823">
                  <c:v>0</c:v>
                </c:pt>
                <c:pt idx="8824">
                  <c:v>0</c:v>
                </c:pt>
                <c:pt idx="8825">
                  <c:v>0</c:v>
                </c:pt>
                <c:pt idx="8826">
                  <c:v>0</c:v>
                </c:pt>
                <c:pt idx="8827">
                  <c:v>0</c:v>
                </c:pt>
                <c:pt idx="8828">
                  <c:v>0</c:v>
                </c:pt>
                <c:pt idx="8829">
                  <c:v>0</c:v>
                </c:pt>
                <c:pt idx="8830">
                  <c:v>0</c:v>
                </c:pt>
                <c:pt idx="8831">
                  <c:v>0</c:v>
                </c:pt>
                <c:pt idx="8832">
                  <c:v>0</c:v>
                </c:pt>
                <c:pt idx="8833">
                  <c:v>0</c:v>
                </c:pt>
                <c:pt idx="8834">
                  <c:v>0</c:v>
                </c:pt>
                <c:pt idx="8835">
                  <c:v>0</c:v>
                </c:pt>
                <c:pt idx="8836">
                  <c:v>0</c:v>
                </c:pt>
                <c:pt idx="8837">
                  <c:v>0</c:v>
                </c:pt>
                <c:pt idx="8838">
                  <c:v>0</c:v>
                </c:pt>
                <c:pt idx="8839">
                  <c:v>0</c:v>
                </c:pt>
                <c:pt idx="8840">
                  <c:v>0</c:v>
                </c:pt>
                <c:pt idx="8841">
                  <c:v>0</c:v>
                </c:pt>
                <c:pt idx="8842">
                  <c:v>0</c:v>
                </c:pt>
                <c:pt idx="8843">
                  <c:v>0</c:v>
                </c:pt>
                <c:pt idx="8844">
                  <c:v>0</c:v>
                </c:pt>
                <c:pt idx="8845">
                  <c:v>0</c:v>
                </c:pt>
                <c:pt idx="8846">
                  <c:v>0</c:v>
                </c:pt>
                <c:pt idx="8847">
                  <c:v>0</c:v>
                </c:pt>
                <c:pt idx="8848">
                  <c:v>0</c:v>
                </c:pt>
                <c:pt idx="8849">
                  <c:v>0</c:v>
                </c:pt>
                <c:pt idx="8850">
                  <c:v>0</c:v>
                </c:pt>
                <c:pt idx="8851">
                  <c:v>0</c:v>
                </c:pt>
                <c:pt idx="8852">
                  <c:v>0</c:v>
                </c:pt>
                <c:pt idx="8853">
                  <c:v>0</c:v>
                </c:pt>
                <c:pt idx="8854">
                  <c:v>0</c:v>
                </c:pt>
                <c:pt idx="8855">
                  <c:v>0</c:v>
                </c:pt>
                <c:pt idx="8856">
                  <c:v>0</c:v>
                </c:pt>
                <c:pt idx="8857">
                  <c:v>0</c:v>
                </c:pt>
                <c:pt idx="8858">
                  <c:v>0</c:v>
                </c:pt>
                <c:pt idx="8859">
                  <c:v>0</c:v>
                </c:pt>
                <c:pt idx="8860">
                  <c:v>0</c:v>
                </c:pt>
                <c:pt idx="8861">
                  <c:v>0</c:v>
                </c:pt>
                <c:pt idx="8862">
                  <c:v>0</c:v>
                </c:pt>
                <c:pt idx="8863">
                  <c:v>0</c:v>
                </c:pt>
                <c:pt idx="8864">
                  <c:v>0</c:v>
                </c:pt>
                <c:pt idx="8865">
                  <c:v>0</c:v>
                </c:pt>
                <c:pt idx="8866">
                  <c:v>0</c:v>
                </c:pt>
                <c:pt idx="8867">
                  <c:v>0</c:v>
                </c:pt>
                <c:pt idx="8868">
                  <c:v>0</c:v>
                </c:pt>
                <c:pt idx="8869">
                  <c:v>0</c:v>
                </c:pt>
                <c:pt idx="8870">
                  <c:v>0</c:v>
                </c:pt>
                <c:pt idx="8871">
                  <c:v>0</c:v>
                </c:pt>
                <c:pt idx="8872">
                  <c:v>0</c:v>
                </c:pt>
                <c:pt idx="8873">
                  <c:v>0</c:v>
                </c:pt>
                <c:pt idx="8874">
                  <c:v>0</c:v>
                </c:pt>
                <c:pt idx="8875">
                  <c:v>0</c:v>
                </c:pt>
                <c:pt idx="8876">
                  <c:v>0</c:v>
                </c:pt>
                <c:pt idx="8877">
                  <c:v>0</c:v>
                </c:pt>
                <c:pt idx="8878">
                  <c:v>0</c:v>
                </c:pt>
                <c:pt idx="8879">
                  <c:v>0</c:v>
                </c:pt>
                <c:pt idx="8880">
                  <c:v>0</c:v>
                </c:pt>
                <c:pt idx="8881">
                  <c:v>0</c:v>
                </c:pt>
                <c:pt idx="8882">
                  <c:v>0</c:v>
                </c:pt>
                <c:pt idx="8883">
                  <c:v>0</c:v>
                </c:pt>
                <c:pt idx="8884">
                  <c:v>0</c:v>
                </c:pt>
                <c:pt idx="8885">
                  <c:v>0</c:v>
                </c:pt>
                <c:pt idx="8886">
                  <c:v>0</c:v>
                </c:pt>
                <c:pt idx="8887">
                  <c:v>0</c:v>
                </c:pt>
                <c:pt idx="8888">
                  <c:v>0</c:v>
                </c:pt>
                <c:pt idx="8889">
                  <c:v>0</c:v>
                </c:pt>
                <c:pt idx="8890">
                  <c:v>0</c:v>
                </c:pt>
                <c:pt idx="8891">
                  <c:v>0</c:v>
                </c:pt>
                <c:pt idx="8892">
                  <c:v>0</c:v>
                </c:pt>
                <c:pt idx="8893">
                  <c:v>0</c:v>
                </c:pt>
                <c:pt idx="8894">
                  <c:v>0</c:v>
                </c:pt>
                <c:pt idx="8895">
                  <c:v>0</c:v>
                </c:pt>
                <c:pt idx="8896">
                  <c:v>0</c:v>
                </c:pt>
                <c:pt idx="8897">
                  <c:v>0</c:v>
                </c:pt>
                <c:pt idx="8898">
                  <c:v>0</c:v>
                </c:pt>
                <c:pt idx="8899">
                  <c:v>0</c:v>
                </c:pt>
                <c:pt idx="8900">
                  <c:v>0</c:v>
                </c:pt>
                <c:pt idx="8901">
                  <c:v>0</c:v>
                </c:pt>
                <c:pt idx="8902">
                  <c:v>0</c:v>
                </c:pt>
                <c:pt idx="8903">
                  <c:v>0</c:v>
                </c:pt>
                <c:pt idx="8904">
                  <c:v>0</c:v>
                </c:pt>
                <c:pt idx="8905">
                  <c:v>0</c:v>
                </c:pt>
                <c:pt idx="8906">
                  <c:v>0</c:v>
                </c:pt>
                <c:pt idx="8907">
                  <c:v>0</c:v>
                </c:pt>
                <c:pt idx="8908">
                  <c:v>0</c:v>
                </c:pt>
                <c:pt idx="8909">
                  <c:v>0</c:v>
                </c:pt>
                <c:pt idx="8910">
                  <c:v>0</c:v>
                </c:pt>
                <c:pt idx="8911">
                  <c:v>0</c:v>
                </c:pt>
                <c:pt idx="8912">
                  <c:v>0</c:v>
                </c:pt>
                <c:pt idx="8913">
                  <c:v>0</c:v>
                </c:pt>
                <c:pt idx="8914">
                  <c:v>0</c:v>
                </c:pt>
                <c:pt idx="8915">
                  <c:v>0</c:v>
                </c:pt>
                <c:pt idx="8916">
                  <c:v>0</c:v>
                </c:pt>
                <c:pt idx="8917">
                  <c:v>0</c:v>
                </c:pt>
                <c:pt idx="8918">
                  <c:v>0</c:v>
                </c:pt>
                <c:pt idx="8919">
                  <c:v>0</c:v>
                </c:pt>
                <c:pt idx="8920">
                  <c:v>0</c:v>
                </c:pt>
                <c:pt idx="8921">
                  <c:v>0</c:v>
                </c:pt>
                <c:pt idx="8922">
                  <c:v>0</c:v>
                </c:pt>
                <c:pt idx="8923">
                  <c:v>0</c:v>
                </c:pt>
                <c:pt idx="8924">
                  <c:v>0</c:v>
                </c:pt>
                <c:pt idx="8925">
                  <c:v>0</c:v>
                </c:pt>
                <c:pt idx="8926">
                  <c:v>0</c:v>
                </c:pt>
                <c:pt idx="8927">
                  <c:v>0</c:v>
                </c:pt>
                <c:pt idx="8928">
                  <c:v>0</c:v>
                </c:pt>
                <c:pt idx="8929">
                  <c:v>0</c:v>
                </c:pt>
                <c:pt idx="8930">
                  <c:v>0</c:v>
                </c:pt>
                <c:pt idx="8931">
                  <c:v>0</c:v>
                </c:pt>
                <c:pt idx="8932">
                  <c:v>0</c:v>
                </c:pt>
                <c:pt idx="8933">
                  <c:v>0</c:v>
                </c:pt>
                <c:pt idx="8934">
                  <c:v>0</c:v>
                </c:pt>
                <c:pt idx="8935">
                  <c:v>0</c:v>
                </c:pt>
                <c:pt idx="8936">
                  <c:v>0</c:v>
                </c:pt>
                <c:pt idx="8937">
                  <c:v>0</c:v>
                </c:pt>
                <c:pt idx="8938">
                  <c:v>0</c:v>
                </c:pt>
                <c:pt idx="8939">
                  <c:v>0</c:v>
                </c:pt>
                <c:pt idx="8940">
                  <c:v>0</c:v>
                </c:pt>
                <c:pt idx="8941">
                  <c:v>0</c:v>
                </c:pt>
                <c:pt idx="8942">
                  <c:v>0</c:v>
                </c:pt>
                <c:pt idx="8943">
                  <c:v>0</c:v>
                </c:pt>
                <c:pt idx="8944">
                  <c:v>0</c:v>
                </c:pt>
                <c:pt idx="8945">
                  <c:v>0</c:v>
                </c:pt>
                <c:pt idx="8946">
                  <c:v>0</c:v>
                </c:pt>
                <c:pt idx="8947">
                  <c:v>0</c:v>
                </c:pt>
                <c:pt idx="8948">
                  <c:v>0</c:v>
                </c:pt>
                <c:pt idx="8949">
                  <c:v>0</c:v>
                </c:pt>
                <c:pt idx="8950">
                  <c:v>0</c:v>
                </c:pt>
                <c:pt idx="8951">
                  <c:v>0</c:v>
                </c:pt>
                <c:pt idx="8952">
                  <c:v>0</c:v>
                </c:pt>
                <c:pt idx="8953">
                  <c:v>0</c:v>
                </c:pt>
                <c:pt idx="8954">
                  <c:v>0</c:v>
                </c:pt>
                <c:pt idx="8955">
                  <c:v>0</c:v>
                </c:pt>
                <c:pt idx="8956">
                  <c:v>0</c:v>
                </c:pt>
                <c:pt idx="8957">
                  <c:v>0</c:v>
                </c:pt>
                <c:pt idx="8958">
                  <c:v>0</c:v>
                </c:pt>
                <c:pt idx="8959">
                  <c:v>0</c:v>
                </c:pt>
                <c:pt idx="8960">
                  <c:v>0</c:v>
                </c:pt>
                <c:pt idx="8961">
                  <c:v>0</c:v>
                </c:pt>
                <c:pt idx="8962">
                  <c:v>0</c:v>
                </c:pt>
                <c:pt idx="8963">
                  <c:v>0</c:v>
                </c:pt>
                <c:pt idx="8964">
                  <c:v>0</c:v>
                </c:pt>
                <c:pt idx="8965">
                  <c:v>0</c:v>
                </c:pt>
                <c:pt idx="8966">
                  <c:v>0</c:v>
                </c:pt>
                <c:pt idx="8967">
                  <c:v>0</c:v>
                </c:pt>
                <c:pt idx="8968">
                  <c:v>0</c:v>
                </c:pt>
                <c:pt idx="8969">
                  <c:v>0</c:v>
                </c:pt>
                <c:pt idx="8970">
                  <c:v>0</c:v>
                </c:pt>
                <c:pt idx="8971">
                  <c:v>0</c:v>
                </c:pt>
                <c:pt idx="8972">
                  <c:v>0</c:v>
                </c:pt>
                <c:pt idx="8973">
                  <c:v>0</c:v>
                </c:pt>
                <c:pt idx="8974">
                  <c:v>0</c:v>
                </c:pt>
                <c:pt idx="8975">
                  <c:v>0</c:v>
                </c:pt>
                <c:pt idx="8976">
                  <c:v>0</c:v>
                </c:pt>
                <c:pt idx="8977">
                  <c:v>0</c:v>
                </c:pt>
                <c:pt idx="8978">
                  <c:v>0</c:v>
                </c:pt>
                <c:pt idx="8979">
                  <c:v>0</c:v>
                </c:pt>
                <c:pt idx="8980">
                  <c:v>0</c:v>
                </c:pt>
                <c:pt idx="8981">
                  <c:v>0</c:v>
                </c:pt>
                <c:pt idx="8982">
                  <c:v>0</c:v>
                </c:pt>
                <c:pt idx="8983">
                  <c:v>0</c:v>
                </c:pt>
                <c:pt idx="8984">
                  <c:v>0</c:v>
                </c:pt>
                <c:pt idx="8985">
                  <c:v>0</c:v>
                </c:pt>
                <c:pt idx="8986">
                  <c:v>0</c:v>
                </c:pt>
                <c:pt idx="8987">
                  <c:v>0</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0</c:v>
                </c:pt>
                <c:pt idx="9006">
                  <c:v>0</c:v>
                </c:pt>
                <c:pt idx="9007">
                  <c:v>0</c:v>
                </c:pt>
                <c:pt idx="9008">
                  <c:v>0</c:v>
                </c:pt>
                <c:pt idx="9009">
                  <c:v>0</c:v>
                </c:pt>
                <c:pt idx="9010">
                  <c:v>0</c:v>
                </c:pt>
                <c:pt idx="9011">
                  <c:v>0</c:v>
                </c:pt>
                <c:pt idx="9012">
                  <c:v>0</c:v>
                </c:pt>
                <c:pt idx="9013">
                  <c:v>0</c:v>
                </c:pt>
                <c:pt idx="9014">
                  <c:v>0</c:v>
                </c:pt>
                <c:pt idx="9015">
                  <c:v>0</c:v>
                </c:pt>
                <c:pt idx="9016">
                  <c:v>0</c:v>
                </c:pt>
                <c:pt idx="9017">
                  <c:v>0</c:v>
                </c:pt>
                <c:pt idx="9018">
                  <c:v>0</c:v>
                </c:pt>
                <c:pt idx="9019">
                  <c:v>0</c:v>
                </c:pt>
                <c:pt idx="9020">
                  <c:v>0</c:v>
                </c:pt>
                <c:pt idx="9021">
                  <c:v>0</c:v>
                </c:pt>
                <c:pt idx="9022">
                  <c:v>0</c:v>
                </c:pt>
                <c:pt idx="9023">
                  <c:v>0</c:v>
                </c:pt>
                <c:pt idx="9024">
                  <c:v>0</c:v>
                </c:pt>
                <c:pt idx="9025">
                  <c:v>0</c:v>
                </c:pt>
                <c:pt idx="9026">
                  <c:v>0</c:v>
                </c:pt>
                <c:pt idx="9027">
                  <c:v>0</c:v>
                </c:pt>
                <c:pt idx="9028">
                  <c:v>0</c:v>
                </c:pt>
                <c:pt idx="9029">
                  <c:v>0</c:v>
                </c:pt>
                <c:pt idx="9030">
                  <c:v>0</c:v>
                </c:pt>
                <c:pt idx="9031">
                  <c:v>0</c:v>
                </c:pt>
                <c:pt idx="9032">
                  <c:v>0</c:v>
                </c:pt>
                <c:pt idx="9033">
                  <c:v>0</c:v>
                </c:pt>
                <c:pt idx="9034">
                  <c:v>0</c:v>
                </c:pt>
                <c:pt idx="9035">
                  <c:v>0</c:v>
                </c:pt>
                <c:pt idx="9036">
                  <c:v>0</c:v>
                </c:pt>
                <c:pt idx="9037">
                  <c:v>0</c:v>
                </c:pt>
                <c:pt idx="9038">
                  <c:v>0</c:v>
                </c:pt>
                <c:pt idx="9039">
                  <c:v>0</c:v>
                </c:pt>
                <c:pt idx="9040">
                  <c:v>0</c:v>
                </c:pt>
                <c:pt idx="9041">
                  <c:v>0</c:v>
                </c:pt>
                <c:pt idx="9042">
                  <c:v>0</c:v>
                </c:pt>
                <c:pt idx="9043">
                  <c:v>0</c:v>
                </c:pt>
                <c:pt idx="9044">
                  <c:v>0</c:v>
                </c:pt>
                <c:pt idx="9045">
                  <c:v>0</c:v>
                </c:pt>
                <c:pt idx="9046">
                  <c:v>0</c:v>
                </c:pt>
                <c:pt idx="9047">
                  <c:v>0</c:v>
                </c:pt>
                <c:pt idx="9048">
                  <c:v>0</c:v>
                </c:pt>
                <c:pt idx="9049">
                  <c:v>0</c:v>
                </c:pt>
                <c:pt idx="9050">
                  <c:v>0</c:v>
                </c:pt>
                <c:pt idx="9051">
                  <c:v>0</c:v>
                </c:pt>
                <c:pt idx="9052">
                  <c:v>0</c:v>
                </c:pt>
                <c:pt idx="9053">
                  <c:v>0</c:v>
                </c:pt>
                <c:pt idx="9054">
                  <c:v>0</c:v>
                </c:pt>
                <c:pt idx="9055">
                  <c:v>0</c:v>
                </c:pt>
                <c:pt idx="9056">
                  <c:v>0</c:v>
                </c:pt>
                <c:pt idx="9057">
                  <c:v>0</c:v>
                </c:pt>
                <c:pt idx="9058">
                  <c:v>0</c:v>
                </c:pt>
                <c:pt idx="9059">
                  <c:v>0</c:v>
                </c:pt>
                <c:pt idx="9060">
                  <c:v>0</c:v>
                </c:pt>
                <c:pt idx="9061">
                  <c:v>0</c:v>
                </c:pt>
                <c:pt idx="9062">
                  <c:v>0</c:v>
                </c:pt>
                <c:pt idx="9063">
                  <c:v>0</c:v>
                </c:pt>
                <c:pt idx="9064">
                  <c:v>0</c:v>
                </c:pt>
                <c:pt idx="9065">
                  <c:v>0</c:v>
                </c:pt>
                <c:pt idx="9066">
                  <c:v>0</c:v>
                </c:pt>
                <c:pt idx="9067">
                  <c:v>0</c:v>
                </c:pt>
                <c:pt idx="9068">
                  <c:v>0</c:v>
                </c:pt>
                <c:pt idx="9069">
                  <c:v>0</c:v>
                </c:pt>
                <c:pt idx="9070">
                  <c:v>0</c:v>
                </c:pt>
                <c:pt idx="9071">
                  <c:v>0</c:v>
                </c:pt>
                <c:pt idx="9072">
                  <c:v>0</c:v>
                </c:pt>
                <c:pt idx="9073">
                  <c:v>0</c:v>
                </c:pt>
                <c:pt idx="9074">
                  <c:v>0</c:v>
                </c:pt>
                <c:pt idx="9075">
                  <c:v>0</c:v>
                </c:pt>
                <c:pt idx="9076">
                  <c:v>0</c:v>
                </c:pt>
                <c:pt idx="9077">
                  <c:v>0</c:v>
                </c:pt>
                <c:pt idx="9078">
                  <c:v>0</c:v>
                </c:pt>
                <c:pt idx="9079">
                  <c:v>0</c:v>
                </c:pt>
                <c:pt idx="9080">
                  <c:v>0</c:v>
                </c:pt>
                <c:pt idx="9081">
                  <c:v>0</c:v>
                </c:pt>
                <c:pt idx="9082">
                  <c:v>0</c:v>
                </c:pt>
                <c:pt idx="9083">
                  <c:v>0</c:v>
                </c:pt>
                <c:pt idx="9084">
                  <c:v>0</c:v>
                </c:pt>
                <c:pt idx="9085">
                  <c:v>0</c:v>
                </c:pt>
                <c:pt idx="9086">
                  <c:v>0</c:v>
                </c:pt>
                <c:pt idx="9087">
                  <c:v>0</c:v>
                </c:pt>
                <c:pt idx="9088">
                  <c:v>0</c:v>
                </c:pt>
                <c:pt idx="9089">
                  <c:v>0</c:v>
                </c:pt>
                <c:pt idx="9090">
                  <c:v>0</c:v>
                </c:pt>
                <c:pt idx="9091">
                  <c:v>0</c:v>
                </c:pt>
                <c:pt idx="9092">
                  <c:v>0</c:v>
                </c:pt>
                <c:pt idx="9093">
                  <c:v>0</c:v>
                </c:pt>
                <c:pt idx="9094">
                  <c:v>0</c:v>
                </c:pt>
                <c:pt idx="9095">
                  <c:v>0</c:v>
                </c:pt>
                <c:pt idx="9096">
                  <c:v>0</c:v>
                </c:pt>
                <c:pt idx="9097">
                  <c:v>0</c:v>
                </c:pt>
                <c:pt idx="9098">
                  <c:v>0</c:v>
                </c:pt>
                <c:pt idx="9099">
                  <c:v>0</c:v>
                </c:pt>
                <c:pt idx="9100">
                  <c:v>0</c:v>
                </c:pt>
                <c:pt idx="9101">
                  <c:v>0</c:v>
                </c:pt>
                <c:pt idx="9102">
                  <c:v>0</c:v>
                </c:pt>
                <c:pt idx="9103">
                  <c:v>0</c:v>
                </c:pt>
                <c:pt idx="9104">
                  <c:v>0</c:v>
                </c:pt>
                <c:pt idx="9105">
                  <c:v>0</c:v>
                </c:pt>
                <c:pt idx="9106">
                  <c:v>0</c:v>
                </c:pt>
                <c:pt idx="9107">
                  <c:v>0</c:v>
                </c:pt>
                <c:pt idx="9108">
                  <c:v>0</c:v>
                </c:pt>
                <c:pt idx="9109">
                  <c:v>0</c:v>
                </c:pt>
                <c:pt idx="9110">
                  <c:v>0</c:v>
                </c:pt>
                <c:pt idx="9111">
                  <c:v>0</c:v>
                </c:pt>
                <c:pt idx="9112">
                  <c:v>0</c:v>
                </c:pt>
                <c:pt idx="9113">
                  <c:v>0</c:v>
                </c:pt>
                <c:pt idx="9114">
                  <c:v>0</c:v>
                </c:pt>
                <c:pt idx="9115">
                  <c:v>0</c:v>
                </c:pt>
                <c:pt idx="9116">
                  <c:v>0</c:v>
                </c:pt>
                <c:pt idx="9117">
                  <c:v>0</c:v>
                </c:pt>
                <c:pt idx="9118">
                  <c:v>0</c:v>
                </c:pt>
                <c:pt idx="9119">
                  <c:v>0</c:v>
                </c:pt>
                <c:pt idx="9120">
                  <c:v>0</c:v>
                </c:pt>
                <c:pt idx="9121">
                  <c:v>0</c:v>
                </c:pt>
                <c:pt idx="9122">
                  <c:v>0</c:v>
                </c:pt>
                <c:pt idx="9123">
                  <c:v>0</c:v>
                </c:pt>
                <c:pt idx="9124">
                  <c:v>0</c:v>
                </c:pt>
                <c:pt idx="9125">
                  <c:v>0</c:v>
                </c:pt>
                <c:pt idx="9126">
                  <c:v>0</c:v>
                </c:pt>
                <c:pt idx="9127">
                  <c:v>0</c:v>
                </c:pt>
                <c:pt idx="9128">
                  <c:v>0</c:v>
                </c:pt>
                <c:pt idx="9129">
                  <c:v>0</c:v>
                </c:pt>
                <c:pt idx="9130">
                  <c:v>0</c:v>
                </c:pt>
                <c:pt idx="9131">
                  <c:v>0</c:v>
                </c:pt>
                <c:pt idx="9132">
                  <c:v>0</c:v>
                </c:pt>
                <c:pt idx="9133">
                  <c:v>0</c:v>
                </c:pt>
                <c:pt idx="9134">
                  <c:v>0</c:v>
                </c:pt>
                <c:pt idx="9135">
                  <c:v>0</c:v>
                </c:pt>
                <c:pt idx="9136">
                  <c:v>0</c:v>
                </c:pt>
                <c:pt idx="9137">
                  <c:v>0</c:v>
                </c:pt>
                <c:pt idx="9138">
                  <c:v>0</c:v>
                </c:pt>
                <c:pt idx="9139">
                  <c:v>0</c:v>
                </c:pt>
                <c:pt idx="9140">
                  <c:v>0</c:v>
                </c:pt>
                <c:pt idx="9141">
                  <c:v>0</c:v>
                </c:pt>
                <c:pt idx="9142">
                  <c:v>0</c:v>
                </c:pt>
                <c:pt idx="9143">
                  <c:v>0</c:v>
                </c:pt>
                <c:pt idx="9144">
                  <c:v>0</c:v>
                </c:pt>
                <c:pt idx="9145">
                  <c:v>0</c:v>
                </c:pt>
                <c:pt idx="9146">
                  <c:v>0</c:v>
                </c:pt>
                <c:pt idx="9147">
                  <c:v>0</c:v>
                </c:pt>
                <c:pt idx="9148">
                  <c:v>0</c:v>
                </c:pt>
                <c:pt idx="9149">
                  <c:v>0</c:v>
                </c:pt>
                <c:pt idx="9150">
                  <c:v>0</c:v>
                </c:pt>
                <c:pt idx="9151">
                  <c:v>0</c:v>
                </c:pt>
                <c:pt idx="9152">
                  <c:v>0</c:v>
                </c:pt>
                <c:pt idx="9153">
                  <c:v>0</c:v>
                </c:pt>
                <c:pt idx="9154">
                  <c:v>0</c:v>
                </c:pt>
                <c:pt idx="9155">
                  <c:v>0</c:v>
                </c:pt>
                <c:pt idx="9156">
                  <c:v>0</c:v>
                </c:pt>
                <c:pt idx="9157">
                  <c:v>0</c:v>
                </c:pt>
                <c:pt idx="9158">
                  <c:v>0</c:v>
                </c:pt>
                <c:pt idx="9159">
                  <c:v>0</c:v>
                </c:pt>
                <c:pt idx="9160">
                  <c:v>0</c:v>
                </c:pt>
                <c:pt idx="9161">
                  <c:v>0</c:v>
                </c:pt>
                <c:pt idx="9162">
                  <c:v>0</c:v>
                </c:pt>
                <c:pt idx="9163">
                  <c:v>0</c:v>
                </c:pt>
                <c:pt idx="9164">
                  <c:v>0</c:v>
                </c:pt>
                <c:pt idx="9165">
                  <c:v>0</c:v>
                </c:pt>
                <c:pt idx="9166">
                  <c:v>0</c:v>
                </c:pt>
                <c:pt idx="9167">
                  <c:v>0</c:v>
                </c:pt>
                <c:pt idx="9168">
                  <c:v>0</c:v>
                </c:pt>
                <c:pt idx="9169">
                  <c:v>0</c:v>
                </c:pt>
                <c:pt idx="9170">
                  <c:v>0</c:v>
                </c:pt>
                <c:pt idx="9171">
                  <c:v>0</c:v>
                </c:pt>
                <c:pt idx="9172">
                  <c:v>0</c:v>
                </c:pt>
                <c:pt idx="9173">
                  <c:v>0</c:v>
                </c:pt>
                <c:pt idx="9174">
                  <c:v>0</c:v>
                </c:pt>
                <c:pt idx="9175">
                  <c:v>0</c:v>
                </c:pt>
                <c:pt idx="9176">
                  <c:v>0</c:v>
                </c:pt>
                <c:pt idx="9177">
                  <c:v>0</c:v>
                </c:pt>
                <c:pt idx="9178">
                  <c:v>0</c:v>
                </c:pt>
                <c:pt idx="9179">
                  <c:v>0</c:v>
                </c:pt>
                <c:pt idx="9180">
                  <c:v>0</c:v>
                </c:pt>
                <c:pt idx="9181">
                  <c:v>0</c:v>
                </c:pt>
                <c:pt idx="9182">
                  <c:v>0</c:v>
                </c:pt>
                <c:pt idx="9183">
                  <c:v>0</c:v>
                </c:pt>
                <c:pt idx="9184">
                  <c:v>0</c:v>
                </c:pt>
                <c:pt idx="9185">
                  <c:v>0</c:v>
                </c:pt>
                <c:pt idx="9186">
                  <c:v>0</c:v>
                </c:pt>
                <c:pt idx="9187">
                  <c:v>0</c:v>
                </c:pt>
                <c:pt idx="9188">
                  <c:v>0</c:v>
                </c:pt>
                <c:pt idx="9189">
                  <c:v>0</c:v>
                </c:pt>
                <c:pt idx="9190">
                  <c:v>0</c:v>
                </c:pt>
                <c:pt idx="9191">
                  <c:v>0</c:v>
                </c:pt>
                <c:pt idx="9192">
                  <c:v>0</c:v>
                </c:pt>
                <c:pt idx="9193">
                  <c:v>0</c:v>
                </c:pt>
                <c:pt idx="9194">
                  <c:v>0</c:v>
                </c:pt>
                <c:pt idx="9195">
                  <c:v>0</c:v>
                </c:pt>
                <c:pt idx="9196">
                  <c:v>0</c:v>
                </c:pt>
                <c:pt idx="9197">
                  <c:v>0</c:v>
                </c:pt>
                <c:pt idx="9198">
                  <c:v>0</c:v>
                </c:pt>
                <c:pt idx="9199">
                  <c:v>0</c:v>
                </c:pt>
                <c:pt idx="9200">
                  <c:v>0</c:v>
                </c:pt>
                <c:pt idx="9201">
                  <c:v>0</c:v>
                </c:pt>
                <c:pt idx="9202">
                  <c:v>0</c:v>
                </c:pt>
                <c:pt idx="9203">
                  <c:v>0</c:v>
                </c:pt>
                <c:pt idx="9204">
                  <c:v>0</c:v>
                </c:pt>
                <c:pt idx="9205">
                  <c:v>0</c:v>
                </c:pt>
                <c:pt idx="9206">
                  <c:v>0</c:v>
                </c:pt>
                <c:pt idx="9207">
                  <c:v>0</c:v>
                </c:pt>
                <c:pt idx="9208">
                  <c:v>0</c:v>
                </c:pt>
                <c:pt idx="9209">
                  <c:v>0</c:v>
                </c:pt>
                <c:pt idx="9210">
                  <c:v>0</c:v>
                </c:pt>
                <c:pt idx="9211">
                  <c:v>0</c:v>
                </c:pt>
                <c:pt idx="9212">
                  <c:v>0</c:v>
                </c:pt>
                <c:pt idx="9213">
                  <c:v>0</c:v>
                </c:pt>
                <c:pt idx="9214">
                  <c:v>0</c:v>
                </c:pt>
                <c:pt idx="9215">
                  <c:v>0</c:v>
                </c:pt>
                <c:pt idx="9216">
                  <c:v>0</c:v>
                </c:pt>
                <c:pt idx="9217">
                  <c:v>0</c:v>
                </c:pt>
                <c:pt idx="9218">
                  <c:v>0</c:v>
                </c:pt>
                <c:pt idx="9219">
                  <c:v>0</c:v>
                </c:pt>
                <c:pt idx="9220">
                  <c:v>0</c:v>
                </c:pt>
                <c:pt idx="9221">
                  <c:v>0</c:v>
                </c:pt>
                <c:pt idx="9222">
                  <c:v>0</c:v>
                </c:pt>
                <c:pt idx="9223">
                  <c:v>0</c:v>
                </c:pt>
                <c:pt idx="9224">
                  <c:v>0</c:v>
                </c:pt>
                <c:pt idx="9225">
                  <c:v>0</c:v>
                </c:pt>
                <c:pt idx="9226">
                  <c:v>0</c:v>
                </c:pt>
                <c:pt idx="9227">
                  <c:v>0</c:v>
                </c:pt>
                <c:pt idx="9228">
                  <c:v>0</c:v>
                </c:pt>
                <c:pt idx="9229">
                  <c:v>0</c:v>
                </c:pt>
                <c:pt idx="9230">
                  <c:v>0</c:v>
                </c:pt>
                <c:pt idx="9231">
                  <c:v>0</c:v>
                </c:pt>
                <c:pt idx="9232">
                  <c:v>0</c:v>
                </c:pt>
                <c:pt idx="9233">
                  <c:v>0</c:v>
                </c:pt>
                <c:pt idx="9234">
                  <c:v>0</c:v>
                </c:pt>
                <c:pt idx="9235">
                  <c:v>0</c:v>
                </c:pt>
                <c:pt idx="9236">
                  <c:v>0</c:v>
                </c:pt>
                <c:pt idx="9237">
                  <c:v>0</c:v>
                </c:pt>
                <c:pt idx="9238">
                  <c:v>0</c:v>
                </c:pt>
                <c:pt idx="9239">
                  <c:v>0</c:v>
                </c:pt>
                <c:pt idx="9240">
                  <c:v>0</c:v>
                </c:pt>
                <c:pt idx="9241">
                  <c:v>0</c:v>
                </c:pt>
                <c:pt idx="9242">
                  <c:v>0</c:v>
                </c:pt>
                <c:pt idx="9243">
                  <c:v>0</c:v>
                </c:pt>
                <c:pt idx="9244">
                  <c:v>0</c:v>
                </c:pt>
                <c:pt idx="9245">
                  <c:v>0</c:v>
                </c:pt>
                <c:pt idx="9246">
                  <c:v>0</c:v>
                </c:pt>
                <c:pt idx="9247">
                  <c:v>0</c:v>
                </c:pt>
                <c:pt idx="9248">
                  <c:v>0</c:v>
                </c:pt>
                <c:pt idx="9249">
                  <c:v>0</c:v>
                </c:pt>
                <c:pt idx="9250">
                  <c:v>0</c:v>
                </c:pt>
                <c:pt idx="9251">
                  <c:v>0</c:v>
                </c:pt>
                <c:pt idx="9252">
                  <c:v>0</c:v>
                </c:pt>
                <c:pt idx="9253">
                  <c:v>0</c:v>
                </c:pt>
                <c:pt idx="9254">
                  <c:v>0</c:v>
                </c:pt>
                <c:pt idx="9255">
                  <c:v>0</c:v>
                </c:pt>
                <c:pt idx="9256">
                  <c:v>0</c:v>
                </c:pt>
                <c:pt idx="9257">
                  <c:v>0</c:v>
                </c:pt>
                <c:pt idx="9258">
                  <c:v>0</c:v>
                </c:pt>
                <c:pt idx="9259">
                  <c:v>0</c:v>
                </c:pt>
                <c:pt idx="9260">
                  <c:v>0</c:v>
                </c:pt>
                <c:pt idx="9261">
                  <c:v>0</c:v>
                </c:pt>
                <c:pt idx="9262">
                  <c:v>0</c:v>
                </c:pt>
                <c:pt idx="9263">
                  <c:v>0</c:v>
                </c:pt>
                <c:pt idx="9264">
                  <c:v>0</c:v>
                </c:pt>
                <c:pt idx="9265">
                  <c:v>0</c:v>
                </c:pt>
                <c:pt idx="9266">
                  <c:v>0</c:v>
                </c:pt>
                <c:pt idx="9267">
                  <c:v>0</c:v>
                </c:pt>
                <c:pt idx="9268">
                  <c:v>0</c:v>
                </c:pt>
                <c:pt idx="9269">
                  <c:v>0</c:v>
                </c:pt>
                <c:pt idx="9270">
                  <c:v>0</c:v>
                </c:pt>
                <c:pt idx="9271">
                  <c:v>0</c:v>
                </c:pt>
                <c:pt idx="9272">
                  <c:v>0</c:v>
                </c:pt>
                <c:pt idx="9273">
                  <c:v>0</c:v>
                </c:pt>
                <c:pt idx="9274">
                  <c:v>0</c:v>
                </c:pt>
                <c:pt idx="9275">
                  <c:v>0</c:v>
                </c:pt>
                <c:pt idx="9276">
                  <c:v>0</c:v>
                </c:pt>
                <c:pt idx="9277">
                  <c:v>0</c:v>
                </c:pt>
                <c:pt idx="9278">
                  <c:v>0</c:v>
                </c:pt>
                <c:pt idx="9279">
                  <c:v>0</c:v>
                </c:pt>
                <c:pt idx="9280">
                  <c:v>0</c:v>
                </c:pt>
                <c:pt idx="9281">
                  <c:v>0</c:v>
                </c:pt>
                <c:pt idx="9282">
                  <c:v>0</c:v>
                </c:pt>
                <c:pt idx="9283">
                  <c:v>0</c:v>
                </c:pt>
                <c:pt idx="9284">
                  <c:v>0</c:v>
                </c:pt>
                <c:pt idx="9285">
                  <c:v>0</c:v>
                </c:pt>
                <c:pt idx="9286">
                  <c:v>0</c:v>
                </c:pt>
                <c:pt idx="9287">
                  <c:v>0</c:v>
                </c:pt>
                <c:pt idx="9288">
                  <c:v>0</c:v>
                </c:pt>
                <c:pt idx="9289">
                  <c:v>0</c:v>
                </c:pt>
                <c:pt idx="9290">
                  <c:v>0</c:v>
                </c:pt>
                <c:pt idx="9291">
                  <c:v>0</c:v>
                </c:pt>
                <c:pt idx="9292">
                  <c:v>0</c:v>
                </c:pt>
                <c:pt idx="9293">
                  <c:v>0</c:v>
                </c:pt>
                <c:pt idx="9294">
                  <c:v>0</c:v>
                </c:pt>
                <c:pt idx="9295">
                  <c:v>0</c:v>
                </c:pt>
                <c:pt idx="9296">
                  <c:v>0</c:v>
                </c:pt>
                <c:pt idx="9297">
                  <c:v>0</c:v>
                </c:pt>
                <c:pt idx="9298">
                  <c:v>0</c:v>
                </c:pt>
                <c:pt idx="9299">
                  <c:v>0</c:v>
                </c:pt>
                <c:pt idx="9300">
                  <c:v>0</c:v>
                </c:pt>
                <c:pt idx="9301">
                  <c:v>0</c:v>
                </c:pt>
                <c:pt idx="9302">
                  <c:v>0</c:v>
                </c:pt>
                <c:pt idx="9303">
                  <c:v>0</c:v>
                </c:pt>
                <c:pt idx="9304">
                  <c:v>0</c:v>
                </c:pt>
                <c:pt idx="9305">
                  <c:v>0</c:v>
                </c:pt>
                <c:pt idx="9306">
                  <c:v>0</c:v>
                </c:pt>
                <c:pt idx="9307">
                  <c:v>0</c:v>
                </c:pt>
                <c:pt idx="9308">
                  <c:v>0</c:v>
                </c:pt>
                <c:pt idx="9309">
                  <c:v>0</c:v>
                </c:pt>
                <c:pt idx="9310">
                  <c:v>0</c:v>
                </c:pt>
                <c:pt idx="9311">
                  <c:v>0</c:v>
                </c:pt>
                <c:pt idx="9312">
                  <c:v>0</c:v>
                </c:pt>
                <c:pt idx="9313">
                  <c:v>0</c:v>
                </c:pt>
                <c:pt idx="9314">
                  <c:v>0</c:v>
                </c:pt>
                <c:pt idx="9315">
                  <c:v>0</c:v>
                </c:pt>
                <c:pt idx="9316">
                  <c:v>0</c:v>
                </c:pt>
                <c:pt idx="9317">
                  <c:v>0</c:v>
                </c:pt>
                <c:pt idx="9318">
                  <c:v>0</c:v>
                </c:pt>
                <c:pt idx="9319">
                  <c:v>0</c:v>
                </c:pt>
                <c:pt idx="9320">
                  <c:v>0</c:v>
                </c:pt>
                <c:pt idx="9321">
                  <c:v>0</c:v>
                </c:pt>
                <c:pt idx="9322">
                  <c:v>0</c:v>
                </c:pt>
                <c:pt idx="9323">
                  <c:v>0</c:v>
                </c:pt>
                <c:pt idx="9324">
                  <c:v>0</c:v>
                </c:pt>
                <c:pt idx="9325">
                  <c:v>0</c:v>
                </c:pt>
                <c:pt idx="9326">
                  <c:v>0</c:v>
                </c:pt>
                <c:pt idx="9327">
                  <c:v>0</c:v>
                </c:pt>
                <c:pt idx="9328">
                  <c:v>0</c:v>
                </c:pt>
                <c:pt idx="9329">
                  <c:v>0</c:v>
                </c:pt>
                <c:pt idx="9330">
                  <c:v>0</c:v>
                </c:pt>
                <c:pt idx="9331">
                  <c:v>0</c:v>
                </c:pt>
                <c:pt idx="9332">
                  <c:v>0</c:v>
                </c:pt>
                <c:pt idx="9333">
                  <c:v>0</c:v>
                </c:pt>
                <c:pt idx="9334">
                  <c:v>0</c:v>
                </c:pt>
                <c:pt idx="9335">
                  <c:v>0</c:v>
                </c:pt>
                <c:pt idx="9336">
                  <c:v>0</c:v>
                </c:pt>
                <c:pt idx="9337">
                  <c:v>0</c:v>
                </c:pt>
                <c:pt idx="9338">
                  <c:v>0</c:v>
                </c:pt>
                <c:pt idx="9339">
                  <c:v>0</c:v>
                </c:pt>
                <c:pt idx="9340">
                  <c:v>0</c:v>
                </c:pt>
                <c:pt idx="9341">
                  <c:v>0</c:v>
                </c:pt>
                <c:pt idx="9342">
                  <c:v>0</c:v>
                </c:pt>
                <c:pt idx="9343">
                  <c:v>0</c:v>
                </c:pt>
                <c:pt idx="9344">
                  <c:v>0</c:v>
                </c:pt>
                <c:pt idx="9345">
                  <c:v>0</c:v>
                </c:pt>
                <c:pt idx="9346">
                  <c:v>0</c:v>
                </c:pt>
                <c:pt idx="9347">
                  <c:v>0</c:v>
                </c:pt>
                <c:pt idx="9348">
                  <c:v>0</c:v>
                </c:pt>
                <c:pt idx="9349">
                  <c:v>0</c:v>
                </c:pt>
                <c:pt idx="9350">
                  <c:v>0</c:v>
                </c:pt>
                <c:pt idx="9351">
                  <c:v>0</c:v>
                </c:pt>
                <c:pt idx="9352">
                  <c:v>0</c:v>
                </c:pt>
                <c:pt idx="9353">
                  <c:v>0</c:v>
                </c:pt>
                <c:pt idx="9354">
                  <c:v>0</c:v>
                </c:pt>
                <c:pt idx="9355">
                  <c:v>0</c:v>
                </c:pt>
                <c:pt idx="9356">
                  <c:v>0</c:v>
                </c:pt>
                <c:pt idx="9357">
                  <c:v>0</c:v>
                </c:pt>
                <c:pt idx="9358">
                  <c:v>0</c:v>
                </c:pt>
                <c:pt idx="9359">
                  <c:v>0</c:v>
                </c:pt>
                <c:pt idx="9360">
                  <c:v>0</c:v>
                </c:pt>
                <c:pt idx="9361">
                  <c:v>0</c:v>
                </c:pt>
                <c:pt idx="9362">
                  <c:v>0</c:v>
                </c:pt>
                <c:pt idx="9363">
                  <c:v>0</c:v>
                </c:pt>
                <c:pt idx="9364">
                  <c:v>0</c:v>
                </c:pt>
                <c:pt idx="9365">
                  <c:v>0</c:v>
                </c:pt>
                <c:pt idx="9366">
                  <c:v>0</c:v>
                </c:pt>
                <c:pt idx="9367">
                  <c:v>0</c:v>
                </c:pt>
                <c:pt idx="9368">
                  <c:v>0</c:v>
                </c:pt>
                <c:pt idx="9369">
                  <c:v>0</c:v>
                </c:pt>
                <c:pt idx="9370">
                  <c:v>0</c:v>
                </c:pt>
                <c:pt idx="9371">
                  <c:v>0</c:v>
                </c:pt>
                <c:pt idx="9372">
                  <c:v>0</c:v>
                </c:pt>
                <c:pt idx="9373">
                  <c:v>0</c:v>
                </c:pt>
                <c:pt idx="9374">
                  <c:v>0</c:v>
                </c:pt>
                <c:pt idx="9375">
                  <c:v>0</c:v>
                </c:pt>
                <c:pt idx="9376">
                  <c:v>0</c:v>
                </c:pt>
                <c:pt idx="9377">
                  <c:v>0</c:v>
                </c:pt>
                <c:pt idx="9378">
                  <c:v>0</c:v>
                </c:pt>
                <c:pt idx="9379">
                  <c:v>0</c:v>
                </c:pt>
                <c:pt idx="9380">
                  <c:v>0</c:v>
                </c:pt>
                <c:pt idx="9381">
                  <c:v>0</c:v>
                </c:pt>
                <c:pt idx="9382">
                  <c:v>0</c:v>
                </c:pt>
                <c:pt idx="9383">
                  <c:v>0</c:v>
                </c:pt>
                <c:pt idx="9384">
                  <c:v>0</c:v>
                </c:pt>
                <c:pt idx="9385">
                  <c:v>0</c:v>
                </c:pt>
                <c:pt idx="9386">
                  <c:v>0</c:v>
                </c:pt>
                <c:pt idx="9387">
                  <c:v>0</c:v>
                </c:pt>
                <c:pt idx="9388">
                  <c:v>0</c:v>
                </c:pt>
                <c:pt idx="9389">
                  <c:v>0</c:v>
                </c:pt>
                <c:pt idx="9390">
                  <c:v>0</c:v>
                </c:pt>
                <c:pt idx="9391">
                  <c:v>0</c:v>
                </c:pt>
                <c:pt idx="9392">
                  <c:v>0</c:v>
                </c:pt>
                <c:pt idx="9393">
                  <c:v>0</c:v>
                </c:pt>
                <c:pt idx="9394">
                  <c:v>0</c:v>
                </c:pt>
                <c:pt idx="9395">
                  <c:v>0</c:v>
                </c:pt>
                <c:pt idx="9396">
                  <c:v>0</c:v>
                </c:pt>
                <c:pt idx="9397">
                  <c:v>0</c:v>
                </c:pt>
                <c:pt idx="9398">
                  <c:v>0</c:v>
                </c:pt>
                <c:pt idx="9399">
                  <c:v>0</c:v>
                </c:pt>
                <c:pt idx="9400">
                  <c:v>0</c:v>
                </c:pt>
                <c:pt idx="9401">
                  <c:v>0</c:v>
                </c:pt>
                <c:pt idx="9402">
                  <c:v>0</c:v>
                </c:pt>
                <c:pt idx="9403">
                  <c:v>0</c:v>
                </c:pt>
                <c:pt idx="9404">
                  <c:v>0</c:v>
                </c:pt>
                <c:pt idx="9405">
                  <c:v>0</c:v>
                </c:pt>
                <c:pt idx="9406">
                  <c:v>0</c:v>
                </c:pt>
                <c:pt idx="9407">
                  <c:v>0</c:v>
                </c:pt>
                <c:pt idx="9408">
                  <c:v>0</c:v>
                </c:pt>
                <c:pt idx="9409">
                  <c:v>0</c:v>
                </c:pt>
                <c:pt idx="9410">
                  <c:v>0</c:v>
                </c:pt>
                <c:pt idx="9411">
                  <c:v>0</c:v>
                </c:pt>
                <c:pt idx="9412">
                  <c:v>0</c:v>
                </c:pt>
                <c:pt idx="9413">
                  <c:v>0</c:v>
                </c:pt>
                <c:pt idx="9414">
                  <c:v>0</c:v>
                </c:pt>
                <c:pt idx="9415">
                  <c:v>0</c:v>
                </c:pt>
                <c:pt idx="9416">
                  <c:v>0</c:v>
                </c:pt>
                <c:pt idx="9417">
                  <c:v>0</c:v>
                </c:pt>
                <c:pt idx="9418">
                  <c:v>0</c:v>
                </c:pt>
                <c:pt idx="9419">
                  <c:v>0</c:v>
                </c:pt>
                <c:pt idx="9420">
                  <c:v>0</c:v>
                </c:pt>
                <c:pt idx="9421">
                  <c:v>0</c:v>
                </c:pt>
                <c:pt idx="9422">
                  <c:v>0</c:v>
                </c:pt>
                <c:pt idx="9423">
                  <c:v>0</c:v>
                </c:pt>
                <c:pt idx="9424">
                  <c:v>0</c:v>
                </c:pt>
                <c:pt idx="9425">
                  <c:v>0</c:v>
                </c:pt>
                <c:pt idx="9426">
                  <c:v>0</c:v>
                </c:pt>
                <c:pt idx="9427">
                  <c:v>0</c:v>
                </c:pt>
                <c:pt idx="9428">
                  <c:v>0</c:v>
                </c:pt>
                <c:pt idx="9429">
                  <c:v>0</c:v>
                </c:pt>
                <c:pt idx="9430">
                  <c:v>0</c:v>
                </c:pt>
                <c:pt idx="9431">
                  <c:v>0</c:v>
                </c:pt>
                <c:pt idx="9432">
                  <c:v>0</c:v>
                </c:pt>
                <c:pt idx="9433">
                  <c:v>0</c:v>
                </c:pt>
                <c:pt idx="9434">
                  <c:v>0</c:v>
                </c:pt>
                <c:pt idx="9435">
                  <c:v>0</c:v>
                </c:pt>
                <c:pt idx="9436">
                  <c:v>0</c:v>
                </c:pt>
                <c:pt idx="9437">
                  <c:v>0</c:v>
                </c:pt>
                <c:pt idx="9438">
                  <c:v>0</c:v>
                </c:pt>
                <c:pt idx="9439">
                  <c:v>0</c:v>
                </c:pt>
                <c:pt idx="9440">
                  <c:v>0</c:v>
                </c:pt>
                <c:pt idx="9441">
                  <c:v>0</c:v>
                </c:pt>
                <c:pt idx="9442">
                  <c:v>0</c:v>
                </c:pt>
                <c:pt idx="9443">
                  <c:v>0</c:v>
                </c:pt>
                <c:pt idx="9444">
                  <c:v>0</c:v>
                </c:pt>
                <c:pt idx="9445">
                  <c:v>0</c:v>
                </c:pt>
                <c:pt idx="9446">
                  <c:v>0</c:v>
                </c:pt>
                <c:pt idx="9447">
                  <c:v>0</c:v>
                </c:pt>
                <c:pt idx="9448">
                  <c:v>0</c:v>
                </c:pt>
                <c:pt idx="9449">
                  <c:v>0</c:v>
                </c:pt>
                <c:pt idx="9450">
                  <c:v>0</c:v>
                </c:pt>
                <c:pt idx="9451">
                  <c:v>0</c:v>
                </c:pt>
                <c:pt idx="9452">
                  <c:v>0</c:v>
                </c:pt>
                <c:pt idx="9453">
                  <c:v>0</c:v>
                </c:pt>
                <c:pt idx="9454">
                  <c:v>0</c:v>
                </c:pt>
                <c:pt idx="9455">
                  <c:v>0</c:v>
                </c:pt>
                <c:pt idx="9456">
                  <c:v>0</c:v>
                </c:pt>
                <c:pt idx="9457">
                  <c:v>0</c:v>
                </c:pt>
                <c:pt idx="9458">
                  <c:v>0</c:v>
                </c:pt>
                <c:pt idx="9459">
                  <c:v>0</c:v>
                </c:pt>
                <c:pt idx="9460">
                  <c:v>0</c:v>
                </c:pt>
                <c:pt idx="9461">
                  <c:v>0</c:v>
                </c:pt>
                <c:pt idx="9462">
                  <c:v>0</c:v>
                </c:pt>
                <c:pt idx="9463">
                  <c:v>0</c:v>
                </c:pt>
                <c:pt idx="9464">
                  <c:v>0</c:v>
                </c:pt>
                <c:pt idx="9465">
                  <c:v>0</c:v>
                </c:pt>
                <c:pt idx="9466">
                  <c:v>0</c:v>
                </c:pt>
                <c:pt idx="9467">
                  <c:v>0</c:v>
                </c:pt>
                <c:pt idx="9468">
                  <c:v>0</c:v>
                </c:pt>
                <c:pt idx="9469">
                  <c:v>0</c:v>
                </c:pt>
                <c:pt idx="9470">
                  <c:v>0</c:v>
                </c:pt>
                <c:pt idx="9471">
                  <c:v>0</c:v>
                </c:pt>
                <c:pt idx="9472">
                  <c:v>0</c:v>
                </c:pt>
                <c:pt idx="9473">
                  <c:v>0</c:v>
                </c:pt>
                <c:pt idx="9474">
                  <c:v>0</c:v>
                </c:pt>
                <c:pt idx="9475">
                  <c:v>0</c:v>
                </c:pt>
                <c:pt idx="9476">
                  <c:v>0</c:v>
                </c:pt>
                <c:pt idx="9477">
                  <c:v>0</c:v>
                </c:pt>
                <c:pt idx="9478">
                  <c:v>0</c:v>
                </c:pt>
                <c:pt idx="9479">
                  <c:v>0</c:v>
                </c:pt>
                <c:pt idx="9480">
                  <c:v>0</c:v>
                </c:pt>
                <c:pt idx="9481">
                  <c:v>0</c:v>
                </c:pt>
                <c:pt idx="9482">
                  <c:v>0</c:v>
                </c:pt>
                <c:pt idx="9483">
                  <c:v>0</c:v>
                </c:pt>
                <c:pt idx="9484">
                  <c:v>0</c:v>
                </c:pt>
                <c:pt idx="9485">
                  <c:v>0</c:v>
                </c:pt>
                <c:pt idx="9486">
                  <c:v>0</c:v>
                </c:pt>
                <c:pt idx="9487">
                  <c:v>0</c:v>
                </c:pt>
                <c:pt idx="9488">
                  <c:v>0</c:v>
                </c:pt>
                <c:pt idx="9489">
                  <c:v>0</c:v>
                </c:pt>
                <c:pt idx="9490">
                  <c:v>0</c:v>
                </c:pt>
                <c:pt idx="9491">
                  <c:v>0</c:v>
                </c:pt>
                <c:pt idx="9492">
                  <c:v>0</c:v>
                </c:pt>
                <c:pt idx="9493">
                  <c:v>0</c:v>
                </c:pt>
                <c:pt idx="9494">
                  <c:v>0</c:v>
                </c:pt>
                <c:pt idx="9495">
                  <c:v>0</c:v>
                </c:pt>
                <c:pt idx="9496">
                  <c:v>0</c:v>
                </c:pt>
                <c:pt idx="9497">
                  <c:v>0</c:v>
                </c:pt>
                <c:pt idx="9498">
                  <c:v>0</c:v>
                </c:pt>
                <c:pt idx="9499">
                  <c:v>0</c:v>
                </c:pt>
                <c:pt idx="9500">
                  <c:v>0</c:v>
                </c:pt>
                <c:pt idx="9501">
                  <c:v>0</c:v>
                </c:pt>
                <c:pt idx="9502">
                  <c:v>0</c:v>
                </c:pt>
                <c:pt idx="9503">
                  <c:v>0</c:v>
                </c:pt>
                <c:pt idx="9504">
                  <c:v>0</c:v>
                </c:pt>
                <c:pt idx="9505">
                  <c:v>0</c:v>
                </c:pt>
                <c:pt idx="9506">
                  <c:v>0</c:v>
                </c:pt>
                <c:pt idx="9507">
                  <c:v>0</c:v>
                </c:pt>
                <c:pt idx="9508">
                  <c:v>0</c:v>
                </c:pt>
                <c:pt idx="9509">
                  <c:v>0</c:v>
                </c:pt>
                <c:pt idx="9510">
                  <c:v>0</c:v>
                </c:pt>
                <c:pt idx="9511">
                  <c:v>0</c:v>
                </c:pt>
                <c:pt idx="9512">
                  <c:v>0</c:v>
                </c:pt>
                <c:pt idx="9513">
                  <c:v>0</c:v>
                </c:pt>
                <c:pt idx="9514">
                  <c:v>0</c:v>
                </c:pt>
                <c:pt idx="9515">
                  <c:v>0</c:v>
                </c:pt>
                <c:pt idx="9516">
                  <c:v>0</c:v>
                </c:pt>
                <c:pt idx="9517">
                  <c:v>0</c:v>
                </c:pt>
                <c:pt idx="9518">
                  <c:v>0</c:v>
                </c:pt>
                <c:pt idx="9519">
                  <c:v>0</c:v>
                </c:pt>
                <c:pt idx="9520">
                  <c:v>0</c:v>
                </c:pt>
                <c:pt idx="9521">
                  <c:v>0</c:v>
                </c:pt>
                <c:pt idx="9522">
                  <c:v>0</c:v>
                </c:pt>
                <c:pt idx="9523">
                  <c:v>0</c:v>
                </c:pt>
                <c:pt idx="9524">
                  <c:v>0</c:v>
                </c:pt>
                <c:pt idx="9525">
                  <c:v>0</c:v>
                </c:pt>
                <c:pt idx="9526">
                  <c:v>0</c:v>
                </c:pt>
                <c:pt idx="9527">
                  <c:v>0</c:v>
                </c:pt>
                <c:pt idx="9528">
                  <c:v>0</c:v>
                </c:pt>
                <c:pt idx="9529">
                  <c:v>0</c:v>
                </c:pt>
                <c:pt idx="9530">
                  <c:v>0</c:v>
                </c:pt>
                <c:pt idx="9531">
                  <c:v>0</c:v>
                </c:pt>
                <c:pt idx="9532">
                  <c:v>0</c:v>
                </c:pt>
                <c:pt idx="9533">
                  <c:v>0</c:v>
                </c:pt>
                <c:pt idx="9534">
                  <c:v>0</c:v>
                </c:pt>
                <c:pt idx="9535">
                  <c:v>0</c:v>
                </c:pt>
                <c:pt idx="9536">
                  <c:v>0</c:v>
                </c:pt>
                <c:pt idx="9537">
                  <c:v>0</c:v>
                </c:pt>
                <c:pt idx="9538">
                  <c:v>0</c:v>
                </c:pt>
                <c:pt idx="9539">
                  <c:v>0</c:v>
                </c:pt>
                <c:pt idx="9540">
                  <c:v>0</c:v>
                </c:pt>
                <c:pt idx="9541">
                  <c:v>0</c:v>
                </c:pt>
                <c:pt idx="9542">
                  <c:v>0</c:v>
                </c:pt>
                <c:pt idx="9543">
                  <c:v>0</c:v>
                </c:pt>
                <c:pt idx="9544">
                  <c:v>0</c:v>
                </c:pt>
                <c:pt idx="9545">
                  <c:v>0</c:v>
                </c:pt>
                <c:pt idx="9546">
                  <c:v>0</c:v>
                </c:pt>
                <c:pt idx="9547">
                  <c:v>0</c:v>
                </c:pt>
                <c:pt idx="9548">
                  <c:v>0</c:v>
                </c:pt>
                <c:pt idx="9549">
                  <c:v>0</c:v>
                </c:pt>
                <c:pt idx="9550">
                  <c:v>0</c:v>
                </c:pt>
                <c:pt idx="9551">
                  <c:v>0</c:v>
                </c:pt>
                <c:pt idx="9552">
                  <c:v>0</c:v>
                </c:pt>
                <c:pt idx="9553">
                  <c:v>0</c:v>
                </c:pt>
                <c:pt idx="9554">
                  <c:v>0</c:v>
                </c:pt>
                <c:pt idx="9555">
                  <c:v>0</c:v>
                </c:pt>
                <c:pt idx="9556">
                  <c:v>0</c:v>
                </c:pt>
                <c:pt idx="9557">
                  <c:v>0</c:v>
                </c:pt>
                <c:pt idx="9558">
                  <c:v>0</c:v>
                </c:pt>
                <c:pt idx="9559">
                  <c:v>0</c:v>
                </c:pt>
                <c:pt idx="9560">
                  <c:v>0</c:v>
                </c:pt>
                <c:pt idx="9561">
                  <c:v>0</c:v>
                </c:pt>
                <c:pt idx="9562">
                  <c:v>0</c:v>
                </c:pt>
                <c:pt idx="9563">
                  <c:v>0</c:v>
                </c:pt>
                <c:pt idx="9564">
                  <c:v>0</c:v>
                </c:pt>
                <c:pt idx="9565">
                  <c:v>0</c:v>
                </c:pt>
                <c:pt idx="9566">
                  <c:v>0</c:v>
                </c:pt>
                <c:pt idx="9567">
                  <c:v>0</c:v>
                </c:pt>
                <c:pt idx="9568">
                  <c:v>0</c:v>
                </c:pt>
                <c:pt idx="9569">
                  <c:v>0</c:v>
                </c:pt>
                <c:pt idx="9570">
                  <c:v>0</c:v>
                </c:pt>
                <c:pt idx="9571">
                  <c:v>0</c:v>
                </c:pt>
                <c:pt idx="9572">
                  <c:v>0</c:v>
                </c:pt>
                <c:pt idx="9573">
                  <c:v>0</c:v>
                </c:pt>
                <c:pt idx="9574">
                  <c:v>0</c:v>
                </c:pt>
                <c:pt idx="9575">
                  <c:v>0</c:v>
                </c:pt>
                <c:pt idx="9576">
                  <c:v>0</c:v>
                </c:pt>
                <c:pt idx="9577">
                  <c:v>0</c:v>
                </c:pt>
                <c:pt idx="9578">
                  <c:v>0</c:v>
                </c:pt>
                <c:pt idx="9579">
                  <c:v>0</c:v>
                </c:pt>
                <c:pt idx="9580">
                  <c:v>0</c:v>
                </c:pt>
                <c:pt idx="9581">
                  <c:v>0</c:v>
                </c:pt>
                <c:pt idx="9582">
                  <c:v>0</c:v>
                </c:pt>
                <c:pt idx="9583">
                  <c:v>0</c:v>
                </c:pt>
                <c:pt idx="9584">
                  <c:v>0</c:v>
                </c:pt>
                <c:pt idx="9585">
                  <c:v>0</c:v>
                </c:pt>
                <c:pt idx="9586">
                  <c:v>0</c:v>
                </c:pt>
                <c:pt idx="9587">
                  <c:v>0</c:v>
                </c:pt>
                <c:pt idx="9588">
                  <c:v>0</c:v>
                </c:pt>
                <c:pt idx="9589">
                  <c:v>0</c:v>
                </c:pt>
                <c:pt idx="9590">
                  <c:v>0</c:v>
                </c:pt>
                <c:pt idx="9591">
                  <c:v>0</c:v>
                </c:pt>
                <c:pt idx="9592">
                  <c:v>0</c:v>
                </c:pt>
                <c:pt idx="9593">
                  <c:v>0</c:v>
                </c:pt>
                <c:pt idx="9594">
                  <c:v>0</c:v>
                </c:pt>
                <c:pt idx="9595">
                  <c:v>0</c:v>
                </c:pt>
                <c:pt idx="9596">
                  <c:v>0</c:v>
                </c:pt>
                <c:pt idx="9597">
                  <c:v>0</c:v>
                </c:pt>
                <c:pt idx="9598">
                  <c:v>0</c:v>
                </c:pt>
                <c:pt idx="9599">
                  <c:v>0</c:v>
                </c:pt>
                <c:pt idx="9600">
                  <c:v>0</c:v>
                </c:pt>
                <c:pt idx="9601">
                  <c:v>0</c:v>
                </c:pt>
                <c:pt idx="9602">
                  <c:v>0</c:v>
                </c:pt>
                <c:pt idx="9603">
                  <c:v>0</c:v>
                </c:pt>
                <c:pt idx="9604">
                  <c:v>0</c:v>
                </c:pt>
                <c:pt idx="9605">
                  <c:v>0</c:v>
                </c:pt>
                <c:pt idx="9606">
                  <c:v>0</c:v>
                </c:pt>
                <c:pt idx="9607">
                  <c:v>0</c:v>
                </c:pt>
                <c:pt idx="9608">
                  <c:v>0</c:v>
                </c:pt>
                <c:pt idx="9609">
                  <c:v>0</c:v>
                </c:pt>
                <c:pt idx="9610">
                  <c:v>0</c:v>
                </c:pt>
                <c:pt idx="9611">
                  <c:v>0</c:v>
                </c:pt>
                <c:pt idx="9612">
                  <c:v>0</c:v>
                </c:pt>
                <c:pt idx="9613">
                  <c:v>0</c:v>
                </c:pt>
                <c:pt idx="9614">
                  <c:v>0</c:v>
                </c:pt>
                <c:pt idx="9615">
                  <c:v>0</c:v>
                </c:pt>
                <c:pt idx="9616">
                  <c:v>0</c:v>
                </c:pt>
                <c:pt idx="9617">
                  <c:v>0</c:v>
                </c:pt>
                <c:pt idx="9618">
                  <c:v>0</c:v>
                </c:pt>
                <c:pt idx="9619">
                  <c:v>0</c:v>
                </c:pt>
                <c:pt idx="9620">
                  <c:v>0</c:v>
                </c:pt>
                <c:pt idx="9621">
                  <c:v>0</c:v>
                </c:pt>
                <c:pt idx="9622">
                  <c:v>0</c:v>
                </c:pt>
                <c:pt idx="9623">
                  <c:v>0</c:v>
                </c:pt>
                <c:pt idx="9624">
                  <c:v>0</c:v>
                </c:pt>
                <c:pt idx="9625">
                  <c:v>0</c:v>
                </c:pt>
                <c:pt idx="9626">
                  <c:v>0</c:v>
                </c:pt>
                <c:pt idx="9627">
                  <c:v>0</c:v>
                </c:pt>
                <c:pt idx="9628">
                  <c:v>0</c:v>
                </c:pt>
                <c:pt idx="9629">
                  <c:v>0</c:v>
                </c:pt>
                <c:pt idx="9630">
                  <c:v>0</c:v>
                </c:pt>
                <c:pt idx="9631">
                  <c:v>0</c:v>
                </c:pt>
                <c:pt idx="9632">
                  <c:v>0</c:v>
                </c:pt>
                <c:pt idx="9633">
                  <c:v>0</c:v>
                </c:pt>
                <c:pt idx="9634">
                  <c:v>0</c:v>
                </c:pt>
                <c:pt idx="9635">
                  <c:v>0</c:v>
                </c:pt>
                <c:pt idx="9636">
                  <c:v>0</c:v>
                </c:pt>
                <c:pt idx="9637">
                  <c:v>0</c:v>
                </c:pt>
                <c:pt idx="9638">
                  <c:v>0</c:v>
                </c:pt>
                <c:pt idx="9639">
                  <c:v>0</c:v>
                </c:pt>
                <c:pt idx="9640">
                  <c:v>0</c:v>
                </c:pt>
                <c:pt idx="9641">
                  <c:v>0</c:v>
                </c:pt>
                <c:pt idx="9642">
                  <c:v>0</c:v>
                </c:pt>
                <c:pt idx="9643">
                  <c:v>0</c:v>
                </c:pt>
                <c:pt idx="9644">
                  <c:v>0</c:v>
                </c:pt>
                <c:pt idx="9645">
                  <c:v>0</c:v>
                </c:pt>
                <c:pt idx="9646">
                  <c:v>0</c:v>
                </c:pt>
                <c:pt idx="9647">
                  <c:v>0</c:v>
                </c:pt>
                <c:pt idx="9648">
                  <c:v>0</c:v>
                </c:pt>
                <c:pt idx="9649">
                  <c:v>0</c:v>
                </c:pt>
                <c:pt idx="9650">
                  <c:v>0</c:v>
                </c:pt>
                <c:pt idx="9651">
                  <c:v>0</c:v>
                </c:pt>
                <c:pt idx="9652">
                  <c:v>0</c:v>
                </c:pt>
                <c:pt idx="9653">
                  <c:v>0</c:v>
                </c:pt>
                <c:pt idx="9654">
                  <c:v>0</c:v>
                </c:pt>
                <c:pt idx="9655">
                  <c:v>0</c:v>
                </c:pt>
                <c:pt idx="9656">
                  <c:v>0</c:v>
                </c:pt>
                <c:pt idx="9657">
                  <c:v>0</c:v>
                </c:pt>
                <c:pt idx="9658">
                  <c:v>0</c:v>
                </c:pt>
                <c:pt idx="9659">
                  <c:v>0</c:v>
                </c:pt>
                <c:pt idx="9660">
                  <c:v>0</c:v>
                </c:pt>
                <c:pt idx="9661">
                  <c:v>0</c:v>
                </c:pt>
                <c:pt idx="9662">
                  <c:v>0</c:v>
                </c:pt>
                <c:pt idx="9663">
                  <c:v>0</c:v>
                </c:pt>
                <c:pt idx="9664">
                  <c:v>0</c:v>
                </c:pt>
                <c:pt idx="9665">
                  <c:v>0</c:v>
                </c:pt>
                <c:pt idx="9666">
                  <c:v>0</c:v>
                </c:pt>
                <c:pt idx="9667">
                  <c:v>0</c:v>
                </c:pt>
                <c:pt idx="9668">
                  <c:v>0</c:v>
                </c:pt>
                <c:pt idx="9669">
                  <c:v>0</c:v>
                </c:pt>
                <c:pt idx="9670">
                  <c:v>0</c:v>
                </c:pt>
                <c:pt idx="9671">
                  <c:v>0</c:v>
                </c:pt>
                <c:pt idx="9672">
                  <c:v>0</c:v>
                </c:pt>
                <c:pt idx="9673">
                  <c:v>0</c:v>
                </c:pt>
                <c:pt idx="9674">
                  <c:v>0</c:v>
                </c:pt>
                <c:pt idx="9675">
                  <c:v>0</c:v>
                </c:pt>
                <c:pt idx="9676">
                  <c:v>0</c:v>
                </c:pt>
                <c:pt idx="9677">
                  <c:v>0</c:v>
                </c:pt>
                <c:pt idx="9678">
                  <c:v>0</c:v>
                </c:pt>
                <c:pt idx="9679">
                  <c:v>0</c:v>
                </c:pt>
                <c:pt idx="9680">
                  <c:v>0</c:v>
                </c:pt>
                <c:pt idx="9681">
                  <c:v>0</c:v>
                </c:pt>
                <c:pt idx="9682">
                  <c:v>0</c:v>
                </c:pt>
                <c:pt idx="9683">
                  <c:v>0</c:v>
                </c:pt>
                <c:pt idx="9684">
                  <c:v>0</c:v>
                </c:pt>
                <c:pt idx="9685">
                  <c:v>0</c:v>
                </c:pt>
                <c:pt idx="9686">
                  <c:v>0</c:v>
                </c:pt>
                <c:pt idx="9687">
                  <c:v>0</c:v>
                </c:pt>
                <c:pt idx="9688">
                  <c:v>0</c:v>
                </c:pt>
                <c:pt idx="9689">
                  <c:v>0</c:v>
                </c:pt>
                <c:pt idx="9690">
                  <c:v>0</c:v>
                </c:pt>
                <c:pt idx="9691">
                  <c:v>0</c:v>
                </c:pt>
                <c:pt idx="9692">
                  <c:v>0</c:v>
                </c:pt>
                <c:pt idx="9693">
                  <c:v>0</c:v>
                </c:pt>
                <c:pt idx="9694">
                  <c:v>0</c:v>
                </c:pt>
                <c:pt idx="9695">
                  <c:v>0</c:v>
                </c:pt>
                <c:pt idx="9696">
                  <c:v>0</c:v>
                </c:pt>
                <c:pt idx="9697">
                  <c:v>0</c:v>
                </c:pt>
                <c:pt idx="9698">
                  <c:v>0</c:v>
                </c:pt>
                <c:pt idx="9699">
                  <c:v>0</c:v>
                </c:pt>
                <c:pt idx="9700">
                  <c:v>0</c:v>
                </c:pt>
                <c:pt idx="9701">
                  <c:v>0</c:v>
                </c:pt>
                <c:pt idx="9702">
                  <c:v>0</c:v>
                </c:pt>
                <c:pt idx="9703">
                  <c:v>0</c:v>
                </c:pt>
                <c:pt idx="9704">
                  <c:v>0</c:v>
                </c:pt>
                <c:pt idx="9705">
                  <c:v>0</c:v>
                </c:pt>
                <c:pt idx="9706">
                  <c:v>0</c:v>
                </c:pt>
                <c:pt idx="9707">
                  <c:v>0</c:v>
                </c:pt>
                <c:pt idx="9708">
                  <c:v>0</c:v>
                </c:pt>
                <c:pt idx="9709">
                  <c:v>0</c:v>
                </c:pt>
                <c:pt idx="9710">
                  <c:v>0</c:v>
                </c:pt>
                <c:pt idx="9711">
                  <c:v>0</c:v>
                </c:pt>
                <c:pt idx="9712">
                  <c:v>0</c:v>
                </c:pt>
                <c:pt idx="9713">
                  <c:v>0</c:v>
                </c:pt>
                <c:pt idx="9714">
                  <c:v>0</c:v>
                </c:pt>
                <c:pt idx="9715">
                  <c:v>0</c:v>
                </c:pt>
                <c:pt idx="9716">
                  <c:v>0</c:v>
                </c:pt>
                <c:pt idx="9717">
                  <c:v>0</c:v>
                </c:pt>
                <c:pt idx="9718">
                  <c:v>0</c:v>
                </c:pt>
                <c:pt idx="9719">
                  <c:v>0</c:v>
                </c:pt>
                <c:pt idx="9720">
                  <c:v>0</c:v>
                </c:pt>
                <c:pt idx="9721">
                  <c:v>0</c:v>
                </c:pt>
                <c:pt idx="9722">
                  <c:v>0</c:v>
                </c:pt>
                <c:pt idx="9723">
                  <c:v>0</c:v>
                </c:pt>
                <c:pt idx="9724">
                  <c:v>0</c:v>
                </c:pt>
                <c:pt idx="9725">
                  <c:v>0</c:v>
                </c:pt>
                <c:pt idx="9726">
                  <c:v>0</c:v>
                </c:pt>
                <c:pt idx="9727">
                  <c:v>0</c:v>
                </c:pt>
                <c:pt idx="9728">
                  <c:v>0</c:v>
                </c:pt>
                <c:pt idx="9729">
                  <c:v>0</c:v>
                </c:pt>
                <c:pt idx="9730">
                  <c:v>0</c:v>
                </c:pt>
                <c:pt idx="9731">
                  <c:v>0</c:v>
                </c:pt>
                <c:pt idx="9732">
                  <c:v>0</c:v>
                </c:pt>
                <c:pt idx="9733">
                  <c:v>0</c:v>
                </c:pt>
                <c:pt idx="9734">
                  <c:v>0</c:v>
                </c:pt>
                <c:pt idx="9735">
                  <c:v>0</c:v>
                </c:pt>
                <c:pt idx="9736">
                  <c:v>0</c:v>
                </c:pt>
                <c:pt idx="9737">
                  <c:v>0</c:v>
                </c:pt>
                <c:pt idx="9738">
                  <c:v>0</c:v>
                </c:pt>
                <c:pt idx="9739">
                  <c:v>0</c:v>
                </c:pt>
                <c:pt idx="9740">
                  <c:v>0</c:v>
                </c:pt>
                <c:pt idx="9741">
                  <c:v>0</c:v>
                </c:pt>
                <c:pt idx="9742">
                  <c:v>0</c:v>
                </c:pt>
                <c:pt idx="9743">
                  <c:v>0</c:v>
                </c:pt>
                <c:pt idx="9744">
                  <c:v>0</c:v>
                </c:pt>
                <c:pt idx="9745">
                  <c:v>0</c:v>
                </c:pt>
                <c:pt idx="9746">
                  <c:v>0</c:v>
                </c:pt>
                <c:pt idx="9747">
                  <c:v>0</c:v>
                </c:pt>
                <c:pt idx="9748">
                  <c:v>0</c:v>
                </c:pt>
                <c:pt idx="9749">
                  <c:v>0</c:v>
                </c:pt>
                <c:pt idx="9750">
                  <c:v>0</c:v>
                </c:pt>
                <c:pt idx="9751">
                  <c:v>0</c:v>
                </c:pt>
                <c:pt idx="9752">
                  <c:v>0</c:v>
                </c:pt>
                <c:pt idx="9753">
                  <c:v>0</c:v>
                </c:pt>
                <c:pt idx="9754">
                  <c:v>0</c:v>
                </c:pt>
                <c:pt idx="9755">
                  <c:v>0</c:v>
                </c:pt>
                <c:pt idx="9756">
                  <c:v>0</c:v>
                </c:pt>
                <c:pt idx="9757">
                  <c:v>0</c:v>
                </c:pt>
                <c:pt idx="9758">
                  <c:v>0</c:v>
                </c:pt>
                <c:pt idx="9759">
                  <c:v>0</c:v>
                </c:pt>
                <c:pt idx="9760">
                  <c:v>0</c:v>
                </c:pt>
                <c:pt idx="9761">
                  <c:v>0</c:v>
                </c:pt>
                <c:pt idx="9762">
                  <c:v>0</c:v>
                </c:pt>
                <c:pt idx="9763">
                  <c:v>0</c:v>
                </c:pt>
                <c:pt idx="9764">
                  <c:v>0</c:v>
                </c:pt>
                <c:pt idx="9765">
                  <c:v>0</c:v>
                </c:pt>
                <c:pt idx="9766">
                  <c:v>0</c:v>
                </c:pt>
                <c:pt idx="9767">
                  <c:v>0</c:v>
                </c:pt>
                <c:pt idx="9768">
                  <c:v>0</c:v>
                </c:pt>
                <c:pt idx="9769">
                  <c:v>0</c:v>
                </c:pt>
                <c:pt idx="9770">
                  <c:v>0</c:v>
                </c:pt>
                <c:pt idx="9771">
                  <c:v>0</c:v>
                </c:pt>
                <c:pt idx="9772">
                  <c:v>0</c:v>
                </c:pt>
                <c:pt idx="9773">
                  <c:v>0</c:v>
                </c:pt>
                <c:pt idx="9774">
                  <c:v>0</c:v>
                </c:pt>
                <c:pt idx="9775">
                  <c:v>0</c:v>
                </c:pt>
                <c:pt idx="9776">
                  <c:v>0</c:v>
                </c:pt>
                <c:pt idx="9777">
                  <c:v>0</c:v>
                </c:pt>
                <c:pt idx="9778">
                  <c:v>0</c:v>
                </c:pt>
                <c:pt idx="9779">
                  <c:v>0</c:v>
                </c:pt>
                <c:pt idx="9780">
                  <c:v>0</c:v>
                </c:pt>
                <c:pt idx="9781">
                  <c:v>0</c:v>
                </c:pt>
                <c:pt idx="9782">
                  <c:v>0</c:v>
                </c:pt>
                <c:pt idx="9783">
                  <c:v>0</c:v>
                </c:pt>
                <c:pt idx="9784">
                  <c:v>0</c:v>
                </c:pt>
                <c:pt idx="9785">
                  <c:v>0</c:v>
                </c:pt>
                <c:pt idx="9786">
                  <c:v>0</c:v>
                </c:pt>
                <c:pt idx="9787">
                  <c:v>0</c:v>
                </c:pt>
                <c:pt idx="9788">
                  <c:v>0</c:v>
                </c:pt>
                <c:pt idx="9789">
                  <c:v>0</c:v>
                </c:pt>
                <c:pt idx="9790">
                  <c:v>0</c:v>
                </c:pt>
                <c:pt idx="9791">
                  <c:v>0</c:v>
                </c:pt>
                <c:pt idx="9792">
                  <c:v>0</c:v>
                </c:pt>
                <c:pt idx="9793">
                  <c:v>0</c:v>
                </c:pt>
                <c:pt idx="9794">
                  <c:v>0</c:v>
                </c:pt>
                <c:pt idx="9795">
                  <c:v>0</c:v>
                </c:pt>
                <c:pt idx="9796">
                  <c:v>0</c:v>
                </c:pt>
                <c:pt idx="9797">
                  <c:v>0</c:v>
                </c:pt>
                <c:pt idx="9798">
                  <c:v>0</c:v>
                </c:pt>
                <c:pt idx="9799">
                  <c:v>0</c:v>
                </c:pt>
                <c:pt idx="9800">
                  <c:v>0</c:v>
                </c:pt>
                <c:pt idx="9801">
                  <c:v>0</c:v>
                </c:pt>
                <c:pt idx="9802">
                  <c:v>0</c:v>
                </c:pt>
                <c:pt idx="9803">
                  <c:v>0</c:v>
                </c:pt>
                <c:pt idx="9804">
                  <c:v>0</c:v>
                </c:pt>
                <c:pt idx="9805">
                  <c:v>0</c:v>
                </c:pt>
                <c:pt idx="9806">
                  <c:v>0</c:v>
                </c:pt>
                <c:pt idx="9807">
                  <c:v>0</c:v>
                </c:pt>
                <c:pt idx="9808">
                  <c:v>0</c:v>
                </c:pt>
                <c:pt idx="9809">
                  <c:v>0</c:v>
                </c:pt>
                <c:pt idx="9810">
                  <c:v>0</c:v>
                </c:pt>
                <c:pt idx="9811">
                  <c:v>0</c:v>
                </c:pt>
                <c:pt idx="9812">
                  <c:v>0</c:v>
                </c:pt>
                <c:pt idx="9813">
                  <c:v>0</c:v>
                </c:pt>
                <c:pt idx="9814">
                  <c:v>0</c:v>
                </c:pt>
                <c:pt idx="9815">
                  <c:v>0</c:v>
                </c:pt>
                <c:pt idx="9816">
                  <c:v>0</c:v>
                </c:pt>
                <c:pt idx="9817">
                  <c:v>0</c:v>
                </c:pt>
                <c:pt idx="9818">
                  <c:v>0</c:v>
                </c:pt>
                <c:pt idx="9819">
                  <c:v>0</c:v>
                </c:pt>
                <c:pt idx="9820">
                  <c:v>0</c:v>
                </c:pt>
                <c:pt idx="9821">
                  <c:v>0</c:v>
                </c:pt>
                <c:pt idx="9822">
                  <c:v>0</c:v>
                </c:pt>
                <c:pt idx="9823">
                  <c:v>0.32</c:v>
                </c:pt>
                <c:pt idx="9824">
                  <c:v>0.3</c:v>
                </c:pt>
                <c:pt idx="9825">
                  <c:v>0.28000000000000003</c:v>
                </c:pt>
                <c:pt idx="9826">
                  <c:v>0.08</c:v>
                </c:pt>
                <c:pt idx="9827">
                  <c:v>0.1</c:v>
                </c:pt>
                <c:pt idx="9828">
                  <c:v>0.02</c:v>
                </c:pt>
                <c:pt idx="9829">
                  <c:v>0.02</c:v>
                </c:pt>
                <c:pt idx="9830">
                  <c:v>0</c:v>
                </c:pt>
                <c:pt idx="9831">
                  <c:v>0.02</c:v>
                </c:pt>
                <c:pt idx="9832">
                  <c:v>0.06</c:v>
                </c:pt>
                <c:pt idx="9833">
                  <c:v>0</c:v>
                </c:pt>
                <c:pt idx="9834">
                  <c:v>0</c:v>
                </c:pt>
                <c:pt idx="9835">
                  <c:v>0</c:v>
                </c:pt>
                <c:pt idx="9836">
                  <c:v>0</c:v>
                </c:pt>
                <c:pt idx="9837">
                  <c:v>0</c:v>
                </c:pt>
                <c:pt idx="9838">
                  <c:v>0</c:v>
                </c:pt>
                <c:pt idx="9839">
                  <c:v>0</c:v>
                </c:pt>
                <c:pt idx="9840">
                  <c:v>0</c:v>
                </c:pt>
                <c:pt idx="9841">
                  <c:v>0</c:v>
                </c:pt>
                <c:pt idx="9842">
                  <c:v>0</c:v>
                </c:pt>
                <c:pt idx="9843">
                  <c:v>0</c:v>
                </c:pt>
                <c:pt idx="9844">
                  <c:v>0</c:v>
                </c:pt>
                <c:pt idx="9845">
                  <c:v>0</c:v>
                </c:pt>
                <c:pt idx="9846">
                  <c:v>0</c:v>
                </c:pt>
                <c:pt idx="9847">
                  <c:v>0</c:v>
                </c:pt>
                <c:pt idx="9848">
                  <c:v>0</c:v>
                </c:pt>
                <c:pt idx="9849">
                  <c:v>0</c:v>
                </c:pt>
                <c:pt idx="9850">
                  <c:v>0</c:v>
                </c:pt>
                <c:pt idx="9851">
                  <c:v>0.02</c:v>
                </c:pt>
                <c:pt idx="9852">
                  <c:v>0</c:v>
                </c:pt>
                <c:pt idx="9853">
                  <c:v>0</c:v>
                </c:pt>
                <c:pt idx="9854">
                  <c:v>0</c:v>
                </c:pt>
                <c:pt idx="9855">
                  <c:v>0</c:v>
                </c:pt>
                <c:pt idx="9856">
                  <c:v>0</c:v>
                </c:pt>
                <c:pt idx="9857">
                  <c:v>0</c:v>
                </c:pt>
                <c:pt idx="9858">
                  <c:v>0</c:v>
                </c:pt>
                <c:pt idx="9859">
                  <c:v>0</c:v>
                </c:pt>
                <c:pt idx="9860">
                  <c:v>0</c:v>
                </c:pt>
                <c:pt idx="9861">
                  <c:v>0</c:v>
                </c:pt>
                <c:pt idx="9862">
                  <c:v>0</c:v>
                </c:pt>
                <c:pt idx="9863">
                  <c:v>0</c:v>
                </c:pt>
                <c:pt idx="9864">
                  <c:v>0</c:v>
                </c:pt>
                <c:pt idx="9865">
                  <c:v>0</c:v>
                </c:pt>
                <c:pt idx="9866">
                  <c:v>0</c:v>
                </c:pt>
                <c:pt idx="9867">
                  <c:v>0</c:v>
                </c:pt>
                <c:pt idx="9868">
                  <c:v>0</c:v>
                </c:pt>
                <c:pt idx="9869">
                  <c:v>0</c:v>
                </c:pt>
                <c:pt idx="9870">
                  <c:v>0</c:v>
                </c:pt>
                <c:pt idx="9871">
                  <c:v>0</c:v>
                </c:pt>
                <c:pt idx="9872">
                  <c:v>0</c:v>
                </c:pt>
                <c:pt idx="9873">
                  <c:v>0</c:v>
                </c:pt>
                <c:pt idx="9874">
                  <c:v>0</c:v>
                </c:pt>
                <c:pt idx="9875">
                  <c:v>0</c:v>
                </c:pt>
                <c:pt idx="9876">
                  <c:v>0</c:v>
                </c:pt>
                <c:pt idx="9877">
                  <c:v>0</c:v>
                </c:pt>
                <c:pt idx="9878">
                  <c:v>0</c:v>
                </c:pt>
                <c:pt idx="9879">
                  <c:v>0</c:v>
                </c:pt>
                <c:pt idx="9880">
                  <c:v>0</c:v>
                </c:pt>
                <c:pt idx="9881">
                  <c:v>0</c:v>
                </c:pt>
                <c:pt idx="9882">
                  <c:v>0</c:v>
                </c:pt>
                <c:pt idx="9883">
                  <c:v>0</c:v>
                </c:pt>
                <c:pt idx="9884">
                  <c:v>0</c:v>
                </c:pt>
                <c:pt idx="9885">
                  <c:v>0</c:v>
                </c:pt>
                <c:pt idx="9886">
                  <c:v>0</c:v>
                </c:pt>
                <c:pt idx="9887">
                  <c:v>0</c:v>
                </c:pt>
                <c:pt idx="9888">
                  <c:v>0</c:v>
                </c:pt>
                <c:pt idx="9889">
                  <c:v>0</c:v>
                </c:pt>
                <c:pt idx="9890">
                  <c:v>0</c:v>
                </c:pt>
                <c:pt idx="9891">
                  <c:v>0</c:v>
                </c:pt>
                <c:pt idx="9892">
                  <c:v>0</c:v>
                </c:pt>
                <c:pt idx="9893">
                  <c:v>0</c:v>
                </c:pt>
                <c:pt idx="9894">
                  <c:v>0</c:v>
                </c:pt>
                <c:pt idx="9895">
                  <c:v>0</c:v>
                </c:pt>
                <c:pt idx="9896">
                  <c:v>0</c:v>
                </c:pt>
                <c:pt idx="9897">
                  <c:v>0</c:v>
                </c:pt>
                <c:pt idx="9898">
                  <c:v>0</c:v>
                </c:pt>
                <c:pt idx="9899">
                  <c:v>0</c:v>
                </c:pt>
                <c:pt idx="9900">
                  <c:v>0</c:v>
                </c:pt>
                <c:pt idx="9901">
                  <c:v>0</c:v>
                </c:pt>
                <c:pt idx="9902">
                  <c:v>0</c:v>
                </c:pt>
                <c:pt idx="9903">
                  <c:v>0</c:v>
                </c:pt>
                <c:pt idx="9904">
                  <c:v>0</c:v>
                </c:pt>
                <c:pt idx="9905">
                  <c:v>0</c:v>
                </c:pt>
                <c:pt idx="9906">
                  <c:v>0</c:v>
                </c:pt>
                <c:pt idx="9907">
                  <c:v>0</c:v>
                </c:pt>
                <c:pt idx="9908">
                  <c:v>0</c:v>
                </c:pt>
                <c:pt idx="9909">
                  <c:v>0</c:v>
                </c:pt>
                <c:pt idx="9910">
                  <c:v>0</c:v>
                </c:pt>
                <c:pt idx="9911">
                  <c:v>0</c:v>
                </c:pt>
                <c:pt idx="9912">
                  <c:v>0</c:v>
                </c:pt>
                <c:pt idx="9913">
                  <c:v>0</c:v>
                </c:pt>
                <c:pt idx="9914">
                  <c:v>0</c:v>
                </c:pt>
                <c:pt idx="9915">
                  <c:v>0</c:v>
                </c:pt>
                <c:pt idx="9916">
                  <c:v>0</c:v>
                </c:pt>
                <c:pt idx="9917">
                  <c:v>0</c:v>
                </c:pt>
                <c:pt idx="9918">
                  <c:v>0</c:v>
                </c:pt>
                <c:pt idx="9919">
                  <c:v>0</c:v>
                </c:pt>
                <c:pt idx="9920">
                  <c:v>0</c:v>
                </c:pt>
                <c:pt idx="9921">
                  <c:v>0</c:v>
                </c:pt>
                <c:pt idx="9922">
                  <c:v>0</c:v>
                </c:pt>
                <c:pt idx="9923">
                  <c:v>0</c:v>
                </c:pt>
                <c:pt idx="9924">
                  <c:v>0</c:v>
                </c:pt>
                <c:pt idx="9925">
                  <c:v>0</c:v>
                </c:pt>
                <c:pt idx="9926">
                  <c:v>0</c:v>
                </c:pt>
                <c:pt idx="9927">
                  <c:v>0</c:v>
                </c:pt>
                <c:pt idx="9928">
                  <c:v>0</c:v>
                </c:pt>
                <c:pt idx="9929">
                  <c:v>0</c:v>
                </c:pt>
                <c:pt idx="9930">
                  <c:v>0</c:v>
                </c:pt>
                <c:pt idx="9931">
                  <c:v>0</c:v>
                </c:pt>
                <c:pt idx="9932">
                  <c:v>0</c:v>
                </c:pt>
                <c:pt idx="9933">
                  <c:v>0</c:v>
                </c:pt>
                <c:pt idx="9934">
                  <c:v>0</c:v>
                </c:pt>
                <c:pt idx="9935">
                  <c:v>0</c:v>
                </c:pt>
                <c:pt idx="9936">
                  <c:v>0</c:v>
                </c:pt>
                <c:pt idx="9937">
                  <c:v>0</c:v>
                </c:pt>
                <c:pt idx="9938">
                  <c:v>0</c:v>
                </c:pt>
                <c:pt idx="9939">
                  <c:v>0</c:v>
                </c:pt>
                <c:pt idx="9940">
                  <c:v>0</c:v>
                </c:pt>
                <c:pt idx="9941">
                  <c:v>0</c:v>
                </c:pt>
                <c:pt idx="9942">
                  <c:v>0</c:v>
                </c:pt>
                <c:pt idx="9943">
                  <c:v>0</c:v>
                </c:pt>
                <c:pt idx="9944">
                  <c:v>0</c:v>
                </c:pt>
                <c:pt idx="9945">
                  <c:v>0</c:v>
                </c:pt>
                <c:pt idx="9946">
                  <c:v>0</c:v>
                </c:pt>
                <c:pt idx="9947">
                  <c:v>0</c:v>
                </c:pt>
                <c:pt idx="9948">
                  <c:v>0</c:v>
                </c:pt>
                <c:pt idx="9949">
                  <c:v>0</c:v>
                </c:pt>
                <c:pt idx="9950">
                  <c:v>0</c:v>
                </c:pt>
                <c:pt idx="9951">
                  <c:v>0</c:v>
                </c:pt>
                <c:pt idx="9952">
                  <c:v>0</c:v>
                </c:pt>
                <c:pt idx="9953">
                  <c:v>0</c:v>
                </c:pt>
                <c:pt idx="9954">
                  <c:v>0</c:v>
                </c:pt>
                <c:pt idx="9955">
                  <c:v>0</c:v>
                </c:pt>
                <c:pt idx="9956">
                  <c:v>0</c:v>
                </c:pt>
                <c:pt idx="9957">
                  <c:v>0</c:v>
                </c:pt>
                <c:pt idx="9958">
                  <c:v>0</c:v>
                </c:pt>
                <c:pt idx="9959">
                  <c:v>0</c:v>
                </c:pt>
                <c:pt idx="9960">
                  <c:v>0</c:v>
                </c:pt>
                <c:pt idx="9961">
                  <c:v>0</c:v>
                </c:pt>
                <c:pt idx="9962">
                  <c:v>0</c:v>
                </c:pt>
                <c:pt idx="9963">
                  <c:v>0</c:v>
                </c:pt>
                <c:pt idx="9964">
                  <c:v>0</c:v>
                </c:pt>
                <c:pt idx="9965">
                  <c:v>0</c:v>
                </c:pt>
                <c:pt idx="9966">
                  <c:v>0</c:v>
                </c:pt>
                <c:pt idx="9967">
                  <c:v>0</c:v>
                </c:pt>
                <c:pt idx="9968">
                  <c:v>0</c:v>
                </c:pt>
                <c:pt idx="9969">
                  <c:v>0</c:v>
                </c:pt>
                <c:pt idx="9970">
                  <c:v>0</c:v>
                </c:pt>
                <c:pt idx="9971">
                  <c:v>0</c:v>
                </c:pt>
                <c:pt idx="9972">
                  <c:v>0</c:v>
                </c:pt>
                <c:pt idx="9973">
                  <c:v>0</c:v>
                </c:pt>
                <c:pt idx="9974">
                  <c:v>0</c:v>
                </c:pt>
                <c:pt idx="9975">
                  <c:v>0</c:v>
                </c:pt>
                <c:pt idx="9976">
                  <c:v>0</c:v>
                </c:pt>
                <c:pt idx="9977">
                  <c:v>0</c:v>
                </c:pt>
                <c:pt idx="9978">
                  <c:v>0</c:v>
                </c:pt>
                <c:pt idx="9979">
                  <c:v>0</c:v>
                </c:pt>
                <c:pt idx="9980">
                  <c:v>0</c:v>
                </c:pt>
                <c:pt idx="9981">
                  <c:v>0</c:v>
                </c:pt>
                <c:pt idx="9982">
                  <c:v>0</c:v>
                </c:pt>
                <c:pt idx="9983">
                  <c:v>0</c:v>
                </c:pt>
                <c:pt idx="9984">
                  <c:v>0</c:v>
                </c:pt>
                <c:pt idx="9985">
                  <c:v>0</c:v>
                </c:pt>
                <c:pt idx="9986">
                  <c:v>0</c:v>
                </c:pt>
                <c:pt idx="9987">
                  <c:v>0</c:v>
                </c:pt>
                <c:pt idx="9988">
                  <c:v>0</c:v>
                </c:pt>
                <c:pt idx="9989">
                  <c:v>0</c:v>
                </c:pt>
                <c:pt idx="9990">
                  <c:v>0.02</c:v>
                </c:pt>
                <c:pt idx="9991">
                  <c:v>0</c:v>
                </c:pt>
                <c:pt idx="9992">
                  <c:v>0</c:v>
                </c:pt>
                <c:pt idx="9993">
                  <c:v>0</c:v>
                </c:pt>
                <c:pt idx="9994">
                  <c:v>0</c:v>
                </c:pt>
                <c:pt idx="9995">
                  <c:v>0</c:v>
                </c:pt>
                <c:pt idx="9996">
                  <c:v>0</c:v>
                </c:pt>
                <c:pt idx="9997">
                  <c:v>0</c:v>
                </c:pt>
                <c:pt idx="9998">
                  <c:v>0</c:v>
                </c:pt>
                <c:pt idx="9999">
                  <c:v>0</c:v>
                </c:pt>
                <c:pt idx="10000">
                  <c:v>0</c:v>
                </c:pt>
                <c:pt idx="10001">
                  <c:v>0</c:v>
                </c:pt>
                <c:pt idx="10002">
                  <c:v>0</c:v>
                </c:pt>
                <c:pt idx="10003">
                  <c:v>0</c:v>
                </c:pt>
                <c:pt idx="10004">
                  <c:v>0</c:v>
                </c:pt>
                <c:pt idx="10005">
                  <c:v>0</c:v>
                </c:pt>
                <c:pt idx="10006">
                  <c:v>0</c:v>
                </c:pt>
                <c:pt idx="10007">
                  <c:v>0</c:v>
                </c:pt>
                <c:pt idx="10008">
                  <c:v>0</c:v>
                </c:pt>
                <c:pt idx="10009">
                  <c:v>0</c:v>
                </c:pt>
                <c:pt idx="10010">
                  <c:v>0</c:v>
                </c:pt>
                <c:pt idx="10011">
                  <c:v>0</c:v>
                </c:pt>
                <c:pt idx="10012">
                  <c:v>0</c:v>
                </c:pt>
                <c:pt idx="10013">
                  <c:v>0</c:v>
                </c:pt>
                <c:pt idx="10014">
                  <c:v>0</c:v>
                </c:pt>
                <c:pt idx="10015">
                  <c:v>0</c:v>
                </c:pt>
                <c:pt idx="10016">
                  <c:v>0</c:v>
                </c:pt>
                <c:pt idx="10017">
                  <c:v>0</c:v>
                </c:pt>
                <c:pt idx="10018">
                  <c:v>0</c:v>
                </c:pt>
                <c:pt idx="10019">
                  <c:v>0</c:v>
                </c:pt>
                <c:pt idx="10020">
                  <c:v>0</c:v>
                </c:pt>
                <c:pt idx="10021">
                  <c:v>0</c:v>
                </c:pt>
                <c:pt idx="10022">
                  <c:v>0</c:v>
                </c:pt>
                <c:pt idx="10023">
                  <c:v>0</c:v>
                </c:pt>
                <c:pt idx="10024">
                  <c:v>0</c:v>
                </c:pt>
                <c:pt idx="10025">
                  <c:v>0</c:v>
                </c:pt>
                <c:pt idx="10026">
                  <c:v>0</c:v>
                </c:pt>
                <c:pt idx="10027">
                  <c:v>0</c:v>
                </c:pt>
                <c:pt idx="10028">
                  <c:v>0</c:v>
                </c:pt>
                <c:pt idx="10029">
                  <c:v>0</c:v>
                </c:pt>
                <c:pt idx="10030">
                  <c:v>0</c:v>
                </c:pt>
                <c:pt idx="10031">
                  <c:v>0</c:v>
                </c:pt>
                <c:pt idx="10032">
                  <c:v>0</c:v>
                </c:pt>
                <c:pt idx="10033">
                  <c:v>0</c:v>
                </c:pt>
                <c:pt idx="10034">
                  <c:v>0</c:v>
                </c:pt>
                <c:pt idx="10035">
                  <c:v>0</c:v>
                </c:pt>
                <c:pt idx="10036">
                  <c:v>0</c:v>
                </c:pt>
                <c:pt idx="10037">
                  <c:v>0</c:v>
                </c:pt>
                <c:pt idx="10038">
                  <c:v>0</c:v>
                </c:pt>
                <c:pt idx="10039">
                  <c:v>0</c:v>
                </c:pt>
                <c:pt idx="10040">
                  <c:v>0</c:v>
                </c:pt>
                <c:pt idx="10041">
                  <c:v>0</c:v>
                </c:pt>
                <c:pt idx="10042">
                  <c:v>0</c:v>
                </c:pt>
                <c:pt idx="10043">
                  <c:v>0</c:v>
                </c:pt>
                <c:pt idx="10044">
                  <c:v>0</c:v>
                </c:pt>
                <c:pt idx="10045">
                  <c:v>0</c:v>
                </c:pt>
                <c:pt idx="10046">
                  <c:v>0</c:v>
                </c:pt>
                <c:pt idx="10047">
                  <c:v>0</c:v>
                </c:pt>
                <c:pt idx="10048">
                  <c:v>0</c:v>
                </c:pt>
                <c:pt idx="10049">
                  <c:v>0</c:v>
                </c:pt>
                <c:pt idx="10050">
                  <c:v>0</c:v>
                </c:pt>
                <c:pt idx="10051">
                  <c:v>0</c:v>
                </c:pt>
                <c:pt idx="10052">
                  <c:v>0</c:v>
                </c:pt>
                <c:pt idx="10053">
                  <c:v>0</c:v>
                </c:pt>
                <c:pt idx="10054">
                  <c:v>0</c:v>
                </c:pt>
                <c:pt idx="10055">
                  <c:v>0</c:v>
                </c:pt>
                <c:pt idx="10056">
                  <c:v>0</c:v>
                </c:pt>
                <c:pt idx="10057">
                  <c:v>0</c:v>
                </c:pt>
                <c:pt idx="10058">
                  <c:v>0</c:v>
                </c:pt>
                <c:pt idx="10059">
                  <c:v>0</c:v>
                </c:pt>
                <c:pt idx="10060">
                  <c:v>0</c:v>
                </c:pt>
                <c:pt idx="10061">
                  <c:v>0</c:v>
                </c:pt>
                <c:pt idx="10062">
                  <c:v>0</c:v>
                </c:pt>
                <c:pt idx="10063">
                  <c:v>0</c:v>
                </c:pt>
                <c:pt idx="10064">
                  <c:v>0</c:v>
                </c:pt>
                <c:pt idx="10065">
                  <c:v>0</c:v>
                </c:pt>
                <c:pt idx="10066">
                  <c:v>0</c:v>
                </c:pt>
                <c:pt idx="10067">
                  <c:v>0</c:v>
                </c:pt>
                <c:pt idx="10068">
                  <c:v>0</c:v>
                </c:pt>
                <c:pt idx="10069">
                  <c:v>0</c:v>
                </c:pt>
                <c:pt idx="10070">
                  <c:v>0</c:v>
                </c:pt>
                <c:pt idx="10071">
                  <c:v>0</c:v>
                </c:pt>
                <c:pt idx="10072">
                  <c:v>0</c:v>
                </c:pt>
                <c:pt idx="10073">
                  <c:v>0</c:v>
                </c:pt>
                <c:pt idx="10074">
                  <c:v>0</c:v>
                </c:pt>
                <c:pt idx="10075">
                  <c:v>0</c:v>
                </c:pt>
                <c:pt idx="10076">
                  <c:v>0</c:v>
                </c:pt>
                <c:pt idx="10077">
                  <c:v>0</c:v>
                </c:pt>
                <c:pt idx="10078">
                  <c:v>0</c:v>
                </c:pt>
                <c:pt idx="10079">
                  <c:v>0</c:v>
                </c:pt>
                <c:pt idx="10080">
                  <c:v>0</c:v>
                </c:pt>
                <c:pt idx="10081">
                  <c:v>0</c:v>
                </c:pt>
                <c:pt idx="10082">
                  <c:v>0</c:v>
                </c:pt>
                <c:pt idx="10083">
                  <c:v>0</c:v>
                </c:pt>
                <c:pt idx="10084">
                  <c:v>0</c:v>
                </c:pt>
                <c:pt idx="10085">
                  <c:v>0</c:v>
                </c:pt>
                <c:pt idx="10086">
                  <c:v>0</c:v>
                </c:pt>
                <c:pt idx="10087">
                  <c:v>0</c:v>
                </c:pt>
                <c:pt idx="10088">
                  <c:v>0</c:v>
                </c:pt>
                <c:pt idx="10089">
                  <c:v>0</c:v>
                </c:pt>
                <c:pt idx="10090">
                  <c:v>0</c:v>
                </c:pt>
                <c:pt idx="10091">
                  <c:v>0</c:v>
                </c:pt>
                <c:pt idx="10092">
                  <c:v>0</c:v>
                </c:pt>
                <c:pt idx="10093">
                  <c:v>0</c:v>
                </c:pt>
                <c:pt idx="10094">
                  <c:v>0</c:v>
                </c:pt>
                <c:pt idx="10095">
                  <c:v>0</c:v>
                </c:pt>
                <c:pt idx="10096">
                  <c:v>0</c:v>
                </c:pt>
                <c:pt idx="10097">
                  <c:v>0</c:v>
                </c:pt>
                <c:pt idx="10098">
                  <c:v>0</c:v>
                </c:pt>
                <c:pt idx="10099">
                  <c:v>0</c:v>
                </c:pt>
                <c:pt idx="10100">
                  <c:v>0</c:v>
                </c:pt>
                <c:pt idx="10101">
                  <c:v>0</c:v>
                </c:pt>
                <c:pt idx="10102">
                  <c:v>0</c:v>
                </c:pt>
                <c:pt idx="10103">
                  <c:v>0</c:v>
                </c:pt>
                <c:pt idx="10104">
                  <c:v>0</c:v>
                </c:pt>
                <c:pt idx="10105">
                  <c:v>0</c:v>
                </c:pt>
                <c:pt idx="10106">
                  <c:v>0</c:v>
                </c:pt>
                <c:pt idx="10107">
                  <c:v>0</c:v>
                </c:pt>
                <c:pt idx="10108">
                  <c:v>0</c:v>
                </c:pt>
                <c:pt idx="10109">
                  <c:v>0</c:v>
                </c:pt>
                <c:pt idx="10110">
                  <c:v>0</c:v>
                </c:pt>
                <c:pt idx="10111">
                  <c:v>0</c:v>
                </c:pt>
                <c:pt idx="10112">
                  <c:v>0</c:v>
                </c:pt>
                <c:pt idx="10113">
                  <c:v>0</c:v>
                </c:pt>
                <c:pt idx="10114">
                  <c:v>0</c:v>
                </c:pt>
                <c:pt idx="10115">
                  <c:v>0</c:v>
                </c:pt>
                <c:pt idx="10116">
                  <c:v>0</c:v>
                </c:pt>
                <c:pt idx="10117">
                  <c:v>0</c:v>
                </c:pt>
                <c:pt idx="10118">
                  <c:v>0</c:v>
                </c:pt>
                <c:pt idx="10119">
                  <c:v>0</c:v>
                </c:pt>
                <c:pt idx="10120">
                  <c:v>0</c:v>
                </c:pt>
                <c:pt idx="10121">
                  <c:v>0</c:v>
                </c:pt>
                <c:pt idx="10122">
                  <c:v>0</c:v>
                </c:pt>
                <c:pt idx="10123">
                  <c:v>0</c:v>
                </c:pt>
                <c:pt idx="10124">
                  <c:v>0</c:v>
                </c:pt>
                <c:pt idx="10125">
                  <c:v>0</c:v>
                </c:pt>
                <c:pt idx="10126">
                  <c:v>0</c:v>
                </c:pt>
                <c:pt idx="10127">
                  <c:v>0</c:v>
                </c:pt>
                <c:pt idx="10128">
                  <c:v>0</c:v>
                </c:pt>
                <c:pt idx="10129">
                  <c:v>0</c:v>
                </c:pt>
                <c:pt idx="10130">
                  <c:v>0</c:v>
                </c:pt>
                <c:pt idx="10131">
                  <c:v>0</c:v>
                </c:pt>
                <c:pt idx="10132">
                  <c:v>0</c:v>
                </c:pt>
                <c:pt idx="10133">
                  <c:v>0</c:v>
                </c:pt>
                <c:pt idx="10134">
                  <c:v>0</c:v>
                </c:pt>
                <c:pt idx="10135">
                  <c:v>0</c:v>
                </c:pt>
                <c:pt idx="10136">
                  <c:v>0</c:v>
                </c:pt>
                <c:pt idx="10137">
                  <c:v>0</c:v>
                </c:pt>
                <c:pt idx="10138">
                  <c:v>0</c:v>
                </c:pt>
                <c:pt idx="10139">
                  <c:v>0</c:v>
                </c:pt>
                <c:pt idx="10140">
                  <c:v>0</c:v>
                </c:pt>
                <c:pt idx="10141">
                  <c:v>0</c:v>
                </c:pt>
                <c:pt idx="10142">
                  <c:v>0</c:v>
                </c:pt>
                <c:pt idx="10143">
                  <c:v>0</c:v>
                </c:pt>
                <c:pt idx="10144">
                  <c:v>0</c:v>
                </c:pt>
                <c:pt idx="10145">
                  <c:v>0</c:v>
                </c:pt>
                <c:pt idx="10146">
                  <c:v>0</c:v>
                </c:pt>
                <c:pt idx="10147">
                  <c:v>0</c:v>
                </c:pt>
                <c:pt idx="10148">
                  <c:v>0</c:v>
                </c:pt>
                <c:pt idx="10149">
                  <c:v>0</c:v>
                </c:pt>
                <c:pt idx="10150">
                  <c:v>0</c:v>
                </c:pt>
                <c:pt idx="10151">
                  <c:v>0</c:v>
                </c:pt>
                <c:pt idx="10152">
                  <c:v>0</c:v>
                </c:pt>
                <c:pt idx="10153">
                  <c:v>0</c:v>
                </c:pt>
                <c:pt idx="10154">
                  <c:v>0</c:v>
                </c:pt>
                <c:pt idx="10155">
                  <c:v>0</c:v>
                </c:pt>
                <c:pt idx="10156">
                  <c:v>0</c:v>
                </c:pt>
                <c:pt idx="10157">
                  <c:v>0</c:v>
                </c:pt>
                <c:pt idx="10158">
                  <c:v>0</c:v>
                </c:pt>
                <c:pt idx="10159">
                  <c:v>0</c:v>
                </c:pt>
                <c:pt idx="10160">
                  <c:v>0.16</c:v>
                </c:pt>
                <c:pt idx="10161">
                  <c:v>1.06</c:v>
                </c:pt>
                <c:pt idx="10162">
                  <c:v>0</c:v>
                </c:pt>
                <c:pt idx="10163">
                  <c:v>0.02</c:v>
                </c:pt>
                <c:pt idx="10164">
                  <c:v>0</c:v>
                </c:pt>
                <c:pt idx="10165">
                  <c:v>0.02</c:v>
                </c:pt>
                <c:pt idx="10166">
                  <c:v>0.04</c:v>
                </c:pt>
                <c:pt idx="10167">
                  <c:v>0.02</c:v>
                </c:pt>
                <c:pt idx="10168">
                  <c:v>0.02</c:v>
                </c:pt>
                <c:pt idx="10169">
                  <c:v>0</c:v>
                </c:pt>
                <c:pt idx="10170">
                  <c:v>0</c:v>
                </c:pt>
                <c:pt idx="10171">
                  <c:v>0</c:v>
                </c:pt>
                <c:pt idx="10172">
                  <c:v>0</c:v>
                </c:pt>
                <c:pt idx="10173">
                  <c:v>0</c:v>
                </c:pt>
                <c:pt idx="10174">
                  <c:v>0</c:v>
                </c:pt>
                <c:pt idx="10175">
                  <c:v>0</c:v>
                </c:pt>
                <c:pt idx="10176">
                  <c:v>0</c:v>
                </c:pt>
                <c:pt idx="10177">
                  <c:v>0</c:v>
                </c:pt>
                <c:pt idx="10178">
                  <c:v>0</c:v>
                </c:pt>
                <c:pt idx="10179">
                  <c:v>0</c:v>
                </c:pt>
                <c:pt idx="10180">
                  <c:v>0</c:v>
                </c:pt>
                <c:pt idx="10181">
                  <c:v>0</c:v>
                </c:pt>
                <c:pt idx="10182">
                  <c:v>0</c:v>
                </c:pt>
                <c:pt idx="10183">
                  <c:v>0</c:v>
                </c:pt>
                <c:pt idx="10184">
                  <c:v>0</c:v>
                </c:pt>
                <c:pt idx="10185">
                  <c:v>0</c:v>
                </c:pt>
                <c:pt idx="10186">
                  <c:v>0</c:v>
                </c:pt>
                <c:pt idx="10187">
                  <c:v>0</c:v>
                </c:pt>
                <c:pt idx="10188">
                  <c:v>0</c:v>
                </c:pt>
                <c:pt idx="10189">
                  <c:v>0</c:v>
                </c:pt>
                <c:pt idx="10190">
                  <c:v>0</c:v>
                </c:pt>
                <c:pt idx="10191">
                  <c:v>0</c:v>
                </c:pt>
                <c:pt idx="10192">
                  <c:v>0</c:v>
                </c:pt>
                <c:pt idx="10193">
                  <c:v>0</c:v>
                </c:pt>
                <c:pt idx="10194">
                  <c:v>0</c:v>
                </c:pt>
                <c:pt idx="10195">
                  <c:v>0</c:v>
                </c:pt>
                <c:pt idx="10196">
                  <c:v>0</c:v>
                </c:pt>
                <c:pt idx="10197">
                  <c:v>0</c:v>
                </c:pt>
                <c:pt idx="10198">
                  <c:v>0</c:v>
                </c:pt>
                <c:pt idx="10199">
                  <c:v>0</c:v>
                </c:pt>
                <c:pt idx="10200">
                  <c:v>0</c:v>
                </c:pt>
                <c:pt idx="10201">
                  <c:v>0</c:v>
                </c:pt>
                <c:pt idx="10202">
                  <c:v>0</c:v>
                </c:pt>
                <c:pt idx="10203">
                  <c:v>0</c:v>
                </c:pt>
                <c:pt idx="10204">
                  <c:v>0</c:v>
                </c:pt>
                <c:pt idx="10205">
                  <c:v>0</c:v>
                </c:pt>
                <c:pt idx="10206">
                  <c:v>0</c:v>
                </c:pt>
                <c:pt idx="10207">
                  <c:v>0</c:v>
                </c:pt>
                <c:pt idx="10208">
                  <c:v>0</c:v>
                </c:pt>
                <c:pt idx="10209">
                  <c:v>0</c:v>
                </c:pt>
                <c:pt idx="10210">
                  <c:v>0</c:v>
                </c:pt>
                <c:pt idx="10211">
                  <c:v>0</c:v>
                </c:pt>
                <c:pt idx="10212">
                  <c:v>0</c:v>
                </c:pt>
                <c:pt idx="10213">
                  <c:v>0</c:v>
                </c:pt>
                <c:pt idx="10214">
                  <c:v>0</c:v>
                </c:pt>
                <c:pt idx="10215">
                  <c:v>0</c:v>
                </c:pt>
                <c:pt idx="10216">
                  <c:v>0</c:v>
                </c:pt>
                <c:pt idx="10217">
                  <c:v>0</c:v>
                </c:pt>
                <c:pt idx="10218">
                  <c:v>0</c:v>
                </c:pt>
                <c:pt idx="10219">
                  <c:v>0</c:v>
                </c:pt>
                <c:pt idx="10220">
                  <c:v>0</c:v>
                </c:pt>
                <c:pt idx="10221">
                  <c:v>0</c:v>
                </c:pt>
                <c:pt idx="10222">
                  <c:v>0</c:v>
                </c:pt>
                <c:pt idx="10223">
                  <c:v>0</c:v>
                </c:pt>
                <c:pt idx="10224">
                  <c:v>0</c:v>
                </c:pt>
                <c:pt idx="10225">
                  <c:v>0</c:v>
                </c:pt>
                <c:pt idx="10226">
                  <c:v>0</c:v>
                </c:pt>
                <c:pt idx="10227">
                  <c:v>0</c:v>
                </c:pt>
                <c:pt idx="10228">
                  <c:v>0</c:v>
                </c:pt>
                <c:pt idx="10229">
                  <c:v>0</c:v>
                </c:pt>
                <c:pt idx="10230">
                  <c:v>0</c:v>
                </c:pt>
                <c:pt idx="10231">
                  <c:v>0</c:v>
                </c:pt>
                <c:pt idx="10232">
                  <c:v>0</c:v>
                </c:pt>
                <c:pt idx="10233">
                  <c:v>0</c:v>
                </c:pt>
                <c:pt idx="10234">
                  <c:v>0</c:v>
                </c:pt>
                <c:pt idx="10235">
                  <c:v>0</c:v>
                </c:pt>
                <c:pt idx="10236">
                  <c:v>0</c:v>
                </c:pt>
                <c:pt idx="10237">
                  <c:v>0</c:v>
                </c:pt>
                <c:pt idx="10238">
                  <c:v>0</c:v>
                </c:pt>
                <c:pt idx="10239">
                  <c:v>0</c:v>
                </c:pt>
                <c:pt idx="10240">
                  <c:v>0</c:v>
                </c:pt>
                <c:pt idx="10241">
                  <c:v>0</c:v>
                </c:pt>
                <c:pt idx="10242">
                  <c:v>0</c:v>
                </c:pt>
                <c:pt idx="10243">
                  <c:v>0</c:v>
                </c:pt>
                <c:pt idx="10244">
                  <c:v>0</c:v>
                </c:pt>
                <c:pt idx="10245">
                  <c:v>0</c:v>
                </c:pt>
                <c:pt idx="10246">
                  <c:v>0</c:v>
                </c:pt>
                <c:pt idx="10247">
                  <c:v>0</c:v>
                </c:pt>
                <c:pt idx="10248">
                  <c:v>0</c:v>
                </c:pt>
                <c:pt idx="10249">
                  <c:v>0</c:v>
                </c:pt>
                <c:pt idx="10250">
                  <c:v>0</c:v>
                </c:pt>
                <c:pt idx="10251">
                  <c:v>0</c:v>
                </c:pt>
                <c:pt idx="10252">
                  <c:v>0</c:v>
                </c:pt>
                <c:pt idx="10253">
                  <c:v>0</c:v>
                </c:pt>
                <c:pt idx="10254">
                  <c:v>0</c:v>
                </c:pt>
                <c:pt idx="10255">
                  <c:v>0</c:v>
                </c:pt>
                <c:pt idx="10256">
                  <c:v>0</c:v>
                </c:pt>
                <c:pt idx="10257">
                  <c:v>0</c:v>
                </c:pt>
                <c:pt idx="10258">
                  <c:v>0</c:v>
                </c:pt>
                <c:pt idx="10259">
                  <c:v>0</c:v>
                </c:pt>
                <c:pt idx="10260">
                  <c:v>0</c:v>
                </c:pt>
                <c:pt idx="10261">
                  <c:v>0</c:v>
                </c:pt>
                <c:pt idx="10262">
                  <c:v>0</c:v>
                </c:pt>
                <c:pt idx="10263">
                  <c:v>0</c:v>
                </c:pt>
                <c:pt idx="10264">
                  <c:v>0</c:v>
                </c:pt>
                <c:pt idx="10265">
                  <c:v>0</c:v>
                </c:pt>
                <c:pt idx="10266">
                  <c:v>0</c:v>
                </c:pt>
                <c:pt idx="10267">
                  <c:v>0</c:v>
                </c:pt>
                <c:pt idx="10268">
                  <c:v>0</c:v>
                </c:pt>
                <c:pt idx="10269">
                  <c:v>0</c:v>
                </c:pt>
                <c:pt idx="10270">
                  <c:v>0</c:v>
                </c:pt>
                <c:pt idx="10271">
                  <c:v>0</c:v>
                </c:pt>
                <c:pt idx="10272">
                  <c:v>0</c:v>
                </c:pt>
                <c:pt idx="10273">
                  <c:v>0</c:v>
                </c:pt>
                <c:pt idx="10274">
                  <c:v>0</c:v>
                </c:pt>
                <c:pt idx="10275">
                  <c:v>0</c:v>
                </c:pt>
                <c:pt idx="10276">
                  <c:v>0</c:v>
                </c:pt>
                <c:pt idx="10277">
                  <c:v>0</c:v>
                </c:pt>
                <c:pt idx="10278">
                  <c:v>0</c:v>
                </c:pt>
                <c:pt idx="10279">
                  <c:v>0</c:v>
                </c:pt>
                <c:pt idx="10280">
                  <c:v>0</c:v>
                </c:pt>
                <c:pt idx="10281">
                  <c:v>0</c:v>
                </c:pt>
                <c:pt idx="10282">
                  <c:v>0</c:v>
                </c:pt>
                <c:pt idx="10283">
                  <c:v>0</c:v>
                </c:pt>
                <c:pt idx="10284">
                  <c:v>0</c:v>
                </c:pt>
                <c:pt idx="10285">
                  <c:v>0</c:v>
                </c:pt>
                <c:pt idx="10286">
                  <c:v>0</c:v>
                </c:pt>
                <c:pt idx="10287">
                  <c:v>0</c:v>
                </c:pt>
                <c:pt idx="10288">
                  <c:v>0</c:v>
                </c:pt>
                <c:pt idx="10289">
                  <c:v>0</c:v>
                </c:pt>
                <c:pt idx="10290">
                  <c:v>0</c:v>
                </c:pt>
                <c:pt idx="10291">
                  <c:v>0</c:v>
                </c:pt>
                <c:pt idx="10292">
                  <c:v>0</c:v>
                </c:pt>
                <c:pt idx="10293">
                  <c:v>0</c:v>
                </c:pt>
                <c:pt idx="10294">
                  <c:v>0</c:v>
                </c:pt>
                <c:pt idx="10295">
                  <c:v>0</c:v>
                </c:pt>
                <c:pt idx="10296">
                  <c:v>0</c:v>
                </c:pt>
                <c:pt idx="10297">
                  <c:v>0</c:v>
                </c:pt>
                <c:pt idx="10298">
                  <c:v>0</c:v>
                </c:pt>
                <c:pt idx="10299">
                  <c:v>0</c:v>
                </c:pt>
                <c:pt idx="10300">
                  <c:v>0</c:v>
                </c:pt>
                <c:pt idx="10301">
                  <c:v>0</c:v>
                </c:pt>
                <c:pt idx="10302">
                  <c:v>0</c:v>
                </c:pt>
                <c:pt idx="10303">
                  <c:v>0</c:v>
                </c:pt>
                <c:pt idx="10304">
                  <c:v>0</c:v>
                </c:pt>
                <c:pt idx="10305">
                  <c:v>0</c:v>
                </c:pt>
                <c:pt idx="10306">
                  <c:v>0</c:v>
                </c:pt>
                <c:pt idx="10307">
                  <c:v>0</c:v>
                </c:pt>
                <c:pt idx="10308">
                  <c:v>0</c:v>
                </c:pt>
                <c:pt idx="10309">
                  <c:v>0</c:v>
                </c:pt>
                <c:pt idx="10310">
                  <c:v>0</c:v>
                </c:pt>
                <c:pt idx="10311">
                  <c:v>0</c:v>
                </c:pt>
                <c:pt idx="10312">
                  <c:v>0</c:v>
                </c:pt>
                <c:pt idx="10313">
                  <c:v>0</c:v>
                </c:pt>
                <c:pt idx="10314">
                  <c:v>0</c:v>
                </c:pt>
                <c:pt idx="10315">
                  <c:v>0</c:v>
                </c:pt>
                <c:pt idx="10316">
                  <c:v>0</c:v>
                </c:pt>
                <c:pt idx="10317">
                  <c:v>0</c:v>
                </c:pt>
                <c:pt idx="10318">
                  <c:v>0</c:v>
                </c:pt>
                <c:pt idx="10319">
                  <c:v>0</c:v>
                </c:pt>
                <c:pt idx="10320">
                  <c:v>0</c:v>
                </c:pt>
                <c:pt idx="10321">
                  <c:v>0</c:v>
                </c:pt>
                <c:pt idx="10322">
                  <c:v>0</c:v>
                </c:pt>
                <c:pt idx="10323">
                  <c:v>0</c:v>
                </c:pt>
                <c:pt idx="10324">
                  <c:v>0</c:v>
                </c:pt>
                <c:pt idx="10325">
                  <c:v>0</c:v>
                </c:pt>
                <c:pt idx="10326">
                  <c:v>0</c:v>
                </c:pt>
                <c:pt idx="10327">
                  <c:v>0</c:v>
                </c:pt>
                <c:pt idx="10328">
                  <c:v>0</c:v>
                </c:pt>
                <c:pt idx="10329">
                  <c:v>0</c:v>
                </c:pt>
                <c:pt idx="10330">
                  <c:v>0</c:v>
                </c:pt>
                <c:pt idx="10331">
                  <c:v>0</c:v>
                </c:pt>
                <c:pt idx="10332">
                  <c:v>0</c:v>
                </c:pt>
                <c:pt idx="10333">
                  <c:v>0</c:v>
                </c:pt>
                <c:pt idx="10334">
                  <c:v>0</c:v>
                </c:pt>
                <c:pt idx="10335">
                  <c:v>0</c:v>
                </c:pt>
                <c:pt idx="10336">
                  <c:v>0</c:v>
                </c:pt>
                <c:pt idx="10337">
                  <c:v>0</c:v>
                </c:pt>
                <c:pt idx="10338">
                  <c:v>0</c:v>
                </c:pt>
                <c:pt idx="10339">
                  <c:v>0</c:v>
                </c:pt>
                <c:pt idx="10340">
                  <c:v>0</c:v>
                </c:pt>
                <c:pt idx="10341">
                  <c:v>0</c:v>
                </c:pt>
                <c:pt idx="10342">
                  <c:v>0</c:v>
                </c:pt>
                <c:pt idx="10343">
                  <c:v>0</c:v>
                </c:pt>
                <c:pt idx="10344">
                  <c:v>0</c:v>
                </c:pt>
                <c:pt idx="10345">
                  <c:v>0</c:v>
                </c:pt>
                <c:pt idx="10346">
                  <c:v>0</c:v>
                </c:pt>
                <c:pt idx="10347">
                  <c:v>0</c:v>
                </c:pt>
                <c:pt idx="10348">
                  <c:v>0</c:v>
                </c:pt>
                <c:pt idx="10349">
                  <c:v>0</c:v>
                </c:pt>
                <c:pt idx="10350">
                  <c:v>0</c:v>
                </c:pt>
                <c:pt idx="10351">
                  <c:v>0</c:v>
                </c:pt>
                <c:pt idx="10352">
                  <c:v>0</c:v>
                </c:pt>
                <c:pt idx="10353">
                  <c:v>0</c:v>
                </c:pt>
                <c:pt idx="10354">
                  <c:v>0</c:v>
                </c:pt>
                <c:pt idx="10355">
                  <c:v>0</c:v>
                </c:pt>
                <c:pt idx="10356">
                  <c:v>0</c:v>
                </c:pt>
                <c:pt idx="10357">
                  <c:v>0</c:v>
                </c:pt>
                <c:pt idx="10358">
                  <c:v>0</c:v>
                </c:pt>
                <c:pt idx="10359">
                  <c:v>0</c:v>
                </c:pt>
                <c:pt idx="10360">
                  <c:v>0</c:v>
                </c:pt>
                <c:pt idx="10361">
                  <c:v>0</c:v>
                </c:pt>
                <c:pt idx="10362">
                  <c:v>0</c:v>
                </c:pt>
                <c:pt idx="10363">
                  <c:v>0</c:v>
                </c:pt>
                <c:pt idx="10364">
                  <c:v>0</c:v>
                </c:pt>
                <c:pt idx="10365">
                  <c:v>0</c:v>
                </c:pt>
                <c:pt idx="10366">
                  <c:v>0</c:v>
                </c:pt>
                <c:pt idx="10367">
                  <c:v>0</c:v>
                </c:pt>
                <c:pt idx="10368">
                  <c:v>0</c:v>
                </c:pt>
                <c:pt idx="10369">
                  <c:v>0</c:v>
                </c:pt>
                <c:pt idx="10370">
                  <c:v>0</c:v>
                </c:pt>
                <c:pt idx="10371">
                  <c:v>0</c:v>
                </c:pt>
                <c:pt idx="10372">
                  <c:v>0</c:v>
                </c:pt>
                <c:pt idx="10373">
                  <c:v>0</c:v>
                </c:pt>
                <c:pt idx="10374">
                  <c:v>0</c:v>
                </c:pt>
                <c:pt idx="10375">
                  <c:v>0</c:v>
                </c:pt>
                <c:pt idx="10376">
                  <c:v>0</c:v>
                </c:pt>
                <c:pt idx="10377">
                  <c:v>0</c:v>
                </c:pt>
                <c:pt idx="10378">
                  <c:v>0</c:v>
                </c:pt>
                <c:pt idx="10379">
                  <c:v>0</c:v>
                </c:pt>
                <c:pt idx="10380">
                  <c:v>0</c:v>
                </c:pt>
                <c:pt idx="10381">
                  <c:v>0</c:v>
                </c:pt>
                <c:pt idx="10382">
                  <c:v>0</c:v>
                </c:pt>
                <c:pt idx="10383">
                  <c:v>0</c:v>
                </c:pt>
                <c:pt idx="10384">
                  <c:v>0</c:v>
                </c:pt>
                <c:pt idx="10385">
                  <c:v>0</c:v>
                </c:pt>
                <c:pt idx="10386">
                  <c:v>0</c:v>
                </c:pt>
                <c:pt idx="10387">
                  <c:v>0</c:v>
                </c:pt>
                <c:pt idx="10388">
                  <c:v>0</c:v>
                </c:pt>
                <c:pt idx="10389">
                  <c:v>0</c:v>
                </c:pt>
                <c:pt idx="10390">
                  <c:v>0</c:v>
                </c:pt>
                <c:pt idx="10391">
                  <c:v>0</c:v>
                </c:pt>
                <c:pt idx="10392">
                  <c:v>0</c:v>
                </c:pt>
                <c:pt idx="10393">
                  <c:v>0</c:v>
                </c:pt>
                <c:pt idx="10394">
                  <c:v>0</c:v>
                </c:pt>
                <c:pt idx="10395">
                  <c:v>0</c:v>
                </c:pt>
                <c:pt idx="10396">
                  <c:v>0</c:v>
                </c:pt>
                <c:pt idx="10397">
                  <c:v>0</c:v>
                </c:pt>
                <c:pt idx="10398">
                  <c:v>0</c:v>
                </c:pt>
                <c:pt idx="10399">
                  <c:v>0</c:v>
                </c:pt>
                <c:pt idx="10400">
                  <c:v>0</c:v>
                </c:pt>
                <c:pt idx="10401">
                  <c:v>0</c:v>
                </c:pt>
                <c:pt idx="10402">
                  <c:v>0</c:v>
                </c:pt>
                <c:pt idx="10403">
                  <c:v>0</c:v>
                </c:pt>
                <c:pt idx="10404">
                  <c:v>0</c:v>
                </c:pt>
                <c:pt idx="10405">
                  <c:v>0</c:v>
                </c:pt>
                <c:pt idx="10406">
                  <c:v>0</c:v>
                </c:pt>
                <c:pt idx="10407">
                  <c:v>0</c:v>
                </c:pt>
                <c:pt idx="10408">
                  <c:v>0</c:v>
                </c:pt>
                <c:pt idx="10409">
                  <c:v>0</c:v>
                </c:pt>
                <c:pt idx="10410">
                  <c:v>0</c:v>
                </c:pt>
                <c:pt idx="10411">
                  <c:v>0</c:v>
                </c:pt>
                <c:pt idx="10412">
                  <c:v>0</c:v>
                </c:pt>
                <c:pt idx="10413">
                  <c:v>0</c:v>
                </c:pt>
                <c:pt idx="10414">
                  <c:v>0</c:v>
                </c:pt>
                <c:pt idx="10415">
                  <c:v>0</c:v>
                </c:pt>
                <c:pt idx="10416">
                  <c:v>0</c:v>
                </c:pt>
                <c:pt idx="10417">
                  <c:v>0</c:v>
                </c:pt>
                <c:pt idx="10418">
                  <c:v>0</c:v>
                </c:pt>
                <c:pt idx="10419">
                  <c:v>0</c:v>
                </c:pt>
                <c:pt idx="10420">
                  <c:v>0</c:v>
                </c:pt>
                <c:pt idx="10421">
                  <c:v>0</c:v>
                </c:pt>
                <c:pt idx="10422">
                  <c:v>0</c:v>
                </c:pt>
                <c:pt idx="10423">
                  <c:v>0</c:v>
                </c:pt>
                <c:pt idx="10424">
                  <c:v>0</c:v>
                </c:pt>
                <c:pt idx="10425">
                  <c:v>0</c:v>
                </c:pt>
                <c:pt idx="10426">
                  <c:v>0</c:v>
                </c:pt>
                <c:pt idx="10427">
                  <c:v>0</c:v>
                </c:pt>
                <c:pt idx="10428">
                  <c:v>0</c:v>
                </c:pt>
                <c:pt idx="10429">
                  <c:v>0</c:v>
                </c:pt>
                <c:pt idx="10430">
                  <c:v>0</c:v>
                </c:pt>
                <c:pt idx="10431">
                  <c:v>0</c:v>
                </c:pt>
                <c:pt idx="10432">
                  <c:v>0</c:v>
                </c:pt>
                <c:pt idx="10433">
                  <c:v>0</c:v>
                </c:pt>
                <c:pt idx="10434">
                  <c:v>0</c:v>
                </c:pt>
                <c:pt idx="10435">
                  <c:v>0</c:v>
                </c:pt>
                <c:pt idx="10436">
                  <c:v>0</c:v>
                </c:pt>
                <c:pt idx="10437">
                  <c:v>0</c:v>
                </c:pt>
                <c:pt idx="10438">
                  <c:v>0</c:v>
                </c:pt>
                <c:pt idx="10439">
                  <c:v>0</c:v>
                </c:pt>
                <c:pt idx="10440">
                  <c:v>0</c:v>
                </c:pt>
                <c:pt idx="10441">
                  <c:v>0</c:v>
                </c:pt>
                <c:pt idx="10442">
                  <c:v>0</c:v>
                </c:pt>
                <c:pt idx="10443">
                  <c:v>0</c:v>
                </c:pt>
                <c:pt idx="10444">
                  <c:v>0</c:v>
                </c:pt>
                <c:pt idx="10445">
                  <c:v>0</c:v>
                </c:pt>
                <c:pt idx="10446">
                  <c:v>0</c:v>
                </c:pt>
                <c:pt idx="10447">
                  <c:v>0</c:v>
                </c:pt>
                <c:pt idx="10448">
                  <c:v>0</c:v>
                </c:pt>
                <c:pt idx="10449">
                  <c:v>0</c:v>
                </c:pt>
                <c:pt idx="10450">
                  <c:v>0</c:v>
                </c:pt>
                <c:pt idx="10451">
                  <c:v>0</c:v>
                </c:pt>
                <c:pt idx="10452">
                  <c:v>0</c:v>
                </c:pt>
                <c:pt idx="10453">
                  <c:v>0</c:v>
                </c:pt>
                <c:pt idx="10454">
                  <c:v>0</c:v>
                </c:pt>
                <c:pt idx="10455">
                  <c:v>0</c:v>
                </c:pt>
                <c:pt idx="10456">
                  <c:v>0</c:v>
                </c:pt>
                <c:pt idx="10457">
                  <c:v>0</c:v>
                </c:pt>
                <c:pt idx="10458">
                  <c:v>0</c:v>
                </c:pt>
                <c:pt idx="10459">
                  <c:v>0</c:v>
                </c:pt>
                <c:pt idx="10460">
                  <c:v>0</c:v>
                </c:pt>
                <c:pt idx="10461">
                  <c:v>0</c:v>
                </c:pt>
                <c:pt idx="10462">
                  <c:v>0</c:v>
                </c:pt>
                <c:pt idx="10463">
                  <c:v>0</c:v>
                </c:pt>
                <c:pt idx="10464">
                  <c:v>0</c:v>
                </c:pt>
                <c:pt idx="10465">
                  <c:v>0</c:v>
                </c:pt>
                <c:pt idx="10466">
                  <c:v>0</c:v>
                </c:pt>
                <c:pt idx="10467">
                  <c:v>0</c:v>
                </c:pt>
                <c:pt idx="10468">
                  <c:v>0</c:v>
                </c:pt>
                <c:pt idx="10469">
                  <c:v>0</c:v>
                </c:pt>
                <c:pt idx="10470">
                  <c:v>0</c:v>
                </c:pt>
                <c:pt idx="10471">
                  <c:v>0</c:v>
                </c:pt>
                <c:pt idx="10472">
                  <c:v>0</c:v>
                </c:pt>
                <c:pt idx="10473">
                  <c:v>0</c:v>
                </c:pt>
                <c:pt idx="10474">
                  <c:v>0</c:v>
                </c:pt>
                <c:pt idx="10475">
                  <c:v>0</c:v>
                </c:pt>
                <c:pt idx="10476">
                  <c:v>0</c:v>
                </c:pt>
                <c:pt idx="10477">
                  <c:v>0</c:v>
                </c:pt>
                <c:pt idx="10478">
                  <c:v>0</c:v>
                </c:pt>
                <c:pt idx="10479">
                  <c:v>0</c:v>
                </c:pt>
                <c:pt idx="10480">
                  <c:v>0</c:v>
                </c:pt>
                <c:pt idx="10481">
                  <c:v>0</c:v>
                </c:pt>
                <c:pt idx="10482">
                  <c:v>0</c:v>
                </c:pt>
                <c:pt idx="10483">
                  <c:v>0</c:v>
                </c:pt>
                <c:pt idx="10484">
                  <c:v>0</c:v>
                </c:pt>
                <c:pt idx="10485">
                  <c:v>0</c:v>
                </c:pt>
                <c:pt idx="10486">
                  <c:v>0</c:v>
                </c:pt>
                <c:pt idx="10487">
                  <c:v>0</c:v>
                </c:pt>
                <c:pt idx="10488">
                  <c:v>0</c:v>
                </c:pt>
                <c:pt idx="10489">
                  <c:v>0</c:v>
                </c:pt>
                <c:pt idx="10490">
                  <c:v>0</c:v>
                </c:pt>
                <c:pt idx="10491">
                  <c:v>0</c:v>
                </c:pt>
                <c:pt idx="10492">
                  <c:v>0</c:v>
                </c:pt>
                <c:pt idx="10493">
                  <c:v>0</c:v>
                </c:pt>
                <c:pt idx="10494">
                  <c:v>0</c:v>
                </c:pt>
                <c:pt idx="10495">
                  <c:v>0</c:v>
                </c:pt>
                <c:pt idx="10496">
                  <c:v>0</c:v>
                </c:pt>
                <c:pt idx="10497">
                  <c:v>0</c:v>
                </c:pt>
                <c:pt idx="10498">
                  <c:v>0</c:v>
                </c:pt>
                <c:pt idx="10499">
                  <c:v>0</c:v>
                </c:pt>
                <c:pt idx="10500">
                  <c:v>0</c:v>
                </c:pt>
                <c:pt idx="10501">
                  <c:v>0</c:v>
                </c:pt>
                <c:pt idx="10502">
                  <c:v>0</c:v>
                </c:pt>
                <c:pt idx="10503">
                  <c:v>0</c:v>
                </c:pt>
                <c:pt idx="10504">
                  <c:v>0</c:v>
                </c:pt>
                <c:pt idx="10505">
                  <c:v>0</c:v>
                </c:pt>
                <c:pt idx="10506">
                  <c:v>0</c:v>
                </c:pt>
                <c:pt idx="10507">
                  <c:v>0</c:v>
                </c:pt>
                <c:pt idx="10508">
                  <c:v>0</c:v>
                </c:pt>
                <c:pt idx="10509">
                  <c:v>0</c:v>
                </c:pt>
                <c:pt idx="10510">
                  <c:v>0</c:v>
                </c:pt>
                <c:pt idx="10511">
                  <c:v>0</c:v>
                </c:pt>
                <c:pt idx="10512">
                  <c:v>0</c:v>
                </c:pt>
                <c:pt idx="10513">
                  <c:v>0</c:v>
                </c:pt>
                <c:pt idx="10514">
                  <c:v>0</c:v>
                </c:pt>
                <c:pt idx="10515">
                  <c:v>0</c:v>
                </c:pt>
                <c:pt idx="10516">
                  <c:v>0</c:v>
                </c:pt>
                <c:pt idx="10517">
                  <c:v>0</c:v>
                </c:pt>
                <c:pt idx="10518">
                  <c:v>0</c:v>
                </c:pt>
                <c:pt idx="10519">
                  <c:v>0</c:v>
                </c:pt>
                <c:pt idx="10520">
                  <c:v>0</c:v>
                </c:pt>
                <c:pt idx="10521">
                  <c:v>0</c:v>
                </c:pt>
                <c:pt idx="10522">
                  <c:v>0</c:v>
                </c:pt>
                <c:pt idx="10523">
                  <c:v>0</c:v>
                </c:pt>
                <c:pt idx="10524">
                  <c:v>0</c:v>
                </c:pt>
                <c:pt idx="10525">
                  <c:v>0</c:v>
                </c:pt>
                <c:pt idx="10526">
                  <c:v>0</c:v>
                </c:pt>
                <c:pt idx="10527">
                  <c:v>0</c:v>
                </c:pt>
                <c:pt idx="10528">
                  <c:v>0</c:v>
                </c:pt>
                <c:pt idx="10529">
                  <c:v>0</c:v>
                </c:pt>
                <c:pt idx="10530">
                  <c:v>0</c:v>
                </c:pt>
                <c:pt idx="10531">
                  <c:v>0</c:v>
                </c:pt>
                <c:pt idx="10532">
                  <c:v>0</c:v>
                </c:pt>
                <c:pt idx="10533">
                  <c:v>0</c:v>
                </c:pt>
                <c:pt idx="10534">
                  <c:v>0</c:v>
                </c:pt>
                <c:pt idx="10535">
                  <c:v>0</c:v>
                </c:pt>
                <c:pt idx="10536">
                  <c:v>0</c:v>
                </c:pt>
                <c:pt idx="10537">
                  <c:v>0</c:v>
                </c:pt>
                <c:pt idx="10538">
                  <c:v>0</c:v>
                </c:pt>
                <c:pt idx="10539">
                  <c:v>0</c:v>
                </c:pt>
                <c:pt idx="10540">
                  <c:v>0</c:v>
                </c:pt>
                <c:pt idx="10541">
                  <c:v>0</c:v>
                </c:pt>
                <c:pt idx="10542">
                  <c:v>0</c:v>
                </c:pt>
                <c:pt idx="10543">
                  <c:v>0</c:v>
                </c:pt>
                <c:pt idx="10544">
                  <c:v>0</c:v>
                </c:pt>
                <c:pt idx="10545">
                  <c:v>0</c:v>
                </c:pt>
                <c:pt idx="10546">
                  <c:v>0</c:v>
                </c:pt>
                <c:pt idx="10547">
                  <c:v>0</c:v>
                </c:pt>
                <c:pt idx="10548">
                  <c:v>0</c:v>
                </c:pt>
                <c:pt idx="10549">
                  <c:v>0</c:v>
                </c:pt>
                <c:pt idx="10550">
                  <c:v>0</c:v>
                </c:pt>
                <c:pt idx="10551">
                  <c:v>0</c:v>
                </c:pt>
                <c:pt idx="10552">
                  <c:v>0</c:v>
                </c:pt>
                <c:pt idx="10553">
                  <c:v>0</c:v>
                </c:pt>
                <c:pt idx="10554">
                  <c:v>0</c:v>
                </c:pt>
                <c:pt idx="10555">
                  <c:v>0</c:v>
                </c:pt>
                <c:pt idx="10556">
                  <c:v>0</c:v>
                </c:pt>
                <c:pt idx="10557">
                  <c:v>0</c:v>
                </c:pt>
                <c:pt idx="10558">
                  <c:v>0</c:v>
                </c:pt>
                <c:pt idx="10559">
                  <c:v>0</c:v>
                </c:pt>
                <c:pt idx="10560">
                  <c:v>0</c:v>
                </c:pt>
                <c:pt idx="10561">
                  <c:v>0</c:v>
                </c:pt>
                <c:pt idx="10562">
                  <c:v>0</c:v>
                </c:pt>
                <c:pt idx="10563">
                  <c:v>0</c:v>
                </c:pt>
                <c:pt idx="10564">
                  <c:v>0</c:v>
                </c:pt>
                <c:pt idx="10565">
                  <c:v>0</c:v>
                </c:pt>
                <c:pt idx="10566">
                  <c:v>0</c:v>
                </c:pt>
                <c:pt idx="10567">
                  <c:v>0</c:v>
                </c:pt>
                <c:pt idx="10568">
                  <c:v>0</c:v>
                </c:pt>
                <c:pt idx="10569">
                  <c:v>0</c:v>
                </c:pt>
                <c:pt idx="10570">
                  <c:v>0</c:v>
                </c:pt>
                <c:pt idx="10571">
                  <c:v>0</c:v>
                </c:pt>
                <c:pt idx="10572">
                  <c:v>0</c:v>
                </c:pt>
                <c:pt idx="10573">
                  <c:v>0</c:v>
                </c:pt>
                <c:pt idx="10574">
                  <c:v>0</c:v>
                </c:pt>
                <c:pt idx="10575">
                  <c:v>0</c:v>
                </c:pt>
                <c:pt idx="10576">
                  <c:v>0</c:v>
                </c:pt>
                <c:pt idx="10577">
                  <c:v>0</c:v>
                </c:pt>
                <c:pt idx="10578">
                  <c:v>0</c:v>
                </c:pt>
                <c:pt idx="10579">
                  <c:v>0</c:v>
                </c:pt>
                <c:pt idx="10580">
                  <c:v>0</c:v>
                </c:pt>
                <c:pt idx="10581">
                  <c:v>0</c:v>
                </c:pt>
                <c:pt idx="10582">
                  <c:v>0</c:v>
                </c:pt>
                <c:pt idx="10583">
                  <c:v>0</c:v>
                </c:pt>
                <c:pt idx="10584">
                  <c:v>0</c:v>
                </c:pt>
                <c:pt idx="10585">
                  <c:v>0</c:v>
                </c:pt>
                <c:pt idx="10586">
                  <c:v>0</c:v>
                </c:pt>
                <c:pt idx="10587">
                  <c:v>0</c:v>
                </c:pt>
                <c:pt idx="10588">
                  <c:v>0</c:v>
                </c:pt>
                <c:pt idx="10589">
                  <c:v>0</c:v>
                </c:pt>
                <c:pt idx="10590">
                  <c:v>0</c:v>
                </c:pt>
                <c:pt idx="10591">
                  <c:v>0</c:v>
                </c:pt>
                <c:pt idx="10592">
                  <c:v>0</c:v>
                </c:pt>
                <c:pt idx="10593">
                  <c:v>0</c:v>
                </c:pt>
                <c:pt idx="10594">
                  <c:v>0</c:v>
                </c:pt>
                <c:pt idx="10595">
                  <c:v>0</c:v>
                </c:pt>
                <c:pt idx="10596">
                  <c:v>0</c:v>
                </c:pt>
                <c:pt idx="10597">
                  <c:v>0</c:v>
                </c:pt>
                <c:pt idx="10598">
                  <c:v>0</c:v>
                </c:pt>
                <c:pt idx="10599">
                  <c:v>0</c:v>
                </c:pt>
                <c:pt idx="10600">
                  <c:v>0.1</c:v>
                </c:pt>
                <c:pt idx="10601">
                  <c:v>0.02</c:v>
                </c:pt>
                <c:pt idx="10602">
                  <c:v>0</c:v>
                </c:pt>
                <c:pt idx="10603">
                  <c:v>0</c:v>
                </c:pt>
                <c:pt idx="10604">
                  <c:v>0</c:v>
                </c:pt>
                <c:pt idx="10605">
                  <c:v>0</c:v>
                </c:pt>
                <c:pt idx="10606">
                  <c:v>0.04</c:v>
                </c:pt>
                <c:pt idx="10607">
                  <c:v>0</c:v>
                </c:pt>
                <c:pt idx="10608">
                  <c:v>0</c:v>
                </c:pt>
                <c:pt idx="10609">
                  <c:v>0</c:v>
                </c:pt>
                <c:pt idx="10610">
                  <c:v>0</c:v>
                </c:pt>
                <c:pt idx="10611">
                  <c:v>0</c:v>
                </c:pt>
                <c:pt idx="10612">
                  <c:v>0</c:v>
                </c:pt>
                <c:pt idx="10613">
                  <c:v>0</c:v>
                </c:pt>
                <c:pt idx="10614">
                  <c:v>0</c:v>
                </c:pt>
                <c:pt idx="10615">
                  <c:v>0</c:v>
                </c:pt>
                <c:pt idx="10616">
                  <c:v>0</c:v>
                </c:pt>
                <c:pt idx="10617">
                  <c:v>0</c:v>
                </c:pt>
                <c:pt idx="10618">
                  <c:v>0</c:v>
                </c:pt>
                <c:pt idx="10619">
                  <c:v>0</c:v>
                </c:pt>
                <c:pt idx="10620">
                  <c:v>0</c:v>
                </c:pt>
                <c:pt idx="10621">
                  <c:v>0</c:v>
                </c:pt>
                <c:pt idx="10622">
                  <c:v>0</c:v>
                </c:pt>
                <c:pt idx="10623">
                  <c:v>0</c:v>
                </c:pt>
                <c:pt idx="10624">
                  <c:v>0</c:v>
                </c:pt>
                <c:pt idx="10625">
                  <c:v>0</c:v>
                </c:pt>
                <c:pt idx="10626">
                  <c:v>0</c:v>
                </c:pt>
                <c:pt idx="10627">
                  <c:v>0</c:v>
                </c:pt>
                <c:pt idx="10628">
                  <c:v>0</c:v>
                </c:pt>
                <c:pt idx="10629">
                  <c:v>0</c:v>
                </c:pt>
                <c:pt idx="10630">
                  <c:v>0</c:v>
                </c:pt>
                <c:pt idx="10631">
                  <c:v>0</c:v>
                </c:pt>
                <c:pt idx="10632">
                  <c:v>0</c:v>
                </c:pt>
                <c:pt idx="10633">
                  <c:v>0</c:v>
                </c:pt>
                <c:pt idx="10634">
                  <c:v>0</c:v>
                </c:pt>
                <c:pt idx="10635">
                  <c:v>0</c:v>
                </c:pt>
                <c:pt idx="10636">
                  <c:v>0</c:v>
                </c:pt>
                <c:pt idx="10637">
                  <c:v>0</c:v>
                </c:pt>
                <c:pt idx="10638">
                  <c:v>0</c:v>
                </c:pt>
                <c:pt idx="10639">
                  <c:v>0</c:v>
                </c:pt>
                <c:pt idx="10640">
                  <c:v>0</c:v>
                </c:pt>
                <c:pt idx="10641">
                  <c:v>0</c:v>
                </c:pt>
                <c:pt idx="10642">
                  <c:v>0</c:v>
                </c:pt>
                <c:pt idx="10643">
                  <c:v>0</c:v>
                </c:pt>
                <c:pt idx="10644">
                  <c:v>0</c:v>
                </c:pt>
                <c:pt idx="10645">
                  <c:v>0</c:v>
                </c:pt>
                <c:pt idx="10646">
                  <c:v>0</c:v>
                </c:pt>
                <c:pt idx="10647">
                  <c:v>0</c:v>
                </c:pt>
                <c:pt idx="10648">
                  <c:v>0</c:v>
                </c:pt>
                <c:pt idx="10649">
                  <c:v>0</c:v>
                </c:pt>
                <c:pt idx="10650">
                  <c:v>0</c:v>
                </c:pt>
                <c:pt idx="10651">
                  <c:v>0</c:v>
                </c:pt>
                <c:pt idx="10652">
                  <c:v>0</c:v>
                </c:pt>
                <c:pt idx="10653">
                  <c:v>0</c:v>
                </c:pt>
                <c:pt idx="10654">
                  <c:v>0</c:v>
                </c:pt>
                <c:pt idx="10655">
                  <c:v>0</c:v>
                </c:pt>
                <c:pt idx="10656">
                  <c:v>0</c:v>
                </c:pt>
                <c:pt idx="10657">
                  <c:v>0</c:v>
                </c:pt>
                <c:pt idx="10658">
                  <c:v>0</c:v>
                </c:pt>
                <c:pt idx="10659">
                  <c:v>0</c:v>
                </c:pt>
                <c:pt idx="10660">
                  <c:v>0</c:v>
                </c:pt>
                <c:pt idx="10661">
                  <c:v>0</c:v>
                </c:pt>
                <c:pt idx="10662">
                  <c:v>0</c:v>
                </c:pt>
                <c:pt idx="10663">
                  <c:v>0</c:v>
                </c:pt>
                <c:pt idx="10664">
                  <c:v>0</c:v>
                </c:pt>
                <c:pt idx="10665">
                  <c:v>0</c:v>
                </c:pt>
                <c:pt idx="10666">
                  <c:v>0</c:v>
                </c:pt>
                <c:pt idx="10667">
                  <c:v>0</c:v>
                </c:pt>
                <c:pt idx="10668">
                  <c:v>0</c:v>
                </c:pt>
                <c:pt idx="10669">
                  <c:v>0</c:v>
                </c:pt>
                <c:pt idx="10670">
                  <c:v>0</c:v>
                </c:pt>
                <c:pt idx="10671">
                  <c:v>0</c:v>
                </c:pt>
                <c:pt idx="10672">
                  <c:v>0</c:v>
                </c:pt>
                <c:pt idx="10673">
                  <c:v>0</c:v>
                </c:pt>
                <c:pt idx="10674">
                  <c:v>0</c:v>
                </c:pt>
                <c:pt idx="10675">
                  <c:v>0</c:v>
                </c:pt>
                <c:pt idx="10676">
                  <c:v>0</c:v>
                </c:pt>
                <c:pt idx="10677">
                  <c:v>0</c:v>
                </c:pt>
                <c:pt idx="10678">
                  <c:v>0</c:v>
                </c:pt>
                <c:pt idx="10679">
                  <c:v>0</c:v>
                </c:pt>
                <c:pt idx="10680">
                  <c:v>0</c:v>
                </c:pt>
                <c:pt idx="10681">
                  <c:v>0</c:v>
                </c:pt>
                <c:pt idx="10682">
                  <c:v>0</c:v>
                </c:pt>
                <c:pt idx="10683">
                  <c:v>0</c:v>
                </c:pt>
                <c:pt idx="10684">
                  <c:v>0</c:v>
                </c:pt>
                <c:pt idx="10685">
                  <c:v>0</c:v>
                </c:pt>
                <c:pt idx="10686">
                  <c:v>0</c:v>
                </c:pt>
                <c:pt idx="10687">
                  <c:v>0</c:v>
                </c:pt>
                <c:pt idx="10688">
                  <c:v>0</c:v>
                </c:pt>
                <c:pt idx="10689">
                  <c:v>0</c:v>
                </c:pt>
                <c:pt idx="10690">
                  <c:v>0</c:v>
                </c:pt>
                <c:pt idx="10691">
                  <c:v>0</c:v>
                </c:pt>
                <c:pt idx="10692">
                  <c:v>0</c:v>
                </c:pt>
                <c:pt idx="10693">
                  <c:v>0</c:v>
                </c:pt>
                <c:pt idx="10694">
                  <c:v>0</c:v>
                </c:pt>
                <c:pt idx="10695">
                  <c:v>0</c:v>
                </c:pt>
                <c:pt idx="10696">
                  <c:v>0</c:v>
                </c:pt>
                <c:pt idx="10697">
                  <c:v>0</c:v>
                </c:pt>
                <c:pt idx="10698">
                  <c:v>0</c:v>
                </c:pt>
                <c:pt idx="10699">
                  <c:v>0</c:v>
                </c:pt>
                <c:pt idx="10700">
                  <c:v>0</c:v>
                </c:pt>
                <c:pt idx="10701">
                  <c:v>0</c:v>
                </c:pt>
                <c:pt idx="10702">
                  <c:v>0</c:v>
                </c:pt>
                <c:pt idx="10703">
                  <c:v>0</c:v>
                </c:pt>
                <c:pt idx="10704">
                  <c:v>0</c:v>
                </c:pt>
                <c:pt idx="10705">
                  <c:v>0</c:v>
                </c:pt>
                <c:pt idx="10706">
                  <c:v>0</c:v>
                </c:pt>
                <c:pt idx="10707">
                  <c:v>0</c:v>
                </c:pt>
                <c:pt idx="10708">
                  <c:v>0</c:v>
                </c:pt>
                <c:pt idx="10709">
                  <c:v>0</c:v>
                </c:pt>
                <c:pt idx="10710">
                  <c:v>0</c:v>
                </c:pt>
                <c:pt idx="10711">
                  <c:v>0</c:v>
                </c:pt>
                <c:pt idx="10712">
                  <c:v>0</c:v>
                </c:pt>
                <c:pt idx="10713">
                  <c:v>0</c:v>
                </c:pt>
                <c:pt idx="10714">
                  <c:v>0</c:v>
                </c:pt>
                <c:pt idx="10715">
                  <c:v>0</c:v>
                </c:pt>
                <c:pt idx="10716">
                  <c:v>0</c:v>
                </c:pt>
                <c:pt idx="10717">
                  <c:v>0</c:v>
                </c:pt>
                <c:pt idx="10718">
                  <c:v>0</c:v>
                </c:pt>
                <c:pt idx="10719">
                  <c:v>0</c:v>
                </c:pt>
                <c:pt idx="10720">
                  <c:v>0</c:v>
                </c:pt>
                <c:pt idx="10721">
                  <c:v>0</c:v>
                </c:pt>
                <c:pt idx="10722">
                  <c:v>0</c:v>
                </c:pt>
                <c:pt idx="10723">
                  <c:v>0</c:v>
                </c:pt>
                <c:pt idx="10724">
                  <c:v>0</c:v>
                </c:pt>
                <c:pt idx="10725">
                  <c:v>0</c:v>
                </c:pt>
                <c:pt idx="10726">
                  <c:v>0</c:v>
                </c:pt>
                <c:pt idx="10727">
                  <c:v>0</c:v>
                </c:pt>
                <c:pt idx="10728">
                  <c:v>0</c:v>
                </c:pt>
                <c:pt idx="10729">
                  <c:v>0</c:v>
                </c:pt>
                <c:pt idx="10730">
                  <c:v>0</c:v>
                </c:pt>
                <c:pt idx="10731">
                  <c:v>0</c:v>
                </c:pt>
                <c:pt idx="10732">
                  <c:v>0</c:v>
                </c:pt>
                <c:pt idx="10733">
                  <c:v>0</c:v>
                </c:pt>
                <c:pt idx="10734">
                  <c:v>0</c:v>
                </c:pt>
                <c:pt idx="10735">
                  <c:v>0</c:v>
                </c:pt>
                <c:pt idx="10736">
                  <c:v>0</c:v>
                </c:pt>
                <c:pt idx="10737">
                  <c:v>0</c:v>
                </c:pt>
                <c:pt idx="10738">
                  <c:v>0</c:v>
                </c:pt>
                <c:pt idx="10739">
                  <c:v>0</c:v>
                </c:pt>
                <c:pt idx="10740">
                  <c:v>0</c:v>
                </c:pt>
                <c:pt idx="10741">
                  <c:v>0</c:v>
                </c:pt>
                <c:pt idx="10742">
                  <c:v>0</c:v>
                </c:pt>
                <c:pt idx="10743">
                  <c:v>0</c:v>
                </c:pt>
                <c:pt idx="10744">
                  <c:v>0</c:v>
                </c:pt>
                <c:pt idx="10745">
                  <c:v>0</c:v>
                </c:pt>
                <c:pt idx="10746">
                  <c:v>0</c:v>
                </c:pt>
                <c:pt idx="10747">
                  <c:v>0</c:v>
                </c:pt>
                <c:pt idx="10748">
                  <c:v>0</c:v>
                </c:pt>
                <c:pt idx="10749">
                  <c:v>0</c:v>
                </c:pt>
                <c:pt idx="10750">
                  <c:v>0</c:v>
                </c:pt>
                <c:pt idx="10751">
                  <c:v>0</c:v>
                </c:pt>
                <c:pt idx="10752">
                  <c:v>0</c:v>
                </c:pt>
                <c:pt idx="10753">
                  <c:v>0</c:v>
                </c:pt>
                <c:pt idx="10754">
                  <c:v>0</c:v>
                </c:pt>
                <c:pt idx="10755">
                  <c:v>0</c:v>
                </c:pt>
                <c:pt idx="10756">
                  <c:v>0</c:v>
                </c:pt>
                <c:pt idx="10757">
                  <c:v>0</c:v>
                </c:pt>
                <c:pt idx="10758">
                  <c:v>0</c:v>
                </c:pt>
                <c:pt idx="10759">
                  <c:v>0</c:v>
                </c:pt>
                <c:pt idx="10760">
                  <c:v>0</c:v>
                </c:pt>
                <c:pt idx="10761">
                  <c:v>0</c:v>
                </c:pt>
                <c:pt idx="10762">
                  <c:v>0</c:v>
                </c:pt>
                <c:pt idx="10763">
                  <c:v>0</c:v>
                </c:pt>
                <c:pt idx="10764">
                  <c:v>0</c:v>
                </c:pt>
                <c:pt idx="10765">
                  <c:v>0</c:v>
                </c:pt>
                <c:pt idx="10766">
                  <c:v>0</c:v>
                </c:pt>
                <c:pt idx="10767">
                  <c:v>0</c:v>
                </c:pt>
                <c:pt idx="10768">
                  <c:v>0</c:v>
                </c:pt>
                <c:pt idx="10769">
                  <c:v>0</c:v>
                </c:pt>
                <c:pt idx="10770">
                  <c:v>0</c:v>
                </c:pt>
                <c:pt idx="10771">
                  <c:v>0</c:v>
                </c:pt>
                <c:pt idx="10772">
                  <c:v>0</c:v>
                </c:pt>
                <c:pt idx="10773">
                  <c:v>0</c:v>
                </c:pt>
                <c:pt idx="10774">
                  <c:v>0</c:v>
                </c:pt>
                <c:pt idx="10775">
                  <c:v>0</c:v>
                </c:pt>
                <c:pt idx="10776">
                  <c:v>0</c:v>
                </c:pt>
                <c:pt idx="10777">
                  <c:v>0</c:v>
                </c:pt>
                <c:pt idx="10778">
                  <c:v>0</c:v>
                </c:pt>
                <c:pt idx="10779">
                  <c:v>0</c:v>
                </c:pt>
                <c:pt idx="10780">
                  <c:v>0</c:v>
                </c:pt>
                <c:pt idx="10781">
                  <c:v>0</c:v>
                </c:pt>
                <c:pt idx="10782">
                  <c:v>0</c:v>
                </c:pt>
                <c:pt idx="10783">
                  <c:v>0</c:v>
                </c:pt>
                <c:pt idx="10784">
                  <c:v>0</c:v>
                </c:pt>
                <c:pt idx="10785">
                  <c:v>0</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0</c:v>
                </c:pt>
                <c:pt idx="10805">
                  <c:v>0</c:v>
                </c:pt>
                <c:pt idx="10806">
                  <c:v>0</c:v>
                </c:pt>
                <c:pt idx="10807">
                  <c:v>0</c:v>
                </c:pt>
                <c:pt idx="10808">
                  <c:v>0</c:v>
                </c:pt>
                <c:pt idx="10809">
                  <c:v>0</c:v>
                </c:pt>
                <c:pt idx="10810">
                  <c:v>0</c:v>
                </c:pt>
                <c:pt idx="10811">
                  <c:v>0</c:v>
                </c:pt>
                <c:pt idx="10812">
                  <c:v>0</c:v>
                </c:pt>
                <c:pt idx="10813">
                  <c:v>0</c:v>
                </c:pt>
                <c:pt idx="10814">
                  <c:v>0</c:v>
                </c:pt>
                <c:pt idx="10815">
                  <c:v>0</c:v>
                </c:pt>
                <c:pt idx="10816">
                  <c:v>0</c:v>
                </c:pt>
                <c:pt idx="10817">
                  <c:v>0</c:v>
                </c:pt>
                <c:pt idx="10818">
                  <c:v>0</c:v>
                </c:pt>
                <c:pt idx="10819">
                  <c:v>0</c:v>
                </c:pt>
                <c:pt idx="10820">
                  <c:v>0</c:v>
                </c:pt>
                <c:pt idx="10821">
                  <c:v>0</c:v>
                </c:pt>
                <c:pt idx="10822">
                  <c:v>0</c:v>
                </c:pt>
                <c:pt idx="10823">
                  <c:v>0</c:v>
                </c:pt>
                <c:pt idx="10824">
                  <c:v>0</c:v>
                </c:pt>
                <c:pt idx="10825">
                  <c:v>0</c:v>
                </c:pt>
                <c:pt idx="10826">
                  <c:v>0</c:v>
                </c:pt>
                <c:pt idx="10827">
                  <c:v>0</c:v>
                </c:pt>
                <c:pt idx="10828">
                  <c:v>0</c:v>
                </c:pt>
                <c:pt idx="10829">
                  <c:v>0</c:v>
                </c:pt>
                <c:pt idx="10830">
                  <c:v>0</c:v>
                </c:pt>
                <c:pt idx="10831">
                  <c:v>0</c:v>
                </c:pt>
                <c:pt idx="10832">
                  <c:v>0</c:v>
                </c:pt>
                <c:pt idx="10833">
                  <c:v>0</c:v>
                </c:pt>
                <c:pt idx="10834">
                  <c:v>0</c:v>
                </c:pt>
                <c:pt idx="10835">
                  <c:v>0</c:v>
                </c:pt>
                <c:pt idx="10836">
                  <c:v>0</c:v>
                </c:pt>
                <c:pt idx="10837">
                  <c:v>0</c:v>
                </c:pt>
                <c:pt idx="10838">
                  <c:v>0</c:v>
                </c:pt>
                <c:pt idx="10839">
                  <c:v>0</c:v>
                </c:pt>
                <c:pt idx="10840">
                  <c:v>0</c:v>
                </c:pt>
                <c:pt idx="10841">
                  <c:v>0</c:v>
                </c:pt>
                <c:pt idx="10842">
                  <c:v>0</c:v>
                </c:pt>
                <c:pt idx="10843">
                  <c:v>0</c:v>
                </c:pt>
                <c:pt idx="10844">
                  <c:v>0</c:v>
                </c:pt>
                <c:pt idx="10845">
                  <c:v>0</c:v>
                </c:pt>
                <c:pt idx="10846">
                  <c:v>0</c:v>
                </c:pt>
                <c:pt idx="10847">
                  <c:v>0</c:v>
                </c:pt>
                <c:pt idx="10848">
                  <c:v>0</c:v>
                </c:pt>
                <c:pt idx="10849">
                  <c:v>0</c:v>
                </c:pt>
                <c:pt idx="10850">
                  <c:v>0</c:v>
                </c:pt>
                <c:pt idx="10851">
                  <c:v>0</c:v>
                </c:pt>
                <c:pt idx="10852">
                  <c:v>0</c:v>
                </c:pt>
                <c:pt idx="10853">
                  <c:v>0</c:v>
                </c:pt>
                <c:pt idx="10854">
                  <c:v>0</c:v>
                </c:pt>
                <c:pt idx="10855">
                  <c:v>0</c:v>
                </c:pt>
                <c:pt idx="10856">
                  <c:v>0</c:v>
                </c:pt>
                <c:pt idx="10857">
                  <c:v>0</c:v>
                </c:pt>
                <c:pt idx="10858">
                  <c:v>0</c:v>
                </c:pt>
                <c:pt idx="10859">
                  <c:v>0</c:v>
                </c:pt>
                <c:pt idx="10860">
                  <c:v>0.02</c:v>
                </c:pt>
                <c:pt idx="10861">
                  <c:v>0</c:v>
                </c:pt>
                <c:pt idx="10862">
                  <c:v>0</c:v>
                </c:pt>
                <c:pt idx="10863">
                  <c:v>0</c:v>
                </c:pt>
                <c:pt idx="10864">
                  <c:v>0</c:v>
                </c:pt>
                <c:pt idx="10865">
                  <c:v>0</c:v>
                </c:pt>
                <c:pt idx="10866">
                  <c:v>0.02</c:v>
                </c:pt>
                <c:pt idx="10867">
                  <c:v>0</c:v>
                </c:pt>
                <c:pt idx="10868">
                  <c:v>0.02</c:v>
                </c:pt>
                <c:pt idx="10869">
                  <c:v>0</c:v>
                </c:pt>
                <c:pt idx="10870">
                  <c:v>0</c:v>
                </c:pt>
                <c:pt idx="10871">
                  <c:v>0</c:v>
                </c:pt>
                <c:pt idx="10872">
                  <c:v>0</c:v>
                </c:pt>
                <c:pt idx="10873">
                  <c:v>0</c:v>
                </c:pt>
                <c:pt idx="10874">
                  <c:v>0</c:v>
                </c:pt>
                <c:pt idx="10875">
                  <c:v>0</c:v>
                </c:pt>
                <c:pt idx="10876">
                  <c:v>0</c:v>
                </c:pt>
                <c:pt idx="10877">
                  <c:v>0</c:v>
                </c:pt>
                <c:pt idx="10878">
                  <c:v>0</c:v>
                </c:pt>
                <c:pt idx="10879">
                  <c:v>0</c:v>
                </c:pt>
                <c:pt idx="10880">
                  <c:v>0</c:v>
                </c:pt>
                <c:pt idx="10881">
                  <c:v>0</c:v>
                </c:pt>
                <c:pt idx="10882">
                  <c:v>0</c:v>
                </c:pt>
                <c:pt idx="10883">
                  <c:v>0</c:v>
                </c:pt>
                <c:pt idx="10884">
                  <c:v>0</c:v>
                </c:pt>
                <c:pt idx="10885">
                  <c:v>0</c:v>
                </c:pt>
                <c:pt idx="10886">
                  <c:v>0</c:v>
                </c:pt>
                <c:pt idx="10887">
                  <c:v>0</c:v>
                </c:pt>
                <c:pt idx="10888">
                  <c:v>0</c:v>
                </c:pt>
                <c:pt idx="10889">
                  <c:v>0</c:v>
                </c:pt>
                <c:pt idx="10890">
                  <c:v>0</c:v>
                </c:pt>
                <c:pt idx="10891">
                  <c:v>0</c:v>
                </c:pt>
                <c:pt idx="10892">
                  <c:v>0</c:v>
                </c:pt>
                <c:pt idx="10893">
                  <c:v>0</c:v>
                </c:pt>
                <c:pt idx="10894">
                  <c:v>0</c:v>
                </c:pt>
                <c:pt idx="10895">
                  <c:v>0</c:v>
                </c:pt>
                <c:pt idx="10896">
                  <c:v>0</c:v>
                </c:pt>
                <c:pt idx="10897">
                  <c:v>0</c:v>
                </c:pt>
                <c:pt idx="10898">
                  <c:v>0</c:v>
                </c:pt>
                <c:pt idx="10899">
                  <c:v>0</c:v>
                </c:pt>
                <c:pt idx="10900">
                  <c:v>0</c:v>
                </c:pt>
                <c:pt idx="10901">
                  <c:v>0</c:v>
                </c:pt>
                <c:pt idx="10902">
                  <c:v>0</c:v>
                </c:pt>
                <c:pt idx="10903">
                  <c:v>0</c:v>
                </c:pt>
                <c:pt idx="10904">
                  <c:v>0</c:v>
                </c:pt>
                <c:pt idx="10905">
                  <c:v>0</c:v>
                </c:pt>
                <c:pt idx="10906">
                  <c:v>0</c:v>
                </c:pt>
                <c:pt idx="10907">
                  <c:v>0</c:v>
                </c:pt>
                <c:pt idx="10908">
                  <c:v>0</c:v>
                </c:pt>
                <c:pt idx="10909">
                  <c:v>0</c:v>
                </c:pt>
                <c:pt idx="10910">
                  <c:v>0</c:v>
                </c:pt>
                <c:pt idx="10911">
                  <c:v>0</c:v>
                </c:pt>
                <c:pt idx="10912">
                  <c:v>0</c:v>
                </c:pt>
                <c:pt idx="10913">
                  <c:v>0</c:v>
                </c:pt>
                <c:pt idx="10914">
                  <c:v>0</c:v>
                </c:pt>
                <c:pt idx="10915">
                  <c:v>0</c:v>
                </c:pt>
                <c:pt idx="10916">
                  <c:v>0</c:v>
                </c:pt>
                <c:pt idx="10917">
                  <c:v>0</c:v>
                </c:pt>
                <c:pt idx="10918">
                  <c:v>0</c:v>
                </c:pt>
                <c:pt idx="10919">
                  <c:v>0</c:v>
                </c:pt>
                <c:pt idx="10920">
                  <c:v>0</c:v>
                </c:pt>
                <c:pt idx="10921">
                  <c:v>0</c:v>
                </c:pt>
                <c:pt idx="10922">
                  <c:v>0</c:v>
                </c:pt>
                <c:pt idx="10923">
                  <c:v>0</c:v>
                </c:pt>
                <c:pt idx="10924">
                  <c:v>0</c:v>
                </c:pt>
                <c:pt idx="10925">
                  <c:v>0</c:v>
                </c:pt>
                <c:pt idx="10926">
                  <c:v>0</c:v>
                </c:pt>
                <c:pt idx="10927">
                  <c:v>0</c:v>
                </c:pt>
                <c:pt idx="10928">
                  <c:v>0</c:v>
                </c:pt>
                <c:pt idx="10929">
                  <c:v>0</c:v>
                </c:pt>
                <c:pt idx="10930">
                  <c:v>0</c:v>
                </c:pt>
                <c:pt idx="10931">
                  <c:v>0</c:v>
                </c:pt>
                <c:pt idx="10932">
                  <c:v>0</c:v>
                </c:pt>
                <c:pt idx="10933">
                  <c:v>0</c:v>
                </c:pt>
                <c:pt idx="10934">
                  <c:v>0</c:v>
                </c:pt>
                <c:pt idx="10935">
                  <c:v>0</c:v>
                </c:pt>
                <c:pt idx="10936">
                  <c:v>0</c:v>
                </c:pt>
                <c:pt idx="10937">
                  <c:v>0</c:v>
                </c:pt>
                <c:pt idx="10938">
                  <c:v>0</c:v>
                </c:pt>
                <c:pt idx="10939">
                  <c:v>0</c:v>
                </c:pt>
                <c:pt idx="10940">
                  <c:v>0</c:v>
                </c:pt>
                <c:pt idx="10941">
                  <c:v>0</c:v>
                </c:pt>
                <c:pt idx="10942">
                  <c:v>0</c:v>
                </c:pt>
                <c:pt idx="10943">
                  <c:v>0</c:v>
                </c:pt>
                <c:pt idx="10944">
                  <c:v>0</c:v>
                </c:pt>
                <c:pt idx="10945">
                  <c:v>0</c:v>
                </c:pt>
                <c:pt idx="10946">
                  <c:v>0</c:v>
                </c:pt>
                <c:pt idx="10947">
                  <c:v>0</c:v>
                </c:pt>
                <c:pt idx="10948">
                  <c:v>0</c:v>
                </c:pt>
                <c:pt idx="10949">
                  <c:v>0</c:v>
                </c:pt>
                <c:pt idx="10950">
                  <c:v>0</c:v>
                </c:pt>
                <c:pt idx="10951">
                  <c:v>0</c:v>
                </c:pt>
                <c:pt idx="10952">
                  <c:v>0</c:v>
                </c:pt>
                <c:pt idx="10953">
                  <c:v>0</c:v>
                </c:pt>
                <c:pt idx="10954">
                  <c:v>0</c:v>
                </c:pt>
                <c:pt idx="10955">
                  <c:v>0</c:v>
                </c:pt>
                <c:pt idx="10956">
                  <c:v>0</c:v>
                </c:pt>
                <c:pt idx="10957">
                  <c:v>0</c:v>
                </c:pt>
                <c:pt idx="10958">
                  <c:v>0</c:v>
                </c:pt>
                <c:pt idx="10959">
                  <c:v>0</c:v>
                </c:pt>
                <c:pt idx="10960">
                  <c:v>0</c:v>
                </c:pt>
                <c:pt idx="10961">
                  <c:v>0</c:v>
                </c:pt>
                <c:pt idx="10962">
                  <c:v>0</c:v>
                </c:pt>
                <c:pt idx="10963">
                  <c:v>0</c:v>
                </c:pt>
                <c:pt idx="10964">
                  <c:v>0</c:v>
                </c:pt>
                <c:pt idx="10965">
                  <c:v>0</c:v>
                </c:pt>
                <c:pt idx="10966">
                  <c:v>0</c:v>
                </c:pt>
                <c:pt idx="10967">
                  <c:v>0</c:v>
                </c:pt>
                <c:pt idx="10968">
                  <c:v>0</c:v>
                </c:pt>
                <c:pt idx="10969">
                  <c:v>0</c:v>
                </c:pt>
                <c:pt idx="10970">
                  <c:v>0</c:v>
                </c:pt>
                <c:pt idx="10971">
                  <c:v>0</c:v>
                </c:pt>
                <c:pt idx="10972">
                  <c:v>0</c:v>
                </c:pt>
                <c:pt idx="10973">
                  <c:v>0</c:v>
                </c:pt>
                <c:pt idx="10974">
                  <c:v>0</c:v>
                </c:pt>
                <c:pt idx="10975">
                  <c:v>0</c:v>
                </c:pt>
                <c:pt idx="10976">
                  <c:v>0</c:v>
                </c:pt>
                <c:pt idx="10977">
                  <c:v>0</c:v>
                </c:pt>
                <c:pt idx="10978">
                  <c:v>0</c:v>
                </c:pt>
                <c:pt idx="10979">
                  <c:v>0</c:v>
                </c:pt>
                <c:pt idx="10980">
                  <c:v>0</c:v>
                </c:pt>
                <c:pt idx="10981">
                  <c:v>0</c:v>
                </c:pt>
                <c:pt idx="10982">
                  <c:v>0</c:v>
                </c:pt>
                <c:pt idx="10983">
                  <c:v>0</c:v>
                </c:pt>
                <c:pt idx="10984">
                  <c:v>0</c:v>
                </c:pt>
                <c:pt idx="10985">
                  <c:v>0</c:v>
                </c:pt>
                <c:pt idx="10986">
                  <c:v>0</c:v>
                </c:pt>
                <c:pt idx="10987">
                  <c:v>0</c:v>
                </c:pt>
                <c:pt idx="10988">
                  <c:v>0</c:v>
                </c:pt>
                <c:pt idx="10989">
                  <c:v>0</c:v>
                </c:pt>
                <c:pt idx="10990">
                  <c:v>0</c:v>
                </c:pt>
                <c:pt idx="10991">
                  <c:v>0</c:v>
                </c:pt>
                <c:pt idx="10992">
                  <c:v>0</c:v>
                </c:pt>
                <c:pt idx="10993">
                  <c:v>0</c:v>
                </c:pt>
                <c:pt idx="10994">
                  <c:v>0</c:v>
                </c:pt>
                <c:pt idx="10995">
                  <c:v>0</c:v>
                </c:pt>
                <c:pt idx="10996">
                  <c:v>0</c:v>
                </c:pt>
                <c:pt idx="10997">
                  <c:v>0</c:v>
                </c:pt>
                <c:pt idx="10998">
                  <c:v>0</c:v>
                </c:pt>
                <c:pt idx="10999">
                  <c:v>0</c:v>
                </c:pt>
                <c:pt idx="11000">
                  <c:v>0</c:v>
                </c:pt>
                <c:pt idx="11001">
                  <c:v>0</c:v>
                </c:pt>
                <c:pt idx="11002">
                  <c:v>0</c:v>
                </c:pt>
                <c:pt idx="11003">
                  <c:v>0</c:v>
                </c:pt>
                <c:pt idx="11004">
                  <c:v>0</c:v>
                </c:pt>
                <c:pt idx="11005">
                  <c:v>0</c:v>
                </c:pt>
                <c:pt idx="11006">
                  <c:v>0</c:v>
                </c:pt>
                <c:pt idx="11007">
                  <c:v>0</c:v>
                </c:pt>
                <c:pt idx="11008">
                  <c:v>0</c:v>
                </c:pt>
                <c:pt idx="11009">
                  <c:v>0</c:v>
                </c:pt>
                <c:pt idx="11010">
                  <c:v>0</c:v>
                </c:pt>
                <c:pt idx="11011">
                  <c:v>0</c:v>
                </c:pt>
                <c:pt idx="11012">
                  <c:v>0</c:v>
                </c:pt>
                <c:pt idx="11013">
                  <c:v>0</c:v>
                </c:pt>
                <c:pt idx="11014">
                  <c:v>0</c:v>
                </c:pt>
                <c:pt idx="11015">
                  <c:v>0</c:v>
                </c:pt>
                <c:pt idx="11016">
                  <c:v>0</c:v>
                </c:pt>
                <c:pt idx="11017">
                  <c:v>0</c:v>
                </c:pt>
                <c:pt idx="11018">
                  <c:v>0</c:v>
                </c:pt>
                <c:pt idx="11019">
                  <c:v>0</c:v>
                </c:pt>
                <c:pt idx="11020">
                  <c:v>0</c:v>
                </c:pt>
                <c:pt idx="11021">
                  <c:v>0</c:v>
                </c:pt>
                <c:pt idx="11022">
                  <c:v>0</c:v>
                </c:pt>
                <c:pt idx="11023">
                  <c:v>0</c:v>
                </c:pt>
                <c:pt idx="11024">
                  <c:v>0</c:v>
                </c:pt>
                <c:pt idx="11025">
                  <c:v>0</c:v>
                </c:pt>
                <c:pt idx="11026">
                  <c:v>0</c:v>
                </c:pt>
                <c:pt idx="11027">
                  <c:v>0</c:v>
                </c:pt>
                <c:pt idx="11028">
                  <c:v>0</c:v>
                </c:pt>
                <c:pt idx="11029">
                  <c:v>0</c:v>
                </c:pt>
                <c:pt idx="11030">
                  <c:v>0</c:v>
                </c:pt>
                <c:pt idx="11031">
                  <c:v>0</c:v>
                </c:pt>
                <c:pt idx="11032">
                  <c:v>0</c:v>
                </c:pt>
                <c:pt idx="11033">
                  <c:v>0</c:v>
                </c:pt>
                <c:pt idx="11034">
                  <c:v>0</c:v>
                </c:pt>
                <c:pt idx="11035">
                  <c:v>0</c:v>
                </c:pt>
                <c:pt idx="11036">
                  <c:v>0</c:v>
                </c:pt>
                <c:pt idx="11037">
                  <c:v>0</c:v>
                </c:pt>
                <c:pt idx="11038">
                  <c:v>0</c:v>
                </c:pt>
                <c:pt idx="11039">
                  <c:v>0</c:v>
                </c:pt>
                <c:pt idx="11040">
                  <c:v>0</c:v>
                </c:pt>
                <c:pt idx="11041">
                  <c:v>0</c:v>
                </c:pt>
                <c:pt idx="11042">
                  <c:v>0</c:v>
                </c:pt>
                <c:pt idx="11043">
                  <c:v>0</c:v>
                </c:pt>
                <c:pt idx="11044">
                  <c:v>0</c:v>
                </c:pt>
                <c:pt idx="11045">
                  <c:v>0</c:v>
                </c:pt>
                <c:pt idx="11046">
                  <c:v>0</c:v>
                </c:pt>
                <c:pt idx="11047">
                  <c:v>0</c:v>
                </c:pt>
                <c:pt idx="11048">
                  <c:v>0</c:v>
                </c:pt>
                <c:pt idx="11049">
                  <c:v>0</c:v>
                </c:pt>
                <c:pt idx="11050">
                  <c:v>0</c:v>
                </c:pt>
                <c:pt idx="11051">
                  <c:v>0</c:v>
                </c:pt>
                <c:pt idx="11052">
                  <c:v>0</c:v>
                </c:pt>
                <c:pt idx="11053">
                  <c:v>0</c:v>
                </c:pt>
                <c:pt idx="11054">
                  <c:v>0</c:v>
                </c:pt>
                <c:pt idx="11055">
                  <c:v>0</c:v>
                </c:pt>
                <c:pt idx="11056">
                  <c:v>0</c:v>
                </c:pt>
                <c:pt idx="11057">
                  <c:v>0</c:v>
                </c:pt>
                <c:pt idx="11058">
                  <c:v>0</c:v>
                </c:pt>
                <c:pt idx="11059">
                  <c:v>0</c:v>
                </c:pt>
                <c:pt idx="11060">
                  <c:v>0</c:v>
                </c:pt>
                <c:pt idx="11061">
                  <c:v>0</c:v>
                </c:pt>
                <c:pt idx="11062">
                  <c:v>0</c:v>
                </c:pt>
                <c:pt idx="11063">
                  <c:v>0</c:v>
                </c:pt>
                <c:pt idx="11064">
                  <c:v>0</c:v>
                </c:pt>
                <c:pt idx="11065">
                  <c:v>0</c:v>
                </c:pt>
                <c:pt idx="11066">
                  <c:v>0</c:v>
                </c:pt>
                <c:pt idx="11067">
                  <c:v>0</c:v>
                </c:pt>
                <c:pt idx="11068">
                  <c:v>0</c:v>
                </c:pt>
                <c:pt idx="11069">
                  <c:v>0</c:v>
                </c:pt>
                <c:pt idx="11070">
                  <c:v>0</c:v>
                </c:pt>
                <c:pt idx="11071">
                  <c:v>0</c:v>
                </c:pt>
                <c:pt idx="11072">
                  <c:v>0</c:v>
                </c:pt>
                <c:pt idx="11073">
                  <c:v>0</c:v>
                </c:pt>
                <c:pt idx="11074">
                  <c:v>0</c:v>
                </c:pt>
                <c:pt idx="11075">
                  <c:v>0</c:v>
                </c:pt>
                <c:pt idx="11076">
                  <c:v>0</c:v>
                </c:pt>
                <c:pt idx="11077">
                  <c:v>0</c:v>
                </c:pt>
                <c:pt idx="11078">
                  <c:v>0</c:v>
                </c:pt>
                <c:pt idx="11079">
                  <c:v>0</c:v>
                </c:pt>
                <c:pt idx="11080">
                  <c:v>0</c:v>
                </c:pt>
                <c:pt idx="11081">
                  <c:v>0</c:v>
                </c:pt>
                <c:pt idx="11082">
                  <c:v>0</c:v>
                </c:pt>
                <c:pt idx="11083">
                  <c:v>0</c:v>
                </c:pt>
                <c:pt idx="11084">
                  <c:v>0</c:v>
                </c:pt>
                <c:pt idx="11085">
                  <c:v>0</c:v>
                </c:pt>
                <c:pt idx="11086">
                  <c:v>0</c:v>
                </c:pt>
                <c:pt idx="11087">
                  <c:v>0</c:v>
                </c:pt>
                <c:pt idx="11088">
                  <c:v>0</c:v>
                </c:pt>
                <c:pt idx="11089">
                  <c:v>0</c:v>
                </c:pt>
                <c:pt idx="11090">
                  <c:v>0</c:v>
                </c:pt>
                <c:pt idx="11091">
                  <c:v>0</c:v>
                </c:pt>
                <c:pt idx="11092">
                  <c:v>0</c:v>
                </c:pt>
                <c:pt idx="11093">
                  <c:v>0</c:v>
                </c:pt>
                <c:pt idx="11094">
                  <c:v>0</c:v>
                </c:pt>
                <c:pt idx="11095">
                  <c:v>0</c:v>
                </c:pt>
                <c:pt idx="11096">
                  <c:v>0</c:v>
                </c:pt>
                <c:pt idx="11097">
                  <c:v>0</c:v>
                </c:pt>
                <c:pt idx="11098">
                  <c:v>0</c:v>
                </c:pt>
                <c:pt idx="11099">
                  <c:v>0</c:v>
                </c:pt>
                <c:pt idx="11100">
                  <c:v>0</c:v>
                </c:pt>
                <c:pt idx="11101">
                  <c:v>0</c:v>
                </c:pt>
                <c:pt idx="11102">
                  <c:v>0</c:v>
                </c:pt>
                <c:pt idx="11103">
                  <c:v>0</c:v>
                </c:pt>
                <c:pt idx="11104">
                  <c:v>0</c:v>
                </c:pt>
                <c:pt idx="11105">
                  <c:v>0</c:v>
                </c:pt>
                <c:pt idx="11106">
                  <c:v>0</c:v>
                </c:pt>
                <c:pt idx="11107">
                  <c:v>0</c:v>
                </c:pt>
                <c:pt idx="11108">
                  <c:v>0</c:v>
                </c:pt>
                <c:pt idx="11109">
                  <c:v>0</c:v>
                </c:pt>
                <c:pt idx="11110">
                  <c:v>0</c:v>
                </c:pt>
                <c:pt idx="11111">
                  <c:v>0</c:v>
                </c:pt>
                <c:pt idx="11112">
                  <c:v>0</c:v>
                </c:pt>
                <c:pt idx="11113">
                  <c:v>0</c:v>
                </c:pt>
                <c:pt idx="11114">
                  <c:v>0</c:v>
                </c:pt>
                <c:pt idx="11115">
                  <c:v>0</c:v>
                </c:pt>
                <c:pt idx="11116">
                  <c:v>0</c:v>
                </c:pt>
                <c:pt idx="11117">
                  <c:v>0</c:v>
                </c:pt>
                <c:pt idx="11118">
                  <c:v>0</c:v>
                </c:pt>
                <c:pt idx="11119">
                  <c:v>0</c:v>
                </c:pt>
                <c:pt idx="11120">
                  <c:v>0</c:v>
                </c:pt>
                <c:pt idx="11121">
                  <c:v>0</c:v>
                </c:pt>
                <c:pt idx="11122">
                  <c:v>0</c:v>
                </c:pt>
                <c:pt idx="11123">
                  <c:v>0</c:v>
                </c:pt>
                <c:pt idx="11124">
                  <c:v>0</c:v>
                </c:pt>
                <c:pt idx="11125">
                  <c:v>0</c:v>
                </c:pt>
                <c:pt idx="11126">
                  <c:v>0</c:v>
                </c:pt>
                <c:pt idx="11127">
                  <c:v>0</c:v>
                </c:pt>
                <c:pt idx="11128">
                  <c:v>0</c:v>
                </c:pt>
                <c:pt idx="11129">
                  <c:v>0</c:v>
                </c:pt>
                <c:pt idx="11130">
                  <c:v>0</c:v>
                </c:pt>
                <c:pt idx="11131">
                  <c:v>0</c:v>
                </c:pt>
                <c:pt idx="11132">
                  <c:v>0</c:v>
                </c:pt>
                <c:pt idx="11133">
                  <c:v>0</c:v>
                </c:pt>
                <c:pt idx="11134">
                  <c:v>0</c:v>
                </c:pt>
                <c:pt idx="11135">
                  <c:v>0</c:v>
                </c:pt>
                <c:pt idx="11136">
                  <c:v>0</c:v>
                </c:pt>
                <c:pt idx="11137">
                  <c:v>0</c:v>
                </c:pt>
                <c:pt idx="11138">
                  <c:v>0</c:v>
                </c:pt>
                <c:pt idx="11139">
                  <c:v>0</c:v>
                </c:pt>
                <c:pt idx="11140">
                  <c:v>0</c:v>
                </c:pt>
                <c:pt idx="11141">
                  <c:v>0</c:v>
                </c:pt>
                <c:pt idx="11142">
                  <c:v>0</c:v>
                </c:pt>
                <c:pt idx="11143">
                  <c:v>0</c:v>
                </c:pt>
                <c:pt idx="11144">
                  <c:v>0</c:v>
                </c:pt>
                <c:pt idx="11145">
                  <c:v>0</c:v>
                </c:pt>
                <c:pt idx="11146">
                  <c:v>0</c:v>
                </c:pt>
                <c:pt idx="11147">
                  <c:v>0</c:v>
                </c:pt>
                <c:pt idx="11148">
                  <c:v>0</c:v>
                </c:pt>
                <c:pt idx="11149">
                  <c:v>0</c:v>
                </c:pt>
                <c:pt idx="11150">
                  <c:v>0</c:v>
                </c:pt>
                <c:pt idx="11151">
                  <c:v>0</c:v>
                </c:pt>
                <c:pt idx="11152">
                  <c:v>0</c:v>
                </c:pt>
                <c:pt idx="11153">
                  <c:v>0</c:v>
                </c:pt>
                <c:pt idx="11154">
                  <c:v>0</c:v>
                </c:pt>
                <c:pt idx="11155">
                  <c:v>0</c:v>
                </c:pt>
                <c:pt idx="11156">
                  <c:v>0</c:v>
                </c:pt>
                <c:pt idx="11157">
                  <c:v>0</c:v>
                </c:pt>
                <c:pt idx="11158">
                  <c:v>0</c:v>
                </c:pt>
                <c:pt idx="11159">
                  <c:v>0</c:v>
                </c:pt>
                <c:pt idx="11160">
                  <c:v>0</c:v>
                </c:pt>
                <c:pt idx="11161">
                  <c:v>0</c:v>
                </c:pt>
                <c:pt idx="11162">
                  <c:v>0</c:v>
                </c:pt>
                <c:pt idx="11163">
                  <c:v>0</c:v>
                </c:pt>
                <c:pt idx="11164">
                  <c:v>0</c:v>
                </c:pt>
                <c:pt idx="11165">
                  <c:v>0</c:v>
                </c:pt>
                <c:pt idx="11166">
                  <c:v>0</c:v>
                </c:pt>
                <c:pt idx="11167">
                  <c:v>0</c:v>
                </c:pt>
                <c:pt idx="11168">
                  <c:v>0</c:v>
                </c:pt>
                <c:pt idx="11169">
                  <c:v>0</c:v>
                </c:pt>
                <c:pt idx="11170">
                  <c:v>0</c:v>
                </c:pt>
                <c:pt idx="11171">
                  <c:v>0</c:v>
                </c:pt>
                <c:pt idx="11172">
                  <c:v>0</c:v>
                </c:pt>
                <c:pt idx="11173">
                  <c:v>0</c:v>
                </c:pt>
                <c:pt idx="11174">
                  <c:v>0</c:v>
                </c:pt>
                <c:pt idx="11175">
                  <c:v>0</c:v>
                </c:pt>
                <c:pt idx="11176">
                  <c:v>0</c:v>
                </c:pt>
                <c:pt idx="11177">
                  <c:v>0</c:v>
                </c:pt>
                <c:pt idx="11178">
                  <c:v>0</c:v>
                </c:pt>
                <c:pt idx="11179">
                  <c:v>0</c:v>
                </c:pt>
                <c:pt idx="11180">
                  <c:v>0</c:v>
                </c:pt>
                <c:pt idx="11181">
                  <c:v>0</c:v>
                </c:pt>
                <c:pt idx="11182">
                  <c:v>0</c:v>
                </c:pt>
                <c:pt idx="11183">
                  <c:v>0</c:v>
                </c:pt>
                <c:pt idx="11184">
                  <c:v>0</c:v>
                </c:pt>
                <c:pt idx="11185">
                  <c:v>0</c:v>
                </c:pt>
                <c:pt idx="11186">
                  <c:v>0</c:v>
                </c:pt>
                <c:pt idx="11187">
                  <c:v>0</c:v>
                </c:pt>
                <c:pt idx="11188">
                  <c:v>0</c:v>
                </c:pt>
                <c:pt idx="11189">
                  <c:v>0</c:v>
                </c:pt>
                <c:pt idx="11190">
                  <c:v>0</c:v>
                </c:pt>
                <c:pt idx="11191">
                  <c:v>0</c:v>
                </c:pt>
                <c:pt idx="11192">
                  <c:v>0</c:v>
                </c:pt>
                <c:pt idx="11193">
                  <c:v>0</c:v>
                </c:pt>
                <c:pt idx="11194">
                  <c:v>0</c:v>
                </c:pt>
                <c:pt idx="11195">
                  <c:v>0</c:v>
                </c:pt>
                <c:pt idx="11196">
                  <c:v>0</c:v>
                </c:pt>
                <c:pt idx="11197">
                  <c:v>0</c:v>
                </c:pt>
                <c:pt idx="11198">
                  <c:v>0</c:v>
                </c:pt>
                <c:pt idx="11199">
                  <c:v>0</c:v>
                </c:pt>
                <c:pt idx="11200">
                  <c:v>0</c:v>
                </c:pt>
                <c:pt idx="11201">
                  <c:v>0</c:v>
                </c:pt>
                <c:pt idx="11202">
                  <c:v>0</c:v>
                </c:pt>
                <c:pt idx="11203">
                  <c:v>0</c:v>
                </c:pt>
                <c:pt idx="11204">
                  <c:v>0</c:v>
                </c:pt>
                <c:pt idx="11205">
                  <c:v>0</c:v>
                </c:pt>
                <c:pt idx="11206">
                  <c:v>0</c:v>
                </c:pt>
                <c:pt idx="11207">
                  <c:v>0</c:v>
                </c:pt>
                <c:pt idx="11208">
                  <c:v>0</c:v>
                </c:pt>
                <c:pt idx="11209">
                  <c:v>0</c:v>
                </c:pt>
                <c:pt idx="11210">
                  <c:v>0</c:v>
                </c:pt>
                <c:pt idx="11211">
                  <c:v>0</c:v>
                </c:pt>
                <c:pt idx="11212">
                  <c:v>0</c:v>
                </c:pt>
                <c:pt idx="11213">
                  <c:v>0</c:v>
                </c:pt>
                <c:pt idx="11214">
                  <c:v>0</c:v>
                </c:pt>
                <c:pt idx="11215">
                  <c:v>0</c:v>
                </c:pt>
                <c:pt idx="11216">
                  <c:v>0</c:v>
                </c:pt>
                <c:pt idx="11217">
                  <c:v>0</c:v>
                </c:pt>
                <c:pt idx="11218">
                  <c:v>0</c:v>
                </c:pt>
                <c:pt idx="11219">
                  <c:v>0</c:v>
                </c:pt>
                <c:pt idx="11220">
                  <c:v>0</c:v>
                </c:pt>
                <c:pt idx="11221">
                  <c:v>0</c:v>
                </c:pt>
                <c:pt idx="11222">
                  <c:v>0</c:v>
                </c:pt>
                <c:pt idx="11223">
                  <c:v>0</c:v>
                </c:pt>
                <c:pt idx="11224">
                  <c:v>0</c:v>
                </c:pt>
                <c:pt idx="11225">
                  <c:v>0</c:v>
                </c:pt>
                <c:pt idx="11226">
                  <c:v>0</c:v>
                </c:pt>
                <c:pt idx="11227">
                  <c:v>0</c:v>
                </c:pt>
                <c:pt idx="11228">
                  <c:v>0</c:v>
                </c:pt>
                <c:pt idx="11229">
                  <c:v>0</c:v>
                </c:pt>
                <c:pt idx="11230">
                  <c:v>0</c:v>
                </c:pt>
                <c:pt idx="11231">
                  <c:v>0</c:v>
                </c:pt>
                <c:pt idx="11232">
                  <c:v>0</c:v>
                </c:pt>
                <c:pt idx="11233">
                  <c:v>0</c:v>
                </c:pt>
                <c:pt idx="11234">
                  <c:v>0</c:v>
                </c:pt>
                <c:pt idx="11235">
                  <c:v>0</c:v>
                </c:pt>
                <c:pt idx="11236">
                  <c:v>0</c:v>
                </c:pt>
                <c:pt idx="11237">
                  <c:v>0</c:v>
                </c:pt>
                <c:pt idx="11238">
                  <c:v>0</c:v>
                </c:pt>
                <c:pt idx="11239">
                  <c:v>0</c:v>
                </c:pt>
                <c:pt idx="11240">
                  <c:v>0</c:v>
                </c:pt>
                <c:pt idx="11241">
                  <c:v>0</c:v>
                </c:pt>
                <c:pt idx="11242">
                  <c:v>0</c:v>
                </c:pt>
                <c:pt idx="11243">
                  <c:v>0</c:v>
                </c:pt>
                <c:pt idx="11244">
                  <c:v>0</c:v>
                </c:pt>
                <c:pt idx="11245">
                  <c:v>0</c:v>
                </c:pt>
                <c:pt idx="11246">
                  <c:v>0</c:v>
                </c:pt>
                <c:pt idx="11247">
                  <c:v>0</c:v>
                </c:pt>
                <c:pt idx="11248">
                  <c:v>0.08</c:v>
                </c:pt>
                <c:pt idx="11249">
                  <c:v>0</c:v>
                </c:pt>
                <c:pt idx="11250">
                  <c:v>0</c:v>
                </c:pt>
                <c:pt idx="11251">
                  <c:v>0</c:v>
                </c:pt>
                <c:pt idx="11252">
                  <c:v>0</c:v>
                </c:pt>
                <c:pt idx="11253">
                  <c:v>0</c:v>
                </c:pt>
                <c:pt idx="11254">
                  <c:v>0</c:v>
                </c:pt>
                <c:pt idx="11255">
                  <c:v>0</c:v>
                </c:pt>
                <c:pt idx="11256">
                  <c:v>0</c:v>
                </c:pt>
                <c:pt idx="11257">
                  <c:v>0</c:v>
                </c:pt>
                <c:pt idx="11258">
                  <c:v>0</c:v>
                </c:pt>
                <c:pt idx="11259">
                  <c:v>0</c:v>
                </c:pt>
                <c:pt idx="11260">
                  <c:v>0</c:v>
                </c:pt>
                <c:pt idx="11261">
                  <c:v>0</c:v>
                </c:pt>
                <c:pt idx="11262">
                  <c:v>0</c:v>
                </c:pt>
                <c:pt idx="11263">
                  <c:v>0</c:v>
                </c:pt>
                <c:pt idx="11264">
                  <c:v>0</c:v>
                </c:pt>
                <c:pt idx="11265">
                  <c:v>0.04</c:v>
                </c:pt>
                <c:pt idx="11266">
                  <c:v>0.32</c:v>
                </c:pt>
                <c:pt idx="11267">
                  <c:v>0.24</c:v>
                </c:pt>
                <c:pt idx="11268">
                  <c:v>0.72</c:v>
                </c:pt>
                <c:pt idx="11269">
                  <c:v>0.28000000000000003</c:v>
                </c:pt>
                <c:pt idx="11270">
                  <c:v>0.04</c:v>
                </c:pt>
                <c:pt idx="11271">
                  <c:v>0.14000000000000001</c:v>
                </c:pt>
                <c:pt idx="11272">
                  <c:v>0.02</c:v>
                </c:pt>
                <c:pt idx="11273">
                  <c:v>0</c:v>
                </c:pt>
                <c:pt idx="11274">
                  <c:v>0.02</c:v>
                </c:pt>
                <c:pt idx="11275">
                  <c:v>0.02</c:v>
                </c:pt>
                <c:pt idx="11276">
                  <c:v>0</c:v>
                </c:pt>
                <c:pt idx="11277">
                  <c:v>0.02</c:v>
                </c:pt>
                <c:pt idx="11278">
                  <c:v>0</c:v>
                </c:pt>
                <c:pt idx="11279">
                  <c:v>0.02</c:v>
                </c:pt>
                <c:pt idx="11280">
                  <c:v>0</c:v>
                </c:pt>
                <c:pt idx="11281">
                  <c:v>0.08</c:v>
                </c:pt>
                <c:pt idx="11282">
                  <c:v>0.02</c:v>
                </c:pt>
                <c:pt idx="11283">
                  <c:v>0.06</c:v>
                </c:pt>
                <c:pt idx="11284">
                  <c:v>0</c:v>
                </c:pt>
                <c:pt idx="11285">
                  <c:v>0</c:v>
                </c:pt>
                <c:pt idx="11286">
                  <c:v>0</c:v>
                </c:pt>
                <c:pt idx="11287">
                  <c:v>0</c:v>
                </c:pt>
                <c:pt idx="11288">
                  <c:v>0</c:v>
                </c:pt>
                <c:pt idx="11289">
                  <c:v>0</c:v>
                </c:pt>
                <c:pt idx="11290">
                  <c:v>0</c:v>
                </c:pt>
                <c:pt idx="11291">
                  <c:v>0</c:v>
                </c:pt>
                <c:pt idx="11292">
                  <c:v>0</c:v>
                </c:pt>
                <c:pt idx="11293">
                  <c:v>0</c:v>
                </c:pt>
                <c:pt idx="11294">
                  <c:v>0</c:v>
                </c:pt>
                <c:pt idx="11295">
                  <c:v>0</c:v>
                </c:pt>
                <c:pt idx="11296">
                  <c:v>0</c:v>
                </c:pt>
                <c:pt idx="11297">
                  <c:v>0</c:v>
                </c:pt>
                <c:pt idx="11298">
                  <c:v>0.02</c:v>
                </c:pt>
                <c:pt idx="11299">
                  <c:v>0.06</c:v>
                </c:pt>
                <c:pt idx="11300">
                  <c:v>0</c:v>
                </c:pt>
                <c:pt idx="11301">
                  <c:v>0</c:v>
                </c:pt>
                <c:pt idx="11302">
                  <c:v>0</c:v>
                </c:pt>
                <c:pt idx="11303">
                  <c:v>0</c:v>
                </c:pt>
                <c:pt idx="11304">
                  <c:v>0</c:v>
                </c:pt>
                <c:pt idx="11305">
                  <c:v>0</c:v>
                </c:pt>
                <c:pt idx="11306">
                  <c:v>0</c:v>
                </c:pt>
                <c:pt idx="11307">
                  <c:v>0</c:v>
                </c:pt>
                <c:pt idx="11308">
                  <c:v>0</c:v>
                </c:pt>
                <c:pt idx="11309">
                  <c:v>0</c:v>
                </c:pt>
                <c:pt idx="11310">
                  <c:v>0</c:v>
                </c:pt>
                <c:pt idx="11311">
                  <c:v>0</c:v>
                </c:pt>
                <c:pt idx="11312">
                  <c:v>0</c:v>
                </c:pt>
                <c:pt idx="11313">
                  <c:v>0</c:v>
                </c:pt>
                <c:pt idx="11314">
                  <c:v>0.64</c:v>
                </c:pt>
                <c:pt idx="11315">
                  <c:v>0.28000000000000003</c:v>
                </c:pt>
                <c:pt idx="11316">
                  <c:v>0.02</c:v>
                </c:pt>
                <c:pt idx="11317">
                  <c:v>0.3</c:v>
                </c:pt>
                <c:pt idx="11318">
                  <c:v>0.04</c:v>
                </c:pt>
                <c:pt idx="11319">
                  <c:v>0</c:v>
                </c:pt>
                <c:pt idx="11320">
                  <c:v>0</c:v>
                </c:pt>
                <c:pt idx="11321">
                  <c:v>0</c:v>
                </c:pt>
                <c:pt idx="11322">
                  <c:v>0</c:v>
                </c:pt>
                <c:pt idx="11323">
                  <c:v>0</c:v>
                </c:pt>
                <c:pt idx="11324">
                  <c:v>0</c:v>
                </c:pt>
                <c:pt idx="11325">
                  <c:v>0</c:v>
                </c:pt>
                <c:pt idx="11326">
                  <c:v>0</c:v>
                </c:pt>
                <c:pt idx="11327">
                  <c:v>0</c:v>
                </c:pt>
                <c:pt idx="11328">
                  <c:v>0</c:v>
                </c:pt>
                <c:pt idx="11329">
                  <c:v>0</c:v>
                </c:pt>
                <c:pt idx="11330">
                  <c:v>0</c:v>
                </c:pt>
                <c:pt idx="11331">
                  <c:v>0</c:v>
                </c:pt>
                <c:pt idx="11332">
                  <c:v>0</c:v>
                </c:pt>
                <c:pt idx="11333">
                  <c:v>0</c:v>
                </c:pt>
                <c:pt idx="11334">
                  <c:v>0</c:v>
                </c:pt>
                <c:pt idx="11335">
                  <c:v>0</c:v>
                </c:pt>
                <c:pt idx="11336">
                  <c:v>0</c:v>
                </c:pt>
                <c:pt idx="11337">
                  <c:v>0</c:v>
                </c:pt>
                <c:pt idx="11338">
                  <c:v>0</c:v>
                </c:pt>
                <c:pt idx="11339">
                  <c:v>0</c:v>
                </c:pt>
                <c:pt idx="11340">
                  <c:v>0</c:v>
                </c:pt>
                <c:pt idx="11341">
                  <c:v>0</c:v>
                </c:pt>
                <c:pt idx="11342">
                  <c:v>0</c:v>
                </c:pt>
                <c:pt idx="11343">
                  <c:v>0</c:v>
                </c:pt>
                <c:pt idx="11344">
                  <c:v>0</c:v>
                </c:pt>
                <c:pt idx="11345">
                  <c:v>0</c:v>
                </c:pt>
                <c:pt idx="11346">
                  <c:v>0</c:v>
                </c:pt>
                <c:pt idx="11347">
                  <c:v>0</c:v>
                </c:pt>
                <c:pt idx="11348">
                  <c:v>0</c:v>
                </c:pt>
                <c:pt idx="11349">
                  <c:v>0</c:v>
                </c:pt>
                <c:pt idx="11350">
                  <c:v>0</c:v>
                </c:pt>
                <c:pt idx="11351">
                  <c:v>0</c:v>
                </c:pt>
                <c:pt idx="11352">
                  <c:v>0</c:v>
                </c:pt>
                <c:pt idx="11353">
                  <c:v>0</c:v>
                </c:pt>
                <c:pt idx="11354">
                  <c:v>0</c:v>
                </c:pt>
                <c:pt idx="11355">
                  <c:v>0</c:v>
                </c:pt>
                <c:pt idx="11356">
                  <c:v>0</c:v>
                </c:pt>
                <c:pt idx="11357">
                  <c:v>0</c:v>
                </c:pt>
                <c:pt idx="11358">
                  <c:v>0</c:v>
                </c:pt>
                <c:pt idx="11359">
                  <c:v>0</c:v>
                </c:pt>
                <c:pt idx="11360">
                  <c:v>0</c:v>
                </c:pt>
                <c:pt idx="11361">
                  <c:v>0</c:v>
                </c:pt>
                <c:pt idx="11362">
                  <c:v>0</c:v>
                </c:pt>
                <c:pt idx="11363">
                  <c:v>0</c:v>
                </c:pt>
                <c:pt idx="11364">
                  <c:v>0</c:v>
                </c:pt>
                <c:pt idx="11365">
                  <c:v>0</c:v>
                </c:pt>
                <c:pt idx="11366">
                  <c:v>0</c:v>
                </c:pt>
                <c:pt idx="11367">
                  <c:v>0</c:v>
                </c:pt>
                <c:pt idx="11368">
                  <c:v>0</c:v>
                </c:pt>
                <c:pt idx="11369">
                  <c:v>0</c:v>
                </c:pt>
                <c:pt idx="11370">
                  <c:v>0</c:v>
                </c:pt>
                <c:pt idx="11371">
                  <c:v>0</c:v>
                </c:pt>
                <c:pt idx="11372">
                  <c:v>0</c:v>
                </c:pt>
                <c:pt idx="11373">
                  <c:v>0</c:v>
                </c:pt>
                <c:pt idx="11374">
                  <c:v>0</c:v>
                </c:pt>
                <c:pt idx="11375">
                  <c:v>0</c:v>
                </c:pt>
                <c:pt idx="11376">
                  <c:v>0</c:v>
                </c:pt>
                <c:pt idx="11377">
                  <c:v>0</c:v>
                </c:pt>
                <c:pt idx="11378">
                  <c:v>0</c:v>
                </c:pt>
                <c:pt idx="11379">
                  <c:v>0</c:v>
                </c:pt>
                <c:pt idx="11380">
                  <c:v>0</c:v>
                </c:pt>
                <c:pt idx="11381">
                  <c:v>0</c:v>
                </c:pt>
                <c:pt idx="11382">
                  <c:v>0</c:v>
                </c:pt>
                <c:pt idx="11383">
                  <c:v>0</c:v>
                </c:pt>
                <c:pt idx="11384">
                  <c:v>0</c:v>
                </c:pt>
                <c:pt idx="11385">
                  <c:v>0</c:v>
                </c:pt>
                <c:pt idx="11386">
                  <c:v>0</c:v>
                </c:pt>
                <c:pt idx="11387">
                  <c:v>0</c:v>
                </c:pt>
                <c:pt idx="11388">
                  <c:v>0</c:v>
                </c:pt>
                <c:pt idx="11389">
                  <c:v>0</c:v>
                </c:pt>
                <c:pt idx="11390">
                  <c:v>0</c:v>
                </c:pt>
                <c:pt idx="11391">
                  <c:v>0</c:v>
                </c:pt>
                <c:pt idx="11392">
                  <c:v>0</c:v>
                </c:pt>
                <c:pt idx="11393">
                  <c:v>0</c:v>
                </c:pt>
                <c:pt idx="11394">
                  <c:v>0</c:v>
                </c:pt>
                <c:pt idx="11395">
                  <c:v>0</c:v>
                </c:pt>
                <c:pt idx="11396">
                  <c:v>0</c:v>
                </c:pt>
                <c:pt idx="11397">
                  <c:v>0</c:v>
                </c:pt>
                <c:pt idx="11398">
                  <c:v>0</c:v>
                </c:pt>
                <c:pt idx="11399">
                  <c:v>0</c:v>
                </c:pt>
                <c:pt idx="11400">
                  <c:v>0</c:v>
                </c:pt>
                <c:pt idx="11401">
                  <c:v>0</c:v>
                </c:pt>
                <c:pt idx="11402">
                  <c:v>0</c:v>
                </c:pt>
                <c:pt idx="11403">
                  <c:v>0</c:v>
                </c:pt>
                <c:pt idx="11404">
                  <c:v>0</c:v>
                </c:pt>
                <c:pt idx="11405">
                  <c:v>0</c:v>
                </c:pt>
                <c:pt idx="11406">
                  <c:v>0</c:v>
                </c:pt>
                <c:pt idx="11407">
                  <c:v>0</c:v>
                </c:pt>
                <c:pt idx="11408">
                  <c:v>0</c:v>
                </c:pt>
                <c:pt idx="11409">
                  <c:v>0</c:v>
                </c:pt>
                <c:pt idx="11410">
                  <c:v>0</c:v>
                </c:pt>
                <c:pt idx="11411">
                  <c:v>0</c:v>
                </c:pt>
                <c:pt idx="11412">
                  <c:v>0</c:v>
                </c:pt>
                <c:pt idx="11413">
                  <c:v>0</c:v>
                </c:pt>
                <c:pt idx="11414">
                  <c:v>0</c:v>
                </c:pt>
                <c:pt idx="11415">
                  <c:v>0</c:v>
                </c:pt>
                <c:pt idx="11416">
                  <c:v>0</c:v>
                </c:pt>
                <c:pt idx="11417">
                  <c:v>0</c:v>
                </c:pt>
                <c:pt idx="11418">
                  <c:v>0</c:v>
                </c:pt>
                <c:pt idx="11419">
                  <c:v>0</c:v>
                </c:pt>
                <c:pt idx="11420">
                  <c:v>0</c:v>
                </c:pt>
                <c:pt idx="11421">
                  <c:v>0</c:v>
                </c:pt>
                <c:pt idx="11422">
                  <c:v>0</c:v>
                </c:pt>
                <c:pt idx="11423">
                  <c:v>0</c:v>
                </c:pt>
                <c:pt idx="11424">
                  <c:v>0</c:v>
                </c:pt>
                <c:pt idx="11425">
                  <c:v>0</c:v>
                </c:pt>
                <c:pt idx="11426">
                  <c:v>0</c:v>
                </c:pt>
                <c:pt idx="11427">
                  <c:v>0</c:v>
                </c:pt>
                <c:pt idx="11428">
                  <c:v>0</c:v>
                </c:pt>
                <c:pt idx="11429">
                  <c:v>0</c:v>
                </c:pt>
                <c:pt idx="11430">
                  <c:v>0</c:v>
                </c:pt>
                <c:pt idx="11431">
                  <c:v>0</c:v>
                </c:pt>
                <c:pt idx="11432">
                  <c:v>0</c:v>
                </c:pt>
                <c:pt idx="11433">
                  <c:v>0</c:v>
                </c:pt>
                <c:pt idx="11434">
                  <c:v>0</c:v>
                </c:pt>
                <c:pt idx="11435">
                  <c:v>0</c:v>
                </c:pt>
                <c:pt idx="11436">
                  <c:v>0</c:v>
                </c:pt>
                <c:pt idx="11437">
                  <c:v>0</c:v>
                </c:pt>
                <c:pt idx="11438">
                  <c:v>0</c:v>
                </c:pt>
                <c:pt idx="11439">
                  <c:v>0</c:v>
                </c:pt>
                <c:pt idx="11440">
                  <c:v>0</c:v>
                </c:pt>
                <c:pt idx="11441">
                  <c:v>0</c:v>
                </c:pt>
                <c:pt idx="11442">
                  <c:v>0</c:v>
                </c:pt>
                <c:pt idx="11443">
                  <c:v>0</c:v>
                </c:pt>
                <c:pt idx="11444">
                  <c:v>0</c:v>
                </c:pt>
                <c:pt idx="11445">
                  <c:v>0</c:v>
                </c:pt>
                <c:pt idx="11446">
                  <c:v>0</c:v>
                </c:pt>
                <c:pt idx="11447">
                  <c:v>0</c:v>
                </c:pt>
                <c:pt idx="11448">
                  <c:v>0</c:v>
                </c:pt>
                <c:pt idx="11449">
                  <c:v>0</c:v>
                </c:pt>
                <c:pt idx="11450">
                  <c:v>0</c:v>
                </c:pt>
                <c:pt idx="11451">
                  <c:v>0</c:v>
                </c:pt>
                <c:pt idx="11452">
                  <c:v>0</c:v>
                </c:pt>
                <c:pt idx="11453">
                  <c:v>0</c:v>
                </c:pt>
                <c:pt idx="11454">
                  <c:v>0</c:v>
                </c:pt>
                <c:pt idx="11455">
                  <c:v>0</c:v>
                </c:pt>
                <c:pt idx="11456">
                  <c:v>0</c:v>
                </c:pt>
                <c:pt idx="11457">
                  <c:v>0</c:v>
                </c:pt>
                <c:pt idx="11458">
                  <c:v>0</c:v>
                </c:pt>
                <c:pt idx="11459">
                  <c:v>0</c:v>
                </c:pt>
                <c:pt idx="11460">
                  <c:v>0</c:v>
                </c:pt>
                <c:pt idx="11461">
                  <c:v>0</c:v>
                </c:pt>
                <c:pt idx="11462">
                  <c:v>0</c:v>
                </c:pt>
                <c:pt idx="11463">
                  <c:v>0</c:v>
                </c:pt>
                <c:pt idx="11464">
                  <c:v>0</c:v>
                </c:pt>
                <c:pt idx="11465">
                  <c:v>0</c:v>
                </c:pt>
                <c:pt idx="11466">
                  <c:v>0</c:v>
                </c:pt>
                <c:pt idx="11467">
                  <c:v>0</c:v>
                </c:pt>
                <c:pt idx="11468">
                  <c:v>0</c:v>
                </c:pt>
                <c:pt idx="11469">
                  <c:v>0</c:v>
                </c:pt>
                <c:pt idx="11470">
                  <c:v>0</c:v>
                </c:pt>
                <c:pt idx="11471">
                  <c:v>0</c:v>
                </c:pt>
                <c:pt idx="11472">
                  <c:v>0</c:v>
                </c:pt>
                <c:pt idx="11473">
                  <c:v>0</c:v>
                </c:pt>
                <c:pt idx="11474">
                  <c:v>0</c:v>
                </c:pt>
                <c:pt idx="11475">
                  <c:v>0</c:v>
                </c:pt>
                <c:pt idx="11476">
                  <c:v>0</c:v>
                </c:pt>
                <c:pt idx="11477">
                  <c:v>0</c:v>
                </c:pt>
                <c:pt idx="11478">
                  <c:v>0</c:v>
                </c:pt>
                <c:pt idx="11479">
                  <c:v>0</c:v>
                </c:pt>
                <c:pt idx="11480">
                  <c:v>0</c:v>
                </c:pt>
                <c:pt idx="11481">
                  <c:v>0</c:v>
                </c:pt>
                <c:pt idx="11482">
                  <c:v>0</c:v>
                </c:pt>
                <c:pt idx="11483">
                  <c:v>0</c:v>
                </c:pt>
                <c:pt idx="11484">
                  <c:v>0</c:v>
                </c:pt>
                <c:pt idx="11485">
                  <c:v>0</c:v>
                </c:pt>
                <c:pt idx="11486">
                  <c:v>0</c:v>
                </c:pt>
                <c:pt idx="11487">
                  <c:v>0</c:v>
                </c:pt>
                <c:pt idx="11488">
                  <c:v>0</c:v>
                </c:pt>
                <c:pt idx="11489">
                  <c:v>0</c:v>
                </c:pt>
                <c:pt idx="11490">
                  <c:v>0</c:v>
                </c:pt>
                <c:pt idx="11491">
                  <c:v>0</c:v>
                </c:pt>
                <c:pt idx="11492">
                  <c:v>0</c:v>
                </c:pt>
                <c:pt idx="11493">
                  <c:v>0</c:v>
                </c:pt>
                <c:pt idx="11494">
                  <c:v>0</c:v>
                </c:pt>
                <c:pt idx="11495">
                  <c:v>0</c:v>
                </c:pt>
                <c:pt idx="11496">
                  <c:v>0</c:v>
                </c:pt>
                <c:pt idx="11497">
                  <c:v>0</c:v>
                </c:pt>
                <c:pt idx="11498">
                  <c:v>0</c:v>
                </c:pt>
                <c:pt idx="11499">
                  <c:v>0</c:v>
                </c:pt>
                <c:pt idx="11500">
                  <c:v>0</c:v>
                </c:pt>
                <c:pt idx="11501">
                  <c:v>0</c:v>
                </c:pt>
                <c:pt idx="11502">
                  <c:v>0</c:v>
                </c:pt>
                <c:pt idx="11503">
                  <c:v>0</c:v>
                </c:pt>
                <c:pt idx="11504">
                  <c:v>0</c:v>
                </c:pt>
                <c:pt idx="11505">
                  <c:v>0</c:v>
                </c:pt>
                <c:pt idx="11506">
                  <c:v>0</c:v>
                </c:pt>
                <c:pt idx="11507">
                  <c:v>0</c:v>
                </c:pt>
                <c:pt idx="11508">
                  <c:v>0</c:v>
                </c:pt>
                <c:pt idx="11509">
                  <c:v>0</c:v>
                </c:pt>
                <c:pt idx="11510">
                  <c:v>0</c:v>
                </c:pt>
                <c:pt idx="11511">
                  <c:v>0</c:v>
                </c:pt>
                <c:pt idx="11512">
                  <c:v>0</c:v>
                </c:pt>
                <c:pt idx="11513">
                  <c:v>0</c:v>
                </c:pt>
                <c:pt idx="11514">
                  <c:v>0</c:v>
                </c:pt>
                <c:pt idx="11515">
                  <c:v>0</c:v>
                </c:pt>
                <c:pt idx="11516">
                  <c:v>0</c:v>
                </c:pt>
                <c:pt idx="11517">
                  <c:v>0</c:v>
                </c:pt>
                <c:pt idx="11518">
                  <c:v>0</c:v>
                </c:pt>
                <c:pt idx="11519">
                  <c:v>0</c:v>
                </c:pt>
                <c:pt idx="11520">
                  <c:v>0</c:v>
                </c:pt>
                <c:pt idx="11521">
                  <c:v>0</c:v>
                </c:pt>
                <c:pt idx="11522">
                  <c:v>0</c:v>
                </c:pt>
                <c:pt idx="11523">
                  <c:v>0</c:v>
                </c:pt>
                <c:pt idx="11524">
                  <c:v>0</c:v>
                </c:pt>
                <c:pt idx="11525">
                  <c:v>0</c:v>
                </c:pt>
                <c:pt idx="11526">
                  <c:v>0</c:v>
                </c:pt>
                <c:pt idx="11527">
                  <c:v>0</c:v>
                </c:pt>
                <c:pt idx="11528">
                  <c:v>0</c:v>
                </c:pt>
                <c:pt idx="11529">
                  <c:v>0</c:v>
                </c:pt>
                <c:pt idx="11530">
                  <c:v>0</c:v>
                </c:pt>
                <c:pt idx="11531">
                  <c:v>0</c:v>
                </c:pt>
                <c:pt idx="11532">
                  <c:v>0</c:v>
                </c:pt>
                <c:pt idx="11533">
                  <c:v>0</c:v>
                </c:pt>
                <c:pt idx="11534">
                  <c:v>0</c:v>
                </c:pt>
                <c:pt idx="11535">
                  <c:v>0</c:v>
                </c:pt>
                <c:pt idx="11536">
                  <c:v>0</c:v>
                </c:pt>
                <c:pt idx="11537">
                  <c:v>0</c:v>
                </c:pt>
                <c:pt idx="11538">
                  <c:v>0</c:v>
                </c:pt>
                <c:pt idx="11539">
                  <c:v>0</c:v>
                </c:pt>
                <c:pt idx="11540">
                  <c:v>0</c:v>
                </c:pt>
                <c:pt idx="11541">
                  <c:v>0</c:v>
                </c:pt>
                <c:pt idx="11542">
                  <c:v>0</c:v>
                </c:pt>
                <c:pt idx="11543">
                  <c:v>0</c:v>
                </c:pt>
                <c:pt idx="11544">
                  <c:v>0</c:v>
                </c:pt>
                <c:pt idx="11545">
                  <c:v>0</c:v>
                </c:pt>
                <c:pt idx="11546">
                  <c:v>0</c:v>
                </c:pt>
                <c:pt idx="11547">
                  <c:v>0</c:v>
                </c:pt>
                <c:pt idx="11548">
                  <c:v>0</c:v>
                </c:pt>
                <c:pt idx="11549">
                  <c:v>0</c:v>
                </c:pt>
                <c:pt idx="11550">
                  <c:v>0</c:v>
                </c:pt>
                <c:pt idx="11551">
                  <c:v>0</c:v>
                </c:pt>
                <c:pt idx="11552">
                  <c:v>0</c:v>
                </c:pt>
                <c:pt idx="11553">
                  <c:v>0</c:v>
                </c:pt>
                <c:pt idx="11554">
                  <c:v>0</c:v>
                </c:pt>
                <c:pt idx="11555">
                  <c:v>0</c:v>
                </c:pt>
                <c:pt idx="11556">
                  <c:v>0</c:v>
                </c:pt>
                <c:pt idx="11557">
                  <c:v>0</c:v>
                </c:pt>
                <c:pt idx="11558">
                  <c:v>0</c:v>
                </c:pt>
                <c:pt idx="11559">
                  <c:v>0</c:v>
                </c:pt>
                <c:pt idx="11560">
                  <c:v>0</c:v>
                </c:pt>
                <c:pt idx="11561">
                  <c:v>0</c:v>
                </c:pt>
                <c:pt idx="11562">
                  <c:v>0</c:v>
                </c:pt>
                <c:pt idx="11563">
                  <c:v>0</c:v>
                </c:pt>
                <c:pt idx="11564">
                  <c:v>0</c:v>
                </c:pt>
                <c:pt idx="11565">
                  <c:v>0</c:v>
                </c:pt>
                <c:pt idx="11566">
                  <c:v>0</c:v>
                </c:pt>
                <c:pt idx="11567">
                  <c:v>0</c:v>
                </c:pt>
                <c:pt idx="11568">
                  <c:v>0</c:v>
                </c:pt>
                <c:pt idx="11569">
                  <c:v>0</c:v>
                </c:pt>
                <c:pt idx="11570">
                  <c:v>0</c:v>
                </c:pt>
                <c:pt idx="11571">
                  <c:v>0</c:v>
                </c:pt>
                <c:pt idx="11572">
                  <c:v>0</c:v>
                </c:pt>
                <c:pt idx="11573">
                  <c:v>0</c:v>
                </c:pt>
                <c:pt idx="11574">
                  <c:v>0</c:v>
                </c:pt>
                <c:pt idx="11575">
                  <c:v>0</c:v>
                </c:pt>
                <c:pt idx="11576">
                  <c:v>0</c:v>
                </c:pt>
                <c:pt idx="11577">
                  <c:v>0</c:v>
                </c:pt>
                <c:pt idx="11578">
                  <c:v>0</c:v>
                </c:pt>
                <c:pt idx="11579">
                  <c:v>0</c:v>
                </c:pt>
                <c:pt idx="11580">
                  <c:v>0</c:v>
                </c:pt>
                <c:pt idx="11581">
                  <c:v>0</c:v>
                </c:pt>
                <c:pt idx="11582">
                  <c:v>0</c:v>
                </c:pt>
                <c:pt idx="11583">
                  <c:v>0</c:v>
                </c:pt>
                <c:pt idx="11584">
                  <c:v>0</c:v>
                </c:pt>
                <c:pt idx="11585">
                  <c:v>0</c:v>
                </c:pt>
                <c:pt idx="11586">
                  <c:v>0</c:v>
                </c:pt>
                <c:pt idx="11587">
                  <c:v>0</c:v>
                </c:pt>
                <c:pt idx="11588">
                  <c:v>0</c:v>
                </c:pt>
                <c:pt idx="11589">
                  <c:v>0</c:v>
                </c:pt>
                <c:pt idx="11590">
                  <c:v>0</c:v>
                </c:pt>
                <c:pt idx="11591">
                  <c:v>0</c:v>
                </c:pt>
                <c:pt idx="11592">
                  <c:v>0</c:v>
                </c:pt>
                <c:pt idx="11593">
                  <c:v>0</c:v>
                </c:pt>
                <c:pt idx="11594">
                  <c:v>0</c:v>
                </c:pt>
                <c:pt idx="11595">
                  <c:v>0</c:v>
                </c:pt>
                <c:pt idx="11596">
                  <c:v>0</c:v>
                </c:pt>
                <c:pt idx="11597">
                  <c:v>0</c:v>
                </c:pt>
                <c:pt idx="11598">
                  <c:v>0</c:v>
                </c:pt>
                <c:pt idx="11599">
                  <c:v>0</c:v>
                </c:pt>
                <c:pt idx="11600">
                  <c:v>0</c:v>
                </c:pt>
                <c:pt idx="11601">
                  <c:v>0</c:v>
                </c:pt>
                <c:pt idx="11602">
                  <c:v>0</c:v>
                </c:pt>
                <c:pt idx="11603">
                  <c:v>0</c:v>
                </c:pt>
                <c:pt idx="11604">
                  <c:v>0</c:v>
                </c:pt>
                <c:pt idx="11605">
                  <c:v>0</c:v>
                </c:pt>
                <c:pt idx="11606">
                  <c:v>0</c:v>
                </c:pt>
                <c:pt idx="11607">
                  <c:v>0</c:v>
                </c:pt>
                <c:pt idx="11608">
                  <c:v>0</c:v>
                </c:pt>
                <c:pt idx="11609">
                  <c:v>0</c:v>
                </c:pt>
                <c:pt idx="11610">
                  <c:v>0</c:v>
                </c:pt>
                <c:pt idx="11611">
                  <c:v>0</c:v>
                </c:pt>
                <c:pt idx="11612">
                  <c:v>0</c:v>
                </c:pt>
                <c:pt idx="11613">
                  <c:v>0</c:v>
                </c:pt>
                <c:pt idx="11614">
                  <c:v>0</c:v>
                </c:pt>
                <c:pt idx="11615">
                  <c:v>0</c:v>
                </c:pt>
                <c:pt idx="11616">
                  <c:v>0</c:v>
                </c:pt>
                <c:pt idx="11617">
                  <c:v>0</c:v>
                </c:pt>
                <c:pt idx="11618">
                  <c:v>0</c:v>
                </c:pt>
                <c:pt idx="11619">
                  <c:v>0</c:v>
                </c:pt>
                <c:pt idx="11620">
                  <c:v>0</c:v>
                </c:pt>
                <c:pt idx="11621">
                  <c:v>0</c:v>
                </c:pt>
                <c:pt idx="11622">
                  <c:v>0</c:v>
                </c:pt>
                <c:pt idx="11623">
                  <c:v>0</c:v>
                </c:pt>
                <c:pt idx="11624">
                  <c:v>0</c:v>
                </c:pt>
                <c:pt idx="11625">
                  <c:v>0</c:v>
                </c:pt>
                <c:pt idx="11626">
                  <c:v>0</c:v>
                </c:pt>
                <c:pt idx="11627">
                  <c:v>0</c:v>
                </c:pt>
                <c:pt idx="11628">
                  <c:v>0</c:v>
                </c:pt>
                <c:pt idx="11629">
                  <c:v>0</c:v>
                </c:pt>
                <c:pt idx="11630">
                  <c:v>0</c:v>
                </c:pt>
                <c:pt idx="11631">
                  <c:v>0</c:v>
                </c:pt>
                <c:pt idx="11632">
                  <c:v>0</c:v>
                </c:pt>
                <c:pt idx="11633">
                  <c:v>0</c:v>
                </c:pt>
                <c:pt idx="11634">
                  <c:v>0</c:v>
                </c:pt>
                <c:pt idx="11635">
                  <c:v>0</c:v>
                </c:pt>
                <c:pt idx="11636">
                  <c:v>0</c:v>
                </c:pt>
                <c:pt idx="11637">
                  <c:v>0</c:v>
                </c:pt>
                <c:pt idx="11638">
                  <c:v>0</c:v>
                </c:pt>
                <c:pt idx="11639">
                  <c:v>0</c:v>
                </c:pt>
                <c:pt idx="11640">
                  <c:v>0</c:v>
                </c:pt>
                <c:pt idx="11641">
                  <c:v>0</c:v>
                </c:pt>
                <c:pt idx="11642">
                  <c:v>0</c:v>
                </c:pt>
                <c:pt idx="11643">
                  <c:v>0</c:v>
                </c:pt>
                <c:pt idx="11644">
                  <c:v>0</c:v>
                </c:pt>
                <c:pt idx="11645">
                  <c:v>0</c:v>
                </c:pt>
                <c:pt idx="11646">
                  <c:v>0</c:v>
                </c:pt>
                <c:pt idx="11647">
                  <c:v>0</c:v>
                </c:pt>
                <c:pt idx="11648">
                  <c:v>0</c:v>
                </c:pt>
                <c:pt idx="11649">
                  <c:v>0</c:v>
                </c:pt>
                <c:pt idx="11650">
                  <c:v>0</c:v>
                </c:pt>
                <c:pt idx="11651">
                  <c:v>0</c:v>
                </c:pt>
                <c:pt idx="11652">
                  <c:v>0</c:v>
                </c:pt>
                <c:pt idx="11653">
                  <c:v>0</c:v>
                </c:pt>
                <c:pt idx="11654">
                  <c:v>0</c:v>
                </c:pt>
                <c:pt idx="11655">
                  <c:v>0</c:v>
                </c:pt>
                <c:pt idx="11656">
                  <c:v>0</c:v>
                </c:pt>
                <c:pt idx="11657">
                  <c:v>0</c:v>
                </c:pt>
                <c:pt idx="11658">
                  <c:v>0</c:v>
                </c:pt>
                <c:pt idx="11659">
                  <c:v>0</c:v>
                </c:pt>
                <c:pt idx="11660">
                  <c:v>0</c:v>
                </c:pt>
                <c:pt idx="11661">
                  <c:v>0</c:v>
                </c:pt>
                <c:pt idx="11662">
                  <c:v>0</c:v>
                </c:pt>
                <c:pt idx="11663">
                  <c:v>0</c:v>
                </c:pt>
                <c:pt idx="11664">
                  <c:v>0</c:v>
                </c:pt>
                <c:pt idx="11665">
                  <c:v>0</c:v>
                </c:pt>
                <c:pt idx="11666">
                  <c:v>0</c:v>
                </c:pt>
                <c:pt idx="11667">
                  <c:v>0</c:v>
                </c:pt>
                <c:pt idx="11668">
                  <c:v>0</c:v>
                </c:pt>
                <c:pt idx="11669">
                  <c:v>0</c:v>
                </c:pt>
                <c:pt idx="11670">
                  <c:v>0</c:v>
                </c:pt>
                <c:pt idx="11671">
                  <c:v>0</c:v>
                </c:pt>
                <c:pt idx="11672">
                  <c:v>0</c:v>
                </c:pt>
                <c:pt idx="11673">
                  <c:v>0</c:v>
                </c:pt>
                <c:pt idx="11674">
                  <c:v>0</c:v>
                </c:pt>
                <c:pt idx="11675">
                  <c:v>0</c:v>
                </c:pt>
                <c:pt idx="11676">
                  <c:v>0</c:v>
                </c:pt>
                <c:pt idx="11677">
                  <c:v>0</c:v>
                </c:pt>
                <c:pt idx="11678">
                  <c:v>0</c:v>
                </c:pt>
                <c:pt idx="11679">
                  <c:v>0</c:v>
                </c:pt>
                <c:pt idx="11680">
                  <c:v>0</c:v>
                </c:pt>
                <c:pt idx="11681">
                  <c:v>0</c:v>
                </c:pt>
                <c:pt idx="11682">
                  <c:v>0</c:v>
                </c:pt>
                <c:pt idx="11683">
                  <c:v>0</c:v>
                </c:pt>
                <c:pt idx="11684">
                  <c:v>0</c:v>
                </c:pt>
                <c:pt idx="11685">
                  <c:v>0</c:v>
                </c:pt>
                <c:pt idx="11686">
                  <c:v>0</c:v>
                </c:pt>
                <c:pt idx="11687">
                  <c:v>0</c:v>
                </c:pt>
                <c:pt idx="11688">
                  <c:v>0</c:v>
                </c:pt>
                <c:pt idx="11689">
                  <c:v>0</c:v>
                </c:pt>
                <c:pt idx="11690">
                  <c:v>0</c:v>
                </c:pt>
                <c:pt idx="11691">
                  <c:v>0</c:v>
                </c:pt>
                <c:pt idx="11692">
                  <c:v>0</c:v>
                </c:pt>
                <c:pt idx="11693">
                  <c:v>0</c:v>
                </c:pt>
                <c:pt idx="11694">
                  <c:v>0</c:v>
                </c:pt>
                <c:pt idx="11695">
                  <c:v>0</c:v>
                </c:pt>
                <c:pt idx="11696">
                  <c:v>0</c:v>
                </c:pt>
                <c:pt idx="11697">
                  <c:v>0</c:v>
                </c:pt>
                <c:pt idx="11698">
                  <c:v>0</c:v>
                </c:pt>
                <c:pt idx="11699">
                  <c:v>0</c:v>
                </c:pt>
                <c:pt idx="11700">
                  <c:v>0</c:v>
                </c:pt>
                <c:pt idx="11701">
                  <c:v>0</c:v>
                </c:pt>
                <c:pt idx="11702">
                  <c:v>0</c:v>
                </c:pt>
                <c:pt idx="11703">
                  <c:v>0</c:v>
                </c:pt>
                <c:pt idx="11704">
                  <c:v>0</c:v>
                </c:pt>
                <c:pt idx="11705">
                  <c:v>0</c:v>
                </c:pt>
                <c:pt idx="11706">
                  <c:v>0</c:v>
                </c:pt>
                <c:pt idx="11707">
                  <c:v>0</c:v>
                </c:pt>
                <c:pt idx="11708">
                  <c:v>0</c:v>
                </c:pt>
                <c:pt idx="11709">
                  <c:v>0</c:v>
                </c:pt>
                <c:pt idx="11710">
                  <c:v>0</c:v>
                </c:pt>
                <c:pt idx="11711">
                  <c:v>0</c:v>
                </c:pt>
                <c:pt idx="11712">
                  <c:v>0</c:v>
                </c:pt>
                <c:pt idx="11713">
                  <c:v>0</c:v>
                </c:pt>
                <c:pt idx="11714">
                  <c:v>0</c:v>
                </c:pt>
                <c:pt idx="11715">
                  <c:v>0</c:v>
                </c:pt>
                <c:pt idx="11716">
                  <c:v>0</c:v>
                </c:pt>
                <c:pt idx="11717">
                  <c:v>0</c:v>
                </c:pt>
                <c:pt idx="11718">
                  <c:v>0</c:v>
                </c:pt>
                <c:pt idx="11719">
                  <c:v>0</c:v>
                </c:pt>
                <c:pt idx="11720">
                  <c:v>0</c:v>
                </c:pt>
                <c:pt idx="11721">
                  <c:v>0</c:v>
                </c:pt>
                <c:pt idx="11722">
                  <c:v>0</c:v>
                </c:pt>
                <c:pt idx="11723">
                  <c:v>0</c:v>
                </c:pt>
                <c:pt idx="11724">
                  <c:v>0</c:v>
                </c:pt>
                <c:pt idx="11725">
                  <c:v>0</c:v>
                </c:pt>
                <c:pt idx="11726">
                  <c:v>0</c:v>
                </c:pt>
                <c:pt idx="11727">
                  <c:v>0</c:v>
                </c:pt>
                <c:pt idx="11728">
                  <c:v>0</c:v>
                </c:pt>
                <c:pt idx="11729">
                  <c:v>0</c:v>
                </c:pt>
                <c:pt idx="11730">
                  <c:v>0</c:v>
                </c:pt>
                <c:pt idx="11731">
                  <c:v>0</c:v>
                </c:pt>
                <c:pt idx="11732">
                  <c:v>0</c:v>
                </c:pt>
                <c:pt idx="11733">
                  <c:v>0</c:v>
                </c:pt>
                <c:pt idx="11734">
                  <c:v>0</c:v>
                </c:pt>
                <c:pt idx="11735">
                  <c:v>0</c:v>
                </c:pt>
                <c:pt idx="11736">
                  <c:v>0</c:v>
                </c:pt>
                <c:pt idx="11737">
                  <c:v>0</c:v>
                </c:pt>
                <c:pt idx="11738">
                  <c:v>0</c:v>
                </c:pt>
                <c:pt idx="11739">
                  <c:v>0</c:v>
                </c:pt>
                <c:pt idx="11740">
                  <c:v>0</c:v>
                </c:pt>
                <c:pt idx="11741">
                  <c:v>0</c:v>
                </c:pt>
                <c:pt idx="11742">
                  <c:v>0</c:v>
                </c:pt>
                <c:pt idx="11743">
                  <c:v>0</c:v>
                </c:pt>
                <c:pt idx="11744">
                  <c:v>0</c:v>
                </c:pt>
                <c:pt idx="11745">
                  <c:v>0</c:v>
                </c:pt>
                <c:pt idx="11746">
                  <c:v>0</c:v>
                </c:pt>
                <c:pt idx="11747">
                  <c:v>0</c:v>
                </c:pt>
                <c:pt idx="11748">
                  <c:v>0</c:v>
                </c:pt>
                <c:pt idx="11749">
                  <c:v>0</c:v>
                </c:pt>
                <c:pt idx="11750">
                  <c:v>0</c:v>
                </c:pt>
                <c:pt idx="11751">
                  <c:v>0</c:v>
                </c:pt>
                <c:pt idx="11752">
                  <c:v>0</c:v>
                </c:pt>
                <c:pt idx="11753">
                  <c:v>0</c:v>
                </c:pt>
                <c:pt idx="11754">
                  <c:v>0</c:v>
                </c:pt>
                <c:pt idx="11755">
                  <c:v>0</c:v>
                </c:pt>
                <c:pt idx="11756">
                  <c:v>0</c:v>
                </c:pt>
                <c:pt idx="11757">
                  <c:v>0</c:v>
                </c:pt>
                <c:pt idx="11758">
                  <c:v>0</c:v>
                </c:pt>
                <c:pt idx="11759">
                  <c:v>0</c:v>
                </c:pt>
                <c:pt idx="11760">
                  <c:v>0</c:v>
                </c:pt>
                <c:pt idx="11761">
                  <c:v>0</c:v>
                </c:pt>
                <c:pt idx="11762">
                  <c:v>0</c:v>
                </c:pt>
                <c:pt idx="11763">
                  <c:v>0</c:v>
                </c:pt>
                <c:pt idx="11764">
                  <c:v>0</c:v>
                </c:pt>
                <c:pt idx="11765">
                  <c:v>0</c:v>
                </c:pt>
                <c:pt idx="11766">
                  <c:v>0</c:v>
                </c:pt>
                <c:pt idx="11767">
                  <c:v>0</c:v>
                </c:pt>
                <c:pt idx="11768">
                  <c:v>0</c:v>
                </c:pt>
                <c:pt idx="11769">
                  <c:v>0</c:v>
                </c:pt>
                <c:pt idx="11770">
                  <c:v>0</c:v>
                </c:pt>
                <c:pt idx="11771">
                  <c:v>0</c:v>
                </c:pt>
                <c:pt idx="11772">
                  <c:v>0</c:v>
                </c:pt>
                <c:pt idx="11773">
                  <c:v>0</c:v>
                </c:pt>
                <c:pt idx="11774">
                  <c:v>0</c:v>
                </c:pt>
                <c:pt idx="11775">
                  <c:v>0</c:v>
                </c:pt>
                <c:pt idx="11776">
                  <c:v>0</c:v>
                </c:pt>
                <c:pt idx="11777">
                  <c:v>0</c:v>
                </c:pt>
                <c:pt idx="11778">
                  <c:v>0</c:v>
                </c:pt>
                <c:pt idx="11779">
                  <c:v>0</c:v>
                </c:pt>
                <c:pt idx="11780">
                  <c:v>0</c:v>
                </c:pt>
                <c:pt idx="11781">
                  <c:v>0</c:v>
                </c:pt>
                <c:pt idx="11782">
                  <c:v>0</c:v>
                </c:pt>
                <c:pt idx="11783">
                  <c:v>0</c:v>
                </c:pt>
                <c:pt idx="11784">
                  <c:v>0</c:v>
                </c:pt>
                <c:pt idx="11785">
                  <c:v>0</c:v>
                </c:pt>
                <c:pt idx="11786">
                  <c:v>0</c:v>
                </c:pt>
                <c:pt idx="11787">
                  <c:v>0</c:v>
                </c:pt>
                <c:pt idx="11788">
                  <c:v>0</c:v>
                </c:pt>
                <c:pt idx="11789">
                  <c:v>0</c:v>
                </c:pt>
                <c:pt idx="11790">
                  <c:v>0</c:v>
                </c:pt>
                <c:pt idx="11791">
                  <c:v>0</c:v>
                </c:pt>
                <c:pt idx="11792">
                  <c:v>0</c:v>
                </c:pt>
                <c:pt idx="11793">
                  <c:v>0</c:v>
                </c:pt>
                <c:pt idx="11794">
                  <c:v>0</c:v>
                </c:pt>
                <c:pt idx="11795">
                  <c:v>0</c:v>
                </c:pt>
                <c:pt idx="11796">
                  <c:v>0</c:v>
                </c:pt>
                <c:pt idx="11797">
                  <c:v>0</c:v>
                </c:pt>
                <c:pt idx="11798">
                  <c:v>0</c:v>
                </c:pt>
                <c:pt idx="11799">
                  <c:v>0</c:v>
                </c:pt>
                <c:pt idx="11800">
                  <c:v>0</c:v>
                </c:pt>
                <c:pt idx="11801">
                  <c:v>0</c:v>
                </c:pt>
                <c:pt idx="11802">
                  <c:v>0</c:v>
                </c:pt>
                <c:pt idx="11803">
                  <c:v>0</c:v>
                </c:pt>
                <c:pt idx="11804">
                  <c:v>0</c:v>
                </c:pt>
                <c:pt idx="11805">
                  <c:v>0</c:v>
                </c:pt>
                <c:pt idx="11806">
                  <c:v>0</c:v>
                </c:pt>
                <c:pt idx="11807">
                  <c:v>0</c:v>
                </c:pt>
                <c:pt idx="11808">
                  <c:v>0</c:v>
                </c:pt>
                <c:pt idx="11809">
                  <c:v>0</c:v>
                </c:pt>
                <c:pt idx="11810">
                  <c:v>0</c:v>
                </c:pt>
                <c:pt idx="11811">
                  <c:v>0</c:v>
                </c:pt>
                <c:pt idx="11812">
                  <c:v>0</c:v>
                </c:pt>
                <c:pt idx="11813">
                  <c:v>0</c:v>
                </c:pt>
                <c:pt idx="11814">
                  <c:v>0</c:v>
                </c:pt>
                <c:pt idx="11815">
                  <c:v>0</c:v>
                </c:pt>
                <c:pt idx="11816">
                  <c:v>0</c:v>
                </c:pt>
                <c:pt idx="11817">
                  <c:v>0</c:v>
                </c:pt>
                <c:pt idx="11818">
                  <c:v>0</c:v>
                </c:pt>
                <c:pt idx="11819">
                  <c:v>0</c:v>
                </c:pt>
                <c:pt idx="11820">
                  <c:v>0</c:v>
                </c:pt>
                <c:pt idx="11821">
                  <c:v>0</c:v>
                </c:pt>
                <c:pt idx="11822">
                  <c:v>0</c:v>
                </c:pt>
                <c:pt idx="11823">
                  <c:v>0</c:v>
                </c:pt>
                <c:pt idx="11824">
                  <c:v>0</c:v>
                </c:pt>
                <c:pt idx="11825">
                  <c:v>0</c:v>
                </c:pt>
                <c:pt idx="11826">
                  <c:v>0</c:v>
                </c:pt>
                <c:pt idx="11827">
                  <c:v>0</c:v>
                </c:pt>
                <c:pt idx="11828">
                  <c:v>0</c:v>
                </c:pt>
                <c:pt idx="11829">
                  <c:v>0</c:v>
                </c:pt>
                <c:pt idx="11830">
                  <c:v>0</c:v>
                </c:pt>
                <c:pt idx="11831">
                  <c:v>0</c:v>
                </c:pt>
                <c:pt idx="11832">
                  <c:v>0</c:v>
                </c:pt>
                <c:pt idx="11833">
                  <c:v>0</c:v>
                </c:pt>
                <c:pt idx="11834">
                  <c:v>0</c:v>
                </c:pt>
                <c:pt idx="11835">
                  <c:v>0</c:v>
                </c:pt>
                <c:pt idx="11836">
                  <c:v>0</c:v>
                </c:pt>
                <c:pt idx="11837">
                  <c:v>0</c:v>
                </c:pt>
                <c:pt idx="11838">
                  <c:v>0</c:v>
                </c:pt>
                <c:pt idx="11839">
                  <c:v>0</c:v>
                </c:pt>
                <c:pt idx="11840">
                  <c:v>0</c:v>
                </c:pt>
                <c:pt idx="11841">
                  <c:v>0</c:v>
                </c:pt>
                <c:pt idx="11842">
                  <c:v>0</c:v>
                </c:pt>
                <c:pt idx="11843">
                  <c:v>0</c:v>
                </c:pt>
                <c:pt idx="11844">
                  <c:v>0</c:v>
                </c:pt>
                <c:pt idx="11845">
                  <c:v>0</c:v>
                </c:pt>
                <c:pt idx="11846">
                  <c:v>0</c:v>
                </c:pt>
                <c:pt idx="11847">
                  <c:v>0</c:v>
                </c:pt>
                <c:pt idx="11848">
                  <c:v>0</c:v>
                </c:pt>
                <c:pt idx="11849">
                  <c:v>0</c:v>
                </c:pt>
                <c:pt idx="11850">
                  <c:v>0</c:v>
                </c:pt>
                <c:pt idx="11851">
                  <c:v>0</c:v>
                </c:pt>
                <c:pt idx="11852">
                  <c:v>0</c:v>
                </c:pt>
                <c:pt idx="11853">
                  <c:v>0</c:v>
                </c:pt>
                <c:pt idx="11854">
                  <c:v>0</c:v>
                </c:pt>
                <c:pt idx="11855">
                  <c:v>0</c:v>
                </c:pt>
                <c:pt idx="11856">
                  <c:v>0</c:v>
                </c:pt>
                <c:pt idx="11857">
                  <c:v>0</c:v>
                </c:pt>
                <c:pt idx="11858">
                  <c:v>0</c:v>
                </c:pt>
                <c:pt idx="11859">
                  <c:v>0</c:v>
                </c:pt>
                <c:pt idx="11860">
                  <c:v>0</c:v>
                </c:pt>
                <c:pt idx="11861">
                  <c:v>0</c:v>
                </c:pt>
                <c:pt idx="11862">
                  <c:v>0</c:v>
                </c:pt>
                <c:pt idx="11863">
                  <c:v>0</c:v>
                </c:pt>
                <c:pt idx="11864">
                  <c:v>0</c:v>
                </c:pt>
                <c:pt idx="11865">
                  <c:v>0</c:v>
                </c:pt>
                <c:pt idx="11866">
                  <c:v>0</c:v>
                </c:pt>
                <c:pt idx="11867">
                  <c:v>0</c:v>
                </c:pt>
                <c:pt idx="11868">
                  <c:v>0</c:v>
                </c:pt>
                <c:pt idx="11869">
                  <c:v>0</c:v>
                </c:pt>
                <c:pt idx="11870">
                  <c:v>0</c:v>
                </c:pt>
                <c:pt idx="11871">
                  <c:v>0</c:v>
                </c:pt>
                <c:pt idx="11872">
                  <c:v>0</c:v>
                </c:pt>
                <c:pt idx="11873">
                  <c:v>0</c:v>
                </c:pt>
                <c:pt idx="11874">
                  <c:v>0</c:v>
                </c:pt>
                <c:pt idx="11875">
                  <c:v>0</c:v>
                </c:pt>
                <c:pt idx="11876">
                  <c:v>0</c:v>
                </c:pt>
                <c:pt idx="11877">
                  <c:v>0</c:v>
                </c:pt>
                <c:pt idx="11878">
                  <c:v>0</c:v>
                </c:pt>
                <c:pt idx="11879">
                  <c:v>0</c:v>
                </c:pt>
                <c:pt idx="11880">
                  <c:v>0</c:v>
                </c:pt>
                <c:pt idx="11881">
                  <c:v>0</c:v>
                </c:pt>
                <c:pt idx="11882">
                  <c:v>0</c:v>
                </c:pt>
                <c:pt idx="11883">
                  <c:v>0</c:v>
                </c:pt>
                <c:pt idx="11884">
                  <c:v>0</c:v>
                </c:pt>
                <c:pt idx="11885">
                  <c:v>0</c:v>
                </c:pt>
                <c:pt idx="11886">
                  <c:v>0</c:v>
                </c:pt>
                <c:pt idx="11887">
                  <c:v>0</c:v>
                </c:pt>
                <c:pt idx="11888">
                  <c:v>0</c:v>
                </c:pt>
                <c:pt idx="11889">
                  <c:v>0</c:v>
                </c:pt>
                <c:pt idx="11890">
                  <c:v>0</c:v>
                </c:pt>
                <c:pt idx="11891">
                  <c:v>0</c:v>
                </c:pt>
                <c:pt idx="11892">
                  <c:v>0</c:v>
                </c:pt>
                <c:pt idx="11893">
                  <c:v>0</c:v>
                </c:pt>
                <c:pt idx="11894">
                  <c:v>0</c:v>
                </c:pt>
                <c:pt idx="11895">
                  <c:v>0</c:v>
                </c:pt>
                <c:pt idx="11896">
                  <c:v>0</c:v>
                </c:pt>
                <c:pt idx="11897">
                  <c:v>0</c:v>
                </c:pt>
                <c:pt idx="11898">
                  <c:v>0</c:v>
                </c:pt>
                <c:pt idx="11899">
                  <c:v>0</c:v>
                </c:pt>
                <c:pt idx="11900">
                  <c:v>0</c:v>
                </c:pt>
                <c:pt idx="11901">
                  <c:v>0</c:v>
                </c:pt>
                <c:pt idx="11902">
                  <c:v>0</c:v>
                </c:pt>
                <c:pt idx="11903">
                  <c:v>0</c:v>
                </c:pt>
                <c:pt idx="11904">
                  <c:v>0</c:v>
                </c:pt>
                <c:pt idx="11905">
                  <c:v>0</c:v>
                </c:pt>
                <c:pt idx="11906">
                  <c:v>0</c:v>
                </c:pt>
                <c:pt idx="11907">
                  <c:v>0</c:v>
                </c:pt>
                <c:pt idx="11908">
                  <c:v>0</c:v>
                </c:pt>
                <c:pt idx="11909">
                  <c:v>0</c:v>
                </c:pt>
                <c:pt idx="11910">
                  <c:v>0</c:v>
                </c:pt>
                <c:pt idx="11911">
                  <c:v>0</c:v>
                </c:pt>
                <c:pt idx="11912">
                  <c:v>0</c:v>
                </c:pt>
                <c:pt idx="11913">
                  <c:v>0</c:v>
                </c:pt>
                <c:pt idx="11914">
                  <c:v>0</c:v>
                </c:pt>
                <c:pt idx="11915">
                  <c:v>0</c:v>
                </c:pt>
                <c:pt idx="11916">
                  <c:v>0</c:v>
                </c:pt>
                <c:pt idx="11917">
                  <c:v>0</c:v>
                </c:pt>
                <c:pt idx="11918">
                  <c:v>0</c:v>
                </c:pt>
                <c:pt idx="11919">
                  <c:v>0</c:v>
                </c:pt>
                <c:pt idx="11920">
                  <c:v>0</c:v>
                </c:pt>
                <c:pt idx="11921">
                  <c:v>0</c:v>
                </c:pt>
                <c:pt idx="11922">
                  <c:v>0</c:v>
                </c:pt>
                <c:pt idx="11923">
                  <c:v>0</c:v>
                </c:pt>
                <c:pt idx="11924">
                  <c:v>0</c:v>
                </c:pt>
                <c:pt idx="11925">
                  <c:v>0</c:v>
                </c:pt>
                <c:pt idx="11926">
                  <c:v>0</c:v>
                </c:pt>
                <c:pt idx="11927">
                  <c:v>0</c:v>
                </c:pt>
                <c:pt idx="11928">
                  <c:v>0</c:v>
                </c:pt>
                <c:pt idx="11929">
                  <c:v>0</c:v>
                </c:pt>
                <c:pt idx="11930">
                  <c:v>0</c:v>
                </c:pt>
                <c:pt idx="11931">
                  <c:v>0</c:v>
                </c:pt>
                <c:pt idx="11932">
                  <c:v>0</c:v>
                </c:pt>
                <c:pt idx="11933">
                  <c:v>0</c:v>
                </c:pt>
                <c:pt idx="11934">
                  <c:v>0</c:v>
                </c:pt>
                <c:pt idx="11935">
                  <c:v>0</c:v>
                </c:pt>
                <c:pt idx="11936">
                  <c:v>0</c:v>
                </c:pt>
                <c:pt idx="11937">
                  <c:v>0</c:v>
                </c:pt>
                <c:pt idx="11938">
                  <c:v>0</c:v>
                </c:pt>
                <c:pt idx="11939">
                  <c:v>0</c:v>
                </c:pt>
                <c:pt idx="11940">
                  <c:v>0</c:v>
                </c:pt>
                <c:pt idx="11941">
                  <c:v>0</c:v>
                </c:pt>
                <c:pt idx="11942">
                  <c:v>0</c:v>
                </c:pt>
                <c:pt idx="11943">
                  <c:v>0</c:v>
                </c:pt>
                <c:pt idx="11944">
                  <c:v>0</c:v>
                </c:pt>
                <c:pt idx="11945">
                  <c:v>0</c:v>
                </c:pt>
                <c:pt idx="11946">
                  <c:v>0</c:v>
                </c:pt>
                <c:pt idx="11947">
                  <c:v>0</c:v>
                </c:pt>
                <c:pt idx="11948">
                  <c:v>0</c:v>
                </c:pt>
                <c:pt idx="11949">
                  <c:v>0</c:v>
                </c:pt>
                <c:pt idx="11950">
                  <c:v>0</c:v>
                </c:pt>
                <c:pt idx="11951">
                  <c:v>0</c:v>
                </c:pt>
                <c:pt idx="11952">
                  <c:v>0</c:v>
                </c:pt>
                <c:pt idx="11953">
                  <c:v>0</c:v>
                </c:pt>
                <c:pt idx="11954">
                  <c:v>0</c:v>
                </c:pt>
                <c:pt idx="11955">
                  <c:v>0</c:v>
                </c:pt>
                <c:pt idx="11956">
                  <c:v>0</c:v>
                </c:pt>
                <c:pt idx="11957">
                  <c:v>0</c:v>
                </c:pt>
                <c:pt idx="11958">
                  <c:v>0</c:v>
                </c:pt>
                <c:pt idx="11959">
                  <c:v>0</c:v>
                </c:pt>
                <c:pt idx="11960">
                  <c:v>0</c:v>
                </c:pt>
                <c:pt idx="11961">
                  <c:v>0</c:v>
                </c:pt>
                <c:pt idx="11962">
                  <c:v>0</c:v>
                </c:pt>
                <c:pt idx="11963">
                  <c:v>0</c:v>
                </c:pt>
                <c:pt idx="11964">
                  <c:v>0</c:v>
                </c:pt>
                <c:pt idx="11965">
                  <c:v>0</c:v>
                </c:pt>
                <c:pt idx="11966">
                  <c:v>0</c:v>
                </c:pt>
                <c:pt idx="11967">
                  <c:v>0</c:v>
                </c:pt>
                <c:pt idx="11968">
                  <c:v>0</c:v>
                </c:pt>
                <c:pt idx="11969">
                  <c:v>0</c:v>
                </c:pt>
                <c:pt idx="11970">
                  <c:v>0</c:v>
                </c:pt>
                <c:pt idx="11971">
                  <c:v>0</c:v>
                </c:pt>
                <c:pt idx="11972">
                  <c:v>0</c:v>
                </c:pt>
                <c:pt idx="11973">
                  <c:v>0</c:v>
                </c:pt>
                <c:pt idx="11974">
                  <c:v>0</c:v>
                </c:pt>
                <c:pt idx="11975">
                  <c:v>0</c:v>
                </c:pt>
                <c:pt idx="11976">
                  <c:v>0</c:v>
                </c:pt>
                <c:pt idx="11977">
                  <c:v>0</c:v>
                </c:pt>
                <c:pt idx="11978">
                  <c:v>0</c:v>
                </c:pt>
                <c:pt idx="11979">
                  <c:v>0</c:v>
                </c:pt>
                <c:pt idx="11980">
                  <c:v>0</c:v>
                </c:pt>
                <c:pt idx="11981">
                  <c:v>0</c:v>
                </c:pt>
                <c:pt idx="11982">
                  <c:v>0</c:v>
                </c:pt>
                <c:pt idx="11983">
                  <c:v>0</c:v>
                </c:pt>
                <c:pt idx="11984">
                  <c:v>0</c:v>
                </c:pt>
                <c:pt idx="11985">
                  <c:v>0</c:v>
                </c:pt>
                <c:pt idx="11986">
                  <c:v>0</c:v>
                </c:pt>
                <c:pt idx="11987">
                  <c:v>0</c:v>
                </c:pt>
                <c:pt idx="11988">
                  <c:v>0</c:v>
                </c:pt>
                <c:pt idx="11989">
                  <c:v>0</c:v>
                </c:pt>
                <c:pt idx="11990">
                  <c:v>0</c:v>
                </c:pt>
                <c:pt idx="11991">
                  <c:v>0</c:v>
                </c:pt>
                <c:pt idx="11992">
                  <c:v>0</c:v>
                </c:pt>
                <c:pt idx="11993">
                  <c:v>0</c:v>
                </c:pt>
                <c:pt idx="11994">
                  <c:v>0</c:v>
                </c:pt>
                <c:pt idx="11995">
                  <c:v>0</c:v>
                </c:pt>
                <c:pt idx="11996">
                  <c:v>0</c:v>
                </c:pt>
                <c:pt idx="11997">
                  <c:v>0</c:v>
                </c:pt>
                <c:pt idx="11998">
                  <c:v>0</c:v>
                </c:pt>
                <c:pt idx="11999">
                  <c:v>0</c:v>
                </c:pt>
                <c:pt idx="12000">
                  <c:v>0</c:v>
                </c:pt>
                <c:pt idx="12001">
                  <c:v>0</c:v>
                </c:pt>
                <c:pt idx="12002">
                  <c:v>0</c:v>
                </c:pt>
                <c:pt idx="12003">
                  <c:v>0</c:v>
                </c:pt>
                <c:pt idx="12004">
                  <c:v>0</c:v>
                </c:pt>
                <c:pt idx="12005">
                  <c:v>0</c:v>
                </c:pt>
                <c:pt idx="12006">
                  <c:v>0</c:v>
                </c:pt>
                <c:pt idx="12007">
                  <c:v>0</c:v>
                </c:pt>
                <c:pt idx="12008">
                  <c:v>0</c:v>
                </c:pt>
                <c:pt idx="12009">
                  <c:v>0</c:v>
                </c:pt>
                <c:pt idx="12010">
                  <c:v>0</c:v>
                </c:pt>
                <c:pt idx="12011">
                  <c:v>0</c:v>
                </c:pt>
                <c:pt idx="12012">
                  <c:v>0</c:v>
                </c:pt>
                <c:pt idx="12013">
                  <c:v>0</c:v>
                </c:pt>
                <c:pt idx="12014">
                  <c:v>0</c:v>
                </c:pt>
                <c:pt idx="12015">
                  <c:v>0</c:v>
                </c:pt>
                <c:pt idx="12016">
                  <c:v>0</c:v>
                </c:pt>
                <c:pt idx="12017">
                  <c:v>0</c:v>
                </c:pt>
                <c:pt idx="12018">
                  <c:v>0</c:v>
                </c:pt>
                <c:pt idx="12019">
                  <c:v>0</c:v>
                </c:pt>
                <c:pt idx="12020">
                  <c:v>0</c:v>
                </c:pt>
                <c:pt idx="12021">
                  <c:v>0</c:v>
                </c:pt>
                <c:pt idx="12022">
                  <c:v>0</c:v>
                </c:pt>
                <c:pt idx="12023">
                  <c:v>0</c:v>
                </c:pt>
                <c:pt idx="12024">
                  <c:v>0</c:v>
                </c:pt>
                <c:pt idx="12025">
                  <c:v>0</c:v>
                </c:pt>
                <c:pt idx="12026">
                  <c:v>0</c:v>
                </c:pt>
                <c:pt idx="12027">
                  <c:v>0</c:v>
                </c:pt>
                <c:pt idx="12028">
                  <c:v>0</c:v>
                </c:pt>
                <c:pt idx="12029">
                  <c:v>0</c:v>
                </c:pt>
                <c:pt idx="12030">
                  <c:v>0</c:v>
                </c:pt>
                <c:pt idx="12031">
                  <c:v>0</c:v>
                </c:pt>
                <c:pt idx="12032">
                  <c:v>0</c:v>
                </c:pt>
                <c:pt idx="12033">
                  <c:v>0</c:v>
                </c:pt>
                <c:pt idx="12034">
                  <c:v>0</c:v>
                </c:pt>
                <c:pt idx="12035">
                  <c:v>0</c:v>
                </c:pt>
                <c:pt idx="12036">
                  <c:v>0</c:v>
                </c:pt>
                <c:pt idx="12037">
                  <c:v>0</c:v>
                </c:pt>
                <c:pt idx="12038">
                  <c:v>0</c:v>
                </c:pt>
                <c:pt idx="12039">
                  <c:v>0</c:v>
                </c:pt>
                <c:pt idx="12040">
                  <c:v>0</c:v>
                </c:pt>
                <c:pt idx="12041">
                  <c:v>0</c:v>
                </c:pt>
                <c:pt idx="12042">
                  <c:v>0</c:v>
                </c:pt>
                <c:pt idx="12043">
                  <c:v>0</c:v>
                </c:pt>
                <c:pt idx="12044">
                  <c:v>0</c:v>
                </c:pt>
                <c:pt idx="12045">
                  <c:v>0</c:v>
                </c:pt>
                <c:pt idx="12046">
                  <c:v>0</c:v>
                </c:pt>
                <c:pt idx="12047">
                  <c:v>0</c:v>
                </c:pt>
                <c:pt idx="12048">
                  <c:v>0</c:v>
                </c:pt>
                <c:pt idx="12049">
                  <c:v>0</c:v>
                </c:pt>
                <c:pt idx="12050">
                  <c:v>0</c:v>
                </c:pt>
                <c:pt idx="12051">
                  <c:v>0</c:v>
                </c:pt>
                <c:pt idx="12052">
                  <c:v>0</c:v>
                </c:pt>
                <c:pt idx="12053">
                  <c:v>0</c:v>
                </c:pt>
                <c:pt idx="12054">
                  <c:v>0</c:v>
                </c:pt>
                <c:pt idx="12055">
                  <c:v>0</c:v>
                </c:pt>
                <c:pt idx="12056">
                  <c:v>0</c:v>
                </c:pt>
                <c:pt idx="12057">
                  <c:v>0</c:v>
                </c:pt>
                <c:pt idx="12058">
                  <c:v>0</c:v>
                </c:pt>
                <c:pt idx="12059">
                  <c:v>0</c:v>
                </c:pt>
                <c:pt idx="12060">
                  <c:v>0</c:v>
                </c:pt>
                <c:pt idx="12061">
                  <c:v>0</c:v>
                </c:pt>
                <c:pt idx="12062">
                  <c:v>0</c:v>
                </c:pt>
                <c:pt idx="12063">
                  <c:v>0</c:v>
                </c:pt>
                <c:pt idx="12064">
                  <c:v>0</c:v>
                </c:pt>
                <c:pt idx="12065">
                  <c:v>0</c:v>
                </c:pt>
                <c:pt idx="12066">
                  <c:v>0</c:v>
                </c:pt>
                <c:pt idx="12067">
                  <c:v>0</c:v>
                </c:pt>
                <c:pt idx="12068">
                  <c:v>0</c:v>
                </c:pt>
                <c:pt idx="12069">
                  <c:v>0</c:v>
                </c:pt>
                <c:pt idx="12070">
                  <c:v>0</c:v>
                </c:pt>
                <c:pt idx="12071">
                  <c:v>0</c:v>
                </c:pt>
                <c:pt idx="12072">
                  <c:v>0</c:v>
                </c:pt>
                <c:pt idx="12073">
                  <c:v>0</c:v>
                </c:pt>
                <c:pt idx="12074">
                  <c:v>0</c:v>
                </c:pt>
                <c:pt idx="12075">
                  <c:v>0</c:v>
                </c:pt>
                <c:pt idx="12076">
                  <c:v>0</c:v>
                </c:pt>
                <c:pt idx="12077">
                  <c:v>0</c:v>
                </c:pt>
                <c:pt idx="12078">
                  <c:v>0</c:v>
                </c:pt>
                <c:pt idx="12079">
                  <c:v>0</c:v>
                </c:pt>
                <c:pt idx="12080">
                  <c:v>0</c:v>
                </c:pt>
                <c:pt idx="12081">
                  <c:v>0</c:v>
                </c:pt>
                <c:pt idx="12082">
                  <c:v>0</c:v>
                </c:pt>
                <c:pt idx="12083">
                  <c:v>0.06</c:v>
                </c:pt>
                <c:pt idx="12084">
                  <c:v>0</c:v>
                </c:pt>
                <c:pt idx="12085">
                  <c:v>0</c:v>
                </c:pt>
                <c:pt idx="12086">
                  <c:v>0</c:v>
                </c:pt>
                <c:pt idx="12087">
                  <c:v>0.1</c:v>
                </c:pt>
                <c:pt idx="12088">
                  <c:v>0</c:v>
                </c:pt>
                <c:pt idx="12089">
                  <c:v>0</c:v>
                </c:pt>
                <c:pt idx="12090">
                  <c:v>0</c:v>
                </c:pt>
                <c:pt idx="12091">
                  <c:v>0</c:v>
                </c:pt>
                <c:pt idx="12092">
                  <c:v>0</c:v>
                </c:pt>
                <c:pt idx="12093">
                  <c:v>0</c:v>
                </c:pt>
                <c:pt idx="12094">
                  <c:v>0</c:v>
                </c:pt>
                <c:pt idx="12095">
                  <c:v>0</c:v>
                </c:pt>
                <c:pt idx="12096">
                  <c:v>0</c:v>
                </c:pt>
                <c:pt idx="12097">
                  <c:v>0</c:v>
                </c:pt>
                <c:pt idx="12098">
                  <c:v>0</c:v>
                </c:pt>
                <c:pt idx="12099">
                  <c:v>0</c:v>
                </c:pt>
                <c:pt idx="12100">
                  <c:v>0</c:v>
                </c:pt>
                <c:pt idx="12101">
                  <c:v>0</c:v>
                </c:pt>
                <c:pt idx="12102">
                  <c:v>0</c:v>
                </c:pt>
                <c:pt idx="12103">
                  <c:v>0</c:v>
                </c:pt>
                <c:pt idx="12104">
                  <c:v>0</c:v>
                </c:pt>
                <c:pt idx="12105">
                  <c:v>0</c:v>
                </c:pt>
                <c:pt idx="12106">
                  <c:v>0</c:v>
                </c:pt>
                <c:pt idx="12107">
                  <c:v>0</c:v>
                </c:pt>
                <c:pt idx="12108">
                  <c:v>0</c:v>
                </c:pt>
                <c:pt idx="12109">
                  <c:v>0</c:v>
                </c:pt>
                <c:pt idx="12110">
                  <c:v>0</c:v>
                </c:pt>
                <c:pt idx="12111">
                  <c:v>0</c:v>
                </c:pt>
                <c:pt idx="12112">
                  <c:v>0</c:v>
                </c:pt>
                <c:pt idx="12113">
                  <c:v>0</c:v>
                </c:pt>
                <c:pt idx="12114">
                  <c:v>0</c:v>
                </c:pt>
                <c:pt idx="12115">
                  <c:v>0</c:v>
                </c:pt>
                <c:pt idx="12116">
                  <c:v>0</c:v>
                </c:pt>
                <c:pt idx="12117">
                  <c:v>0</c:v>
                </c:pt>
                <c:pt idx="12118">
                  <c:v>0</c:v>
                </c:pt>
                <c:pt idx="12119">
                  <c:v>0</c:v>
                </c:pt>
                <c:pt idx="12120">
                  <c:v>0</c:v>
                </c:pt>
                <c:pt idx="12121">
                  <c:v>0</c:v>
                </c:pt>
                <c:pt idx="12122">
                  <c:v>0</c:v>
                </c:pt>
                <c:pt idx="12123">
                  <c:v>0</c:v>
                </c:pt>
                <c:pt idx="12124">
                  <c:v>0</c:v>
                </c:pt>
                <c:pt idx="12125">
                  <c:v>0</c:v>
                </c:pt>
                <c:pt idx="12126">
                  <c:v>0</c:v>
                </c:pt>
                <c:pt idx="12127">
                  <c:v>0</c:v>
                </c:pt>
                <c:pt idx="12128">
                  <c:v>0</c:v>
                </c:pt>
                <c:pt idx="12129">
                  <c:v>0</c:v>
                </c:pt>
                <c:pt idx="12130">
                  <c:v>0</c:v>
                </c:pt>
                <c:pt idx="12131">
                  <c:v>0</c:v>
                </c:pt>
                <c:pt idx="12132">
                  <c:v>0</c:v>
                </c:pt>
                <c:pt idx="12133">
                  <c:v>0</c:v>
                </c:pt>
                <c:pt idx="12134">
                  <c:v>0</c:v>
                </c:pt>
                <c:pt idx="12135">
                  <c:v>0</c:v>
                </c:pt>
                <c:pt idx="12136">
                  <c:v>0</c:v>
                </c:pt>
                <c:pt idx="12137">
                  <c:v>0</c:v>
                </c:pt>
                <c:pt idx="12138">
                  <c:v>0</c:v>
                </c:pt>
                <c:pt idx="12139">
                  <c:v>0</c:v>
                </c:pt>
                <c:pt idx="12140">
                  <c:v>0</c:v>
                </c:pt>
                <c:pt idx="12141">
                  <c:v>0</c:v>
                </c:pt>
                <c:pt idx="12142">
                  <c:v>0</c:v>
                </c:pt>
                <c:pt idx="12143">
                  <c:v>0</c:v>
                </c:pt>
                <c:pt idx="12144">
                  <c:v>0</c:v>
                </c:pt>
                <c:pt idx="12145">
                  <c:v>0</c:v>
                </c:pt>
                <c:pt idx="12146">
                  <c:v>0</c:v>
                </c:pt>
                <c:pt idx="12147">
                  <c:v>0</c:v>
                </c:pt>
                <c:pt idx="12148">
                  <c:v>0</c:v>
                </c:pt>
                <c:pt idx="12149">
                  <c:v>0</c:v>
                </c:pt>
                <c:pt idx="12150">
                  <c:v>0</c:v>
                </c:pt>
                <c:pt idx="12151">
                  <c:v>0</c:v>
                </c:pt>
                <c:pt idx="12152">
                  <c:v>0</c:v>
                </c:pt>
                <c:pt idx="12153">
                  <c:v>0</c:v>
                </c:pt>
                <c:pt idx="12154">
                  <c:v>0</c:v>
                </c:pt>
                <c:pt idx="12155">
                  <c:v>0</c:v>
                </c:pt>
                <c:pt idx="12156">
                  <c:v>0</c:v>
                </c:pt>
                <c:pt idx="12157">
                  <c:v>0</c:v>
                </c:pt>
                <c:pt idx="12158">
                  <c:v>0</c:v>
                </c:pt>
                <c:pt idx="12159">
                  <c:v>0</c:v>
                </c:pt>
                <c:pt idx="12160">
                  <c:v>0</c:v>
                </c:pt>
                <c:pt idx="12161">
                  <c:v>0</c:v>
                </c:pt>
                <c:pt idx="12162">
                  <c:v>0</c:v>
                </c:pt>
                <c:pt idx="12163">
                  <c:v>0</c:v>
                </c:pt>
                <c:pt idx="12164">
                  <c:v>0</c:v>
                </c:pt>
                <c:pt idx="12165">
                  <c:v>0</c:v>
                </c:pt>
                <c:pt idx="12166">
                  <c:v>0</c:v>
                </c:pt>
                <c:pt idx="12167">
                  <c:v>0</c:v>
                </c:pt>
                <c:pt idx="12168">
                  <c:v>0</c:v>
                </c:pt>
                <c:pt idx="12169">
                  <c:v>0</c:v>
                </c:pt>
                <c:pt idx="12170">
                  <c:v>0</c:v>
                </c:pt>
                <c:pt idx="12171">
                  <c:v>0</c:v>
                </c:pt>
                <c:pt idx="12172">
                  <c:v>0.08</c:v>
                </c:pt>
                <c:pt idx="12173">
                  <c:v>0</c:v>
                </c:pt>
                <c:pt idx="12174">
                  <c:v>0</c:v>
                </c:pt>
                <c:pt idx="12175">
                  <c:v>0</c:v>
                </c:pt>
                <c:pt idx="12176">
                  <c:v>0</c:v>
                </c:pt>
                <c:pt idx="12177">
                  <c:v>0</c:v>
                </c:pt>
                <c:pt idx="12178">
                  <c:v>0</c:v>
                </c:pt>
                <c:pt idx="12179">
                  <c:v>0</c:v>
                </c:pt>
                <c:pt idx="12180">
                  <c:v>0</c:v>
                </c:pt>
                <c:pt idx="12181">
                  <c:v>0</c:v>
                </c:pt>
                <c:pt idx="12182">
                  <c:v>0</c:v>
                </c:pt>
                <c:pt idx="12183">
                  <c:v>0</c:v>
                </c:pt>
                <c:pt idx="12184">
                  <c:v>0</c:v>
                </c:pt>
                <c:pt idx="12185">
                  <c:v>0</c:v>
                </c:pt>
                <c:pt idx="12186">
                  <c:v>0</c:v>
                </c:pt>
                <c:pt idx="12187">
                  <c:v>0</c:v>
                </c:pt>
                <c:pt idx="12188">
                  <c:v>0</c:v>
                </c:pt>
                <c:pt idx="12189">
                  <c:v>0</c:v>
                </c:pt>
                <c:pt idx="12190">
                  <c:v>0</c:v>
                </c:pt>
                <c:pt idx="12191">
                  <c:v>0</c:v>
                </c:pt>
                <c:pt idx="12192">
                  <c:v>0</c:v>
                </c:pt>
                <c:pt idx="12193">
                  <c:v>0.02</c:v>
                </c:pt>
                <c:pt idx="12194">
                  <c:v>0.02</c:v>
                </c:pt>
                <c:pt idx="12195">
                  <c:v>0.02</c:v>
                </c:pt>
                <c:pt idx="12196">
                  <c:v>0.02</c:v>
                </c:pt>
                <c:pt idx="12197">
                  <c:v>0.02</c:v>
                </c:pt>
                <c:pt idx="12198">
                  <c:v>0</c:v>
                </c:pt>
                <c:pt idx="12199">
                  <c:v>0</c:v>
                </c:pt>
                <c:pt idx="12200">
                  <c:v>0</c:v>
                </c:pt>
                <c:pt idx="12201">
                  <c:v>0</c:v>
                </c:pt>
                <c:pt idx="12202">
                  <c:v>0</c:v>
                </c:pt>
                <c:pt idx="12203">
                  <c:v>0</c:v>
                </c:pt>
                <c:pt idx="12204">
                  <c:v>0</c:v>
                </c:pt>
                <c:pt idx="12205">
                  <c:v>0</c:v>
                </c:pt>
                <c:pt idx="12206">
                  <c:v>0</c:v>
                </c:pt>
                <c:pt idx="12207">
                  <c:v>0</c:v>
                </c:pt>
                <c:pt idx="12208">
                  <c:v>0</c:v>
                </c:pt>
                <c:pt idx="12209">
                  <c:v>0</c:v>
                </c:pt>
                <c:pt idx="12210">
                  <c:v>0</c:v>
                </c:pt>
                <c:pt idx="12211">
                  <c:v>0</c:v>
                </c:pt>
                <c:pt idx="12212">
                  <c:v>0</c:v>
                </c:pt>
                <c:pt idx="12213">
                  <c:v>0</c:v>
                </c:pt>
                <c:pt idx="12214">
                  <c:v>0</c:v>
                </c:pt>
                <c:pt idx="12215">
                  <c:v>0</c:v>
                </c:pt>
                <c:pt idx="12216">
                  <c:v>0</c:v>
                </c:pt>
                <c:pt idx="12217">
                  <c:v>0</c:v>
                </c:pt>
                <c:pt idx="12218">
                  <c:v>0</c:v>
                </c:pt>
                <c:pt idx="12219">
                  <c:v>0</c:v>
                </c:pt>
                <c:pt idx="12220">
                  <c:v>0</c:v>
                </c:pt>
                <c:pt idx="12221">
                  <c:v>0</c:v>
                </c:pt>
                <c:pt idx="12222">
                  <c:v>0</c:v>
                </c:pt>
                <c:pt idx="12223">
                  <c:v>0</c:v>
                </c:pt>
                <c:pt idx="12224">
                  <c:v>0</c:v>
                </c:pt>
                <c:pt idx="12225">
                  <c:v>0</c:v>
                </c:pt>
                <c:pt idx="12226">
                  <c:v>0</c:v>
                </c:pt>
                <c:pt idx="12227">
                  <c:v>0</c:v>
                </c:pt>
                <c:pt idx="12228">
                  <c:v>0</c:v>
                </c:pt>
                <c:pt idx="12229">
                  <c:v>0</c:v>
                </c:pt>
                <c:pt idx="12230">
                  <c:v>0</c:v>
                </c:pt>
                <c:pt idx="12231">
                  <c:v>0</c:v>
                </c:pt>
                <c:pt idx="12232">
                  <c:v>0</c:v>
                </c:pt>
                <c:pt idx="12233">
                  <c:v>0</c:v>
                </c:pt>
                <c:pt idx="12234">
                  <c:v>0</c:v>
                </c:pt>
                <c:pt idx="12235">
                  <c:v>0</c:v>
                </c:pt>
                <c:pt idx="12236">
                  <c:v>0</c:v>
                </c:pt>
                <c:pt idx="12237">
                  <c:v>0</c:v>
                </c:pt>
                <c:pt idx="12238">
                  <c:v>0</c:v>
                </c:pt>
                <c:pt idx="12239">
                  <c:v>0</c:v>
                </c:pt>
                <c:pt idx="12240">
                  <c:v>0</c:v>
                </c:pt>
                <c:pt idx="12241">
                  <c:v>0</c:v>
                </c:pt>
                <c:pt idx="12242">
                  <c:v>0</c:v>
                </c:pt>
                <c:pt idx="12243">
                  <c:v>0</c:v>
                </c:pt>
                <c:pt idx="12244">
                  <c:v>0</c:v>
                </c:pt>
                <c:pt idx="12245">
                  <c:v>0</c:v>
                </c:pt>
                <c:pt idx="12246">
                  <c:v>0</c:v>
                </c:pt>
                <c:pt idx="12247">
                  <c:v>0</c:v>
                </c:pt>
                <c:pt idx="12248">
                  <c:v>0</c:v>
                </c:pt>
                <c:pt idx="12249">
                  <c:v>0</c:v>
                </c:pt>
                <c:pt idx="12250">
                  <c:v>0</c:v>
                </c:pt>
                <c:pt idx="12251">
                  <c:v>0</c:v>
                </c:pt>
                <c:pt idx="12252">
                  <c:v>0</c:v>
                </c:pt>
                <c:pt idx="12253">
                  <c:v>0</c:v>
                </c:pt>
                <c:pt idx="12254">
                  <c:v>0</c:v>
                </c:pt>
                <c:pt idx="12255">
                  <c:v>0</c:v>
                </c:pt>
                <c:pt idx="12256">
                  <c:v>0</c:v>
                </c:pt>
                <c:pt idx="12257">
                  <c:v>0</c:v>
                </c:pt>
                <c:pt idx="12258">
                  <c:v>0</c:v>
                </c:pt>
                <c:pt idx="12259">
                  <c:v>0</c:v>
                </c:pt>
                <c:pt idx="12260">
                  <c:v>0</c:v>
                </c:pt>
                <c:pt idx="12261">
                  <c:v>0</c:v>
                </c:pt>
                <c:pt idx="12262">
                  <c:v>0</c:v>
                </c:pt>
                <c:pt idx="12263">
                  <c:v>0</c:v>
                </c:pt>
                <c:pt idx="12264">
                  <c:v>0</c:v>
                </c:pt>
                <c:pt idx="12265">
                  <c:v>0</c:v>
                </c:pt>
                <c:pt idx="12266">
                  <c:v>0</c:v>
                </c:pt>
                <c:pt idx="12267">
                  <c:v>0</c:v>
                </c:pt>
                <c:pt idx="12268">
                  <c:v>0</c:v>
                </c:pt>
                <c:pt idx="12269">
                  <c:v>0</c:v>
                </c:pt>
                <c:pt idx="12270">
                  <c:v>0</c:v>
                </c:pt>
                <c:pt idx="12271">
                  <c:v>0</c:v>
                </c:pt>
                <c:pt idx="12272">
                  <c:v>0</c:v>
                </c:pt>
                <c:pt idx="12273">
                  <c:v>0</c:v>
                </c:pt>
                <c:pt idx="12274">
                  <c:v>0</c:v>
                </c:pt>
                <c:pt idx="12275">
                  <c:v>0</c:v>
                </c:pt>
                <c:pt idx="12276">
                  <c:v>0</c:v>
                </c:pt>
                <c:pt idx="12277">
                  <c:v>0</c:v>
                </c:pt>
                <c:pt idx="12278">
                  <c:v>0</c:v>
                </c:pt>
                <c:pt idx="12279">
                  <c:v>0</c:v>
                </c:pt>
                <c:pt idx="12280">
                  <c:v>0</c:v>
                </c:pt>
                <c:pt idx="12281">
                  <c:v>0</c:v>
                </c:pt>
                <c:pt idx="12282">
                  <c:v>0</c:v>
                </c:pt>
                <c:pt idx="12283">
                  <c:v>0</c:v>
                </c:pt>
                <c:pt idx="12284">
                  <c:v>0</c:v>
                </c:pt>
                <c:pt idx="12285">
                  <c:v>0</c:v>
                </c:pt>
                <c:pt idx="12286">
                  <c:v>0</c:v>
                </c:pt>
                <c:pt idx="12287">
                  <c:v>0</c:v>
                </c:pt>
                <c:pt idx="12288">
                  <c:v>0</c:v>
                </c:pt>
                <c:pt idx="12289">
                  <c:v>0</c:v>
                </c:pt>
                <c:pt idx="12290">
                  <c:v>0</c:v>
                </c:pt>
                <c:pt idx="12291">
                  <c:v>0</c:v>
                </c:pt>
                <c:pt idx="12292">
                  <c:v>0</c:v>
                </c:pt>
                <c:pt idx="12293">
                  <c:v>0</c:v>
                </c:pt>
                <c:pt idx="12294">
                  <c:v>0</c:v>
                </c:pt>
                <c:pt idx="12295">
                  <c:v>0</c:v>
                </c:pt>
                <c:pt idx="12296">
                  <c:v>0</c:v>
                </c:pt>
                <c:pt idx="12297">
                  <c:v>0</c:v>
                </c:pt>
                <c:pt idx="12298">
                  <c:v>0</c:v>
                </c:pt>
                <c:pt idx="12299">
                  <c:v>0</c:v>
                </c:pt>
                <c:pt idx="12300">
                  <c:v>0</c:v>
                </c:pt>
                <c:pt idx="12301">
                  <c:v>0</c:v>
                </c:pt>
                <c:pt idx="12302">
                  <c:v>0</c:v>
                </c:pt>
                <c:pt idx="12303">
                  <c:v>0</c:v>
                </c:pt>
                <c:pt idx="12304">
                  <c:v>0</c:v>
                </c:pt>
                <c:pt idx="12305">
                  <c:v>0</c:v>
                </c:pt>
                <c:pt idx="12306">
                  <c:v>0</c:v>
                </c:pt>
                <c:pt idx="12307">
                  <c:v>0</c:v>
                </c:pt>
                <c:pt idx="12308">
                  <c:v>0</c:v>
                </c:pt>
                <c:pt idx="12309">
                  <c:v>0</c:v>
                </c:pt>
                <c:pt idx="12310">
                  <c:v>0</c:v>
                </c:pt>
                <c:pt idx="12311">
                  <c:v>0</c:v>
                </c:pt>
                <c:pt idx="12312">
                  <c:v>0</c:v>
                </c:pt>
                <c:pt idx="12313">
                  <c:v>0</c:v>
                </c:pt>
                <c:pt idx="12314">
                  <c:v>0</c:v>
                </c:pt>
                <c:pt idx="12315">
                  <c:v>0</c:v>
                </c:pt>
                <c:pt idx="12316">
                  <c:v>0</c:v>
                </c:pt>
                <c:pt idx="12317">
                  <c:v>0</c:v>
                </c:pt>
                <c:pt idx="12318">
                  <c:v>0</c:v>
                </c:pt>
                <c:pt idx="12319">
                  <c:v>0</c:v>
                </c:pt>
                <c:pt idx="12320">
                  <c:v>0</c:v>
                </c:pt>
                <c:pt idx="12321">
                  <c:v>0</c:v>
                </c:pt>
                <c:pt idx="12322">
                  <c:v>0</c:v>
                </c:pt>
                <c:pt idx="12323">
                  <c:v>0</c:v>
                </c:pt>
                <c:pt idx="12324">
                  <c:v>0</c:v>
                </c:pt>
                <c:pt idx="12325">
                  <c:v>0</c:v>
                </c:pt>
                <c:pt idx="12326">
                  <c:v>0</c:v>
                </c:pt>
                <c:pt idx="12327">
                  <c:v>0</c:v>
                </c:pt>
                <c:pt idx="12328">
                  <c:v>0</c:v>
                </c:pt>
                <c:pt idx="12329">
                  <c:v>0</c:v>
                </c:pt>
                <c:pt idx="12330">
                  <c:v>0</c:v>
                </c:pt>
                <c:pt idx="12331">
                  <c:v>0</c:v>
                </c:pt>
                <c:pt idx="12332">
                  <c:v>0</c:v>
                </c:pt>
                <c:pt idx="12333">
                  <c:v>0</c:v>
                </c:pt>
                <c:pt idx="12334">
                  <c:v>0</c:v>
                </c:pt>
                <c:pt idx="12335">
                  <c:v>0</c:v>
                </c:pt>
                <c:pt idx="12336">
                  <c:v>0</c:v>
                </c:pt>
                <c:pt idx="12337">
                  <c:v>0</c:v>
                </c:pt>
                <c:pt idx="12338">
                  <c:v>0</c:v>
                </c:pt>
                <c:pt idx="12339">
                  <c:v>0</c:v>
                </c:pt>
                <c:pt idx="12340">
                  <c:v>0</c:v>
                </c:pt>
                <c:pt idx="12341">
                  <c:v>0</c:v>
                </c:pt>
                <c:pt idx="12342">
                  <c:v>0</c:v>
                </c:pt>
                <c:pt idx="12343">
                  <c:v>0</c:v>
                </c:pt>
                <c:pt idx="12344">
                  <c:v>0</c:v>
                </c:pt>
                <c:pt idx="12345">
                  <c:v>0</c:v>
                </c:pt>
                <c:pt idx="12346">
                  <c:v>0</c:v>
                </c:pt>
                <c:pt idx="12347">
                  <c:v>0</c:v>
                </c:pt>
                <c:pt idx="12348">
                  <c:v>0</c:v>
                </c:pt>
                <c:pt idx="12349">
                  <c:v>0</c:v>
                </c:pt>
                <c:pt idx="12350">
                  <c:v>0</c:v>
                </c:pt>
                <c:pt idx="12351">
                  <c:v>0</c:v>
                </c:pt>
                <c:pt idx="12352">
                  <c:v>0</c:v>
                </c:pt>
                <c:pt idx="12353">
                  <c:v>0</c:v>
                </c:pt>
                <c:pt idx="12354">
                  <c:v>0</c:v>
                </c:pt>
                <c:pt idx="12355">
                  <c:v>0</c:v>
                </c:pt>
                <c:pt idx="12356">
                  <c:v>0</c:v>
                </c:pt>
                <c:pt idx="12357">
                  <c:v>0</c:v>
                </c:pt>
                <c:pt idx="12358">
                  <c:v>0</c:v>
                </c:pt>
                <c:pt idx="12359">
                  <c:v>0</c:v>
                </c:pt>
                <c:pt idx="12360">
                  <c:v>0</c:v>
                </c:pt>
                <c:pt idx="12361">
                  <c:v>0</c:v>
                </c:pt>
                <c:pt idx="12362">
                  <c:v>0</c:v>
                </c:pt>
                <c:pt idx="12363">
                  <c:v>0</c:v>
                </c:pt>
                <c:pt idx="12364">
                  <c:v>0</c:v>
                </c:pt>
                <c:pt idx="12365">
                  <c:v>0</c:v>
                </c:pt>
                <c:pt idx="12366">
                  <c:v>0</c:v>
                </c:pt>
                <c:pt idx="12367">
                  <c:v>0</c:v>
                </c:pt>
                <c:pt idx="12368">
                  <c:v>0</c:v>
                </c:pt>
                <c:pt idx="12369">
                  <c:v>0</c:v>
                </c:pt>
                <c:pt idx="12370">
                  <c:v>0</c:v>
                </c:pt>
                <c:pt idx="12371">
                  <c:v>0</c:v>
                </c:pt>
                <c:pt idx="12372">
                  <c:v>0</c:v>
                </c:pt>
                <c:pt idx="12373">
                  <c:v>0</c:v>
                </c:pt>
                <c:pt idx="12374">
                  <c:v>0</c:v>
                </c:pt>
                <c:pt idx="12375">
                  <c:v>0</c:v>
                </c:pt>
                <c:pt idx="12376">
                  <c:v>0</c:v>
                </c:pt>
                <c:pt idx="12377">
                  <c:v>0</c:v>
                </c:pt>
                <c:pt idx="12378">
                  <c:v>0</c:v>
                </c:pt>
                <c:pt idx="12379">
                  <c:v>0</c:v>
                </c:pt>
                <c:pt idx="12380">
                  <c:v>0</c:v>
                </c:pt>
                <c:pt idx="12381">
                  <c:v>0</c:v>
                </c:pt>
                <c:pt idx="12382">
                  <c:v>0</c:v>
                </c:pt>
                <c:pt idx="12383">
                  <c:v>0</c:v>
                </c:pt>
                <c:pt idx="12384">
                  <c:v>0</c:v>
                </c:pt>
                <c:pt idx="12385">
                  <c:v>0</c:v>
                </c:pt>
                <c:pt idx="12386">
                  <c:v>0</c:v>
                </c:pt>
                <c:pt idx="12387">
                  <c:v>0</c:v>
                </c:pt>
                <c:pt idx="12388">
                  <c:v>0</c:v>
                </c:pt>
                <c:pt idx="12389">
                  <c:v>0</c:v>
                </c:pt>
                <c:pt idx="12390">
                  <c:v>0</c:v>
                </c:pt>
                <c:pt idx="12391">
                  <c:v>0</c:v>
                </c:pt>
                <c:pt idx="12392">
                  <c:v>0</c:v>
                </c:pt>
                <c:pt idx="12393">
                  <c:v>0</c:v>
                </c:pt>
                <c:pt idx="12394">
                  <c:v>0</c:v>
                </c:pt>
                <c:pt idx="12395">
                  <c:v>0</c:v>
                </c:pt>
                <c:pt idx="12396">
                  <c:v>0</c:v>
                </c:pt>
                <c:pt idx="12397">
                  <c:v>0</c:v>
                </c:pt>
                <c:pt idx="12398">
                  <c:v>0</c:v>
                </c:pt>
                <c:pt idx="12399">
                  <c:v>0</c:v>
                </c:pt>
                <c:pt idx="12400">
                  <c:v>0</c:v>
                </c:pt>
                <c:pt idx="12401">
                  <c:v>0</c:v>
                </c:pt>
                <c:pt idx="12402">
                  <c:v>0</c:v>
                </c:pt>
                <c:pt idx="12403">
                  <c:v>0</c:v>
                </c:pt>
                <c:pt idx="12404">
                  <c:v>0</c:v>
                </c:pt>
                <c:pt idx="12405">
                  <c:v>0</c:v>
                </c:pt>
                <c:pt idx="12406">
                  <c:v>0</c:v>
                </c:pt>
                <c:pt idx="12407">
                  <c:v>0</c:v>
                </c:pt>
                <c:pt idx="12408">
                  <c:v>0</c:v>
                </c:pt>
                <c:pt idx="12409">
                  <c:v>0</c:v>
                </c:pt>
                <c:pt idx="12410">
                  <c:v>0</c:v>
                </c:pt>
                <c:pt idx="12411">
                  <c:v>0</c:v>
                </c:pt>
                <c:pt idx="12412">
                  <c:v>0</c:v>
                </c:pt>
                <c:pt idx="12413">
                  <c:v>0</c:v>
                </c:pt>
                <c:pt idx="12414">
                  <c:v>0</c:v>
                </c:pt>
                <c:pt idx="12415">
                  <c:v>0</c:v>
                </c:pt>
                <c:pt idx="12416">
                  <c:v>0</c:v>
                </c:pt>
                <c:pt idx="12417">
                  <c:v>0</c:v>
                </c:pt>
                <c:pt idx="12418">
                  <c:v>0</c:v>
                </c:pt>
                <c:pt idx="12419">
                  <c:v>0</c:v>
                </c:pt>
                <c:pt idx="12420">
                  <c:v>0</c:v>
                </c:pt>
                <c:pt idx="12421">
                  <c:v>0</c:v>
                </c:pt>
                <c:pt idx="12422">
                  <c:v>0</c:v>
                </c:pt>
                <c:pt idx="12423">
                  <c:v>0</c:v>
                </c:pt>
                <c:pt idx="12424">
                  <c:v>0</c:v>
                </c:pt>
                <c:pt idx="12425">
                  <c:v>0</c:v>
                </c:pt>
                <c:pt idx="12426">
                  <c:v>0</c:v>
                </c:pt>
                <c:pt idx="12427">
                  <c:v>0</c:v>
                </c:pt>
                <c:pt idx="12428">
                  <c:v>0</c:v>
                </c:pt>
                <c:pt idx="12429">
                  <c:v>0</c:v>
                </c:pt>
                <c:pt idx="12430">
                  <c:v>0</c:v>
                </c:pt>
                <c:pt idx="12431">
                  <c:v>0</c:v>
                </c:pt>
                <c:pt idx="12432">
                  <c:v>0</c:v>
                </c:pt>
                <c:pt idx="12433">
                  <c:v>0</c:v>
                </c:pt>
                <c:pt idx="12434">
                  <c:v>0</c:v>
                </c:pt>
                <c:pt idx="12435">
                  <c:v>0</c:v>
                </c:pt>
                <c:pt idx="12436">
                  <c:v>0</c:v>
                </c:pt>
                <c:pt idx="12437">
                  <c:v>0</c:v>
                </c:pt>
                <c:pt idx="12438">
                  <c:v>0</c:v>
                </c:pt>
                <c:pt idx="12439">
                  <c:v>0</c:v>
                </c:pt>
                <c:pt idx="12440">
                  <c:v>0</c:v>
                </c:pt>
                <c:pt idx="12441">
                  <c:v>0</c:v>
                </c:pt>
                <c:pt idx="12442">
                  <c:v>0</c:v>
                </c:pt>
                <c:pt idx="12443">
                  <c:v>0</c:v>
                </c:pt>
                <c:pt idx="12444">
                  <c:v>0</c:v>
                </c:pt>
                <c:pt idx="12445">
                  <c:v>0</c:v>
                </c:pt>
                <c:pt idx="12446">
                  <c:v>0</c:v>
                </c:pt>
                <c:pt idx="12447">
                  <c:v>0</c:v>
                </c:pt>
                <c:pt idx="12448">
                  <c:v>0</c:v>
                </c:pt>
                <c:pt idx="12449">
                  <c:v>0</c:v>
                </c:pt>
                <c:pt idx="12450">
                  <c:v>0</c:v>
                </c:pt>
                <c:pt idx="12451">
                  <c:v>0</c:v>
                </c:pt>
                <c:pt idx="12452">
                  <c:v>0</c:v>
                </c:pt>
                <c:pt idx="12453">
                  <c:v>0</c:v>
                </c:pt>
                <c:pt idx="12454">
                  <c:v>0</c:v>
                </c:pt>
                <c:pt idx="12455">
                  <c:v>0</c:v>
                </c:pt>
                <c:pt idx="12456">
                  <c:v>0</c:v>
                </c:pt>
                <c:pt idx="12457">
                  <c:v>0</c:v>
                </c:pt>
                <c:pt idx="12458">
                  <c:v>0</c:v>
                </c:pt>
                <c:pt idx="12459">
                  <c:v>0</c:v>
                </c:pt>
                <c:pt idx="12460">
                  <c:v>0</c:v>
                </c:pt>
                <c:pt idx="12461">
                  <c:v>0</c:v>
                </c:pt>
                <c:pt idx="12462">
                  <c:v>0</c:v>
                </c:pt>
                <c:pt idx="12463">
                  <c:v>0</c:v>
                </c:pt>
                <c:pt idx="12464">
                  <c:v>0</c:v>
                </c:pt>
                <c:pt idx="12465">
                  <c:v>0</c:v>
                </c:pt>
                <c:pt idx="12466">
                  <c:v>0</c:v>
                </c:pt>
                <c:pt idx="12467">
                  <c:v>0</c:v>
                </c:pt>
                <c:pt idx="12468">
                  <c:v>0</c:v>
                </c:pt>
                <c:pt idx="12469">
                  <c:v>0</c:v>
                </c:pt>
                <c:pt idx="12470">
                  <c:v>0</c:v>
                </c:pt>
                <c:pt idx="12471">
                  <c:v>0</c:v>
                </c:pt>
                <c:pt idx="12472">
                  <c:v>0</c:v>
                </c:pt>
                <c:pt idx="12473">
                  <c:v>0</c:v>
                </c:pt>
                <c:pt idx="12474">
                  <c:v>0</c:v>
                </c:pt>
                <c:pt idx="12475">
                  <c:v>0</c:v>
                </c:pt>
                <c:pt idx="12476">
                  <c:v>0</c:v>
                </c:pt>
                <c:pt idx="12477">
                  <c:v>0</c:v>
                </c:pt>
                <c:pt idx="12478">
                  <c:v>0</c:v>
                </c:pt>
                <c:pt idx="12479">
                  <c:v>0</c:v>
                </c:pt>
                <c:pt idx="12480">
                  <c:v>0</c:v>
                </c:pt>
                <c:pt idx="12481">
                  <c:v>0</c:v>
                </c:pt>
                <c:pt idx="12482">
                  <c:v>0</c:v>
                </c:pt>
                <c:pt idx="12483">
                  <c:v>0</c:v>
                </c:pt>
                <c:pt idx="12484">
                  <c:v>0</c:v>
                </c:pt>
                <c:pt idx="12485">
                  <c:v>0</c:v>
                </c:pt>
                <c:pt idx="12486">
                  <c:v>0</c:v>
                </c:pt>
                <c:pt idx="12487">
                  <c:v>0</c:v>
                </c:pt>
                <c:pt idx="12488">
                  <c:v>0</c:v>
                </c:pt>
                <c:pt idx="12489">
                  <c:v>0</c:v>
                </c:pt>
                <c:pt idx="12490">
                  <c:v>0</c:v>
                </c:pt>
                <c:pt idx="12491">
                  <c:v>0</c:v>
                </c:pt>
                <c:pt idx="12492">
                  <c:v>0</c:v>
                </c:pt>
                <c:pt idx="12493">
                  <c:v>0</c:v>
                </c:pt>
                <c:pt idx="12494">
                  <c:v>0</c:v>
                </c:pt>
                <c:pt idx="12495">
                  <c:v>0</c:v>
                </c:pt>
                <c:pt idx="12496">
                  <c:v>0</c:v>
                </c:pt>
                <c:pt idx="12497">
                  <c:v>0</c:v>
                </c:pt>
                <c:pt idx="12498">
                  <c:v>0</c:v>
                </c:pt>
                <c:pt idx="12499">
                  <c:v>0</c:v>
                </c:pt>
                <c:pt idx="12500">
                  <c:v>0</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numCache>
            </c:numRef>
          </c:yVal>
          <c:smooth val="1"/>
        </c:ser>
        <c:dLbls>
          <c:showLegendKey val="0"/>
          <c:showVal val="0"/>
          <c:showCatName val="0"/>
          <c:showSerName val="0"/>
          <c:showPercent val="0"/>
          <c:showBubbleSize val="0"/>
        </c:dLbls>
        <c:axId val="284735000"/>
        <c:axId val="284732648"/>
      </c:scatterChart>
      <c:valAx>
        <c:axId val="284736960"/>
        <c:scaling>
          <c:orientation val="minMax"/>
          <c:min val="42100"/>
        </c:scaling>
        <c:delete val="0"/>
        <c:axPos val="b"/>
        <c:numFmt formatCode="m/d;@" sourceLinked="0"/>
        <c:majorTickMark val="out"/>
        <c:minorTickMark val="none"/>
        <c:tickLblPos val="nextTo"/>
        <c:crossAx val="284737352"/>
        <c:crosses val="autoZero"/>
        <c:crossBetween val="midCat"/>
        <c:majorUnit val="15"/>
      </c:valAx>
      <c:valAx>
        <c:axId val="284737352"/>
        <c:scaling>
          <c:orientation val="minMax"/>
        </c:scaling>
        <c:delete val="0"/>
        <c:axPos val="l"/>
        <c:majorGridlines/>
        <c:title>
          <c:tx>
            <c:rich>
              <a:bodyPr/>
              <a:lstStyle/>
              <a:p>
                <a:pPr>
                  <a:defRPr/>
                </a:pPr>
                <a:r>
                  <a:rPr lang="en-US"/>
                  <a:t>Groundwater Elevation (m)</a:t>
                </a:r>
              </a:p>
            </c:rich>
          </c:tx>
          <c:layout/>
          <c:overlay val="0"/>
        </c:title>
        <c:numFmt formatCode="General" sourceLinked="1"/>
        <c:majorTickMark val="out"/>
        <c:minorTickMark val="none"/>
        <c:tickLblPos val="nextTo"/>
        <c:crossAx val="284736960"/>
        <c:crosses val="autoZero"/>
        <c:crossBetween val="midCat"/>
      </c:valAx>
      <c:valAx>
        <c:axId val="284732648"/>
        <c:scaling>
          <c:orientation val="minMax"/>
          <c:min val="0"/>
        </c:scaling>
        <c:delete val="0"/>
        <c:axPos val="r"/>
        <c:title>
          <c:tx>
            <c:rich>
              <a:bodyPr/>
              <a:lstStyle/>
              <a:p>
                <a:pPr>
                  <a:defRPr/>
                </a:pPr>
                <a:r>
                  <a:rPr lang="en-US"/>
                  <a:t>Precipitation (cm)</a:t>
                </a:r>
              </a:p>
            </c:rich>
          </c:tx>
          <c:layout/>
          <c:overlay val="0"/>
        </c:title>
        <c:numFmt formatCode="General" sourceLinked="1"/>
        <c:majorTickMark val="out"/>
        <c:minorTickMark val="none"/>
        <c:tickLblPos val="nextTo"/>
        <c:crossAx val="284735000"/>
        <c:crosses val="max"/>
        <c:crossBetween val="midCat"/>
      </c:valAx>
      <c:valAx>
        <c:axId val="284735000"/>
        <c:scaling>
          <c:orientation val="minMax"/>
        </c:scaling>
        <c:delete val="1"/>
        <c:axPos val="b"/>
        <c:numFmt formatCode="m/d/yyyy\ h:mm" sourceLinked="1"/>
        <c:majorTickMark val="out"/>
        <c:minorTickMark val="none"/>
        <c:tickLblPos val="none"/>
        <c:crossAx val="284732648"/>
        <c:crosses val="autoZero"/>
        <c:crossBetween val="midCat"/>
      </c:valAx>
    </c:plotArea>
    <c:legend>
      <c:legendPos val="r"/>
      <c:layout/>
      <c:overlay val="0"/>
    </c:legend>
    <c:plotVisOnly val="1"/>
    <c:dispBlanksAs val="gap"/>
    <c:showDLblsOverMax val="0"/>
  </c:chart>
  <c:txPr>
    <a:bodyPr/>
    <a:lstStyle/>
    <a:p>
      <a:pPr>
        <a:defRPr sz="1000">
          <a:latin typeface="Arial" pitchFamily="34" charset="0"/>
          <a:cs typeface="Arial" pitchFamily="34"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0.09833</cdr:x>
      <cdr:y>0.20732</cdr:y>
    </cdr:from>
    <cdr:to>
      <cdr:x>0.72638</cdr:x>
      <cdr:y>0.21037</cdr:y>
    </cdr:to>
    <cdr:sp macro="" textlink="">
      <cdr:nvSpPr>
        <cdr:cNvPr id="3" name="Straight Connector 2"/>
        <cdr:cNvSpPr/>
      </cdr:nvSpPr>
      <cdr:spPr>
        <a:xfrm xmlns:a="http://schemas.openxmlformats.org/drawingml/2006/main">
          <a:off x="510019" y="647699"/>
          <a:ext cx="3257551" cy="9525"/>
        </a:xfrm>
        <a:prstGeom xmlns:a="http://schemas.openxmlformats.org/drawingml/2006/main" prst="line">
          <a:avLst/>
        </a:prstGeom>
        <a:ln xmlns:a="http://schemas.openxmlformats.org/drawingml/2006/main" w="25400">
          <a:solidFill>
            <a:srgbClr val="00B0F0"/>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0.10231</cdr:x>
      <cdr:y>0.12842</cdr:y>
    </cdr:from>
    <cdr:to>
      <cdr:x>0.47926</cdr:x>
      <cdr:y>0.19817</cdr:y>
    </cdr:to>
    <cdr:sp macro="" textlink="">
      <cdr:nvSpPr>
        <cdr:cNvPr id="4" name="TextBox 3"/>
        <cdr:cNvSpPr txBox="1"/>
      </cdr:nvSpPr>
      <cdr:spPr>
        <a:xfrm xmlns:a="http://schemas.openxmlformats.org/drawingml/2006/main">
          <a:off x="530647" y="401217"/>
          <a:ext cx="1955162" cy="2179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b="1" dirty="0">
              <a:latin typeface="Arial" pitchFamily="34" charset="0"/>
              <a:cs typeface="Arial" pitchFamily="34" charset="0"/>
            </a:rPr>
            <a:t>Recommended maximum water level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4265275" cy="2560638"/>
          </a:xfrm>
          <a:prstGeom prst="rect">
            <a:avLst/>
          </a:prstGeom>
        </p:spPr>
        <p:txBody>
          <a:bodyPr vert="horz" wrap="square" lIns="91440" tIns="45720" rIns="91440" bIns="45720" numCol="1" anchor="t" anchorCtr="0" compatLnSpc="1">
            <a:prstTxWarp prst="textNoShape">
              <a:avLst/>
            </a:prstTxWarp>
          </a:bodyPr>
          <a:lstStyle>
            <a:lvl1pPr>
              <a:defRPr sz="1200">
                <a:latin typeface="Calibri"/>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18646775" y="0"/>
            <a:ext cx="14263688" cy="25606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38928792-FE6A-49F9-81B8-11F98B692E0D}" type="datetime1">
              <a:rPr lang="en-US" altLang="en-US"/>
              <a:pPr/>
              <a:t>10/27/2015</a:t>
            </a:fld>
            <a:endParaRPr lang="en-US" altLang="en-US"/>
          </a:p>
        </p:txBody>
      </p:sp>
      <p:sp>
        <p:nvSpPr>
          <p:cNvPr id="4" name="Slide Image Placeholder 3"/>
          <p:cNvSpPr>
            <a:spLocks noGrp="1" noRot="1" noChangeAspect="1"/>
          </p:cNvSpPr>
          <p:nvPr>
            <p:ph type="sldImg" idx="2"/>
          </p:nvPr>
        </p:nvSpPr>
        <p:spPr>
          <a:xfrm>
            <a:off x="1524000" y="3840163"/>
            <a:ext cx="29870400" cy="192024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3292475" y="24323675"/>
            <a:ext cx="26333450" cy="230425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48637825"/>
            <a:ext cx="14265275" cy="2559050"/>
          </a:xfrm>
          <a:prstGeom prst="rect">
            <a:avLst/>
          </a:prstGeom>
        </p:spPr>
        <p:txBody>
          <a:bodyPr vert="horz" wrap="square" lIns="91440" tIns="45720" rIns="91440" bIns="45720" numCol="1" anchor="b" anchorCtr="0" compatLnSpc="1">
            <a:prstTxWarp prst="textNoShape">
              <a:avLst/>
            </a:prstTxWarp>
          </a:bodyPr>
          <a:lstStyle>
            <a:lvl1pPr>
              <a:defRPr sz="1200">
                <a:latin typeface="Calibri"/>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18646775" y="48637825"/>
            <a:ext cx="14263688" cy="255905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F8549A6-680B-4ADB-8ACD-7071257B382E}" type="slidenum">
              <a:rPr lang="en-US" altLang="en-US"/>
              <a:pPr/>
              <a:t>‹#›</a:t>
            </a:fld>
            <a:endParaRPr lang="en-US" altLang="en-US"/>
          </a:p>
        </p:txBody>
      </p:sp>
    </p:spTree>
    <p:extLst>
      <p:ext uri="{BB962C8B-B14F-4D97-AF65-F5344CB8AC3E}">
        <p14:creationId xmlns:p14="http://schemas.microsoft.com/office/powerpoint/2010/main" val="4294090664"/>
      </p:ext>
    </p:extLst>
  </p:cSld>
  <p:clrMap bg1="lt1" tx1="dk1" bg2="lt2" tx2="dk2" accent1="accent1" accent2="accent2" accent3="accent3" accent4="accent4" accent5="accent5" accent6="accent6" hlink="hlink" folHlink="folHlink"/>
  <p:notesStyle>
    <a:lvl1pPr algn="l" defTabSz="457065"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065" algn="l" defTabSz="457065"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131" algn="l" defTabSz="457065"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194" algn="l" defTabSz="457065"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258" algn="l" defTabSz="457065"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5325" algn="l" defTabSz="457065" rtl="0" eaLnBrk="1" latinLnBrk="0" hangingPunct="1">
      <a:defRPr sz="1200" kern="1200">
        <a:solidFill>
          <a:schemeClr val="tx1"/>
        </a:solidFill>
        <a:latin typeface="+mn-lt"/>
        <a:ea typeface="+mn-ea"/>
        <a:cs typeface="+mn-cs"/>
      </a:defRPr>
    </a:lvl6pPr>
    <a:lvl7pPr marL="2742389" algn="l" defTabSz="457065" rtl="0" eaLnBrk="1" latinLnBrk="0" hangingPunct="1">
      <a:defRPr sz="1200" kern="1200">
        <a:solidFill>
          <a:schemeClr val="tx1"/>
        </a:solidFill>
        <a:latin typeface="+mn-lt"/>
        <a:ea typeface="+mn-ea"/>
        <a:cs typeface="+mn-cs"/>
      </a:defRPr>
    </a:lvl7pPr>
    <a:lvl8pPr marL="3199454" algn="l" defTabSz="457065" rtl="0" eaLnBrk="1" latinLnBrk="0" hangingPunct="1">
      <a:defRPr sz="1200" kern="1200">
        <a:solidFill>
          <a:schemeClr val="tx1"/>
        </a:solidFill>
        <a:latin typeface="+mn-lt"/>
        <a:ea typeface="+mn-ea"/>
        <a:cs typeface="+mn-cs"/>
      </a:defRPr>
    </a:lvl8pPr>
    <a:lvl9pPr marL="3656518" algn="l" defTabSz="4570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xfrm>
            <a:off x="1524000" y="3840163"/>
            <a:ext cx="29870400" cy="19202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9600" dirty="0" smtClean="0">
              <a:solidFill>
                <a:srgbClr val="000000"/>
              </a:solidFill>
              <a:ea typeface="ＭＳ Ｐゴシック" pitchFamily="12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Helvetica" panose="020B0604020202020204" pitchFamily="34" charset="0"/>
                <a:ea typeface="ＭＳ Ｐゴシック" pitchFamily="124" charset="-128"/>
              </a:defRPr>
            </a:lvl1pPr>
            <a:lvl2pPr marL="742950" indent="-285750" eaLnBrk="0" hangingPunct="0">
              <a:defRPr sz="3200">
                <a:solidFill>
                  <a:schemeClr val="tx1"/>
                </a:solidFill>
                <a:latin typeface="Helvetica" panose="020B0604020202020204" pitchFamily="34" charset="0"/>
                <a:ea typeface="ＭＳ Ｐゴシック" pitchFamily="124" charset="-128"/>
              </a:defRPr>
            </a:lvl2pPr>
            <a:lvl3pPr marL="1143000" indent="-228600" eaLnBrk="0" hangingPunct="0">
              <a:defRPr sz="3200">
                <a:solidFill>
                  <a:schemeClr val="tx1"/>
                </a:solidFill>
                <a:latin typeface="Helvetica" panose="020B0604020202020204" pitchFamily="34" charset="0"/>
                <a:ea typeface="ＭＳ Ｐゴシック" pitchFamily="124" charset="-128"/>
              </a:defRPr>
            </a:lvl3pPr>
            <a:lvl4pPr marL="1600200" indent="-228600" eaLnBrk="0" hangingPunct="0">
              <a:defRPr sz="3200">
                <a:solidFill>
                  <a:schemeClr val="tx1"/>
                </a:solidFill>
                <a:latin typeface="Helvetica" panose="020B0604020202020204" pitchFamily="34" charset="0"/>
                <a:ea typeface="ＭＳ Ｐゴシック" pitchFamily="124" charset="-128"/>
              </a:defRPr>
            </a:lvl4pPr>
            <a:lvl5pPr marL="2057400" indent="-228600" eaLnBrk="0" hangingPunct="0">
              <a:defRPr sz="3200">
                <a:solidFill>
                  <a:schemeClr val="tx1"/>
                </a:solidFill>
                <a:latin typeface="Helvetica" panose="020B0604020202020204" pitchFamily="34" charset="0"/>
                <a:ea typeface="ＭＳ Ｐゴシック" pitchFamily="124" charset="-128"/>
              </a:defRPr>
            </a:lvl5pPr>
            <a:lvl6pPr marL="25146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6pPr>
            <a:lvl7pPr marL="29718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7pPr>
            <a:lvl8pPr marL="34290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8pPr>
            <a:lvl9pPr marL="38862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9pPr>
          </a:lstStyle>
          <a:p>
            <a:pPr eaLnBrk="1" hangingPunct="1"/>
            <a:fld id="{8A281D69-2946-452E-80FD-E918A29F5D4C}"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7589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5" y="10226680"/>
            <a:ext cx="43526075" cy="7054849"/>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328" y="18653128"/>
            <a:ext cx="35845749" cy="8413750"/>
          </a:xfrm>
        </p:spPr>
        <p:txBody>
          <a:bodyPr/>
          <a:lstStyle>
            <a:lvl1pPr marL="0" indent="0" algn="ctr">
              <a:buNone/>
              <a:defRPr/>
            </a:lvl1pPr>
            <a:lvl2pPr marL="457244" indent="0" algn="ctr">
              <a:buNone/>
              <a:defRPr/>
            </a:lvl2pPr>
            <a:lvl3pPr marL="914487" indent="0" algn="ctr">
              <a:buNone/>
              <a:defRPr/>
            </a:lvl3pPr>
            <a:lvl4pPr marL="1371731" indent="0" algn="ctr">
              <a:buNone/>
              <a:defRPr/>
            </a:lvl4pPr>
            <a:lvl5pPr marL="1828975" indent="0" algn="ctr">
              <a:buNone/>
              <a:defRPr/>
            </a:lvl5pPr>
            <a:lvl6pPr marL="2286217" indent="0" algn="ctr">
              <a:buNone/>
              <a:defRPr/>
            </a:lvl6pPr>
            <a:lvl7pPr marL="2743461" indent="0" algn="ctr">
              <a:buNone/>
              <a:defRPr/>
            </a:lvl7pPr>
            <a:lvl8pPr marL="3200705" indent="0" algn="ctr">
              <a:buNone/>
              <a:defRPr/>
            </a:lvl8pPr>
            <a:lvl9pPr marL="365794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09537E-2D86-4CD3-863D-30E16466C6A9}" type="slidenum">
              <a:rPr lang="en-US" altLang="en-US"/>
              <a:pPr/>
              <a:t>‹#›</a:t>
            </a:fld>
            <a:endParaRPr lang="en-US" altLang="en-US"/>
          </a:p>
        </p:txBody>
      </p:sp>
    </p:spTree>
    <p:extLst>
      <p:ext uri="{BB962C8B-B14F-4D97-AF65-F5344CB8AC3E}">
        <p14:creationId xmlns:p14="http://schemas.microsoft.com/office/powerpoint/2010/main" val="2403166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0E0CC8-03AB-4BB2-B252-9C59FC02C240}" type="slidenum">
              <a:rPr lang="en-US" altLang="en-US"/>
              <a:pPr/>
              <a:t>‹#›</a:t>
            </a:fld>
            <a:endParaRPr lang="en-US" altLang="en-US"/>
          </a:p>
        </p:txBody>
      </p:sp>
    </p:spTree>
    <p:extLst>
      <p:ext uri="{BB962C8B-B14F-4D97-AF65-F5344CB8AC3E}">
        <p14:creationId xmlns:p14="http://schemas.microsoft.com/office/powerpoint/2010/main" val="339067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85516" y="2925765"/>
            <a:ext cx="10880725" cy="26335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40163" y="2925765"/>
            <a:ext cx="32492950" cy="26335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3CB31C0-5420-41EC-834C-4A8205C364A5}" type="slidenum">
              <a:rPr lang="en-US" altLang="en-US"/>
              <a:pPr/>
              <a:t>‹#›</a:t>
            </a:fld>
            <a:endParaRPr lang="en-US" altLang="en-US"/>
          </a:p>
        </p:txBody>
      </p:sp>
    </p:spTree>
    <p:extLst>
      <p:ext uri="{BB962C8B-B14F-4D97-AF65-F5344CB8AC3E}">
        <p14:creationId xmlns:p14="http://schemas.microsoft.com/office/powerpoint/2010/main" val="260542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9D92F1-5E82-42DC-801F-C39754B475FB}" type="slidenum">
              <a:rPr lang="en-US" altLang="en-US"/>
              <a:pPr/>
              <a:t>‹#›</a:t>
            </a:fld>
            <a:endParaRPr lang="en-US" altLang="en-US"/>
          </a:p>
        </p:txBody>
      </p:sp>
    </p:spTree>
    <p:extLst>
      <p:ext uri="{BB962C8B-B14F-4D97-AF65-F5344CB8AC3E}">
        <p14:creationId xmlns:p14="http://schemas.microsoft.com/office/powerpoint/2010/main" val="1604076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2" y="21153442"/>
            <a:ext cx="43526075" cy="6537325"/>
          </a:xfrm>
        </p:spPr>
        <p:txBody>
          <a:bodyPr anchor="t"/>
          <a:lstStyle>
            <a:lvl1pPr algn="l">
              <a:defRPr sz="4001" b="1" cap="all"/>
            </a:lvl1pPr>
          </a:lstStyle>
          <a:p>
            <a:r>
              <a:rPr lang="en-US" smtClean="0"/>
              <a:t>Click to edit Master title style</a:t>
            </a:r>
            <a:endParaRPr lang="en-US"/>
          </a:p>
        </p:txBody>
      </p:sp>
      <p:sp>
        <p:nvSpPr>
          <p:cNvPr id="3" name="Text Placeholder 2"/>
          <p:cNvSpPr>
            <a:spLocks noGrp="1"/>
          </p:cNvSpPr>
          <p:nvPr>
            <p:ph type="body" idx="1"/>
          </p:nvPr>
        </p:nvSpPr>
        <p:spPr>
          <a:xfrm>
            <a:off x="4044952" y="13952541"/>
            <a:ext cx="43526075" cy="7200900"/>
          </a:xfrm>
        </p:spPr>
        <p:txBody>
          <a:bodyPr anchor="b"/>
          <a:lstStyle>
            <a:lvl1pPr marL="0" indent="0">
              <a:buNone/>
              <a:defRPr sz="2001"/>
            </a:lvl1pPr>
            <a:lvl2pPr marL="457244" indent="0">
              <a:buNone/>
              <a:defRPr sz="1800"/>
            </a:lvl2pPr>
            <a:lvl3pPr marL="914487" indent="0">
              <a:buNone/>
              <a:defRPr sz="1601"/>
            </a:lvl3pPr>
            <a:lvl4pPr marL="1371731" indent="0">
              <a:buNone/>
              <a:defRPr sz="1400"/>
            </a:lvl4pPr>
            <a:lvl5pPr marL="1828975" indent="0">
              <a:buNone/>
              <a:defRPr sz="1400"/>
            </a:lvl5pPr>
            <a:lvl6pPr marL="2286217" indent="0">
              <a:buNone/>
              <a:defRPr sz="1400"/>
            </a:lvl6pPr>
            <a:lvl7pPr marL="2743461" indent="0">
              <a:buNone/>
              <a:defRPr sz="1400"/>
            </a:lvl7pPr>
            <a:lvl8pPr marL="3200705" indent="0">
              <a:buNone/>
              <a:defRPr sz="1400"/>
            </a:lvl8pPr>
            <a:lvl9pPr marL="365794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3D5D460-D42F-466C-9AA2-381A29846AAE}" type="slidenum">
              <a:rPr lang="en-US" altLang="en-US"/>
              <a:pPr/>
              <a:t>‹#›</a:t>
            </a:fld>
            <a:endParaRPr lang="en-US" altLang="en-US"/>
          </a:p>
        </p:txBody>
      </p:sp>
    </p:spTree>
    <p:extLst>
      <p:ext uri="{BB962C8B-B14F-4D97-AF65-F5344CB8AC3E}">
        <p14:creationId xmlns:p14="http://schemas.microsoft.com/office/powerpoint/2010/main" val="3993132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40165" y="9510714"/>
            <a:ext cx="21686837" cy="19750087"/>
          </a:xfrm>
        </p:spPr>
        <p:txBody>
          <a:bodyPr/>
          <a:lstStyle>
            <a:lvl1pPr>
              <a:defRPr sz="2800"/>
            </a:lvl1pPr>
            <a:lvl2pPr>
              <a:defRPr sz="2400"/>
            </a:lvl2pPr>
            <a:lvl3pPr>
              <a:defRPr sz="200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679401" y="9510714"/>
            <a:ext cx="21686838" cy="19750087"/>
          </a:xfrm>
        </p:spPr>
        <p:txBody>
          <a:bodyPr/>
          <a:lstStyle>
            <a:lvl1pPr>
              <a:defRPr sz="2800"/>
            </a:lvl1pPr>
            <a:lvl2pPr>
              <a:defRPr sz="2400"/>
            </a:lvl2pPr>
            <a:lvl3pPr>
              <a:defRPr sz="200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4F0FCBA-68E4-4387-88E0-44A2D584A049}" type="slidenum">
              <a:rPr lang="en-US" altLang="en-US"/>
              <a:pPr/>
              <a:t>‹#›</a:t>
            </a:fld>
            <a:endParaRPr lang="en-US" altLang="en-US"/>
          </a:p>
        </p:txBody>
      </p:sp>
    </p:spTree>
    <p:extLst>
      <p:ext uri="{BB962C8B-B14F-4D97-AF65-F5344CB8AC3E}">
        <p14:creationId xmlns:p14="http://schemas.microsoft.com/office/powerpoint/2010/main" val="429123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40" y="1317624"/>
            <a:ext cx="46085125"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638" y="7369180"/>
            <a:ext cx="22625050" cy="3070225"/>
          </a:xfrm>
        </p:spPr>
        <p:txBody>
          <a:bodyPr anchor="b"/>
          <a:lstStyle>
            <a:lvl1pPr marL="0" indent="0">
              <a:buNone/>
              <a:defRPr sz="2400" b="1"/>
            </a:lvl1pPr>
            <a:lvl2pPr marL="457244" indent="0">
              <a:buNone/>
              <a:defRPr sz="2001" b="1"/>
            </a:lvl2pPr>
            <a:lvl3pPr marL="914487" indent="0">
              <a:buNone/>
              <a:defRPr sz="1800" b="1"/>
            </a:lvl3pPr>
            <a:lvl4pPr marL="1371731" indent="0">
              <a:buNone/>
              <a:defRPr sz="1601" b="1"/>
            </a:lvl4pPr>
            <a:lvl5pPr marL="1828975" indent="0">
              <a:buNone/>
              <a:defRPr sz="1601" b="1"/>
            </a:lvl5pPr>
            <a:lvl6pPr marL="2286217" indent="0">
              <a:buNone/>
              <a:defRPr sz="1601" b="1"/>
            </a:lvl6pPr>
            <a:lvl7pPr marL="2743461" indent="0">
              <a:buNone/>
              <a:defRPr sz="1601" b="1"/>
            </a:lvl7pPr>
            <a:lvl8pPr marL="3200705" indent="0">
              <a:buNone/>
              <a:defRPr sz="1601" b="1"/>
            </a:lvl8pPr>
            <a:lvl9pPr marL="3657948" indent="0">
              <a:buNone/>
              <a:defRPr sz="1601" b="1"/>
            </a:lvl9pPr>
          </a:lstStyle>
          <a:p>
            <a:pPr lvl="0"/>
            <a:r>
              <a:rPr lang="en-US" smtClean="0"/>
              <a:t>Click to edit Master text styles</a:t>
            </a:r>
          </a:p>
        </p:txBody>
      </p:sp>
      <p:sp>
        <p:nvSpPr>
          <p:cNvPr id="4" name="Content Placeholder 3"/>
          <p:cNvSpPr>
            <a:spLocks noGrp="1"/>
          </p:cNvSpPr>
          <p:nvPr>
            <p:ph sz="half" idx="2"/>
          </p:nvPr>
        </p:nvSpPr>
        <p:spPr>
          <a:xfrm>
            <a:off x="2560638" y="10439403"/>
            <a:ext cx="22625050" cy="18965863"/>
          </a:xfrm>
        </p:spPr>
        <p:txBody>
          <a:bodyPr/>
          <a:lstStyle>
            <a:lvl1pPr>
              <a:defRPr sz="2400"/>
            </a:lvl1pPr>
            <a:lvl2pPr>
              <a:defRPr sz="2001"/>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775" y="7369180"/>
            <a:ext cx="22632988" cy="3070225"/>
          </a:xfrm>
        </p:spPr>
        <p:txBody>
          <a:bodyPr anchor="b"/>
          <a:lstStyle>
            <a:lvl1pPr marL="0" indent="0">
              <a:buNone/>
              <a:defRPr sz="2400" b="1"/>
            </a:lvl1pPr>
            <a:lvl2pPr marL="457244" indent="0">
              <a:buNone/>
              <a:defRPr sz="2001" b="1"/>
            </a:lvl2pPr>
            <a:lvl3pPr marL="914487" indent="0">
              <a:buNone/>
              <a:defRPr sz="1800" b="1"/>
            </a:lvl3pPr>
            <a:lvl4pPr marL="1371731" indent="0">
              <a:buNone/>
              <a:defRPr sz="1601" b="1"/>
            </a:lvl4pPr>
            <a:lvl5pPr marL="1828975" indent="0">
              <a:buNone/>
              <a:defRPr sz="1601" b="1"/>
            </a:lvl5pPr>
            <a:lvl6pPr marL="2286217" indent="0">
              <a:buNone/>
              <a:defRPr sz="1601" b="1"/>
            </a:lvl6pPr>
            <a:lvl7pPr marL="2743461" indent="0">
              <a:buNone/>
              <a:defRPr sz="1601" b="1"/>
            </a:lvl7pPr>
            <a:lvl8pPr marL="3200705" indent="0">
              <a:buNone/>
              <a:defRPr sz="1601" b="1"/>
            </a:lvl8pPr>
            <a:lvl9pPr marL="3657948" indent="0">
              <a:buNone/>
              <a:defRPr sz="1601" b="1"/>
            </a:lvl9pPr>
          </a:lstStyle>
          <a:p>
            <a:pPr lvl="0"/>
            <a:r>
              <a:rPr lang="en-US" smtClean="0"/>
              <a:t>Click to edit Master text styles</a:t>
            </a:r>
          </a:p>
        </p:txBody>
      </p:sp>
      <p:sp>
        <p:nvSpPr>
          <p:cNvPr id="6" name="Content Placeholder 5"/>
          <p:cNvSpPr>
            <a:spLocks noGrp="1"/>
          </p:cNvSpPr>
          <p:nvPr>
            <p:ph sz="quarter" idx="4"/>
          </p:nvPr>
        </p:nvSpPr>
        <p:spPr>
          <a:xfrm>
            <a:off x="26012775" y="10439403"/>
            <a:ext cx="22632988" cy="18965863"/>
          </a:xfrm>
        </p:spPr>
        <p:txBody>
          <a:bodyPr/>
          <a:lstStyle>
            <a:lvl1pPr>
              <a:defRPr sz="2400"/>
            </a:lvl1pPr>
            <a:lvl2pPr>
              <a:defRPr sz="2001"/>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C66A9B9-A82F-4697-B5A1-DEB5CA7B3860}" type="slidenum">
              <a:rPr lang="en-US" altLang="en-US"/>
              <a:pPr/>
              <a:t>‹#›</a:t>
            </a:fld>
            <a:endParaRPr lang="en-US" altLang="en-US"/>
          </a:p>
        </p:txBody>
      </p:sp>
    </p:spTree>
    <p:extLst>
      <p:ext uri="{BB962C8B-B14F-4D97-AF65-F5344CB8AC3E}">
        <p14:creationId xmlns:p14="http://schemas.microsoft.com/office/powerpoint/2010/main" val="254911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CE32B56-8372-4C2C-9E89-F490C635EF9E}" type="slidenum">
              <a:rPr lang="en-US" altLang="en-US"/>
              <a:pPr/>
              <a:t>‹#›</a:t>
            </a:fld>
            <a:endParaRPr lang="en-US" altLang="en-US"/>
          </a:p>
        </p:txBody>
      </p:sp>
    </p:spTree>
    <p:extLst>
      <p:ext uri="{BB962C8B-B14F-4D97-AF65-F5344CB8AC3E}">
        <p14:creationId xmlns:p14="http://schemas.microsoft.com/office/powerpoint/2010/main" val="254858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7DD56FF-6272-4837-8958-A6C6C8FBBA88}" type="slidenum">
              <a:rPr lang="en-US" altLang="en-US"/>
              <a:pPr/>
              <a:t>‹#›</a:t>
            </a:fld>
            <a:endParaRPr lang="en-US" altLang="en-US"/>
          </a:p>
        </p:txBody>
      </p:sp>
    </p:spTree>
    <p:extLst>
      <p:ext uri="{BB962C8B-B14F-4D97-AF65-F5344CB8AC3E}">
        <p14:creationId xmlns:p14="http://schemas.microsoft.com/office/powerpoint/2010/main" val="1329064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311277"/>
            <a:ext cx="16846550" cy="5576888"/>
          </a:xfrm>
        </p:spPr>
        <p:txBody>
          <a:bodyPr anchor="b"/>
          <a:lstStyle>
            <a:lvl1pPr algn="l">
              <a:defRPr sz="2001" b="1"/>
            </a:lvl1pPr>
          </a:lstStyle>
          <a:p>
            <a:r>
              <a:rPr lang="en-US" smtClean="0"/>
              <a:t>Click to edit Master title style</a:t>
            </a:r>
            <a:endParaRPr lang="en-US"/>
          </a:p>
        </p:txBody>
      </p:sp>
      <p:sp>
        <p:nvSpPr>
          <p:cNvPr id="3" name="Content Placeholder 2"/>
          <p:cNvSpPr>
            <a:spLocks noGrp="1"/>
          </p:cNvSpPr>
          <p:nvPr>
            <p:ph idx="1"/>
          </p:nvPr>
        </p:nvSpPr>
        <p:spPr>
          <a:xfrm>
            <a:off x="20019963" y="1311278"/>
            <a:ext cx="28625800" cy="28093988"/>
          </a:xfrm>
        </p:spPr>
        <p:txBody>
          <a:bodyPr/>
          <a:lstStyle>
            <a:lvl1pPr>
              <a:defRPr sz="3200"/>
            </a:lvl1pPr>
            <a:lvl2pPr>
              <a:defRPr sz="2800"/>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638" y="6888164"/>
            <a:ext cx="16846550" cy="22517100"/>
          </a:xfrm>
        </p:spPr>
        <p:txBody>
          <a:bodyPr/>
          <a:lstStyle>
            <a:lvl1pPr marL="0" indent="0">
              <a:buNone/>
              <a:defRPr sz="1400"/>
            </a:lvl1pPr>
            <a:lvl2pPr marL="457244" indent="0">
              <a:buNone/>
              <a:defRPr sz="1199"/>
            </a:lvl2pPr>
            <a:lvl3pPr marL="914487" indent="0">
              <a:buNone/>
              <a:defRPr sz="1000"/>
            </a:lvl3pPr>
            <a:lvl4pPr marL="1371731" indent="0">
              <a:buNone/>
              <a:defRPr sz="901"/>
            </a:lvl4pPr>
            <a:lvl5pPr marL="1828975" indent="0">
              <a:buNone/>
              <a:defRPr sz="901"/>
            </a:lvl5pPr>
            <a:lvl6pPr marL="2286217" indent="0">
              <a:buNone/>
              <a:defRPr sz="901"/>
            </a:lvl6pPr>
            <a:lvl7pPr marL="2743461" indent="0">
              <a:buNone/>
              <a:defRPr sz="901"/>
            </a:lvl7pPr>
            <a:lvl8pPr marL="3200705" indent="0">
              <a:buNone/>
              <a:defRPr sz="901"/>
            </a:lvl8pPr>
            <a:lvl9pPr marL="3657948" indent="0">
              <a:buNone/>
              <a:defRPr sz="901"/>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48E17E-5BEC-4C6C-ABF5-9A81336B4B85}" type="slidenum">
              <a:rPr lang="en-US" altLang="en-US"/>
              <a:pPr/>
              <a:t>‹#›</a:t>
            </a:fld>
            <a:endParaRPr lang="en-US" altLang="en-US"/>
          </a:p>
        </p:txBody>
      </p:sp>
    </p:spTree>
    <p:extLst>
      <p:ext uri="{BB962C8B-B14F-4D97-AF65-F5344CB8AC3E}">
        <p14:creationId xmlns:p14="http://schemas.microsoft.com/office/powerpoint/2010/main" val="296462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9" y="23042564"/>
            <a:ext cx="30724475" cy="2720976"/>
          </a:xfrm>
        </p:spPr>
        <p:txBody>
          <a:bodyPr anchor="b"/>
          <a:lstStyle>
            <a:lvl1pPr algn="l">
              <a:defRPr sz="2001" b="1"/>
            </a:lvl1pPr>
          </a:lstStyle>
          <a:p>
            <a:r>
              <a:rPr lang="en-US" smtClean="0"/>
              <a:t>Click to edit Master title style</a:t>
            </a:r>
            <a:endParaRPr lang="en-US"/>
          </a:p>
        </p:txBody>
      </p:sp>
      <p:sp>
        <p:nvSpPr>
          <p:cNvPr id="3" name="Picture Placeholder 2"/>
          <p:cNvSpPr>
            <a:spLocks noGrp="1"/>
          </p:cNvSpPr>
          <p:nvPr>
            <p:ph type="pic" idx="1"/>
          </p:nvPr>
        </p:nvSpPr>
        <p:spPr>
          <a:xfrm>
            <a:off x="10036179" y="2941639"/>
            <a:ext cx="30724475" cy="19750087"/>
          </a:xfrm>
        </p:spPr>
        <p:txBody>
          <a:bodyPr/>
          <a:lstStyle>
            <a:lvl1pPr marL="0" indent="0">
              <a:buNone/>
              <a:defRPr sz="3200"/>
            </a:lvl1pPr>
            <a:lvl2pPr marL="457244" indent="0">
              <a:buNone/>
              <a:defRPr sz="2800"/>
            </a:lvl2pPr>
            <a:lvl3pPr marL="914487" indent="0">
              <a:buNone/>
              <a:defRPr sz="2400"/>
            </a:lvl3pPr>
            <a:lvl4pPr marL="1371731" indent="0">
              <a:buNone/>
              <a:defRPr sz="2001"/>
            </a:lvl4pPr>
            <a:lvl5pPr marL="1828975" indent="0">
              <a:buNone/>
              <a:defRPr sz="2001"/>
            </a:lvl5pPr>
            <a:lvl6pPr marL="2286217" indent="0">
              <a:buNone/>
              <a:defRPr sz="2001"/>
            </a:lvl6pPr>
            <a:lvl7pPr marL="2743461" indent="0">
              <a:buNone/>
              <a:defRPr sz="2001"/>
            </a:lvl7pPr>
            <a:lvl8pPr marL="3200705" indent="0">
              <a:buNone/>
              <a:defRPr sz="2001"/>
            </a:lvl8pPr>
            <a:lvl9pPr marL="3657948" indent="0">
              <a:buNone/>
              <a:defRPr sz="2001"/>
            </a:lvl9pPr>
          </a:lstStyle>
          <a:p>
            <a:pPr lvl="0"/>
            <a:endParaRPr lang="en-US" noProof="0" smtClean="0"/>
          </a:p>
        </p:txBody>
      </p:sp>
      <p:sp>
        <p:nvSpPr>
          <p:cNvPr id="4" name="Text Placeholder 3"/>
          <p:cNvSpPr>
            <a:spLocks noGrp="1"/>
          </p:cNvSpPr>
          <p:nvPr>
            <p:ph type="body" sz="half" idx="2"/>
          </p:nvPr>
        </p:nvSpPr>
        <p:spPr>
          <a:xfrm>
            <a:off x="10036179" y="25763539"/>
            <a:ext cx="30724475" cy="3862387"/>
          </a:xfrm>
        </p:spPr>
        <p:txBody>
          <a:bodyPr/>
          <a:lstStyle>
            <a:lvl1pPr marL="0" indent="0">
              <a:buNone/>
              <a:defRPr sz="1400"/>
            </a:lvl1pPr>
            <a:lvl2pPr marL="457244" indent="0">
              <a:buNone/>
              <a:defRPr sz="1199"/>
            </a:lvl2pPr>
            <a:lvl3pPr marL="914487" indent="0">
              <a:buNone/>
              <a:defRPr sz="1000"/>
            </a:lvl3pPr>
            <a:lvl4pPr marL="1371731" indent="0">
              <a:buNone/>
              <a:defRPr sz="901"/>
            </a:lvl4pPr>
            <a:lvl5pPr marL="1828975" indent="0">
              <a:buNone/>
              <a:defRPr sz="901"/>
            </a:lvl5pPr>
            <a:lvl6pPr marL="2286217" indent="0">
              <a:buNone/>
              <a:defRPr sz="901"/>
            </a:lvl6pPr>
            <a:lvl7pPr marL="2743461" indent="0">
              <a:buNone/>
              <a:defRPr sz="901"/>
            </a:lvl7pPr>
            <a:lvl8pPr marL="3200705" indent="0">
              <a:buNone/>
              <a:defRPr sz="901"/>
            </a:lvl8pPr>
            <a:lvl9pPr marL="3657948" indent="0">
              <a:buNone/>
              <a:defRPr sz="901"/>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1DBD289-9C24-4D0B-A1D8-7B3AE1A4C686}" type="slidenum">
              <a:rPr lang="en-US" altLang="en-US"/>
              <a:pPr/>
              <a:t>‹#›</a:t>
            </a:fld>
            <a:endParaRPr lang="en-US" altLang="en-US"/>
          </a:p>
        </p:txBody>
      </p:sp>
    </p:spTree>
    <p:extLst>
      <p:ext uri="{BB962C8B-B14F-4D97-AF65-F5344CB8AC3E}">
        <p14:creationId xmlns:p14="http://schemas.microsoft.com/office/powerpoint/2010/main" val="168416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40165" y="2926080"/>
            <a:ext cx="435260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7557" tIns="203779" rIns="407557" bIns="203779"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840165" y="9511395"/>
            <a:ext cx="43526075" cy="1974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7557" tIns="203779" rIns="407557" bIns="20377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3840163" y="29992320"/>
            <a:ext cx="10668000" cy="2194560"/>
          </a:xfrm>
          <a:prstGeom prst="rect">
            <a:avLst/>
          </a:prstGeom>
          <a:noFill/>
          <a:ln w="9525">
            <a:noFill/>
            <a:miter lim="800000"/>
            <a:headEnd/>
            <a:tailEnd/>
          </a:ln>
          <a:effectLst/>
        </p:spPr>
        <p:txBody>
          <a:bodyPr vert="horz" wrap="square" lIns="407557" tIns="203779" rIns="407557" bIns="203779" numCol="1" anchor="t" anchorCtr="0" compatLnSpc="1">
            <a:prstTxWarp prst="textNoShape">
              <a:avLst/>
            </a:prstTxWarp>
          </a:bodyPr>
          <a:lstStyle>
            <a:lvl1pPr>
              <a:defRPr sz="6201">
                <a:latin typeface="Times New Roman"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17495840" y="29992320"/>
            <a:ext cx="16214725" cy="2194560"/>
          </a:xfrm>
          <a:prstGeom prst="rect">
            <a:avLst/>
          </a:prstGeom>
          <a:noFill/>
          <a:ln w="9525">
            <a:noFill/>
            <a:miter lim="800000"/>
            <a:headEnd/>
            <a:tailEnd/>
          </a:ln>
          <a:effectLst/>
        </p:spPr>
        <p:txBody>
          <a:bodyPr vert="horz" wrap="square" lIns="407557" tIns="203779" rIns="407557" bIns="203779" numCol="1" anchor="t" anchorCtr="0" compatLnSpc="1">
            <a:prstTxWarp prst="textNoShape">
              <a:avLst/>
            </a:prstTxWarp>
          </a:bodyPr>
          <a:lstStyle>
            <a:lvl1pPr algn="ctr">
              <a:defRPr sz="6201">
                <a:latin typeface="Times New Roman"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36698237" y="29992320"/>
            <a:ext cx="10668000" cy="2194560"/>
          </a:xfrm>
          <a:prstGeom prst="rect">
            <a:avLst/>
          </a:prstGeom>
          <a:noFill/>
          <a:ln w="9525">
            <a:noFill/>
            <a:miter lim="800000"/>
            <a:headEnd/>
            <a:tailEnd/>
          </a:ln>
          <a:effectLst/>
        </p:spPr>
        <p:txBody>
          <a:bodyPr vert="horz" wrap="square" lIns="407557" tIns="203779" rIns="407557" bIns="203779" numCol="1" anchor="t" anchorCtr="0" compatLnSpc="1">
            <a:prstTxWarp prst="textNoShape">
              <a:avLst/>
            </a:prstTxWarp>
          </a:bodyPr>
          <a:lstStyle>
            <a:lvl1pPr algn="r">
              <a:defRPr sz="6201">
                <a:latin typeface="Times New Roman" panose="02020603050405020304" pitchFamily="18" charset="0"/>
              </a:defRPr>
            </a:lvl1pPr>
          </a:lstStyle>
          <a:p>
            <a:fld id="{BE19ABC1-9B1B-4973-9FF7-0F6BEA93EA1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075501" rtl="0" eaLnBrk="0" fontAlgn="base" hangingPunct="0">
        <a:spcBef>
          <a:spcPct val="0"/>
        </a:spcBef>
        <a:spcAft>
          <a:spcPct val="0"/>
        </a:spcAft>
        <a:defRPr sz="19602">
          <a:solidFill>
            <a:schemeClr val="tx2"/>
          </a:solidFill>
          <a:latin typeface="+mj-lt"/>
          <a:ea typeface="ＭＳ Ｐゴシック" pitchFamily="-65" charset="-128"/>
          <a:cs typeface="ＭＳ Ｐゴシック" pitchFamily="-65" charset="-128"/>
        </a:defRPr>
      </a:lvl1pPr>
      <a:lvl2pPr algn="ctr" defTabSz="4075501" rtl="0" eaLnBrk="0" fontAlgn="base" hangingPunct="0">
        <a:spcBef>
          <a:spcPct val="0"/>
        </a:spcBef>
        <a:spcAft>
          <a:spcPct val="0"/>
        </a:spcAft>
        <a:defRPr sz="19602">
          <a:solidFill>
            <a:schemeClr val="tx2"/>
          </a:solidFill>
          <a:latin typeface="Times New Roman" pitchFamily="-65" charset="0"/>
          <a:ea typeface="ＭＳ Ｐゴシック" pitchFamily="-65" charset="-128"/>
          <a:cs typeface="ＭＳ Ｐゴシック" pitchFamily="-65" charset="-128"/>
        </a:defRPr>
      </a:lvl2pPr>
      <a:lvl3pPr algn="ctr" defTabSz="4075501" rtl="0" eaLnBrk="0" fontAlgn="base" hangingPunct="0">
        <a:spcBef>
          <a:spcPct val="0"/>
        </a:spcBef>
        <a:spcAft>
          <a:spcPct val="0"/>
        </a:spcAft>
        <a:defRPr sz="19602">
          <a:solidFill>
            <a:schemeClr val="tx2"/>
          </a:solidFill>
          <a:latin typeface="Times New Roman" pitchFamily="-65" charset="0"/>
          <a:ea typeface="ＭＳ Ｐゴシック" pitchFamily="-65" charset="-128"/>
          <a:cs typeface="ＭＳ Ｐゴシック" pitchFamily="-65" charset="-128"/>
        </a:defRPr>
      </a:lvl3pPr>
      <a:lvl4pPr algn="ctr" defTabSz="4075501" rtl="0" eaLnBrk="0" fontAlgn="base" hangingPunct="0">
        <a:spcBef>
          <a:spcPct val="0"/>
        </a:spcBef>
        <a:spcAft>
          <a:spcPct val="0"/>
        </a:spcAft>
        <a:defRPr sz="19602">
          <a:solidFill>
            <a:schemeClr val="tx2"/>
          </a:solidFill>
          <a:latin typeface="Times New Roman" pitchFamily="-65" charset="0"/>
          <a:ea typeface="ＭＳ Ｐゴシック" pitchFamily="-65" charset="-128"/>
          <a:cs typeface="ＭＳ Ｐゴシック" pitchFamily="-65" charset="-128"/>
        </a:defRPr>
      </a:lvl4pPr>
      <a:lvl5pPr algn="ctr" defTabSz="4075501" rtl="0" eaLnBrk="0" fontAlgn="base" hangingPunct="0">
        <a:spcBef>
          <a:spcPct val="0"/>
        </a:spcBef>
        <a:spcAft>
          <a:spcPct val="0"/>
        </a:spcAft>
        <a:defRPr sz="19602">
          <a:solidFill>
            <a:schemeClr val="tx2"/>
          </a:solidFill>
          <a:latin typeface="Times New Roman" pitchFamily="-65" charset="0"/>
          <a:ea typeface="ＭＳ Ｐゴシック" pitchFamily="-65" charset="-128"/>
          <a:cs typeface="ＭＳ Ｐゴシック" pitchFamily="-65" charset="-128"/>
        </a:defRPr>
      </a:lvl5pPr>
      <a:lvl6pPr marL="457244" algn="ctr" defTabSz="4075501" rtl="0" fontAlgn="base">
        <a:spcBef>
          <a:spcPct val="0"/>
        </a:spcBef>
        <a:spcAft>
          <a:spcPct val="0"/>
        </a:spcAft>
        <a:defRPr sz="19602">
          <a:solidFill>
            <a:schemeClr val="tx2"/>
          </a:solidFill>
          <a:latin typeface="Times New Roman" pitchFamily="-65" charset="0"/>
        </a:defRPr>
      </a:lvl6pPr>
      <a:lvl7pPr marL="914487" algn="ctr" defTabSz="4075501" rtl="0" fontAlgn="base">
        <a:spcBef>
          <a:spcPct val="0"/>
        </a:spcBef>
        <a:spcAft>
          <a:spcPct val="0"/>
        </a:spcAft>
        <a:defRPr sz="19602">
          <a:solidFill>
            <a:schemeClr val="tx2"/>
          </a:solidFill>
          <a:latin typeface="Times New Roman" pitchFamily="-65" charset="0"/>
        </a:defRPr>
      </a:lvl7pPr>
      <a:lvl8pPr marL="1371731" algn="ctr" defTabSz="4075501" rtl="0" fontAlgn="base">
        <a:spcBef>
          <a:spcPct val="0"/>
        </a:spcBef>
        <a:spcAft>
          <a:spcPct val="0"/>
        </a:spcAft>
        <a:defRPr sz="19602">
          <a:solidFill>
            <a:schemeClr val="tx2"/>
          </a:solidFill>
          <a:latin typeface="Times New Roman" pitchFamily="-65" charset="0"/>
        </a:defRPr>
      </a:lvl8pPr>
      <a:lvl9pPr marL="1828975" algn="ctr" defTabSz="4075501" rtl="0" fontAlgn="base">
        <a:spcBef>
          <a:spcPct val="0"/>
        </a:spcBef>
        <a:spcAft>
          <a:spcPct val="0"/>
        </a:spcAft>
        <a:defRPr sz="19602">
          <a:solidFill>
            <a:schemeClr val="tx2"/>
          </a:solidFill>
          <a:latin typeface="Times New Roman" pitchFamily="-65" charset="0"/>
        </a:defRPr>
      </a:lvl9pPr>
    </p:titleStyle>
    <p:bodyStyle>
      <a:lvl1pPr marL="1528909" indent="-1528909" algn="l" defTabSz="4075501" rtl="0" eaLnBrk="0" fontAlgn="base" hangingPunct="0">
        <a:spcBef>
          <a:spcPct val="20000"/>
        </a:spcBef>
        <a:spcAft>
          <a:spcPct val="0"/>
        </a:spcAft>
        <a:buChar char="•"/>
        <a:defRPr sz="14301">
          <a:solidFill>
            <a:schemeClr val="tx1"/>
          </a:solidFill>
          <a:latin typeface="+mn-lt"/>
          <a:ea typeface="ＭＳ Ｐゴシック" pitchFamily="-65" charset="-128"/>
          <a:cs typeface="ＭＳ Ｐゴシック" pitchFamily="-65" charset="-128"/>
        </a:defRPr>
      </a:lvl1pPr>
      <a:lvl2pPr marL="3311840" indent="-1273296" algn="l" defTabSz="4075501" rtl="0" eaLnBrk="0" fontAlgn="base" hangingPunct="0">
        <a:spcBef>
          <a:spcPct val="20000"/>
        </a:spcBef>
        <a:spcAft>
          <a:spcPct val="0"/>
        </a:spcAft>
        <a:buChar char="–"/>
        <a:defRPr sz="12501">
          <a:solidFill>
            <a:schemeClr val="tx1"/>
          </a:solidFill>
          <a:latin typeface="+mn-lt"/>
          <a:ea typeface="ＭＳ Ｐゴシック" pitchFamily="-65" charset="-128"/>
        </a:defRPr>
      </a:lvl2pPr>
      <a:lvl3pPr marL="5094774" indent="-1019273" algn="l" defTabSz="4075501" rtl="0" eaLnBrk="0" fontAlgn="base" hangingPunct="0">
        <a:spcBef>
          <a:spcPct val="20000"/>
        </a:spcBef>
        <a:spcAft>
          <a:spcPct val="0"/>
        </a:spcAft>
        <a:buChar char="•"/>
        <a:defRPr sz="10701">
          <a:solidFill>
            <a:schemeClr val="tx1"/>
          </a:solidFill>
          <a:latin typeface="+mn-lt"/>
          <a:ea typeface="ＭＳ Ｐゴシック" pitchFamily="-65" charset="-128"/>
        </a:defRPr>
      </a:lvl3pPr>
      <a:lvl4pPr marL="7133317" indent="-1019273" algn="l" defTabSz="4075501" rtl="0" eaLnBrk="0" fontAlgn="base" hangingPunct="0">
        <a:spcBef>
          <a:spcPct val="20000"/>
        </a:spcBef>
        <a:spcAft>
          <a:spcPct val="0"/>
        </a:spcAft>
        <a:buChar char="–"/>
        <a:defRPr sz="8901">
          <a:solidFill>
            <a:schemeClr val="tx1"/>
          </a:solidFill>
          <a:latin typeface="+mn-lt"/>
          <a:ea typeface="ＭＳ Ｐゴシック" pitchFamily="-65" charset="-128"/>
        </a:defRPr>
      </a:lvl4pPr>
      <a:lvl5pPr marL="9170273" indent="-1017684" algn="l" defTabSz="4075501" rtl="0" eaLnBrk="0" fontAlgn="base" hangingPunct="0">
        <a:spcBef>
          <a:spcPct val="20000"/>
        </a:spcBef>
        <a:spcAft>
          <a:spcPct val="0"/>
        </a:spcAft>
        <a:buChar char="»"/>
        <a:defRPr sz="8901">
          <a:solidFill>
            <a:schemeClr val="tx1"/>
          </a:solidFill>
          <a:latin typeface="+mn-lt"/>
          <a:ea typeface="ＭＳ Ｐゴシック" pitchFamily="-65" charset="-128"/>
        </a:defRPr>
      </a:lvl5pPr>
      <a:lvl6pPr marL="9627517" indent="-1017684" algn="l" defTabSz="4075501" rtl="0" fontAlgn="base">
        <a:spcBef>
          <a:spcPct val="20000"/>
        </a:spcBef>
        <a:spcAft>
          <a:spcPct val="0"/>
        </a:spcAft>
        <a:buChar char="»"/>
        <a:defRPr sz="8901">
          <a:solidFill>
            <a:schemeClr val="tx1"/>
          </a:solidFill>
          <a:latin typeface="+mn-lt"/>
          <a:ea typeface="ＭＳ Ｐゴシック" pitchFamily="-65" charset="-128"/>
        </a:defRPr>
      </a:lvl6pPr>
      <a:lvl7pPr marL="10084760" indent="-1017684" algn="l" defTabSz="4075501" rtl="0" fontAlgn="base">
        <a:spcBef>
          <a:spcPct val="20000"/>
        </a:spcBef>
        <a:spcAft>
          <a:spcPct val="0"/>
        </a:spcAft>
        <a:buChar char="»"/>
        <a:defRPr sz="8901">
          <a:solidFill>
            <a:schemeClr val="tx1"/>
          </a:solidFill>
          <a:latin typeface="+mn-lt"/>
          <a:ea typeface="ＭＳ Ｐゴシック" pitchFamily="-65" charset="-128"/>
        </a:defRPr>
      </a:lvl7pPr>
      <a:lvl8pPr marL="10542004" indent="-1017684" algn="l" defTabSz="4075501" rtl="0" fontAlgn="base">
        <a:spcBef>
          <a:spcPct val="20000"/>
        </a:spcBef>
        <a:spcAft>
          <a:spcPct val="0"/>
        </a:spcAft>
        <a:buChar char="»"/>
        <a:defRPr sz="8901">
          <a:solidFill>
            <a:schemeClr val="tx1"/>
          </a:solidFill>
          <a:latin typeface="+mn-lt"/>
          <a:ea typeface="ＭＳ Ｐゴシック" pitchFamily="-65" charset="-128"/>
        </a:defRPr>
      </a:lvl8pPr>
      <a:lvl9pPr marL="10999248" indent="-1017684" algn="l" defTabSz="4075501" rtl="0" fontAlgn="base">
        <a:spcBef>
          <a:spcPct val="20000"/>
        </a:spcBef>
        <a:spcAft>
          <a:spcPct val="0"/>
        </a:spcAft>
        <a:buChar char="»"/>
        <a:defRPr sz="8901">
          <a:solidFill>
            <a:schemeClr val="tx1"/>
          </a:solidFill>
          <a:latin typeface="+mn-lt"/>
          <a:ea typeface="ＭＳ Ｐゴシック" pitchFamily="-65" charset="-128"/>
        </a:defRPr>
      </a:lvl9pPr>
    </p:bodyStyle>
    <p:otherStyle>
      <a:defPPr>
        <a:defRPr lang="en-US"/>
      </a:defPPr>
      <a:lvl1pPr marL="0" algn="l" defTabSz="457244" rtl="0" eaLnBrk="1" latinLnBrk="0" hangingPunct="1">
        <a:defRPr sz="1800" kern="1200">
          <a:solidFill>
            <a:schemeClr val="tx1"/>
          </a:solidFill>
          <a:latin typeface="+mn-lt"/>
          <a:ea typeface="+mn-ea"/>
          <a:cs typeface="+mn-cs"/>
        </a:defRPr>
      </a:lvl1pPr>
      <a:lvl2pPr marL="457244" algn="l" defTabSz="457244" rtl="0" eaLnBrk="1" latinLnBrk="0" hangingPunct="1">
        <a:defRPr sz="1800" kern="1200">
          <a:solidFill>
            <a:schemeClr val="tx1"/>
          </a:solidFill>
          <a:latin typeface="+mn-lt"/>
          <a:ea typeface="+mn-ea"/>
          <a:cs typeface="+mn-cs"/>
        </a:defRPr>
      </a:lvl2pPr>
      <a:lvl3pPr marL="914487" algn="l" defTabSz="457244" rtl="0" eaLnBrk="1" latinLnBrk="0" hangingPunct="1">
        <a:defRPr sz="1800" kern="1200">
          <a:solidFill>
            <a:schemeClr val="tx1"/>
          </a:solidFill>
          <a:latin typeface="+mn-lt"/>
          <a:ea typeface="+mn-ea"/>
          <a:cs typeface="+mn-cs"/>
        </a:defRPr>
      </a:lvl3pPr>
      <a:lvl4pPr marL="1371731" algn="l" defTabSz="457244" rtl="0" eaLnBrk="1" latinLnBrk="0" hangingPunct="1">
        <a:defRPr sz="1800" kern="1200">
          <a:solidFill>
            <a:schemeClr val="tx1"/>
          </a:solidFill>
          <a:latin typeface="+mn-lt"/>
          <a:ea typeface="+mn-ea"/>
          <a:cs typeface="+mn-cs"/>
        </a:defRPr>
      </a:lvl4pPr>
      <a:lvl5pPr marL="1828975" algn="l" defTabSz="457244" rtl="0" eaLnBrk="1" latinLnBrk="0" hangingPunct="1">
        <a:defRPr sz="1800" kern="1200">
          <a:solidFill>
            <a:schemeClr val="tx1"/>
          </a:solidFill>
          <a:latin typeface="+mn-lt"/>
          <a:ea typeface="+mn-ea"/>
          <a:cs typeface="+mn-cs"/>
        </a:defRPr>
      </a:lvl5pPr>
      <a:lvl6pPr marL="2286217" algn="l" defTabSz="457244" rtl="0" eaLnBrk="1" latinLnBrk="0" hangingPunct="1">
        <a:defRPr sz="1800" kern="1200">
          <a:solidFill>
            <a:schemeClr val="tx1"/>
          </a:solidFill>
          <a:latin typeface="+mn-lt"/>
          <a:ea typeface="+mn-ea"/>
          <a:cs typeface="+mn-cs"/>
        </a:defRPr>
      </a:lvl6pPr>
      <a:lvl7pPr marL="2743461" algn="l" defTabSz="457244" rtl="0" eaLnBrk="1" latinLnBrk="0" hangingPunct="1">
        <a:defRPr sz="1800" kern="1200">
          <a:solidFill>
            <a:schemeClr val="tx1"/>
          </a:solidFill>
          <a:latin typeface="+mn-lt"/>
          <a:ea typeface="+mn-ea"/>
          <a:cs typeface="+mn-cs"/>
        </a:defRPr>
      </a:lvl7pPr>
      <a:lvl8pPr marL="3200705" algn="l" defTabSz="457244" rtl="0" eaLnBrk="1" latinLnBrk="0" hangingPunct="1">
        <a:defRPr sz="1800" kern="1200">
          <a:solidFill>
            <a:schemeClr val="tx1"/>
          </a:solidFill>
          <a:latin typeface="+mn-lt"/>
          <a:ea typeface="+mn-ea"/>
          <a:cs typeface="+mn-cs"/>
        </a:defRPr>
      </a:lvl8pPr>
      <a:lvl9pPr marL="3657948" algn="l" defTabSz="45724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notesSlide" Target="../notesSlides/notesSlide1.xml"/><Relationship Id="rId21" Type="http://schemas.openxmlformats.org/officeDocument/2006/relationships/image" Target="../media/image16.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chart" Target="../charts/chart2.xml"/><Relationship Id="rId2" Type="http://schemas.openxmlformats.org/officeDocument/2006/relationships/slideLayout" Target="../slideLayouts/slideLayout7.xml"/><Relationship Id="rId16" Type="http://schemas.openxmlformats.org/officeDocument/2006/relationships/chart" Target="../charts/chart1.xml"/><Relationship Id="rId20" Type="http://schemas.openxmlformats.org/officeDocument/2006/relationships/image" Target="../media/image15.png"/><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image" Target="../media/image12.png"/><Relationship Id="rId23" Type="http://schemas.openxmlformats.org/officeDocument/2006/relationships/image" Target="../media/image18.PNG"/><Relationship Id="rId10" Type="http://schemas.openxmlformats.org/officeDocument/2006/relationships/image" Target="../media/image7.png"/><Relationship Id="rId19" Type="http://schemas.openxmlformats.org/officeDocument/2006/relationships/image" Target="../media/image14.jpe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EAE4">
            <a:alpha val="42000"/>
          </a:srgbClr>
        </a:solidFill>
        <a:effectLst/>
      </p:bgPr>
    </p:bg>
    <p:spTree>
      <p:nvGrpSpPr>
        <p:cNvPr id="1" name=""/>
        <p:cNvGrpSpPr/>
        <p:nvPr/>
      </p:nvGrpSpPr>
      <p:grpSpPr>
        <a:xfrm>
          <a:off x="0" y="0"/>
          <a:ext cx="0" cy="0"/>
          <a:chOff x="0" y="0"/>
          <a:chExt cx="0" cy="0"/>
        </a:xfrm>
      </p:grpSpPr>
      <p:sp>
        <p:nvSpPr>
          <p:cNvPr id="3" name="Rounded Rectangle 2"/>
          <p:cNvSpPr/>
          <p:nvPr/>
        </p:nvSpPr>
        <p:spPr>
          <a:xfrm>
            <a:off x="495300" y="496892"/>
            <a:ext cx="50215800" cy="4913311"/>
          </a:xfrm>
          <a:prstGeom prst="roundRect">
            <a:avLst/>
          </a:prstGeom>
          <a:solidFill>
            <a:schemeClr val="bg1"/>
          </a:solidFill>
          <a:ln w="76200">
            <a:solidFill>
              <a:srgbClr val="0580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28575">
                <a:solidFill>
                  <a:schemeClr val="tx1"/>
                </a:solidFill>
              </a:ln>
            </a:endParaRPr>
          </a:p>
        </p:txBody>
      </p:sp>
      <p:sp>
        <p:nvSpPr>
          <p:cNvPr id="2" name="Rectangle 180"/>
          <p:cNvSpPr>
            <a:spLocks noChangeArrowheads="1"/>
          </p:cNvSpPr>
          <p:nvPr/>
        </p:nvSpPr>
        <p:spPr bwMode="auto">
          <a:xfrm>
            <a:off x="877887" y="902224"/>
            <a:ext cx="4945062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defRPr/>
            </a:pPr>
            <a:r>
              <a:rPr lang="en-US" sz="9600" b="1" dirty="0" smtClean="0">
                <a:ln>
                  <a:solidFill>
                    <a:schemeClr val="bg1"/>
                  </a:solidFill>
                </a:ln>
                <a:latin typeface="Calibri"/>
                <a:ea typeface="ＭＳ Ｐゴシック" charset="0"/>
                <a:cs typeface="ＭＳ Ｐゴシック" charset="0"/>
              </a:rPr>
              <a:t>Use and limitations of ground penetrating radar to map infiltration in an urban </a:t>
            </a:r>
            <a:r>
              <a:rPr lang="en-US" sz="9600" b="1" dirty="0" err="1" smtClean="0">
                <a:ln>
                  <a:solidFill>
                    <a:schemeClr val="bg1"/>
                  </a:solidFill>
                </a:ln>
                <a:latin typeface="Calibri"/>
                <a:ea typeface="ＭＳ Ｐゴシック" charset="0"/>
                <a:cs typeface="ＭＳ Ｐゴシック" charset="0"/>
              </a:rPr>
              <a:t>stormwater</a:t>
            </a:r>
            <a:r>
              <a:rPr lang="en-US" sz="9600" b="1" dirty="0" smtClean="0">
                <a:ln>
                  <a:solidFill>
                    <a:schemeClr val="bg1"/>
                  </a:solidFill>
                </a:ln>
                <a:latin typeface="Calibri"/>
                <a:ea typeface="ＭＳ Ｐゴシック" charset="0"/>
                <a:cs typeface="ＭＳ Ｐゴシック" charset="0"/>
              </a:rPr>
              <a:t> basin</a:t>
            </a:r>
            <a:endParaRPr lang="en-US" sz="9600" b="1" dirty="0">
              <a:ln>
                <a:solidFill>
                  <a:schemeClr val="bg1"/>
                </a:solidFill>
              </a:ln>
              <a:latin typeface="Calibri"/>
              <a:ea typeface="ＭＳ Ｐゴシック" charset="0"/>
              <a:cs typeface="ＭＳ Ｐゴシック" charset="0"/>
            </a:endParaRPr>
          </a:p>
        </p:txBody>
      </p:sp>
      <p:sp>
        <p:nvSpPr>
          <p:cNvPr id="4" name="TextBox 3"/>
          <p:cNvSpPr txBox="1"/>
          <p:nvPr/>
        </p:nvSpPr>
        <p:spPr>
          <a:xfrm>
            <a:off x="10537470" y="2697683"/>
            <a:ext cx="30708600" cy="1107996"/>
          </a:xfrm>
          <a:prstGeom prst="rect">
            <a:avLst/>
          </a:prstGeom>
          <a:noFill/>
        </p:spPr>
        <p:txBody>
          <a:bodyPr wrap="square" rtlCol="0">
            <a:spAutoFit/>
          </a:bodyPr>
          <a:lstStyle/>
          <a:p>
            <a:r>
              <a:rPr lang="en-US" sz="6600" dirty="0" smtClean="0"/>
              <a:t>Kelly Devlin*, Paul </a:t>
            </a:r>
            <a:r>
              <a:rPr lang="en-US" sz="6600" dirty="0" err="1" smtClean="0"/>
              <a:t>Zarella</a:t>
            </a:r>
            <a:r>
              <a:rPr lang="en-US" sz="6600" dirty="0" smtClean="0"/>
              <a:t>, Ashley Newman, Jonathan Nyquist, and Laura </a:t>
            </a:r>
            <a:r>
              <a:rPr lang="en-US" sz="6600" dirty="0" err="1" smtClean="0"/>
              <a:t>Toran</a:t>
            </a:r>
            <a:endParaRPr lang="en-US" sz="6600" dirty="0"/>
          </a:p>
        </p:txBody>
      </p:sp>
      <p:sp>
        <p:nvSpPr>
          <p:cNvPr id="5" name="TextBox 4"/>
          <p:cNvSpPr txBox="1"/>
          <p:nvPr/>
        </p:nvSpPr>
        <p:spPr>
          <a:xfrm>
            <a:off x="10881573" y="3994546"/>
            <a:ext cx="29443253" cy="769441"/>
          </a:xfrm>
          <a:prstGeom prst="rect">
            <a:avLst/>
          </a:prstGeom>
          <a:noFill/>
        </p:spPr>
        <p:txBody>
          <a:bodyPr wrap="none" rtlCol="0">
            <a:spAutoFit/>
          </a:bodyPr>
          <a:lstStyle/>
          <a:p>
            <a:r>
              <a:rPr lang="en-US" sz="4400" i="1" dirty="0" smtClean="0"/>
              <a:t>Department of Earth and Environmental Science, Temple University, Philadelphia, PA 19122, kellydevlin@temple.edu*</a:t>
            </a:r>
            <a:endParaRPr lang="en-US" sz="4400" i="1" dirty="0"/>
          </a:p>
        </p:txBody>
      </p:sp>
      <p:pic>
        <p:nvPicPr>
          <p:cNvPr id="10" name="Picture 9"/>
          <p:cNvPicPr>
            <a:picLocks noChangeAspect="1"/>
          </p:cNvPicPr>
          <p:nvPr/>
        </p:nvPicPr>
        <p:blipFill>
          <a:blip r:embed="rId4"/>
          <a:stretch>
            <a:fillRect/>
          </a:stretch>
        </p:blipFill>
        <p:spPr>
          <a:xfrm>
            <a:off x="42736192" y="2927100"/>
            <a:ext cx="6317011" cy="171657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20500" y="2831955"/>
            <a:ext cx="4886384" cy="1944374"/>
          </a:xfrm>
          <a:prstGeom prst="rect">
            <a:avLst/>
          </a:prstGeom>
        </p:spPr>
      </p:pic>
      <p:pic>
        <p:nvPicPr>
          <p:cNvPr id="12" name="Picture 11"/>
          <p:cNvPicPr>
            <a:picLocks noChangeAspect="1"/>
          </p:cNvPicPr>
          <p:nvPr/>
        </p:nvPicPr>
        <p:blipFill>
          <a:blip r:embed="rId6"/>
          <a:stretch>
            <a:fillRect/>
          </a:stretch>
        </p:blipFill>
        <p:spPr>
          <a:xfrm>
            <a:off x="1861830" y="2710968"/>
            <a:ext cx="2427947" cy="2065361"/>
          </a:xfrm>
          <a:prstGeom prst="rect">
            <a:avLst/>
          </a:prstGeom>
        </p:spPr>
      </p:pic>
      <p:grpSp>
        <p:nvGrpSpPr>
          <p:cNvPr id="21" name="Group 20"/>
          <p:cNvGrpSpPr/>
          <p:nvPr/>
        </p:nvGrpSpPr>
        <p:grpSpPr>
          <a:xfrm>
            <a:off x="931060" y="5826407"/>
            <a:ext cx="13811327" cy="10768791"/>
            <a:chOff x="840259" y="5998713"/>
            <a:chExt cx="11539362" cy="12693070"/>
          </a:xfrm>
        </p:grpSpPr>
        <p:sp>
          <p:nvSpPr>
            <p:cNvPr id="14339" name="Text Box 7"/>
            <p:cNvSpPr txBox="1">
              <a:spLocks noChangeArrowheads="1"/>
            </p:cNvSpPr>
            <p:nvPr/>
          </p:nvSpPr>
          <p:spPr bwMode="auto">
            <a:xfrm>
              <a:off x="840259" y="6718859"/>
              <a:ext cx="10512426" cy="11972924"/>
            </a:xfrm>
            <a:prstGeom prst="rect">
              <a:avLst/>
            </a:prstGeom>
            <a:solidFill>
              <a:schemeClr val="bg1"/>
            </a:solidFill>
            <a:ln w="57150">
              <a:solidFill>
                <a:srgbClr val="05808D"/>
              </a:solidFill>
              <a:round/>
              <a:headEnd/>
              <a:tailEnd/>
            </a:ln>
          </p:spPr>
          <p:txBody>
            <a:bodyPr lIns="914401" tIns="457200" rIns="914401" bIns="914401"/>
            <a:lstStyle>
              <a:lvl1pPr eaLnBrk="0" hangingPunct="0">
                <a:tabLst>
                  <a:tab pos="500063" algn="l"/>
                </a:tabLst>
                <a:defRPr sz="3200">
                  <a:solidFill>
                    <a:schemeClr val="tx1"/>
                  </a:solidFill>
                  <a:latin typeface="Helvetica" panose="020B0604020202020204" pitchFamily="34" charset="0"/>
                  <a:ea typeface="ＭＳ Ｐゴシック" pitchFamily="124" charset="-128"/>
                </a:defRPr>
              </a:lvl1pPr>
              <a:lvl2pPr marL="742950" indent="-285750" eaLnBrk="0" hangingPunct="0">
                <a:tabLst>
                  <a:tab pos="500063" algn="l"/>
                </a:tabLst>
                <a:defRPr sz="3200">
                  <a:solidFill>
                    <a:schemeClr val="tx1"/>
                  </a:solidFill>
                  <a:latin typeface="Helvetica" panose="020B0604020202020204" pitchFamily="34" charset="0"/>
                  <a:ea typeface="ＭＳ Ｐゴシック" pitchFamily="124" charset="-128"/>
                </a:defRPr>
              </a:lvl2pPr>
              <a:lvl3pPr marL="1143000" indent="-228600" eaLnBrk="0" hangingPunct="0">
                <a:tabLst>
                  <a:tab pos="500063" algn="l"/>
                </a:tabLst>
                <a:defRPr sz="3200">
                  <a:solidFill>
                    <a:schemeClr val="tx1"/>
                  </a:solidFill>
                  <a:latin typeface="Helvetica" panose="020B0604020202020204" pitchFamily="34" charset="0"/>
                  <a:ea typeface="ＭＳ Ｐゴシック" pitchFamily="124" charset="-128"/>
                </a:defRPr>
              </a:lvl3pPr>
              <a:lvl4pPr marL="1600200" indent="-228600" eaLnBrk="0" hangingPunct="0">
                <a:tabLst>
                  <a:tab pos="500063" algn="l"/>
                </a:tabLst>
                <a:defRPr sz="3200">
                  <a:solidFill>
                    <a:schemeClr val="tx1"/>
                  </a:solidFill>
                  <a:latin typeface="Helvetica" panose="020B0604020202020204" pitchFamily="34" charset="0"/>
                  <a:ea typeface="ＭＳ Ｐゴシック" pitchFamily="124" charset="-128"/>
                </a:defRPr>
              </a:lvl4pPr>
              <a:lvl5pPr marL="2057400" indent="-228600" eaLnBrk="0" hangingPunct="0">
                <a:tabLst>
                  <a:tab pos="500063" algn="l"/>
                </a:tabLst>
                <a:defRPr sz="3200">
                  <a:solidFill>
                    <a:schemeClr val="tx1"/>
                  </a:solidFill>
                  <a:latin typeface="Helvetica" panose="020B0604020202020204" pitchFamily="34" charset="0"/>
                  <a:ea typeface="ＭＳ Ｐゴシック" pitchFamily="124" charset="-128"/>
                </a:defRPr>
              </a:lvl5pPr>
              <a:lvl6pPr marL="25146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6pPr>
              <a:lvl7pPr marL="29718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7pPr>
              <a:lvl8pPr marL="34290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8pPr>
              <a:lvl9pPr marL="38862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9pPr>
            </a:lstStyle>
            <a:p>
              <a:pPr algn="just" eaLnBrk="1" hangingPunct="1">
                <a:spcBef>
                  <a:spcPct val="50000"/>
                </a:spcBef>
              </a:pPr>
              <a:endParaRPr lang="en-US" altLang="ja-JP" sz="2800" dirty="0">
                <a:latin typeface="Times New Roman" panose="02020603050405020304" pitchFamily="18" charset="0"/>
              </a:endParaRPr>
            </a:p>
            <a:p>
              <a:pPr eaLnBrk="1" hangingPunct="1">
                <a:spcBef>
                  <a:spcPct val="10000"/>
                </a:spcBef>
              </a:pPr>
              <a:r>
                <a:rPr lang="en-US" altLang="en-US" sz="2800" dirty="0">
                  <a:latin typeface="Times New Roman" panose="02020603050405020304" pitchFamily="18" charset="0"/>
                </a:rPr>
                <a:t>		</a:t>
              </a:r>
              <a:endParaRPr lang="en-US" altLang="en-US" sz="2800" i="1" dirty="0">
                <a:solidFill>
                  <a:schemeClr val="accent2"/>
                </a:solidFill>
                <a:latin typeface="Times New Roman" panose="02020603050405020304" pitchFamily="18" charset="0"/>
              </a:endParaRPr>
            </a:p>
            <a:p>
              <a:pPr eaLnBrk="1" hangingPunct="1">
                <a:spcBef>
                  <a:spcPct val="10000"/>
                </a:spcBef>
              </a:pPr>
              <a:endParaRPr lang="en-US" altLang="en-US" sz="2800" dirty="0">
                <a:latin typeface="Times New Roman" panose="02020603050405020304" pitchFamily="18" charset="0"/>
              </a:endParaRPr>
            </a:p>
          </p:txBody>
        </p:sp>
        <p:sp>
          <p:nvSpPr>
            <p:cNvPr id="18" name="Rounded Rectangle 17"/>
            <p:cNvSpPr/>
            <p:nvPr/>
          </p:nvSpPr>
          <p:spPr>
            <a:xfrm>
              <a:off x="1295530" y="5998713"/>
              <a:ext cx="9763325" cy="1073223"/>
            </a:xfrm>
            <a:prstGeom prst="roundRect">
              <a:avLst/>
            </a:prstGeom>
            <a:solidFill>
              <a:srgbClr val="05808D"/>
            </a:solidFill>
            <a:ln>
              <a:solidFill>
                <a:srgbClr val="0580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635827" y="6036635"/>
              <a:ext cx="7743794" cy="1312806"/>
            </a:xfrm>
            <a:prstGeom prst="rect">
              <a:avLst/>
            </a:prstGeom>
            <a:noFill/>
          </p:spPr>
          <p:txBody>
            <a:bodyPr wrap="square" rtlCol="0">
              <a:spAutoFit/>
            </a:bodyPr>
            <a:lstStyle/>
            <a:p>
              <a:r>
                <a:rPr lang="en-US" sz="4400" b="1" dirty="0" smtClean="0">
                  <a:solidFill>
                    <a:schemeClr val="bg1"/>
                  </a:solidFill>
                </a:rPr>
                <a:t>Introduction</a:t>
              </a:r>
              <a:endParaRPr lang="en-US" sz="4800" b="1" dirty="0">
                <a:solidFill>
                  <a:schemeClr val="bg1"/>
                </a:solidFill>
              </a:endParaRP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7361" y="12343596"/>
            <a:ext cx="4988406" cy="1764526"/>
          </a:xfrm>
          <a:prstGeom prst="rect">
            <a:avLst/>
          </a:prstGeom>
        </p:spPr>
      </p:pic>
      <p:grpSp>
        <p:nvGrpSpPr>
          <p:cNvPr id="14336" name="Group 14335"/>
          <p:cNvGrpSpPr/>
          <p:nvPr/>
        </p:nvGrpSpPr>
        <p:grpSpPr>
          <a:xfrm>
            <a:off x="953522" y="17054782"/>
            <a:ext cx="12704729" cy="14683601"/>
            <a:chOff x="1344819" y="15531624"/>
            <a:chExt cx="10512426" cy="15443541"/>
          </a:xfrm>
        </p:grpSpPr>
        <p:sp>
          <p:nvSpPr>
            <p:cNvPr id="14340" name="Text Box 11"/>
            <p:cNvSpPr txBox="1">
              <a:spLocks noChangeArrowheads="1"/>
            </p:cNvSpPr>
            <p:nvPr/>
          </p:nvSpPr>
          <p:spPr bwMode="auto">
            <a:xfrm>
              <a:off x="1344819" y="15843111"/>
              <a:ext cx="10512426" cy="15132054"/>
            </a:xfrm>
            <a:prstGeom prst="rect">
              <a:avLst/>
            </a:prstGeom>
            <a:solidFill>
              <a:schemeClr val="bg1"/>
            </a:solidFill>
            <a:ln w="57150">
              <a:solidFill>
                <a:srgbClr val="05808D"/>
              </a:solidFill>
              <a:round/>
              <a:headEnd/>
              <a:tailEnd/>
            </a:ln>
          </p:spPr>
          <p:txBody>
            <a:bodyPr lIns="914401" tIns="457200" rIns="914401" bIns="914401"/>
            <a:lstStyle>
              <a:lvl1pPr eaLnBrk="0" hangingPunct="0">
                <a:tabLst>
                  <a:tab pos="508000" algn="l"/>
                </a:tabLst>
                <a:defRPr sz="3200">
                  <a:solidFill>
                    <a:schemeClr val="tx1"/>
                  </a:solidFill>
                  <a:latin typeface="Helvetica" panose="020B0604020202020204" pitchFamily="34" charset="0"/>
                  <a:ea typeface="ＭＳ Ｐゴシック" pitchFamily="124" charset="-128"/>
                </a:defRPr>
              </a:lvl1pPr>
              <a:lvl2pPr marL="742950" indent="-285750" eaLnBrk="0" hangingPunct="0">
                <a:tabLst>
                  <a:tab pos="508000" algn="l"/>
                </a:tabLst>
                <a:defRPr sz="3200">
                  <a:solidFill>
                    <a:schemeClr val="tx1"/>
                  </a:solidFill>
                  <a:latin typeface="Helvetica" panose="020B0604020202020204" pitchFamily="34" charset="0"/>
                  <a:ea typeface="ＭＳ Ｐゴシック" pitchFamily="124" charset="-128"/>
                </a:defRPr>
              </a:lvl2pPr>
              <a:lvl3pPr marL="1143000" indent="-228600" eaLnBrk="0" hangingPunct="0">
                <a:tabLst>
                  <a:tab pos="508000" algn="l"/>
                </a:tabLst>
                <a:defRPr sz="3200">
                  <a:solidFill>
                    <a:schemeClr val="tx1"/>
                  </a:solidFill>
                  <a:latin typeface="Helvetica" panose="020B0604020202020204" pitchFamily="34" charset="0"/>
                  <a:ea typeface="ＭＳ Ｐゴシック" pitchFamily="124" charset="-128"/>
                </a:defRPr>
              </a:lvl3pPr>
              <a:lvl4pPr marL="1600200" indent="-228600" eaLnBrk="0" hangingPunct="0">
                <a:tabLst>
                  <a:tab pos="508000" algn="l"/>
                </a:tabLst>
                <a:defRPr sz="3200">
                  <a:solidFill>
                    <a:schemeClr val="tx1"/>
                  </a:solidFill>
                  <a:latin typeface="Helvetica" panose="020B0604020202020204" pitchFamily="34" charset="0"/>
                  <a:ea typeface="ＭＳ Ｐゴシック" pitchFamily="124" charset="-128"/>
                </a:defRPr>
              </a:lvl4pPr>
              <a:lvl5pPr marL="2057400" indent="-228600" eaLnBrk="0" hangingPunct="0">
                <a:tabLst>
                  <a:tab pos="508000" algn="l"/>
                </a:tabLst>
                <a:defRPr sz="3200">
                  <a:solidFill>
                    <a:schemeClr val="tx1"/>
                  </a:solidFill>
                  <a:latin typeface="Helvetica" panose="020B0604020202020204" pitchFamily="34" charset="0"/>
                  <a:ea typeface="ＭＳ Ｐゴシック" pitchFamily="124" charset="-128"/>
                </a:defRPr>
              </a:lvl5pPr>
              <a:lvl6pPr marL="2514600" indent="-228600" eaLnBrk="0" fontAlgn="base" hangingPunct="0">
                <a:spcBef>
                  <a:spcPct val="0"/>
                </a:spcBef>
                <a:spcAft>
                  <a:spcPct val="0"/>
                </a:spcAft>
                <a:tabLst>
                  <a:tab pos="508000" algn="l"/>
                </a:tabLst>
                <a:defRPr sz="3200">
                  <a:solidFill>
                    <a:schemeClr val="tx1"/>
                  </a:solidFill>
                  <a:latin typeface="Helvetica" panose="020B0604020202020204" pitchFamily="34" charset="0"/>
                  <a:ea typeface="ＭＳ Ｐゴシック" pitchFamily="124" charset="-128"/>
                </a:defRPr>
              </a:lvl6pPr>
              <a:lvl7pPr marL="2971800" indent="-228600" eaLnBrk="0" fontAlgn="base" hangingPunct="0">
                <a:spcBef>
                  <a:spcPct val="0"/>
                </a:spcBef>
                <a:spcAft>
                  <a:spcPct val="0"/>
                </a:spcAft>
                <a:tabLst>
                  <a:tab pos="508000" algn="l"/>
                </a:tabLst>
                <a:defRPr sz="3200">
                  <a:solidFill>
                    <a:schemeClr val="tx1"/>
                  </a:solidFill>
                  <a:latin typeface="Helvetica" panose="020B0604020202020204" pitchFamily="34" charset="0"/>
                  <a:ea typeface="ＭＳ Ｐゴシック" pitchFamily="124" charset="-128"/>
                </a:defRPr>
              </a:lvl7pPr>
              <a:lvl8pPr marL="3429000" indent="-228600" eaLnBrk="0" fontAlgn="base" hangingPunct="0">
                <a:spcBef>
                  <a:spcPct val="0"/>
                </a:spcBef>
                <a:spcAft>
                  <a:spcPct val="0"/>
                </a:spcAft>
                <a:tabLst>
                  <a:tab pos="508000" algn="l"/>
                </a:tabLst>
                <a:defRPr sz="3200">
                  <a:solidFill>
                    <a:schemeClr val="tx1"/>
                  </a:solidFill>
                  <a:latin typeface="Helvetica" panose="020B0604020202020204" pitchFamily="34" charset="0"/>
                  <a:ea typeface="ＭＳ Ｐゴシック" pitchFamily="124" charset="-128"/>
                </a:defRPr>
              </a:lvl8pPr>
              <a:lvl9pPr marL="3886200" indent="-228600" eaLnBrk="0" fontAlgn="base" hangingPunct="0">
                <a:spcBef>
                  <a:spcPct val="0"/>
                </a:spcBef>
                <a:spcAft>
                  <a:spcPct val="0"/>
                </a:spcAft>
                <a:tabLst>
                  <a:tab pos="508000" algn="l"/>
                </a:tabLst>
                <a:defRPr sz="3200">
                  <a:solidFill>
                    <a:schemeClr val="tx1"/>
                  </a:solidFill>
                  <a:latin typeface="Helvetica" panose="020B0604020202020204" pitchFamily="34" charset="0"/>
                  <a:ea typeface="ＭＳ Ｐゴシック" pitchFamily="124" charset="-128"/>
                </a:defRPr>
              </a:lvl9pPr>
            </a:lstStyle>
            <a:p>
              <a:pPr algn="just" eaLnBrk="1" hangingPunct="1">
                <a:spcBef>
                  <a:spcPct val="50000"/>
                </a:spcBef>
              </a:pPr>
              <a:endParaRPr lang="en-US" altLang="en-US" sz="2400" dirty="0">
                <a:latin typeface="Times New Roman" panose="02020603050405020304" pitchFamily="18" charset="0"/>
              </a:endParaRPr>
            </a:p>
          </p:txBody>
        </p:sp>
        <p:sp>
          <p:nvSpPr>
            <p:cNvPr id="22" name="Rounded Rectangle 21"/>
            <p:cNvSpPr/>
            <p:nvPr/>
          </p:nvSpPr>
          <p:spPr>
            <a:xfrm>
              <a:off x="2270026" y="15531624"/>
              <a:ext cx="8788829" cy="775176"/>
            </a:xfrm>
            <a:prstGeom prst="roundRect">
              <a:avLst/>
            </a:prstGeom>
            <a:solidFill>
              <a:srgbClr val="05808D"/>
            </a:solidFill>
            <a:ln>
              <a:solidFill>
                <a:srgbClr val="0580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180679" y="15565269"/>
              <a:ext cx="6382905" cy="707886"/>
            </a:xfrm>
            <a:prstGeom prst="rect">
              <a:avLst/>
            </a:prstGeom>
            <a:noFill/>
          </p:spPr>
          <p:txBody>
            <a:bodyPr wrap="square" rtlCol="0">
              <a:spAutoFit/>
            </a:bodyPr>
            <a:lstStyle/>
            <a:p>
              <a:r>
                <a:rPr lang="en-US" sz="4000" b="1" dirty="0" smtClean="0">
                  <a:solidFill>
                    <a:schemeClr val="bg1"/>
                  </a:solidFill>
                </a:rPr>
                <a:t>Wells and Monitoring</a:t>
              </a:r>
              <a:endParaRPr lang="en-US" sz="4000" b="1" dirty="0">
                <a:solidFill>
                  <a:schemeClr val="bg1"/>
                </a:solidFill>
              </a:endParaRPr>
            </a:p>
          </p:txBody>
        </p:sp>
      </p:grpSp>
      <p:pic>
        <p:nvPicPr>
          <p:cNvPr id="23" name="Picture 22"/>
          <p:cNvPicPr>
            <a:picLocks noChangeAspect="1"/>
          </p:cNvPicPr>
          <p:nvPr/>
        </p:nvPicPr>
        <p:blipFill>
          <a:blip r:embed="rId8"/>
          <a:stretch>
            <a:fillRect/>
          </a:stretch>
        </p:blipFill>
        <p:spPr>
          <a:xfrm>
            <a:off x="1217829" y="18060484"/>
            <a:ext cx="5965206" cy="3975001"/>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27385" y="17908506"/>
            <a:ext cx="2368570" cy="4126685"/>
          </a:xfrm>
          <a:prstGeom prst="rect">
            <a:avLst/>
          </a:prstGeom>
        </p:spPr>
      </p:pic>
      <p:grpSp>
        <p:nvGrpSpPr>
          <p:cNvPr id="14346" name="Group 14345"/>
          <p:cNvGrpSpPr/>
          <p:nvPr/>
        </p:nvGrpSpPr>
        <p:grpSpPr>
          <a:xfrm>
            <a:off x="14716710" y="5849635"/>
            <a:ext cx="23590450" cy="12363707"/>
            <a:chOff x="14660118" y="5846135"/>
            <a:chExt cx="23310215" cy="12363707"/>
          </a:xfrm>
        </p:grpSpPr>
        <p:sp>
          <p:nvSpPr>
            <p:cNvPr id="14342" name="Text Box 12"/>
            <p:cNvSpPr txBox="1">
              <a:spLocks noChangeArrowheads="1"/>
            </p:cNvSpPr>
            <p:nvPr/>
          </p:nvSpPr>
          <p:spPr bwMode="auto">
            <a:xfrm>
              <a:off x="14660118" y="6244491"/>
              <a:ext cx="23310215" cy="11965351"/>
            </a:xfrm>
            <a:prstGeom prst="rect">
              <a:avLst/>
            </a:prstGeom>
            <a:solidFill>
              <a:schemeClr val="bg1"/>
            </a:solidFill>
            <a:ln w="57150">
              <a:solidFill>
                <a:srgbClr val="05808D"/>
              </a:solidFill>
              <a:round/>
              <a:headEnd/>
              <a:tailEnd/>
            </a:ln>
          </p:spPr>
          <p:txBody>
            <a:bodyPr lIns="914401" tIns="457200" rIns="914401" bIns="914401"/>
            <a:lstStyle>
              <a:lvl1pPr eaLnBrk="0" hangingPunct="0">
                <a:tabLst>
                  <a:tab pos="500063" algn="l"/>
                </a:tabLst>
                <a:defRPr sz="3200">
                  <a:solidFill>
                    <a:schemeClr val="tx1"/>
                  </a:solidFill>
                  <a:latin typeface="Helvetica" panose="020B0604020202020204" pitchFamily="34" charset="0"/>
                  <a:ea typeface="ＭＳ Ｐゴシック" pitchFamily="124" charset="-128"/>
                </a:defRPr>
              </a:lvl1pPr>
              <a:lvl2pPr marL="742950" indent="-285750" eaLnBrk="0" hangingPunct="0">
                <a:tabLst>
                  <a:tab pos="500063" algn="l"/>
                </a:tabLst>
                <a:defRPr sz="3200">
                  <a:solidFill>
                    <a:schemeClr val="tx1"/>
                  </a:solidFill>
                  <a:latin typeface="Helvetica" panose="020B0604020202020204" pitchFamily="34" charset="0"/>
                  <a:ea typeface="ＭＳ Ｐゴシック" pitchFamily="124" charset="-128"/>
                </a:defRPr>
              </a:lvl2pPr>
              <a:lvl3pPr marL="1143000" indent="-228600" eaLnBrk="0" hangingPunct="0">
                <a:tabLst>
                  <a:tab pos="500063" algn="l"/>
                </a:tabLst>
                <a:defRPr sz="3200">
                  <a:solidFill>
                    <a:schemeClr val="tx1"/>
                  </a:solidFill>
                  <a:latin typeface="Helvetica" panose="020B0604020202020204" pitchFamily="34" charset="0"/>
                  <a:ea typeface="ＭＳ Ｐゴシック" pitchFamily="124" charset="-128"/>
                </a:defRPr>
              </a:lvl3pPr>
              <a:lvl4pPr marL="1600200" indent="-228600" eaLnBrk="0" hangingPunct="0">
                <a:tabLst>
                  <a:tab pos="500063" algn="l"/>
                </a:tabLst>
                <a:defRPr sz="3200">
                  <a:solidFill>
                    <a:schemeClr val="tx1"/>
                  </a:solidFill>
                  <a:latin typeface="Helvetica" panose="020B0604020202020204" pitchFamily="34" charset="0"/>
                  <a:ea typeface="ＭＳ Ｐゴシック" pitchFamily="124" charset="-128"/>
                </a:defRPr>
              </a:lvl4pPr>
              <a:lvl5pPr marL="2057400" indent="-228600" eaLnBrk="0" hangingPunct="0">
                <a:tabLst>
                  <a:tab pos="500063" algn="l"/>
                </a:tabLst>
                <a:defRPr sz="3200">
                  <a:solidFill>
                    <a:schemeClr val="tx1"/>
                  </a:solidFill>
                  <a:latin typeface="Helvetica" panose="020B0604020202020204" pitchFamily="34" charset="0"/>
                  <a:ea typeface="ＭＳ Ｐゴシック" pitchFamily="124" charset="-128"/>
                </a:defRPr>
              </a:lvl5pPr>
              <a:lvl6pPr marL="25146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6pPr>
              <a:lvl7pPr marL="29718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7pPr>
              <a:lvl8pPr marL="34290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8pPr>
              <a:lvl9pPr marL="38862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9pPr>
            </a:lstStyle>
            <a:p>
              <a:pPr algn="just" eaLnBrk="1" hangingPunct="1"/>
              <a:endParaRPr lang="en-US" altLang="en-US" sz="2800" b="1" dirty="0">
                <a:solidFill>
                  <a:srgbClr val="000000"/>
                </a:solidFill>
                <a:latin typeface="Calibri" panose="020F0502020204030204" pitchFamily="34" charset="0"/>
              </a:endParaRPr>
            </a:p>
            <a:p>
              <a:pPr eaLnBrk="1" hangingPunct="1">
                <a:spcBef>
                  <a:spcPct val="10000"/>
                </a:spcBef>
              </a:pPr>
              <a:endParaRPr lang="en-US" altLang="en-US" sz="2800" dirty="0">
                <a:latin typeface="Times New Roman" panose="02020603050405020304" pitchFamily="18" charset="0"/>
              </a:endParaRPr>
            </a:p>
          </p:txBody>
        </p:sp>
        <p:sp>
          <p:nvSpPr>
            <p:cNvPr id="14337" name="Rounded Rectangle 14336"/>
            <p:cNvSpPr/>
            <p:nvPr/>
          </p:nvSpPr>
          <p:spPr>
            <a:xfrm>
              <a:off x="17402913" y="5846135"/>
              <a:ext cx="16999349" cy="873985"/>
            </a:xfrm>
            <a:prstGeom prst="roundRect">
              <a:avLst/>
            </a:prstGeom>
            <a:solidFill>
              <a:srgbClr val="05808D"/>
            </a:solidFill>
            <a:ln>
              <a:solidFill>
                <a:srgbClr val="0580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8" name="TextBox 14337"/>
            <p:cNvSpPr txBox="1"/>
            <p:nvPr/>
          </p:nvSpPr>
          <p:spPr>
            <a:xfrm>
              <a:off x="24438865" y="5898406"/>
              <a:ext cx="8740354" cy="769441"/>
            </a:xfrm>
            <a:prstGeom prst="rect">
              <a:avLst/>
            </a:prstGeom>
            <a:noFill/>
          </p:spPr>
          <p:txBody>
            <a:bodyPr wrap="square" rtlCol="0">
              <a:spAutoFit/>
            </a:bodyPr>
            <a:lstStyle/>
            <a:p>
              <a:r>
                <a:rPr lang="en-US" sz="4400" b="1" dirty="0" smtClean="0">
                  <a:solidFill>
                    <a:schemeClr val="bg1"/>
                  </a:solidFill>
                </a:rPr>
                <a:t>Experiment</a:t>
              </a:r>
              <a:endParaRPr lang="en-US" sz="4800" b="1" dirty="0">
                <a:solidFill>
                  <a:schemeClr val="bg1"/>
                </a:solidFill>
              </a:endParaRPr>
            </a:p>
          </p:txBody>
        </p:sp>
      </p:grpSp>
      <p:pic>
        <p:nvPicPr>
          <p:cNvPr id="16" name="Picture 15"/>
          <p:cNvPicPr>
            <a:picLocks noChangeAspect="1"/>
          </p:cNvPicPr>
          <p:nvPr/>
        </p:nvPicPr>
        <p:blipFill>
          <a:blip r:embed="rId10"/>
          <a:stretch>
            <a:fillRect/>
          </a:stretch>
        </p:blipFill>
        <p:spPr>
          <a:xfrm>
            <a:off x="14969830" y="6970847"/>
            <a:ext cx="3946819" cy="5262426"/>
          </a:xfrm>
          <a:prstGeom prst="rect">
            <a:avLst/>
          </a:prstGeom>
        </p:spPr>
      </p:pic>
      <p:pic>
        <p:nvPicPr>
          <p:cNvPr id="28" name="Picture 27"/>
          <p:cNvPicPr>
            <a:picLocks noChangeAspect="1"/>
          </p:cNvPicPr>
          <p:nvPr/>
        </p:nvPicPr>
        <p:blipFill>
          <a:blip r:embed="rId11"/>
          <a:stretch>
            <a:fillRect/>
          </a:stretch>
        </p:blipFill>
        <p:spPr>
          <a:xfrm>
            <a:off x="19175068" y="7018102"/>
            <a:ext cx="6272247" cy="3554499"/>
          </a:xfrm>
          <a:prstGeom prst="rect">
            <a:avLst/>
          </a:prstGeom>
        </p:spPr>
      </p:pic>
      <p:pic>
        <p:nvPicPr>
          <p:cNvPr id="8" name="Picture 7"/>
          <p:cNvPicPr>
            <a:picLocks noChangeAspect="1"/>
          </p:cNvPicPr>
          <p:nvPr/>
        </p:nvPicPr>
        <p:blipFill>
          <a:blip r:embed="rId12"/>
          <a:stretch>
            <a:fillRect/>
          </a:stretch>
        </p:blipFill>
        <p:spPr>
          <a:xfrm>
            <a:off x="25467623" y="13551405"/>
            <a:ext cx="6048974" cy="4392334"/>
          </a:xfrm>
          <a:prstGeom prst="rect">
            <a:avLst/>
          </a:prstGeom>
        </p:spPr>
      </p:pic>
      <p:sp>
        <p:nvSpPr>
          <p:cNvPr id="14348" name="Text Box 12"/>
          <p:cNvSpPr txBox="1">
            <a:spLocks noChangeArrowheads="1"/>
          </p:cNvSpPr>
          <p:nvPr/>
        </p:nvSpPr>
        <p:spPr bwMode="auto">
          <a:xfrm>
            <a:off x="14598600" y="19248651"/>
            <a:ext cx="23586889" cy="12149793"/>
          </a:xfrm>
          <a:prstGeom prst="rect">
            <a:avLst/>
          </a:prstGeom>
          <a:solidFill>
            <a:schemeClr val="bg1"/>
          </a:solidFill>
          <a:ln w="57150">
            <a:solidFill>
              <a:srgbClr val="05808D"/>
            </a:solidFill>
            <a:round/>
            <a:headEnd/>
            <a:tailEnd/>
          </a:ln>
        </p:spPr>
        <p:txBody>
          <a:bodyPr lIns="914401" tIns="457200" rIns="914401" bIns="914401"/>
          <a:lstStyle>
            <a:lvl1pPr eaLnBrk="0" hangingPunct="0">
              <a:tabLst>
                <a:tab pos="500063" algn="l"/>
              </a:tabLst>
              <a:defRPr sz="3200">
                <a:solidFill>
                  <a:schemeClr val="tx1"/>
                </a:solidFill>
                <a:latin typeface="Helvetica" panose="020B0604020202020204" pitchFamily="34" charset="0"/>
                <a:ea typeface="ＭＳ Ｐゴシック" pitchFamily="124" charset="-128"/>
              </a:defRPr>
            </a:lvl1pPr>
            <a:lvl2pPr marL="742950" indent="-285750" eaLnBrk="0" hangingPunct="0">
              <a:tabLst>
                <a:tab pos="500063" algn="l"/>
              </a:tabLst>
              <a:defRPr sz="3200">
                <a:solidFill>
                  <a:schemeClr val="tx1"/>
                </a:solidFill>
                <a:latin typeface="Helvetica" panose="020B0604020202020204" pitchFamily="34" charset="0"/>
                <a:ea typeface="ＭＳ Ｐゴシック" pitchFamily="124" charset="-128"/>
              </a:defRPr>
            </a:lvl2pPr>
            <a:lvl3pPr marL="1143000" indent="-228600" eaLnBrk="0" hangingPunct="0">
              <a:tabLst>
                <a:tab pos="500063" algn="l"/>
              </a:tabLst>
              <a:defRPr sz="3200">
                <a:solidFill>
                  <a:schemeClr val="tx1"/>
                </a:solidFill>
                <a:latin typeface="Helvetica" panose="020B0604020202020204" pitchFamily="34" charset="0"/>
                <a:ea typeface="ＭＳ Ｐゴシック" pitchFamily="124" charset="-128"/>
              </a:defRPr>
            </a:lvl3pPr>
            <a:lvl4pPr marL="1600200" indent="-228600" eaLnBrk="0" hangingPunct="0">
              <a:tabLst>
                <a:tab pos="500063" algn="l"/>
              </a:tabLst>
              <a:defRPr sz="3200">
                <a:solidFill>
                  <a:schemeClr val="tx1"/>
                </a:solidFill>
                <a:latin typeface="Helvetica" panose="020B0604020202020204" pitchFamily="34" charset="0"/>
                <a:ea typeface="ＭＳ Ｐゴシック" pitchFamily="124" charset="-128"/>
              </a:defRPr>
            </a:lvl4pPr>
            <a:lvl5pPr marL="2057400" indent="-228600" eaLnBrk="0" hangingPunct="0">
              <a:tabLst>
                <a:tab pos="500063" algn="l"/>
              </a:tabLst>
              <a:defRPr sz="3200">
                <a:solidFill>
                  <a:schemeClr val="tx1"/>
                </a:solidFill>
                <a:latin typeface="Helvetica" panose="020B0604020202020204" pitchFamily="34" charset="0"/>
                <a:ea typeface="ＭＳ Ｐゴシック" pitchFamily="124" charset="-128"/>
              </a:defRPr>
            </a:lvl5pPr>
            <a:lvl6pPr marL="25146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6pPr>
            <a:lvl7pPr marL="29718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7pPr>
            <a:lvl8pPr marL="34290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8pPr>
            <a:lvl9pPr marL="3886200" indent="-228600" eaLnBrk="0" fontAlgn="base" hangingPunct="0">
              <a:spcBef>
                <a:spcPct val="0"/>
              </a:spcBef>
              <a:spcAft>
                <a:spcPct val="0"/>
              </a:spcAft>
              <a:tabLst>
                <a:tab pos="500063" algn="l"/>
              </a:tabLst>
              <a:defRPr sz="3200">
                <a:solidFill>
                  <a:schemeClr val="tx1"/>
                </a:solidFill>
                <a:latin typeface="Helvetica" panose="020B0604020202020204" pitchFamily="34" charset="0"/>
                <a:ea typeface="ＭＳ Ｐゴシック" pitchFamily="124" charset="-128"/>
              </a:defRPr>
            </a:lvl9pPr>
          </a:lstStyle>
          <a:p>
            <a:r>
              <a:rPr lang="en-US" sz="2800" b="1">
                <a:solidFill>
                  <a:schemeClr val="bg1"/>
                </a:solidFill>
              </a:rPr>
              <a:t>References</a:t>
            </a:r>
            <a:endParaRPr lang="en-US" sz="2800" b="1" dirty="0">
              <a:solidFill>
                <a:schemeClr val="bg1"/>
              </a:solidFill>
            </a:endParaRPr>
          </a:p>
        </p:txBody>
      </p:sp>
      <p:sp>
        <p:nvSpPr>
          <p:cNvPr id="14349" name="TextBox 14348"/>
          <p:cNvSpPr txBox="1"/>
          <p:nvPr/>
        </p:nvSpPr>
        <p:spPr>
          <a:xfrm>
            <a:off x="23582874" y="18767332"/>
            <a:ext cx="13769970" cy="769441"/>
          </a:xfrm>
          <a:prstGeom prst="rect">
            <a:avLst/>
          </a:prstGeom>
          <a:noFill/>
        </p:spPr>
        <p:txBody>
          <a:bodyPr wrap="square" rtlCol="0">
            <a:spAutoFit/>
          </a:bodyPr>
          <a:lstStyle/>
          <a:p>
            <a:endParaRPr lang="en-US" sz="4400" b="1" dirty="0">
              <a:solidFill>
                <a:schemeClr val="bg1"/>
              </a:solidFill>
            </a:endParaRPr>
          </a:p>
        </p:txBody>
      </p:sp>
      <p:pic>
        <p:nvPicPr>
          <p:cNvPr id="15" name="Picture 1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178123" y="19450713"/>
            <a:ext cx="7453572" cy="1005840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4679439" y="19536773"/>
            <a:ext cx="7343897" cy="9910397"/>
          </a:xfrm>
          <a:prstGeom prst="rect">
            <a:avLst/>
          </a:prstGeom>
        </p:spPr>
      </p:pic>
      <p:grpSp>
        <p:nvGrpSpPr>
          <p:cNvPr id="14354" name="Group 14353"/>
          <p:cNvGrpSpPr/>
          <p:nvPr/>
        </p:nvGrpSpPr>
        <p:grpSpPr>
          <a:xfrm>
            <a:off x="39065348" y="27036568"/>
            <a:ext cx="11144864" cy="4140829"/>
            <a:chOff x="39183649" y="26315147"/>
            <a:chExt cx="11144864" cy="4963468"/>
          </a:xfrm>
        </p:grpSpPr>
        <p:sp>
          <p:nvSpPr>
            <p:cNvPr id="14341" name="Text Box 16"/>
            <p:cNvSpPr txBox="1">
              <a:spLocks noChangeArrowheads="1"/>
            </p:cNvSpPr>
            <p:nvPr/>
          </p:nvSpPr>
          <p:spPr bwMode="auto">
            <a:xfrm>
              <a:off x="39183649" y="26706615"/>
              <a:ext cx="11144864" cy="4572000"/>
            </a:xfrm>
            <a:prstGeom prst="rect">
              <a:avLst/>
            </a:prstGeom>
            <a:solidFill>
              <a:schemeClr val="bg1"/>
            </a:solidFill>
            <a:ln w="57150">
              <a:solidFill>
                <a:srgbClr val="05808D"/>
              </a:solidFill>
              <a:round/>
              <a:headEnd/>
              <a:tailEnd/>
            </a:ln>
          </p:spPr>
          <p:txBody>
            <a:bodyPr lIns="914401" tIns="457200" rIns="914401" bIns="914401"/>
            <a:lstStyle>
              <a:lvl1pPr eaLnBrk="0" hangingPunct="0">
                <a:defRPr sz="3200">
                  <a:solidFill>
                    <a:schemeClr val="tx1"/>
                  </a:solidFill>
                  <a:latin typeface="Helvetica" panose="020B0604020202020204" pitchFamily="34" charset="0"/>
                  <a:ea typeface="ＭＳ Ｐゴシック" pitchFamily="124" charset="-128"/>
                </a:defRPr>
              </a:lvl1pPr>
              <a:lvl2pPr marL="742950" indent="-285750" eaLnBrk="0" hangingPunct="0">
                <a:defRPr sz="3200">
                  <a:solidFill>
                    <a:schemeClr val="tx1"/>
                  </a:solidFill>
                  <a:latin typeface="Helvetica" panose="020B0604020202020204" pitchFamily="34" charset="0"/>
                  <a:ea typeface="ＭＳ Ｐゴシック" pitchFamily="124" charset="-128"/>
                </a:defRPr>
              </a:lvl2pPr>
              <a:lvl3pPr marL="1143000" indent="-228600" eaLnBrk="0" hangingPunct="0">
                <a:defRPr sz="3200">
                  <a:solidFill>
                    <a:schemeClr val="tx1"/>
                  </a:solidFill>
                  <a:latin typeface="Helvetica" panose="020B0604020202020204" pitchFamily="34" charset="0"/>
                  <a:ea typeface="ＭＳ Ｐゴシック" pitchFamily="124" charset="-128"/>
                </a:defRPr>
              </a:lvl3pPr>
              <a:lvl4pPr marL="1600200" indent="-228600" eaLnBrk="0" hangingPunct="0">
                <a:defRPr sz="3200">
                  <a:solidFill>
                    <a:schemeClr val="tx1"/>
                  </a:solidFill>
                  <a:latin typeface="Helvetica" panose="020B0604020202020204" pitchFamily="34" charset="0"/>
                  <a:ea typeface="ＭＳ Ｐゴシック" pitchFamily="124" charset="-128"/>
                </a:defRPr>
              </a:lvl4pPr>
              <a:lvl5pPr marL="2057400" indent="-228600" eaLnBrk="0" hangingPunct="0">
                <a:defRPr sz="3200">
                  <a:solidFill>
                    <a:schemeClr val="tx1"/>
                  </a:solidFill>
                  <a:latin typeface="Helvetica" panose="020B0604020202020204" pitchFamily="34" charset="0"/>
                  <a:ea typeface="ＭＳ Ｐゴシック" pitchFamily="124" charset="-128"/>
                </a:defRPr>
              </a:lvl5pPr>
              <a:lvl6pPr marL="25146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6pPr>
              <a:lvl7pPr marL="29718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7pPr>
              <a:lvl8pPr marL="34290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8pPr>
              <a:lvl9pPr marL="38862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9pPr>
            </a:lstStyle>
            <a:p>
              <a:pPr eaLnBrk="1" hangingPunct="1">
                <a:spcBef>
                  <a:spcPct val="50000"/>
                </a:spcBef>
              </a:pPr>
              <a:r>
                <a:rPr lang="en-US" altLang="en-US" sz="2800" smtClean="0">
                  <a:latin typeface="Times New Roman" panose="02020603050405020304" pitchFamily="18" charset="0"/>
                </a:rPr>
                <a:t> </a:t>
              </a:r>
              <a:endParaRPr lang="en-US" altLang="en-US" sz="2800" dirty="0">
                <a:latin typeface="Times New Roman" panose="02020603050405020304" pitchFamily="18" charset="0"/>
              </a:endParaRPr>
            </a:p>
          </p:txBody>
        </p:sp>
        <p:sp>
          <p:nvSpPr>
            <p:cNvPr id="14352" name="Rounded Rectangle 14351"/>
            <p:cNvSpPr/>
            <p:nvPr/>
          </p:nvSpPr>
          <p:spPr>
            <a:xfrm>
              <a:off x="40324826" y="26315147"/>
              <a:ext cx="8728377" cy="1021654"/>
            </a:xfrm>
            <a:prstGeom prst="roundRect">
              <a:avLst/>
            </a:prstGeom>
            <a:solidFill>
              <a:srgbClr val="05808D"/>
            </a:solidFill>
            <a:ln>
              <a:solidFill>
                <a:srgbClr val="0580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53" name="TextBox 14352"/>
            <p:cNvSpPr txBox="1"/>
            <p:nvPr/>
          </p:nvSpPr>
          <p:spPr>
            <a:xfrm>
              <a:off x="42063606" y="26362665"/>
              <a:ext cx="6858000" cy="769441"/>
            </a:xfrm>
            <a:prstGeom prst="rect">
              <a:avLst/>
            </a:prstGeom>
            <a:noFill/>
          </p:spPr>
          <p:txBody>
            <a:bodyPr wrap="square" rtlCol="0">
              <a:spAutoFit/>
            </a:bodyPr>
            <a:lstStyle/>
            <a:p>
              <a:r>
                <a:rPr lang="en-US" sz="4400" b="1" dirty="0" smtClean="0">
                  <a:solidFill>
                    <a:schemeClr val="bg1"/>
                  </a:solidFill>
                </a:rPr>
                <a:t>Acknowledgements</a:t>
              </a:r>
              <a:endParaRPr lang="en-US" sz="4400" b="1" dirty="0">
                <a:solidFill>
                  <a:schemeClr val="bg1"/>
                </a:solidFill>
              </a:endParaRPr>
            </a:p>
          </p:txBody>
        </p:sp>
      </p:grpSp>
      <p:grpSp>
        <p:nvGrpSpPr>
          <p:cNvPr id="14357" name="Group 14356"/>
          <p:cNvGrpSpPr/>
          <p:nvPr/>
        </p:nvGrpSpPr>
        <p:grpSpPr>
          <a:xfrm>
            <a:off x="39161623" y="18973800"/>
            <a:ext cx="11144864" cy="7460273"/>
            <a:chOff x="39183649" y="20237531"/>
            <a:chExt cx="11144864" cy="5104283"/>
          </a:xfrm>
        </p:grpSpPr>
        <p:sp>
          <p:nvSpPr>
            <p:cNvPr id="14345" name="Text Box 15"/>
            <p:cNvSpPr txBox="1">
              <a:spLocks noChangeArrowheads="1"/>
            </p:cNvSpPr>
            <p:nvPr/>
          </p:nvSpPr>
          <p:spPr bwMode="auto">
            <a:xfrm>
              <a:off x="39183649" y="20433265"/>
              <a:ext cx="11144864" cy="4908549"/>
            </a:xfrm>
            <a:prstGeom prst="rect">
              <a:avLst/>
            </a:prstGeom>
            <a:solidFill>
              <a:schemeClr val="bg1"/>
            </a:solidFill>
            <a:ln w="57150">
              <a:solidFill>
                <a:srgbClr val="05808D"/>
              </a:solidFill>
              <a:round/>
              <a:headEnd/>
              <a:tailEnd/>
            </a:ln>
          </p:spPr>
          <p:txBody>
            <a:bodyPr lIns="914401" tIns="457200" rIns="914401" bIns="914401"/>
            <a:lstStyle>
              <a:lvl1pPr marL="500063" indent="-500063" eaLnBrk="0" hangingPunct="0">
                <a:defRPr sz="3200">
                  <a:solidFill>
                    <a:schemeClr val="tx1"/>
                  </a:solidFill>
                  <a:latin typeface="Helvetica" panose="020B0604020202020204" pitchFamily="34" charset="0"/>
                  <a:ea typeface="ＭＳ Ｐゴシック" pitchFamily="124" charset="-128"/>
                </a:defRPr>
              </a:lvl1pPr>
              <a:lvl2pPr marL="742950" indent="-285750" eaLnBrk="0" hangingPunct="0">
                <a:defRPr sz="3200">
                  <a:solidFill>
                    <a:schemeClr val="tx1"/>
                  </a:solidFill>
                  <a:latin typeface="Helvetica" panose="020B0604020202020204" pitchFamily="34" charset="0"/>
                  <a:ea typeface="ＭＳ Ｐゴシック" pitchFamily="124" charset="-128"/>
                </a:defRPr>
              </a:lvl2pPr>
              <a:lvl3pPr marL="1143000" indent="-228600" eaLnBrk="0" hangingPunct="0">
                <a:defRPr sz="3200">
                  <a:solidFill>
                    <a:schemeClr val="tx1"/>
                  </a:solidFill>
                  <a:latin typeface="Helvetica" panose="020B0604020202020204" pitchFamily="34" charset="0"/>
                  <a:ea typeface="ＭＳ Ｐゴシック" pitchFamily="124" charset="-128"/>
                </a:defRPr>
              </a:lvl3pPr>
              <a:lvl4pPr marL="1600200" indent="-228600" eaLnBrk="0" hangingPunct="0">
                <a:defRPr sz="3200">
                  <a:solidFill>
                    <a:schemeClr val="tx1"/>
                  </a:solidFill>
                  <a:latin typeface="Helvetica" panose="020B0604020202020204" pitchFamily="34" charset="0"/>
                  <a:ea typeface="ＭＳ Ｐゴシック" pitchFamily="124" charset="-128"/>
                </a:defRPr>
              </a:lvl4pPr>
              <a:lvl5pPr marL="2057400" indent="-228600" eaLnBrk="0" hangingPunct="0">
                <a:defRPr sz="3200">
                  <a:solidFill>
                    <a:schemeClr val="tx1"/>
                  </a:solidFill>
                  <a:latin typeface="Helvetica" panose="020B0604020202020204" pitchFamily="34" charset="0"/>
                  <a:ea typeface="ＭＳ Ｐゴシック" pitchFamily="124" charset="-128"/>
                </a:defRPr>
              </a:lvl5pPr>
              <a:lvl6pPr marL="25146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6pPr>
              <a:lvl7pPr marL="29718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7pPr>
              <a:lvl8pPr marL="34290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8pPr>
              <a:lvl9pPr marL="3886200" indent="-228600" eaLnBrk="0" fontAlgn="base" hangingPunct="0">
                <a:spcBef>
                  <a:spcPct val="0"/>
                </a:spcBef>
                <a:spcAft>
                  <a:spcPct val="0"/>
                </a:spcAft>
                <a:defRPr sz="3200">
                  <a:solidFill>
                    <a:schemeClr val="tx1"/>
                  </a:solidFill>
                  <a:latin typeface="Helvetica" panose="020B0604020202020204" pitchFamily="34" charset="0"/>
                  <a:ea typeface="ＭＳ Ｐゴシック" pitchFamily="124" charset="-128"/>
                </a:defRPr>
              </a:lvl9pPr>
            </a:lstStyle>
            <a:p>
              <a:pPr eaLnBrk="1" hangingPunct="1">
                <a:spcBef>
                  <a:spcPct val="50000"/>
                </a:spcBef>
              </a:pPr>
              <a:endParaRPr lang="en-US" altLang="en-US" sz="4401" b="1" dirty="0">
                <a:solidFill>
                  <a:srgbClr val="000000"/>
                </a:solidFill>
                <a:latin typeface="Calibri" panose="020F0502020204030204" pitchFamily="34" charset="0"/>
              </a:endParaRPr>
            </a:p>
            <a:p>
              <a:pPr eaLnBrk="1" hangingPunct="1">
                <a:spcBef>
                  <a:spcPts val="1199"/>
                </a:spcBef>
              </a:pPr>
              <a:endParaRPr lang="en-US" altLang="en-US" sz="2800" dirty="0">
                <a:latin typeface="Times New Roman" panose="02020603050405020304" pitchFamily="18" charset="0"/>
              </a:endParaRPr>
            </a:p>
            <a:p>
              <a:pPr eaLnBrk="1" hangingPunct="1"/>
              <a:endParaRPr lang="en-US" altLang="en-US" sz="2800" dirty="0">
                <a:latin typeface="Times New Roman" panose="02020603050405020304" pitchFamily="18" charset="0"/>
              </a:endParaRPr>
            </a:p>
            <a:p>
              <a:pPr eaLnBrk="1" hangingPunct="1">
                <a:spcBef>
                  <a:spcPct val="10000"/>
                </a:spcBef>
              </a:pPr>
              <a:endParaRPr lang="en-US" altLang="en-US" sz="2800" dirty="0">
                <a:latin typeface="Times New Roman" panose="02020603050405020304" pitchFamily="18" charset="0"/>
              </a:endParaRPr>
            </a:p>
          </p:txBody>
        </p:sp>
        <p:sp>
          <p:nvSpPr>
            <p:cNvPr id="14355" name="Rounded Rectangle 14354"/>
            <p:cNvSpPr/>
            <p:nvPr/>
          </p:nvSpPr>
          <p:spPr>
            <a:xfrm>
              <a:off x="40324826" y="20237531"/>
              <a:ext cx="8728377" cy="610921"/>
            </a:xfrm>
            <a:prstGeom prst="roundRect">
              <a:avLst/>
            </a:prstGeom>
            <a:solidFill>
              <a:srgbClr val="05808D"/>
            </a:solidFill>
            <a:ln>
              <a:solidFill>
                <a:srgbClr val="0580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56" name="TextBox 14355"/>
            <p:cNvSpPr txBox="1"/>
            <p:nvPr/>
          </p:nvSpPr>
          <p:spPr>
            <a:xfrm>
              <a:off x="42956889" y="20237531"/>
              <a:ext cx="7237491" cy="769441"/>
            </a:xfrm>
            <a:prstGeom prst="rect">
              <a:avLst/>
            </a:prstGeom>
            <a:noFill/>
          </p:spPr>
          <p:txBody>
            <a:bodyPr wrap="square" rtlCol="0">
              <a:spAutoFit/>
            </a:bodyPr>
            <a:lstStyle/>
            <a:p>
              <a:r>
                <a:rPr lang="en-US" sz="4400" b="1" dirty="0" smtClean="0">
                  <a:solidFill>
                    <a:schemeClr val="bg1"/>
                  </a:solidFill>
                </a:rPr>
                <a:t>References</a:t>
              </a:r>
              <a:endParaRPr lang="en-US" sz="4400" b="1" dirty="0">
                <a:solidFill>
                  <a:schemeClr val="bg1"/>
                </a:solidFill>
              </a:endParaRPr>
            </a:p>
          </p:txBody>
        </p:sp>
      </p:grpSp>
      <p:grpSp>
        <p:nvGrpSpPr>
          <p:cNvPr id="14361" name="Group 14360"/>
          <p:cNvGrpSpPr/>
          <p:nvPr/>
        </p:nvGrpSpPr>
        <p:grpSpPr>
          <a:xfrm>
            <a:off x="39200116" y="6034883"/>
            <a:ext cx="11144864" cy="12178459"/>
            <a:chOff x="39183649" y="6065828"/>
            <a:chExt cx="11144864" cy="13394104"/>
          </a:xfrm>
        </p:grpSpPr>
        <p:sp>
          <p:nvSpPr>
            <p:cNvPr id="14343" name="Text Box 13"/>
            <p:cNvSpPr txBox="1">
              <a:spLocks noChangeArrowheads="1"/>
            </p:cNvSpPr>
            <p:nvPr/>
          </p:nvSpPr>
          <p:spPr bwMode="auto">
            <a:xfrm>
              <a:off x="39183649" y="6464184"/>
              <a:ext cx="11144864" cy="12995748"/>
            </a:xfrm>
            <a:prstGeom prst="rect">
              <a:avLst/>
            </a:prstGeom>
            <a:solidFill>
              <a:schemeClr val="bg1"/>
            </a:solidFill>
            <a:ln w="57150">
              <a:solidFill>
                <a:srgbClr val="05808D"/>
              </a:solidFill>
              <a:round/>
              <a:headEnd/>
              <a:tailEnd/>
            </a:ln>
          </p:spPr>
          <p:txBody>
            <a:bodyPr lIns="914401" tIns="457200" rIns="914401" bIns="914401"/>
            <a:lstStyle>
              <a:lvl1pPr eaLnBrk="0" hangingPunct="0">
                <a:tabLst>
                  <a:tab pos="635000" algn="l"/>
                </a:tabLst>
                <a:defRPr sz="3200">
                  <a:solidFill>
                    <a:schemeClr val="tx1"/>
                  </a:solidFill>
                  <a:latin typeface="Helvetica" panose="020B0604020202020204" pitchFamily="34" charset="0"/>
                  <a:ea typeface="ＭＳ Ｐゴシック" pitchFamily="124" charset="-128"/>
                </a:defRPr>
              </a:lvl1pPr>
              <a:lvl2pPr marL="742950" indent="-285750" eaLnBrk="0" hangingPunct="0">
                <a:tabLst>
                  <a:tab pos="635000" algn="l"/>
                </a:tabLst>
                <a:defRPr sz="3200">
                  <a:solidFill>
                    <a:schemeClr val="tx1"/>
                  </a:solidFill>
                  <a:latin typeface="Helvetica" panose="020B0604020202020204" pitchFamily="34" charset="0"/>
                  <a:ea typeface="ＭＳ Ｐゴシック" pitchFamily="124" charset="-128"/>
                </a:defRPr>
              </a:lvl2pPr>
              <a:lvl3pPr marL="1143000" indent="-228600" eaLnBrk="0" hangingPunct="0">
                <a:tabLst>
                  <a:tab pos="635000" algn="l"/>
                </a:tabLst>
                <a:defRPr sz="3200">
                  <a:solidFill>
                    <a:schemeClr val="tx1"/>
                  </a:solidFill>
                  <a:latin typeface="Helvetica" panose="020B0604020202020204" pitchFamily="34" charset="0"/>
                  <a:ea typeface="ＭＳ Ｐゴシック" pitchFamily="124" charset="-128"/>
                </a:defRPr>
              </a:lvl3pPr>
              <a:lvl4pPr marL="1600200" indent="-228600" eaLnBrk="0" hangingPunct="0">
                <a:tabLst>
                  <a:tab pos="635000" algn="l"/>
                </a:tabLst>
                <a:defRPr sz="3200">
                  <a:solidFill>
                    <a:schemeClr val="tx1"/>
                  </a:solidFill>
                  <a:latin typeface="Helvetica" panose="020B0604020202020204" pitchFamily="34" charset="0"/>
                  <a:ea typeface="ＭＳ Ｐゴシック" pitchFamily="124" charset="-128"/>
                </a:defRPr>
              </a:lvl4pPr>
              <a:lvl5pPr marL="2057400" indent="-228600" eaLnBrk="0" hangingPunct="0">
                <a:tabLst>
                  <a:tab pos="635000" algn="l"/>
                </a:tabLst>
                <a:defRPr sz="3200">
                  <a:solidFill>
                    <a:schemeClr val="tx1"/>
                  </a:solidFill>
                  <a:latin typeface="Helvetica" panose="020B0604020202020204" pitchFamily="34" charset="0"/>
                  <a:ea typeface="ＭＳ Ｐゴシック" pitchFamily="124" charset="-128"/>
                </a:defRPr>
              </a:lvl5pPr>
              <a:lvl6pPr marL="2514600" indent="-228600" eaLnBrk="0" fontAlgn="base" hangingPunct="0">
                <a:spcBef>
                  <a:spcPct val="0"/>
                </a:spcBef>
                <a:spcAft>
                  <a:spcPct val="0"/>
                </a:spcAft>
                <a:tabLst>
                  <a:tab pos="635000" algn="l"/>
                </a:tabLst>
                <a:defRPr sz="3200">
                  <a:solidFill>
                    <a:schemeClr val="tx1"/>
                  </a:solidFill>
                  <a:latin typeface="Helvetica" panose="020B0604020202020204" pitchFamily="34" charset="0"/>
                  <a:ea typeface="ＭＳ Ｐゴシック" pitchFamily="124" charset="-128"/>
                </a:defRPr>
              </a:lvl6pPr>
              <a:lvl7pPr marL="2971800" indent="-228600" eaLnBrk="0" fontAlgn="base" hangingPunct="0">
                <a:spcBef>
                  <a:spcPct val="0"/>
                </a:spcBef>
                <a:spcAft>
                  <a:spcPct val="0"/>
                </a:spcAft>
                <a:tabLst>
                  <a:tab pos="635000" algn="l"/>
                </a:tabLst>
                <a:defRPr sz="3200">
                  <a:solidFill>
                    <a:schemeClr val="tx1"/>
                  </a:solidFill>
                  <a:latin typeface="Helvetica" panose="020B0604020202020204" pitchFamily="34" charset="0"/>
                  <a:ea typeface="ＭＳ Ｐゴシック" pitchFamily="124" charset="-128"/>
                </a:defRPr>
              </a:lvl7pPr>
              <a:lvl8pPr marL="3429000" indent="-228600" eaLnBrk="0" fontAlgn="base" hangingPunct="0">
                <a:spcBef>
                  <a:spcPct val="0"/>
                </a:spcBef>
                <a:spcAft>
                  <a:spcPct val="0"/>
                </a:spcAft>
                <a:tabLst>
                  <a:tab pos="635000" algn="l"/>
                </a:tabLst>
                <a:defRPr sz="3200">
                  <a:solidFill>
                    <a:schemeClr val="tx1"/>
                  </a:solidFill>
                  <a:latin typeface="Helvetica" panose="020B0604020202020204" pitchFamily="34" charset="0"/>
                  <a:ea typeface="ＭＳ Ｐゴシック" pitchFamily="124" charset="-128"/>
                </a:defRPr>
              </a:lvl8pPr>
              <a:lvl9pPr marL="3886200" indent="-228600" eaLnBrk="0" fontAlgn="base" hangingPunct="0">
                <a:spcBef>
                  <a:spcPct val="0"/>
                </a:spcBef>
                <a:spcAft>
                  <a:spcPct val="0"/>
                </a:spcAft>
                <a:tabLst>
                  <a:tab pos="635000" algn="l"/>
                </a:tabLst>
                <a:defRPr sz="3200">
                  <a:solidFill>
                    <a:schemeClr val="tx1"/>
                  </a:solidFill>
                  <a:latin typeface="Helvetica" panose="020B0604020202020204" pitchFamily="34" charset="0"/>
                  <a:ea typeface="ＭＳ Ｐゴシック" pitchFamily="124" charset="-128"/>
                </a:defRPr>
              </a:lvl9pPr>
            </a:lstStyle>
            <a:p>
              <a:pPr eaLnBrk="1" hangingPunct="1">
                <a:spcBef>
                  <a:spcPct val="50000"/>
                </a:spcBef>
              </a:pPr>
              <a:endParaRPr lang="en-US" altLang="en-US" sz="4401" b="1" dirty="0">
                <a:solidFill>
                  <a:srgbClr val="000000"/>
                </a:solidFill>
                <a:latin typeface="Calibri" panose="020F0502020204030204" pitchFamily="34" charset="0"/>
              </a:endParaRPr>
            </a:p>
          </p:txBody>
        </p:sp>
        <p:sp>
          <p:nvSpPr>
            <p:cNvPr id="14359" name="Rounded Rectangle 14358"/>
            <p:cNvSpPr/>
            <p:nvPr/>
          </p:nvSpPr>
          <p:spPr>
            <a:xfrm>
              <a:off x="40324826" y="6065828"/>
              <a:ext cx="8728377" cy="1127284"/>
            </a:xfrm>
            <a:prstGeom prst="roundRect">
              <a:avLst/>
            </a:prstGeom>
            <a:solidFill>
              <a:srgbClr val="05808D"/>
            </a:solidFill>
            <a:ln>
              <a:solidFill>
                <a:srgbClr val="0580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0" name="TextBox 14359"/>
            <p:cNvSpPr txBox="1"/>
            <p:nvPr/>
          </p:nvSpPr>
          <p:spPr>
            <a:xfrm>
              <a:off x="42836439" y="6130349"/>
              <a:ext cx="6513591" cy="769441"/>
            </a:xfrm>
            <a:prstGeom prst="rect">
              <a:avLst/>
            </a:prstGeom>
            <a:noFill/>
          </p:spPr>
          <p:txBody>
            <a:bodyPr wrap="square" rtlCol="0">
              <a:spAutoFit/>
            </a:bodyPr>
            <a:lstStyle/>
            <a:p>
              <a:r>
                <a:rPr lang="en-US" sz="4400" b="1" dirty="0" smtClean="0">
                  <a:solidFill>
                    <a:schemeClr val="bg1"/>
                  </a:solidFill>
                </a:rPr>
                <a:t>Conclusion</a:t>
              </a:r>
              <a:endParaRPr lang="en-US" sz="4400" b="1" dirty="0">
                <a:solidFill>
                  <a:schemeClr val="bg1"/>
                </a:solidFill>
              </a:endParaRPr>
            </a:p>
          </p:txBody>
        </p:sp>
      </p:grpSp>
      <p:sp>
        <p:nvSpPr>
          <p:cNvPr id="29" name="Rectangle 28"/>
          <p:cNvSpPr/>
          <p:nvPr/>
        </p:nvSpPr>
        <p:spPr>
          <a:xfrm>
            <a:off x="25794740" y="10231052"/>
            <a:ext cx="4631594" cy="923330"/>
          </a:xfrm>
          <a:prstGeom prst="rect">
            <a:avLst/>
          </a:prstGeom>
        </p:spPr>
        <p:txBody>
          <a:bodyPr wrap="square">
            <a:spAutoFit/>
          </a:bodyPr>
          <a:lstStyle/>
          <a:p>
            <a:r>
              <a:rPr lang="en-US" sz="1800" b="1" dirty="0"/>
              <a:t>Figure </a:t>
            </a:r>
            <a:r>
              <a:rPr lang="en-US" sz="1800" b="1" dirty="0" smtClean="0"/>
              <a:t>7c</a:t>
            </a:r>
            <a:r>
              <a:rPr lang="en-US" sz="1800" dirty="0" smtClean="0"/>
              <a:t>: LiDAR </a:t>
            </a:r>
            <a:r>
              <a:rPr lang="en-US" sz="1800" dirty="0"/>
              <a:t>scan </a:t>
            </a:r>
            <a:r>
              <a:rPr lang="en-US" sz="1800" dirty="0" smtClean="0"/>
              <a:t>from Trimble TX-5 to provide detailed basin topography. Used to create TWI map (Fig 9)</a:t>
            </a:r>
            <a:endParaRPr lang="en-US" sz="1800" dirty="0"/>
          </a:p>
        </p:txBody>
      </p:sp>
      <p:sp>
        <p:nvSpPr>
          <p:cNvPr id="30" name="Rectangle 29"/>
          <p:cNvSpPr/>
          <p:nvPr/>
        </p:nvSpPr>
        <p:spPr>
          <a:xfrm>
            <a:off x="1605642" y="14027875"/>
            <a:ext cx="5162551" cy="646331"/>
          </a:xfrm>
          <a:prstGeom prst="rect">
            <a:avLst/>
          </a:prstGeom>
        </p:spPr>
        <p:txBody>
          <a:bodyPr wrap="square">
            <a:spAutoFit/>
          </a:bodyPr>
          <a:lstStyle/>
          <a:p>
            <a:r>
              <a:rPr lang="en-US" sz="1800" b="1" dirty="0" smtClean="0"/>
              <a:t>Figure 2: </a:t>
            </a:r>
            <a:r>
              <a:rPr lang="en-US" sz="1800" dirty="0" smtClean="0"/>
              <a:t>Schematic showing drainage pipes in basin surrounded by gravel topped with file</a:t>
            </a:r>
            <a:endParaRPr lang="en-US" sz="1800" dirty="0"/>
          </a:p>
        </p:txBody>
      </p:sp>
      <p:sp>
        <p:nvSpPr>
          <p:cNvPr id="14344" name="Rectangle 14343"/>
          <p:cNvSpPr/>
          <p:nvPr/>
        </p:nvSpPr>
        <p:spPr>
          <a:xfrm>
            <a:off x="9907756" y="18704153"/>
            <a:ext cx="3024631" cy="2585323"/>
          </a:xfrm>
          <a:prstGeom prst="rect">
            <a:avLst/>
          </a:prstGeom>
        </p:spPr>
        <p:txBody>
          <a:bodyPr wrap="square">
            <a:spAutoFit/>
          </a:bodyPr>
          <a:lstStyle/>
          <a:p>
            <a:pPr marL="0" marR="0" lvl="0" indent="0" defTabSz="457127" eaLnBrk="1" fontAlgn="auto" latinLnBrk="0" hangingPunct="1">
              <a:lnSpc>
                <a:spcPct val="100000"/>
              </a:lnSpc>
              <a:spcBef>
                <a:spcPts val="0"/>
              </a:spcBef>
              <a:spcAft>
                <a:spcPts val="0"/>
              </a:spcAft>
              <a:buClrTx/>
              <a:buSzTx/>
              <a:buFontTx/>
              <a:buNone/>
              <a:tabLst/>
              <a:defRPr/>
            </a:pPr>
            <a:r>
              <a:rPr lang="en-US" sz="1800" b="1" kern="0" dirty="0">
                <a:solidFill>
                  <a:prstClr val="black"/>
                </a:solidFill>
                <a:latin typeface="Arial" panose="020B0604020202020204" pitchFamily="34" charset="0"/>
                <a:cs typeface="Arial" panose="020B0604020202020204" pitchFamily="34" charset="0"/>
              </a:rPr>
              <a:t>Figure </a:t>
            </a:r>
            <a:r>
              <a:rPr lang="en-US" sz="1800" b="1" kern="0" dirty="0" smtClean="0">
                <a:solidFill>
                  <a:prstClr val="black"/>
                </a:solidFill>
                <a:latin typeface="Arial" panose="020B0604020202020204" pitchFamily="34" charset="0"/>
                <a:cs typeface="Arial" panose="020B0604020202020204" pitchFamily="34" charset="0"/>
              </a:rPr>
              <a:t>4</a:t>
            </a:r>
            <a:r>
              <a:rPr lang="en-US" sz="1800" kern="0" dirty="0" smtClean="0">
                <a:solidFill>
                  <a:prstClr val="black"/>
                </a:solidFill>
                <a:latin typeface="Arial" panose="020B0604020202020204" pitchFamily="34" charset="0"/>
                <a:cs typeface="Arial" panose="020B0604020202020204" pitchFamily="34" charset="0"/>
              </a:rPr>
              <a:t>: Sketch map of </a:t>
            </a:r>
            <a:r>
              <a:rPr lang="en-US" sz="1800" kern="0" dirty="0">
                <a:solidFill>
                  <a:prstClr val="black"/>
                </a:solidFill>
                <a:latin typeface="Arial" panose="020B0604020202020204" pitchFamily="34" charset="0"/>
                <a:cs typeface="Arial" panose="020B0604020202020204" pitchFamily="34" charset="0"/>
              </a:rPr>
              <a:t>the </a:t>
            </a:r>
            <a:r>
              <a:rPr lang="en-US" sz="1800" kern="0" dirty="0" smtClean="0">
                <a:solidFill>
                  <a:prstClr val="black"/>
                </a:solidFill>
                <a:latin typeface="Arial" panose="020B0604020202020204" pitchFamily="34" charset="0"/>
                <a:cs typeface="Arial" panose="020B0604020202020204" pitchFamily="34" charset="0"/>
              </a:rPr>
              <a:t>study area, </a:t>
            </a:r>
            <a:r>
              <a:rPr lang="en-US" sz="1800" kern="0" dirty="0">
                <a:solidFill>
                  <a:prstClr val="black"/>
                </a:solidFill>
                <a:latin typeface="Arial" panose="020B0604020202020204" pitchFamily="34" charset="0"/>
                <a:cs typeface="Arial" panose="020B0604020202020204" pitchFamily="34" charset="0"/>
              </a:rPr>
              <a:t>showing the extent of the vegetated infiltration basin and well locations.  This basin is designed to </a:t>
            </a:r>
            <a:r>
              <a:rPr lang="en-US" sz="1800" kern="0" dirty="0" smtClean="0">
                <a:solidFill>
                  <a:prstClr val="black"/>
                </a:solidFill>
                <a:latin typeface="Arial" panose="020B0604020202020204" pitchFamily="34" charset="0"/>
                <a:cs typeface="Arial" panose="020B0604020202020204" pitchFamily="34" charset="0"/>
              </a:rPr>
              <a:t>cover </a:t>
            </a:r>
            <a:r>
              <a:rPr lang="en-US" sz="1800" kern="0" dirty="0">
                <a:solidFill>
                  <a:prstClr val="black"/>
                </a:solidFill>
                <a:latin typeface="Arial" panose="020B0604020202020204" pitchFamily="34" charset="0"/>
                <a:cs typeface="Arial" panose="020B0604020202020204" pitchFamily="34" charset="0"/>
              </a:rPr>
              <a:t>a </a:t>
            </a:r>
            <a:r>
              <a:rPr lang="en-US" sz="1800" kern="0" dirty="0" smtClean="0">
                <a:solidFill>
                  <a:prstClr val="black"/>
                </a:solidFill>
                <a:latin typeface="Arial" panose="020B0604020202020204" pitchFamily="34" charset="0"/>
                <a:cs typeface="Arial" panose="020B0604020202020204" pitchFamily="34" charset="0"/>
              </a:rPr>
              <a:t>9000 sq. ft. area and has a 5:1 impervious area to infiltration </a:t>
            </a:r>
            <a:r>
              <a:rPr lang="en-US" sz="1800" kern="0" dirty="0">
                <a:solidFill>
                  <a:prstClr val="black"/>
                </a:solidFill>
                <a:latin typeface="Arial" panose="020B0604020202020204" pitchFamily="34" charset="0"/>
                <a:cs typeface="Arial" panose="020B0604020202020204" pitchFamily="34" charset="0"/>
              </a:rPr>
              <a:t>area ratio.</a:t>
            </a:r>
          </a:p>
        </p:txBody>
      </p:sp>
      <p:sp>
        <p:nvSpPr>
          <p:cNvPr id="14362" name="Rectangle 14361"/>
          <p:cNvSpPr/>
          <p:nvPr/>
        </p:nvSpPr>
        <p:spPr>
          <a:xfrm>
            <a:off x="959027" y="22104662"/>
            <a:ext cx="12585028" cy="1754326"/>
          </a:xfrm>
          <a:prstGeom prst="rect">
            <a:avLst/>
          </a:prstGeom>
        </p:spPr>
        <p:txBody>
          <a:bodyPr wrap="square">
            <a:spAutoFit/>
          </a:bodyPr>
          <a:lstStyle/>
          <a:p>
            <a:pPr>
              <a:lnSpc>
                <a:spcPct val="150000"/>
              </a:lnSpc>
              <a:buFont typeface="Arial" pitchFamily="34" charset="0"/>
              <a:buChar char="•"/>
            </a:pPr>
            <a:r>
              <a:rPr lang="en-US" sz="2400" dirty="0"/>
              <a:t>Three </a:t>
            </a:r>
            <a:r>
              <a:rPr lang="en-US" sz="2400" dirty="0" smtClean="0"/>
              <a:t>wells 8 m deep monitor the water table beneath the basin. </a:t>
            </a:r>
          </a:p>
          <a:p>
            <a:pPr>
              <a:lnSpc>
                <a:spcPct val="150000"/>
              </a:lnSpc>
              <a:buFont typeface="Arial" pitchFamily="34" charset="0"/>
              <a:buChar char="•"/>
            </a:pPr>
            <a:r>
              <a:rPr lang="en-US" sz="2400" dirty="0" smtClean="0"/>
              <a:t>Infiltration was low before cistern tie in (Fig 5a) and  is uneven across the basin (Fig 5b)</a:t>
            </a:r>
          </a:p>
          <a:p>
            <a:pPr>
              <a:lnSpc>
                <a:spcPct val="150000"/>
              </a:lnSpc>
              <a:buFont typeface="Arial" pitchFamily="34" charset="0"/>
              <a:buChar char="•"/>
            </a:pPr>
            <a:r>
              <a:rPr lang="en-US" sz="2400" dirty="0" smtClean="0"/>
              <a:t>Water table rises to within 0.6 m of the basin (recommended distance) (Fig 5b)</a:t>
            </a:r>
            <a:endParaRPr lang="en-US" sz="2400" dirty="0"/>
          </a:p>
        </p:txBody>
      </p:sp>
      <p:sp>
        <p:nvSpPr>
          <p:cNvPr id="14358" name="Rectangle 14357"/>
          <p:cNvSpPr/>
          <p:nvPr/>
        </p:nvSpPr>
        <p:spPr>
          <a:xfrm>
            <a:off x="39441697" y="20223503"/>
            <a:ext cx="10527567" cy="6555641"/>
          </a:xfrm>
          <a:prstGeom prst="rect">
            <a:avLst/>
          </a:prstGeom>
        </p:spPr>
        <p:txBody>
          <a:bodyPr wrap="square">
            <a:spAutoFit/>
          </a:bodyPr>
          <a:lstStyle/>
          <a:p>
            <a:pPr marL="342900" lvl="0" indent="-342900">
              <a:lnSpc>
                <a:spcPct val="150000"/>
              </a:lnSpc>
            </a:pPr>
            <a:r>
              <a:rPr lang="en-US" sz="2000" dirty="0" smtClean="0">
                <a:solidFill>
                  <a:prstClr val="black"/>
                </a:solidFill>
                <a:latin typeface="Arial" charset="0"/>
                <a:ea typeface="+mn-ea"/>
              </a:rPr>
              <a:t>Lunt, I </a:t>
            </a:r>
            <a:r>
              <a:rPr lang="en-US" sz="2000" dirty="0">
                <a:solidFill>
                  <a:prstClr val="black"/>
                </a:solidFill>
                <a:latin typeface="Arial" charset="0"/>
                <a:ea typeface="+mn-ea"/>
              </a:rPr>
              <a:t>S. Hubbard, Y. Rubin, Soil moisture content estimation using ground-penetrating radar reflection data, </a:t>
            </a:r>
            <a:r>
              <a:rPr lang="en-US" sz="2000" i="1" dirty="0">
                <a:solidFill>
                  <a:prstClr val="black"/>
                </a:solidFill>
                <a:latin typeface="Arial" charset="0"/>
                <a:ea typeface="+mn-ea"/>
              </a:rPr>
              <a:t>Journal of Hydrology</a:t>
            </a:r>
            <a:r>
              <a:rPr lang="en-US" sz="2000" dirty="0">
                <a:solidFill>
                  <a:prstClr val="black"/>
                </a:solidFill>
                <a:latin typeface="Arial" charset="0"/>
                <a:ea typeface="+mn-ea"/>
              </a:rPr>
              <a:t> </a:t>
            </a:r>
            <a:r>
              <a:rPr lang="en-US" sz="2000" b="1" dirty="0">
                <a:solidFill>
                  <a:prstClr val="black"/>
                </a:solidFill>
                <a:latin typeface="Arial" charset="0"/>
                <a:ea typeface="+mn-ea"/>
              </a:rPr>
              <a:t>307</a:t>
            </a:r>
            <a:r>
              <a:rPr lang="en-US" sz="2000" dirty="0">
                <a:solidFill>
                  <a:prstClr val="black"/>
                </a:solidFill>
                <a:latin typeface="Arial" charset="0"/>
                <a:ea typeface="+mn-ea"/>
              </a:rPr>
              <a:t>, 254-269 (2005). </a:t>
            </a:r>
          </a:p>
          <a:p>
            <a:pPr marL="342900" lvl="0" indent="-342900">
              <a:lnSpc>
                <a:spcPct val="150000"/>
              </a:lnSpc>
            </a:pPr>
            <a:r>
              <a:rPr lang="en-US" sz="2000" dirty="0" err="1" smtClean="0">
                <a:solidFill>
                  <a:prstClr val="black"/>
                </a:solidFill>
                <a:latin typeface="Arial" charset="0"/>
                <a:ea typeface="+mn-ea"/>
              </a:rPr>
              <a:t>Jadoon</a:t>
            </a:r>
            <a:r>
              <a:rPr lang="en-US" sz="2000" dirty="0" smtClean="0">
                <a:solidFill>
                  <a:prstClr val="black"/>
                </a:solidFill>
                <a:latin typeface="Arial" charset="0"/>
                <a:ea typeface="+mn-ea"/>
              </a:rPr>
              <a:t> K Z et</a:t>
            </a:r>
            <a:r>
              <a:rPr lang="en-US" sz="2000" dirty="0">
                <a:solidFill>
                  <a:prstClr val="black"/>
                </a:solidFill>
                <a:latin typeface="Arial" charset="0"/>
                <a:ea typeface="+mn-ea"/>
              </a:rPr>
              <a:t>. al., Estimation of soil hydraulic parameters in the field by integrated </a:t>
            </a:r>
            <a:r>
              <a:rPr lang="en-US" sz="2000" dirty="0" err="1">
                <a:solidFill>
                  <a:prstClr val="black"/>
                </a:solidFill>
                <a:latin typeface="Arial" charset="0"/>
                <a:ea typeface="+mn-ea"/>
              </a:rPr>
              <a:t>hydrogeophysical</a:t>
            </a:r>
            <a:r>
              <a:rPr lang="en-US" sz="2000" dirty="0">
                <a:solidFill>
                  <a:prstClr val="black"/>
                </a:solidFill>
                <a:latin typeface="Arial" charset="0"/>
                <a:ea typeface="+mn-ea"/>
              </a:rPr>
              <a:t> inversion of time-lapse ground-penetrating radar data, </a:t>
            </a:r>
            <a:r>
              <a:rPr lang="en-US" sz="2000" i="1" dirty="0">
                <a:solidFill>
                  <a:prstClr val="black"/>
                </a:solidFill>
                <a:latin typeface="Arial" charset="0"/>
                <a:ea typeface="+mn-ea"/>
              </a:rPr>
              <a:t>Vadose Zone Journal</a:t>
            </a:r>
            <a:r>
              <a:rPr lang="en-US" sz="2000" dirty="0">
                <a:solidFill>
                  <a:prstClr val="black"/>
                </a:solidFill>
                <a:latin typeface="Arial" charset="0"/>
                <a:ea typeface="+mn-ea"/>
              </a:rPr>
              <a:t> </a:t>
            </a:r>
            <a:r>
              <a:rPr lang="en-US" sz="2000" b="1" dirty="0">
                <a:solidFill>
                  <a:prstClr val="black"/>
                </a:solidFill>
                <a:latin typeface="Arial" charset="0"/>
                <a:ea typeface="+mn-ea"/>
              </a:rPr>
              <a:t>11</a:t>
            </a:r>
            <a:r>
              <a:rPr lang="en-US" sz="2000" dirty="0">
                <a:solidFill>
                  <a:prstClr val="black"/>
                </a:solidFill>
                <a:latin typeface="Arial" charset="0"/>
                <a:ea typeface="+mn-ea"/>
              </a:rPr>
              <a:t> (2012).</a:t>
            </a:r>
          </a:p>
          <a:p>
            <a:pPr marL="342900" lvl="0" indent="-342900">
              <a:lnSpc>
                <a:spcPct val="150000"/>
              </a:lnSpc>
            </a:pPr>
            <a:r>
              <a:rPr lang="en-US" sz="2000" dirty="0">
                <a:solidFill>
                  <a:prstClr val="black"/>
                </a:solidFill>
                <a:latin typeface="Arial" charset="0"/>
                <a:ea typeface="+mn-ea"/>
              </a:rPr>
              <a:t>Project Tracking Number: 2011-TEMP-1739-01, PWD </a:t>
            </a:r>
            <a:r>
              <a:rPr lang="en-US" sz="2000" dirty="0" err="1">
                <a:solidFill>
                  <a:prstClr val="black"/>
                </a:solidFill>
                <a:latin typeface="Arial" charset="0"/>
                <a:ea typeface="+mn-ea"/>
              </a:rPr>
              <a:t>stromwater</a:t>
            </a:r>
            <a:r>
              <a:rPr lang="en-US" sz="2000" dirty="0">
                <a:solidFill>
                  <a:prstClr val="black"/>
                </a:solidFill>
                <a:latin typeface="Arial" charset="0"/>
                <a:ea typeface="+mn-ea"/>
              </a:rPr>
              <a:t> descriptions (2011).</a:t>
            </a:r>
          </a:p>
          <a:p>
            <a:pPr marL="342900" lvl="0" indent="-342900">
              <a:lnSpc>
                <a:spcPct val="150000"/>
              </a:lnSpc>
            </a:pPr>
            <a:r>
              <a:rPr lang="en-US" sz="2000" dirty="0" err="1">
                <a:solidFill>
                  <a:prstClr val="black"/>
                </a:solidFill>
                <a:latin typeface="Arial" charset="0"/>
                <a:ea typeface="+mn-ea"/>
              </a:rPr>
              <a:t>McClymont</a:t>
            </a:r>
            <a:r>
              <a:rPr lang="en-US" sz="2000" dirty="0">
                <a:solidFill>
                  <a:prstClr val="black"/>
                </a:solidFill>
                <a:latin typeface="Arial" charset="0"/>
                <a:ea typeface="+mn-ea"/>
              </a:rPr>
              <a:t> and </a:t>
            </a:r>
            <a:r>
              <a:rPr lang="en-US" sz="2000" dirty="0" err="1">
                <a:solidFill>
                  <a:prstClr val="black"/>
                </a:solidFill>
                <a:latin typeface="Arial" charset="0"/>
                <a:ea typeface="+mn-ea"/>
              </a:rPr>
              <a:t>Rak</a:t>
            </a:r>
            <a:r>
              <a:rPr lang="en-US" sz="2000" dirty="0">
                <a:solidFill>
                  <a:prstClr val="black"/>
                </a:solidFill>
                <a:latin typeface="Arial" charset="0"/>
                <a:ea typeface="+mn-ea"/>
              </a:rPr>
              <a:t> Geotechnical Engineers LLC, Project No.4266, Geotechnical Investigation Report (2011</a:t>
            </a:r>
            <a:r>
              <a:rPr lang="en-US" sz="2000" dirty="0" smtClean="0">
                <a:solidFill>
                  <a:prstClr val="black"/>
                </a:solidFill>
                <a:latin typeface="Arial" charset="0"/>
                <a:ea typeface="+mn-ea"/>
              </a:rPr>
              <a:t>).</a:t>
            </a:r>
          </a:p>
          <a:p>
            <a:pPr marL="347472" indent="-457200">
              <a:lnSpc>
                <a:spcPct val="150000"/>
              </a:lnSpc>
            </a:pPr>
            <a:r>
              <a:rPr lang="en-US" sz="2000" dirty="0" err="1" smtClean="0">
                <a:latin typeface="Arial" panose="020B0604020202020204" pitchFamily="34" charset="0"/>
                <a:cs typeface="Arial" panose="020B0604020202020204" pitchFamily="34" charset="0"/>
              </a:rPr>
              <a:t>Machusick</a:t>
            </a:r>
            <a:r>
              <a:rPr lang="en-US" sz="2000" dirty="0" smtClean="0">
                <a:latin typeface="Arial" panose="020B0604020202020204" pitchFamily="34" charset="0"/>
                <a:cs typeface="Arial" panose="020B0604020202020204" pitchFamily="34" charset="0"/>
              </a:rPr>
              <a:t>, Matthew, Andrea Welker, and Robert </a:t>
            </a:r>
            <a:r>
              <a:rPr lang="en-US" sz="2000" dirty="0" err="1" smtClean="0">
                <a:latin typeface="Arial" panose="020B0604020202020204" pitchFamily="34" charset="0"/>
                <a:cs typeface="Arial" panose="020B0604020202020204" pitchFamily="34" charset="0"/>
              </a:rPr>
              <a:t>Traver</a:t>
            </a:r>
            <a:r>
              <a:rPr lang="en-US" sz="2000" dirty="0" smtClean="0">
                <a:latin typeface="Arial" panose="020B0604020202020204" pitchFamily="34" charset="0"/>
                <a:cs typeface="Arial" panose="020B0604020202020204" pitchFamily="34" charset="0"/>
              </a:rPr>
              <a:t>. "Groundwater mounding at a storm-water infiltration BMP." </a:t>
            </a:r>
            <a:r>
              <a:rPr lang="en-US" sz="2000" i="1" dirty="0" smtClean="0">
                <a:latin typeface="Arial" panose="020B0604020202020204" pitchFamily="34" charset="0"/>
                <a:cs typeface="Arial" panose="020B0604020202020204" pitchFamily="34" charset="0"/>
              </a:rPr>
              <a:t>Journal of Irrigation and Drainage Engineering</a:t>
            </a:r>
            <a:r>
              <a:rPr lang="en-US" sz="2000" dirty="0" smtClean="0">
                <a:latin typeface="Arial" panose="020B0604020202020204" pitchFamily="34" charset="0"/>
                <a:cs typeface="Arial" panose="020B0604020202020204" pitchFamily="34" charset="0"/>
              </a:rPr>
              <a:t> 137.3 (2011): 154-160.</a:t>
            </a:r>
          </a:p>
          <a:p>
            <a:pPr marL="347472" indent="-457200">
              <a:lnSpc>
                <a:spcPct val="150000"/>
              </a:lnSpc>
            </a:pPr>
            <a:r>
              <a:rPr lang="en-US" sz="2000" dirty="0" err="1" smtClean="0">
                <a:latin typeface="Arial" panose="020B0604020202020204" pitchFamily="34" charset="0"/>
                <a:cs typeface="Arial" panose="020B0604020202020204" pitchFamily="34" charset="0"/>
              </a:rPr>
              <a:t>Maimone</a:t>
            </a:r>
            <a:r>
              <a:rPr lang="en-US" sz="2000" dirty="0" smtClean="0">
                <a:latin typeface="Arial" panose="020B0604020202020204" pitchFamily="34" charset="0"/>
                <a:cs typeface="Arial" panose="020B0604020202020204" pitchFamily="34" charset="0"/>
              </a:rPr>
              <a:t>, Mark, et al. "Potential impacts of extensive </a:t>
            </a:r>
            <a:r>
              <a:rPr lang="en-US" sz="2000" dirty="0" err="1" smtClean="0">
                <a:latin typeface="Arial" panose="020B0604020202020204" pitchFamily="34" charset="0"/>
                <a:cs typeface="Arial" panose="020B0604020202020204" pitchFamily="34" charset="0"/>
              </a:rPr>
              <a:t>stormwater</a:t>
            </a:r>
            <a:r>
              <a:rPr lang="en-US" sz="2000" dirty="0" smtClean="0">
                <a:latin typeface="Arial" panose="020B0604020202020204" pitchFamily="34" charset="0"/>
                <a:cs typeface="Arial" panose="020B0604020202020204" pitchFamily="34" charset="0"/>
              </a:rPr>
              <a:t> infiltration in Philadelphia." </a:t>
            </a:r>
            <a:r>
              <a:rPr lang="en-US" sz="2000" i="1" dirty="0" smtClean="0">
                <a:latin typeface="Arial" panose="020B0604020202020204" pitchFamily="34" charset="0"/>
                <a:cs typeface="Arial" panose="020B0604020202020204" pitchFamily="34" charset="0"/>
              </a:rPr>
              <a:t>Environ. Eng. Appl. Res. </a:t>
            </a:r>
            <a:r>
              <a:rPr lang="en-US" sz="2000" i="1" dirty="0" err="1" smtClean="0">
                <a:latin typeface="Arial" panose="020B0604020202020204" pitchFamily="34" charset="0"/>
                <a:cs typeface="Arial" panose="020B0604020202020204" pitchFamily="34" charset="0"/>
              </a:rPr>
              <a:t>Pract</a:t>
            </a:r>
            <a:r>
              <a:rPr lang="en-US" sz="2000" dirty="0" smtClean="0">
                <a:latin typeface="Arial" panose="020B0604020202020204" pitchFamily="34" charset="0"/>
                <a:cs typeface="Arial" panose="020B0604020202020204" pitchFamily="34" charset="0"/>
              </a:rPr>
              <a:t> 14 (2011): 1-12.</a:t>
            </a:r>
          </a:p>
          <a:p>
            <a:pPr marL="342900" lvl="0" indent="-342900">
              <a:lnSpc>
                <a:spcPct val="150000"/>
              </a:lnSpc>
            </a:pPr>
            <a:endParaRPr lang="en-US" sz="2000" dirty="0">
              <a:solidFill>
                <a:prstClr val="black"/>
              </a:solidFill>
              <a:latin typeface="Arial" charset="0"/>
              <a:ea typeface="+mn-ea"/>
            </a:endParaRPr>
          </a:p>
        </p:txBody>
      </p:sp>
      <p:sp>
        <p:nvSpPr>
          <p:cNvPr id="14363" name="Rectangle 14362"/>
          <p:cNvSpPr/>
          <p:nvPr/>
        </p:nvSpPr>
        <p:spPr>
          <a:xfrm>
            <a:off x="39454700" y="28354951"/>
            <a:ext cx="10635697" cy="1754326"/>
          </a:xfrm>
          <a:prstGeom prst="rect">
            <a:avLst/>
          </a:prstGeom>
        </p:spPr>
        <p:txBody>
          <a:bodyPr wrap="square">
            <a:spAutoFit/>
          </a:bodyPr>
          <a:lstStyle/>
          <a:p>
            <a:pPr>
              <a:lnSpc>
                <a:spcPct val="150000"/>
              </a:lnSpc>
            </a:pPr>
            <a:r>
              <a:rPr lang="en-US" sz="2400" dirty="0" smtClean="0"/>
              <a:t>Funding was provided by the EPA STAR Grant, the Science Scholars Program, and the Undergraduate Research Program. Additional thanks to </a:t>
            </a:r>
            <a:r>
              <a:rPr lang="en-US" sz="2400" smtClean="0"/>
              <a:t>the Temple </a:t>
            </a:r>
            <a:r>
              <a:rPr lang="en-US" sz="2400" dirty="0" smtClean="0"/>
              <a:t>University Facilities Management for help completing this project. </a:t>
            </a:r>
            <a:endParaRPr lang="en-US" sz="2400" dirty="0"/>
          </a:p>
        </p:txBody>
      </p:sp>
      <p:sp>
        <p:nvSpPr>
          <p:cNvPr id="14365" name="Rectangle 14364"/>
          <p:cNvSpPr/>
          <p:nvPr/>
        </p:nvSpPr>
        <p:spPr>
          <a:xfrm>
            <a:off x="14872606" y="12441375"/>
            <a:ext cx="10460887" cy="5632311"/>
          </a:xfrm>
          <a:prstGeom prst="rect">
            <a:avLst/>
          </a:prstGeom>
        </p:spPr>
        <p:txBody>
          <a:bodyPr wrap="square">
            <a:spAutoFit/>
          </a:bodyPr>
          <a:lstStyle/>
          <a:p>
            <a:pPr marL="137160" indent="-137160">
              <a:lnSpc>
                <a:spcPct val="150000"/>
              </a:lnSpc>
              <a:buFont typeface="Arial" panose="020B0604020202020204" pitchFamily="34" charset="0"/>
              <a:buChar char="•"/>
            </a:pPr>
            <a:r>
              <a:rPr lang="en-US" sz="2400" dirty="0" smtClean="0"/>
              <a:t>A </a:t>
            </a:r>
            <a:r>
              <a:rPr lang="en-US" sz="2400" dirty="0"/>
              <a:t>15 m by 5 m grid was laid out </a:t>
            </a:r>
            <a:r>
              <a:rPr lang="en-US" sz="2400" dirty="0" smtClean="0"/>
              <a:t>over </a:t>
            </a:r>
            <a:r>
              <a:rPr lang="en-US" sz="2400" dirty="0"/>
              <a:t>the basin </a:t>
            </a:r>
            <a:r>
              <a:rPr lang="en-US" sz="2400" dirty="0" smtClean="0"/>
              <a:t>for 3D </a:t>
            </a:r>
            <a:r>
              <a:rPr lang="en-US" sz="2400" dirty="0"/>
              <a:t>GPR </a:t>
            </a:r>
            <a:r>
              <a:rPr lang="en-US" sz="2400" dirty="0" smtClean="0"/>
              <a:t>surveys (Fig 4)</a:t>
            </a:r>
          </a:p>
          <a:p>
            <a:pPr marL="137160" indent="-137160">
              <a:lnSpc>
                <a:spcPct val="150000"/>
              </a:lnSpc>
              <a:buFont typeface="Arial" panose="020B0604020202020204" pitchFamily="34" charset="0"/>
              <a:buChar char="•"/>
            </a:pPr>
            <a:r>
              <a:rPr lang="en-US" sz="2400" dirty="0" smtClean="0"/>
              <a:t>Ground-penetrating radar (GPR) has been shown to be effective in measuring soil moisture content (Lunt et al., 2005; </a:t>
            </a:r>
            <a:r>
              <a:rPr lang="en-US" sz="2400" dirty="0" err="1" smtClean="0"/>
              <a:t>Jadoon</a:t>
            </a:r>
            <a:r>
              <a:rPr lang="en-US" sz="2400" dirty="0" smtClean="0"/>
              <a:t> et al., 2012)</a:t>
            </a:r>
            <a:endParaRPr lang="en-US" sz="2400" dirty="0"/>
          </a:p>
          <a:p>
            <a:pPr marL="137160" indent="-137160">
              <a:lnSpc>
                <a:spcPct val="150000"/>
              </a:lnSpc>
              <a:buFont typeface="Arial" panose="020B0604020202020204" pitchFamily="34" charset="0"/>
              <a:buChar char="•"/>
            </a:pPr>
            <a:r>
              <a:rPr lang="en-US" sz="2400" dirty="0"/>
              <a:t>Two sprinklers </a:t>
            </a:r>
            <a:r>
              <a:rPr lang="en-US" sz="2400" dirty="0" smtClean="0"/>
              <a:t>watered the </a:t>
            </a:r>
            <a:r>
              <a:rPr lang="en-US" sz="2400" dirty="0"/>
              <a:t>grid for two </a:t>
            </a:r>
            <a:r>
              <a:rPr lang="en-US" sz="2400" dirty="0" smtClean="0"/>
              <a:t>hours (Fig 8b).</a:t>
            </a:r>
            <a:endParaRPr lang="en-US" sz="2400" dirty="0"/>
          </a:p>
          <a:p>
            <a:pPr marL="137160" indent="-137160">
              <a:lnSpc>
                <a:spcPct val="150000"/>
              </a:lnSpc>
              <a:buFont typeface="Arial" panose="020B0604020202020204" pitchFamily="34" charset="0"/>
              <a:buChar char="•"/>
            </a:pPr>
            <a:r>
              <a:rPr lang="en-US" sz="2400" dirty="0" smtClean="0"/>
              <a:t>GPR surveys were collected before </a:t>
            </a:r>
            <a:r>
              <a:rPr lang="en-US" sz="2400" dirty="0"/>
              <a:t>the induced rain event, </a:t>
            </a:r>
            <a:r>
              <a:rPr lang="en-US" sz="2400" dirty="0" smtClean="0"/>
              <a:t>immediately after, </a:t>
            </a:r>
            <a:r>
              <a:rPr lang="en-US" sz="2400" dirty="0"/>
              <a:t>and </a:t>
            </a:r>
            <a:r>
              <a:rPr lang="en-US" sz="2400" dirty="0" smtClean="0"/>
              <a:t>three during </a:t>
            </a:r>
            <a:r>
              <a:rPr lang="en-US" sz="2400" dirty="0"/>
              <a:t>the recovery period.</a:t>
            </a:r>
          </a:p>
          <a:p>
            <a:pPr marL="137160" indent="-137160">
              <a:lnSpc>
                <a:spcPct val="150000"/>
              </a:lnSpc>
              <a:buFont typeface="Arial" panose="020B0604020202020204" pitchFamily="34" charset="0"/>
              <a:buChar char="•"/>
            </a:pPr>
            <a:r>
              <a:rPr lang="en-US" sz="2400" dirty="0"/>
              <a:t>Five Decagon capacitance sensors collected soil moisture </a:t>
            </a:r>
            <a:r>
              <a:rPr lang="en-US" sz="2400" dirty="0" smtClean="0"/>
              <a:t>data (Fig 9)</a:t>
            </a:r>
            <a:endParaRPr lang="en-US" sz="2400" dirty="0"/>
          </a:p>
          <a:p>
            <a:pPr marL="137160" indent="-137160">
              <a:lnSpc>
                <a:spcPct val="150000"/>
              </a:lnSpc>
              <a:buFont typeface="Arial" panose="020B0604020202020204" pitchFamily="34" charset="0"/>
              <a:buChar char="•"/>
            </a:pPr>
            <a:r>
              <a:rPr lang="en-US" sz="2400" dirty="0" smtClean="0"/>
              <a:t>Terrain-based </a:t>
            </a:r>
            <a:r>
              <a:rPr lang="en-US" sz="2400" dirty="0"/>
              <a:t>LiDAR system performed a 3D scan of the basin </a:t>
            </a:r>
            <a:r>
              <a:rPr lang="en-US" sz="2400" dirty="0" smtClean="0"/>
              <a:t>(Fig 7c) to </a:t>
            </a:r>
            <a:r>
              <a:rPr lang="en-US" sz="2400" dirty="0"/>
              <a:t>collect topographic </a:t>
            </a:r>
            <a:r>
              <a:rPr lang="en-US" sz="2400" dirty="0" smtClean="0"/>
              <a:t>data (Fig 8a) and calculate the terrain wetness index (TWI) (Fig 8b)</a:t>
            </a:r>
            <a:endParaRPr lang="en-US" sz="2400" dirty="0"/>
          </a:p>
        </p:txBody>
      </p:sp>
      <p:sp>
        <p:nvSpPr>
          <p:cNvPr id="14366" name="TextBox 14365"/>
          <p:cNvSpPr txBox="1"/>
          <p:nvPr/>
        </p:nvSpPr>
        <p:spPr>
          <a:xfrm>
            <a:off x="19095867" y="11011128"/>
            <a:ext cx="6365308" cy="923330"/>
          </a:xfrm>
          <a:prstGeom prst="rect">
            <a:avLst/>
          </a:prstGeom>
          <a:noFill/>
        </p:spPr>
        <p:txBody>
          <a:bodyPr wrap="square" rtlCol="0">
            <a:spAutoFit/>
          </a:bodyPr>
          <a:lstStyle/>
          <a:p>
            <a:r>
              <a:rPr lang="en-US" sz="1800" b="1" dirty="0" smtClean="0"/>
              <a:t>Figure 7a</a:t>
            </a:r>
            <a:r>
              <a:rPr lang="en-US" sz="1800" dirty="0" smtClean="0"/>
              <a:t> (left) showing Mala Pro-Ex System with 800 </a:t>
            </a:r>
            <a:r>
              <a:rPr lang="en-US" sz="1800" dirty="0" err="1" smtClean="0"/>
              <a:t>Mhz</a:t>
            </a:r>
            <a:r>
              <a:rPr lang="en-US" sz="1800" dirty="0" smtClean="0"/>
              <a:t> antenna and </a:t>
            </a:r>
            <a:r>
              <a:rPr lang="en-US" sz="1800" b="1" dirty="0" smtClean="0"/>
              <a:t>Figure 7b </a:t>
            </a:r>
            <a:r>
              <a:rPr lang="en-US" sz="1800" dirty="0" smtClean="0"/>
              <a:t>(above) showing data collection using GPR system. </a:t>
            </a:r>
            <a:endParaRPr lang="en-US" sz="1800" dirty="0"/>
          </a:p>
        </p:txBody>
      </p:sp>
      <p:sp>
        <p:nvSpPr>
          <p:cNvPr id="14367" name="Rectangle 14366"/>
          <p:cNvSpPr/>
          <p:nvPr/>
        </p:nvSpPr>
        <p:spPr>
          <a:xfrm>
            <a:off x="31516597" y="14506622"/>
            <a:ext cx="4069376" cy="2308324"/>
          </a:xfrm>
          <a:prstGeom prst="rect">
            <a:avLst/>
          </a:prstGeom>
        </p:spPr>
        <p:txBody>
          <a:bodyPr wrap="square">
            <a:spAutoFit/>
          </a:bodyPr>
          <a:lstStyle/>
          <a:p>
            <a:r>
              <a:rPr lang="en-US" sz="1800" b="1" dirty="0"/>
              <a:t>Figure </a:t>
            </a:r>
            <a:r>
              <a:rPr lang="en-US" sz="1800" b="1" dirty="0" smtClean="0"/>
              <a:t>9</a:t>
            </a:r>
            <a:r>
              <a:rPr lang="en-US" sz="1800" dirty="0" smtClean="0"/>
              <a:t>: </a:t>
            </a:r>
            <a:r>
              <a:rPr lang="en-US" sz="1800" dirty="0"/>
              <a:t>The volumetric water content (VWC) of the five sensors plotted over the recovery period. Uneven infiltration rates could be seen, with Sensor 5 suggesting it was not yet in a recovery period by the end of the surveys</a:t>
            </a:r>
            <a:r>
              <a:rPr lang="en-US" sz="1800" dirty="0" smtClean="0"/>
              <a:t>. This sensor is located where TWI is lowest (Fig 8b).</a:t>
            </a:r>
            <a:endParaRPr lang="en-US" sz="1800" dirty="0"/>
          </a:p>
        </p:txBody>
      </p:sp>
      <p:sp>
        <p:nvSpPr>
          <p:cNvPr id="14368" name="Rectangle 14367"/>
          <p:cNvSpPr/>
          <p:nvPr/>
        </p:nvSpPr>
        <p:spPr>
          <a:xfrm>
            <a:off x="25640394" y="11318017"/>
            <a:ext cx="5617172" cy="2031325"/>
          </a:xfrm>
          <a:prstGeom prst="rect">
            <a:avLst/>
          </a:prstGeom>
        </p:spPr>
        <p:txBody>
          <a:bodyPr wrap="square">
            <a:spAutoFit/>
          </a:bodyPr>
          <a:lstStyle/>
          <a:p>
            <a:r>
              <a:rPr lang="en-US" sz="1800" b="1" dirty="0"/>
              <a:t>Figures </a:t>
            </a:r>
            <a:r>
              <a:rPr lang="en-US" sz="1800" b="1" dirty="0" smtClean="0"/>
              <a:t>8a </a:t>
            </a:r>
            <a:r>
              <a:rPr lang="en-US" sz="1800" b="1" dirty="0"/>
              <a:t>and </a:t>
            </a:r>
            <a:r>
              <a:rPr lang="en-US" sz="1800" b="1" dirty="0" smtClean="0"/>
              <a:t>8b</a:t>
            </a:r>
            <a:r>
              <a:rPr lang="en-US" sz="1800" dirty="0" smtClean="0"/>
              <a:t>: </a:t>
            </a:r>
            <a:r>
              <a:rPr lang="en-US" sz="1800" dirty="0"/>
              <a:t>A digital elevation map (DEM) </a:t>
            </a:r>
            <a:r>
              <a:rPr lang="en-US" sz="1800" dirty="0" smtClean="0"/>
              <a:t>and </a:t>
            </a:r>
            <a:r>
              <a:rPr lang="en-US" sz="1800" dirty="0"/>
              <a:t>derived Total Wetness Index (TWI) map. GPR scans </a:t>
            </a:r>
            <a:r>
              <a:rPr lang="en-US" sz="1800" dirty="0" smtClean="0"/>
              <a:t>shown in Figures 10 and 12 are marked with red lines. The </a:t>
            </a:r>
            <a:r>
              <a:rPr lang="en-US" sz="1800" dirty="0"/>
              <a:t>grid has low </a:t>
            </a:r>
            <a:r>
              <a:rPr lang="en-US" sz="1800" dirty="0" smtClean="0"/>
              <a:t>topographic relief </a:t>
            </a:r>
            <a:r>
              <a:rPr lang="en-US" sz="1800" dirty="0"/>
              <a:t>with a slight </a:t>
            </a:r>
            <a:r>
              <a:rPr lang="en-US" sz="1800" dirty="0" smtClean="0"/>
              <a:t>downhill slope in </a:t>
            </a:r>
            <a:r>
              <a:rPr lang="en-US" sz="1800" dirty="0"/>
              <a:t>the </a:t>
            </a:r>
            <a:r>
              <a:rPr lang="en-US" sz="1800" dirty="0" smtClean="0"/>
              <a:t>x </a:t>
            </a:r>
            <a:r>
              <a:rPr lang="en-US" sz="1800" dirty="0"/>
              <a:t>direction. </a:t>
            </a:r>
            <a:r>
              <a:rPr lang="en-US" sz="1800" dirty="0" smtClean="0"/>
              <a:t>TWI </a:t>
            </a:r>
            <a:r>
              <a:rPr lang="en-US" sz="1800" dirty="0"/>
              <a:t>offers some insight to the infiltration patterns seen with the </a:t>
            </a:r>
            <a:r>
              <a:rPr lang="en-US" sz="1800" dirty="0" smtClean="0"/>
              <a:t>GPR and soil moisture response (Fig 9b).  </a:t>
            </a:r>
            <a:endParaRPr lang="en-US" sz="1800" dirty="0"/>
          </a:p>
        </p:txBody>
      </p:sp>
      <p:sp>
        <p:nvSpPr>
          <p:cNvPr id="14369" name="Rectangle 14368"/>
          <p:cNvSpPr/>
          <p:nvPr/>
        </p:nvSpPr>
        <p:spPr>
          <a:xfrm>
            <a:off x="15077701" y="28927358"/>
            <a:ext cx="6515592" cy="2031325"/>
          </a:xfrm>
          <a:prstGeom prst="rect">
            <a:avLst/>
          </a:prstGeom>
        </p:spPr>
        <p:txBody>
          <a:bodyPr wrap="square">
            <a:spAutoFit/>
          </a:bodyPr>
          <a:lstStyle/>
          <a:p>
            <a:r>
              <a:rPr lang="en-US" sz="1800" b="1" dirty="0"/>
              <a:t>Figure </a:t>
            </a:r>
            <a:r>
              <a:rPr lang="en-US" sz="1800" b="1" dirty="0" smtClean="0"/>
              <a:t>10</a:t>
            </a:r>
            <a:r>
              <a:rPr lang="en-US" sz="1800" dirty="0" smtClean="0"/>
              <a:t>: </a:t>
            </a:r>
            <a:r>
              <a:rPr lang="en-US" sz="1800" dirty="0"/>
              <a:t>GPR </a:t>
            </a:r>
            <a:r>
              <a:rPr lang="en-US" sz="1800" dirty="0" err="1"/>
              <a:t>radargrams</a:t>
            </a:r>
            <a:r>
              <a:rPr lang="en-US" sz="1800" dirty="0"/>
              <a:t> at the 4.25 m mark of the grid, closest to SERC. </a:t>
            </a:r>
            <a:r>
              <a:rPr lang="en-US" sz="1800" dirty="0" err="1"/>
              <a:t>Radargrams</a:t>
            </a:r>
            <a:r>
              <a:rPr lang="en-US" sz="1800" dirty="0"/>
              <a:t> are in order from top to bottom: baseline (dry), immediately after sprinklers were turned off (wet), and three sequential recovery periods. The urban soil causes a high attenuation rate in all surveys, leading to little penetration below 8 ns. Structure of interest shown within red rectangles with a </a:t>
            </a:r>
            <a:r>
              <a:rPr lang="en-US" sz="1800" dirty="0" smtClean="0"/>
              <a:t>red dot.</a:t>
            </a:r>
            <a:endParaRPr lang="en-US" sz="1800" dirty="0"/>
          </a:p>
        </p:txBody>
      </p:sp>
      <p:sp>
        <p:nvSpPr>
          <p:cNvPr id="14370" name="TextBox 14369"/>
          <p:cNvSpPr txBox="1"/>
          <p:nvPr/>
        </p:nvSpPr>
        <p:spPr>
          <a:xfrm rot="16200000">
            <a:off x="13063766" y="22873087"/>
            <a:ext cx="4304870" cy="276999"/>
          </a:xfrm>
          <a:prstGeom prst="rect">
            <a:avLst/>
          </a:prstGeom>
          <a:noFill/>
        </p:spPr>
        <p:txBody>
          <a:bodyPr wrap="square" rtlCol="0">
            <a:spAutoFit/>
          </a:bodyPr>
          <a:lstStyle/>
          <a:p>
            <a:r>
              <a:rPr lang="en-US" sz="1050" dirty="0" smtClean="0"/>
              <a:t>Two-way </a:t>
            </a:r>
            <a:r>
              <a:rPr lang="en-US" sz="1200" dirty="0" err="1" smtClean="0"/>
              <a:t>Traveltime</a:t>
            </a:r>
            <a:r>
              <a:rPr lang="en-US" sz="1050" dirty="0" smtClean="0"/>
              <a:t> (ns)</a:t>
            </a:r>
            <a:endParaRPr lang="en-US" sz="1050" dirty="0"/>
          </a:p>
        </p:txBody>
      </p:sp>
      <p:sp>
        <p:nvSpPr>
          <p:cNvPr id="14371" name="TextBox 14370"/>
          <p:cNvSpPr txBox="1"/>
          <p:nvPr/>
        </p:nvSpPr>
        <p:spPr>
          <a:xfrm>
            <a:off x="17700119" y="28516236"/>
            <a:ext cx="3736860" cy="276999"/>
          </a:xfrm>
          <a:prstGeom prst="rect">
            <a:avLst/>
          </a:prstGeom>
          <a:noFill/>
        </p:spPr>
        <p:txBody>
          <a:bodyPr wrap="square" rtlCol="0">
            <a:spAutoFit/>
          </a:bodyPr>
          <a:lstStyle/>
          <a:p>
            <a:r>
              <a:rPr lang="en-US" sz="1200" dirty="0" smtClean="0"/>
              <a:t>Distance</a:t>
            </a:r>
            <a:r>
              <a:rPr lang="en-US" sz="1050" dirty="0" smtClean="0"/>
              <a:t> (m)</a:t>
            </a:r>
            <a:endParaRPr lang="en-US" sz="1050" dirty="0"/>
          </a:p>
        </p:txBody>
      </p:sp>
      <p:sp>
        <p:nvSpPr>
          <p:cNvPr id="14372" name="Rectangle 14371"/>
          <p:cNvSpPr/>
          <p:nvPr/>
        </p:nvSpPr>
        <p:spPr>
          <a:xfrm>
            <a:off x="16460021" y="20632489"/>
            <a:ext cx="1490774" cy="36483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6460021" y="22336718"/>
            <a:ext cx="1490774" cy="417091"/>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16477166" y="24053171"/>
            <a:ext cx="1456483" cy="417091"/>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16460021" y="25736616"/>
            <a:ext cx="1466051" cy="411706"/>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16460021" y="27494266"/>
            <a:ext cx="1490774" cy="394628"/>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73" name="Rectangle 14372"/>
          <p:cNvSpPr/>
          <p:nvPr/>
        </p:nvSpPr>
        <p:spPr>
          <a:xfrm>
            <a:off x="21439419" y="21297119"/>
            <a:ext cx="1369370" cy="738664"/>
          </a:xfrm>
          <a:prstGeom prst="rect">
            <a:avLst/>
          </a:prstGeom>
        </p:spPr>
        <p:txBody>
          <a:bodyPr wrap="square">
            <a:spAutoFit/>
          </a:bodyPr>
          <a:lstStyle/>
          <a:p>
            <a:r>
              <a:rPr lang="en-US" sz="1400" dirty="0"/>
              <a:t>Signal is lost around 8 ns, or </a:t>
            </a:r>
            <a:r>
              <a:rPr lang="en-US" sz="1400" dirty="0" smtClean="0"/>
              <a:t>about 40 cm</a:t>
            </a:r>
            <a:endParaRPr lang="en-US" sz="1400" dirty="0"/>
          </a:p>
        </p:txBody>
      </p:sp>
      <p:cxnSp>
        <p:nvCxnSpPr>
          <p:cNvPr id="14375" name="Straight Arrow Connector 14374"/>
          <p:cNvCxnSpPr/>
          <p:nvPr/>
        </p:nvCxnSpPr>
        <p:spPr>
          <a:xfrm flipH="1" flipV="1">
            <a:off x="20672628" y="20895492"/>
            <a:ext cx="764351" cy="77095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377" name="Rectangle 14376"/>
          <p:cNvSpPr/>
          <p:nvPr/>
        </p:nvSpPr>
        <p:spPr>
          <a:xfrm>
            <a:off x="39708955" y="7508522"/>
            <a:ext cx="10212378" cy="10172015"/>
          </a:xfrm>
          <a:prstGeom prst="rect">
            <a:avLst/>
          </a:prstGeom>
        </p:spPr>
        <p:txBody>
          <a:bodyPr wrap="square">
            <a:spAutoFit/>
          </a:bodyPr>
          <a:lstStyle/>
          <a:p>
            <a:pPr marL="342900" indent="-342900">
              <a:lnSpc>
                <a:spcPct val="150000"/>
              </a:lnSpc>
              <a:spcAft>
                <a:spcPts val="1000"/>
              </a:spcAft>
              <a:buFont typeface="Arial" panose="020B0604020202020204" pitchFamily="34" charset="0"/>
              <a:buChar char="•"/>
            </a:pPr>
            <a:r>
              <a:rPr lang="en-US" sz="2800" dirty="0"/>
              <a:t>The GPR scans did not contain structures that resembled the water table, failing to provide more groundwater data. </a:t>
            </a:r>
            <a:r>
              <a:rPr lang="en-US" sz="2800" dirty="0" smtClean="0"/>
              <a:t>This was due to high clay content in the top layer of urban soil and the resulting attenuation.</a:t>
            </a:r>
          </a:p>
          <a:p>
            <a:pPr marL="342900" indent="-342900">
              <a:lnSpc>
                <a:spcPct val="150000"/>
              </a:lnSpc>
              <a:spcAft>
                <a:spcPts val="1000"/>
              </a:spcAft>
              <a:buFont typeface="Arial" panose="020B0604020202020204" pitchFamily="34" charset="0"/>
              <a:buChar char="•"/>
            </a:pPr>
            <a:r>
              <a:rPr lang="en-US" sz="2800" dirty="0" smtClean="0"/>
              <a:t>Infiltration </a:t>
            </a:r>
            <a:r>
              <a:rPr lang="en-US" sz="2800" dirty="0"/>
              <a:t>and changes in soil moisture were seen with the GPR, further showing this technique is useful in mapping soil moisture. </a:t>
            </a:r>
            <a:endParaRPr lang="en-US" sz="2800" dirty="0" smtClean="0"/>
          </a:p>
          <a:p>
            <a:pPr marL="342900" indent="-342900">
              <a:lnSpc>
                <a:spcPct val="150000"/>
              </a:lnSpc>
              <a:spcAft>
                <a:spcPts val="1000"/>
              </a:spcAft>
              <a:buFont typeface="Arial" panose="020B0604020202020204" pitchFamily="34" charset="0"/>
              <a:buChar char="•"/>
            </a:pPr>
            <a:r>
              <a:rPr lang="en-US" sz="2800" dirty="0" smtClean="0"/>
              <a:t>The soil moisture </a:t>
            </a:r>
            <a:r>
              <a:rPr lang="en-US" sz="2800" dirty="0"/>
              <a:t>sensors showed uneven recovery </a:t>
            </a:r>
            <a:r>
              <a:rPr lang="en-US" sz="2800" dirty="0" smtClean="0"/>
              <a:t>rates. The slowest response was seen where LiDAR data showed low TWI.</a:t>
            </a:r>
          </a:p>
          <a:p>
            <a:pPr marL="342900" indent="-342900">
              <a:lnSpc>
                <a:spcPct val="150000"/>
              </a:lnSpc>
              <a:spcAft>
                <a:spcPts val="1000"/>
              </a:spcAft>
              <a:buFont typeface="Arial" panose="020B0604020202020204" pitchFamily="34" charset="0"/>
              <a:buChar char="•"/>
            </a:pPr>
            <a:r>
              <a:rPr lang="en-US" sz="2800" dirty="0" smtClean="0"/>
              <a:t>Groundwater response to storms was low before cistern tie in to the roof and rose close to the basin after cistern tie in.  Variation in direct infiltration did not explain difference in groundwater levels.  Mounding close to the basin bottom occurred.</a:t>
            </a:r>
            <a:endParaRPr lang="en-US" sz="2800" dirty="0"/>
          </a:p>
        </p:txBody>
      </p:sp>
      <p:sp>
        <p:nvSpPr>
          <p:cNvPr id="14378" name="Rectangle 14377"/>
          <p:cNvSpPr/>
          <p:nvPr/>
        </p:nvSpPr>
        <p:spPr>
          <a:xfrm>
            <a:off x="22078509" y="28992483"/>
            <a:ext cx="7778181" cy="1754326"/>
          </a:xfrm>
          <a:prstGeom prst="rect">
            <a:avLst/>
          </a:prstGeom>
        </p:spPr>
        <p:txBody>
          <a:bodyPr wrap="square">
            <a:spAutoFit/>
          </a:bodyPr>
          <a:lstStyle/>
          <a:p>
            <a:r>
              <a:rPr lang="en-US" sz="1800" b="1" dirty="0"/>
              <a:t>Figure </a:t>
            </a:r>
            <a:r>
              <a:rPr lang="en-US" sz="1800" b="1" dirty="0" smtClean="0"/>
              <a:t>11</a:t>
            </a:r>
            <a:r>
              <a:rPr lang="en-US" sz="1800" dirty="0" smtClean="0"/>
              <a:t>: </a:t>
            </a:r>
            <a:r>
              <a:rPr lang="en-US" sz="1800" dirty="0" err="1"/>
              <a:t>Radargrams</a:t>
            </a:r>
            <a:r>
              <a:rPr lang="en-US" sz="1800" dirty="0"/>
              <a:t> from Figure </a:t>
            </a:r>
            <a:r>
              <a:rPr lang="en-US" sz="1800" dirty="0" smtClean="0"/>
              <a:t>10 </a:t>
            </a:r>
            <a:r>
              <a:rPr lang="en-US" sz="1800" dirty="0"/>
              <a:t>are zoomed in within red rectangles to show structures. A structure can be seen between 3.5 m and 4.5 m, denoted by red dot. As the soil </a:t>
            </a:r>
            <a:r>
              <a:rPr lang="en-US" sz="1800" dirty="0" smtClean="0"/>
              <a:t>becomes </a:t>
            </a:r>
            <a:r>
              <a:rPr lang="en-US" sz="1800" dirty="0"/>
              <a:t>wet and dries, the structure loses and regains definition. The banding can also be seen with a delay of approximately </a:t>
            </a:r>
            <a:r>
              <a:rPr lang="en-US" sz="1800" dirty="0" smtClean="0"/>
              <a:t>0.75 </a:t>
            </a:r>
            <a:r>
              <a:rPr lang="en-US" sz="1800" dirty="0"/>
              <a:t>ns with the wetter surveys.  The delay is caused by increased water content which reduces the radar wave velocity.</a:t>
            </a:r>
          </a:p>
        </p:txBody>
      </p:sp>
      <p:sp>
        <p:nvSpPr>
          <p:cNvPr id="14347" name="Rounded Rectangle 14346"/>
          <p:cNvSpPr/>
          <p:nvPr/>
        </p:nvSpPr>
        <p:spPr>
          <a:xfrm>
            <a:off x="17491614" y="18685039"/>
            <a:ext cx="17201117" cy="934026"/>
          </a:xfrm>
          <a:prstGeom prst="roundRect">
            <a:avLst/>
          </a:prstGeom>
          <a:solidFill>
            <a:srgbClr val="05808D"/>
          </a:solidFill>
          <a:ln>
            <a:solidFill>
              <a:srgbClr val="05808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79" name="Rectangle 14378"/>
          <p:cNvSpPr/>
          <p:nvPr/>
        </p:nvSpPr>
        <p:spPr>
          <a:xfrm>
            <a:off x="24074482" y="18836581"/>
            <a:ext cx="3603872" cy="769441"/>
          </a:xfrm>
          <a:prstGeom prst="rect">
            <a:avLst/>
          </a:prstGeom>
        </p:spPr>
        <p:txBody>
          <a:bodyPr wrap="none">
            <a:spAutoFit/>
          </a:bodyPr>
          <a:lstStyle/>
          <a:p>
            <a:r>
              <a:rPr lang="en-US" sz="4400" b="1" dirty="0" smtClean="0">
                <a:solidFill>
                  <a:schemeClr val="bg1"/>
                </a:solidFill>
              </a:rPr>
              <a:t>GPR Results</a:t>
            </a:r>
            <a:endParaRPr lang="en-US" sz="4400" b="1" dirty="0">
              <a:solidFill>
                <a:schemeClr val="bg1"/>
              </a:solidFill>
            </a:endParaRPr>
          </a:p>
        </p:txBody>
      </p:sp>
      <p:sp>
        <p:nvSpPr>
          <p:cNvPr id="14380" name="TextBox 14379"/>
          <p:cNvSpPr txBox="1"/>
          <p:nvPr/>
        </p:nvSpPr>
        <p:spPr>
          <a:xfrm>
            <a:off x="25456838" y="28526892"/>
            <a:ext cx="1055097" cy="276999"/>
          </a:xfrm>
          <a:prstGeom prst="rect">
            <a:avLst/>
          </a:prstGeom>
          <a:noFill/>
        </p:spPr>
        <p:txBody>
          <a:bodyPr wrap="none" rtlCol="0">
            <a:spAutoFit/>
          </a:bodyPr>
          <a:lstStyle/>
          <a:p>
            <a:r>
              <a:rPr lang="en-US" sz="1200" dirty="0" smtClean="0"/>
              <a:t>Distance (m)</a:t>
            </a:r>
            <a:endParaRPr lang="en-US" sz="1200" dirty="0"/>
          </a:p>
        </p:txBody>
      </p:sp>
      <p:sp>
        <p:nvSpPr>
          <p:cNvPr id="14381" name="TextBox 14380"/>
          <p:cNvSpPr txBox="1"/>
          <p:nvPr/>
        </p:nvSpPr>
        <p:spPr>
          <a:xfrm rot="16200000">
            <a:off x="21684280" y="24167274"/>
            <a:ext cx="1849289" cy="276999"/>
          </a:xfrm>
          <a:prstGeom prst="rect">
            <a:avLst/>
          </a:prstGeom>
          <a:noFill/>
        </p:spPr>
        <p:txBody>
          <a:bodyPr wrap="none" rtlCol="0">
            <a:spAutoFit/>
          </a:bodyPr>
          <a:lstStyle/>
          <a:p>
            <a:r>
              <a:rPr lang="en-US" sz="1200" dirty="0" smtClean="0"/>
              <a:t>Two-way </a:t>
            </a:r>
            <a:r>
              <a:rPr lang="en-US" sz="1200" dirty="0" err="1" smtClean="0"/>
              <a:t>Traveltime</a:t>
            </a:r>
            <a:r>
              <a:rPr lang="en-US" sz="1200" dirty="0" smtClean="0"/>
              <a:t> (ns)</a:t>
            </a:r>
            <a:endParaRPr lang="en-US" sz="1200" dirty="0"/>
          </a:p>
        </p:txBody>
      </p:sp>
      <p:sp>
        <p:nvSpPr>
          <p:cNvPr id="14383" name="TextBox 14382"/>
          <p:cNvSpPr txBox="1"/>
          <p:nvPr/>
        </p:nvSpPr>
        <p:spPr>
          <a:xfrm rot="16200000">
            <a:off x="29543214" y="24123218"/>
            <a:ext cx="1849289" cy="276999"/>
          </a:xfrm>
          <a:prstGeom prst="rect">
            <a:avLst/>
          </a:prstGeom>
          <a:noFill/>
        </p:spPr>
        <p:txBody>
          <a:bodyPr wrap="none" rtlCol="0">
            <a:spAutoFit/>
          </a:bodyPr>
          <a:lstStyle/>
          <a:p>
            <a:r>
              <a:rPr lang="en-US" sz="1200" dirty="0" smtClean="0"/>
              <a:t>Two-way </a:t>
            </a:r>
            <a:r>
              <a:rPr lang="en-US" sz="1200" dirty="0" err="1" smtClean="0"/>
              <a:t>Traveltime</a:t>
            </a:r>
            <a:r>
              <a:rPr lang="en-US" sz="1200" dirty="0" smtClean="0"/>
              <a:t> (ns)</a:t>
            </a:r>
            <a:endParaRPr lang="en-US" sz="1200" dirty="0"/>
          </a:p>
        </p:txBody>
      </p:sp>
      <p:sp>
        <p:nvSpPr>
          <p:cNvPr id="14384" name="TextBox 14383"/>
          <p:cNvSpPr txBox="1"/>
          <p:nvPr/>
        </p:nvSpPr>
        <p:spPr>
          <a:xfrm>
            <a:off x="30086300" y="29016419"/>
            <a:ext cx="184731" cy="369332"/>
          </a:xfrm>
          <a:prstGeom prst="rect">
            <a:avLst/>
          </a:prstGeom>
          <a:noFill/>
        </p:spPr>
        <p:txBody>
          <a:bodyPr wrap="none" rtlCol="0">
            <a:spAutoFit/>
          </a:bodyPr>
          <a:lstStyle/>
          <a:p>
            <a:endParaRPr lang="en-US" sz="1800" dirty="0"/>
          </a:p>
        </p:txBody>
      </p:sp>
      <p:sp>
        <p:nvSpPr>
          <p:cNvPr id="14385" name="TextBox 14384"/>
          <p:cNvSpPr txBox="1"/>
          <p:nvPr/>
        </p:nvSpPr>
        <p:spPr>
          <a:xfrm>
            <a:off x="30178953" y="28992483"/>
            <a:ext cx="7526217" cy="1754326"/>
          </a:xfrm>
          <a:prstGeom prst="rect">
            <a:avLst/>
          </a:prstGeom>
          <a:noFill/>
        </p:spPr>
        <p:txBody>
          <a:bodyPr wrap="square" rtlCol="0">
            <a:spAutoFit/>
          </a:bodyPr>
          <a:lstStyle/>
          <a:p>
            <a:r>
              <a:rPr lang="en-US" sz="1800" b="1" dirty="0" smtClean="0"/>
              <a:t>Figure 12</a:t>
            </a:r>
            <a:r>
              <a:rPr lang="en-US" sz="1800" dirty="0" smtClean="0"/>
              <a:t>: </a:t>
            </a:r>
            <a:r>
              <a:rPr lang="en-US" sz="1800" dirty="0" err="1" smtClean="0"/>
              <a:t>Radargrams</a:t>
            </a:r>
            <a:r>
              <a:rPr lang="en-US" sz="1800" dirty="0" smtClean="0"/>
              <a:t> from an alternative scan within the grid created, located at the 1.5 m mark. The scans have been formatted on a scale comparable to Figure 11. Unlike the previous scans, a distinct structure cannot be seen. A tangible difference between subsequent scans after wetting is difficult to observe. This can be attributed to different subsurface structures as well as uneven infiltration.</a:t>
            </a:r>
            <a:endParaRPr lang="en-US" sz="1800" dirty="0"/>
          </a:p>
        </p:txBody>
      </p:sp>
      <p:grpSp>
        <p:nvGrpSpPr>
          <p:cNvPr id="169" name="Group 168"/>
          <p:cNvGrpSpPr/>
          <p:nvPr/>
        </p:nvGrpSpPr>
        <p:grpSpPr>
          <a:xfrm>
            <a:off x="31023189" y="6836149"/>
            <a:ext cx="2573070" cy="7110338"/>
            <a:chOff x="31203900" y="6538987"/>
            <a:chExt cx="2573070" cy="7110338"/>
          </a:xfrm>
        </p:grpSpPr>
        <p:pic>
          <p:nvPicPr>
            <p:cNvPr id="7" name="Picture 6"/>
            <p:cNvPicPr>
              <a:picLocks noChangeAspect="1"/>
            </p:cNvPicPr>
            <p:nvPr/>
          </p:nvPicPr>
          <p:blipFill>
            <a:blip r:embed="rId15"/>
            <a:stretch>
              <a:fillRect/>
            </a:stretch>
          </p:blipFill>
          <p:spPr>
            <a:xfrm>
              <a:off x="31203900" y="6538987"/>
              <a:ext cx="2573070" cy="7110338"/>
            </a:xfrm>
            <a:prstGeom prst="rect">
              <a:avLst/>
            </a:prstGeom>
          </p:spPr>
        </p:pic>
        <p:cxnSp>
          <p:nvCxnSpPr>
            <p:cNvPr id="14389" name="Straight Connector 14388"/>
            <p:cNvCxnSpPr/>
            <p:nvPr/>
          </p:nvCxnSpPr>
          <p:spPr>
            <a:xfrm flipV="1">
              <a:off x="33631164" y="6898157"/>
              <a:ext cx="7995" cy="6180722"/>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flipV="1">
              <a:off x="32351771" y="6898155"/>
              <a:ext cx="6127" cy="6232997"/>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85" name="Group 84"/>
          <p:cNvGrpSpPr/>
          <p:nvPr/>
        </p:nvGrpSpPr>
        <p:grpSpPr>
          <a:xfrm>
            <a:off x="1239219" y="23832634"/>
            <a:ext cx="3999035" cy="3238500"/>
            <a:chOff x="12986060" y="8394389"/>
            <a:chExt cx="8502941" cy="4597028"/>
          </a:xfrm>
        </p:grpSpPr>
        <p:graphicFrame>
          <p:nvGraphicFramePr>
            <p:cNvPr id="86" name="Chart 85"/>
            <p:cNvGraphicFramePr>
              <a:graphicFrameLocks/>
            </p:cNvGraphicFramePr>
            <p:nvPr>
              <p:extLst>
                <p:ext uri="{D42A27DB-BD31-4B8C-83A1-F6EECF244321}">
                  <p14:modId xmlns:p14="http://schemas.microsoft.com/office/powerpoint/2010/main" val="2139778953"/>
                </p:ext>
              </p:extLst>
            </p:nvPr>
          </p:nvGraphicFramePr>
          <p:xfrm>
            <a:off x="12986060" y="8394389"/>
            <a:ext cx="8488815" cy="3572833"/>
          </p:xfrm>
          <a:graphic>
            <a:graphicData uri="http://schemas.openxmlformats.org/drawingml/2006/chart">
              <c:chart xmlns:c="http://schemas.openxmlformats.org/drawingml/2006/chart" xmlns:r="http://schemas.openxmlformats.org/officeDocument/2006/relationships" r:id="rId16"/>
            </a:graphicData>
          </a:graphic>
        </p:graphicFrame>
        <p:sp>
          <p:nvSpPr>
            <p:cNvPr id="87" name="TextBox 86"/>
            <p:cNvSpPr txBox="1"/>
            <p:nvPr/>
          </p:nvSpPr>
          <p:spPr>
            <a:xfrm>
              <a:off x="13000187" y="12061071"/>
              <a:ext cx="8488814" cy="930346"/>
            </a:xfrm>
            <a:prstGeom prst="rect">
              <a:avLst/>
            </a:prstGeom>
            <a:noFill/>
            <a:ln>
              <a:noFill/>
            </a:ln>
          </p:spPr>
          <p:txBody>
            <a:bodyPr wrap="square" lIns="91425" tIns="45713" rIns="91425" bIns="45713" rtlCol="0">
              <a:spAutoFit/>
            </a:bodyPr>
            <a:lstStyle/>
            <a:p>
              <a:pPr marL="0" marR="0" lvl="0" indent="0" defTabSz="45712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Figure 5b:  </a:t>
              </a:r>
              <a:r>
                <a:rPr kumimoji="0" lang="en-US" sz="18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Hydrograph prior to basin completion and cistern tie in. </a:t>
              </a:r>
            </a:p>
          </p:txBody>
        </p:sp>
      </p:grpSp>
      <p:grpSp>
        <p:nvGrpSpPr>
          <p:cNvPr id="88" name="Group 87"/>
          <p:cNvGrpSpPr/>
          <p:nvPr/>
        </p:nvGrpSpPr>
        <p:grpSpPr>
          <a:xfrm>
            <a:off x="7295655" y="23764507"/>
            <a:ext cx="5992534" cy="3362348"/>
            <a:chOff x="2413408" y="-6667"/>
            <a:chExt cx="8651063" cy="5884159"/>
          </a:xfrm>
        </p:grpSpPr>
        <p:sp>
          <p:nvSpPr>
            <p:cNvPr id="89" name="TextBox 88"/>
            <p:cNvSpPr txBox="1"/>
            <p:nvPr/>
          </p:nvSpPr>
          <p:spPr>
            <a:xfrm>
              <a:off x="6773806" y="363536"/>
              <a:ext cx="4290665" cy="3554824"/>
            </a:xfrm>
            <a:prstGeom prst="rect">
              <a:avLst/>
            </a:prstGeom>
            <a:noFill/>
            <a:ln>
              <a:noFill/>
            </a:ln>
          </p:spPr>
          <p:txBody>
            <a:bodyPr wrap="square" lIns="91425" tIns="45713" rIns="91425" bIns="45713"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Arial"/>
                  <a:cs typeface="Arial"/>
                </a:rPr>
                <a:t>Figure 6a: </a:t>
              </a:r>
              <a:r>
                <a:rPr kumimoji="0" lang="en-US" sz="1800" b="0" i="0" u="none" strike="noStrike" kern="0" cap="none" spc="0" normalizeH="0" baseline="0" noProof="0" dirty="0" smtClean="0">
                  <a:ln>
                    <a:noFill/>
                  </a:ln>
                  <a:solidFill>
                    <a:prstClr val="black"/>
                  </a:solidFill>
                  <a:effectLst/>
                  <a:uLnTx/>
                  <a:uFillTx/>
                  <a:latin typeface="Arial"/>
                  <a:cs typeface="Arial"/>
                </a:rPr>
                <a:t>Cross-Section view of the infiltration basin. </a:t>
              </a:r>
              <a:r>
                <a:rPr lang="en-US" sz="1800" kern="0" dirty="0" smtClean="0">
                  <a:solidFill>
                    <a:prstClr val="black"/>
                  </a:solidFill>
                  <a:latin typeface="Arial"/>
                  <a:cs typeface="Arial"/>
                </a:rPr>
                <a:t>P</a:t>
              </a:r>
              <a:r>
                <a:rPr kumimoji="0" lang="en-US" sz="1800" b="0" i="0" u="none" strike="noStrike" kern="0" cap="none" spc="0" normalizeH="0" baseline="0" noProof="0" dirty="0" err="1" smtClean="0">
                  <a:ln>
                    <a:noFill/>
                  </a:ln>
                  <a:solidFill>
                    <a:prstClr val="black"/>
                  </a:solidFill>
                  <a:effectLst/>
                  <a:uLnTx/>
                  <a:uFillTx/>
                  <a:latin typeface="Arial"/>
                  <a:cs typeface="Arial"/>
                </a:rPr>
                <a:t>rior</a:t>
              </a:r>
              <a:r>
                <a:rPr kumimoji="0" lang="en-US" sz="1800" b="0" i="0" u="none" strike="noStrike" kern="0" cap="none" spc="0" normalizeH="0" baseline="0" noProof="0" dirty="0" smtClean="0">
                  <a:ln>
                    <a:noFill/>
                  </a:ln>
                  <a:solidFill>
                    <a:prstClr val="black"/>
                  </a:solidFill>
                  <a:effectLst/>
                  <a:uLnTx/>
                  <a:uFillTx/>
                  <a:latin typeface="Arial"/>
                  <a:cs typeface="Arial"/>
                </a:rPr>
                <a:t>  to cistern tie in  only direct infiltration at the surface is contributing to </a:t>
              </a:r>
              <a:r>
                <a:rPr kumimoji="0" lang="en-US" sz="1800" b="0" i="0" u="none" strike="noStrike" kern="0" cap="none" spc="0" normalizeH="0" baseline="0" noProof="0" dirty="0" err="1" smtClean="0">
                  <a:ln>
                    <a:noFill/>
                  </a:ln>
                  <a:solidFill>
                    <a:prstClr val="black"/>
                  </a:solidFill>
                  <a:effectLst/>
                  <a:uLnTx/>
                  <a:uFillTx/>
                  <a:latin typeface="Arial"/>
                  <a:cs typeface="Arial"/>
                </a:rPr>
                <a:t>stormwater</a:t>
              </a:r>
              <a:r>
                <a:rPr kumimoji="0" lang="en-US" sz="1800" b="0" i="0" u="none" strike="noStrike" kern="0" cap="none" spc="0" normalizeH="0" baseline="0" noProof="0" dirty="0" smtClean="0">
                  <a:ln>
                    <a:noFill/>
                  </a:ln>
                  <a:solidFill>
                    <a:prstClr val="black"/>
                  </a:solidFill>
                  <a:effectLst/>
                  <a:uLnTx/>
                  <a:uFillTx/>
                  <a:latin typeface="Arial"/>
                  <a:cs typeface="Arial"/>
                </a:rPr>
                <a:t> inflow, which has a small magnitude.  </a:t>
              </a:r>
            </a:p>
          </p:txBody>
        </p:sp>
        <p:grpSp>
          <p:nvGrpSpPr>
            <p:cNvPr id="91" name="Group 258"/>
            <p:cNvGrpSpPr/>
            <p:nvPr/>
          </p:nvGrpSpPr>
          <p:grpSpPr>
            <a:xfrm>
              <a:off x="2413408" y="289052"/>
              <a:ext cx="4292192" cy="5588440"/>
              <a:chOff x="-408496" y="513869"/>
              <a:chExt cx="7630561" cy="9935003"/>
            </a:xfrm>
          </p:grpSpPr>
          <p:grpSp>
            <p:nvGrpSpPr>
              <p:cNvPr id="93" name="Group 260"/>
              <p:cNvGrpSpPr/>
              <p:nvPr/>
            </p:nvGrpSpPr>
            <p:grpSpPr>
              <a:xfrm>
                <a:off x="-408496" y="513869"/>
                <a:ext cx="7630561" cy="9935003"/>
                <a:chOff x="-616534" y="2422182"/>
                <a:chExt cx="7630561" cy="9935003"/>
              </a:xfrm>
            </p:grpSpPr>
            <p:sp>
              <p:nvSpPr>
                <p:cNvPr id="95" name="TextBox 94"/>
                <p:cNvSpPr txBox="1"/>
                <p:nvPr/>
              </p:nvSpPr>
              <p:spPr>
                <a:xfrm>
                  <a:off x="4329672" y="9210187"/>
                  <a:ext cx="2684355" cy="984885"/>
                </a:xfrm>
                <a:prstGeom prst="rect">
                  <a:avLst/>
                </a:prstGeom>
                <a:noFill/>
              </p:spPr>
              <p:txBody>
                <a:bodyPr wrap="square" rtlCol="0">
                  <a:spAutoFit/>
                </a:bodyPr>
                <a:lstStyle/>
                <a:p>
                  <a:pPr marL="0" marR="0" lvl="0" indent="0" algn="ctr"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Average Engineering Water Depth Before Cistern Tie in</a:t>
                  </a:r>
                </a:p>
              </p:txBody>
            </p:sp>
            <p:grpSp>
              <p:nvGrpSpPr>
                <p:cNvPr id="96" name="Group 263"/>
                <p:cNvGrpSpPr/>
                <p:nvPr/>
              </p:nvGrpSpPr>
              <p:grpSpPr>
                <a:xfrm>
                  <a:off x="1152907" y="2615443"/>
                  <a:ext cx="5650080" cy="9191747"/>
                  <a:chOff x="400051" y="2892192"/>
                  <a:chExt cx="5650080" cy="9191747"/>
                </a:xfrm>
              </p:grpSpPr>
              <p:sp>
                <p:nvSpPr>
                  <p:cNvPr id="109" name="Rectangle 108"/>
                  <p:cNvSpPr/>
                  <p:nvPr/>
                </p:nvSpPr>
                <p:spPr>
                  <a:xfrm>
                    <a:off x="400051" y="8170307"/>
                    <a:ext cx="3182878" cy="3913632"/>
                  </a:xfrm>
                  <a:prstGeom prst="rect">
                    <a:avLst/>
                  </a:prstGeom>
                  <a:solidFill>
                    <a:srgbClr val="5B9BD5"/>
                  </a:solidFill>
                  <a:ln w="12700" cap="flat" cmpd="sng" algn="ctr">
                    <a:solidFill>
                      <a:sysClr val="windowText" lastClr="000000"/>
                    </a:solidFill>
                    <a:prstDash val="solid"/>
                    <a:miter lim="800000"/>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0" name="Rectangle 109"/>
                  <p:cNvSpPr/>
                  <p:nvPr/>
                </p:nvSpPr>
                <p:spPr>
                  <a:xfrm>
                    <a:off x="400051" y="5774579"/>
                    <a:ext cx="3182878" cy="2395728"/>
                  </a:xfrm>
                  <a:prstGeom prst="rect">
                    <a:avLst/>
                  </a:prstGeom>
                  <a:solidFill>
                    <a:srgbClr val="ED7D31">
                      <a:lumMod val="75000"/>
                    </a:srgbClr>
                  </a:solidFill>
                  <a:ln w="12700" cap="flat" cmpd="sng" algn="ctr">
                    <a:solidFill>
                      <a:sysClr val="windowText" lastClr="000000"/>
                    </a:solidFill>
                    <a:prstDash val="solid"/>
                    <a:miter lim="800000"/>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1" name="Rectangle 110"/>
                  <p:cNvSpPr/>
                  <p:nvPr/>
                </p:nvSpPr>
                <p:spPr>
                  <a:xfrm>
                    <a:off x="400051" y="4798287"/>
                    <a:ext cx="3182878" cy="976292"/>
                  </a:xfrm>
                  <a:prstGeom prst="rect">
                    <a:avLst/>
                  </a:prstGeom>
                  <a:pattFill prst="lgConfetti">
                    <a:fgClr>
                      <a:sysClr val="windowText" lastClr="000000"/>
                    </a:fgClr>
                    <a:bgClr>
                      <a:sysClr val="window" lastClr="FFFFFF">
                        <a:lumMod val="50000"/>
                      </a:sysClr>
                    </a:bgClr>
                  </a:pattFill>
                  <a:ln w="12700" cap="flat" cmpd="sng" algn="ctr">
                    <a:solidFill>
                      <a:sysClr val="windowText" lastClr="000000"/>
                    </a:solidFill>
                    <a:prstDash val="solid"/>
                    <a:miter lim="800000"/>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2" name="Oval 111"/>
                  <p:cNvSpPr/>
                  <p:nvPr/>
                </p:nvSpPr>
                <p:spPr>
                  <a:xfrm>
                    <a:off x="631576" y="4999986"/>
                    <a:ext cx="343863" cy="557881"/>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3" name="Oval 112"/>
                  <p:cNvSpPr/>
                  <p:nvPr/>
                </p:nvSpPr>
                <p:spPr>
                  <a:xfrm>
                    <a:off x="1370112" y="4999986"/>
                    <a:ext cx="343863" cy="557881"/>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4" name="Oval 113"/>
                  <p:cNvSpPr/>
                  <p:nvPr/>
                </p:nvSpPr>
                <p:spPr>
                  <a:xfrm>
                    <a:off x="2159459" y="4999986"/>
                    <a:ext cx="343863" cy="557881"/>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5" name="Oval 114"/>
                  <p:cNvSpPr/>
                  <p:nvPr/>
                </p:nvSpPr>
                <p:spPr>
                  <a:xfrm>
                    <a:off x="2891769" y="5007492"/>
                    <a:ext cx="343863" cy="557881"/>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6" name="Rectangle 115"/>
                  <p:cNvSpPr/>
                  <p:nvPr/>
                </p:nvSpPr>
                <p:spPr>
                  <a:xfrm>
                    <a:off x="400051" y="2892192"/>
                    <a:ext cx="3182878" cy="1906095"/>
                  </a:xfrm>
                  <a:prstGeom prst="rect">
                    <a:avLst/>
                  </a:prstGeom>
                  <a:solidFill>
                    <a:srgbClr val="ED7D31">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7" name="TextBox 116"/>
                  <p:cNvSpPr txBox="1"/>
                  <p:nvPr/>
                </p:nvSpPr>
                <p:spPr>
                  <a:xfrm>
                    <a:off x="3597399" y="4857218"/>
                    <a:ext cx="2403430" cy="1723564"/>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Gravel &amp; Storage Pipes</a:t>
                    </a:r>
                  </a:p>
                </p:txBody>
              </p:sp>
              <p:sp>
                <p:nvSpPr>
                  <p:cNvPr id="118" name="TextBox 117"/>
                  <p:cNvSpPr txBox="1"/>
                  <p:nvPr/>
                </p:nvSpPr>
                <p:spPr>
                  <a:xfrm>
                    <a:off x="3576816" y="3549628"/>
                    <a:ext cx="1980321" cy="1244797"/>
                  </a:xfrm>
                  <a:prstGeom prst="rect">
                    <a:avLst/>
                  </a:prstGeom>
                  <a:noFill/>
                </p:spPr>
                <p:txBody>
                  <a:bodyPr wrap="square" rtlCol="0">
                    <a:spAutoFit/>
                  </a:bodyPr>
                  <a:lstStyle/>
                  <a:p>
                    <a:pPr marL="0" marR="0" lvl="0" indent="0" algn="ctr"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Replaced Fill</a:t>
                    </a:r>
                  </a:p>
                </p:txBody>
              </p:sp>
              <p:sp>
                <p:nvSpPr>
                  <p:cNvPr id="119" name="TextBox 118"/>
                  <p:cNvSpPr txBox="1"/>
                  <p:nvPr/>
                </p:nvSpPr>
                <p:spPr>
                  <a:xfrm>
                    <a:off x="3617435" y="6629561"/>
                    <a:ext cx="2432696" cy="1244797"/>
                  </a:xfrm>
                  <a:prstGeom prst="rect">
                    <a:avLst/>
                  </a:prstGeom>
                  <a:noFill/>
                </p:spPr>
                <p:txBody>
                  <a:bodyPr wrap="square" rtlCol="0">
                    <a:spAutoFit/>
                  </a:bodyPr>
                  <a:lstStyle/>
                  <a:p>
                    <a:pPr marL="0" marR="0" lvl="0" indent="0" algn="ctr"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Undisturbed Fill</a:t>
                    </a:r>
                  </a:p>
                </p:txBody>
              </p:sp>
              <p:sp>
                <p:nvSpPr>
                  <p:cNvPr id="120" name="Right Arrow 119"/>
                  <p:cNvSpPr/>
                  <p:nvPr/>
                </p:nvSpPr>
                <p:spPr>
                  <a:xfrm rot="5400000">
                    <a:off x="1691017" y="2915150"/>
                    <a:ext cx="314423" cy="268507"/>
                  </a:xfrm>
                  <a:prstGeom prst="rightArrow">
                    <a:avLst/>
                  </a:prstGeom>
                  <a:solidFill>
                    <a:srgbClr val="5B9BD5"/>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1" name="TextBox 120"/>
                  <p:cNvSpPr txBox="1"/>
                  <p:nvPr/>
                </p:nvSpPr>
                <p:spPr>
                  <a:xfrm>
                    <a:off x="975439" y="3180295"/>
                    <a:ext cx="2177040" cy="441261"/>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Direct Infiltration</a:t>
                    </a:r>
                  </a:p>
                </p:txBody>
              </p:sp>
            </p:grpSp>
            <p:sp>
              <p:nvSpPr>
                <p:cNvPr id="97" name="TextBox 96"/>
                <p:cNvSpPr txBox="1"/>
                <p:nvPr/>
              </p:nvSpPr>
              <p:spPr>
                <a:xfrm>
                  <a:off x="-616534" y="11591158"/>
                  <a:ext cx="1769440" cy="766027"/>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Datum</a:t>
                  </a:r>
                </a:p>
              </p:txBody>
            </p:sp>
            <p:cxnSp>
              <p:nvCxnSpPr>
                <p:cNvPr id="98" name="Straight Connector 97"/>
                <p:cNvCxnSpPr/>
                <p:nvPr/>
              </p:nvCxnSpPr>
              <p:spPr>
                <a:xfrm flipH="1">
                  <a:off x="891540" y="11807190"/>
                  <a:ext cx="261367" cy="0"/>
                </a:xfrm>
                <a:prstGeom prst="line">
                  <a:avLst/>
                </a:prstGeom>
                <a:noFill/>
                <a:ln w="12700" cap="flat" cmpd="sng" algn="ctr">
                  <a:solidFill>
                    <a:sysClr val="windowText" lastClr="000000"/>
                  </a:solidFill>
                  <a:prstDash val="solid"/>
                  <a:miter lim="800000"/>
                </a:ln>
                <a:effectLst/>
              </p:spPr>
            </p:cxnSp>
            <p:cxnSp>
              <p:nvCxnSpPr>
                <p:cNvPr id="99" name="Straight Connector 98"/>
                <p:cNvCxnSpPr/>
                <p:nvPr/>
              </p:nvCxnSpPr>
              <p:spPr>
                <a:xfrm flipH="1">
                  <a:off x="885127" y="7889684"/>
                  <a:ext cx="261367" cy="0"/>
                </a:xfrm>
                <a:prstGeom prst="line">
                  <a:avLst/>
                </a:prstGeom>
                <a:noFill/>
                <a:ln w="12700" cap="flat" cmpd="sng" algn="ctr">
                  <a:solidFill>
                    <a:sysClr val="windowText" lastClr="000000"/>
                  </a:solidFill>
                  <a:prstDash val="solid"/>
                  <a:miter lim="800000"/>
                </a:ln>
                <a:effectLst/>
              </p:spPr>
            </p:cxnSp>
            <p:cxnSp>
              <p:nvCxnSpPr>
                <p:cNvPr id="100" name="Straight Connector 99"/>
                <p:cNvCxnSpPr/>
                <p:nvPr/>
              </p:nvCxnSpPr>
              <p:spPr>
                <a:xfrm flipH="1">
                  <a:off x="891540" y="5497830"/>
                  <a:ext cx="261367" cy="0"/>
                </a:xfrm>
                <a:prstGeom prst="line">
                  <a:avLst/>
                </a:prstGeom>
                <a:noFill/>
                <a:ln w="12700" cap="flat" cmpd="sng" algn="ctr">
                  <a:solidFill>
                    <a:sysClr val="windowText" lastClr="000000"/>
                  </a:solidFill>
                  <a:prstDash val="solid"/>
                  <a:miter lim="800000"/>
                </a:ln>
                <a:effectLst/>
              </p:spPr>
            </p:cxnSp>
            <p:cxnSp>
              <p:nvCxnSpPr>
                <p:cNvPr id="101" name="Straight Connector 100"/>
                <p:cNvCxnSpPr/>
                <p:nvPr/>
              </p:nvCxnSpPr>
              <p:spPr>
                <a:xfrm flipH="1">
                  <a:off x="891540" y="4524864"/>
                  <a:ext cx="261367" cy="0"/>
                </a:xfrm>
                <a:prstGeom prst="line">
                  <a:avLst/>
                </a:prstGeom>
                <a:noFill/>
                <a:ln w="12700" cap="flat" cmpd="sng" algn="ctr">
                  <a:solidFill>
                    <a:sysClr val="windowText" lastClr="000000"/>
                  </a:solidFill>
                  <a:prstDash val="solid"/>
                  <a:miter lim="800000"/>
                </a:ln>
                <a:effectLst/>
              </p:spPr>
            </p:cxnSp>
            <p:cxnSp>
              <p:nvCxnSpPr>
                <p:cNvPr id="102" name="Straight Connector 101"/>
                <p:cNvCxnSpPr/>
                <p:nvPr/>
              </p:nvCxnSpPr>
              <p:spPr>
                <a:xfrm flipH="1">
                  <a:off x="891541" y="2615443"/>
                  <a:ext cx="261367" cy="0"/>
                </a:xfrm>
                <a:prstGeom prst="line">
                  <a:avLst/>
                </a:prstGeom>
                <a:noFill/>
                <a:ln w="12700" cap="flat" cmpd="sng" algn="ctr">
                  <a:solidFill>
                    <a:sysClr val="windowText" lastClr="000000"/>
                  </a:solidFill>
                  <a:prstDash val="solid"/>
                  <a:miter lim="800000"/>
                </a:ln>
                <a:effectLst/>
              </p:spPr>
            </p:cxnSp>
            <p:sp>
              <p:nvSpPr>
                <p:cNvPr id="103" name="TextBox 102"/>
                <p:cNvSpPr txBox="1"/>
                <p:nvPr/>
              </p:nvSpPr>
              <p:spPr>
                <a:xfrm>
                  <a:off x="-34504" y="7676846"/>
                  <a:ext cx="1152906" cy="766027"/>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4.28 </a:t>
                  </a:r>
                </a:p>
              </p:txBody>
            </p:sp>
            <p:sp>
              <p:nvSpPr>
                <p:cNvPr id="104" name="TextBox 103"/>
                <p:cNvSpPr txBox="1"/>
                <p:nvPr/>
              </p:nvSpPr>
              <p:spPr>
                <a:xfrm>
                  <a:off x="-6413" y="5854519"/>
                  <a:ext cx="1152906" cy="766027"/>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6.34 </a:t>
                  </a:r>
                </a:p>
              </p:txBody>
            </p:sp>
            <p:sp>
              <p:nvSpPr>
                <p:cNvPr id="105" name="TextBox 104"/>
                <p:cNvSpPr txBox="1"/>
                <p:nvPr/>
              </p:nvSpPr>
              <p:spPr>
                <a:xfrm>
                  <a:off x="-74244" y="4302675"/>
                  <a:ext cx="1152906" cy="766027"/>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7.95 </a:t>
                  </a:r>
                </a:p>
              </p:txBody>
            </p:sp>
            <p:sp>
              <p:nvSpPr>
                <p:cNvPr id="106" name="TextBox 105"/>
                <p:cNvSpPr txBox="1"/>
                <p:nvPr/>
              </p:nvSpPr>
              <p:spPr>
                <a:xfrm>
                  <a:off x="-394688" y="2422182"/>
                  <a:ext cx="1490728" cy="766027"/>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10.0 m</a:t>
                  </a:r>
                </a:p>
              </p:txBody>
            </p:sp>
            <p:cxnSp>
              <p:nvCxnSpPr>
                <p:cNvPr id="107" name="Straight Connector 106"/>
                <p:cNvCxnSpPr/>
                <p:nvPr/>
              </p:nvCxnSpPr>
              <p:spPr>
                <a:xfrm flipH="1">
                  <a:off x="885126" y="6061982"/>
                  <a:ext cx="261367" cy="0"/>
                </a:xfrm>
                <a:prstGeom prst="line">
                  <a:avLst/>
                </a:prstGeom>
                <a:noFill/>
                <a:ln w="12700" cap="flat" cmpd="sng" algn="ctr">
                  <a:solidFill>
                    <a:sysClr val="windowText" lastClr="000000"/>
                  </a:solidFill>
                  <a:prstDash val="solid"/>
                  <a:miter lim="800000"/>
                </a:ln>
                <a:effectLst/>
              </p:spPr>
            </p:cxnSp>
            <p:sp>
              <p:nvSpPr>
                <p:cNvPr id="108" name="TextBox 107"/>
                <p:cNvSpPr txBox="1"/>
                <p:nvPr/>
              </p:nvSpPr>
              <p:spPr>
                <a:xfrm>
                  <a:off x="-34504" y="5272080"/>
                  <a:ext cx="1152906" cy="766027"/>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6.95 </a:t>
                  </a:r>
                </a:p>
              </p:txBody>
            </p:sp>
          </p:grpSp>
          <p:cxnSp>
            <p:nvCxnSpPr>
              <p:cNvPr id="94" name="Straight Connector 93"/>
              <p:cNvCxnSpPr/>
              <p:nvPr/>
            </p:nvCxnSpPr>
            <p:spPr>
              <a:xfrm>
                <a:off x="1354531" y="4157583"/>
                <a:ext cx="3203767" cy="0"/>
              </a:xfrm>
              <a:prstGeom prst="line">
                <a:avLst/>
              </a:prstGeom>
              <a:noFill/>
              <a:ln w="38100" cap="flat" cmpd="sng" algn="ctr">
                <a:solidFill>
                  <a:sysClr val="windowText" lastClr="000000"/>
                </a:solidFill>
                <a:prstDash val="dash"/>
                <a:miter lim="800000"/>
              </a:ln>
              <a:effectLst/>
            </p:spPr>
          </p:cxnSp>
        </p:grpSp>
        <p:sp>
          <p:nvSpPr>
            <p:cNvPr id="92" name="Freeform 91"/>
            <p:cNvSpPr/>
            <p:nvPr/>
          </p:nvSpPr>
          <p:spPr>
            <a:xfrm>
              <a:off x="3413660" y="-6667"/>
              <a:ext cx="1781991" cy="411480"/>
            </a:xfrm>
            <a:custGeom>
              <a:avLst/>
              <a:gdLst>
                <a:gd name="connsiteX0" fmla="*/ 0 w 2024282"/>
                <a:gd name="connsiteY0" fmla="*/ 793693 h 793693"/>
                <a:gd name="connsiteX1" fmla="*/ 0 w 2024282"/>
                <a:gd name="connsiteY1" fmla="*/ 793693 h 793693"/>
                <a:gd name="connsiteX2" fmla="*/ 2024282 w 2024282"/>
                <a:gd name="connsiteY2" fmla="*/ 793693 h 793693"/>
                <a:gd name="connsiteX3" fmla="*/ 2024282 w 2024282"/>
                <a:gd name="connsiteY3" fmla="*/ 793693 h 793693"/>
                <a:gd name="connsiteX4" fmla="*/ 2024282 w 2024282"/>
                <a:gd name="connsiteY4" fmla="*/ 456373 h 793693"/>
                <a:gd name="connsiteX5" fmla="*/ 1944898 w 2024282"/>
                <a:gd name="connsiteY5" fmla="*/ 714323 h 793693"/>
                <a:gd name="connsiteX6" fmla="*/ 1905206 w 2024282"/>
                <a:gd name="connsiteY6" fmla="*/ 416689 h 793693"/>
                <a:gd name="connsiteX7" fmla="*/ 1865515 w 2024282"/>
                <a:gd name="connsiteY7" fmla="*/ 674639 h 793693"/>
                <a:gd name="connsiteX8" fmla="*/ 1786131 w 2024282"/>
                <a:gd name="connsiteY8" fmla="*/ 496058 h 793693"/>
                <a:gd name="connsiteX9" fmla="*/ 1786131 w 2024282"/>
                <a:gd name="connsiteY9" fmla="*/ 734166 h 793693"/>
                <a:gd name="connsiteX10" fmla="*/ 1587672 w 2024282"/>
                <a:gd name="connsiteY10" fmla="*/ 535743 h 793693"/>
                <a:gd name="connsiteX11" fmla="*/ 1528134 w 2024282"/>
                <a:gd name="connsiteY11" fmla="*/ 734166 h 793693"/>
                <a:gd name="connsiteX12" fmla="*/ 1528134 w 2024282"/>
                <a:gd name="connsiteY12" fmla="*/ 396846 h 793693"/>
                <a:gd name="connsiteX13" fmla="*/ 1488442 w 2024282"/>
                <a:gd name="connsiteY13" fmla="*/ 694481 h 793693"/>
                <a:gd name="connsiteX14" fmla="*/ 1349521 w 2024282"/>
                <a:gd name="connsiteY14" fmla="*/ 476216 h 793693"/>
                <a:gd name="connsiteX15" fmla="*/ 1349521 w 2024282"/>
                <a:gd name="connsiteY15" fmla="*/ 714323 h 793693"/>
                <a:gd name="connsiteX16" fmla="*/ 1230446 w 2024282"/>
                <a:gd name="connsiteY16" fmla="*/ 575427 h 793693"/>
                <a:gd name="connsiteX17" fmla="*/ 1230446 w 2024282"/>
                <a:gd name="connsiteY17" fmla="*/ 575427 h 793693"/>
                <a:gd name="connsiteX18" fmla="*/ 1230446 w 2024282"/>
                <a:gd name="connsiteY18" fmla="*/ 575427 h 793693"/>
                <a:gd name="connsiteX19" fmla="*/ 1151062 w 2024282"/>
                <a:gd name="connsiteY19" fmla="*/ 734166 h 793693"/>
                <a:gd name="connsiteX20" fmla="*/ 1091524 w 2024282"/>
                <a:gd name="connsiteY20" fmla="*/ 238108 h 793693"/>
                <a:gd name="connsiteX21" fmla="*/ 1031987 w 2024282"/>
                <a:gd name="connsiteY21" fmla="*/ 734166 h 793693"/>
                <a:gd name="connsiteX22" fmla="*/ 912911 w 2024282"/>
                <a:gd name="connsiteY22" fmla="*/ 476216 h 793693"/>
                <a:gd name="connsiteX23" fmla="*/ 912911 w 2024282"/>
                <a:gd name="connsiteY23" fmla="*/ 674639 h 793693"/>
                <a:gd name="connsiteX24" fmla="*/ 853374 w 2024282"/>
                <a:gd name="connsiteY24" fmla="*/ 416689 h 793693"/>
                <a:gd name="connsiteX25" fmla="*/ 773990 w 2024282"/>
                <a:gd name="connsiteY25" fmla="*/ 714323 h 793693"/>
                <a:gd name="connsiteX26" fmla="*/ 674760 w 2024282"/>
                <a:gd name="connsiteY26" fmla="*/ 357162 h 793693"/>
                <a:gd name="connsiteX27" fmla="*/ 674760 w 2024282"/>
                <a:gd name="connsiteY27" fmla="*/ 694481 h 793693"/>
                <a:gd name="connsiteX28" fmla="*/ 496147 w 2024282"/>
                <a:gd name="connsiteY28" fmla="*/ 396846 h 793693"/>
                <a:gd name="connsiteX29" fmla="*/ 456455 w 2024282"/>
                <a:gd name="connsiteY29" fmla="*/ 634954 h 793693"/>
                <a:gd name="connsiteX30" fmla="*/ 396918 w 2024282"/>
                <a:gd name="connsiteY30" fmla="*/ 0 h 793693"/>
                <a:gd name="connsiteX31" fmla="*/ 377072 w 2024282"/>
                <a:gd name="connsiteY31" fmla="*/ 674639 h 793693"/>
                <a:gd name="connsiteX32" fmla="*/ 277842 w 2024282"/>
                <a:gd name="connsiteY32" fmla="*/ 456373 h 793693"/>
                <a:gd name="connsiteX33" fmla="*/ 257996 w 2024282"/>
                <a:gd name="connsiteY33" fmla="*/ 654796 h 793693"/>
                <a:gd name="connsiteX34" fmla="*/ 178613 w 2024282"/>
                <a:gd name="connsiteY34" fmla="*/ 317477 h 793693"/>
                <a:gd name="connsiteX35" fmla="*/ 158767 w 2024282"/>
                <a:gd name="connsiteY35" fmla="*/ 674639 h 793693"/>
                <a:gd name="connsiteX36" fmla="*/ 0 w 2024282"/>
                <a:gd name="connsiteY36" fmla="*/ 396846 h 793693"/>
                <a:gd name="connsiteX37" fmla="*/ 0 w 2024282"/>
                <a:gd name="connsiteY37" fmla="*/ 793693 h 7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24282" h="793693">
                  <a:moveTo>
                    <a:pt x="0" y="793693"/>
                  </a:moveTo>
                  <a:lnTo>
                    <a:pt x="0" y="793693"/>
                  </a:lnTo>
                  <a:lnTo>
                    <a:pt x="2024282" y="793693"/>
                  </a:lnTo>
                  <a:lnTo>
                    <a:pt x="2024282" y="793693"/>
                  </a:lnTo>
                  <a:lnTo>
                    <a:pt x="2024282" y="456373"/>
                  </a:lnTo>
                  <a:lnTo>
                    <a:pt x="1944898" y="714323"/>
                  </a:lnTo>
                  <a:lnTo>
                    <a:pt x="1905206" y="416689"/>
                  </a:lnTo>
                  <a:lnTo>
                    <a:pt x="1865515" y="674639"/>
                  </a:lnTo>
                  <a:lnTo>
                    <a:pt x="1786131" y="496058"/>
                  </a:lnTo>
                  <a:lnTo>
                    <a:pt x="1786131" y="734166"/>
                  </a:lnTo>
                  <a:lnTo>
                    <a:pt x="1587672" y="535743"/>
                  </a:lnTo>
                  <a:lnTo>
                    <a:pt x="1528134" y="734166"/>
                  </a:lnTo>
                  <a:lnTo>
                    <a:pt x="1528134" y="396846"/>
                  </a:lnTo>
                  <a:lnTo>
                    <a:pt x="1488442" y="694481"/>
                  </a:lnTo>
                  <a:lnTo>
                    <a:pt x="1349521" y="476216"/>
                  </a:lnTo>
                  <a:lnTo>
                    <a:pt x="1349521" y="714323"/>
                  </a:lnTo>
                  <a:lnTo>
                    <a:pt x="1230446" y="575427"/>
                  </a:lnTo>
                  <a:lnTo>
                    <a:pt x="1230446" y="575427"/>
                  </a:lnTo>
                  <a:lnTo>
                    <a:pt x="1230446" y="575427"/>
                  </a:lnTo>
                  <a:lnTo>
                    <a:pt x="1151062" y="734166"/>
                  </a:lnTo>
                  <a:lnTo>
                    <a:pt x="1091524" y="238108"/>
                  </a:lnTo>
                  <a:lnTo>
                    <a:pt x="1031987" y="734166"/>
                  </a:lnTo>
                  <a:lnTo>
                    <a:pt x="912911" y="476216"/>
                  </a:lnTo>
                  <a:lnTo>
                    <a:pt x="912911" y="674639"/>
                  </a:lnTo>
                  <a:lnTo>
                    <a:pt x="853374" y="416689"/>
                  </a:lnTo>
                  <a:lnTo>
                    <a:pt x="773990" y="714323"/>
                  </a:lnTo>
                  <a:lnTo>
                    <a:pt x="674760" y="357162"/>
                  </a:lnTo>
                  <a:lnTo>
                    <a:pt x="674760" y="694481"/>
                  </a:lnTo>
                  <a:lnTo>
                    <a:pt x="496147" y="396846"/>
                  </a:lnTo>
                  <a:lnTo>
                    <a:pt x="456455" y="634954"/>
                  </a:lnTo>
                  <a:lnTo>
                    <a:pt x="396918" y="0"/>
                  </a:lnTo>
                  <a:lnTo>
                    <a:pt x="377072" y="674639"/>
                  </a:lnTo>
                  <a:lnTo>
                    <a:pt x="277842" y="456373"/>
                  </a:lnTo>
                  <a:lnTo>
                    <a:pt x="257996" y="654796"/>
                  </a:lnTo>
                  <a:lnTo>
                    <a:pt x="178613" y="317477"/>
                  </a:lnTo>
                  <a:lnTo>
                    <a:pt x="158767" y="674639"/>
                  </a:lnTo>
                  <a:lnTo>
                    <a:pt x="0" y="396846"/>
                  </a:lnTo>
                  <a:lnTo>
                    <a:pt x="0" y="793693"/>
                  </a:lnTo>
                  <a:close/>
                </a:path>
              </a:pathLst>
            </a:custGeom>
            <a:solidFill>
              <a:srgbClr val="70AD47">
                <a:lumMod val="75000"/>
              </a:srgbClr>
            </a:solidFill>
            <a:ln w="6350" cap="flat" cmpd="sng" algn="ctr">
              <a:solidFill>
                <a:srgbClr val="70AD47">
                  <a:lumMod val="75000"/>
                </a:srgbClr>
              </a:solidFill>
              <a:prstDash val="solid"/>
              <a:miter lim="800000"/>
            </a:ln>
            <a:effectLst/>
          </p:spPr>
          <p:txBody>
            <a:bodyPr lIns="91425" tIns="45713" rIns="91425" bIns="45713" rtlCol="0" anchor="ctr"/>
            <a:lstStyle/>
            <a:p>
              <a:pPr marL="0" marR="0" lvl="0" indent="0" algn="ctr" defTabSz="4571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123" name="Group 122"/>
          <p:cNvGrpSpPr/>
          <p:nvPr/>
        </p:nvGrpSpPr>
        <p:grpSpPr>
          <a:xfrm>
            <a:off x="6266955" y="27176921"/>
            <a:ext cx="7021180" cy="3425243"/>
            <a:chOff x="1182396" y="-47563"/>
            <a:chExt cx="9576388" cy="5938706"/>
          </a:xfrm>
        </p:grpSpPr>
        <p:grpSp>
          <p:nvGrpSpPr>
            <p:cNvPr id="124" name="Group 294"/>
            <p:cNvGrpSpPr/>
            <p:nvPr/>
          </p:nvGrpSpPr>
          <p:grpSpPr>
            <a:xfrm>
              <a:off x="2533505" y="290790"/>
              <a:ext cx="4209218" cy="5600353"/>
              <a:chOff x="-194992" y="516959"/>
              <a:chExt cx="7483055" cy="9956182"/>
            </a:xfrm>
          </p:grpSpPr>
          <p:grpSp>
            <p:nvGrpSpPr>
              <p:cNvPr id="129" name="Group 299"/>
              <p:cNvGrpSpPr/>
              <p:nvPr/>
            </p:nvGrpSpPr>
            <p:grpSpPr>
              <a:xfrm>
                <a:off x="-194992" y="516959"/>
                <a:ext cx="7483055" cy="9956182"/>
                <a:chOff x="-403030" y="2425272"/>
                <a:chExt cx="7483055" cy="9956182"/>
              </a:xfrm>
            </p:grpSpPr>
            <p:sp>
              <p:nvSpPr>
                <p:cNvPr id="131" name="TextBox 130"/>
                <p:cNvSpPr txBox="1"/>
                <p:nvPr/>
              </p:nvSpPr>
              <p:spPr>
                <a:xfrm>
                  <a:off x="4350261" y="7479536"/>
                  <a:ext cx="2320289" cy="1246808"/>
                </a:xfrm>
                <a:prstGeom prst="rect">
                  <a:avLst/>
                </a:prstGeom>
                <a:noFill/>
              </p:spPr>
              <p:txBody>
                <a:bodyPr wrap="square" rtlCol="0">
                  <a:spAutoFit/>
                </a:bodyPr>
                <a:lstStyle/>
                <a:p>
                  <a:pPr marL="0" marR="0" lvl="0" indent="0" algn="ctr"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Maximum Engineering Water Depth After Cistern Tie in</a:t>
                  </a:r>
                </a:p>
              </p:txBody>
            </p:sp>
            <p:grpSp>
              <p:nvGrpSpPr>
                <p:cNvPr id="132" name="Group 302"/>
                <p:cNvGrpSpPr/>
                <p:nvPr/>
              </p:nvGrpSpPr>
              <p:grpSpPr>
                <a:xfrm>
                  <a:off x="1152907" y="2615443"/>
                  <a:ext cx="5927118" cy="9191747"/>
                  <a:chOff x="400051" y="2892192"/>
                  <a:chExt cx="5927118" cy="9191747"/>
                </a:xfrm>
              </p:grpSpPr>
              <p:sp>
                <p:nvSpPr>
                  <p:cNvPr id="145" name="Rectangle 144"/>
                  <p:cNvSpPr/>
                  <p:nvPr/>
                </p:nvSpPr>
                <p:spPr>
                  <a:xfrm>
                    <a:off x="400051" y="5774579"/>
                    <a:ext cx="3182878" cy="2395728"/>
                  </a:xfrm>
                  <a:prstGeom prst="rect">
                    <a:avLst/>
                  </a:prstGeom>
                  <a:solidFill>
                    <a:srgbClr val="ED7D31">
                      <a:lumMod val="75000"/>
                    </a:srgbClr>
                  </a:solidFill>
                  <a:ln w="12700" cap="flat" cmpd="sng" algn="ctr">
                    <a:solidFill>
                      <a:sysClr val="windowText" lastClr="000000"/>
                    </a:solidFill>
                    <a:prstDash val="solid"/>
                    <a:miter lim="800000"/>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6" name="Rectangle 145"/>
                  <p:cNvSpPr/>
                  <p:nvPr/>
                </p:nvSpPr>
                <p:spPr>
                  <a:xfrm>
                    <a:off x="400051" y="5717993"/>
                    <a:ext cx="3182878" cy="6365946"/>
                  </a:xfrm>
                  <a:prstGeom prst="rect">
                    <a:avLst/>
                  </a:prstGeom>
                  <a:solidFill>
                    <a:srgbClr val="5B9BD5"/>
                  </a:solidFill>
                  <a:ln w="12700" cap="flat" cmpd="sng" algn="ctr">
                    <a:solidFill>
                      <a:sysClr val="windowText" lastClr="000000"/>
                    </a:solidFill>
                    <a:prstDash val="solid"/>
                    <a:miter lim="800000"/>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7" name="Rectangle 146"/>
                  <p:cNvSpPr/>
                  <p:nvPr/>
                </p:nvSpPr>
                <p:spPr>
                  <a:xfrm>
                    <a:off x="400051" y="4798287"/>
                    <a:ext cx="3182878" cy="976292"/>
                  </a:xfrm>
                  <a:prstGeom prst="rect">
                    <a:avLst/>
                  </a:prstGeom>
                  <a:pattFill prst="lgConfetti">
                    <a:fgClr>
                      <a:sysClr val="windowText" lastClr="000000"/>
                    </a:fgClr>
                    <a:bgClr>
                      <a:sysClr val="window" lastClr="FFFFFF">
                        <a:lumMod val="50000"/>
                      </a:sysClr>
                    </a:bgClr>
                  </a:pattFill>
                  <a:ln w="12700" cap="flat" cmpd="sng" algn="ctr">
                    <a:solidFill>
                      <a:sysClr val="windowText" lastClr="000000"/>
                    </a:solidFill>
                    <a:prstDash val="solid"/>
                    <a:miter lim="800000"/>
                  </a:ln>
                  <a:effectLst/>
                </p:spPr>
                <p:txBody>
                  <a:bodyPr rot="0" spcFirstLastPara="0" vertOverflow="overflow" horzOverflow="overflow" vert="horz" wrap="square" lIns="28932" tIns="14466" rIns="28932" bIns="14466" numCol="1" spcCol="0" rtlCol="0" fromWordArt="0" anchor="ctr" anchorCtr="0" forceAA="0" compatLnSpc="1">
                    <a:prstTxWarp prst="textNoShape">
                      <a:avLst/>
                    </a:prstTxWarp>
                    <a:noAutofit/>
                  </a:bodyP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8" name="Oval 147"/>
                  <p:cNvSpPr/>
                  <p:nvPr/>
                </p:nvSpPr>
                <p:spPr>
                  <a:xfrm>
                    <a:off x="631576" y="4999986"/>
                    <a:ext cx="343863" cy="557881"/>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9" name="Oval 148"/>
                  <p:cNvSpPr/>
                  <p:nvPr/>
                </p:nvSpPr>
                <p:spPr>
                  <a:xfrm>
                    <a:off x="1370112" y="4999986"/>
                    <a:ext cx="343863" cy="557881"/>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0" name="Oval 149"/>
                  <p:cNvSpPr/>
                  <p:nvPr/>
                </p:nvSpPr>
                <p:spPr>
                  <a:xfrm>
                    <a:off x="2159459" y="4999986"/>
                    <a:ext cx="343863" cy="557881"/>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1" name="Oval 150"/>
                  <p:cNvSpPr/>
                  <p:nvPr/>
                </p:nvSpPr>
                <p:spPr>
                  <a:xfrm>
                    <a:off x="2891769" y="5007492"/>
                    <a:ext cx="343863" cy="557881"/>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2" name="Rectangle 151"/>
                  <p:cNvSpPr/>
                  <p:nvPr/>
                </p:nvSpPr>
                <p:spPr>
                  <a:xfrm>
                    <a:off x="400051" y="2892192"/>
                    <a:ext cx="3182878" cy="1906095"/>
                  </a:xfrm>
                  <a:prstGeom prst="rect">
                    <a:avLst/>
                  </a:prstGeom>
                  <a:solidFill>
                    <a:srgbClr val="ED7D31">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3" name="TextBox 152"/>
                  <p:cNvSpPr txBox="1"/>
                  <p:nvPr/>
                </p:nvSpPr>
                <p:spPr>
                  <a:xfrm>
                    <a:off x="3597402" y="4892717"/>
                    <a:ext cx="2729767" cy="1233268"/>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Gravel &amp; Storage Pipes</a:t>
                    </a:r>
                  </a:p>
                </p:txBody>
              </p:sp>
              <p:sp>
                <p:nvSpPr>
                  <p:cNvPr id="154" name="TextBox 153"/>
                  <p:cNvSpPr txBox="1"/>
                  <p:nvPr/>
                </p:nvSpPr>
                <p:spPr>
                  <a:xfrm>
                    <a:off x="3576816" y="3549623"/>
                    <a:ext cx="2565587" cy="758932"/>
                  </a:xfrm>
                  <a:prstGeom prst="rect">
                    <a:avLst/>
                  </a:prstGeom>
                  <a:noFill/>
                </p:spPr>
                <p:txBody>
                  <a:bodyPr wrap="square" rtlCol="0">
                    <a:spAutoFit/>
                  </a:bodyPr>
                  <a:lstStyle/>
                  <a:p>
                    <a:pPr marL="0" marR="0" lvl="0" indent="0" algn="ctr"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Replaced Fill</a:t>
                    </a:r>
                  </a:p>
                </p:txBody>
              </p:sp>
              <p:sp>
                <p:nvSpPr>
                  <p:cNvPr id="155" name="Right Arrow 154"/>
                  <p:cNvSpPr/>
                  <p:nvPr/>
                </p:nvSpPr>
                <p:spPr>
                  <a:xfrm rot="5400000">
                    <a:off x="1691017" y="2915150"/>
                    <a:ext cx="314423" cy="268507"/>
                  </a:xfrm>
                  <a:prstGeom prst="rightArrow">
                    <a:avLst/>
                  </a:prstGeom>
                  <a:solidFill>
                    <a:srgbClr val="5B9BD5"/>
                  </a:solidFill>
                  <a:ln w="12700" cap="flat" cmpd="sng" algn="ctr">
                    <a:solidFill>
                      <a:sysClr val="windowText" lastClr="000000"/>
                    </a:solidFill>
                    <a:prstDash val="solid"/>
                    <a:miter lim="800000"/>
                  </a:ln>
                  <a:effectLst/>
                </p:spPr>
                <p:txBody>
                  <a:bodyPr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6" name="TextBox 155"/>
                  <p:cNvSpPr txBox="1"/>
                  <p:nvPr/>
                </p:nvSpPr>
                <p:spPr>
                  <a:xfrm>
                    <a:off x="886661" y="3118894"/>
                    <a:ext cx="2177039" cy="441260"/>
                  </a:xfrm>
                  <a:prstGeom prst="rect">
                    <a:avLst/>
                  </a:prstGeom>
                  <a:noFill/>
                </p:spPr>
                <p:txBody>
                  <a:bodyPr wrap="square" rtlCol="0">
                    <a:spAutoFit/>
                  </a:bodyPr>
                  <a:lstStyle/>
                  <a:p>
                    <a:pPr marL="0" marR="0" lvl="0" indent="0" algn="ctr"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Direct Infiltration</a:t>
                    </a:r>
                  </a:p>
                </p:txBody>
              </p:sp>
            </p:grpSp>
            <p:sp>
              <p:nvSpPr>
                <p:cNvPr id="133" name="TextBox 132"/>
                <p:cNvSpPr txBox="1"/>
                <p:nvPr/>
              </p:nvSpPr>
              <p:spPr>
                <a:xfrm>
                  <a:off x="-310647" y="11622522"/>
                  <a:ext cx="1463555" cy="758932"/>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Datum</a:t>
                  </a:r>
                </a:p>
              </p:txBody>
            </p:sp>
            <p:cxnSp>
              <p:nvCxnSpPr>
                <p:cNvPr id="134" name="Straight Connector 133"/>
                <p:cNvCxnSpPr/>
                <p:nvPr/>
              </p:nvCxnSpPr>
              <p:spPr>
                <a:xfrm flipH="1">
                  <a:off x="891540" y="11807190"/>
                  <a:ext cx="261367" cy="0"/>
                </a:xfrm>
                <a:prstGeom prst="line">
                  <a:avLst/>
                </a:prstGeom>
                <a:noFill/>
                <a:ln w="12700" cap="flat" cmpd="sng" algn="ctr">
                  <a:solidFill>
                    <a:sysClr val="windowText" lastClr="000000"/>
                  </a:solidFill>
                  <a:prstDash val="solid"/>
                  <a:miter lim="800000"/>
                </a:ln>
                <a:effectLst/>
              </p:spPr>
            </p:cxnSp>
            <p:cxnSp>
              <p:nvCxnSpPr>
                <p:cNvPr id="135" name="Straight Connector 134"/>
                <p:cNvCxnSpPr/>
                <p:nvPr/>
              </p:nvCxnSpPr>
              <p:spPr>
                <a:xfrm flipH="1">
                  <a:off x="885127" y="7889684"/>
                  <a:ext cx="261367" cy="0"/>
                </a:xfrm>
                <a:prstGeom prst="line">
                  <a:avLst/>
                </a:prstGeom>
                <a:noFill/>
                <a:ln w="12700" cap="flat" cmpd="sng" algn="ctr">
                  <a:solidFill>
                    <a:sysClr val="windowText" lastClr="000000"/>
                  </a:solidFill>
                  <a:prstDash val="solid"/>
                  <a:miter lim="800000"/>
                </a:ln>
                <a:effectLst/>
              </p:spPr>
            </p:cxnSp>
            <p:cxnSp>
              <p:nvCxnSpPr>
                <p:cNvPr id="136" name="Straight Connector 135"/>
                <p:cNvCxnSpPr/>
                <p:nvPr/>
              </p:nvCxnSpPr>
              <p:spPr>
                <a:xfrm flipH="1">
                  <a:off x="891540" y="5497830"/>
                  <a:ext cx="261367" cy="0"/>
                </a:xfrm>
                <a:prstGeom prst="line">
                  <a:avLst/>
                </a:prstGeom>
                <a:noFill/>
                <a:ln w="12700" cap="flat" cmpd="sng" algn="ctr">
                  <a:solidFill>
                    <a:sysClr val="windowText" lastClr="000000"/>
                  </a:solidFill>
                  <a:prstDash val="solid"/>
                  <a:miter lim="800000"/>
                </a:ln>
                <a:effectLst/>
              </p:spPr>
            </p:cxnSp>
            <p:cxnSp>
              <p:nvCxnSpPr>
                <p:cNvPr id="137" name="Straight Connector 136"/>
                <p:cNvCxnSpPr/>
                <p:nvPr/>
              </p:nvCxnSpPr>
              <p:spPr>
                <a:xfrm flipH="1">
                  <a:off x="891540" y="4524864"/>
                  <a:ext cx="261367" cy="0"/>
                </a:xfrm>
                <a:prstGeom prst="line">
                  <a:avLst/>
                </a:prstGeom>
                <a:noFill/>
                <a:ln w="12700" cap="flat" cmpd="sng" algn="ctr">
                  <a:solidFill>
                    <a:sysClr val="windowText" lastClr="000000"/>
                  </a:solidFill>
                  <a:prstDash val="solid"/>
                  <a:miter lim="800000"/>
                </a:ln>
                <a:effectLst/>
              </p:spPr>
            </p:cxnSp>
            <p:cxnSp>
              <p:nvCxnSpPr>
                <p:cNvPr id="138" name="Straight Connector 137"/>
                <p:cNvCxnSpPr/>
                <p:nvPr/>
              </p:nvCxnSpPr>
              <p:spPr>
                <a:xfrm flipH="1">
                  <a:off x="891540" y="2615443"/>
                  <a:ext cx="261367" cy="0"/>
                </a:xfrm>
                <a:prstGeom prst="line">
                  <a:avLst/>
                </a:prstGeom>
                <a:noFill/>
                <a:ln w="12700" cap="flat" cmpd="sng" algn="ctr">
                  <a:solidFill>
                    <a:sysClr val="windowText" lastClr="000000"/>
                  </a:solidFill>
                  <a:prstDash val="solid"/>
                  <a:miter lim="800000"/>
                </a:ln>
                <a:effectLst/>
              </p:spPr>
            </p:cxnSp>
            <p:sp>
              <p:nvSpPr>
                <p:cNvPr id="139" name="TextBox 138"/>
                <p:cNvSpPr txBox="1"/>
                <p:nvPr/>
              </p:nvSpPr>
              <p:spPr>
                <a:xfrm>
                  <a:off x="-148978" y="7647489"/>
                  <a:ext cx="1514606" cy="758932"/>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4.28 </a:t>
                  </a:r>
                </a:p>
              </p:txBody>
            </p:sp>
            <p:sp>
              <p:nvSpPr>
                <p:cNvPr id="140" name="TextBox 139"/>
                <p:cNvSpPr txBox="1"/>
                <p:nvPr/>
              </p:nvSpPr>
              <p:spPr>
                <a:xfrm>
                  <a:off x="-79690" y="5854524"/>
                  <a:ext cx="1734289" cy="758932"/>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6.34 </a:t>
                  </a:r>
                </a:p>
              </p:txBody>
            </p:sp>
            <p:sp>
              <p:nvSpPr>
                <p:cNvPr id="141" name="TextBox 140"/>
                <p:cNvSpPr txBox="1"/>
                <p:nvPr/>
              </p:nvSpPr>
              <p:spPr>
                <a:xfrm>
                  <a:off x="-106700" y="4125246"/>
                  <a:ext cx="1152906" cy="758932"/>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7.95 </a:t>
                  </a:r>
                </a:p>
              </p:txBody>
            </p:sp>
            <p:sp>
              <p:nvSpPr>
                <p:cNvPr id="142" name="TextBox 141"/>
                <p:cNvSpPr txBox="1"/>
                <p:nvPr/>
              </p:nvSpPr>
              <p:spPr>
                <a:xfrm>
                  <a:off x="-403030" y="2425272"/>
                  <a:ext cx="1557512" cy="758932"/>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10.0 m</a:t>
                  </a:r>
                </a:p>
              </p:txBody>
            </p:sp>
            <p:cxnSp>
              <p:nvCxnSpPr>
                <p:cNvPr id="143" name="Straight Connector 142"/>
                <p:cNvCxnSpPr/>
                <p:nvPr/>
              </p:nvCxnSpPr>
              <p:spPr>
                <a:xfrm flipH="1">
                  <a:off x="885126" y="6061982"/>
                  <a:ext cx="261367" cy="0"/>
                </a:xfrm>
                <a:prstGeom prst="line">
                  <a:avLst/>
                </a:prstGeom>
                <a:noFill/>
                <a:ln w="12700" cap="flat" cmpd="sng" algn="ctr">
                  <a:solidFill>
                    <a:sysClr val="windowText" lastClr="000000"/>
                  </a:solidFill>
                  <a:prstDash val="solid"/>
                  <a:miter lim="800000"/>
                </a:ln>
                <a:effectLst/>
              </p:spPr>
            </p:cxnSp>
            <p:sp>
              <p:nvSpPr>
                <p:cNvPr id="144" name="TextBox 143"/>
                <p:cNvSpPr txBox="1"/>
                <p:nvPr/>
              </p:nvSpPr>
              <p:spPr>
                <a:xfrm>
                  <a:off x="-102786" y="5243845"/>
                  <a:ext cx="1504489" cy="758932"/>
                </a:xfrm>
                <a:prstGeom prst="rect">
                  <a:avLst/>
                </a:prstGeom>
                <a:noFill/>
              </p:spPr>
              <p:txBody>
                <a:bodyPr wrap="square"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6.95 </a:t>
                  </a:r>
                </a:p>
              </p:txBody>
            </p:sp>
          </p:grpSp>
          <p:cxnSp>
            <p:nvCxnSpPr>
              <p:cNvPr id="130" name="Straight Connector 129"/>
              <p:cNvCxnSpPr/>
              <p:nvPr/>
            </p:nvCxnSpPr>
            <p:spPr>
              <a:xfrm>
                <a:off x="1354531" y="4157583"/>
                <a:ext cx="3203767" cy="0"/>
              </a:xfrm>
              <a:prstGeom prst="line">
                <a:avLst/>
              </a:prstGeom>
              <a:noFill/>
              <a:ln w="31750" cap="flat" cmpd="sng" algn="ctr">
                <a:solidFill>
                  <a:sysClr val="windowText" lastClr="000000"/>
                </a:solidFill>
                <a:prstDash val="dash"/>
                <a:miter lim="800000"/>
              </a:ln>
              <a:effectLst/>
            </p:spPr>
          </p:cxnSp>
        </p:grpSp>
        <p:sp>
          <p:nvSpPr>
            <p:cNvPr id="125" name="TextBox 124"/>
            <p:cNvSpPr txBox="1"/>
            <p:nvPr/>
          </p:nvSpPr>
          <p:spPr>
            <a:xfrm>
              <a:off x="6751656" y="-47563"/>
              <a:ext cx="4007128" cy="5069410"/>
            </a:xfrm>
            <a:prstGeom prst="rect">
              <a:avLst/>
            </a:prstGeom>
            <a:noFill/>
            <a:ln>
              <a:noFill/>
            </a:ln>
          </p:spPr>
          <p:txBody>
            <a:bodyPr wrap="square" lIns="91425" tIns="45713" rIns="91425" bIns="45713" rtlCol="0">
              <a:spAutoFit/>
            </a:bodyPr>
            <a:lstStyle/>
            <a:p>
              <a:pPr marL="0" marR="0" lvl="0" indent="0" defTabSz="514268"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latin typeface="Arial"/>
                  <a:cs typeface="Arial"/>
                </a:rPr>
                <a:t>Figure 6b: </a:t>
              </a:r>
              <a:r>
                <a:rPr kumimoji="0" lang="en-US" sz="1800" b="0" i="0" u="none" strike="noStrike" kern="0" cap="none" spc="0" normalizeH="0" baseline="0" noProof="0" dirty="0" smtClean="0">
                  <a:ln>
                    <a:noFill/>
                  </a:ln>
                  <a:solidFill>
                    <a:prstClr val="black"/>
                  </a:solidFill>
                  <a:effectLst/>
                  <a:uLnTx/>
                  <a:uFillTx/>
                  <a:latin typeface="Arial"/>
                  <a:cs typeface="Arial"/>
                </a:rPr>
                <a:t>Cross-Section view of the infiltration basin after cistern tie in shows An increase in stormflow response</a:t>
              </a:r>
              <a:r>
                <a:rPr lang="en-US" sz="1800" kern="0" dirty="0">
                  <a:solidFill>
                    <a:prstClr val="black"/>
                  </a:solidFill>
                  <a:latin typeface="Arial"/>
                  <a:cs typeface="Arial"/>
                </a:rPr>
                <a:t>.</a:t>
              </a:r>
              <a:r>
                <a:rPr kumimoji="0" lang="en-US" sz="1800" b="0" i="0" u="none" strike="noStrike" kern="0" cap="none" spc="0" normalizeH="0" noProof="0" dirty="0" smtClean="0">
                  <a:ln>
                    <a:noFill/>
                  </a:ln>
                  <a:solidFill>
                    <a:prstClr val="black"/>
                  </a:solidFill>
                  <a:effectLst/>
                  <a:uLnTx/>
                  <a:uFillTx/>
                  <a:latin typeface="Arial"/>
                  <a:cs typeface="Arial"/>
                </a:rPr>
                <a:t> </a:t>
              </a:r>
              <a:r>
                <a:rPr kumimoji="0" lang="en-US" sz="1800" b="0" i="0" u="none" strike="noStrike" kern="0" cap="none" spc="0" normalizeH="0" baseline="0" noProof="0" dirty="0" smtClean="0">
                  <a:ln>
                    <a:noFill/>
                  </a:ln>
                  <a:solidFill>
                    <a:prstClr val="black"/>
                  </a:solidFill>
                  <a:effectLst/>
                  <a:uLnTx/>
                  <a:uFillTx/>
                  <a:latin typeface="Arial"/>
                  <a:cs typeface="Arial"/>
                </a:rPr>
                <a:t>Groundwater mounding above the suggested threshold (dashed line) points to increase water from the cistern</a:t>
              </a:r>
              <a:r>
                <a:rPr kumimoji="0" lang="en-US" sz="2200" b="0" i="0" u="none" strike="noStrike" kern="0" cap="none" spc="0" normalizeH="0" baseline="0" noProof="0" dirty="0" smtClean="0">
                  <a:ln>
                    <a:noFill/>
                  </a:ln>
                  <a:solidFill>
                    <a:prstClr val="black"/>
                  </a:solidFill>
                  <a:effectLst/>
                  <a:uLnTx/>
                  <a:uFillTx/>
                  <a:latin typeface="Arial"/>
                  <a:cs typeface="Arial"/>
                </a:rPr>
                <a:t>.</a:t>
              </a:r>
            </a:p>
          </p:txBody>
        </p:sp>
        <p:sp>
          <p:nvSpPr>
            <p:cNvPr id="126" name="Right Arrow 125"/>
            <p:cNvSpPr/>
            <p:nvPr/>
          </p:nvSpPr>
          <p:spPr>
            <a:xfrm>
              <a:off x="2651427" y="1559406"/>
              <a:ext cx="773946" cy="398336"/>
            </a:xfrm>
            <a:prstGeom prst="rightArrow">
              <a:avLst>
                <a:gd name="adj1" fmla="val 50000"/>
                <a:gd name="adj2" fmla="val 47778"/>
              </a:avLst>
            </a:prstGeom>
            <a:solidFill>
              <a:srgbClr val="5B9BD5"/>
            </a:solidFill>
            <a:ln w="12700" cap="flat" cmpd="sng" algn="ctr">
              <a:solidFill>
                <a:sysClr val="windowText" lastClr="000000"/>
              </a:solidFill>
              <a:prstDash val="solid"/>
              <a:miter lim="800000"/>
            </a:ln>
            <a:effectLst/>
          </p:spPr>
          <p:txBody>
            <a:bodyPr lIns="91425" tIns="45713" rIns="91425" bIns="45713" rtlCol="0" anchor="ctr"/>
            <a:lstStyle/>
            <a:p>
              <a:pPr marL="0" marR="0" lvl="0" indent="0" algn="ctr" defTabSz="514268"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7" name="TextBox 126"/>
            <p:cNvSpPr txBox="1"/>
            <p:nvPr/>
          </p:nvSpPr>
          <p:spPr>
            <a:xfrm>
              <a:off x="1182396" y="1650996"/>
              <a:ext cx="1553127" cy="246207"/>
            </a:xfrm>
            <a:prstGeom prst="rect">
              <a:avLst/>
            </a:prstGeom>
            <a:noFill/>
          </p:spPr>
          <p:txBody>
            <a:bodyPr wrap="square" lIns="91425" tIns="45713" rIns="91425" bIns="45713" rtlCol="0">
              <a:spAutoFit/>
            </a:bodyPr>
            <a:lstStyle/>
            <a:p>
              <a:pPr marL="0" marR="0" lvl="0" indent="0" algn="ctr" defTabSz="514268"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Infiltration from Cistern</a:t>
              </a:r>
            </a:p>
          </p:txBody>
        </p:sp>
        <p:sp>
          <p:nvSpPr>
            <p:cNvPr id="128" name="Freeform 127"/>
            <p:cNvSpPr/>
            <p:nvPr/>
          </p:nvSpPr>
          <p:spPr>
            <a:xfrm>
              <a:off x="3413660" y="-5425"/>
              <a:ext cx="1781991" cy="411480"/>
            </a:xfrm>
            <a:custGeom>
              <a:avLst/>
              <a:gdLst>
                <a:gd name="connsiteX0" fmla="*/ 0 w 2024282"/>
                <a:gd name="connsiteY0" fmla="*/ 793693 h 793693"/>
                <a:gd name="connsiteX1" fmla="*/ 0 w 2024282"/>
                <a:gd name="connsiteY1" fmla="*/ 793693 h 793693"/>
                <a:gd name="connsiteX2" fmla="*/ 2024282 w 2024282"/>
                <a:gd name="connsiteY2" fmla="*/ 793693 h 793693"/>
                <a:gd name="connsiteX3" fmla="*/ 2024282 w 2024282"/>
                <a:gd name="connsiteY3" fmla="*/ 793693 h 793693"/>
                <a:gd name="connsiteX4" fmla="*/ 2024282 w 2024282"/>
                <a:gd name="connsiteY4" fmla="*/ 456373 h 793693"/>
                <a:gd name="connsiteX5" fmla="*/ 1944898 w 2024282"/>
                <a:gd name="connsiteY5" fmla="*/ 714323 h 793693"/>
                <a:gd name="connsiteX6" fmla="*/ 1905206 w 2024282"/>
                <a:gd name="connsiteY6" fmla="*/ 416689 h 793693"/>
                <a:gd name="connsiteX7" fmla="*/ 1865515 w 2024282"/>
                <a:gd name="connsiteY7" fmla="*/ 674639 h 793693"/>
                <a:gd name="connsiteX8" fmla="*/ 1786131 w 2024282"/>
                <a:gd name="connsiteY8" fmla="*/ 496058 h 793693"/>
                <a:gd name="connsiteX9" fmla="*/ 1786131 w 2024282"/>
                <a:gd name="connsiteY9" fmla="*/ 734166 h 793693"/>
                <a:gd name="connsiteX10" fmla="*/ 1587672 w 2024282"/>
                <a:gd name="connsiteY10" fmla="*/ 535743 h 793693"/>
                <a:gd name="connsiteX11" fmla="*/ 1528134 w 2024282"/>
                <a:gd name="connsiteY11" fmla="*/ 734166 h 793693"/>
                <a:gd name="connsiteX12" fmla="*/ 1528134 w 2024282"/>
                <a:gd name="connsiteY12" fmla="*/ 396846 h 793693"/>
                <a:gd name="connsiteX13" fmla="*/ 1488442 w 2024282"/>
                <a:gd name="connsiteY13" fmla="*/ 694481 h 793693"/>
                <a:gd name="connsiteX14" fmla="*/ 1349521 w 2024282"/>
                <a:gd name="connsiteY14" fmla="*/ 476216 h 793693"/>
                <a:gd name="connsiteX15" fmla="*/ 1349521 w 2024282"/>
                <a:gd name="connsiteY15" fmla="*/ 714323 h 793693"/>
                <a:gd name="connsiteX16" fmla="*/ 1230446 w 2024282"/>
                <a:gd name="connsiteY16" fmla="*/ 575427 h 793693"/>
                <a:gd name="connsiteX17" fmla="*/ 1230446 w 2024282"/>
                <a:gd name="connsiteY17" fmla="*/ 575427 h 793693"/>
                <a:gd name="connsiteX18" fmla="*/ 1230446 w 2024282"/>
                <a:gd name="connsiteY18" fmla="*/ 575427 h 793693"/>
                <a:gd name="connsiteX19" fmla="*/ 1151062 w 2024282"/>
                <a:gd name="connsiteY19" fmla="*/ 734166 h 793693"/>
                <a:gd name="connsiteX20" fmla="*/ 1091524 w 2024282"/>
                <a:gd name="connsiteY20" fmla="*/ 238108 h 793693"/>
                <a:gd name="connsiteX21" fmla="*/ 1031987 w 2024282"/>
                <a:gd name="connsiteY21" fmla="*/ 734166 h 793693"/>
                <a:gd name="connsiteX22" fmla="*/ 912911 w 2024282"/>
                <a:gd name="connsiteY22" fmla="*/ 476216 h 793693"/>
                <a:gd name="connsiteX23" fmla="*/ 912911 w 2024282"/>
                <a:gd name="connsiteY23" fmla="*/ 674639 h 793693"/>
                <a:gd name="connsiteX24" fmla="*/ 853374 w 2024282"/>
                <a:gd name="connsiteY24" fmla="*/ 416689 h 793693"/>
                <a:gd name="connsiteX25" fmla="*/ 773990 w 2024282"/>
                <a:gd name="connsiteY25" fmla="*/ 714323 h 793693"/>
                <a:gd name="connsiteX26" fmla="*/ 674760 w 2024282"/>
                <a:gd name="connsiteY26" fmla="*/ 357162 h 793693"/>
                <a:gd name="connsiteX27" fmla="*/ 674760 w 2024282"/>
                <a:gd name="connsiteY27" fmla="*/ 694481 h 793693"/>
                <a:gd name="connsiteX28" fmla="*/ 496147 w 2024282"/>
                <a:gd name="connsiteY28" fmla="*/ 396846 h 793693"/>
                <a:gd name="connsiteX29" fmla="*/ 456455 w 2024282"/>
                <a:gd name="connsiteY29" fmla="*/ 634954 h 793693"/>
                <a:gd name="connsiteX30" fmla="*/ 396918 w 2024282"/>
                <a:gd name="connsiteY30" fmla="*/ 0 h 793693"/>
                <a:gd name="connsiteX31" fmla="*/ 377072 w 2024282"/>
                <a:gd name="connsiteY31" fmla="*/ 674639 h 793693"/>
                <a:gd name="connsiteX32" fmla="*/ 277842 w 2024282"/>
                <a:gd name="connsiteY32" fmla="*/ 456373 h 793693"/>
                <a:gd name="connsiteX33" fmla="*/ 257996 w 2024282"/>
                <a:gd name="connsiteY33" fmla="*/ 654796 h 793693"/>
                <a:gd name="connsiteX34" fmla="*/ 178613 w 2024282"/>
                <a:gd name="connsiteY34" fmla="*/ 317477 h 793693"/>
                <a:gd name="connsiteX35" fmla="*/ 158767 w 2024282"/>
                <a:gd name="connsiteY35" fmla="*/ 674639 h 793693"/>
                <a:gd name="connsiteX36" fmla="*/ 0 w 2024282"/>
                <a:gd name="connsiteY36" fmla="*/ 396846 h 793693"/>
                <a:gd name="connsiteX37" fmla="*/ 0 w 2024282"/>
                <a:gd name="connsiteY37" fmla="*/ 793693 h 79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24282" h="793693">
                  <a:moveTo>
                    <a:pt x="0" y="793693"/>
                  </a:moveTo>
                  <a:lnTo>
                    <a:pt x="0" y="793693"/>
                  </a:lnTo>
                  <a:lnTo>
                    <a:pt x="2024282" y="793693"/>
                  </a:lnTo>
                  <a:lnTo>
                    <a:pt x="2024282" y="793693"/>
                  </a:lnTo>
                  <a:lnTo>
                    <a:pt x="2024282" y="456373"/>
                  </a:lnTo>
                  <a:lnTo>
                    <a:pt x="1944898" y="714323"/>
                  </a:lnTo>
                  <a:lnTo>
                    <a:pt x="1905206" y="416689"/>
                  </a:lnTo>
                  <a:lnTo>
                    <a:pt x="1865515" y="674639"/>
                  </a:lnTo>
                  <a:lnTo>
                    <a:pt x="1786131" y="496058"/>
                  </a:lnTo>
                  <a:lnTo>
                    <a:pt x="1786131" y="734166"/>
                  </a:lnTo>
                  <a:lnTo>
                    <a:pt x="1587672" y="535743"/>
                  </a:lnTo>
                  <a:lnTo>
                    <a:pt x="1528134" y="734166"/>
                  </a:lnTo>
                  <a:lnTo>
                    <a:pt x="1528134" y="396846"/>
                  </a:lnTo>
                  <a:lnTo>
                    <a:pt x="1488442" y="694481"/>
                  </a:lnTo>
                  <a:lnTo>
                    <a:pt x="1349521" y="476216"/>
                  </a:lnTo>
                  <a:lnTo>
                    <a:pt x="1349521" y="714323"/>
                  </a:lnTo>
                  <a:lnTo>
                    <a:pt x="1230446" y="575427"/>
                  </a:lnTo>
                  <a:lnTo>
                    <a:pt x="1230446" y="575427"/>
                  </a:lnTo>
                  <a:lnTo>
                    <a:pt x="1230446" y="575427"/>
                  </a:lnTo>
                  <a:lnTo>
                    <a:pt x="1151062" y="734166"/>
                  </a:lnTo>
                  <a:lnTo>
                    <a:pt x="1091524" y="238108"/>
                  </a:lnTo>
                  <a:lnTo>
                    <a:pt x="1031987" y="734166"/>
                  </a:lnTo>
                  <a:lnTo>
                    <a:pt x="912911" y="476216"/>
                  </a:lnTo>
                  <a:lnTo>
                    <a:pt x="912911" y="674639"/>
                  </a:lnTo>
                  <a:lnTo>
                    <a:pt x="853374" y="416689"/>
                  </a:lnTo>
                  <a:lnTo>
                    <a:pt x="773990" y="714323"/>
                  </a:lnTo>
                  <a:lnTo>
                    <a:pt x="674760" y="357162"/>
                  </a:lnTo>
                  <a:lnTo>
                    <a:pt x="674760" y="694481"/>
                  </a:lnTo>
                  <a:lnTo>
                    <a:pt x="496147" y="396846"/>
                  </a:lnTo>
                  <a:lnTo>
                    <a:pt x="456455" y="634954"/>
                  </a:lnTo>
                  <a:lnTo>
                    <a:pt x="396918" y="0"/>
                  </a:lnTo>
                  <a:lnTo>
                    <a:pt x="377072" y="674639"/>
                  </a:lnTo>
                  <a:lnTo>
                    <a:pt x="277842" y="456373"/>
                  </a:lnTo>
                  <a:lnTo>
                    <a:pt x="257996" y="654796"/>
                  </a:lnTo>
                  <a:lnTo>
                    <a:pt x="178613" y="317477"/>
                  </a:lnTo>
                  <a:lnTo>
                    <a:pt x="158767" y="674639"/>
                  </a:lnTo>
                  <a:lnTo>
                    <a:pt x="0" y="396846"/>
                  </a:lnTo>
                  <a:lnTo>
                    <a:pt x="0" y="793693"/>
                  </a:lnTo>
                  <a:close/>
                </a:path>
              </a:pathLst>
            </a:custGeom>
            <a:solidFill>
              <a:srgbClr val="70AD47">
                <a:lumMod val="75000"/>
              </a:srgbClr>
            </a:solidFill>
            <a:ln w="6350" cap="flat" cmpd="sng" algn="ctr">
              <a:solidFill>
                <a:srgbClr val="70AD47">
                  <a:lumMod val="75000"/>
                </a:srgbClr>
              </a:solidFill>
              <a:prstDash val="solid"/>
              <a:miter lim="800000"/>
            </a:ln>
            <a:effectLst/>
          </p:spPr>
          <p:txBody>
            <a:bodyPr lIns="91425" tIns="45713" rIns="91425" bIns="45713" rtlCol="0" anchor="ctr"/>
            <a:lstStyle/>
            <a:p>
              <a:pPr marL="0" marR="0" lvl="0" indent="0" algn="ctr" defTabSz="45712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157" name="Group 156"/>
          <p:cNvGrpSpPr/>
          <p:nvPr/>
        </p:nvGrpSpPr>
        <p:grpSpPr>
          <a:xfrm>
            <a:off x="5485906" y="27243064"/>
            <a:ext cx="1981200" cy="646331"/>
            <a:chOff x="21999387" y="18237916"/>
            <a:chExt cx="2415024" cy="734786"/>
          </a:xfrm>
        </p:grpSpPr>
        <p:sp>
          <p:nvSpPr>
            <p:cNvPr id="158" name="TextBox 157"/>
            <p:cNvSpPr txBox="1"/>
            <p:nvPr/>
          </p:nvSpPr>
          <p:spPr>
            <a:xfrm>
              <a:off x="21999387" y="18237916"/>
              <a:ext cx="2415024" cy="734786"/>
            </a:xfrm>
            <a:prstGeom prst="rect">
              <a:avLst/>
            </a:prstGeom>
            <a:noFill/>
          </p:spPr>
          <p:txBody>
            <a:bodyPr wrap="square" rtlCol="0">
              <a:spAutoFit/>
            </a:bodyPr>
            <a:lstStyle/>
            <a:p>
              <a:r>
                <a:rPr lang="en-US" sz="1800" b="1" dirty="0" smtClean="0">
                  <a:latin typeface="Arial" panose="020B0604020202020204" pitchFamily="34" charset="0"/>
                  <a:cs typeface="Arial" panose="020B0604020202020204" pitchFamily="34" charset="0"/>
                </a:rPr>
                <a:t>Post-Construction</a:t>
              </a:r>
              <a:endParaRPr lang="en-US" sz="1800" b="1" dirty="0">
                <a:latin typeface="Arial" panose="020B0604020202020204" pitchFamily="34" charset="0"/>
                <a:cs typeface="Arial" panose="020B0604020202020204" pitchFamily="34" charset="0"/>
              </a:endParaRPr>
            </a:p>
          </p:txBody>
        </p:sp>
        <p:cxnSp>
          <p:nvCxnSpPr>
            <p:cNvPr id="159" name="Straight Arrow Connector 6"/>
            <p:cNvCxnSpPr/>
            <p:nvPr/>
          </p:nvCxnSpPr>
          <p:spPr>
            <a:xfrm>
              <a:off x="22066578" y="18962883"/>
              <a:ext cx="193613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60" name="Group 8"/>
          <p:cNvGrpSpPr/>
          <p:nvPr/>
        </p:nvGrpSpPr>
        <p:grpSpPr>
          <a:xfrm>
            <a:off x="5497629" y="24255445"/>
            <a:ext cx="1836125" cy="694555"/>
            <a:chOff x="21909200" y="9286856"/>
            <a:chExt cx="2409852" cy="1215482"/>
          </a:xfrm>
        </p:grpSpPr>
        <p:sp>
          <p:nvSpPr>
            <p:cNvPr id="161" name="TextBox 160"/>
            <p:cNvSpPr txBox="1"/>
            <p:nvPr/>
          </p:nvSpPr>
          <p:spPr>
            <a:xfrm>
              <a:off x="21909200" y="9286856"/>
              <a:ext cx="2409852" cy="1131090"/>
            </a:xfrm>
            <a:prstGeom prst="rect">
              <a:avLst/>
            </a:prstGeom>
            <a:noFill/>
          </p:spPr>
          <p:txBody>
            <a:bodyPr wrap="square" rtlCol="0">
              <a:spAutoFit/>
            </a:bodyPr>
            <a:lstStyle/>
            <a:p>
              <a:r>
                <a:rPr lang="en-US" sz="1800" b="1" dirty="0" smtClean="0">
                  <a:latin typeface="Arial" panose="020B0604020202020204" pitchFamily="34" charset="0"/>
                  <a:cs typeface="Arial" panose="020B0604020202020204" pitchFamily="34" charset="0"/>
                </a:rPr>
                <a:t>Pre-Construction</a:t>
              </a:r>
              <a:endParaRPr lang="en-US" sz="1800" b="1" dirty="0">
                <a:latin typeface="Arial" panose="020B0604020202020204" pitchFamily="34" charset="0"/>
                <a:cs typeface="Arial" panose="020B0604020202020204" pitchFamily="34" charset="0"/>
              </a:endParaRPr>
            </a:p>
          </p:txBody>
        </p:sp>
        <p:cxnSp>
          <p:nvCxnSpPr>
            <p:cNvPr id="162" name="Straight Arrow Connector 161"/>
            <p:cNvCxnSpPr/>
            <p:nvPr/>
          </p:nvCxnSpPr>
          <p:spPr>
            <a:xfrm>
              <a:off x="22000045" y="10502338"/>
              <a:ext cx="193614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6" name="Rectangle 165"/>
          <p:cNvSpPr/>
          <p:nvPr/>
        </p:nvSpPr>
        <p:spPr>
          <a:xfrm>
            <a:off x="1136200" y="30417297"/>
            <a:ext cx="4616405" cy="923330"/>
          </a:xfrm>
          <a:prstGeom prst="rect">
            <a:avLst/>
          </a:prstGeom>
          <a:ln>
            <a:noFill/>
          </a:ln>
        </p:spPr>
        <p:txBody>
          <a:bodyPr wrap="square">
            <a:spAutoFit/>
          </a:bodyPr>
          <a:lstStyle/>
          <a:p>
            <a:pPr marL="0" marR="0" lvl="0" indent="0" defTabSz="457127" eaLnBrk="1" fontAlgn="auto" latinLnBrk="0" hangingPunct="1">
              <a:lnSpc>
                <a:spcPct val="100000"/>
              </a:lnSpc>
              <a:spcBef>
                <a:spcPts val="0"/>
              </a:spcBef>
              <a:spcAft>
                <a:spcPts val="0"/>
              </a:spcAft>
              <a:buClrTx/>
              <a:buSzTx/>
              <a:buFontTx/>
              <a:buNone/>
              <a:tabLst/>
              <a:defRPr/>
            </a:pPr>
            <a:r>
              <a:rPr lang="en-US" sz="1800" b="1" kern="0" dirty="0" smtClean="0">
                <a:solidFill>
                  <a:prstClr val="black"/>
                </a:solidFill>
                <a:latin typeface="Arial" panose="020B0604020202020204" pitchFamily="34" charset="0"/>
                <a:cs typeface="Arial" panose="020B0604020202020204" pitchFamily="34" charset="0"/>
              </a:rPr>
              <a:t>Figure 5b:  </a:t>
            </a:r>
            <a:r>
              <a:rPr lang="en-US" sz="1800" kern="0" dirty="0" smtClean="0">
                <a:solidFill>
                  <a:prstClr val="black"/>
                </a:solidFill>
                <a:latin typeface="Arial" panose="020B0604020202020204" pitchFamily="34" charset="0"/>
                <a:cs typeface="Arial" panose="020B0604020202020204" pitchFamily="34" charset="0"/>
              </a:rPr>
              <a:t>Hydrograph after  basin completion and cistern tie in shows greater response.</a:t>
            </a:r>
          </a:p>
        </p:txBody>
      </p:sp>
      <p:graphicFrame>
        <p:nvGraphicFramePr>
          <p:cNvPr id="167" name="Chart 166"/>
          <p:cNvGraphicFramePr>
            <a:graphicFrameLocks noGrp="1"/>
          </p:cNvGraphicFramePr>
          <p:nvPr>
            <p:extLst>
              <p:ext uri="{D42A27DB-BD31-4B8C-83A1-F6EECF244321}">
                <p14:modId xmlns:p14="http://schemas.microsoft.com/office/powerpoint/2010/main" val="4256198111"/>
              </p:ext>
            </p:extLst>
          </p:nvPr>
        </p:nvGraphicFramePr>
        <p:xfrm>
          <a:off x="1061110" y="27356884"/>
          <a:ext cx="5186795" cy="3124200"/>
        </p:xfrm>
        <a:graphic>
          <a:graphicData uri="http://schemas.openxmlformats.org/drawingml/2006/chart">
            <c:chart xmlns:c="http://schemas.openxmlformats.org/drawingml/2006/chart" xmlns:r="http://schemas.openxmlformats.org/officeDocument/2006/relationships" r:id="rId17"/>
          </a:graphicData>
        </a:graphic>
      </p:graphicFrame>
      <p:pic>
        <p:nvPicPr>
          <p:cNvPr id="20" name="Picture 19"/>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5785045" y="7047156"/>
            <a:ext cx="4584673" cy="3049755"/>
          </a:xfrm>
          <a:prstGeom prst="rect">
            <a:avLst/>
          </a:prstGeom>
        </p:spPr>
      </p:pic>
      <p:pic>
        <p:nvPicPr>
          <p:cNvPr id="163" name="Content Placeholder 6" descr="CSO_diagram_US_EPA.jpg"/>
          <p:cNvPicPr>
            <a:picLocks noChangeAspect="1"/>
          </p:cNvPicPr>
          <p:nvPr/>
        </p:nvPicPr>
        <p:blipFill rotWithShape="1">
          <a:blip r:embed="rId19" cstate="print">
            <a:extLst>
              <a:ext uri="{28A0092B-C50C-407E-A947-70E740481C1C}">
                <a14:useLocalDpi xmlns:a14="http://schemas.microsoft.com/office/drawing/2010/main"/>
              </a:ext>
            </a:extLst>
          </a:blip>
          <a:srcRect l="-1143" t="-2361" r="-817" b="-1780"/>
          <a:stretch/>
        </p:blipFill>
        <p:spPr>
          <a:xfrm>
            <a:off x="1653254" y="6846479"/>
            <a:ext cx="7307866" cy="3384573"/>
          </a:xfrm>
          <a:prstGeom prst="rect">
            <a:avLst/>
          </a:prstGeom>
          <a:ln>
            <a:solidFill>
              <a:schemeClr val="tx1"/>
            </a:solidFill>
          </a:ln>
        </p:spPr>
      </p:pic>
      <p:pic>
        <p:nvPicPr>
          <p:cNvPr id="164" name="Picture 163"/>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7094150" y="12261667"/>
            <a:ext cx="3596798" cy="2351235"/>
          </a:xfrm>
          <a:prstGeom prst="rect">
            <a:avLst/>
          </a:prstGeom>
          <a:ln>
            <a:solidFill>
              <a:schemeClr val="tx1"/>
            </a:solidFill>
          </a:ln>
        </p:spPr>
      </p:pic>
      <p:sp>
        <p:nvSpPr>
          <p:cNvPr id="170" name="Rectangle 169"/>
          <p:cNvSpPr/>
          <p:nvPr/>
        </p:nvSpPr>
        <p:spPr>
          <a:xfrm>
            <a:off x="1233714" y="14731999"/>
            <a:ext cx="11684000" cy="1683657"/>
          </a:xfrm>
          <a:prstGeom prst="rect">
            <a:avLst/>
          </a:prstGeom>
          <a:solidFill>
            <a:srgbClr val="DDF3F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64"/>
          <p:cNvSpPr txBox="1"/>
          <p:nvPr/>
        </p:nvSpPr>
        <p:spPr>
          <a:xfrm>
            <a:off x="9173028" y="6861743"/>
            <a:ext cx="4223657" cy="3277806"/>
          </a:xfrm>
          <a:prstGeom prst="rect">
            <a:avLst/>
          </a:prstGeom>
          <a:noFill/>
          <a:ln>
            <a:noFill/>
          </a:ln>
        </p:spPr>
        <p:txBody>
          <a:bodyPr wrap="square" lIns="91425" tIns="45713" rIns="91425" bIns="45713" rtlCol="0">
            <a:spAutoFit/>
          </a:bodyPr>
          <a:lstStyle/>
          <a:p>
            <a:r>
              <a:rPr lang="en-US" sz="2300" b="1" dirty="0" smtClean="0">
                <a:latin typeface="Arial"/>
                <a:cs typeface="Arial"/>
              </a:rPr>
              <a:t>Figure 1: </a:t>
            </a:r>
            <a:r>
              <a:rPr lang="en-US" sz="2300" dirty="0">
                <a:latin typeface="Arial"/>
                <a:cs typeface="Arial"/>
              </a:rPr>
              <a:t> In Philadelphia, Green </a:t>
            </a:r>
            <a:r>
              <a:rPr lang="en-US" sz="2300" dirty="0" smtClean="0">
                <a:latin typeface="Arial"/>
                <a:cs typeface="Arial"/>
              </a:rPr>
              <a:t>Infrastructure (GI) is </a:t>
            </a:r>
            <a:r>
              <a:rPr lang="en-US" sz="2300" dirty="0">
                <a:latin typeface="Arial"/>
                <a:cs typeface="Arial"/>
              </a:rPr>
              <a:t>being used to increase infiltration and </a:t>
            </a:r>
            <a:r>
              <a:rPr lang="en-US" sz="2300" dirty="0" smtClean="0">
                <a:latin typeface="Arial"/>
                <a:cs typeface="Arial"/>
              </a:rPr>
              <a:t>reduce CSO discharge.  </a:t>
            </a:r>
            <a:r>
              <a:rPr lang="en-US" sz="2300" dirty="0">
                <a:latin typeface="Arial"/>
                <a:cs typeface="Arial"/>
              </a:rPr>
              <a:t>However, </a:t>
            </a:r>
            <a:r>
              <a:rPr lang="en-US" sz="2300" dirty="0" smtClean="0">
                <a:latin typeface="Arial"/>
                <a:cs typeface="Arial"/>
              </a:rPr>
              <a:t>the effectiveness needs to be evaluated and side effects such as groundwater mounding can occur (Fig 3).</a:t>
            </a:r>
            <a:endParaRPr lang="en-US" sz="2300" dirty="0">
              <a:latin typeface="Arial"/>
              <a:cs typeface="Arial"/>
            </a:endParaRPr>
          </a:p>
        </p:txBody>
      </p:sp>
      <p:sp>
        <p:nvSpPr>
          <p:cNvPr id="168" name="TextBox 167"/>
          <p:cNvSpPr txBox="1"/>
          <p:nvPr/>
        </p:nvSpPr>
        <p:spPr>
          <a:xfrm>
            <a:off x="10899612" y="12252657"/>
            <a:ext cx="2232457" cy="2246769"/>
          </a:xfrm>
          <a:prstGeom prst="rect">
            <a:avLst/>
          </a:prstGeom>
          <a:noFill/>
          <a:ln>
            <a:noFill/>
          </a:ln>
        </p:spPr>
        <p:txBody>
          <a:bodyPr wrap="square" rtlCol="0">
            <a:spAutoFit/>
          </a:bodyPr>
          <a:lstStyle/>
          <a:p>
            <a:pPr marL="0" marR="0" lvl="0" indent="0" defTabSz="457127"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Figure 3: </a:t>
            </a:r>
            <a:r>
              <a:rPr kumimoji="0" lang="en-US" sz="20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Schematic illustration of groundwater mounding beneath an infiltration basin.</a:t>
            </a:r>
          </a:p>
        </p:txBody>
      </p:sp>
      <p:sp>
        <p:nvSpPr>
          <p:cNvPr id="13" name="Rectangle 12"/>
          <p:cNvSpPr/>
          <p:nvPr/>
        </p:nvSpPr>
        <p:spPr>
          <a:xfrm>
            <a:off x="1496767" y="10424431"/>
            <a:ext cx="11719274" cy="6509474"/>
          </a:xfrm>
          <a:prstGeom prst="rect">
            <a:avLst/>
          </a:prstGeom>
        </p:spPr>
        <p:txBody>
          <a:bodyPr wrap="square">
            <a:spAutoFit/>
          </a:bodyPr>
          <a:lstStyle/>
          <a:p>
            <a:pPr marL="457200" indent="-457200">
              <a:buFont typeface="Arial" panose="020B0604020202020204" pitchFamily="34" charset="0"/>
              <a:buChar char="•"/>
            </a:pPr>
            <a:r>
              <a:rPr lang="en-US" sz="2400" dirty="0" smtClean="0"/>
              <a:t>Infiltration basin installed outside new science building on campus (Fig 4)</a:t>
            </a:r>
          </a:p>
          <a:p>
            <a:pPr marL="457200" indent="-457200">
              <a:buFont typeface="Arial" panose="020B0604020202020204" pitchFamily="34" charset="0"/>
              <a:buChar char="•"/>
            </a:pPr>
            <a:r>
              <a:rPr lang="en-US" sz="2400" dirty="0" smtClean="0"/>
              <a:t>Lined, with 15 drainage pipes, surrounded by gravel and topped with fill (Fig 2)</a:t>
            </a:r>
          </a:p>
          <a:p>
            <a:pPr marL="457200" indent="-457200">
              <a:buFont typeface="Arial" panose="020B0604020202020204" pitchFamily="34" charset="0"/>
              <a:buChar char="•"/>
            </a:pPr>
            <a:r>
              <a:rPr lang="en-US" sz="2400" dirty="0" smtClean="0"/>
              <a:t>Basin is also attached to roof drainage (Fig 4)</a:t>
            </a:r>
          </a:p>
          <a:p>
            <a:pPr marL="457200" indent="-457200">
              <a:buFont typeface="Arial" panose="020B0604020202020204" pitchFamily="34" charset="0"/>
              <a:buChar char="•"/>
            </a:pPr>
            <a:r>
              <a:rPr lang="en-US" sz="2400" dirty="0" smtClean="0"/>
              <a:t>Geophysical surveys, wells, and soil  moisture probes were used to monitor effectiveness	</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400" dirty="0" smtClean="0"/>
          </a:p>
          <a:p>
            <a:endParaRPr lang="en-US" sz="2400" dirty="0" smtClean="0"/>
          </a:p>
          <a:p>
            <a:pPr marL="457200" indent="-457200">
              <a:buFont typeface="Arial" panose="020B0604020202020204" pitchFamily="34" charset="0"/>
              <a:buChar char="•"/>
            </a:pPr>
            <a:endParaRPr lang="en-US" sz="2400" dirty="0" smtClean="0"/>
          </a:p>
          <a:p>
            <a:pPr marL="457200" indent="-457200">
              <a:buFont typeface="Courier New" pitchFamily="49" charset="0"/>
              <a:buChar char="o"/>
            </a:pPr>
            <a:r>
              <a:rPr lang="en-US" sz="2400" i="1" dirty="0" smtClean="0"/>
              <a:t>Does the water table rise to the bottom of the trench?</a:t>
            </a:r>
          </a:p>
          <a:p>
            <a:pPr marL="457200" indent="-457200">
              <a:buFont typeface="Courier New" pitchFamily="49" charset="0"/>
              <a:buChar char="o"/>
            </a:pPr>
            <a:r>
              <a:rPr lang="en-US" sz="2400" i="1" dirty="0" smtClean="0"/>
              <a:t>Does the water infiltrate evenly? Can geophysics and terrain wetness index help predict infiltration?</a:t>
            </a:r>
          </a:p>
          <a:p>
            <a:pPr marL="457200" indent="-457200">
              <a:buFont typeface="Courier New" pitchFamily="49" charset="0"/>
              <a:buChar char="o"/>
            </a:pPr>
            <a:r>
              <a:rPr lang="en-US" sz="2400" i="1" dirty="0" smtClean="0"/>
              <a:t>Does the water infiltrate directly or mostly from the roof?</a:t>
            </a:r>
          </a:p>
          <a:p>
            <a:pPr>
              <a:lnSpc>
                <a:spcPct val="150000"/>
              </a:lnSpc>
            </a:pPr>
            <a:endParaRPr lang="en-US" sz="2200" dirty="0"/>
          </a:p>
        </p:txBody>
      </p:sp>
      <p:pic>
        <p:nvPicPr>
          <p:cNvPr id="9" name="Picture 8"/>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3942062" y="7092832"/>
            <a:ext cx="1818564" cy="6400366"/>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5875815" y="7059855"/>
            <a:ext cx="2316735" cy="2167678"/>
          </a:xfrm>
          <a:prstGeom prst="rect">
            <a:avLst/>
          </a:prstGeom>
        </p:spPr>
      </p:pic>
      <p:pic>
        <p:nvPicPr>
          <p:cNvPr id="14387" name="Picture 1438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0701585" y="19846750"/>
            <a:ext cx="6651259" cy="8922750"/>
          </a:xfrm>
          <a:prstGeom prst="rect">
            <a:avLst/>
          </a:prstGeom>
        </p:spPr>
      </p:pic>
      <p:sp>
        <p:nvSpPr>
          <p:cNvPr id="14382" name="TextBox 14381"/>
          <p:cNvSpPr txBox="1"/>
          <p:nvPr/>
        </p:nvSpPr>
        <p:spPr>
          <a:xfrm>
            <a:off x="33128708" y="28607736"/>
            <a:ext cx="1055097" cy="276999"/>
          </a:xfrm>
          <a:prstGeom prst="rect">
            <a:avLst/>
          </a:prstGeom>
          <a:noFill/>
        </p:spPr>
        <p:txBody>
          <a:bodyPr wrap="none" rtlCol="0">
            <a:spAutoFit/>
          </a:bodyPr>
          <a:lstStyle/>
          <a:p>
            <a:r>
              <a:rPr lang="en-US" sz="1200" dirty="0" smtClean="0"/>
              <a:t>Distance (m)</a:t>
            </a:r>
            <a:endParaRPr lang="en-US" sz="12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14318</TotalTime>
  <Words>1308</Words>
  <Application>Microsoft Office PowerPoint</Application>
  <PresentationFormat>Custom</PresentationFormat>
  <Paragraphs>102</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Courier New</vt:lpstr>
      <vt:lpstr>Helvetica</vt:lpstr>
      <vt:lpstr>ＭＳ Ｐゴシック</vt:lpstr>
      <vt:lpstr>Times New Roman</vt:lpstr>
      <vt:lpstr>Default Design</vt:lpstr>
      <vt:lpstr>PowerPoint Presentation</vt:lpstr>
    </vt:vector>
  </TitlesOfParts>
  <LinksUpToDate>false</LinksUpToDate>
  <SharedDoc>false</SharedDoc>
  <HyperlinkBase>http://colinpurrington.com/tips/academic/posterdesign</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template</dc:title>
  <dc:subject>conference poster</dc:subject>
  <dc:creator>Colin Purrington</dc:creator>
  <cp:keywords>poster, conference, session, meeting, symposium, research, presentation</cp:keywords>
  <dc:description>This template is free for you to use to create your poster.  Do not host this file on your own server, even in adapted form. If you need to post a template, please steal somebody else's or just make your own (it's easy).  Thanks!</dc:description>
  <cp:lastModifiedBy>Kelly Devlin</cp:lastModifiedBy>
  <cp:revision>640</cp:revision>
  <cp:lastPrinted>2011-10-30T12:54:45Z</cp:lastPrinted>
  <dcterms:created xsi:type="dcterms:W3CDTF">2012-06-12T14:08:55Z</dcterms:created>
  <dcterms:modified xsi:type="dcterms:W3CDTF">2015-10-28T02:28:04Z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Colin Purrington</vt:lpwstr>
  </property>
</Properties>
</file>